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56" r:id="rId2"/>
    <p:sldId id="257" r:id="rId3"/>
    <p:sldId id="279" r:id="rId4"/>
    <p:sldId id="280" r:id="rId5"/>
    <p:sldId id="258" r:id="rId6"/>
    <p:sldId id="282" r:id="rId7"/>
    <p:sldId id="283" r:id="rId8"/>
    <p:sldId id="284" r:id="rId9"/>
    <p:sldId id="285" r:id="rId10"/>
    <p:sldId id="286" r:id="rId11"/>
    <p:sldId id="287" r:id="rId12"/>
    <p:sldId id="288" r:id="rId13"/>
    <p:sldId id="289" r:id="rId14"/>
    <p:sldId id="293" r:id="rId15"/>
    <p:sldId id="297" r:id="rId16"/>
    <p:sldId id="291" r:id="rId17"/>
    <p:sldId id="290" r:id="rId18"/>
    <p:sldId id="292" r:id="rId19"/>
    <p:sldId id="295" r:id="rId20"/>
    <p:sldId id="294" r:id="rId21"/>
    <p:sldId id="296" r:id="rId22"/>
    <p:sldId id="281" r:id="rId23"/>
  </p:sldIdLst>
  <p:sldSz cx="9144000" cy="6858000" type="screen4x3"/>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Bez stylu, bez mřížky">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34587" autoAdjust="0"/>
    <p:restoredTop sz="94629" autoAdjust="0"/>
  </p:normalViewPr>
  <p:slideViewPr>
    <p:cSldViewPr>
      <p:cViewPr>
        <p:scale>
          <a:sx n="118" d="100"/>
          <a:sy n="118" d="100"/>
        </p:scale>
        <p:origin x="-1434" y="-48"/>
      </p:cViewPr>
      <p:guideLst>
        <p:guide orient="horz" pos="2160"/>
        <p:guide pos="2880"/>
      </p:guideLst>
    </p:cSldViewPr>
  </p:slideViewPr>
  <p:outlineViewPr>
    <p:cViewPr>
      <p:scale>
        <a:sx n="33" d="100"/>
        <a:sy n="33" d="100"/>
      </p:scale>
      <p:origin x="0" y="15000"/>
    </p:cViewPr>
  </p:outlineViewPr>
  <p:notesTextViewPr>
    <p:cViewPr>
      <p:scale>
        <a:sx n="100" d="100"/>
        <a:sy n="100" d="100"/>
      </p:scale>
      <p:origin x="0" y="0"/>
    </p:cViewPr>
  </p:notesTextViewPr>
  <p:notesViewPr>
    <p:cSldViewPr>
      <p:cViewPr varScale="1">
        <p:scale>
          <a:sx n="98" d="100"/>
          <a:sy n="98" d="100"/>
        </p:scale>
        <p:origin x="-3516" y="-11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file:///D:\Dana\V&#283;da\MME2016\Nehodovost\NeuralNetworkData.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Dana\Documents\&#352;kola\MME2016\Nehodovost\NN\Kvadratick&#253;%20trend\Po&#269;et%20nehod\Day-219-32\FinalArticle\Po&#269;et_nehod-Presentation-Day-219-32.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Dana\Documents\&#352;kola\MME2016\Nehodovost\NN\Kvadratick&#253;%20trend\Po&#269;et%20nehod\Day-219-32\FinalArticle\Po&#269;et_nehod-Presentation-Day-219-32.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Dana\Documents\&#352;kola\MME2016\Nehodovost\NN\Kvadratick&#253;%20trend\V&#253;&#353;e%20&#353;kody\Day-219-32\FinalArticle\V&#253;&#353;e_&#353;kody-Presentation-Day-219-32.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Users\Dana\Documents\&#352;kola\MME2016\Nehodovost\NN\Kvadratick&#253;%20trend\V&#253;&#353;e%20&#353;kody\Day-219-32\FinalArticle\V&#253;&#353;e_&#353;kody-Presentation-Day-219-32.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C:\Users\Dana\Documents\&#352;kola\MME2016\Nehodovost\NN\Robot\Robot-Presentation.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C:\Users\Dana\Documents\&#352;kola\MME2016\Nehodovost\NN\Robot\Robot-Presentation.xlsx"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file:///C:\Users\Dana\Documents\&#352;kola\MME2016\Nehodovost\NN\Kvadratick&#253;%20trend\Po&#269;et%20nehod\Day-219-32\FinalArticle\Po&#269;et_nehod-Presentation-Day-219-32.xlsx"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file:///C:\Users\Dana\Documents\&#352;kola\MME2016\Nehodovost\NN\Kvadratick&#253;%20trend\V&#253;&#353;e%20&#353;kody\Day-219-32\FinalArticle\V&#253;&#353;e_&#353;kody-Presentation-Day-219-32.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cs-CZ"/>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2421062840586045E-2"/>
          <c:y val="2.206163871840915E-2"/>
          <c:w val="0.88270874627969498"/>
          <c:h val="0.92815862249707715"/>
        </c:manualLayout>
      </c:layout>
      <c:scatterChart>
        <c:scatterStyle val="lineMarker"/>
        <c:varyColors val="0"/>
        <c:ser>
          <c:idx val="2"/>
          <c:order val="0"/>
          <c:tx>
            <c:strRef>
              <c:f>List2!$CM$2:$CP$2</c:f>
              <c:strCache>
                <c:ptCount val="1"/>
                <c:pt idx="0">
                  <c:v>Number of Accidents Temperature</c:v>
                </c:pt>
              </c:strCache>
            </c:strRef>
          </c:tx>
          <c:spPr>
            <a:ln w="12700">
              <a:solidFill>
                <a:schemeClr val="accent1"/>
              </a:solidFill>
            </a:ln>
          </c:spPr>
          <c:marker>
            <c:symbol val="none"/>
          </c:marker>
          <c:xVal>
            <c:numRef>
              <c:f>List2!$A$6:$A$370</c:f>
              <c:numCache>
                <c:formatCode>General</c:formatCode>
                <c:ptCount val="365"/>
                <c:pt idx="0">
                  <c:v>-300</c:v>
                </c:pt>
                <c:pt idx="1">
                  <c:v>-299</c:v>
                </c:pt>
                <c:pt idx="2">
                  <c:v>-298</c:v>
                </c:pt>
                <c:pt idx="3">
                  <c:v>-297</c:v>
                </c:pt>
                <c:pt idx="4">
                  <c:v>-296</c:v>
                </c:pt>
                <c:pt idx="5">
                  <c:v>-295</c:v>
                </c:pt>
                <c:pt idx="6">
                  <c:v>-294</c:v>
                </c:pt>
                <c:pt idx="7">
                  <c:v>-293</c:v>
                </c:pt>
                <c:pt idx="8">
                  <c:v>-292</c:v>
                </c:pt>
                <c:pt idx="9">
                  <c:v>-291</c:v>
                </c:pt>
                <c:pt idx="10">
                  <c:v>-290</c:v>
                </c:pt>
                <c:pt idx="11">
                  <c:v>-289</c:v>
                </c:pt>
                <c:pt idx="12">
                  <c:v>-288</c:v>
                </c:pt>
                <c:pt idx="13">
                  <c:v>-287</c:v>
                </c:pt>
                <c:pt idx="14">
                  <c:v>-286</c:v>
                </c:pt>
                <c:pt idx="15">
                  <c:v>-285</c:v>
                </c:pt>
                <c:pt idx="16">
                  <c:v>-284</c:v>
                </c:pt>
                <c:pt idx="17">
                  <c:v>-283</c:v>
                </c:pt>
                <c:pt idx="18">
                  <c:v>-282</c:v>
                </c:pt>
                <c:pt idx="19">
                  <c:v>-281</c:v>
                </c:pt>
                <c:pt idx="20">
                  <c:v>-280</c:v>
                </c:pt>
                <c:pt idx="21">
                  <c:v>-279</c:v>
                </c:pt>
                <c:pt idx="22">
                  <c:v>-278</c:v>
                </c:pt>
                <c:pt idx="23">
                  <c:v>-277</c:v>
                </c:pt>
                <c:pt idx="24">
                  <c:v>-276</c:v>
                </c:pt>
                <c:pt idx="25">
                  <c:v>-275</c:v>
                </c:pt>
                <c:pt idx="26">
                  <c:v>-274</c:v>
                </c:pt>
                <c:pt idx="27">
                  <c:v>-273</c:v>
                </c:pt>
                <c:pt idx="28">
                  <c:v>-272</c:v>
                </c:pt>
                <c:pt idx="29">
                  <c:v>-271</c:v>
                </c:pt>
                <c:pt idx="30">
                  <c:v>-270</c:v>
                </c:pt>
                <c:pt idx="31">
                  <c:v>-269</c:v>
                </c:pt>
                <c:pt idx="32">
                  <c:v>-268</c:v>
                </c:pt>
                <c:pt idx="33">
                  <c:v>-267</c:v>
                </c:pt>
                <c:pt idx="34">
                  <c:v>-266</c:v>
                </c:pt>
                <c:pt idx="35">
                  <c:v>-265</c:v>
                </c:pt>
                <c:pt idx="36">
                  <c:v>-264</c:v>
                </c:pt>
                <c:pt idx="37">
                  <c:v>-263</c:v>
                </c:pt>
                <c:pt idx="38">
                  <c:v>-262</c:v>
                </c:pt>
                <c:pt idx="39">
                  <c:v>-261</c:v>
                </c:pt>
                <c:pt idx="40">
                  <c:v>-260</c:v>
                </c:pt>
                <c:pt idx="41">
                  <c:v>-259</c:v>
                </c:pt>
                <c:pt idx="42">
                  <c:v>-258</c:v>
                </c:pt>
                <c:pt idx="43">
                  <c:v>-257</c:v>
                </c:pt>
                <c:pt idx="44">
                  <c:v>-256</c:v>
                </c:pt>
                <c:pt idx="45">
                  <c:v>-255</c:v>
                </c:pt>
                <c:pt idx="46">
                  <c:v>-254</c:v>
                </c:pt>
                <c:pt idx="47">
                  <c:v>-253</c:v>
                </c:pt>
                <c:pt idx="48">
                  <c:v>-252</c:v>
                </c:pt>
                <c:pt idx="49">
                  <c:v>-251</c:v>
                </c:pt>
                <c:pt idx="50">
                  <c:v>-250</c:v>
                </c:pt>
                <c:pt idx="51">
                  <c:v>-249</c:v>
                </c:pt>
                <c:pt idx="52">
                  <c:v>-248</c:v>
                </c:pt>
                <c:pt idx="53">
                  <c:v>-247</c:v>
                </c:pt>
                <c:pt idx="54">
                  <c:v>-246</c:v>
                </c:pt>
                <c:pt idx="55">
                  <c:v>-245</c:v>
                </c:pt>
                <c:pt idx="56">
                  <c:v>-244</c:v>
                </c:pt>
                <c:pt idx="57">
                  <c:v>-243</c:v>
                </c:pt>
                <c:pt idx="58">
                  <c:v>-242</c:v>
                </c:pt>
                <c:pt idx="59">
                  <c:v>-241</c:v>
                </c:pt>
                <c:pt idx="60">
                  <c:v>-240</c:v>
                </c:pt>
                <c:pt idx="61">
                  <c:v>-239</c:v>
                </c:pt>
                <c:pt idx="62">
                  <c:v>-238</c:v>
                </c:pt>
                <c:pt idx="63">
                  <c:v>-237</c:v>
                </c:pt>
                <c:pt idx="64">
                  <c:v>-236</c:v>
                </c:pt>
                <c:pt idx="65">
                  <c:v>-235</c:v>
                </c:pt>
                <c:pt idx="66">
                  <c:v>-234</c:v>
                </c:pt>
                <c:pt idx="67">
                  <c:v>-233</c:v>
                </c:pt>
                <c:pt idx="68">
                  <c:v>-232</c:v>
                </c:pt>
                <c:pt idx="69">
                  <c:v>-231</c:v>
                </c:pt>
                <c:pt idx="70">
                  <c:v>-230</c:v>
                </c:pt>
                <c:pt idx="71">
                  <c:v>-229</c:v>
                </c:pt>
                <c:pt idx="72">
                  <c:v>-228</c:v>
                </c:pt>
                <c:pt idx="73">
                  <c:v>-227</c:v>
                </c:pt>
                <c:pt idx="74">
                  <c:v>-226</c:v>
                </c:pt>
                <c:pt idx="75">
                  <c:v>-225</c:v>
                </c:pt>
                <c:pt idx="76">
                  <c:v>-224</c:v>
                </c:pt>
                <c:pt idx="77">
                  <c:v>-223</c:v>
                </c:pt>
                <c:pt idx="78">
                  <c:v>-222</c:v>
                </c:pt>
                <c:pt idx="79">
                  <c:v>-221</c:v>
                </c:pt>
                <c:pt idx="80">
                  <c:v>-220</c:v>
                </c:pt>
                <c:pt idx="81">
                  <c:v>-219</c:v>
                </c:pt>
                <c:pt idx="82">
                  <c:v>-218</c:v>
                </c:pt>
                <c:pt idx="83">
                  <c:v>-217</c:v>
                </c:pt>
                <c:pt idx="84">
                  <c:v>-216</c:v>
                </c:pt>
                <c:pt idx="85">
                  <c:v>-215</c:v>
                </c:pt>
                <c:pt idx="86">
                  <c:v>-214</c:v>
                </c:pt>
                <c:pt idx="87">
                  <c:v>-213</c:v>
                </c:pt>
                <c:pt idx="88">
                  <c:v>-212</c:v>
                </c:pt>
                <c:pt idx="89">
                  <c:v>-211</c:v>
                </c:pt>
                <c:pt idx="90">
                  <c:v>-210</c:v>
                </c:pt>
                <c:pt idx="91">
                  <c:v>-209</c:v>
                </c:pt>
                <c:pt idx="92">
                  <c:v>-208</c:v>
                </c:pt>
                <c:pt idx="93">
                  <c:v>-207</c:v>
                </c:pt>
                <c:pt idx="94">
                  <c:v>-206</c:v>
                </c:pt>
                <c:pt idx="95">
                  <c:v>-205</c:v>
                </c:pt>
                <c:pt idx="96">
                  <c:v>-204</c:v>
                </c:pt>
                <c:pt idx="97">
                  <c:v>-203</c:v>
                </c:pt>
                <c:pt idx="98">
                  <c:v>-202</c:v>
                </c:pt>
                <c:pt idx="99">
                  <c:v>-201</c:v>
                </c:pt>
                <c:pt idx="100">
                  <c:v>-200</c:v>
                </c:pt>
                <c:pt idx="101">
                  <c:v>-199</c:v>
                </c:pt>
                <c:pt idx="102">
                  <c:v>-198</c:v>
                </c:pt>
                <c:pt idx="103">
                  <c:v>-197</c:v>
                </c:pt>
                <c:pt idx="104">
                  <c:v>-196</c:v>
                </c:pt>
                <c:pt idx="105">
                  <c:v>-195</c:v>
                </c:pt>
                <c:pt idx="106">
                  <c:v>-194</c:v>
                </c:pt>
                <c:pt idx="107">
                  <c:v>-193</c:v>
                </c:pt>
                <c:pt idx="108">
                  <c:v>-192</c:v>
                </c:pt>
                <c:pt idx="109">
                  <c:v>-191</c:v>
                </c:pt>
                <c:pt idx="110">
                  <c:v>-190</c:v>
                </c:pt>
                <c:pt idx="111">
                  <c:v>-189</c:v>
                </c:pt>
                <c:pt idx="112">
                  <c:v>-188</c:v>
                </c:pt>
                <c:pt idx="113">
                  <c:v>-187</c:v>
                </c:pt>
                <c:pt idx="114">
                  <c:v>-186</c:v>
                </c:pt>
                <c:pt idx="115">
                  <c:v>-185</c:v>
                </c:pt>
                <c:pt idx="116">
                  <c:v>-184</c:v>
                </c:pt>
                <c:pt idx="117">
                  <c:v>-183</c:v>
                </c:pt>
                <c:pt idx="118">
                  <c:v>-182</c:v>
                </c:pt>
                <c:pt idx="119">
                  <c:v>-181</c:v>
                </c:pt>
                <c:pt idx="120">
                  <c:v>-180</c:v>
                </c:pt>
                <c:pt idx="121">
                  <c:v>-179</c:v>
                </c:pt>
                <c:pt idx="122">
                  <c:v>-178</c:v>
                </c:pt>
                <c:pt idx="123">
                  <c:v>-177</c:v>
                </c:pt>
                <c:pt idx="124">
                  <c:v>-176</c:v>
                </c:pt>
                <c:pt idx="125">
                  <c:v>-175</c:v>
                </c:pt>
                <c:pt idx="126">
                  <c:v>-174</c:v>
                </c:pt>
                <c:pt idx="127">
                  <c:v>-173</c:v>
                </c:pt>
                <c:pt idx="128">
                  <c:v>-172</c:v>
                </c:pt>
                <c:pt idx="129">
                  <c:v>-171</c:v>
                </c:pt>
                <c:pt idx="130">
                  <c:v>-170</c:v>
                </c:pt>
                <c:pt idx="131">
                  <c:v>-169</c:v>
                </c:pt>
                <c:pt idx="132">
                  <c:v>-168</c:v>
                </c:pt>
                <c:pt idx="133">
                  <c:v>-167</c:v>
                </c:pt>
                <c:pt idx="134">
                  <c:v>-166</c:v>
                </c:pt>
                <c:pt idx="135">
                  <c:v>-165</c:v>
                </c:pt>
                <c:pt idx="136">
                  <c:v>-164</c:v>
                </c:pt>
                <c:pt idx="137">
                  <c:v>-163</c:v>
                </c:pt>
                <c:pt idx="138">
                  <c:v>-162</c:v>
                </c:pt>
                <c:pt idx="139">
                  <c:v>-161</c:v>
                </c:pt>
                <c:pt idx="140">
                  <c:v>-160</c:v>
                </c:pt>
                <c:pt idx="141">
                  <c:v>-159</c:v>
                </c:pt>
                <c:pt idx="142">
                  <c:v>-158</c:v>
                </c:pt>
                <c:pt idx="143">
                  <c:v>-157</c:v>
                </c:pt>
                <c:pt idx="144">
                  <c:v>-156</c:v>
                </c:pt>
                <c:pt idx="145">
                  <c:v>-155</c:v>
                </c:pt>
                <c:pt idx="146">
                  <c:v>-154</c:v>
                </c:pt>
                <c:pt idx="147">
                  <c:v>-153</c:v>
                </c:pt>
                <c:pt idx="148">
                  <c:v>-152</c:v>
                </c:pt>
                <c:pt idx="149">
                  <c:v>-151</c:v>
                </c:pt>
                <c:pt idx="150">
                  <c:v>-150</c:v>
                </c:pt>
                <c:pt idx="151">
                  <c:v>-149</c:v>
                </c:pt>
                <c:pt idx="152">
                  <c:v>-148</c:v>
                </c:pt>
                <c:pt idx="153">
                  <c:v>-147</c:v>
                </c:pt>
                <c:pt idx="154">
                  <c:v>-146</c:v>
                </c:pt>
                <c:pt idx="155">
                  <c:v>-145</c:v>
                </c:pt>
                <c:pt idx="156">
                  <c:v>-144</c:v>
                </c:pt>
                <c:pt idx="157">
                  <c:v>-143</c:v>
                </c:pt>
                <c:pt idx="158">
                  <c:v>-142</c:v>
                </c:pt>
                <c:pt idx="159">
                  <c:v>-141</c:v>
                </c:pt>
                <c:pt idx="160">
                  <c:v>-140</c:v>
                </c:pt>
                <c:pt idx="161">
                  <c:v>-139</c:v>
                </c:pt>
                <c:pt idx="162">
                  <c:v>-138</c:v>
                </c:pt>
                <c:pt idx="163">
                  <c:v>-137</c:v>
                </c:pt>
                <c:pt idx="164">
                  <c:v>-136</c:v>
                </c:pt>
                <c:pt idx="165">
                  <c:v>-135</c:v>
                </c:pt>
                <c:pt idx="166">
                  <c:v>-134</c:v>
                </c:pt>
                <c:pt idx="167">
                  <c:v>-133</c:v>
                </c:pt>
                <c:pt idx="168">
                  <c:v>-132</c:v>
                </c:pt>
                <c:pt idx="169">
                  <c:v>-131</c:v>
                </c:pt>
                <c:pt idx="170">
                  <c:v>-130</c:v>
                </c:pt>
                <c:pt idx="171">
                  <c:v>-129</c:v>
                </c:pt>
                <c:pt idx="172">
                  <c:v>-128</c:v>
                </c:pt>
                <c:pt idx="173">
                  <c:v>-127</c:v>
                </c:pt>
                <c:pt idx="174">
                  <c:v>-126</c:v>
                </c:pt>
                <c:pt idx="175">
                  <c:v>-125</c:v>
                </c:pt>
                <c:pt idx="176">
                  <c:v>-124</c:v>
                </c:pt>
                <c:pt idx="177">
                  <c:v>-123</c:v>
                </c:pt>
                <c:pt idx="178">
                  <c:v>-122</c:v>
                </c:pt>
                <c:pt idx="179">
                  <c:v>-121</c:v>
                </c:pt>
                <c:pt idx="180">
                  <c:v>-120</c:v>
                </c:pt>
                <c:pt idx="181">
                  <c:v>-119</c:v>
                </c:pt>
                <c:pt idx="182">
                  <c:v>-118</c:v>
                </c:pt>
                <c:pt idx="183">
                  <c:v>-117</c:v>
                </c:pt>
                <c:pt idx="184">
                  <c:v>-116</c:v>
                </c:pt>
                <c:pt idx="185">
                  <c:v>-115</c:v>
                </c:pt>
                <c:pt idx="186">
                  <c:v>-114</c:v>
                </c:pt>
                <c:pt idx="187">
                  <c:v>-113</c:v>
                </c:pt>
                <c:pt idx="188">
                  <c:v>-112</c:v>
                </c:pt>
                <c:pt idx="189">
                  <c:v>-111</c:v>
                </c:pt>
                <c:pt idx="190">
                  <c:v>-110</c:v>
                </c:pt>
                <c:pt idx="191">
                  <c:v>-109</c:v>
                </c:pt>
                <c:pt idx="192">
                  <c:v>-108</c:v>
                </c:pt>
                <c:pt idx="193">
                  <c:v>-107</c:v>
                </c:pt>
                <c:pt idx="194">
                  <c:v>-106</c:v>
                </c:pt>
                <c:pt idx="195">
                  <c:v>-105</c:v>
                </c:pt>
                <c:pt idx="196">
                  <c:v>-104</c:v>
                </c:pt>
                <c:pt idx="197">
                  <c:v>-103</c:v>
                </c:pt>
                <c:pt idx="198">
                  <c:v>-102</c:v>
                </c:pt>
                <c:pt idx="199">
                  <c:v>-101</c:v>
                </c:pt>
                <c:pt idx="200">
                  <c:v>-100</c:v>
                </c:pt>
                <c:pt idx="201">
                  <c:v>-99</c:v>
                </c:pt>
                <c:pt idx="202">
                  <c:v>-98</c:v>
                </c:pt>
                <c:pt idx="203">
                  <c:v>-97</c:v>
                </c:pt>
                <c:pt idx="204">
                  <c:v>-96</c:v>
                </c:pt>
                <c:pt idx="205">
                  <c:v>-95</c:v>
                </c:pt>
                <c:pt idx="206">
                  <c:v>-94</c:v>
                </c:pt>
                <c:pt idx="207">
                  <c:v>-93</c:v>
                </c:pt>
                <c:pt idx="208">
                  <c:v>-92</c:v>
                </c:pt>
                <c:pt idx="209">
                  <c:v>-91</c:v>
                </c:pt>
                <c:pt idx="210">
                  <c:v>-90</c:v>
                </c:pt>
                <c:pt idx="211">
                  <c:v>-89</c:v>
                </c:pt>
                <c:pt idx="212">
                  <c:v>-88</c:v>
                </c:pt>
                <c:pt idx="213">
                  <c:v>-87</c:v>
                </c:pt>
                <c:pt idx="214">
                  <c:v>-86</c:v>
                </c:pt>
                <c:pt idx="215">
                  <c:v>-85</c:v>
                </c:pt>
                <c:pt idx="216">
                  <c:v>-84</c:v>
                </c:pt>
                <c:pt idx="217">
                  <c:v>-83</c:v>
                </c:pt>
                <c:pt idx="218">
                  <c:v>-82</c:v>
                </c:pt>
                <c:pt idx="219">
                  <c:v>-81</c:v>
                </c:pt>
                <c:pt idx="220">
                  <c:v>-80</c:v>
                </c:pt>
                <c:pt idx="221">
                  <c:v>-79</c:v>
                </c:pt>
                <c:pt idx="222">
                  <c:v>-78</c:v>
                </c:pt>
                <c:pt idx="223">
                  <c:v>-77</c:v>
                </c:pt>
                <c:pt idx="224">
                  <c:v>-76</c:v>
                </c:pt>
                <c:pt idx="225">
                  <c:v>-75</c:v>
                </c:pt>
                <c:pt idx="226">
                  <c:v>-74</c:v>
                </c:pt>
                <c:pt idx="227">
                  <c:v>-73</c:v>
                </c:pt>
                <c:pt idx="228">
                  <c:v>-72</c:v>
                </c:pt>
                <c:pt idx="229">
                  <c:v>-71</c:v>
                </c:pt>
                <c:pt idx="230">
                  <c:v>-70</c:v>
                </c:pt>
                <c:pt idx="231">
                  <c:v>-69</c:v>
                </c:pt>
                <c:pt idx="232">
                  <c:v>-68</c:v>
                </c:pt>
                <c:pt idx="233">
                  <c:v>-67</c:v>
                </c:pt>
                <c:pt idx="234">
                  <c:v>-66</c:v>
                </c:pt>
                <c:pt idx="235">
                  <c:v>-65</c:v>
                </c:pt>
                <c:pt idx="236">
                  <c:v>-64</c:v>
                </c:pt>
                <c:pt idx="237">
                  <c:v>-63</c:v>
                </c:pt>
                <c:pt idx="238">
                  <c:v>-62</c:v>
                </c:pt>
                <c:pt idx="239">
                  <c:v>-61</c:v>
                </c:pt>
                <c:pt idx="240">
                  <c:v>-60</c:v>
                </c:pt>
                <c:pt idx="241">
                  <c:v>-59</c:v>
                </c:pt>
                <c:pt idx="242">
                  <c:v>-58</c:v>
                </c:pt>
                <c:pt idx="243">
                  <c:v>-57</c:v>
                </c:pt>
                <c:pt idx="244">
                  <c:v>-56</c:v>
                </c:pt>
                <c:pt idx="245">
                  <c:v>-55</c:v>
                </c:pt>
                <c:pt idx="246">
                  <c:v>-54</c:v>
                </c:pt>
                <c:pt idx="247">
                  <c:v>-53</c:v>
                </c:pt>
                <c:pt idx="248">
                  <c:v>-52</c:v>
                </c:pt>
                <c:pt idx="249">
                  <c:v>-51</c:v>
                </c:pt>
                <c:pt idx="250">
                  <c:v>-50</c:v>
                </c:pt>
                <c:pt idx="251">
                  <c:v>-49</c:v>
                </c:pt>
                <c:pt idx="252">
                  <c:v>-48</c:v>
                </c:pt>
                <c:pt idx="253">
                  <c:v>-47</c:v>
                </c:pt>
                <c:pt idx="254">
                  <c:v>-46</c:v>
                </c:pt>
                <c:pt idx="255">
                  <c:v>-45</c:v>
                </c:pt>
                <c:pt idx="256">
                  <c:v>-44</c:v>
                </c:pt>
                <c:pt idx="257">
                  <c:v>-43</c:v>
                </c:pt>
                <c:pt idx="258">
                  <c:v>-42</c:v>
                </c:pt>
                <c:pt idx="259">
                  <c:v>-41</c:v>
                </c:pt>
                <c:pt idx="260">
                  <c:v>-40</c:v>
                </c:pt>
                <c:pt idx="261">
                  <c:v>-39</c:v>
                </c:pt>
                <c:pt idx="262">
                  <c:v>-38</c:v>
                </c:pt>
                <c:pt idx="263">
                  <c:v>-37</c:v>
                </c:pt>
                <c:pt idx="264">
                  <c:v>-36</c:v>
                </c:pt>
                <c:pt idx="265">
                  <c:v>-35</c:v>
                </c:pt>
                <c:pt idx="266">
                  <c:v>-34</c:v>
                </c:pt>
                <c:pt idx="267">
                  <c:v>-33</c:v>
                </c:pt>
                <c:pt idx="268">
                  <c:v>-32</c:v>
                </c:pt>
                <c:pt idx="269">
                  <c:v>-31</c:v>
                </c:pt>
                <c:pt idx="270">
                  <c:v>-30</c:v>
                </c:pt>
                <c:pt idx="271">
                  <c:v>-29</c:v>
                </c:pt>
                <c:pt idx="272">
                  <c:v>-28</c:v>
                </c:pt>
                <c:pt idx="273">
                  <c:v>-27</c:v>
                </c:pt>
                <c:pt idx="274">
                  <c:v>-26</c:v>
                </c:pt>
                <c:pt idx="275">
                  <c:v>-25</c:v>
                </c:pt>
                <c:pt idx="276">
                  <c:v>-24</c:v>
                </c:pt>
                <c:pt idx="277">
                  <c:v>-23</c:v>
                </c:pt>
                <c:pt idx="278">
                  <c:v>-22</c:v>
                </c:pt>
                <c:pt idx="279">
                  <c:v>-21</c:v>
                </c:pt>
                <c:pt idx="280">
                  <c:v>-20</c:v>
                </c:pt>
                <c:pt idx="281">
                  <c:v>-19</c:v>
                </c:pt>
                <c:pt idx="282">
                  <c:v>-18</c:v>
                </c:pt>
                <c:pt idx="283">
                  <c:v>-17</c:v>
                </c:pt>
                <c:pt idx="284">
                  <c:v>-16</c:v>
                </c:pt>
                <c:pt idx="285">
                  <c:v>-15</c:v>
                </c:pt>
                <c:pt idx="286">
                  <c:v>-14</c:v>
                </c:pt>
                <c:pt idx="287">
                  <c:v>-13</c:v>
                </c:pt>
                <c:pt idx="288">
                  <c:v>-12</c:v>
                </c:pt>
                <c:pt idx="289">
                  <c:v>-11</c:v>
                </c:pt>
                <c:pt idx="290">
                  <c:v>-10</c:v>
                </c:pt>
                <c:pt idx="291">
                  <c:v>-9</c:v>
                </c:pt>
                <c:pt idx="292">
                  <c:v>-8</c:v>
                </c:pt>
                <c:pt idx="293">
                  <c:v>-7</c:v>
                </c:pt>
                <c:pt idx="294">
                  <c:v>-6</c:v>
                </c:pt>
                <c:pt idx="295">
                  <c:v>-5</c:v>
                </c:pt>
                <c:pt idx="296">
                  <c:v>-4</c:v>
                </c:pt>
                <c:pt idx="297">
                  <c:v>-3</c:v>
                </c:pt>
                <c:pt idx="298">
                  <c:v>-2</c:v>
                </c:pt>
                <c:pt idx="299">
                  <c:v>-1</c:v>
                </c:pt>
                <c:pt idx="300">
                  <c:v>0</c:v>
                </c:pt>
                <c:pt idx="301">
                  <c:v>1</c:v>
                </c:pt>
                <c:pt idx="302">
                  <c:v>2</c:v>
                </c:pt>
                <c:pt idx="303">
                  <c:v>3</c:v>
                </c:pt>
                <c:pt idx="304">
                  <c:v>4</c:v>
                </c:pt>
                <c:pt idx="305">
                  <c:v>5</c:v>
                </c:pt>
                <c:pt idx="306">
                  <c:v>6</c:v>
                </c:pt>
                <c:pt idx="307">
                  <c:v>7</c:v>
                </c:pt>
                <c:pt idx="308">
                  <c:v>8</c:v>
                </c:pt>
                <c:pt idx="309">
                  <c:v>9</c:v>
                </c:pt>
                <c:pt idx="310">
                  <c:v>10</c:v>
                </c:pt>
                <c:pt idx="311">
                  <c:v>11</c:v>
                </c:pt>
                <c:pt idx="312">
                  <c:v>12</c:v>
                </c:pt>
                <c:pt idx="313">
                  <c:v>13</c:v>
                </c:pt>
                <c:pt idx="314">
                  <c:v>14</c:v>
                </c:pt>
                <c:pt idx="315">
                  <c:v>15</c:v>
                </c:pt>
                <c:pt idx="316">
                  <c:v>16</c:v>
                </c:pt>
                <c:pt idx="317">
                  <c:v>17</c:v>
                </c:pt>
                <c:pt idx="318">
                  <c:v>18</c:v>
                </c:pt>
                <c:pt idx="319">
                  <c:v>19</c:v>
                </c:pt>
                <c:pt idx="320">
                  <c:v>20</c:v>
                </c:pt>
                <c:pt idx="321">
                  <c:v>21</c:v>
                </c:pt>
                <c:pt idx="322">
                  <c:v>22</c:v>
                </c:pt>
                <c:pt idx="323">
                  <c:v>23</c:v>
                </c:pt>
                <c:pt idx="324">
                  <c:v>24</c:v>
                </c:pt>
                <c:pt idx="325">
                  <c:v>25</c:v>
                </c:pt>
                <c:pt idx="326">
                  <c:v>26</c:v>
                </c:pt>
                <c:pt idx="327">
                  <c:v>27</c:v>
                </c:pt>
                <c:pt idx="328">
                  <c:v>28</c:v>
                </c:pt>
                <c:pt idx="329">
                  <c:v>29</c:v>
                </c:pt>
                <c:pt idx="330">
                  <c:v>30</c:v>
                </c:pt>
                <c:pt idx="331">
                  <c:v>31</c:v>
                </c:pt>
                <c:pt idx="332">
                  <c:v>32</c:v>
                </c:pt>
                <c:pt idx="333">
                  <c:v>33</c:v>
                </c:pt>
                <c:pt idx="334">
                  <c:v>34</c:v>
                </c:pt>
                <c:pt idx="335">
                  <c:v>35</c:v>
                </c:pt>
                <c:pt idx="336">
                  <c:v>36</c:v>
                </c:pt>
                <c:pt idx="337">
                  <c:v>37</c:v>
                </c:pt>
                <c:pt idx="338">
                  <c:v>38</c:v>
                </c:pt>
                <c:pt idx="339">
                  <c:v>39</c:v>
                </c:pt>
                <c:pt idx="340">
                  <c:v>40</c:v>
                </c:pt>
                <c:pt idx="341">
                  <c:v>41</c:v>
                </c:pt>
                <c:pt idx="342">
                  <c:v>42</c:v>
                </c:pt>
                <c:pt idx="343">
                  <c:v>43</c:v>
                </c:pt>
                <c:pt idx="344">
                  <c:v>44</c:v>
                </c:pt>
                <c:pt idx="345">
                  <c:v>45</c:v>
                </c:pt>
                <c:pt idx="346">
                  <c:v>46</c:v>
                </c:pt>
                <c:pt idx="347">
                  <c:v>47</c:v>
                </c:pt>
                <c:pt idx="348">
                  <c:v>48</c:v>
                </c:pt>
                <c:pt idx="349">
                  <c:v>49</c:v>
                </c:pt>
                <c:pt idx="350">
                  <c:v>50</c:v>
                </c:pt>
                <c:pt idx="351">
                  <c:v>51</c:v>
                </c:pt>
                <c:pt idx="352">
                  <c:v>52</c:v>
                </c:pt>
                <c:pt idx="353">
                  <c:v>53</c:v>
                </c:pt>
                <c:pt idx="354">
                  <c:v>54</c:v>
                </c:pt>
                <c:pt idx="355">
                  <c:v>55</c:v>
                </c:pt>
                <c:pt idx="356">
                  <c:v>56</c:v>
                </c:pt>
                <c:pt idx="357">
                  <c:v>57</c:v>
                </c:pt>
                <c:pt idx="358">
                  <c:v>58</c:v>
                </c:pt>
                <c:pt idx="359">
                  <c:v>59</c:v>
                </c:pt>
                <c:pt idx="360">
                  <c:v>60</c:v>
                </c:pt>
                <c:pt idx="361">
                  <c:v>61</c:v>
                </c:pt>
                <c:pt idx="362">
                  <c:v>62</c:v>
                </c:pt>
                <c:pt idx="363">
                  <c:v>63</c:v>
                </c:pt>
                <c:pt idx="364">
                  <c:v>64</c:v>
                </c:pt>
              </c:numCache>
            </c:numRef>
          </c:xVal>
          <c:yVal>
            <c:numRef>
              <c:f>List2!$DS$6:$DS$370</c:f>
              <c:numCache>
                <c:formatCode>General</c:formatCode>
                <c:ptCount val="365"/>
                <c:pt idx="0">
                  <c:v>61.644743180288316</c:v>
                </c:pt>
                <c:pt idx="1">
                  <c:v>56.467010810989798</c:v>
                </c:pt>
                <c:pt idx="2">
                  <c:v>53.829716607038861</c:v>
                </c:pt>
                <c:pt idx="3">
                  <c:v>68.229466344042706</c:v>
                </c:pt>
                <c:pt idx="4">
                  <c:v>42.594255739171061</c:v>
                </c:pt>
                <c:pt idx="5">
                  <c:v>56.350223959118637</c:v>
                </c:pt>
                <c:pt idx="6">
                  <c:v>72.318437111615438</c:v>
                </c:pt>
                <c:pt idx="7">
                  <c:v>58.278144782442425</c:v>
                </c:pt>
                <c:pt idx="8">
                  <c:v>53.677123562422722</c:v>
                </c:pt>
                <c:pt idx="9">
                  <c:v>57.300884484513489</c:v>
                </c:pt>
                <c:pt idx="10">
                  <c:v>51.658784321220175</c:v>
                </c:pt>
                <c:pt idx="11">
                  <c:v>56.888904328428168</c:v>
                </c:pt>
                <c:pt idx="12">
                  <c:v>66.000265556331556</c:v>
                </c:pt>
                <c:pt idx="13">
                  <c:v>76.005402480063708</c:v>
                </c:pt>
                <c:pt idx="14">
                  <c:v>63.999010077307055</c:v>
                </c:pt>
                <c:pt idx="15">
                  <c:v>51.731459740208493</c:v>
                </c:pt>
                <c:pt idx="16">
                  <c:v>51.21778968774705</c:v>
                </c:pt>
                <c:pt idx="17">
                  <c:v>58.890082411244606</c:v>
                </c:pt>
                <c:pt idx="18">
                  <c:v>54.306657136069155</c:v>
                </c:pt>
                <c:pt idx="19">
                  <c:v>58.706287669685942</c:v>
                </c:pt>
                <c:pt idx="20">
                  <c:v>75.810030198838419</c:v>
                </c:pt>
                <c:pt idx="21">
                  <c:v>55.676540740727482</c:v>
                </c:pt>
                <c:pt idx="22">
                  <c:v>57.905971180172912</c:v>
                </c:pt>
                <c:pt idx="23">
                  <c:v>44.853706245331374</c:v>
                </c:pt>
                <c:pt idx="24">
                  <c:v>61.101948186148057</c:v>
                </c:pt>
                <c:pt idx="25">
                  <c:v>47.088838433212203</c:v>
                </c:pt>
                <c:pt idx="26">
                  <c:v>50.516142842792242</c:v>
                </c:pt>
                <c:pt idx="27">
                  <c:v>63.71404323302027</c:v>
                </c:pt>
                <c:pt idx="28">
                  <c:v>56.793608540604723</c:v>
                </c:pt>
                <c:pt idx="29">
                  <c:v>50.306458686759015</c:v>
                </c:pt>
                <c:pt idx="30">
                  <c:v>48.765796631747733</c:v>
                </c:pt>
                <c:pt idx="31">
                  <c:v>54.097289475642285</c:v>
                </c:pt>
                <c:pt idx="32">
                  <c:v>50.888592113535111</c:v>
                </c:pt>
                <c:pt idx="33">
                  <c:v>41.335531799780476</c:v>
                </c:pt>
                <c:pt idx="34">
                  <c:v>48.329454245100514</c:v>
                </c:pt>
                <c:pt idx="35">
                  <c:v>42.647598430592609</c:v>
                </c:pt>
                <c:pt idx="36">
                  <c:v>41.864072705816533</c:v>
                </c:pt>
                <c:pt idx="37">
                  <c:v>33.002656226498978</c:v>
                </c:pt>
                <c:pt idx="38">
                  <c:v>44.268436706537237</c:v>
                </c:pt>
                <c:pt idx="39">
                  <c:v>50.764982600072123</c:v>
                </c:pt>
                <c:pt idx="40">
                  <c:v>42.335326265072496</c:v>
                </c:pt>
                <c:pt idx="41">
                  <c:v>50.568103814420461</c:v>
                </c:pt>
                <c:pt idx="42">
                  <c:v>49.421468266304579</c:v>
                </c:pt>
                <c:pt idx="43">
                  <c:v>47.504536104299454</c:v>
                </c:pt>
                <c:pt idx="44">
                  <c:v>40.379539086719753</c:v>
                </c:pt>
                <c:pt idx="45">
                  <c:v>54.366275126451313</c:v>
                </c:pt>
                <c:pt idx="46">
                  <c:v>58.860695637626307</c:v>
                </c:pt>
                <c:pt idx="47">
                  <c:v>59.558555750580211</c:v>
                </c:pt>
                <c:pt idx="48">
                  <c:v>56.873351609818194</c:v>
                </c:pt>
                <c:pt idx="49">
                  <c:v>74.501749333052729</c:v>
                </c:pt>
                <c:pt idx="50">
                  <c:v>76.602047958966494</c:v>
                </c:pt>
                <c:pt idx="51">
                  <c:v>73.177520912400155</c:v>
                </c:pt>
                <c:pt idx="52">
                  <c:v>72.71250259424032</c:v>
                </c:pt>
                <c:pt idx="53">
                  <c:v>73.180844600438832</c:v>
                </c:pt>
                <c:pt idx="54">
                  <c:v>75.525775217991381</c:v>
                </c:pt>
                <c:pt idx="55">
                  <c:v>78.747264833361797</c:v>
                </c:pt>
                <c:pt idx="56">
                  <c:v>75.384772921499476</c:v>
                </c:pt>
                <c:pt idx="57">
                  <c:v>83.734327008024579</c:v>
                </c:pt>
                <c:pt idx="58">
                  <c:v>75.562635803327609</c:v>
                </c:pt>
                <c:pt idx="59">
                  <c:v>88.489045812142351</c:v>
                </c:pt>
                <c:pt idx="60">
                  <c:v>82.62970563841894</c:v>
                </c:pt>
                <c:pt idx="61">
                  <c:v>72.210093120280092</c:v>
                </c:pt>
                <c:pt idx="62">
                  <c:v>74.663208903610553</c:v>
                </c:pt>
                <c:pt idx="63">
                  <c:v>59.368407089346093</c:v>
                </c:pt>
                <c:pt idx="64">
                  <c:v>65.293986459075242</c:v>
                </c:pt>
                <c:pt idx="65">
                  <c:v>66.910632182129262</c:v>
                </c:pt>
                <c:pt idx="66">
                  <c:v>79.371418508467968</c:v>
                </c:pt>
                <c:pt idx="67">
                  <c:v>95.663226371353204</c:v>
                </c:pt>
                <c:pt idx="68">
                  <c:v>80.638387702259976</c:v>
                </c:pt>
                <c:pt idx="69">
                  <c:v>75.944765342759808</c:v>
                </c:pt>
                <c:pt idx="70">
                  <c:v>82.497545882609273</c:v>
                </c:pt>
                <c:pt idx="71">
                  <c:v>93.659338087885246</c:v>
                </c:pt>
                <c:pt idx="72">
                  <c:v>80.953036944915794</c:v>
                </c:pt>
                <c:pt idx="73">
                  <c:v>92.342942363757388</c:v>
                </c:pt>
                <c:pt idx="74">
                  <c:v>90.1083873347512</c:v>
                </c:pt>
                <c:pt idx="75">
                  <c:v>81.242803553119316</c:v>
                </c:pt>
                <c:pt idx="76">
                  <c:v>77.377221163907933</c:v>
                </c:pt>
                <c:pt idx="77">
                  <c:v>74.266910411690361</c:v>
                </c:pt>
                <c:pt idx="78">
                  <c:v>88.966970968072175</c:v>
                </c:pt>
                <c:pt idx="79">
                  <c:v>90.635631967463809</c:v>
                </c:pt>
                <c:pt idx="80">
                  <c:v>105.77468699545101</c:v>
                </c:pt>
                <c:pt idx="81">
                  <c:v>117.20591256284848</c:v>
                </c:pt>
                <c:pt idx="82">
                  <c:v>105.52211736630527</c:v>
                </c:pt>
                <c:pt idx="83">
                  <c:v>98.919777567052918</c:v>
                </c:pt>
                <c:pt idx="84">
                  <c:v>77.143273086261814</c:v>
                </c:pt>
                <c:pt idx="85">
                  <c:v>76.298900689327368</c:v>
                </c:pt>
                <c:pt idx="86">
                  <c:v>66.663900389018664</c:v>
                </c:pt>
                <c:pt idx="87">
                  <c:v>83.248457810013747</c:v>
                </c:pt>
                <c:pt idx="88">
                  <c:v>93.155990877332783</c:v>
                </c:pt>
                <c:pt idx="89">
                  <c:v>87.537388592872219</c:v>
                </c:pt>
                <c:pt idx="90">
                  <c:v>71.533025116789688</c:v>
                </c:pt>
                <c:pt idx="91">
                  <c:v>72.335679149402978</c:v>
                </c:pt>
                <c:pt idx="92">
                  <c:v>74.673592093336808</c:v>
                </c:pt>
                <c:pt idx="93">
                  <c:v>65.118640601985277</c:v>
                </c:pt>
                <c:pt idx="94">
                  <c:v>86.372173064090617</c:v>
                </c:pt>
                <c:pt idx="95">
                  <c:v>95.303841553169889</c:v>
                </c:pt>
                <c:pt idx="96">
                  <c:v>79.634792041896119</c:v>
                </c:pt>
                <c:pt idx="97">
                  <c:v>84.702712684068857</c:v>
                </c:pt>
                <c:pt idx="98">
                  <c:v>81.35874322520668</c:v>
                </c:pt>
                <c:pt idx="99">
                  <c:v>91.030146081641817</c:v>
                </c:pt>
                <c:pt idx="100">
                  <c:v>85.36102113227038</c:v>
                </c:pt>
                <c:pt idx="101">
                  <c:v>91.97591866440213</c:v>
                </c:pt>
                <c:pt idx="102">
                  <c:v>99.213611929220875</c:v>
                </c:pt>
                <c:pt idx="103">
                  <c:v>80.896444683436314</c:v>
                </c:pt>
                <c:pt idx="104">
                  <c:v>61.367850184434026</c:v>
                </c:pt>
                <c:pt idx="105">
                  <c:v>65.777731439684118</c:v>
                </c:pt>
                <c:pt idx="106">
                  <c:v>71.094975674812787</c:v>
                </c:pt>
                <c:pt idx="107">
                  <c:v>71.079531934641295</c:v>
                </c:pt>
                <c:pt idx="108">
                  <c:v>67.447570478353043</c:v>
                </c:pt>
                <c:pt idx="109">
                  <c:v>65.31650048077546</c:v>
                </c:pt>
                <c:pt idx="110">
                  <c:v>62.161378201947912</c:v>
                </c:pt>
                <c:pt idx="111">
                  <c:v>56.902248788679856</c:v>
                </c:pt>
                <c:pt idx="112">
                  <c:v>46.734156808891683</c:v>
                </c:pt>
                <c:pt idx="113">
                  <c:v>54.959875717788165</c:v>
                </c:pt>
                <c:pt idx="114">
                  <c:v>63.64757685661047</c:v>
                </c:pt>
                <c:pt idx="115">
                  <c:v>62.798984071191008</c:v>
                </c:pt>
                <c:pt idx="116">
                  <c:v>78.517635731270374</c:v>
                </c:pt>
                <c:pt idx="117">
                  <c:v>74.561762113741295</c:v>
                </c:pt>
                <c:pt idx="118">
                  <c:v>58.987676236642137</c:v>
                </c:pt>
                <c:pt idx="119">
                  <c:v>52.264804835449141</c:v>
                </c:pt>
                <c:pt idx="120">
                  <c:v>61.0434714654046</c:v>
                </c:pt>
                <c:pt idx="121">
                  <c:v>61.790857015591385</c:v>
                </c:pt>
                <c:pt idx="122">
                  <c:v>53.281623074033966</c:v>
                </c:pt>
                <c:pt idx="123">
                  <c:v>67.489714752848499</c:v>
                </c:pt>
                <c:pt idx="124">
                  <c:v>48.702949119824382</c:v>
                </c:pt>
                <c:pt idx="125">
                  <c:v>37.159468406283636</c:v>
                </c:pt>
                <c:pt idx="126">
                  <c:v>40.968190164147408</c:v>
                </c:pt>
                <c:pt idx="127">
                  <c:v>47.997617791797417</c:v>
                </c:pt>
                <c:pt idx="128">
                  <c:v>37.042284146162793</c:v>
                </c:pt>
                <c:pt idx="129">
                  <c:v>43.336318172694078</c:v>
                </c:pt>
                <c:pt idx="130">
                  <c:v>43.054732432298245</c:v>
                </c:pt>
                <c:pt idx="131">
                  <c:v>39.589706392861032</c:v>
                </c:pt>
                <c:pt idx="132">
                  <c:v>33.557266478250057</c:v>
                </c:pt>
                <c:pt idx="133">
                  <c:v>42.144005182985339</c:v>
                </c:pt>
                <c:pt idx="134">
                  <c:v>34.095076271609713</c:v>
                </c:pt>
                <c:pt idx="135">
                  <c:v>37.499992421539581</c:v>
                </c:pt>
                <c:pt idx="136">
                  <c:v>40.007358088938162</c:v>
                </c:pt>
                <c:pt idx="137">
                  <c:v>50.413325118107288</c:v>
                </c:pt>
                <c:pt idx="138">
                  <c:v>40.883815109829072</c:v>
                </c:pt>
                <c:pt idx="139">
                  <c:v>36.614574090472004</c:v>
                </c:pt>
                <c:pt idx="140">
                  <c:v>38.565452348157066</c:v>
                </c:pt>
                <c:pt idx="141">
                  <c:v>34.917742440257015</c:v>
                </c:pt>
                <c:pt idx="142">
                  <c:v>33.389560655819494</c:v>
                </c:pt>
                <c:pt idx="143">
                  <c:v>35.208511808598921</c:v>
                </c:pt>
                <c:pt idx="144">
                  <c:v>33.144232160028373</c:v>
                </c:pt>
                <c:pt idx="145">
                  <c:v>35.765833654356356</c:v>
                </c:pt>
                <c:pt idx="146">
                  <c:v>34.392834862567554</c:v>
                </c:pt>
                <c:pt idx="147">
                  <c:v>29.204788383946511</c:v>
                </c:pt>
                <c:pt idx="148">
                  <c:v>29.169801203334213</c:v>
                </c:pt>
                <c:pt idx="149">
                  <c:v>25.97019270362998</c:v>
                </c:pt>
                <c:pt idx="150">
                  <c:v>25.609021415758203</c:v>
                </c:pt>
                <c:pt idx="151">
                  <c:v>32.030826724864987</c:v>
                </c:pt>
                <c:pt idx="152">
                  <c:v>39.388832307754406</c:v>
                </c:pt>
                <c:pt idx="153">
                  <c:v>42.303916720874312</c:v>
                </c:pt>
                <c:pt idx="154">
                  <c:v>31.784979465498765</c:v>
                </c:pt>
                <c:pt idx="155">
                  <c:v>43.847267032169974</c:v>
                </c:pt>
                <c:pt idx="156">
                  <c:v>27.127980016279128</c:v>
                </c:pt>
                <c:pt idx="157">
                  <c:v>35.689713136461648</c:v>
                </c:pt>
                <c:pt idx="158">
                  <c:v>36.420082557850066</c:v>
                </c:pt>
                <c:pt idx="159">
                  <c:v>35.35582108425767</c:v>
                </c:pt>
                <c:pt idx="160">
                  <c:v>55.532348615122665</c:v>
                </c:pt>
                <c:pt idx="161">
                  <c:v>37.241759768016848</c:v>
                </c:pt>
                <c:pt idx="162">
                  <c:v>34.2606556630395</c:v>
                </c:pt>
                <c:pt idx="163">
                  <c:v>37.347470570101855</c:v>
                </c:pt>
                <c:pt idx="164">
                  <c:v>43.519490974391644</c:v>
                </c:pt>
                <c:pt idx="165">
                  <c:v>36.413069270583655</c:v>
                </c:pt>
                <c:pt idx="166">
                  <c:v>42.787573455496329</c:v>
                </c:pt>
                <c:pt idx="167">
                  <c:v>40.301736356981593</c:v>
                </c:pt>
                <c:pt idx="168">
                  <c:v>40.46119543293873</c:v>
                </c:pt>
                <c:pt idx="169">
                  <c:v>34.715057546209003</c:v>
                </c:pt>
                <c:pt idx="170">
                  <c:v>33.184300940114383</c:v>
                </c:pt>
                <c:pt idx="171">
                  <c:v>42.830200622553036</c:v>
                </c:pt>
                <c:pt idx="172">
                  <c:v>41.033439291976137</c:v>
                </c:pt>
                <c:pt idx="173">
                  <c:v>44.593941518152128</c:v>
                </c:pt>
                <c:pt idx="174">
                  <c:v>56.587812061865044</c:v>
                </c:pt>
                <c:pt idx="175">
                  <c:v>47.254184018381629</c:v>
                </c:pt>
                <c:pt idx="176">
                  <c:v>33.973022477566367</c:v>
                </c:pt>
                <c:pt idx="177">
                  <c:v>39.17648315479984</c:v>
                </c:pt>
                <c:pt idx="178">
                  <c:v>37.810881120295051</c:v>
                </c:pt>
                <c:pt idx="179">
                  <c:v>33.458170574821629</c:v>
                </c:pt>
                <c:pt idx="180">
                  <c:v>45.99200217703067</c:v>
                </c:pt>
                <c:pt idx="181">
                  <c:v>50.600998574711177</c:v>
                </c:pt>
                <c:pt idx="182">
                  <c:v>41.333296898001407</c:v>
                </c:pt>
                <c:pt idx="183">
                  <c:v>35.174338367389502</c:v>
                </c:pt>
                <c:pt idx="184">
                  <c:v>32.981483038526108</c:v>
                </c:pt>
                <c:pt idx="185">
                  <c:v>47.415638534218076</c:v>
                </c:pt>
                <c:pt idx="186">
                  <c:v>39.857427564492134</c:v>
                </c:pt>
                <c:pt idx="187">
                  <c:v>43.801228764195365</c:v>
                </c:pt>
                <c:pt idx="188">
                  <c:v>46.497757553982105</c:v>
                </c:pt>
                <c:pt idx="189">
                  <c:v>42.79249447904229</c:v>
                </c:pt>
                <c:pt idx="190">
                  <c:v>46.939950887839252</c:v>
                </c:pt>
                <c:pt idx="191">
                  <c:v>41.118801711107125</c:v>
                </c:pt>
                <c:pt idx="192">
                  <c:v>45.063034481697123</c:v>
                </c:pt>
                <c:pt idx="193">
                  <c:v>37.984105181480174</c:v>
                </c:pt>
                <c:pt idx="194">
                  <c:v>31.445569486516487</c:v>
                </c:pt>
                <c:pt idx="195">
                  <c:v>50.010245678022102</c:v>
                </c:pt>
                <c:pt idx="196">
                  <c:v>45.500751377356004</c:v>
                </c:pt>
                <c:pt idx="197">
                  <c:v>41.297052639391651</c:v>
                </c:pt>
                <c:pt idx="198">
                  <c:v>50.389814086872285</c:v>
                </c:pt>
                <c:pt idx="199">
                  <c:v>50.330440059058944</c:v>
                </c:pt>
                <c:pt idx="200">
                  <c:v>41.205453672481362</c:v>
                </c:pt>
                <c:pt idx="201">
                  <c:v>45.047625287402504</c:v>
                </c:pt>
                <c:pt idx="202">
                  <c:v>43.484330662025123</c:v>
                </c:pt>
                <c:pt idx="203">
                  <c:v>43.319922759356693</c:v>
                </c:pt>
                <c:pt idx="204">
                  <c:v>40.678074869247659</c:v>
                </c:pt>
                <c:pt idx="205">
                  <c:v>45.51041398864173</c:v>
                </c:pt>
                <c:pt idx="206">
                  <c:v>49.363508774160181</c:v>
                </c:pt>
                <c:pt idx="207">
                  <c:v>46.538106401440636</c:v>
                </c:pt>
                <c:pt idx="208">
                  <c:v>44.949183178246763</c:v>
                </c:pt>
                <c:pt idx="209">
                  <c:v>44.01424186217325</c:v>
                </c:pt>
                <c:pt idx="210">
                  <c:v>47.483649075461017</c:v>
                </c:pt>
                <c:pt idx="211">
                  <c:v>53.958820307589988</c:v>
                </c:pt>
                <c:pt idx="212">
                  <c:v>55.176039483259096</c:v>
                </c:pt>
                <c:pt idx="213">
                  <c:v>45.781101885729058</c:v>
                </c:pt>
                <c:pt idx="214">
                  <c:v>46.712603758231026</c:v>
                </c:pt>
                <c:pt idx="215">
                  <c:v>51.575722037367299</c:v>
                </c:pt>
                <c:pt idx="216">
                  <c:v>54.016927432262257</c:v>
                </c:pt>
                <c:pt idx="217">
                  <c:v>67.399266932063881</c:v>
                </c:pt>
                <c:pt idx="218">
                  <c:v>60.673888173145471</c:v>
                </c:pt>
                <c:pt idx="219">
                  <c:v>65.318888569492188</c:v>
                </c:pt>
                <c:pt idx="220">
                  <c:v>57.763892566668346</c:v>
                </c:pt>
                <c:pt idx="221">
                  <c:v>49.221109420039006</c:v>
                </c:pt>
                <c:pt idx="222">
                  <c:v>56.93461958136092</c:v>
                </c:pt>
                <c:pt idx="223">
                  <c:v>59.748004572389803</c:v>
                </c:pt>
                <c:pt idx="224">
                  <c:v>71.603974083074959</c:v>
                </c:pt>
                <c:pt idx="225">
                  <c:v>64.297592232575681</c:v>
                </c:pt>
                <c:pt idx="226">
                  <c:v>77.543771971960453</c:v>
                </c:pt>
                <c:pt idx="227">
                  <c:v>64.059876357021253</c:v>
                </c:pt>
                <c:pt idx="228">
                  <c:v>63.031644860929354</c:v>
                </c:pt>
                <c:pt idx="229">
                  <c:v>59.041352037415763</c:v>
                </c:pt>
                <c:pt idx="230">
                  <c:v>68.24474572218061</c:v>
                </c:pt>
                <c:pt idx="231">
                  <c:v>70.138110553145054</c:v>
                </c:pt>
                <c:pt idx="232">
                  <c:v>67.055409641966193</c:v>
                </c:pt>
                <c:pt idx="233">
                  <c:v>66.171389806285504</c:v>
                </c:pt>
                <c:pt idx="234">
                  <c:v>61.26755026350785</c:v>
                </c:pt>
                <c:pt idx="235">
                  <c:v>62.646407249759889</c:v>
                </c:pt>
                <c:pt idx="236">
                  <c:v>65.43732672789362</c:v>
                </c:pt>
                <c:pt idx="237">
                  <c:v>67.578576951489822</c:v>
                </c:pt>
                <c:pt idx="238">
                  <c:v>81.926250554657642</c:v>
                </c:pt>
                <c:pt idx="239">
                  <c:v>72.285314341342129</c:v>
                </c:pt>
                <c:pt idx="240">
                  <c:v>60.275726341255364</c:v>
                </c:pt>
                <c:pt idx="241">
                  <c:v>63.997515588830233</c:v>
                </c:pt>
                <c:pt idx="242">
                  <c:v>62.138943685461605</c:v>
                </c:pt>
                <c:pt idx="243">
                  <c:v>74.076928250919991</c:v>
                </c:pt>
                <c:pt idx="244">
                  <c:v>70.48214521985858</c:v>
                </c:pt>
                <c:pt idx="245">
                  <c:v>76.998619696382448</c:v>
                </c:pt>
                <c:pt idx="246">
                  <c:v>61.543456959787996</c:v>
                </c:pt>
                <c:pt idx="247">
                  <c:v>68.978323053547911</c:v>
                </c:pt>
                <c:pt idx="248">
                  <c:v>60.904941393632413</c:v>
                </c:pt>
                <c:pt idx="249">
                  <c:v>67.926995349969872</c:v>
                </c:pt>
                <c:pt idx="250">
                  <c:v>66.80981325466766</c:v>
                </c:pt>
                <c:pt idx="251">
                  <c:v>76.520208231449189</c:v>
                </c:pt>
                <c:pt idx="252">
                  <c:v>85.520718218165939</c:v>
                </c:pt>
                <c:pt idx="253">
                  <c:v>81.102616896239439</c:v>
                </c:pt>
                <c:pt idx="254">
                  <c:v>82.665377469792702</c:v>
                </c:pt>
                <c:pt idx="255">
                  <c:v>83.86796166207283</c:v>
                </c:pt>
                <c:pt idx="256">
                  <c:v>73.429923808374937</c:v>
                </c:pt>
                <c:pt idx="257">
                  <c:v>77.603152277977756</c:v>
                </c:pt>
                <c:pt idx="258">
                  <c:v>89.973388042615596</c:v>
                </c:pt>
                <c:pt idx="259">
                  <c:v>108.88624410906941</c:v>
                </c:pt>
                <c:pt idx="260">
                  <c:v>99.802953365319567</c:v>
                </c:pt>
                <c:pt idx="261">
                  <c:v>97.211627241109909</c:v>
                </c:pt>
                <c:pt idx="262">
                  <c:v>100.63636660564936</c:v>
                </c:pt>
                <c:pt idx="263">
                  <c:v>84.642308476520128</c:v>
                </c:pt>
                <c:pt idx="264">
                  <c:v>94.441229718114471</c:v>
                </c:pt>
                <c:pt idx="265">
                  <c:v>90.111033015025953</c:v>
                </c:pt>
                <c:pt idx="266">
                  <c:v>105.18357121941902</c:v>
                </c:pt>
                <c:pt idx="267">
                  <c:v>92.757693418735826</c:v>
                </c:pt>
                <c:pt idx="268">
                  <c:v>108.45828825537286</c:v>
                </c:pt>
                <c:pt idx="269">
                  <c:v>94.835267026850701</c:v>
                </c:pt>
                <c:pt idx="270">
                  <c:v>92.175518007811306</c:v>
                </c:pt>
                <c:pt idx="271">
                  <c:v>96.007396798407811</c:v>
                </c:pt>
                <c:pt idx="272">
                  <c:v>86.805021990264933</c:v>
                </c:pt>
                <c:pt idx="273">
                  <c:v>102.60831912637423</c:v>
                </c:pt>
                <c:pt idx="274">
                  <c:v>90.071364930693719</c:v>
                </c:pt>
                <c:pt idx="275">
                  <c:v>95.481147020062977</c:v>
                </c:pt>
                <c:pt idx="276">
                  <c:v>84.581955088236683</c:v>
                </c:pt>
                <c:pt idx="277">
                  <c:v>98.364935735243577</c:v>
                </c:pt>
                <c:pt idx="278">
                  <c:v>83.833588202614465</c:v>
                </c:pt>
                <c:pt idx="279">
                  <c:v>88.523199582423018</c:v>
                </c:pt>
                <c:pt idx="280">
                  <c:v>94.697680934224678</c:v>
                </c:pt>
                <c:pt idx="281">
                  <c:v>91.303079245787103</c:v>
                </c:pt>
                <c:pt idx="282">
                  <c:v>75.618355597380614</c:v>
                </c:pt>
                <c:pt idx="283">
                  <c:v>70.459172946199899</c:v>
                </c:pt>
                <c:pt idx="284">
                  <c:v>74.589667338934348</c:v>
                </c:pt>
                <c:pt idx="285">
                  <c:v>60.463244189703204</c:v>
                </c:pt>
                <c:pt idx="286">
                  <c:v>68.279330033194483</c:v>
                </c:pt>
                <c:pt idx="287">
                  <c:v>76.811511369071766</c:v>
                </c:pt>
                <c:pt idx="288">
                  <c:v>76.092981806902586</c:v>
                </c:pt>
                <c:pt idx="289">
                  <c:v>67.940263614529442</c:v>
                </c:pt>
                <c:pt idx="290">
                  <c:v>68.517964447156345</c:v>
                </c:pt>
                <c:pt idx="291">
                  <c:v>70.304873774997802</c:v>
                </c:pt>
                <c:pt idx="292">
                  <c:v>56.675565783511161</c:v>
                </c:pt>
                <c:pt idx="293">
                  <c:v>70.006182724779251</c:v>
                </c:pt>
                <c:pt idx="294">
                  <c:v>81.582178538588423</c:v>
                </c:pt>
                <c:pt idx="295">
                  <c:v>74.915997582645815</c:v>
                </c:pt>
                <c:pt idx="296">
                  <c:v>73.560174992664557</c:v>
                </c:pt>
                <c:pt idx="297">
                  <c:v>57.797946867273474</c:v>
                </c:pt>
                <c:pt idx="298">
                  <c:v>55.309390012387034</c:v>
                </c:pt>
                <c:pt idx="299">
                  <c:v>43.724145033259212</c:v>
                </c:pt>
                <c:pt idx="300">
                  <c:v>48.567031093999873</c:v>
                </c:pt>
                <c:pt idx="301">
                  <c:v>49.902235281897156</c:v>
                </c:pt>
                <c:pt idx="302">
                  <c:v>59.33561153023134</c:v>
                </c:pt>
                <c:pt idx="303">
                  <c:v>59.448370308199884</c:v>
                </c:pt>
                <c:pt idx="304">
                  <c:v>55.775296180467102</c:v>
                </c:pt>
                <c:pt idx="305">
                  <c:v>39.834927588650238</c:v>
                </c:pt>
                <c:pt idx="306">
                  <c:v>41.75796330444777</c:v>
                </c:pt>
                <c:pt idx="307">
                  <c:v>35.616209200295756</c:v>
                </c:pt>
                <c:pt idx="308">
                  <c:v>42.508705515184921</c:v>
                </c:pt>
                <c:pt idx="309">
                  <c:v>46.335892600660443</c:v>
                </c:pt>
                <c:pt idx="310">
                  <c:v>41.249519375715209</c:v>
                </c:pt>
                <c:pt idx="311">
                  <c:v>33.048549198733454</c:v>
                </c:pt>
                <c:pt idx="312">
                  <c:v>30.52095516656038</c:v>
                </c:pt>
                <c:pt idx="313">
                  <c:v>35.657515733209138</c:v>
                </c:pt>
                <c:pt idx="314">
                  <c:v>34.028953335116874</c:v>
                </c:pt>
                <c:pt idx="315">
                  <c:v>45.812428672078752</c:v>
                </c:pt>
                <c:pt idx="316">
                  <c:v>44.846948096745258</c:v>
                </c:pt>
                <c:pt idx="317">
                  <c:v>41.105890131350115</c:v>
                </c:pt>
                <c:pt idx="318">
                  <c:v>29.623402751623289</c:v>
                </c:pt>
                <c:pt idx="319">
                  <c:v>29.323140253980736</c:v>
                </c:pt>
                <c:pt idx="320">
                  <c:v>32.599284791506172</c:v>
                </c:pt>
                <c:pt idx="321">
                  <c:v>38.605952746292239</c:v>
                </c:pt>
                <c:pt idx="322">
                  <c:v>33.882644970580806</c:v>
                </c:pt>
                <c:pt idx="323">
                  <c:v>30.949398554231326</c:v>
                </c:pt>
                <c:pt idx="324">
                  <c:v>37.394633602769446</c:v>
                </c:pt>
                <c:pt idx="325">
                  <c:v>33.521476019011978</c:v>
                </c:pt>
                <c:pt idx="326">
                  <c:v>30.507638495048386</c:v>
                </c:pt>
                <c:pt idx="327">
                  <c:v>29.990453720524144</c:v>
                </c:pt>
                <c:pt idx="328">
                  <c:v>37.255953442845978</c:v>
                </c:pt>
                <c:pt idx="329">
                  <c:v>43.862614187702754</c:v>
                </c:pt>
                <c:pt idx="330">
                  <c:v>43.219873720275281</c:v>
                </c:pt>
                <c:pt idx="331">
                  <c:v>38.440700538773207</c:v>
                </c:pt>
                <c:pt idx="332">
                  <c:v>36.029908667586547</c:v>
                </c:pt>
                <c:pt idx="333">
                  <c:v>32.238283484323226</c:v>
                </c:pt>
                <c:pt idx="334">
                  <c:v>32.559819160167635</c:v>
                </c:pt>
                <c:pt idx="335">
                  <c:v>40.852002636917675</c:v>
                </c:pt>
                <c:pt idx="336">
                  <c:v>50.186638620508532</c:v>
                </c:pt>
                <c:pt idx="337">
                  <c:v>33.373893031540874</c:v>
                </c:pt>
                <c:pt idx="338">
                  <c:v>33.389152357598817</c:v>
                </c:pt>
                <c:pt idx="339">
                  <c:v>30.544004012832293</c:v>
                </c:pt>
                <c:pt idx="340">
                  <c:v>40.897792844966162</c:v>
                </c:pt>
                <c:pt idx="341">
                  <c:v>39.425396525871463</c:v>
                </c:pt>
                <c:pt idx="342">
                  <c:v>43.732844991022908</c:v>
                </c:pt>
                <c:pt idx="343">
                  <c:v>46.480694419234318</c:v>
                </c:pt>
                <c:pt idx="344">
                  <c:v>56.36695894023206</c:v>
                </c:pt>
                <c:pt idx="345">
                  <c:v>46.147405081459354</c:v>
                </c:pt>
                <c:pt idx="346">
                  <c:v>40.574807563069179</c:v>
                </c:pt>
                <c:pt idx="347">
                  <c:v>38.435616572077571</c:v>
                </c:pt>
                <c:pt idx="348">
                  <c:v>47.015337532915062</c:v>
                </c:pt>
                <c:pt idx="349">
                  <c:v>59.934950523851171</c:v>
                </c:pt>
                <c:pt idx="350">
                  <c:v>44.206957818829039</c:v>
                </c:pt>
                <c:pt idx="351">
                  <c:v>44.708701208458422</c:v>
                </c:pt>
                <c:pt idx="352">
                  <c:v>43.073550356623713</c:v>
                </c:pt>
                <c:pt idx="353">
                  <c:v>38.338286735638775</c:v>
                </c:pt>
                <c:pt idx="354">
                  <c:v>41.821322472541198</c:v>
                </c:pt>
                <c:pt idx="355">
                  <c:v>49.162102649226533</c:v>
                </c:pt>
                <c:pt idx="356">
                  <c:v>60.743820578009966</c:v>
                </c:pt>
                <c:pt idx="357">
                  <c:v>57.656492531578756</c:v>
                </c:pt>
                <c:pt idx="358">
                  <c:v>52.392825246921817</c:v>
                </c:pt>
                <c:pt idx="359">
                  <c:v>55.560505886092322</c:v>
                </c:pt>
                <c:pt idx="360">
                  <c:v>54.476546205846539</c:v>
                </c:pt>
                <c:pt idx="361">
                  <c:v>64.422930387048652</c:v>
                </c:pt>
                <c:pt idx="362">
                  <c:v>51.931769397846764</c:v>
                </c:pt>
                <c:pt idx="363">
                  <c:v>65.0074473221689</c:v>
                </c:pt>
                <c:pt idx="364">
                  <c:v>57.270229152264591</c:v>
                </c:pt>
              </c:numCache>
            </c:numRef>
          </c:yVal>
          <c:smooth val="0"/>
        </c:ser>
        <c:ser>
          <c:idx val="3"/>
          <c:order val="1"/>
          <c:tx>
            <c:strRef>
              <c:f>List2!$DT$2:$DW$2</c:f>
              <c:strCache>
                <c:ptCount val="1"/>
                <c:pt idx="0">
                  <c:v>Economic Damage Temperature</c:v>
                </c:pt>
              </c:strCache>
            </c:strRef>
          </c:tx>
          <c:spPr>
            <a:ln w="12700">
              <a:solidFill>
                <a:srgbClr val="FF0000"/>
              </a:solidFill>
            </a:ln>
          </c:spPr>
          <c:marker>
            <c:symbol val="none"/>
          </c:marker>
          <c:xVal>
            <c:numRef>
              <c:f>List2!$A$6:$A$370</c:f>
              <c:numCache>
                <c:formatCode>General</c:formatCode>
                <c:ptCount val="365"/>
                <c:pt idx="0">
                  <c:v>-300</c:v>
                </c:pt>
                <c:pt idx="1">
                  <c:v>-299</c:v>
                </c:pt>
                <c:pt idx="2">
                  <c:v>-298</c:v>
                </c:pt>
                <c:pt idx="3">
                  <c:v>-297</c:v>
                </c:pt>
                <c:pt idx="4">
                  <c:v>-296</c:v>
                </c:pt>
                <c:pt idx="5">
                  <c:v>-295</c:v>
                </c:pt>
                <c:pt idx="6">
                  <c:v>-294</c:v>
                </c:pt>
                <c:pt idx="7">
                  <c:v>-293</c:v>
                </c:pt>
                <c:pt idx="8">
                  <c:v>-292</c:v>
                </c:pt>
                <c:pt idx="9">
                  <c:v>-291</c:v>
                </c:pt>
                <c:pt idx="10">
                  <c:v>-290</c:v>
                </c:pt>
                <c:pt idx="11">
                  <c:v>-289</c:v>
                </c:pt>
                <c:pt idx="12">
                  <c:v>-288</c:v>
                </c:pt>
                <c:pt idx="13">
                  <c:v>-287</c:v>
                </c:pt>
                <c:pt idx="14">
                  <c:v>-286</c:v>
                </c:pt>
                <c:pt idx="15">
                  <c:v>-285</c:v>
                </c:pt>
                <c:pt idx="16">
                  <c:v>-284</c:v>
                </c:pt>
                <c:pt idx="17">
                  <c:v>-283</c:v>
                </c:pt>
                <c:pt idx="18">
                  <c:v>-282</c:v>
                </c:pt>
                <c:pt idx="19">
                  <c:v>-281</c:v>
                </c:pt>
                <c:pt idx="20">
                  <c:v>-280</c:v>
                </c:pt>
                <c:pt idx="21">
                  <c:v>-279</c:v>
                </c:pt>
                <c:pt idx="22">
                  <c:v>-278</c:v>
                </c:pt>
                <c:pt idx="23">
                  <c:v>-277</c:v>
                </c:pt>
                <c:pt idx="24">
                  <c:v>-276</c:v>
                </c:pt>
                <c:pt idx="25">
                  <c:v>-275</c:v>
                </c:pt>
                <c:pt idx="26">
                  <c:v>-274</c:v>
                </c:pt>
                <c:pt idx="27">
                  <c:v>-273</c:v>
                </c:pt>
                <c:pt idx="28">
                  <c:v>-272</c:v>
                </c:pt>
                <c:pt idx="29">
                  <c:v>-271</c:v>
                </c:pt>
                <c:pt idx="30">
                  <c:v>-270</c:v>
                </c:pt>
                <c:pt idx="31">
                  <c:v>-269</c:v>
                </c:pt>
                <c:pt idx="32">
                  <c:v>-268</c:v>
                </c:pt>
                <c:pt idx="33">
                  <c:v>-267</c:v>
                </c:pt>
                <c:pt idx="34">
                  <c:v>-266</c:v>
                </c:pt>
                <c:pt idx="35">
                  <c:v>-265</c:v>
                </c:pt>
                <c:pt idx="36">
                  <c:v>-264</c:v>
                </c:pt>
                <c:pt idx="37">
                  <c:v>-263</c:v>
                </c:pt>
                <c:pt idx="38">
                  <c:v>-262</c:v>
                </c:pt>
                <c:pt idx="39">
                  <c:v>-261</c:v>
                </c:pt>
                <c:pt idx="40">
                  <c:v>-260</c:v>
                </c:pt>
                <c:pt idx="41">
                  <c:v>-259</c:v>
                </c:pt>
                <c:pt idx="42">
                  <c:v>-258</c:v>
                </c:pt>
                <c:pt idx="43">
                  <c:v>-257</c:v>
                </c:pt>
                <c:pt idx="44">
                  <c:v>-256</c:v>
                </c:pt>
                <c:pt idx="45">
                  <c:v>-255</c:v>
                </c:pt>
                <c:pt idx="46">
                  <c:v>-254</c:v>
                </c:pt>
                <c:pt idx="47">
                  <c:v>-253</c:v>
                </c:pt>
                <c:pt idx="48">
                  <c:v>-252</c:v>
                </c:pt>
                <c:pt idx="49">
                  <c:v>-251</c:v>
                </c:pt>
                <c:pt idx="50">
                  <c:v>-250</c:v>
                </c:pt>
                <c:pt idx="51">
                  <c:v>-249</c:v>
                </c:pt>
                <c:pt idx="52">
                  <c:v>-248</c:v>
                </c:pt>
                <c:pt idx="53">
                  <c:v>-247</c:v>
                </c:pt>
                <c:pt idx="54">
                  <c:v>-246</c:v>
                </c:pt>
                <c:pt idx="55">
                  <c:v>-245</c:v>
                </c:pt>
                <c:pt idx="56">
                  <c:v>-244</c:v>
                </c:pt>
                <c:pt idx="57">
                  <c:v>-243</c:v>
                </c:pt>
                <c:pt idx="58">
                  <c:v>-242</c:v>
                </c:pt>
                <c:pt idx="59">
                  <c:v>-241</c:v>
                </c:pt>
                <c:pt idx="60">
                  <c:v>-240</c:v>
                </c:pt>
                <c:pt idx="61">
                  <c:v>-239</c:v>
                </c:pt>
                <c:pt idx="62">
                  <c:v>-238</c:v>
                </c:pt>
                <c:pt idx="63">
                  <c:v>-237</c:v>
                </c:pt>
                <c:pt idx="64">
                  <c:v>-236</c:v>
                </c:pt>
                <c:pt idx="65">
                  <c:v>-235</c:v>
                </c:pt>
                <c:pt idx="66">
                  <c:v>-234</c:v>
                </c:pt>
                <c:pt idx="67">
                  <c:v>-233</c:v>
                </c:pt>
                <c:pt idx="68">
                  <c:v>-232</c:v>
                </c:pt>
                <c:pt idx="69">
                  <c:v>-231</c:v>
                </c:pt>
                <c:pt idx="70">
                  <c:v>-230</c:v>
                </c:pt>
                <c:pt idx="71">
                  <c:v>-229</c:v>
                </c:pt>
                <c:pt idx="72">
                  <c:v>-228</c:v>
                </c:pt>
                <c:pt idx="73">
                  <c:v>-227</c:v>
                </c:pt>
                <c:pt idx="74">
                  <c:v>-226</c:v>
                </c:pt>
                <c:pt idx="75">
                  <c:v>-225</c:v>
                </c:pt>
                <c:pt idx="76">
                  <c:v>-224</c:v>
                </c:pt>
                <c:pt idx="77">
                  <c:v>-223</c:v>
                </c:pt>
                <c:pt idx="78">
                  <c:v>-222</c:v>
                </c:pt>
                <c:pt idx="79">
                  <c:v>-221</c:v>
                </c:pt>
                <c:pt idx="80">
                  <c:v>-220</c:v>
                </c:pt>
                <c:pt idx="81">
                  <c:v>-219</c:v>
                </c:pt>
                <c:pt idx="82">
                  <c:v>-218</c:v>
                </c:pt>
                <c:pt idx="83">
                  <c:v>-217</c:v>
                </c:pt>
                <c:pt idx="84">
                  <c:v>-216</c:v>
                </c:pt>
                <c:pt idx="85">
                  <c:v>-215</c:v>
                </c:pt>
                <c:pt idx="86">
                  <c:v>-214</c:v>
                </c:pt>
                <c:pt idx="87">
                  <c:v>-213</c:v>
                </c:pt>
                <c:pt idx="88">
                  <c:v>-212</c:v>
                </c:pt>
                <c:pt idx="89">
                  <c:v>-211</c:v>
                </c:pt>
                <c:pt idx="90">
                  <c:v>-210</c:v>
                </c:pt>
                <c:pt idx="91">
                  <c:v>-209</c:v>
                </c:pt>
                <c:pt idx="92">
                  <c:v>-208</c:v>
                </c:pt>
                <c:pt idx="93">
                  <c:v>-207</c:v>
                </c:pt>
                <c:pt idx="94">
                  <c:v>-206</c:v>
                </c:pt>
                <c:pt idx="95">
                  <c:v>-205</c:v>
                </c:pt>
                <c:pt idx="96">
                  <c:v>-204</c:v>
                </c:pt>
                <c:pt idx="97">
                  <c:v>-203</c:v>
                </c:pt>
                <c:pt idx="98">
                  <c:v>-202</c:v>
                </c:pt>
                <c:pt idx="99">
                  <c:v>-201</c:v>
                </c:pt>
                <c:pt idx="100">
                  <c:v>-200</c:v>
                </c:pt>
                <c:pt idx="101">
                  <c:v>-199</c:v>
                </c:pt>
                <c:pt idx="102">
                  <c:v>-198</c:v>
                </c:pt>
                <c:pt idx="103">
                  <c:v>-197</c:v>
                </c:pt>
                <c:pt idx="104">
                  <c:v>-196</c:v>
                </c:pt>
                <c:pt idx="105">
                  <c:v>-195</c:v>
                </c:pt>
                <c:pt idx="106">
                  <c:v>-194</c:v>
                </c:pt>
                <c:pt idx="107">
                  <c:v>-193</c:v>
                </c:pt>
                <c:pt idx="108">
                  <c:v>-192</c:v>
                </c:pt>
                <c:pt idx="109">
                  <c:v>-191</c:v>
                </c:pt>
                <c:pt idx="110">
                  <c:v>-190</c:v>
                </c:pt>
                <c:pt idx="111">
                  <c:v>-189</c:v>
                </c:pt>
                <c:pt idx="112">
                  <c:v>-188</c:v>
                </c:pt>
                <c:pt idx="113">
                  <c:v>-187</c:v>
                </c:pt>
                <c:pt idx="114">
                  <c:v>-186</c:v>
                </c:pt>
                <c:pt idx="115">
                  <c:v>-185</c:v>
                </c:pt>
                <c:pt idx="116">
                  <c:v>-184</c:v>
                </c:pt>
                <c:pt idx="117">
                  <c:v>-183</c:v>
                </c:pt>
                <c:pt idx="118">
                  <c:v>-182</c:v>
                </c:pt>
                <c:pt idx="119">
                  <c:v>-181</c:v>
                </c:pt>
                <c:pt idx="120">
                  <c:v>-180</c:v>
                </c:pt>
                <c:pt idx="121">
                  <c:v>-179</c:v>
                </c:pt>
                <c:pt idx="122">
                  <c:v>-178</c:v>
                </c:pt>
                <c:pt idx="123">
                  <c:v>-177</c:v>
                </c:pt>
                <c:pt idx="124">
                  <c:v>-176</c:v>
                </c:pt>
                <c:pt idx="125">
                  <c:v>-175</c:v>
                </c:pt>
                <c:pt idx="126">
                  <c:v>-174</c:v>
                </c:pt>
                <c:pt idx="127">
                  <c:v>-173</c:v>
                </c:pt>
                <c:pt idx="128">
                  <c:v>-172</c:v>
                </c:pt>
                <c:pt idx="129">
                  <c:v>-171</c:v>
                </c:pt>
                <c:pt idx="130">
                  <c:v>-170</c:v>
                </c:pt>
                <c:pt idx="131">
                  <c:v>-169</c:v>
                </c:pt>
                <c:pt idx="132">
                  <c:v>-168</c:v>
                </c:pt>
                <c:pt idx="133">
                  <c:v>-167</c:v>
                </c:pt>
                <c:pt idx="134">
                  <c:v>-166</c:v>
                </c:pt>
                <c:pt idx="135">
                  <c:v>-165</c:v>
                </c:pt>
                <c:pt idx="136">
                  <c:v>-164</c:v>
                </c:pt>
                <c:pt idx="137">
                  <c:v>-163</c:v>
                </c:pt>
                <c:pt idx="138">
                  <c:v>-162</c:v>
                </c:pt>
                <c:pt idx="139">
                  <c:v>-161</c:v>
                </c:pt>
                <c:pt idx="140">
                  <c:v>-160</c:v>
                </c:pt>
                <c:pt idx="141">
                  <c:v>-159</c:v>
                </c:pt>
                <c:pt idx="142">
                  <c:v>-158</c:v>
                </c:pt>
                <c:pt idx="143">
                  <c:v>-157</c:v>
                </c:pt>
                <c:pt idx="144">
                  <c:v>-156</c:v>
                </c:pt>
                <c:pt idx="145">
                  <c:v>-155</c:v>
                </c:pt>
                <c:pt idx="146">
                  <c:v>-154</c:v>
                </c:pt>
                <c:pt idx="147">
                  <c:v>-153</c:v>
                </c:pt>
                <c:pt idx="148">
                  <c:v>-152</c:v>
                </c:pt>
                <c:pt idx="149">
                  <c:v>-151</c:v>
                </c:pt>
                <c:pt idx="150">
                  <c:v>-150</c:v>
                </c:pt>
                <c:pt idx="151">
                  <c:v>-149</c:v>
                </c:pt>
                <c:pt idx="152">
                  <c:v>-148</c:v>
                </c:pt>
                <c:pt idx="153">
                  <c:v>-147</c:v>
                </c:pt>
                <c:pt idx="154">
                  <c:v>-146</c:v>
                </c:pt>
                <c:pt idx="155">
                  <c:v>-145</c:v>
                </c:pt>
                <c:pt idx="156">
                  <c:v>-144</c:v>
                </c:pt>
                <c:pt idx="157">
                  <c:v>-143</c:v>
                </c:pt>
                <c:pt idx="158">
                  <c:v>-142</c:v>
                </c:pt>
                <c:pt idx="159">
                  <c:v>-141</c:v>
                </c:pt>
                <c:pt idx="160">
                  <c:v>-140</c:v>
                </c:pt>
                <c:pt idx="161">
                  <c:v>-139</c:v>
                </c:pt>
                <c:pt idx="162">
                  <c:v>-138</c:v>
                </c:pt>
                <c:pt idx="163">
                  <c:v>-137</c:v>
                </c:pt>
                <c:pt idx="164">
                  <c:v>-136</c:v>
                </c:pt>
                <c:pt idx="165">
                  <c:v>-135</c:v>
                </c:pt>
                <c:pt idx="166">
                  <c:v>-134</c:v>
                </c:pt>
                <c:pt idx="167">
                  <c:v>-133</c:v>
                </c:pt>
                <c:pt idx="168">
                  <c:v>-132</c:v>
                </c:pt>
                <c:pt idx="169">
                  <c:v>-131</c:v>
                </c:pt>
                <c:pt idx="170">
                  <c:v>-130</c:v>
                </c:pt>
                <c:pt idx="171">
                  <c:v>-129</c:v>
                </c:pt>
                <c:pt idx="172">
                  <c:v>-128</c:v>
                </c:pt>
                <c:pt idx="173">
                  <c:v>-127</c:v>
                </c:pt>
                <c:pt idx="174">
                  <c:v>-126</c:v>
                </c:pt>
                <c:pt idx="175">
                  <c:v>-125</c:v>
                </c:pt>
                <c:pt idx="176">
                  <c:v>-124</c:v>
                </c:pt>
                <c:pt idx="177">
                  <c:v>-123</c:v>
                </c:pt>
                <c:pt idx="178">
                  <c:v>-122</c:v>
                </c:pt>
                <c:pt idx="179">
                  <c:v>-121</c:v>
                </c:pt>
                <c:pt idx="180">
                  <c:v>-120</c:v>
                </c:pt>
                <c:pt idx="181">
                  <c:v>-119</c:v>
                </c:pt>
                <c:pt idx="182">
                  <c:v>-118</c:v>
                </c:pt>
                <c:pt idx="183">
                  <c:v>-117</c:v>
                </c:pt>
                <c:pt idx="184">
                  <c:v>-116</c:v>
                </c:pt>
                <c:pt idx="185">
                  <c:v>-115</c:v>
                </c:pt>
                <c:pt idx="186">
                  <c:v>-114</c:v>
                </c:pt>
                <c:pt idx="187">
                  <c:v>-113</c:v>
                </c:pt>
                <c:pt idx="188">
                  <c:v>-112</c:v>
                </c:pt>
                <c:pt idx="189">
                  <c:v>-111</c:v>
                </c:pt>
                <c:pt idx="190">
                  <c:v>-110</c:v>
                </c:pt>
                <c:pt idx="191">
                  <c:v>-109</c:v>
                </c:pt>
                <c:pt idx="192">
                  <c:v>-108</c:v>
                </c:pt>
                <c:pt idx="193">
                  <c:v>-107</c:v>
                </c:pt>
                <c:pt idx="194">
                  <c:v>-106</c:v>
                </c:pt>
                <c:pt idx="195">
                  <c:v>-105</c:v>
                </c:pt>
                <c:pt idx="196">
                  <c:v>-104</c:v>
                </c:pt>
                <c:pt idx="197">
                  <c:v>-103</c:v>
                </c:pt>
                <c:pt idx="198">
                  <c:v>-102</c:v>
                </c:pt>
                <c:pt idx="199">
                  <c:v>-101</c:v>
                </c:pt>
                <c:pt idx="200">
                  <c:v>-100</c:v>
                </c:pt>
                <c:pt idx="201">
                  <c:v>-99</c:v>
                </c:pt>
                <c:pt idx="202">
                  <c:v>-98</c:v>
                </c:pt>
                <c:pt idx="203">
                  <c:v>-97</c:v>
                </c:pt>
                <c:pt idx="204">
                  <c:v>-96</c:v>
                </c:pt>
                <c:pt idx="205">
                  <c:v>-95</c:v>
                </c:pt>
                <c:pt idx="206">
                  <c:v>-94</c:v>
                </c:pt>
                <c:pt idx="207">
                  <c:v>-93</c:v>
                </c:pt>
                <c:pt idx="208">
                  <c:v>-92</c:v>
                </c:pt>
                <c:pt idx="209">
                  <c:v>-91</c:v>
                </c:pt>
                <c:pt idx="210">
                  <c:v>-90</c:v>
                </c:pt>
                <c:pt idx="211">
                  <c:v>-89</c:v>
                </c:pt>
                <c:pt idx="212">
                  <c:v>-88</c:v>
                </c:pt>
                <c:pt idx="213">
                  <c:v>-87</c:v>
                </c:pt>
                <c:pt idx="214">
                  <c:v>-86</c:v>
                </c:pt>
                <c:pt idx="215">
                  <c:v>-85</c:v>
                </c:pt>
                <c:pt idx="216">
                  <c:v>-84</c:v>
                </c:pt>
                <c:pt idx="217">
                  <c:v>-83</c:v>
                </c:pt>
                <c:pt idx="218">
                  <c:v>-82</c:v>
                </c:pt>
                <c:pt idx="219">
                  <c:v>-81</c:v>
                </c:pt>
                <c:pt idx="220">
                  <c:v>-80</c:v>
                </c:pt>
                <c:pt idx="221">
                  <c:v>-79</c:v>
                </c:pt>
                <c:pt idx="222">
                  <c:v>-78</c:v>
                </c:pt>
                <c:pt idx="223">
                  <c:v>-77</c:v>
                </c:pt>
                <c:pt idx="224">
                  <c:v>-76</c:v>
                </c:pt>
                <c:pt idx="225">
                  <c:v>-75</c:v>
                </c:pt>
                <c:pt idx="226">
                  <c:v>-74</c:v>
                </c:pt>
                <c:pt idx="227">
                  <c:v>-73</c:v>
                </c:pt>
                <c:pt idx="228">
                  <c:v>-72</c:v>
                </c:pt>
                <c:pt idx="229">
                  <c:v>-71</c:v>
                </c:pt>
                <c:pt idx="230">
                  <c:v>-70</c:v>
                </c:pt>
                <c:pt idx="231">
                  <c:v>-69</c:v>
                </c:pt>
                <c:pt idx="232">
                  <c:v>-68</c:v>
                </c:pt>
                <c:pt idx="233">
                  <c:v>-67</c:v>
                </c:pt>
                <c:pt idx="234">
                  <c:v>-66</c:v>
                </c:pt>
                <c:pt idx="235">
                  <c:v>-65</c:v>
                </c:pt>
                <c:pt idx="236">
                  <c:v>-64</c:v>
                </c:pt>
                <c:pt idx="237">
                  <c:v>-63</c:v>
                </c:pt>
                <c:pt idx="238">
                  <c:v>-62</c:v>
                </c:pt>
                <c:pt idx="239">
                  <c:v>-61</c:v>
                </c:pt>
                <c:pt idx="240">
                  <c:v>-60</c:v>
                </c:pt>
                <c:pt idx="241">
                  <c:v>-59</c:v>
                </c:pt>
                <c:pt idx="242">
                  <c:v>-58</c:v>
                </c:pt>
                <c:pt idx="243">
                  <c:v>-57</c:v>
                </c:pt>
                <c:pt idx="244">
                  <c:v>-56</c:v>
                </c:pt>
                <c:pt idx="245">
                  <c:v>-55</c:v>
                </c:pt>
                <c:pt idx="246">
                  <c:v>-54</c:v>
                </c:pt>
                <c:pt idx="247">
                  <c:v>-53</c:v>
                </c:pt>
                <c:pt idx="248">
                  <c:v>-52</c:v>
                </c:pt>
                <c:pt idx="249">
                  <c:v>-51</c:v>
                </c:pt>
                <c:pt idx="250">
                  <c:v>-50</c:v>
                </c:pt>
                <c:pt idx="251">
                  <c:v>-49</c:v>
                </c:pt>
                <c:pt idx="252">
                  <c:v>-48</c:v>
                </c:pt>
                <c:pt idx="253">
                  <c:v>-47</c:v>
                </c:pt>
                <c:pt idx="254">
                  <c:v>-46</c:v>
                </c:pt>
                <c:pt idx="255">
                  <c:v>-45</c:v>
                </c:pt>
                <c:pt idx="256">
                  <c:v>-44</c:v>
                </c:pt>
                <c:pt idx="257">
                  <c:v>-43</c:v>
                </c:pt>
                <c:pt idx="258">
                  <c:v>-42</c:v>
                </c:pt>
                <c:pt idx="259">
                  <c:v>-41</c:v>
                </c:pt>
                <c:pt idx="260">
                  <c:v>-40</c:v>
                </c:pt>
                <c:pt idx="261">
                  <c:v>-39</c:v>
                </c:pt>
                <c:pt idx="262">
                  <c:v>-38</c:v>
                </c:pt>
                <c:pt idx="263">
                  <c:v>-37</c:v>
                </c:pt>
                <c:pt idx="264">
                  <c:v>-36</c:v>
                </c:pt>
                <c:pt idx="265">
                  <c:v>-35</c:v>
                </c:pt>
                <c:pt idx="266">
                  <c:v>-34</c:v>
                </c:pt>
                <c:pt idx="267">
                  <c:v>-33</c:v>
                </c:pt>
                <c:pt idx="268">
                  <c:v>-32</c:v>
                </c:pt>
                <c:pt idx="269">
                  <c:v>-31</c:v>
                </c:pt>
                <c:pt idx="270">
                  <c:v>-30</c:v>
                </c:pt>
                <c:pt idx="271">
                  <c:v>-29</c:v>
                </c:pt>
                <c:pt idx="272">
                  <c:v>-28</c:v>
                </c:pt>
                <c:pt idx="273">
                  <c:v>-27</c:v>
                </c:pt>
                <c:pt idx="274">
                  <c:v>-26</c:v>
                </c:pt>
                <c:pt idx="275">
                  <c:v>-25</c:v>
                </c:pt>
                <c:pt idx="276">
                  <c:v>-24</c:v>
                </c:pt>
                <c:pt idx="277">
                  <c:v>-23</c:v>
                </c:pt>
                <c:pt idx="278">
                  <c:v>-22</c:v>
                </c:pt>
                <c:pt idx="279">
                  <c:v>-21</c:v>
                </c:pt>
                <c:pt idx="280">
                  <c:v>-20</c:v>
                </c:pt>
                <c:pt idx="281">
                  <c:v>-19</c:v>
                </c:pt>
                <c:pt idx="282">
                  <c:v>-18</c:v>
                </c:pt>
                <c:pt idx="283">
                  <c:v>-17</c:v>
                </c:pt>
                <c:pt idx="284">
                  <c:v>-16</c:v>
                </c:pt>
                <c:pt idx="285">
                  <c:v>-15</c:v>
                </c:pt>
                <c:pt idx="286">
                  <c:v>-14</c:v>
                </c:pt>
                <c:pt idx="287">
                  <c:v>-13</c:v>
                </c:pt>
                <c:pt idx="288">
                  <c:v>-12</c:v>
                </c:pt>
                <c:pt idx="289">
                  <c:v>-11</c:v>
                </c:pt>
                <c:pt idx="290">
                  <c:v>-10</c:v>
                </c:pt>
                <c:pt idx="291">
                  <c:v>-9</c:v>
                </c:pt>
                <c:pt idx="292">
                  <c:v>-8</c:v>
                </c:pt>
                <c:pt idx="293">
                  <c:v>-7</c:v>
                </c:pt>
                <c:pt idx="294">
                  <c:v>-6</c:v>
                </c:pt>
                <c:pt idx="295">
                  <c:v>-5</c:v>
                </c:pt>
                <c:pt idx="296">
                  <c:v>-4</c:v>
                </c:pt>
                <c:pt idx="297">
                  <c:v>-3</c:v>
                </c:pt>
                <c:pt idx="298">
                  <c:v>-2</c:v>
                </c:pt>
                <c:pt idx="299">
                  <c:v>-1</c:v>
                </c:pt>
                <c:pt idx="300">
                  <c:v>0</c:v>
                </c:pt>
                <c:pt idx="301">
                  <c:v>1</c:v>
                </c:pt>
                <c:pt idx="302">
                  <c:v>2</c:v>
                </c:pt>
                <c:pt idx="303">
                  <c:v>3</c:v>
                </c:pt>
                <c:pt idx="304">
                  <c:v>4</c:v>
                </c:pt>
                <c:pt idx="305">
                  <c:v>5</c:v>
                </c:pt>
                <c:pt idx="306">
                  <c:v>6</c:v>
                </c:pt>
                <c:pt idx="307">
                  <c:v>7</c:v>
                </c:pt>
                <c:pt idx="308">
                  <c:v>8</c:v>
                </c:pt>
                <c:pt idx="309">
                  <c:v>9</c:v>
                </c:pt>
                <c:pt idx="310">
                  <c:v>10</c:v>
                </c:pt>
                <c:pt idx="311">
                  <c:v>11</c:v>
                </c:pt>
                <c:pt idx="312">
                  <c:v>12</c:v>
                </c:pt>
                <c:pt idx="313">
                  <c:v>13</c:v>
                </c:pt>
                <c:pt idx="314">
                  <c:v>14</c:v>
                </c:pt>
                <c:pt idx="315">
                  <c:v>15</c:v>
                </c:pt>
                <c:pt idx="316">
                  <c:v>16</c:v>
                </c:pt>
                <c:pt idx="317">
                  <c:v>17</c:v>
                </c:pt>
                <c:pt idx="318">
                  <c:v>18</c:v>
                </c:pt>
                <c:pt idx="319">
                  <c:v>19</c:v>
                </c:pt>
                <c:pt idx="320">
                  <c:v>20</c:v>
                </c:pt>
                <c:pt idx="321">
                  <c:v>21</c:v>
                </c:pt>
                <c:pt idx="322">
                  <c:v>22</c:v>
                </c:pt>
                <c:pt idx="323">
                  <c:v>23</c:v>
                </c:pt>
                <c:pt idx="324">
                  <c:v>24</c:v>
                </c:pt>
                <c:pt idx="325">
                  <c:v>25</c:v>
                </c:pt>
                <c:pt idx="326">
                  <c:v>26</c:v>
                </c:pt>
                <c:pt idx="327">
                  <c:v>27</c:v>
                </c:pt>
                <c:pt idx="328">
                  <c:v>28</c:v>
                </c:pt>
                <c:pt idx="329">
                  <c:v>29</c:v>
                </c:pt>
                <c:pt idx="330">
                  <c:v>30</c:v>
                </c:pt>
                <c:pt idx="331">
                  <c:v>31</c:v>
                </c:pt>
                <c:pt idx="332">
                  <c:v>32</c:v>
                </c:pt>
                <c:pt idx="333">
                  <c:v>33</c:v>
                </c:pt>
                <c:pt idx="334">
                  <c:v>34</c:v>
                </c:pt>
                <c:pt idx="335">
                  <c:v>35</c:v>
                </c:pt>
                <c:pt idx="336">
                  <c:v>36</c:v>
                </c:pt>
                <c:pt idx="337">
                  <c:v>37</c:v>
                </c:pt>
                <c:pt idx="338">
                  <c:v>38</c:v>
                </c:pt>
                <c:pt idx="339">
                  <c:v>39</c:v>
                </c:pt>
                <c:pt idx="340">
                  <c:v>40</c:v>
                </c:pt>
                <c:pt idx="341">
                  <c:v>41</c:v>
                </c:pt>
                <c:pt idx="342">
                  <c:v>42</c:v>
                </c:pt>
                <c:pt idx="343">
                  <c:v>43</c:v>
                </c:pt>
                <c:pt idx="344">
                  <c:v>44</c:v>
                </c:pt>
                <c:pt idx="345">
                  <c:v>45</c:v>
                </c:pt>
                <c:pt idx="346">
                  <c:v>46</c:v>
                </c:pt>
                <c:pt idx="347">
                  <c:v>47</c:v>
                </c:pt>
                <c:pt idx="348">
                  <c:v>48</c:v>
                </c:pt>
                <c:pt idx="349">
                  <c:v>49</c:v>
                </c:pt>
                <c:pt idx="350">
                  <c:v>50</c:v>
                </c:pt>
                <c:pt idx="351">
                  <c:v>51</c:v>
                </c:pt>
                <c:pt idx="352">
                  <c:v>52</c:v>
                </c:pt>
                <c:pt idx="353">
                  <c:v>53</c:v>
                </c:pt>
                <c:pt idx="354">
                  <c:v>54</c:v>
                </c:pt>
                <c:pt idx="355">
                  <c:v>55</c:v>
                </c:pt>
                <c:pt idx="356">
                  <c:v>56</c:v>
                </c:pt>
                <c:pt idx="357">
                  <c:v>57</c:v>
                </c:pt>
                <c:pt idx="358">
                  <c:v>58</c:v>
                </c:pt>
                <c:pt idx="359">
                  <c:v>59</c:v>
                </c:pt>
                <c:pt idx="360">
                  <c:v>60</c:v>
                </c:pt>
                <c:pt idx="361">
                  <c:v>61</c:v>
                </c:pt>
                <c:pt idx="362">
                  <c:v>62</c:v>
                </c:pt>
                <c:pt idx="363">
                  <c:v>63</c:v>
                </c:pt>
                <c:pt idx="364">
                  <c:v>64</c:v>
                </c:pt>
              </c:numCache>
            </c:numRef>
          </c:xVal>
          <c:yVal>
            <c:numRef>
              <c:f>List2!$EZ$6:$EZ$370</c:f>
              <c:numCache>
                <c:formatCode>General</c:formatCode>
                <c:ptCount val="365"/>
                <c:pt idx="0">
                  <c:v>24.681182213648267</c:v>
                </c:pt>
                <c:pt idx="1">
                  <c:v>16.863873369652243</c:v>
                </c:pt>
                <c:pt idx="2">
                  <c:v>19.131627944161433</c:v>
                </c:pt>
                <c:pt idx="3">
                  <c:v>22.750405584628812</c:v>
                </c:pt>
                <c:pt idx="4">
                  <c:v>14.428699373419894</c:v>
                </c:pt>
                <c:pt idx="5">
                  <c:v>25.404361997338903</c:v>
                </c:pt>
                <c:pt idx="6">
                  <c:v>34.355180110046618</c:v>
                </c:pt>
                <c:pt idx="7">
                  <c:v>28.923318126947692</c:v>
                </c:pt>
                <c:pt idx="8">
                  <c:v>17.657018737667851</c:v>
                </c:pt>
                <c:pt idx="9">
                  <c:v>23.684485657031328</c:v>
                </c:pt>
                <c:pt idx="10">
                  <c:v>23.149143464222128</c:v>
                </c:pt>
                <c:pt idx="11">
                  <c:v>20.471709740397564</c:v>
                </c:pt>
                <c:pt idx="12">
                  <c:v>28.926915126122921</c:v>
                </c:pt>
                <c:pt idx="13">
                  <c:v>38.550818122638155</c:v>
                </c:pt>
                <c:pt idx="14">
                  <c:v>27.633472296431421</c:v>
                </c:pt>
                <c:pt idx="15">
                  <c:v>24.543956663231313</c:v>
                </c:pt>
                <c:pt idx="16">
                  <c:v>29.297452241034087</c:v>
                </c:pt>
                <c:pt idx="17">
                  <c:v>35.127141723990597</c:v>
                </c:pt>
                <c:pt idx="18">
                  <c:v>26.542808282243364</c:v>
                </c:pt>
                <c:pt idx="19">
                  <c:v>33.017381878982548</c:v>
                </c:pt>
                <c:pt idx="20">
                  <c:v>40.762735448782159</c:v>
                </c:pt>
                <c:pt idx="21">
                  <c:v>32.289389093587054</c:v>
                </c:pt>
                <c:pt idx="22">
                  <c:v>29.806322704186162</c:v>
                </c:pt>
                <c:pt idx="23">
                  <c:v>33.735011432922924</c:v>
                </c:pt>
                <c:pt idx="24">
                  <c:v>42.441364547347582</c:v>
                </c:pt>
                <c:pt idx="25">
                  <c:v>24.589699063537569</c:v>
                </c:pt>
                <c:pt idx="26">
                  <c:v>38.908351288096654</c:v>
                </c:pt>
                <c:pt idx="27">
                  <c:v>38.053468728321626</c:v>
                </c:pt>
                <c:pt idx="28">
                  <c:v>34.355619772557901</c:v>
                </c:pt>
                <c:pt idx="29">
                  <c:v>30.374709053067459</c:v>
                </c:pt>
                <c:pt idx="30">
                  <c:v>32.273228668070416</c:v>
                </c:pt>
                <c:pt idx="31">
                  <c:v>41.735009343609562</c:v>
                </c:pt>
                <c:pt idx="32">
                  <c:v>40.306312298027187</c:v>
                </c:pt>
                <c:pt idx="33">
                  <c:v>30.864797450929487</c:v>
                </c:pt>
                <c:pt idx="34">
                  <c:v>37.314496750834621</c:v>
                </c:pt>
                <c:pt idx="35">
                  <c:v>36.789356252933352</c:v>
                </c:pt>
                <c:pt idx="36">
                  <c:v>30.964117357645588</c:v>
                </c:pt>
                <c:pt idx="37">
                  <c:v>23.859323683093809</c:v>
                </c:pt>
                <c:pt idx="38">
                  <c:v>30.436878654162854</c:v>
                </c:pt>
                <c:pt idx="39">
                  <c:v>37.262213092954468</c:v>
                </c:pt>
                <c:pt idx="40">
                  <c:v>29.98132767264789</c:v>
                </c:pt>
                <c:pt idx="41">
                  <c:v>36.540251985951933</c:v>
                </c:pt>
                <c:pt idx="42">
                  <c:v>40.126857722219697</c:v>
                </c:pt>
                <c:pt idx="43">
                  <c:v>36.126189216083311</c:v>
                </c:pt>
                <c:pt idx="44">
                  <c:v>33.304428109987171</c:v>
                </c:pt>
                <c:pt idx="45">
                  <c:v>54.080738205026982</c:v>
                </c:pt>
                <c:pt idx="46">
                  <c:v>55.722199494535019</c:v>
                </c:pt>
                <c:pt idx="47">
                  <c:v>46.866527016374285</c:v>
                </c:pt>
                <c:pt idx="48">
                  <c:v>45.973255511387372</c:v>
                </c:pt>
                <c:pt idx="49">
                  <c:v>49.822258601730624</c:v>
                </c:pt>
                <c:pt idx="50">
                  <c:v>54.167915742975843</c:v>
                </c:pt>
                <c:pt idx="51">
                  <c:v>61.093210158886116</c:v>
                </c:pt>
                <c:pt idx="52">
                  <c:v>57.765019079827233</c:v>
                </c:pt>
                <c:pt idx="53">
                  <c:v>61.962420142373908</c:v>
                </c:pt>
                <c:pt idx="54">
                  <c:v>62.299192117658642</c:v>
                </c:pt>
                <c:pt idx="55">
                  <c:v>59.48483790291229</c:v>
                </c:pt>
                <c:pt idx="56">
                  <c:v>63.438234462325781</c:v>
                </c:pt>
                <c:pt idx="57">
                  <c:v>63.219783209626897</c:v>
                </c:pt>
                <c:pt idx="58">
                  <c:v>61.382077221139831</c:v>
                </c:pt>
                <c:pt idx="59">
                  <c:v>73.206328673364752</c:v>
                </c:pt>
                <c:pt idx="60">
                  <c:v>71.136745363882937</c:v>
                </c:pt>
                <c:pt idx="61">
                  <c:v>72.212593335702266</c:v>
                </c:pt>
                <c:pt idx="62">
                  <c:v>67.039163718465375</c:v>
                </c:pt>
                <c:pt idx="63">
                  <c:v>57.705526846094166</c:v>
                </c:pt>
                <c:pt idx="64">
                  <c:v>54.032435978227632</c:v>
                </c:pt>
                <c:pt idx="65">
                  <c:v>52.321189702599753</c:v>
                </c:pt>
                <c:pt idx="66">
                  <c:v>65.612698704596909</c:v>
                </c:pt>
                <c:pt idx="67">
                  <c:v>77.072251666140332</c:v>
                </c:pt>
                <c:pt idx="68">
                  <c:v>68.54287193021824</c:v>
                </c:pt>
                <c:pt idx="69">
                  <c:v>62.695393790834096</c:v>
                </c:pt>
                <c:pt idx="70">
                  <c:v>76.636129889997434</c:v>
                </c:pt>
                <c:pt idx="71">
                  <c:v>85.692333346863606</c:v>
                </c:pt>
                <c:pt idx="72">
                  <c:v>75.126086631086707</c:v>
                </c:pt>
                <c:pt idx="73">
                  <c:v>81.770990426982692</c:v>
                </c:pt>
                <c:pt idx="74">
                  <c:v>90.354188313201348</c:v>
                </c:pt>
                <c:pt idx="75">
                  <c:v>80.916905947459483</c:v>
                </c:pt>
                <c:pt idx="76">
                  <c:v>69.856784055958343</c:v>
                </c:pt>
                <c:pt idx="77">
                  <c:v>74.667381020356714</c:v>
                </c:pt>
                <c:pt idx="78">
                  <c:v>77.630777587247678</c:v>
                </c:pt>
                <c:pt idx="79">
                  <c:v>81.001927037433632</c:v>
                </c:pt>
                <c:pt idx="80">
                  <c:v>90.792420076182381</c:v>
                </c:pt>
                <c:pt idx="81">
                  <c:v>96.828865189498558</c:v>
                </c:pt>
                <c:pt idx="82">
                  <c:v>88.29655228506067</c:v>
                </c:pt>
                <c:pt idx="83">
                  <c:v>75.884659185925727</c:v>
                </c:pt>
                <c:pt idx="84">
                  <c:v>63.644330046465548</c:v>
                </c:pt>
                <c:pt idx="85">
                  <c:v>66.970043878818544</c:v>
                </c:pt>
                <c:pt idx="86">
                  <c:v>54.465206478222875</c:v>
                </c:pt>
                <c:pt idx="87">
                  <c:v>77.044132759583349</c:v>
                </c:pt>
                <c:pt idx="88">
                  <c:v>82.119675597470518</c:v>
                </c:pt>
                <c:pt idx="89">
                  <c:v>82.32839093457774</c:v>
                </c:pt>
                <c:pt idx="90">
                  <c:v>61.853379119687624</c:v>
                </c:pt>
                <c:pt idx="91">
                  <c:v>64.645849234352781</c:v>
                </c:pt>
                <c:pt idx="92">
                  <c:v>59.710128289892374</c:v>
                </c:pt>
                <c:pt idx="93">
                  <c:v>61.414105844431013</c:v>
                </c:pt>
                <c:pt idx="94">
                  <c:v>70.268903649979904</c:v>
                </c:pt>
                <c:pt idx="95">
                  <c:v>78.729596683679873</c:v>
                </c:pt>
                <c:pt idx="96">
                  <c:v>67.852782008788253</c:v>
                </c:pt>
                <c:pt idx="97">
                  <c:v>72.345100598610642</c:v>
                </c:pt>
                <c:pt idx="98">
                  <c:v>61.911386360963647</c:v>
                </c:pt>
                <c:pt idx="99">
                  <c:v>81.642994691100782</c:v>
                </c:pt>
                <c:pt idx="100">
                  <c:v>68.031346689126934</c:v>
                </c:pt>
                <c:pt idx="101">
                  <c:v>77.073815451286109</c:v>
                </c:pt>
                <c:pt idx="102">
                  <c:v>82.01700194098062</c:v>
                </c:pt>
                <c:pt idx="103">
                  <c:v>76.174550042711289</c:v>
                </c:pt>
                <c:pt idx="104">
                  <c:v>59.607738273598265</c:v>
                </c:pt>
                <c:pt idx="105">
                  <c:v>57.471766245364378</c:v>
                </c:pt>
                <c:pt idx="106">
                  <c:v>62.793544407568859</c:v>
                </c:pt>
                <c:pt idx="107">
                  <c:v>55.619075784605137</c:v>
                </c:pt>
                <c:pt idx="108">
                  <c:v>53.627061645824455</c:v>
                </c:pt>
                <c:pt idx="109">
                  <c:v>55.404352400240498</c:v>
                </c:pt>
                <c:pt idx="110">
                  <c:v>49.415346031967225</c:v>
                </c:pt>
                <c:pt idx="111">
                  <c:v>40.232956348680609</c:v>
                </c:pt>
                <c:pt idx="112">
                  <c:v>43.221851962129662</c:v>
                </c:pt>
                <c:pt idx="113">
                  <c:v>37.675048254438678</c:v>
                </c:pt>
                <c:pt idx="114">
                  <c:v>47.356255095473585</c:v>
                </c:pt>
                <c:pt idx="115">
                  <c:v>58.178750373533987</c:v>
                </c:pt>
                <c:pt idx="116">
                  <c:v>57.739385743155736</c:v>
                </c:pt>
                <c:pt idx="117">
                  <c:v>55.910170916436918</c:v>
                </c:pt>
                <c:pt idx="118">
                  <c:v>41.092015465096445</c:v>
                </c:pt>
                <c:pt idx="119">
                  <c:v>40.525972671579041</c:v>
                </c:pt>
                <c:pt idx="120">
                  <c:v>38.346260410128721</c:v>
                </c:pt>
                <c:pt idx="121">
                  <c:v>45.627485937536555</c:v>
                </c:pt>
                <c:pt idx="122">
                  <c:v>44.332816670482771</c:v>
                </c:pt>
                <c:pt idx="123">
                  <c:v>59.776603967509963</c:v>
                </c:pt>
                <c:pt idx="124">
                  <c:v>40.379152923352471</c:v>
                </c:pt>
                <c:pt idx="125">
                  <c:v>39.493432946579048</c:v>
                </c:pt>
                <c:pt idx="126">
                  <c:v>34.078431181789306</c:v>
                </c:pt>
                <c:pt idx="127">
                  <c:v>46.246089356983951</c:v>
                </c:pt>
                <c:pt idx="128">
                  <c:v>33.935491922022116</c:v>
                </c:pt>
                <c:pt idx="129">
                  <c:v>40.260097256994477</c:v>
                </c:pt>
                <c:pt idx="130">
                  <c:v>37.565959761994336</c:v>
                </c:pt>
                <c:pt idx="131">
                  <c:v>29.056624455501307</c:v>
                </c:pt>
                <c:pt idx="132">
                  <c:v>26.364781138162829</c:v>
                </c:pt>
                <c:pt idx="133">
                  <c:v>32.652133158866008</c:v>
                </c:pt>
                <c:pt idx="134">
                  <c:v>27.254745599976037</c:v>
                </c:pt>
                <c:pt idx="135">
                  <c:v>26.136378965044337</c:v>
                </c:pt>
                <c:pt idx="136">
                  <c:v>26.748516015143466</c:v>
                </c:pt>
                <c:pt idx="137">
                  <c:v>27.401324671148135</c:v>
                </c:pt>
                <c:pt idx="138">
                  <c:v>29.406297981784444</c:v>
                </c:pt>
                <c:pt idx="139">
                  <c:v>24.351400307798198</c:v>
                </c:pt>
                <c:pt idx="140">
                  <c:v>19.425112744899824</c:v>
                </c:pt>
                <c:pt idx="141">
                  <c:v>19.288660292458367</c:v>
                </c:pt>
                <c:pt idx="142">
                  <c:v>18.575476849544899</c:v>
                </c:pt>
                <c:pt idx="143">
                  <c:v>24.832863873655956</c:v>
                </c:pt>
                <c:pt idx="144">
                  <c:v>25.908985079514515</c:v>
                </c:pt>
                <c:pt idx="145">
                  <c:v>17.668739691679235</c:v>
                </c:pt>
                <c:pt idx="146">
                  <c:v>19.658079387246698</c:v>
                </c:pt>
                <c:pt idx="147">
                  <c:v>16.085512923406881</c:v>
                </c:pt>
                <c:pt idx="148">
                  <c:v>16.243304130933019</c:v>
                </c:pt>
                <c:pt idx="149">
                  <c:v>15.756470769111131</c:v>
                </c:pt>
                <c:pt idx="150">
                  <c:v>16.792992772347457</c:v>
                </c:pt>
                <c:pt idx="151">
                  <c:v>12.080985465527597</c:v>
                </c:pt>
                <c:pt idx="152">
                  <c:v>19.829023568229328</c:v>
                </c:pt>
                <c:pt idx="153">
                  <c:v>20.53833772524186</c:v>
                </c:pt>
                <c:pt idx="154">
                  <c:v>10.774849307615874</c:v>
                </c:pt>
                <c:pt idx="155">
                  <c:v>14.24184057567566</c:v>
                </c:pt>
                <c:pt idx="156">
                  <c:v>10.326390114517007</c:v>
                </c:pt>
                <c:pt idx="157">
                  <c:v>11.409591058907601</c:v>
                </c:pt>
                <c:pt idx="158">
                  <c:v>12.399441059660035</c:v>
                </c:pt>
                <c:pt idx="159">
                  <c:v>8.8697047553455111</c:v>
                </c:pt>
                <c:pt idx="160">
                  <c:v>17.682402873308256</c:v>
                </c:pt>
                <c:pt idx="161">
                  <c:v>14.399582685679722</c:v>
                </c:pt>
                <c:pt idx="162">
                  <c:v>15.180276401030108</c:v>
                </c:pt>
                <c:pt idx="163">
                  <c:v>14.628893573657463</c:v>
                </c:pt>
                <c:pt idx="164">
                  <c:v>15.4712790090285</c:v>
                </c:pt>
                <c:pt idx="165">
                  <c:v>15.052267431135775</c:v>
                </c:pt>
                <c:pt idx="166">
                  <c:v>19.63972898223971</c:v>
                </c:pt>
                <c:pt idx="167">
                  <c:v>19.378863903861173</c:v>
                </c:pt>
                <c:pt idx="168">
                  <c:v>23.245428524849348</c:v>
                </c:pt>
                <c:pt idx="169">
                  <c:v>19.977096771014658</c:v>
                </c:pt>
                <c:pt idx="170">
                  <c:v>11.621881969888634</c:v>
                </c:pt>
                <c:pt idx="171">
                  <c:v>15.152831438731782</c:v>
                </c:pt>
                <c:pt idx="172">
                  <c:v>11.852611062978356</c:v>
                </c:pt>
                <c:pt idx="173">
                  <c:v>8.6371423043672468</c:v>
                </c:pt>
                <c:pt idx="174">
                  <c:v>9.4803972349802894</c:v>
                </c:pt>
                <c:pt idx="175">
                  <c:v>9.3006561571049886</c:v>
                </c:pt>
                <c:pt idx="176">
                  <c:v>6.7389537064022234</c:v>
                </c:pt>
                <c:pt idx="177">
                  <c:v>9.8472077118350629</c:v>
                </c:pt>
                <c:pt idx="178">
                  <c:v>6.4514813961572077</c:v>
                </c:pt>
                <c:pt idx="179">
                  <c:v>7.0538941955629637</c:v>
                </c:pt>
                <c:pt idx="180">
                  <c:v>11.866559662448905</c:v>
                </c:pt>
                <c:pt idx="181">
                  <c:v>9.9784666432787006</c:v>
                </c:pt>
                <c:pt idx="182">
                  <c:v>14.065675128169271</c:v>
                </c:pt>
                <c:pt idx="183">
                  <c:v>12.821832568737115</c:v>
                </c:pt>
                <c:pt idx="184">
                  <c:v>8.3023591742044704</c:v>
                </c:pt>
                <c:pt idx="185">
                  <c:v>11.880406425593566</c:v>
                </c:pt>
                <c:pt idx="186">
                  <c:v>10.910842283092521</c:v>
                </c:pt>
                <c:pt idx="187">
                  <c:v>15.091920571379532</c:v>
                </c:pt>
                <c:pt idx="188">
                  <c:v>22.574382987480142</c:v>
                </c:pt>
                <c:pt idx="189">
                  <c:v>16.052494256357789</c:v>
                </c:pt>
                <c:pt idx="190">
                  <c:v>23.119414857785927</c:v>
                </c:pt>
                <c:pt idx="191">
                  <c:v>17.96667259076683</c:v>
                </c:pt>
                <c:pt idx="192">
                  <c:v>17.431430136729034</c:v>
                </c:pt>
                <c:pt idx="193">
                  <c:v>16.584500715166907</c:v>
                </c:pt>
                <c:pt idx="194">
                  <c:v>14.842875901441568</c:v>
                </c:pt>
                <c:pt idx="195">
                  <c:v>25.723110416190721</c:v>
                </c:pt>
                <c:pt idx="196">
                  <c:v>24.784450196310988</c:v>
                </c:pt>
                <c:pt idx="197">
                  <c:v>18.45885444697959</c:v>
                </c:pt>
                <c:pt idx="198">
                  <c:v>22.410021495246713</c:v>
                </c:pt>
                <c:pt idx="199">
                  <c:v>20.562127986707509</c:v>
                </c:pt>
                <c:pt idx="200">
                  <c:v>17.454273314391962</c:v>
                </c:pt>
                <c:pt idx="201">
                  <c:v>19.967568469392514</c:v>
                </c:pt>
                <c:pt idx="202">
                  <c:v>29.049200628295491</c:v>
                </c:pt>
                <c:pt idx="203">
                  <c:v>22.54091870473852</c:v>
                </c:pt>
                <c:pt idx="204">
                  <c:v>26.026472358075161</c:v>
                </c:pt>
                <c:pt idx="205">
                  <c:v>31.805361738141116</c:v>
                </c:pt>
                <c:pt idx="206">
                  <c:v>24.959685392770282</c:v>
                </c:pt>
                <c:pt idx="207">
                  <c:v>17.738696099892156</c:v>
                </c:pt>
                <c:pt idx="208">
                  <c:v>24.329609271837143</c:v>
                </c:pt>
                <c:pt idx="209">
                  <c:v>24.230612320739858</c:v>
                </c:pt>
                <c:pt idx="210">
                  <c:v>33.581203168514747</c:v>
                </c:pt>
                <c:pt idx="211">
                  <c:v>36.450007674078464</c:v>
                </c:pt>
                <c:pt idx="212">
                  <c:v>43.084997820900256</c:v>
                </c:pt>
                <c:pt idx="213">
                  <c:v>38.480690063703364</c:v>
                </c:pt>
                <c:pt idx="214">
                  <c:v>33.908839839932455</c:v>
                </c:pt>
                <c:pt idx="215">
                  <c:v>36.242192244313408</c:v>
                </c:pt>
                <c:pt idx="216">
                  <c:v>34.364480473678178</c:v>
                </c:pt>
                <c:pt idx="217">
                  <c:v>49.642182473411616</c:v>
                </c:pt>
                <c:pt idx="218">
                  <c:v>45.573584516432668</c:v>
                </c:pt>
                <c:pt idx="219">
                  <c:v>45.201379565336204</c:v>
                </c:pt>
                <c:pt idx="220">
                  <c:v>38.887412929172264</c:v>
                </c:pt>
                <c:pt idx="221">
                  <c:v>34.752265373716313</c:v>
                </c:pt>
                <c:pt idx="222">
                  <c:v>39.584117665427804</c:v>
                </c:pt>
                <c:pt idx="223">
                  <c:v>44.371290435044727</c:v>
                </c:pt>
                <c:pt idx="224">
                  <c:v>52.583557542548256</c:v>
                </c:pt>
                <c:pt idx="225">
                  <c:v>49.608713689697176</c:v>
                </c:pt>
                <c:pt idx="226">
                  <c:v>52.441944397684495</c:v>
                </c:pt>
                <c:pt idx="227">
                  <c:v>47.521052345124637</c:v>
                </c:pt>
                <c:pt idx="228">
                  <c:v>42.758936266489364</c:v>
                </c:pt>
                <c:pt idx="229">
                  <c:v>46.990671386525463</c:v>
                </c:pt>
                <c:pt idx="230">
                  <c:v>57.73358007634679</c:v>
                </c:pt>
                <c:pt idx="231">
                  <c:v>59.914644845500654</c:v>
                </c:pt>
                <c:pt idx="232">
                  <c:v>55.349561072119094</c:v>
                </c:pt>
                <c:pt idx="233">
                  <c:v>55.012794891295194</c:v>
                </c:pt>
                <c:pt idx="234">
                  <c:v>49.521336514246805</c:v>
                </c:pt>
                <c:pt idx="235">
                  <c:v>52.855881038916642</c:v>
                </c:pt>
                <c:pt idx="236">
                  <c:v>50.982346233516196</c:v>
                </c:pt>
                <c:pt idx="237">
                  <c:v>58.217682047682267</c:v>
                </c:pt>
                <c:pt idx="238">
                  <c:v>58.300057038625752</c:v>
                </c:pt>
                <c:pt idx="239">
                  <c:v>53.53381001230219</c:v>
                </c:pt>
                <c:pt idx="240">
                  <c:v>56.219225318486352</c:v>
                </c:pt>
                <c:pt idx="241">
                  <c:v>68.468967272999308</c:v>
                </c:pt>
                <c:pt idx="242">
                  <c:v>58.458555058772248</c:v>
                </c:pt>
                <c:pt idx="243">
                  <c:v>62.121252736266115</c:v>
                </c:pt>
                <c:pt idx="244">
                  <c:v>65.516005784546891</c:v>
                </c:pt>
                <c:pt idx="245">
                  <c:v>81.009646297818122</c:v>
                </c:pt>
                <c:pt idx="246">
                  <c:v>57.744951189309404</c:v>
                </c:pt>
                <c:pt idx="247">
                  <c:v>71.503307150378689</c:v>
                </c:pt>
                <c:pt idx="248">
                  <c:v>58.793505237548239</c:v>
                </c:pt>
                <c:pt idx="249">
                  <c:v>69.229039783867961</c:v>
                </c:pt>
                <c:pt idx="250">
                  <c:v>62.343449636689343</c:v>
                </c:pt>
                <c:pt idx="251">
                  <c:v>70.753612209789281</c:v>
                </c:pt>
                <c:pt idx="252">
                  <c:v>69.176974564602048</c:v>
                </c:pt>
                <c:pt idx="253">
                  <c:v>67.70401275263265</c:v>
                </c:pt>
                <c:pt idx="254">
                  <c:v>72.809784418928132</c:v>
                </c:pt>
                <c:pt idx="255">
                  <c:v>74.127647354145751</c:v>
                </c:pt>
                <c:pt idx="256">
                  <c:v>62.393457269388271</c:v>
                </c:pt>
                <c:pt idx="257">
                  <c:v>61.793858683469061</c:v>
                </c:pt>
                <c:pt idx="258">
                  <c:v>77.674919074266612</c:v>
                </c:pt>
                <c:pt idx="259">
                  <c:v>88.511421380897886</c:v>
                </c:pt>
                <c:pt idx="260">
                  <c:v>85.067441589092496</c:v>
                </c:pt>
                <c:pt idx="261">
                  <c:v>78.311186432137262</c:v>
                </c:pt>
                <c:pt idx="262">
                  <c:v>81.450659554588228</c:v>
                </c:pt>
                <c:pt idx="263">
                  <c:v>57.615051097114176</c:v>
                </c:pt>
                <c:pt idx="264">
                  <c:v>66.988964717076186</c:v>
                </c:pt>
                <c:pt idx="265">
                  <c:v>78.87300292100258</c:v>
                </c:pt>
                <c:pt idx="266">
                  <c:v>83.624915440374522</c:v>
                </c:pt>
                <c:pt idx="267">
                  <c:v>79.792228470638804</c:v>
                </c:pt>
                <c:pt idx="268">
                  <c:v>85.913233013536143</c:v>
                </c:pt>
                <c:pt idx="269">
                  <c:v>80.680705632690788</c:v>
                </c:pt>
                <c:pt idx="270">
                  <c:v>78.866135988824212</c:v>
                </c:pt>
                <c:pt idx="271">
                  <c:v>81.625586218612895</c:v>
                </c:pt>
                <c:pt idx="272">
                  <c:v>73.589254805395413</c:v>
                </c:pt>
                <c:pt idx="273">
                  <c:v>79.742709211507133</c:v>
                </c:pt>
                <c:pt idx="274">
                  <c:v>90.004889313622442</c:v>
                </c:pt>
                <c:pt idx="275">
                  <c:v>85.297792440087917</c:v>
                </c:pt>
                <c:pt idx="276">
                  <c:v>83.864079772430941</c:v>
                </c:pt>
                <c:pt idx="277">
                  <c:v>90.757801457736889</c:v>
                </c:pt>
                <c:pt idx="278">
                  <c:v>75.480296293173666</c:v>
                </c:pt>
                <c:pt idx="279">
                  <c:v>79.344971382650769</c:v>
                </c:pt>
                <c:pt idx="280">
                  <c:v>83.798770527853165</c:v>
                </c:pt>
                <c:pt idx="281">
                  <c:v>80.148039623846671</c:v>
                </c:pt>
                <c:pt idx="282">
                  <c:v>62.817857505228019</c:v>
                </c:pt>
                <c:pt idx="283">
                  <c:v>66.703077418514141</c:v>
                </c:pt>
                <c:pt idx="284">
                  <c:v>62.261045848961771</c:v>
                </c:pt>
                <c:pt idx="285">
                  <c:v>53.531318799564666</c:v>
                </c:pt>
                <c:pt idx="286">
                  <c:v>56.744967186205024</c:v>
                </c:pt>
                <c:pt idx="287">
                  <c:v>58.752286742673604</c:v>
                </c:pt>
                <c:pt idx="288">
                  <c:v>59.345821908811146</c:v>
                </c:pt>
                <c:pt idx="289">
                  <c:v>62.749743995254697</c:v>
                </c:pt>
                <c:pt idx="290">
                  <c:v>55.00689754285402</c:v>
                </c:pt>
                <c:pt idx="291">
                  <c:v>56.850630550531164</c:v>
                </c:pt>
                <c:pt idx="292">
                  <c:v>46.94187857282374</c:v>
                </c:pt>
                <c:pt idx="293">
                  <c:v>53.935530057166964</c:v>
                </c:pt>
                <c:pt idx="294">
                  <c:v>58.574890794574763</c:v>
                </c:pt>
                <c:pt idx="295">
                  <c:v>58.797593197745883</c:v>
                </c:pt>
                <c:pt idx="296">
                  <c:v>54.219150224907004</c:v>
                </c:pt>
                <c:pt idx="297">
                  <c:v>53.500786551495437</c:v>
                </c:pt>
                <c:pt idx="298">
                  <c:v>45.365806258054178</c:v>
                </c:pt>
                <c:pt idx="299">
                  <c:v>38.071297473467226</c:v>
                </c:pt>
                <c:pt idx="300">
                  <c:v>40.6864342777696</c:v>
                </c:pt>
                <c:pt idx="301">
                  <c:v>46.505214749688008</c:v>
                </c:pt>
                <c:pt idx="302">
                  <c:v>53.409250018226999</c:v>
                </c:pt>
                <c:pt idx="303">
                  <c:v>48.509471876065355</c:v>
                </c:pt>
                <c:pt idx="304">
                  <c:v>45.319204814813141</c:v>
                </c:pt>
                <c:pt idx="305">
                  <c:v>32.341768198020695</c:v>
                </c:pt>
                <c:pt idx="306">
                  <c:v>40.064063489181997</c:v>
                </c:pt>
                <c:pt idx="307">
                  <c:v>40.592832055811932</c:v>
                </c:pt>
                <c:pt idx="308">
                  <c:v>40.430750818822013</c:v>
                </c:pt>
                <c:pt idx="309">
                  <c:v>30.7701243349848</c:v>
                </c:pt>
                <c:pt idx="310">
                  <c:v>32.589441620721125</c:v>
                </c:pt>
                <c:pt idx="311">
                  <c:v>32.309931964087099</c:v>
                </c:pt>
                <c:pt idx="312">
                  <c:v>26.812896633978369</c:v>
                </c:pt>
                <c:pt idx="313">
                  <c:v>25.858121902884871</c:v>
                </c:pt>
                <c:pt idx="314">
                  <c:v>30.62219450799018</c:v>
                </c:pt>
                <c:pt idx="315">
                  <c:v>34.809612572363577</c:v>
                </c:pt>
                <c:pt idx="316">
                  <c:v>28.963768986919519</c:v>
                </c:pt>
                <c:pt idx="317">
                  <c:v>33.035951800260456</c:v>
                </c:pt>
                <c:pt idx="318">
                  <c:v>27.221609614127779</c:v>
                </c:pt>
                <c:pt idx="319">
                  <c:v>30.375554297346117</c:v>
                </c:pt>
                <c:pt idx="320">
                  <c:v>24.846087523943687</c:v>
                </c:pt>
                <c:pt idx="321">
                  <c:v>24.276330182294071</c:v>
                </c:pt>
                <c:pt idx="322">
                  <c:v>21.349747839836663</c:v>
                </c:pt>
                <c:pt idx="323">
                  <c:v>24.590868173084196</c:v>
                </c:pt>
                <c:pt idx="324">
                  <c:v>30.12992832307464</c:v>
                </c:pt>
                <c:pt idx="325">
                  <c:v>20.423629638321845</c:v>
                </c:pt>
                <c:pt idx="326">
                  <c:v>16.224284464795293</c:v>
                </c:pt>
                <c:pt idx="327">
                  <c:v>16.63389058023882</c:v>
                </c:pt>
                <c:pt idx="328">
                  <c:v>18.34773833572828</c:v>
                </c:pt>
                <c:pt idx="329">
                  <c:v>22.309187028008097</c:v>
                </c:pt>
                <c:pt idx="330">
                  <c:v>22.729193550162996</c:v>
                </c:pt>
                <c:pt idx="331">
                  <c:v>21.43637546044161</c:v>
                </c:pt>
                <c:pt idx="332">
                  <c:v>17.938926781179749</c:v>
                </c:pt>
                <c:pt idx="333">
                  <c:v>14.783898111966932</c:v>
                </c:pt>
                <c:pt idx="334">
                  <c:v>14.741392918825696</c:v>
                </c:pt>
                <c:pt idx="335">
                  <c:v>17.027229580844939</c:v>
                </c:pt>
                <c:pt idx="336">
                  <c:v>26.608400037622637</c:v>
                </c:pt>
                <c:pt idx="337">
                  <c:v>15.394069583355574</c:v>
                </c:pt>
                <c:pt idx="338">
                  <c:v>17.881105372220226</c:v>
                </c:pt>
                <c:pt idx="339">
                  <c:v>16.893978195850661</c:v>
                </c:pt>
                <c:pt idx="340">
                  <c:v>7.7611279125710082</c:v>
                </c:pt>
                <c:pt idx="341">
                  <c:v>8.7609380478365111</c:v>
                </c:pt>
                <c:pt idx="342">
                  <c:v>12.453533649435956</c:v>
                </c:pt>
                <c:pt idx="343">
                  <c:v>11.507235719551025</c:v>
                </c:pt>
                <c:pt idx="344">
                  <c:v>14.140840465292593</c:v>
                </c:pt>
                <c:pt idx="345">
                  <c:v>11.452365210353671</c:v>
                </c:pt>
                <c:pt idx="346">
                  <c:v>9.4289387788618129</c:v>
                </c:pt>
                <c:pt idx="347">
                  <c:v>7.7518590324864807</c:v>
                </c:pt>
                <c:pt idx="348">
                  <c:v>8.8004908369027124</c:v>
                </c:pt>
                <c:pt idx="349">
                  <c:v>7.0814629203886934</c:v>
                </c:pt>
                <c:pt idx="350">
                  <c:v>4.7743018351053719</c:v>
                </c:pt>
                <c:pt idx="351">
                  <c:v>8.7315416003061337</c:v>
                </c:pt>
                <c:pt idx="352">
                  <c:v>9.5963882759792956</c:v>
                </c:pt>
                <c:pt idx="353">
                  <c:v>9.4406292784366528</c:v>
                </c:pt>
                <c:pt idx="354">
                  <c:v>13.585081101903809</c:v>
                </c:pt>
                <c:pt idx="355">
                  <c:v>10.920647622845987</c:v>
                </c:pt>
                <c:pt idx="356">
                  <c:v>20.910902625070285</c:v>
                </c:pt>
                <c:pt idx="357">
                  <c:v>21.771489552972643</c:v>
                </c:pt>
                <c:pt idx="358">
                  <c:v>21.243516545261802</c:v>
                </c:pt>
                <c:pt idx="359">
                  <c:v>25.550724899340373</c:v>
                </c:pt>
                <c:pt idx="360">
                  <c:v>16.542419276827875</c:v>
                </c:pt>
                <c:pt idx="361">
                  <c:v>22.382364834971479</c:v>
                </c:pt>
                <c:pt idx="362">
                  <c:v>18.15969256181727</c:v>
                </c:pt>
                <c:pt idx="363">
                  <c:v>17.060639378507407</c:v>
                </c:pt>
                <c:pt idx="364">
                  <c:v>17.268340717292229</c:v>
                </c:pt>
              </c:numCache>
            </c:numRef>
          </c:yVal>
          <c:smooth val="0"/>
        </c:ser>
        <c:ser>
          <c:idx val="1"/>
          <c:order val="2"/>
          <c:tx>
            <c:strRef>
              <c:f>List2!$BF$2:$BI$2</c:f>
              <c:strCache>
                <c:ptCount val="1"/>
                <c:pt idx="0">
                  <c:v>Number of Accidents Week after the Transition to or from Daylight Saving Time</c:v>
                </c:pt>
              </c:strCache>
            </c:strRef>
          </c:tx>
          <c:spPr>
            <a:ln w="12700">
              <a:solidFill>
                <a:srgbClr val="00B050"/>
              </a:solidFill>
            </a:ln>
          </c:spPr>
          <c:marker>
            <c:symbol val="none"/>
          </c:marker>
          <c:xVal>
            <c:numRef>
              <c:f>List2!$A$6:$A$370</c:f>
              <c:numCache>
                <c:formatCode>General</c:formatCode>
                <c:ptCount val="365"/>
                <c:pt idx="0">
                  <c:v>-300</c:v>
                </c:pt>
                <c:pt idx="1">
                  <c:v>-299</c:v>
                </c:pt>
                <c:pt idx="2">
                  <c:v>-298</c:v>
                </c:pt>
                <c:pt idx="3">
                  <c:v>-297</c:v>
                </c:pt>
                <c:pt idx="4">
                  <c:v>-296</c:v>
                </c:pt>
                <c:pt idx="5">
                  <c:v>-295</c:v>
                </c:pt>
                <c:pt idx="6">
                  <c:v>-294</c:v>
                </c:pt>
                <c:pt idx="7">
                  <c:v>-293</c:v>
                </c:pt>
                <c:pt idx="8">
                  <c:v>-292</c:v>
                </c:pt>
                <c:pt idx="9">
                  <c:v>-291</c:v>
                </c:pt>
                <c:pt idx="10">
                  <c:v>-290</c:v>
                </c:pt>
                <c:pt idx="11">
                  <c:v>-289</c:v>
                </c:pt>
                <c:pt idx="12">
                  <c:v>-288</c:v>
                </c:pt>
                <c:pt idx="13">
                  <c:v>-287</c:v>
                </c:pt>
                <c:pt idx="14">
                  <c:v>-286</c:v>
                </c:pt>
                <c:pt idx="15">
                  <c:v>-285</c:v>
                </c:pt>
                <c:pt idx="16">
                  <c:v>-284</c:v>
                </c:pt>
                <c:pt idx="17">
                  <c:v>-283</c:v>
                </c:pt>
                <c:pt idx="18">
                  <c:v>-282</c:v>
                </c:pt>
                <c:pt idx="19">
                  <c:v>-281</c:v>
                </c:pt>
                <c:pt idx="20">
                  <c:v>-280</c:v>
                </c:pt>
                <c:pt idx="21">
                  <c:v>-279</c:v>
                </c:pt>
                <c:pt idx="22">
                  <c:v>-278</c:v>
                </c:pt>
                <c:pt idx="23">
                  <c:v>-277</c:v>
                </c:pt>
                <c:pt idx="24">
                  <c:v>-276</c:v>
                </c:pt>
                <c:pt idx="25">
                  <c:v>-275</c:v>
                </c:pt>
                <c:pt idx="26">
                  <c:v>-274</c:v>
                </c:pt>
                <c:pt idx="27">
                  <c:v>-273</c:v>
                </c:pt>
                <c:pt idx="28">
                  <c:v>-272</c:v>
                </c:pt>
                <c:pt idx="29">
                  <c:v>-271</c:v>
                </c:pt>
                <c:pt idx="30">
                  <c:v>-270</c:v>
                </c:pt>
                <c:pt idx="31">
                  <c:v>-269</c:v>
                </c:pt>
                <c:pt idx="32">
                  <c:v>-268</c:v>
                </c:pt>
                <c:pt idx="33">
                  <c:v>-267</c:v>
                </c:pt>
                <c:pt idx="34">
                  <c:v>-266</c:v>
                </c:pt>
                <c:pt idx="35">
                  <c:v>-265</c:v>
                </c:pt>
                <c:pt idx="36">
                  <c:v>-264</c:v>
                </c:pt>
                <c:pt idx="37">
                  <c:v>-263</c:v>
                </c:pt>
                <c:pt idx="38">
                  <c:v>-262</c:v>
                </c:pt>
                <c:pt idx="39">
                  <c:v>-261</c:v>
                </c:pt>
                <c:pt idx="40">
                  <c:v>-260</c:v>
                </c:pt>
                <c:pt idx="41">
                  <c:v>-259</c:v>
                </c:pt>
                <c:pt idx="42">
                  <c:v>-258</c:v>
                </c:pt>
                <c:pt idx="43">
                  <c:v>-257</c:v>
                </c:pt>
                <c:pt idx="44">
                  <c:v>-256</c:v>
                </c:pt>
                <c:pt idx="45">
                  <c:v>-255</c:v>
                </c:pt>
                <c:pt idx="46">
                  <c:v>-254</c:v>
                </c:pt>
                <c:pt idx="47">
                  <c:v>-253</c:v>
                </c:pt>
                <c:pt idx="48">
                  <c:v>-252</c:v>
                </c:pt>
                <c:pt idx="49">
                  <c:v>-251</c:v>
                </c:pt>
                <c:pt idx="50">
                  <c:v>-250</c:v>
                </c:pt>
                <c:pt idx="51">
                  <c:v>-249</c:v>
                </c:pt>
                <c:pt idx="52">
                  <c:v>-248</c:v>
                </c:pt>
                <c:pt idx="53">
                  <c:v>-247</c:v>
                </c:pt>
                <c:pt idx="54">
                  <c:v>-246</c:v>
                </c:pt>
                <c:pt idx="55">
                  <c:v>-245</c:v>
                </c:pt>
                <c:pt idx="56">
                  <c:v>-244</c:v>
                </c:pt>
                <c:pt idx="57">
                  <c:v>-243</c:v>
                </c:pt>
                <c:pt idx="58">
                  <c:v>-242</c:v>
                </c:pt>
                <c:pt idx="59">
                  <c:v>-241</c:v>
                </c:pt>
                <c:pt idx="60">
                  <c:v>-240</c:v>
                </c:pt>
                <c:pt idx="61">
                  <c:v>-239</c:v>
                </c:pt>
                <c:pt idx="62">
                  <c:v>-238</c:v>
                </c:pt>
                <c:pt idx="63">
                  <c:v>-237</c:v>
                </c:pt>
                <c:pt idx="64">
                  <c:v>-236</c:v>
                </c:pt>
                <c:pt idx="65">
                  <c:v>-235</c:v>
                </c:pt>
                <c:pt idx="66">
                  <c:v>-234</c:v>
                </c:pt>
                <c:pt idx="67">
                  <c:v>-233</c:v>
                </c:pt>
                <c:pt idx="68">
                  <c:v>-232</c:v>
                </c:pt>
                <c:pt idx="69">
                  <c:v>-231</c:v>
                </c:pt>
                <c:pt idx="70">
                  <c:v>-230</c:v>
                </c:pt>
                <c:pt idx="71">
                  <c:v>-229</c:v>
                </c:pt>
                <c:pt idx="72">
                  <c:v>-228</c:v>
                </c:pt>
                <c:pt idx="73">
                  <c:v>-227</c:v>
                </c:pt>
                <c:pt idx="74">
                  <c:v>-226</c:v>
                </c:pt>
                <c:pt idx="75">
                  <c:v>-225</c:v>
                </c:pt>
                <c:pt idx="76">
                  <c:v>-224</c:v>
                </c:pt>
                <c:pt idx="77">
                  <c:v>-223</c:v>
                </c:pt>
                <c:pt idx="78">
                  <c:v>-222</c:v>
                </c:pt>
                <c:pt idx="79">
                  <c:v>-221</c:v>
                </c:pt>
                <c:pt idx="80">
                  <c:v>-220</c:v>
                </c:pt>
                <c:pt idx="81">
                  <c:v>-219</c:v>
                </c:pt>
                <c:pt idx="82">
                  <c:v>-218</c:v>
                </c:pt>
                <c:pt idx="83">
                  <c:v>-217</c:v>
                </c:pt>
                <c:pt idx="84">
                  <c:v>-216</c:v>
                </c:pt>
                <c:pt idx="85">
                  <c:v>-215</c:v>
                </c:pt>
                <c:pt idx="86">
                  <c:v>-214</c:v>
                </c:pt>
                <c:pt idx="87">
                  <c:v>-213</c:v>
                </c:pt>
                <c:pt idx="88">
                  <c:v>-212</c:v>
                </c:pt>
                <c:pt idx="89">
                  <c:v>-211</c:v>
                </c:pt>
                <c:pt idx="90">
                  <c:v>-210</c:v>
                </c:pt>
                <c:pt idx="91">
                  <c:v>-209</c:v>
                </c:pt>
                <c:pt idx="92">
                  <c:v>-208</c:v>
                </c:pt>
                <c:pt idx="93">
                  <c:v>-207</c:v>
                </c:pt>
                <c:pt idx="94">
                  <c:v>-206</c:v>
                </c:pt>
                <c:pt idx="95">
                  <c:v>-205</c:v>
                </c:pt>
                <c:pt idx="96">
                  <c:v>-204</c:v>
                </c:pt>
                <c:pt idx="97">
                  <c:v>-203</c:v>
                </c:pt>
                <c:pt idx="98">
                  <c:v>-202</c:v>
                </c:pt>
                <c:pt idx="99">
                  <c:v>-201</c:v>
                </c:pt>
                <c:pt idx="100">
                  <c:v>-200</c:v>
                </c:pt>
                <c:pt idx="101">
                  <c:v>-199</c:v>
                </c:pt>
                <c:pt idx="102">
                  <c:v>-198</c:v>
                </c:pt>
                <c:pt idx="103">
                  <c:v>-197</c:v>
                </c:pt>
                <c:pt idx="104">
                  <c:v>-196</c:v>
                </c:pt>
                <c:pt idx="105">
                  <c:v>-195</c:v>
                </c:pt>
                <c:pt idx="106">
                  <c:v>-194</c:v>
                </c:pt>
                <c:pt idx="107">
                  <c:v>-193</c:v>
                </c:pt>
                <c:pt idx="108">
                  <c:v>-192</c:v>
                </c:pt>
                <c:pt idx="109">
                  <c:v>-191</c:v>
                </c:pt>
                <c:pt idx="110">
                  <c:v>-190</c:v>
                </c:pt>
                <c:pt idx="111">
                  <c:v>-189</c:v>
                </c:pt>
                <c:pt idx="112">
                  <c:v>-188</c:v>
                </c:pt>
                <c:pt idx="113">
                  <c:v>-187</c:v>
                </c:pt>
                <c:pt idx="114">
                  <c:v>-186</c:v>
                </c:pt>
                <c:pt idx="115">
                  <c:v>-185</c:v>
                </c:pt>
                <c:pt idx="116">
                  <c:v>-184</c:v>
                </c:pt>
                <c:pt idx="117">
                  <c:v>-183</c:v>
                </c:pt>
                <c:pt idx="118">
                  <c:v>-182</c:v>
                </c:pt>
                <c:pt idx="119">
                  <c:v>-181</c:v>
                </c:pt>
                <c:pt idx="120">
                  <c:v>-180</c:v>
                </c:pt>
                <c:pt idx="121">
                  <c:v>-179</c:v>
                </c:pt>
                <c:pt idx="122">
                  <c:v>-178</c:v>
                </c:pt>
                <c:pt idx="123">
                  <c:v>-177</c:v>
                </c:pt>
                <c:pt idx="124">
                  <c:v>-176</c:v>
                </c:pt>
                <c:pt idx="125">
                  <c:v>-175</c:v>
                </c:pt>
                <c:pt idx="126">
                  <c:v>-174</c:v>
                </c:pt>
                <c:pt idx="127">
                  <c:v>-173</c:v>
                </c:pt>
                <c:pt idx="128">
                  <c:v>-172</c:v>
                </c:pt>
                <c:pt idx="129">
                  <c:v>-171</c:v>
                </c:pt>
                <c:pt idx="130">
                  <c:v>-170</c:v>
                </c:pt>
                <c:pt idx="131">
                  <c:v>-169</c:v>
                </c:pt>
                <c:pt idx="132">
                  <c:v>-168</c:v>
                </c:pt>
                <c:pt idx="133">
                  <c:v>-167</c:v>
                </c:pt>
                <c:pt idx="134">
                  <c:v>-166</c:v>
                </c:pt>
                <c:pt idx="135">
                  <c:v>-165</c:v>
                </c:pt>
                <c:pt idx="136">
                  <c:v>-164</c:v>
                </c:pt>
                <c:pt idx="137">
                  <c:v>-163</c:v>
                </c:pt>
                <c:pt idx="138">
                  <c:v>-162</c:v>
                </c:pt>
                <c:pt idx="139">
                  <c:v>-161</c:v>
                </c:pt>
                <c:pt idx="140">
                  <c:v>-160</c:v>
                </c:pt>
                <c:pt idx="141">
                  <c:v>-159</c:v>
                </c:pt>
                <c:pt idx="142">
                  <c:v>-158</c:v>
                </c:pt>
                <c:pt idx="143">
                  <c:v>-157</c:v>
                </c:pt>
                <c:pt idx="144">
                  <c:v>-156</c:v>
                </c:pt>
                <c:pt idx="145">
                  <c:v>-155</c:v>
                </c:pt>
                <c:pt idx="146">
                  <c:v>-154</c:v>
                </c:pt>
                <c:pt idx="147">
                  <c:v>-153</c:v>
                </c:pt>
                <c:pt idx="148">
                  <c:v>-152</c:v>
                </c:pt>
                <c:pt idx="149">
                  <c:v>-151</c:v>
                </c:pt>
                <c:pt idx="150">
                  <c:v>-150</c:v>
                </c:pt>
                <c:pt idx="151">
                  <c:v>-149</c:v>
                </c:pt>
                <c:pt idx="152">
                  <c:v>-148</c:v>
                </c:pt>
                <c:pt idx="153">
                  <c:v>-147</c:v>
                </c:pt>
                <c:pt idx="154">
                  <c:v>-146</c:v>
                </c:pt>
                <c:pt idx="155">
                  <c:v>-145</c:v>
                </c:pt>
                <c:pt idx="156">
                  <c:v>-144</c:v>
                </c:pt>
                <c:pt idx="157">
                  <c:v>-143</c:v>
                </c:pt>
                <c:pt idx="158">
                  <c:v>-142</c:v>
                </c:pt>
                <c:pt idx="159">
                  <c:v>-141</c:v>
                </c:pt>
                <c:pt idx="160">
                  <c:v>-140</c:v>
                </c:pt>
                <c:pt idx="161">
                  <c:v>-139</c:v>
                </c:pt>
                <c:pt idx="162">
                  <c:v>-138</c:v>
                </c:pt>
                <c:pt idx="163">
                  <c:v>-137</c:v>
                </c:pt>
                <c:pt idx="164">
                  <c:v>-136</c:v>
                </c:pt>
                <c:pt idx="165">
                  <c:v>-135</c:v>
                </c:pt>
                <c:pt idx="166">
                  <c:v>-134</c:v>
                </c:pt>
                <c:pt idx="167">
                  <c:v>-133</c:v>
                </c:pt>
                <c:pt idx="168">
                  <c:v>-132</c:v>
                </c:pt>
                <c:pt idx="169">
                  <c:v>-131</c:v>
                </c:pt>
                <c:pt idx="170">
                  <c:v>-130</c:v>
                </c:pt>
                <c:pt idx="171">
                  <c:v>-129</c:v>
                </c:pt>
                <c:pt idx="172">
                  <c:v>-128</c:v>
                </c:pt>
                <c:pt idx="173">
                  <c:v>-127</c:v>
                </c:pt>
                <c:pt idx="174">
                  <c:v>-126</c:v>
                </c:pt>
                <c:pt idx="175">
                  <c:v>-125</c:v>
                </c:pt>
                <c:pt idx="176">
                  <c:v>-124</c:v>
                </c:pt>
                <c:pt idx="177">
                  <c:v>-123</c:v>
                </c:pt>
                <c:pt idx="178">
                  <c:v>-122</c:v>
                </c:pt>
                <c:pt idx="179">
                  <c:v>-121</c:v>
                </c:pt>
                <c:pt idx="180">
                  <c:v>-120</c:v>
                </c:pt>
                <c:pt idx="181">
                  <c:v>-119</c:v>
                </c:pt>
                <c:pt idx="182">
                  <c:v>-118</c:v>
                </c:pt>
                <c:pt idx="183">
                  <c:v>-117</c:v>
                </c:pt>
                <c:pt idx="184">
                  <c:v>-116</c:v>
                </c:pt>
                <c:pt idx="185">
                  <c:v>-115</c:v>
                </c:pt>
                <c:pt idx="186">
                  <c:v>-114</c:v>
                </c:pt>
                <c:pt idx="187">
                  <c:v>-113</c:v>
                </c:pt>
                <c:pt idx="188">
                  <c:v>-112</c:v>
                </c:pt>
                <c:pt idx="189">
                  <c:v>-111</c:v>
                </c:pt>
                <c:pt idx="190">
                  <c:v>-110</c:v>
                </c:pt>
                <c:pt idx="191">
                  <c:v>-109</c:v>
                </c:pt>
                <c:pt idx="192">
                  <c:v>-108</c:v>
                </c:pt>
                <c:pt idx="193">
                  <c:v>-107</c:v>
                </c:pt>
                <c:pt idx="194">
                  <c:v>-106</c:v>
                </c:pt>
                <c:pt idx="195">
                  <c:v>-105</c:v>
                </c:pt>
                <c:pt idx="196">
                  <c:v>-104</c:v>
                </c:pt>
                <c:pt idx="197">
                  <c:v>-103</c:v>
                </c:pt>
                <c:pt idx="198">
                  <c:v>-102</c:v>
                </c:pt>
                <c:pt idx="199">
                  <c:v>-101</c:v>
                </c:pt>
                <c:pt idx="200">
                  <c:v>-100</c:v>
                </c:pt>
                <c:pt idx="201">
                  <c:v>-99</c:v>
                </c:pt>
                <c:pt idx="202">
                  <c:v>-98</c:v>
                </c:pt>
                <c:pt idx="203">
                  <c:v>-97</c:v>
                </c:pt>
                <c:pt idx="204">
                  <c:v>-96</c:v>
                </c:pt>
                <c:pt idx="205">
                  <c:v>-95</c:v>
                </c:pt>
                <c:pt idx="206">
                  <c:v>-94</c:v>
                </c:pt>
                <c:pt idx="207">
                  <c:v>-93</c:v>
                </c:pt>
                <c:pt idx="208">
                  <c:v>-92</c:v>
                </c:pt>
                <c:pt idx="209">
                  <c:v>-91</c:v>
                </c:pt>
                <c:pt idx="210">
                  <c:v>-90</c:v>
                </c:pt>
                <c:pt idx="211">
                  <c:v>-89</c:v>
                </c:pt>
                <c:pt idx="212">
                  <c:v>-88</c:v>
                </c:pt>
                <c:pt idx="213">
                  <c:v>-87</c:v>
                </c:pt>
                <c:pt idx="214">
                  <c:v>-86</c:v>
                </c:pt>
                <c:pt idx="215">
                  <c:v>-85</c:v>
                </c:pt>
                <c:pt idx="216">
                  <c:v>-84</c:v>
                </c:pt>
                <c:pt idx="217">
                  <c:v>-83</c:v>
                </c:pt>
                <c:pt idx="218">
                  <c:v>-82</c:v>
                </c:pt>
                <c:pt idx="219">
                  <c:v>-81</c:v>
                </c:pt>
                <c:pt idx="220">
                  <c:v>-80</c:v>
                </c:pt>
                <c:pt idx="221">
                  <c:v>-79</c:v>
                </c:pt>
                <c:pt idx="222">
                  <c:v>-78</c:v>
                </c:pt>
                <c:pt idx="223">
                  <c:v>-77</c:v>
                </c:pt>
                <c:pt idx="224">
                  <c:v>-76</c:v>
                </c:pt>
                <c:pt idx="225">
                  <c:v>-75</c:v>
                </c:pt>
                <c:pt idx="226">
                  <c:v>-74</c:v>
                </c:pt>
                <c:pt idx="227">
                  <c:v>-73</c:v>
                </c:pt>
                <c:pt idx="228">
                  <c:v>-72</c:v>
                </c:pt>
                <c:pt idx="229">
                  <c:v>-71</c:v>
                </c:pt>
                <c:pt idx="230">
                  <c:v>-70</c:v>
                </c:pt>
                <c:pt idx="231">
                  <c:v>-69</c:v>
                </c:pt>
                <c:pt idx="232">
                  <c:v>-68</c:v>
                </c:pt>
                <c:pt idx="233">
                  <c:v>-67</c:v>
                </c:pt>
                <c:pt idx="234">
                  <c:v>-66</c:v>
                </c:pt>
                <c:pt idx="235">
                  <c:v>-65</c:v>
                </c:pt>
                <c:pt idx="236">
                  <c:v>-64</c:v>
                </c:pt>
                <c:pt idx="237">
                  <c:v>-63</c:v>
                </c:pt>
                <c:pt idx="238">
                  <c:v>-62</c:v>
                </c:pt>
                <c:pt idx="239">
                  <c:v>-61</c:v>
                </c:pt>
                <c:pt idx="240">
                  <c:v>-60</c:v>
                </c:pt>
                <c:pt idx="241">
                  <c:v>-59</c:v>
                </c:pt>
                <c:pt idx="242">
                  <c:v>-58</c:v>
                </c:pt>
                <c:pt idx="243">
                  <c:v>-57</c:v>
                </c:pt>
                <c:pt idx="244">
                  <c:v>-56</c:v>
                </c:pt>
                <c:pt idx="245">
                  <c:v>-55</c:v>
                </c:pt>
                <c:pt idx="246">
                  <c:v>-54</c:v>
                </c:pt>
                <c:pt idx="247">
                  <c:v>-53</c:v>
                </c:pt>
                <c:pt idx="248">
                  <c:v>-52</c:v>
                </c:pt>
                <c:pt idx="249">
                  <c:v>-51</c:v>
                </c:pt>
                <c:pt idx="250">
                  <c:v>-50</c:v>
                </c:pt>
                <c:pt idx="251">
                  <c:v>-49</c:v>
                </c:pt>
                <c:pt idx="252">
                  <c:v>-48</c:v>
                </c:pt>
                <c:pt idx="253">
                  <c:v>-47</c:v>
                </c:pt>
                <c:pt idx="254">
                  <c:v>-46</c:v>
                </c:pt>
                <c:pt idx="255">
                  <c:v>-45</c:v>
                </c:pt>
                <c:pt idx="256">
                  <c:v>-44</c:v>
                </c:pt>
                <c:pt idx="257">
                  <c:v>-43</c:v>
                </c:pt>
                <c:pt idx="258">
                  <c:v>-42</c:v>
                </c:pt>
                <c:pt idx="259">
                  <c:v>-41</c:v>
                </c:pt>
                <c:pt idx="260">
                  <c:v>-40</c:v>
                </c:pt>
                <c:pt idx="261">
                  <c:v>-39</c:v>
                </c:pt>
                <c:pt idx="262">
                  <c:v>-38</c:v>
                </c:pt>
                <c:pt idx="263">
                  <c:v>-37</c:v>
                </c:pt>
                <c:pt idx="264">
                  <c:v>-36</c:v>
                </c:pt>
                <c:pt idx="265">
                  <c:v>-35</c:v>
                </c:pt>
                <c:pt idx="266">
                  <c:v>-34</c:v>
                </c:pt>
                <c:pt idx="267">
                  <c:v>-33</c:v>
                </c:pt>
                <c:pt idx="268">
                  <c:v>-32</c:v>
                </c:pt>
                <c:pt idx="269">
                  <c:v>-31</c:v>
                </c:pt>
                <c:pt idx="270">
                  <c:v>-30</c:v>
                </c:pt>
                <c:pt idx="271">
                  <c:v>-29</c:v>
                </c:pt>
                <c:pt idx="272">
                  <c:v>-28</c:v>
                </c:pt>
                <c:pt idx="273">
                  <c:v>-27</c:v>
                </c:pt>
                <c:pt idx="274">
                  <c:v>-26</c:v>
                </c:pt>
                <c:pt idx="275">
                  <c:v>-25</c:v>
                </c:pt>
                <c:pt idx="276">
                  <c:v>-24</c:v>
                </c:pt>
                <c:pt idx="277">
                  <c:v>-23</c:v>
                </c:pt>
                <c:pt idx="278">
                  <c:v>-22</c:v>
                </c:pt>
                <c:pt idx="279">
                  <c:v>-21</c:v>
                </c:pt>
                <c:pt idx="280">
                  <c:v>-20</c:v>
                </c:pt>
                <c:pt idx="281">
                  <c:v>-19</c:v>
                </c:pt>
                <c:pt idx="282">
                  <c:v>-18</c:v>
                </c:pt>
                <c:pt idx="283">
                  <c:v>-17</c:v>
                </c:pt>
                <c:pt idx="284">
                  <c:v>-16</c:v>
                </c:pt>
                <c:pt idx="285">
                  <c:v>-15</c:v>
                </c:pt>
                <c:pt idx="286">
                  <c:v>-14</c:v>
                </c:pt>
                <c:pt idx="287">
                  <c:v>-13</c:v>
                </c:pt>
                <c:pt idx="288">
                  <c:v>-12</c:v>
                </c:pt>
                <c:pt idx="289">
                  <c:v>-11</c:v>
                </c:pt>
                <c:pt idx="290">
                  <c:v>-10</c:v>
                </c:pt>
                <c:pt idx="291">
                  <c:v>-9</c:v>
                </c:pt>
                <c:pt idx="292">
                  <c:v>-8</c:v>
                </c:pt>
                <c:pt idx="293">
                  <c:v>-7</c:v>
                </c:pt>
                <c:pt idx="294">
                  <c:v>-6</c:v>
                </c:pt>
                <c:pt idx="295">
                  <c:v>-5</c:v>
                </c:pt>
                <c:pt idx="296">
                  <c:v>-4</c:v>
                </c:pt>
                <c:pt idx="297">
                  <c:v>-3</c:v>
                </c:pt>
                <c:pt idx="298">
                  <c:v>-2</c:v>
                </c:pt>
                <c:pt idx="299">
                  <c:v>-1</c:v>
                </c:pt>
                <c:pt idx="300">
                  <c:v>0</c:v>
                </c:pt>
                <c:pt idx="301">
                  <c:v>1</c:v>
                </c:pt>
                <c:pt idx="302">
                  <c:v>2</c:v>
                </c:pt>
                <c:pt idx="303">
                  <c:v>3</c:v>
                </c:pt>
                <c:pt idx="304">
                  <c:v>4</c:v>
                </c:pt>
                <c:pt idx="305">
                  <c:v>5</c:v>
                </c:pt>
                <c:pt idx="306">
                  <c:v>6</c:v>
                </c:pt>
                <c:pt idx="307">
                  <c:v>7</c:v>
                </c:pt>
                <c:pt idx="308">
                  <c:v>8</c:v>
                </c:pt>
                <c:pt idx="309">
                  <c:v>9</c:v>
                </c:pt>
                <c:pt idx="310">
                  <c:v>10</c:v>
                </c:pt>
                <c:pt idx="311">
                  <c:v>11</c:v>
                </c:pt>
                <c:pt idx="312">
                  <c:v>12</c:v>
                </c:pt>
                <c:pt idx="313">
                  <c:v>13</c:v>
                </c:pt>
                <c:pt idx="314">
                  <c:v>14</c:v>
                </c:pt>
                <c:pt idx="315">
                  <c:v>15</c:v>
                </c:pt>
                <c:pt idx="316">
                  <c:v>16</c:v>
                </c:pt>
                <c:pt idx="317">
                  <c:v>17</c:v>
                </c:pt>
                <c:pt idx="318">
                  <c:v>18</c:v>
                </c:pt>
                <c:pt idx="319">
                  <c:v>19</c:v>
                </c:pt>
                <c:pt idx="320">
                  <c:v>20</c:v>
                </c:pt>
                <c:pt idx="321">
                  <c:v>21</c:v>
                </c:pt>
                <c:pt idx="322">
                  <c:v>22</c:v>
                </c:pt>
                <c:pt idx="323">
                  <c:v>23</c:v>
                </c:pt>
                <c:pt idx="324">
                  <c:v>24</c:v>
                </c:pt>
                <c:pt idx="325">
                  <c:v>25</c:v>
                </c:pt>
                <c:pt idx="326">
                  <c:v>26</c:v>
                </c:pt>
                <c:pt idx="327">
                  <c:v>27</c:v>
                </c:pt>
                <c:pt idx="328">
                  <c:v>28</c:v>
                </c:pt>
                <c:pt idx="329">
                  <c:v>29</c:v>
                </c:pt>
                <c:pt idx="330">
                  <c:v>30</c:v>
                </c:pt>
                <c:pt idx="331">
                  <c:v>31</c:v>
                </c:pt>
                <c:pt idx="332">
                  <c:v>32</c:v>
                </c:pt>
                <c:pt idx="333">
                  <c:v>33</c:v>
                </c:pt>
                <c:pt idx="334">
                  <c:v>34</c:v>
                </c:pt>
                <c:pt idx="335">
                  <c:v>35</c:v>
                </c:pt>
                <c:pt idx="336">
                  <c:v>36</c:v>
                </c:pt>
                <c:pt idx="337">
                  <c:v>37</c:v>
                </c:pt>
                <c:pt idx="338">
                  <c:v>38</c:v>
                </c:pt>
                <c:pt idx="339">
                  <c:v>39</c:v>
                </c:pt>
                <c:pt idx="340">
                  <c:v>40</c:v>
                </c:pt>
                <c:pt idx="341">
                  <c:v>41</c:v>
                </c:pt>
                <c:pt idx="342">
                  <c:v>42</c:v>
                </c:pt>
                <c:pt idx="343">
                  <c:v>43</c:v>
                </c:pt>
                <c:pt idx="344">
                  <c:v>44</c:v>
                </c:pt>
                <c:pt idx="345">
                  <c:v>45</c:v>
                </c:pt>
                <c:pt idx="346">
                  <c:v>46</c:v>
                </c:pt>
                <c:pt idx="347">
                  <c:v>47</c:v>
                </c:pt>
                <c:pt idx="348">
                  <c:v>48</c:v>
                </c:pt>
                <c:pt idx="349">
                  <c:v>49</c:v>
                </c:pt>
                <c:pt idx="350">
                  <c:v>50</c:v>
                </c:pt>
                <c:pt idx="351">
                  <c:v>51</c:v>
                </c:pt>
                <c:pt idx="352">
                  <c:v>52</c:v>
                </c:pt>
                <c:pt idx="353">
                  <c:v>53</c:v>
                </c:pt>
                <c:pt idx="354">
                  <c:v>54</c:v>
                </c:pt>
                <c:pt idx="355">
                  <c:v>55</c:v>
                </c:pt>
                <c:pt idx="356">
                  <c:v>56</c:v>
                </c:pt>
                <c:pt idx="357">
                  <c:v>57</c:v>
                </c:pt>
                <c:pt idx="358">
                  <c:v>58</c:v>
                </c:pt>
                <c:pt idx="359">
                  <c:v>59</c:v>
                </c:pt>
                <c:pt idx="360">
                  <c:v>60</c:v>
                </c:pt>
                <c:pt idx="361">
                  <c:v>61</c:v>
                </c:pt>
                <c:pt idx="362">
                  <c:v>62</c:v>
                </c:pt>
                <c:pt idx="363">
                  <c:v>63</c:v>
                </c:pt>
                <c:pt idx="364">
                  <c:v>64</c:v>
                </c:pt>
              </c:numCache>
            </c:numRef>
          </c:xVal>
          <c:yVal>
            <c:numRef>
              <c:f>List2!$CL$6:$CL$370</c:f>
              <c:numCache>
                <c:formatCode>General</c:formatCode>
                <c:ptCount val="365"/>
                <c:pt idx="0">
                  <c:v>6.3804522489877256</c:v>
                </c:pt>
                <c:pt idx="1">
                  <c:v>7.6003223304003926</c:v>
                </c:pt>
                <c:pt idx="2">
                  <c:v>10.178916459719687</c:v>
                </c:pt>
                <c:pt idx="3">
                  <c:v>8.8515599824326525</c:v>
                </c:pt>
                <c:pt idx="4">
                  <c:v>12.113332519971445</c:v>
                </c:pt>
                <c:pt idx="5">
                  <c:v>9.4717336618745929</c:v>
                </c:pt>
                <c:pt idx="6">
                  <c:v>9.9413973925219477</c:v>
                </c:pt>
                <c:pt idx="7">
                  <c:v>11.856212373731756</c:v>
                </c:pt>
                <c:pt idx="8">
                  <c:v>10.077155974528013</c:v>
                </c:pt>
                <c:pt idx="9">
                  <c:v>13.066735380230625</c:v>
                </c:pt>
                <c:pt idx="10">
                  <c:v>10.948661698305294</c:v>
                </c:pt>
                <c:pt idx="11">
                  <c:v>11.221852423002201</c:v>
                </c:pt>
                <c:pt idx="12">
                  <c:v>18.4574812670851</c:v>
                </c:pt>
                <c:pt idx="13">
                  <c:v>18.854061131144615</c:v>
                </c:pt>
                <c:pt idx="14">
                  <c:v>18.799103187610775</c:v>
                </c:pt>
                <c:pt idx="15">
                  <c:v>22.633154123518985</c:v>
                </c:pt>
                <c:pt idx="16">
                  <c:v>18.228202209302367</c:v>
                </c:pt>
                <c:pt idx="17">
                  <c:v>20.69501301713013</c:v>
                </c:pt>
                <c:pt idx="18">
                  <c:v>22.508020460415342</c:v>
                </c:pt>
                <c:pt idx="19">
                  <c:v>23.238859747387441</c:v>
                </c:pt>
                <c:pt idx="20">
                  <c:v>23.238859747387441</c:v>
                </c:pt>
                <c:pt idx="21">
                  <c:v>19.821233055979313</c:v>
                </c:pt>
                <c:pt idx="22">
                  <c:v>30.570752243623023</c:v>
                </c:pt>
                <c:pt idx="23">
                  <c:v>46.271298156170161</c:v>
                </c:pt>
                <c:pt idx="24">
                  <c:v>59.179138866055794</c:v>
                </c:pt>
                <c:pt idx="25">
                  <c:v>51.783332542449834</c:v>
                </c:pt>
                <c:pt idx="26">
                  <c:v>55.936830419941245</c:v>
                </c:pt>
                <c:pt idx="27">
                  <c:v>52.240694526094956</c:v>
                </c:pt>
                <c:pt idx="28">
                  <c:v>53.442989301711378</c:v>
                </c:pt>
                <c:pt idx="29">
                  <c:v>44.653687845937704</c:v>
                </c:pt>
                <c:pt idx="30">
                  <c:v>33.094801280457126</c:v>
                </c:pt>
                <c:pt idx="31">
                  <c:v>20.896472029782739</c:v>
                </c:pt>
                <c:pt idx="32">
                  <c:v>14.963714115365802</c:v>
                </c:pt>
                <c:pt idx="33">
                  <c:v>10.780913362068393</c:v>
                </c:pt>
                <c:pt idx="34">
                  <c:v>10.079892919502406</c:v>
                </c:pt>
                <c:pt idx="35">
                  <c:v>6.0231393422929074</c:v>
                </c:pt>
                <c:pt idx="36">
                  <c:v>11.821581060441744</c:v>
                </c:pt>
                <c:pt idx="37">
                  <c:v>23.329067859899865</c:v>
                </c:pt>
                <c:pt idx="38">
                  <c:v>29.241274833189024</c:v>
                </c:pt>
                <c:pt idx="39">
                  <c:v>40.712147278773664</c:v>
                </c:pt>
                <c:pt idx="40">
                  <c:v>34.786508311421926</c:v>
                </c:pt>
                <c:pt idx="41">
                  <c:v>31.135538805644849</c:v>
                </c:pt>
                <c:pt idx="42">
                  <c:v>26.68022915671159</c:v>
                </c:pt>
                <c:pt idx="43">
                  <c:v>26.68022915671159</c:v>
                </c:pt>
                <c:pt idx="44">
                  <c:v>21.555908843927419</c:v>
                </c:pt>
                <c:pt idx="45">
                  <c:v>18.590465095712254</c:v>
                </c:pt>
                <c:pt idx="46">
                  <c:v>17.643488367753207</c:v>
                </c:pt>
                <c:pt idx="47">
                  <c:v>16.153607404181006</c:v>
                </c:pt>
                <c:pt idx="48">
                  <c:v>16.425679161161696</c:v>
                </c:pt>
                <c:pt idx="49">
                  <c:v>19.762903150002042</c:v>
                </c:pt>
                <c:pt idx="50">
                  <c:v>18.947147993728521</c:v>
                </c:pt>
                <c:pt idx="51">
                  <c:v>24.410107521205948</c:v>
                </c:pt>
                <c:pt idx="52">
                  <c:v>26.112387909627952</c:v>
                </c:pt>
                <c:pt idx="53">
                  <c:v>18.087201731817558</c:v>
                </c:pt>
                <c:pt idx="54">
                  <c:v>14.078231059563558</c:v>
                </c:pt>
                <c:pt idx="55">
                  <c:v>14.097403385603545</c:v>
                </c:pt>
                <c:pt idx="56">
                  <c:v>13.672107405659458</c:v>
                </c:pt>
                <c:pt idx="57">
                  <c:v>13.505314912870947</c:v>
                </c:pt>
                <c:pt idx="58">
                  <c:v>10.643517813179272</c:v>
                </c:pt>
                <c:pt idx="59">
                  <c:v>9.7337329021873398</c:v>
                </c:pt>
                <c:pt idx="60">
                  <c:v>8.3555728224052093</c:v>
                </c:pt>
                <c:pt idx="61">
                  <c:v>6.0281016023984275</c:v>
                </c:pt>
                <c:pt idx="62">
                  <c:v>4.8286026288266566</c:v>
                </c:pt>
                <c:pt idx="63">
                  <c:v>4.3168645978189755</c:v>
                </c:pt>
                <c:pt idx="64">
                  <c:v>6.4012177316778738</c:v>
                </c:pt>
                <c:pt idx="65">
                  <c:v>11.23204046752571</c:v>
                </c:pt>
                <c:pt idx="66">
                  <c:v>11.383272160876981</c:v>
                </c:pt>
                <c:pt idx="67">
                  <c:v>14.800344660624825</c:v>
                </c:pt>
                <c:pt idx="68">
                  <c:v>13.586008045204887</c:v>
                </c:pt>
                <c:pt idx="69">
                  <c:v>13.586008045204887</c:v>
                </c:pt>
                <c:pt idx="70">
                  <c:v>13.992355493008153</c:v>
                </c:pt>
                <c:pt idx="71">
                  <c:v>13.992355493008153</c:v>
                </c:pt>
                <c:pt idx="72">
                  <c:v>12.226122296030011</c:v>
                </c:pt>
                <c:pt idx="73">
                  <c:v>14.52620270885992</c:v>
                </c:pt>
                <c:pt idx="74">
                  <c:v>17.673945744412965</c:v>
                </c:pt>
                <c:pt idx="75">
                  <c:v>11.779913680487157</c:v>
                </c:pt>
                <c:pt idx="76">
                  <c:v>12.995288398662495</c:v>
                </c:pt>
                <c:pt idx="77">
                  <c:v>13.392647115854853</c:v>
                </c:pt>
                <c:pt idx="78">
                  <c:v>12.058953815609724</c:v>
                </c:pt>
                <c:pt idx="79">
                  <c:v>5.5438958597706405</c:v>
                </c:pt>
                <c:pt idx="80">
                  <c:v>3.4969245859476512</c:v>
                </c:pt>
                <c:pt idx="81">
                  <c:v>8.1797706820331939</c:v>
                </c:pt>
                <c:pt idx="82">
                  <c:v>8.7881507037268634</c:v>
                </c:pt>
                <c:pt idx="83">
                  <c:v>8.457269802112739</c:v>
                </c:pt>
                <c:pt idx="84">
                  <c:v>9.7731267290391184</c:v>
                </c:pt>
                <c:pt idx="85">
                  <c:v>6.0226838119711905</c:v>
                </c:pt>
                <c:pt idx="86">
                  <c:v>6.7161898025527726</c:v>
                </c:pt>
                <c:pt idx="87">
                  <c:v>6.1413391068467291</c:v>
                </c:pt>
                <c:pt idx="88">
                  <c:v>3.113757728995338</c:v>
                </c:pt>
                <c:pt idx="89">
                  <c:v>5.1712822930800124</c:v>
                </c:pt>
                <c:pt idx="90">
                  <c:v>5.0236412413923901</c:v>
                </c:pt>
                <c:pt idx="91">
                  <c:v>4.7451929541755771</c:v>
                </c:pt>
                <c:pt idx="92">
                  <c:v>7.7624384298582845</c:v>
                </c:pt>
                <c:pt idx="93">
                  <c:v>11.50787293369466</c:v>
                </c:pt>
                <c:pt idx="94">
                  <c:v>11.381562401470051</c:v>
                </c:pt>
                <c:pt idx="95">
                  <c:v>14.972603864303354</c:v>
                </c:pt>
                <c:pt idx="96">
                  <c:v>13.75135215843542</c:v>
                </c:pt>
                <c:pt idx="97">
                  <c:v>14.932754962717121</c:v>
                </c:pt>
                <c:pt idx="98">
                  <c:v>17.207381387311568</c:v>
                </c:pt>
                <c:pt idx="99">
                  <c:v>15.129567361607794</c:v>
                </c:pt>
                <c:pt idx="100">
                  <c:v>16.676830925521106</c:v>
                </c:pt>
                <c:pt idx="101">
                  <c:v>15.079429409486748</c:v>
                </c:pt>
                <c:pt idx="102">
                  <c:v>16.99406951814996</c:v>
                </c:pt>
                <c:pt idx="103">
                  <c:v>20.202626426475646</c:v>
                </c:pt>
                <c:pt idx="104">
                  <c:v>20.676347514131777</c:v>
                </c:pt>
                <c:pt idx="105">
                  <c:v>17.809816867152577</c:v>
                </c:pt>
                <c:pt idx="106">
                  <c:v>20.454957027345607</c:v>
                </c:pt>
                <c:pt idx="107">
                  <c:v>17.159548340171977</c:v>
                </c:pt>
                <c:pt idx="108">
                  <c:v>19.94526991764501</c:v>
                </c:pt>
                <c:pt idx="109">
                  <c:v>16.874112453835551</c:v>
                </c:pt>
                <c:pt idx="110">
                  <c:v>12.679863366372999</c:v>
                </c:pt>
                <c:pt idx="111">
                  <c:v>11.493060318002698</c:v>
                </c:pt>
                <c:pt idx="112">
                  <c:v>10.141647759731271</c:v>
                </c:pt>
                <c:pt idx="113">
                  <c:v>6.3898467966289587</c:v>
                </c:pt>
                <c:pt idx="114">
                  <c:v>3.6090019018198105</c:v>
                </c:pt>
                <c:pt idx="115">
                  <c:v>4.1715179218859335</c:v>
                </c:pt>
                <c:pt idx="116">
                  <c:v>6.4629854849584376</c:v>
                </c:pt>
                <c:pt idx="117">
                  <c:v>8.0548454118434574</c:v>
                </c:pt>
                <c:pt idx="118">
                  <c:v>8.7946806947976714</c:v>
                </c:pt>
                <c:pt idx="119">
                  <c:v>7.269983443275061</c:v>
                </c:pt>
                <c:pt idx="120">
                  <c:v>10.380223966469673</c:v>
                </c:pt>
                <c:pt idx="121">
                  <c:v>8.6760376509485706</c:v>
                </c:pt>
                <c:pt idx="122">
                  <c:v>10.649638922683501</c:v>
                </c:pt>
                <c:pt idx="123">
                  <c:v>4.8432324472450379</c:v>
                </c:pt>
                <c:pt idx="124">
                  <c:v>4.5566024106150014</c:v>
                </c:pt>
                <c:pt idx="125">
                  <c:v>4.2592640292229511</c:v>
                </c:pt>
                <c:pt idx="126">
                  <c:v>2.5404976557352632</c:v>
                </c:pt>
                <c:pt idx="127">
                  <c:v>3.2736951576281625</c:v>
                </c:pt>
                <c:pt idx="128">
                  <c:v>4.4699992614011963</c:v>
                </c:pt>
                <c:pt idx="129">
                  <c:v>4.4597424650213897</c:v>
                </c:pt>
                <c:pt idx="130">
                  <c:v>6.7397354638475795</c:v>
                </c:pt>
                <c:pt idx="131">
                  <c:v>8.2611853587145809</c:v>
                </c:pt>
                <c:pt idx="132">
                  <c:v>7.8459192375210058</c:v>
                </c:pt>
                <c:pt idx="133">
                  <c:v>8.2892043548903551</c:v>
                </c:pt>
                <c:pt idx="134">
                  <c:v>5.4551681389404578</c:v>
                </c:pt>
                <c:pt idx="135">
                  <c:v>8.1293628727586569</c:v>
                </c:pt>
                <c:pt idx="136">
                  <c:v>5.5301440149702117</c:v>
                </c:pt>
                <c:pt idx="137">
                  <c:v>9.4091242609423205</c:v>
                </c:pt>
                <c:pt idx="138">
                  <c:v>11.127219575736763</c:v>
                </c:pt>
                <c:pt idx="139">
                  <c:v>9.4574498326238583</c:v>
                </c:pt>
                <c:pt idx="140">
                  <c:v>9.606622412995339</c:v>
                </c:pt>
                <c:pt idx="141">
                  <c:v>16.804404108076884</c:v>
                </c:pt>
                <c:pt idx="142">
                  <c:v>20.530372399160729</c:v>
                </c:pt>
                <c:pt idx="143">
                  <c:v>16.597424755149952</c:v>
                </c:pt>
                <c:pt idx="144">
                  <c:v>16.413346196643523</c:v>
                </c:pt>
                <c:pt idx="145">
                  <c:v>23.673682591931065</c:v>
                </c:pt>
                <c:pt idx="146">
                  <c:v>23.673682591931065</c:v>
                </c:pt>
                <c:pt idx="147">
                  <c:v>23.178547347175456</c:v>
                </c:pt>
                <c:pt idx="148">
                  <c:v>17.996530116206181</c:v>
                </c:pt>
                <c:pt idx="149">
                  <c:v>20.227969097478535</c:v>
                </c:pt>
                <c:pt idx="150">
                  <c:v>16.319094004109921</c:v>
                </c:pt>
                <c:pt idx="151">
                  <c:v>12.701246009646779</c:v>
                </c:pt>
                <c:pt idx="152">
                  <c:v>6.8310183316451827</c:v>
                </c:pt>
                <c:pt idx="153">
                  <c:v>8.3085127894069455</c:v>
                </c:pt>
                <c:pt idx="154">
                  <c:v>8.3085127894069455</c:v>
                </c:pt>
                <c:pt idx="155">
                  <c:v>11.292378639562113</c:v>
                </c:pt>
                <c:pt idx="156">
                  <c:v>12.590108797216711</c:v>
                </c:pt>
                <c:pt idx="157">
                  <c:v>18.056006750469287</c:v>
                </c:pt>
                <c:pt idx="158">
                  <c:v>18.406632112091703</c:v>
                </c:pt>
                <c:pt idx="159">
                  <c:v>16.113854073592353</c:v>
                </c:pt>
                <c:pt idx="160">
                  <c:v>14.490141114928107</c:v>
                </c:pt>
                <c:pt idx="161">
                  <c:v>16.461622657441023</c:v>
                </c:pt>
                <c:pt idx="162">
                  <c:v>12.936682516247263</c:v>
                </c:pt>
                <c:pt idx="163">
                  <c:v>11.292968413300033</c:v>
                </c:pt>
                <c:pt idx="164">
                  <c:v>6.9036396792737786</c:v>
                </c:pt>
                <c:pt idx="165">
                  <c:v>11.690661007445344</c:v>
                </c:pt>
                <c:pt idx="166">
                  <c:v>17.721026560021134</c:v>
                </c:pt>
                <c:pt idx="167">
                  <c:v>17.721026560021134</c:v>
                </c:pt>
                <c:pt idx="168">
                  <c:v>15.360947632371301</c:v>
                </c:pt>
                <c:pt idx="169">
                  <c:v>19.672385463270111</c:v>
                </c:pt>
                <c:pt idx="170">
                  <c:v>25.338649954036793</c:v>
                </c:pt>
                <c:pt idx="171">
                  <c:v>30.909506600880253</c:v>
                </c:pt>
                <c:pt idx="172">
                  <c:v>27.082537312609123</c:v>
                </c:pt>
                <c:pt idx="173">
                  <c:v>21.449497222914228</c:v>
                </c:pt>
                <c:pt idx="174">
                  <c:v>23.036235537368182</c:v>
                </c:pt>
                <c:pt idx="175">
                  <c:v>24.638148557954494</c:v>
                </c:pt>
                <c:pt idx="176">
                  <c:v>30.503261374580909</c:v>
                </c:pt>
                <c:pt idx="177">
                  <c:v>34.283342642522463</c:v>
                </c:pt>
                <c:pt idx="178">
                  <c:v>30.685907023030715</c:v>
                </c:pt>
                <c:pt idx="179">
                  <c:v>30.422070817472413</c:v>
                </c:pt>
                <c:pt idx="180">
                  <c:v>29.154461305875451</c:v>
                </c:pt>
                <c:pt idx="181">
                  <c:v>28.428547197586379</c:v>
                </c:pt>
                <c:pt idx="182">
                  <c:v>25.658667049741343</c:v>
                </c:pt>
                <c:pt idx="183">
                  <c:v>19.222637184677446</c:v>
                </c:pt>
                <c:pt idx="184">
                  <c:v>15.34932686020403</c:v>
                </c:pt>
                <c:pt idx="185">
                  <c:v>14.864463503156562</c:v>
                </c:pt>
                <c:pt idx="186">
                  <c:v>12.139494188286259</c:v>
                </c:pt>
                <c:pt idx="187">
                  <c:v>15.530136516870149</c:v>
                </c:pt>
                <c:pt idx="188">
                  <c:v>15.530136516870149</c:v>
                </c:pt>
                <c:pt idx="189">
                  <c:v>18.934657590885209</c:v>
                </c:pt>
                <c:pt idx="190">
                  <c:v>19.377024874309736</c:v>
                </c:pt>
                <c:pt idx="191">
                  <c:v>14.831875031618161</c:v>
                </c:pt>
                <c:pt idx="192">
                  <c:v>12.056998040856563</c:v>
                </c:pt>
                <c:pt idx="193">
                  <c:v>8.8343614348513562</c:v>
                </c:pt>
                <c:pt idx="194">
                  <c:v>8.8257959999831748</c:v>
                </c:pt>
                <c:pt idx="195">
                  <c:v>7.1192935695422577</c:v>
                </c:pt>
                <c:pt idx="196">
                  <c:v>6.2662698707782836</c:v>
                </c:pt>
                <c:pt idx="197">
                  <c:v>8.4169042218508814</c:v>
                </c:pt>
                <c:pt idx="198">
                  <c:v>9.1914460620700016</c:v>
                </c:pt>
                <c:pt idx="199">
                  <c:v>11.137288609653595</c:v>
                </c:pt>
                <c:pt idx="200">
                  <c:v>6.7074235097570485</c:v>
                </c:pt>
                <c:pt idx="201">
                  <c:v>7.6658053863012086</c:v>
                </c:pt>
                <c:pt idx="202">
                  <c:v>7.5271764176313711</c:v>
                </c:pt>
                <c:pt idx="203">
                  <c:v>7.5537981614627814</c:v>
                </c:pt>
                <c:pt idx="204">
                  <c:v>5.9785125074734244</c:v>
                </c:pt>
                <c:pt idx="205">
                  <c:v>4.0057462150874557</c:v>
                </c:pt>
                <c:pt idx="206">
                  <c:v>2.5576486344886726</c:v>
                </c:pt>
                <c:pt idx="207">
                  <c:v>5.4043535720970297</c:v>
                </c:pt>
                <c:pt idx="208">
                  <c:v>5.8282808869081295</c:v>
                </c:pt>
                <c:pt idx="209">
                  <c:v>5.8282808869081295</c:v>
                </c:pt>
                <c:pt idx="210">
                  <c:v>5.2591483515622723</c:v>
                </c:pt>
                <c:pt idx="211">
                  <c:v>8.5314785617207534</c:v>
                </c:pt>
                <c:pt idx="212">
                  <c:v>13.836442718760384</c:v>
                </c:pt>
                <c:pt idx="213">
                  <c:v>15.531423703957097</c:v>
                </c:pt>
                <c:pt idx="214">
                  <c:v>15.67772921135035</c:v>
                </c:pt>
                <c:pt idx="215">
                  <c:v>10.961540014133124</c:v>
                </c:pt>
                <c:pt idx="216">
                  <c:v>8.9709762370730495</c:v>
                </c:pt>
                <c:pt idx="217">
                  <c:v>8.8502916470486355</c:v>
                </c:pt>
                <c:pt idx="218">
                  <c:v>7.4664915232165718</c:v>
                </c:pt>
                <c:pt idx="219">
                  <c:v>13.415218054413948</c:v>
                </c:pt>
                <c:pt idx="220">
                  <c:v>9.3033060832801393</c:v>
                </c:pt>
                <c:pt idx="221">
                  <c:v>9.0403625164448549</c:v>
                </c:pt>
                <c:pt idx="222">
                  <c:v>12.434650213223405</c:v>
                </c:pt>
                <c:pt idx="223">
                  <c:v>13.570222196334024</c:v>
                </c:pt>
                <c:pt idx="224">
                  <c:v>13.570222196334024</c:v>
                </c:pt>
                <c:pt idx="225">
                  <c:v>13.570222196334024</c:v>
                </c:pt>
                <c:pt idx="226">
                  <c:v>12.257768555255549</c:v>
                </c:pt>
                <c:pt idx="227">
                  <c:v>13.239699049072863</c:v>
                </c:pt>
                <c:pt idx="228">
                  <c:v>13.568487315560295</c:v>
                </c:pt>
                <c:pt idx="229">
                  <c:v>12.577986488421809</c:v>
                </c:pt>
                <c:pt idx="230">
                  <c:v>11.847931219981218</c:v>
                </c:pt>
                <c:pt idx="231">
                  <c:v>11.967374240373719</c:v>
                </c:pt>
                <c:pt idx="232">
                  <c:v>18.573864901502613</c:v>
                </c:pt>
                <c:pt idx="233">
                  <c:v>18.449337706029024</c:v>
                </c:pt>
                <c:pt idx="234">
                  <c:v>22.106949300480636</c:v>
                </c:pt>
                <c:pt idx="235">
                  <c:v>25.411847581299899</c:v>
                </c:pt>
                <c:pt idx="236">
                  <c:v>36.144304585216894</c:v>
                </c:pt>
                <c:pt idx="237">
                  <c:v>36.237129753845849</c:v>
                </c:pt>
                <c:pt idx="238">
                  <c:v>37.296226273181631</c:v>
                </c:pt>
                <c:pt idx="239">
                  <c:v>44.336709725542505</c:v>
                </c:pt>
                <c:pt idx="240">
                  <c:v>54.099264842949083</c:v>
                </c:pt>
                <c:pt idx="241">
                  <c:v>54.149851768316424</c:v>
                </c:pt>
                <c:pt idx="242">
                  <c:v>51.834563080936668</c:v>
                </c:pt>
                <c:pt idx="243">
                  <c:v>48.264560524341135</c:v>
                </c:pt>
                <c:pt idx="244">
                  <c:v>39.857601995051866</c:v>
                </c:pt>
                <c:pt idx="245">
                  <c:v>29.276430541664062</c:v>
                </c:pt>
                <c:pt idx="246">
                  <c:v>19.011447372504048</c:v>
                </c:pt>
                <c:pt idx="247">
                  <c:v>10.866947302148574</c:v>
                </c:pt>
                <c:pt idx="248">
                  <c:v>11.813781691119182</c:v>
                </c:pt>
                <c:pt idx="249">
                  <c:v>17.454033149807763</c:v>
                </c:pt>
                <c:pt idx="250">
                  <c:v>21.586001849540953</c:v>
                </c:pt>
                <c:pt idx="251">
                  <c:v>17.73027809686069</c:v>
                </c:pt>
                <c:pt idx="252">
                  <c:v>18.927068909319431</c:v>
                </c:pt>
                <c:pt idx="253">
                  <c:v>24.826166842082287</c:v>
                </c:pt>
                <c:pt idx="254">
                  <c:v>25.351022035883076</c:v>
                </c:pt>
                <c:pt idx="255">
                  <c:v>19.543655235868307</c:v>
                </c:pt>
                <c:pt idx="256">
                  <c:v>24.238826002470219</c:v>
                </c:pt>
                <c:pt idx="257">
                  <c:v>22.301267094791136</c:v>
                </c:pt>
                <c:pt idx="258">
                  <c:v>21.009088905133382</c:v>
                </c:pt>
                <c:pt idx="259">
                  <c:v>19.472510911957489</c:v>
                </c:pt>
                <c:pt idx="260">
                  <c:v>16.112209109017115</c:v>
                </c:pt>
                <c:pt idx="261">
                  <c:v>16.6424356856309</c:v>
                </c:pt>
                <c:pt idx="262">
                  <c:v>20.935081401201931</c:v>
                </c:pt>
                <c:pt idx="263">
                  <c:v>20.935081401201931</c:v>
                </c:pt>
                <c:pt idx="264">
                  <c:v>22.160862109020414</c:v>
                </c:pt>
                <c:pt idx="265">
                  <c:v>22.882876365362222</c:v>
                </c:pt>
                <c:pt idx="266">
                  <c:v>19.010683983533621</c:v>
                </c:pt>
                <c:pt idx="267">
                  <c:v>18.962469720186487</c:v>
                </c:pt>
                <c:pt idx="268">
                  <c:v>19.343604956893184</c:v>
                </c:pt>
                <c:pt idx="269">
                  <c:v>23.209964991463096</c:v>
                </c:pt>
                <c:pt idx="270">
                  <c:v>17.711259117758601</c:v>
                </c:pt>
                <c:pt idx="271">
                  <c:v>9.4698703686678058</c:v>
                </c:pt>
                <c:pt idx="272">
                  <c:v>9.4698703686678058</c:v>
                </c:pt>
                <c:pt idx="273">
                  <c:v>12.911757762921733</c:v>
                </c:pt>
                <c:pt idx="274">
                  <c:v>13.764116664647972</c:v>
                </c:pt>
                <c:pt idx="275">
                  <c:v>9.4437204619790389</c:v>
                </c:pt>
                <c:pt idx="276">
                  <c:v>6.8128212942657083</c:v>
                </c:pt>
                <c:pt idx="277">
                  <c:v>2.5435367075690687</c:v>
                </c:pt>
                <c:pt idx="278">
                  <c:v>1.0293476422785797</c:v>
                </c:pt>
                <c:pt idx="279">
                  <c:v>1.0293476422785797</c:v>
                </c:pt>
                <c:pt idx="280">
                  <c:v>1.1393022489252891</c:v>
                </c:pt>
                <c:pt idx="281">
                  <c:v>0.54911638782662686</c:v>
                </c:pt>
                <c:pt idx="282">
                  <c:v>1.2601297563204163</c:v>
                </c:pt>
                <c:pt idx="283">
                  <c:v>1.8259484379554298</c:v>
                </c:pt>
                <c:pt idx="284">
                  <c:v>0.13240667697015068</c:v>
                </c:pt>
                <c:pt idx="285">
                  <c:v>1.5852451173880884</c:v>
                </c:pt>
                <c:pt idx="286">
                  <c:v>1.162696937318997</c:v>
                </c:pt>
                <c:pt idx="287">
                  <c:v>1.4442731238956596</c:v>
                </c:pt>
                <c:pt idx="288">
                  <c:v>1.5643773126444898</c:v>
                </c:pt>
                <c:pt idx="289">
                  <c:v>2.9192264466680133</c:v>
                </c:pt>
                <c:pt idx="290">
                  <c:v>4.3465110326971752</c:v>
                </c:pt>
                <c:pt idx="291">
                  <c:v>8.1353419591601615</c:v>
                </c:pt>
                <c:pt idx="292">
                  <c:v>11.61153797299492</c:v>
                </c:pt>
                <c:pt idx="293">
                  <c:v>11.033591850089669</c:v>
                </c:pt>
                <c:pt idx="294">
                  <c:v>13.464280959389253</c:v>
                </c:pt>
                <c:pt idx="295">
                  <c:v>15.433190094228003</c:v>
                </c:pt>
                <c:pt idx="296">
                  <c:v>19.078145477874674</c:v>
                </c:pt>
                <c:pt idx="297">
                  <c:v>15.09332999641232</c:v>
                </c:pt>
                <c:pt idx="298">
                  <c:v>12.039945714543519</c:v>
                </c:pt>
                <c:pt idx="299">
                  <c:v>14.584344691317</c:v>
                </c:pt>
                <c:pt idx="300">
                  <c:v>14.262384409127085</c:v>
                </c:pt>
                <c:pt idx="301">
                  <c:v>13.891428662225119</c:v>
                </c:pt>
                <c:pt idx="302">
                  <c:v>14.305809943068404</c:v>
                </c:pt>
                <c:pt idx="303">
                  <c:v>19.020015744664388</c:v>
                </c:pt>
                <c:pt idx="304">
                  <c:v>19.865576600049586</c:v>
                </c:pt>
                <c:pt idx="305">
                  <c:v>16.854406411757704</c:v>
                </c:pt>
                <c:pt idx="306">
                  <c:v>10.84898922741084</c:v>
                </c:pt>
                <c:pt idx="307">
                  <c:v>10.84898922741084</c:v>
                </c:pt>
                <c:pt idx="308">
                  <c:v>10.879318165832801</c:v>
                </c:pt>
                <c:pt idx="309">
                  <c:v>13.110562113932058</c:v>
                </c:pt>
                <c:pt idx="310">
                  <c:v>13.859326552343074</c:v>
                </c:pt>
                <c:pt idx="311">
                  <c:v>18.32574015506637</c:v>
                </c:pt>
                <c:pt idx="312">
                  <c:v>20.335784737018905</c:v>
                </c:pt>
                <c:pt idx="313">
                  <c:v>27.342335168579897</c:v>
                </c:pt>
                <c:pt idx="314">
                  <c:v>27.62010491283683</c:v>
                </c:pt>
                <c:pt idx="315">
                  <c:v>24.177429875819072</c:v>
                </c:pt>
                <c:pt idx="316">
                  <c:v>22.014180460056739</c:v>
                </c:pt>
                <c:pt idx="317">
                  <c:v>21.678645740706944</c:v>
                </c:pt>
                <c:pt idx="318">
                  <c:v>16.485473296150957</c:v>
                </c:pt>
                <c:pt idx="319">
                  <c:v>16.57641385863112</c:v>
                </c:pt>
                <c:pt idx="320">
                  <c:v>16.594072325120887</c:v>
                </c:pt>
                <c:pt idx="321">
                  <c:v>16.594072325120887</c:v>
                </c:pt>
                <c:pt idx="322">
                  <c:v>16.031094089523737</c:v>
                </c:pt>
                <c:pt idx="323">
                  <c:v>21.155242100448113</c:v>
                </c:pt>
                <c:pt idx="324">
                  <c:v>27.235266679705074</c:v>
                </c:pt>
                <c:pt idx="325">
                  <c:v>32.251649596361098</c:v>
                </c:pt>
                <c:pt idx="326">
                  <c:v>29.694238002505386</c:v>
                </c:pt>
                <c:pt idx="327">
                  <c:v>27.414797028630492</c:v>
                </c:pt>
                <c:pt idx="328">
                  <c:v>27.582096914834533</c:v>
                </c:pt>
                <c:pt idx="329">
                  <c:v>29.460824887105471</c:v>
                </c:pt>
                <c:pt idx="330">
                  <c:v>30.828480418235113</c:v>
                </c:pt>
                <c:pt idx="331">
                  <c:v>27.379726914503635</c:v>
                </c:pt>
                <c:pt idx="332">
                  <c:v>29.269587902939303</c:v>
                </c:pt>
                <c:pt idx="333">
                  <c:v>28.146774635989729</c:v>
                </c:pt>
                <c:pt idx="334">
                  <c:v>27.316104451209291</c:v>
                </c:pt>
                <c:pt idx="335">
                  <c:v>27.981887831828882</c:v>
                </c:pt>
                <c:pt idx="336">
                  <c:v>24.230335154000787</c:v>
                </c:pt>
                <c:pt idx="337">
                  <c:v>18.122077318188428</c:v>
                </c:pt>
                <c:pt idx="338">
                  <c:v>16.831261483068115</c:v>
                </c:pt>
                <c:pt idx="339">
                  <c:v>10.818192923186139</c:v>
                </c:pt>
                <c:pt idx="340">
                  <c:v>10.5207043937551</c:v>
                </c:pt>
                <c:pt idx="341">
                  <c:v>15.733946149839346</c:v>
                </c:pt>
                <c:pt idx="342">
                  <c:v>15.688623676859493</c:v>
                </c:pt>
                <c:pt idx="343">
                  <c:v>13.847931434686268</c:v>
                </c:pt>
                <c:pt idx="344">
                  <c:v>11.692237673971885</c:v>
                </c:pt>
                <c:pt idx="345">
                  <c:v>7.8600873360374877</c:v>
                </c:pt>
                <c:pt idx="346">
                  <c:v>6.9114949781624757</c:v>
                </c:pt>
                <c:pt idx="347">
                  <c:v>11.922664292910914</c:v>
                </c:pt>
                <c:pt idx="348">
                  <c:v>7.7415644533308905</c:v>
                </c:pt>
                <c:pt idx="349">
                  <c:v>7.3143224394809945</c:v>
                </c:pt>
                <c:pt idx="350">
                  <c:v>8.1791827199665352</c:v>
                </c:pt>
                <c:pt idx="351">
                  <c:v>5.83753801714919</c:v>
                </c:pt>
                <c:pt idx="352">
                  <c:v>7.2465531950491782</c:v>
                </c:pt>
                <c:pt idx="353">
                  <c:v>8.5491075369431488</c:v>
                </c:pt>
                <c:pt idx="354">
                  <c:v>7.4467077990600794</c:v>
                </c:pt>
                <c:pt idx="355">
                  <c:v>7.5910057736049614</c:v>
                </c:pt>
                <c:pt idx="356">
                  <c:v>8.8532792602322168</c:v>
                </c:pt>
                <c:pt idx="357">
                  <c:v>5.8302654321753691</c:v>
                </c:pt>
                <c:pt idx="358">
                  <c:v>7.5546033149724785</c:v>
                </c:pt>
                <c:pt idx="359">
                  <c:v>7.9147957788045158</c:v>
                </c:pt>
                <c:pt idx="360">
                  <c:v>5.2680988119526724</c:v>
                </c:pt>
                <c:pt idx="361">
                  <c:v>3.7387903561209259</c:v>
                </c:pt>
                <c:pt idx="362">
                  <c:v>6.1033242679168467</c:v>
                </c:pt>
                <c:pt idx="363">
                  <c:v>6.1033242679168467</c:v>
                </c:pt>
                <c:pt idx="364">
                  <c:v>7.3272265066674089</c:v>
                </c:pt>
              </c:numCache>
            </c:numRef>
          </c:yVal>
          <c:smooth val="0"/>
        </c:ser>
        <c:ser>
          <c:idx val="0"/>
          <c:order val="3"/>
          <c:tx>
            <c:strRef>
              <c:f>List2!$B$2:$G$2</c:f>
              <c:strCache>
                <c:ptCount val="1"/>
                <c:pt idx="0">
                  <c:v>Number of Accidents Geomagnetic Activity</c:v>
                </c:pt>
              </c:strCache>
            </c:strRef>
          </c:tx>
          <c:spPr>
            <a:ln w="12700">
              <a:solidFill>
                <a:schemeClr val="tx1"/>
              </a:solidFill>
            </a:ln>
          </c:spPr>
          <c:marker>
            <c:symbol val="none"/>
          </c:marker>
          <c:xVal>
            <c:numRef>
              <c:f>List2!$A$6:$A$370</c:f>
              <c:numCache>
                <c:formatCode>General</c:formatCode>
                <c:ptCount val="365"/>
                <c:pt idx="0">
                  <c:v>-300</c:v>
                </c:pt>
                <c:pt idx="1">
                  <c:v>-299</c:v>
                </c:pt>
                <c:pt idx="2">
                  <c:v>-298</c:v>
                </c:pt>
                <c:pt idx="3">
                  <c:v>-297</c:v>
                </c:pt>
                <c:pt idx="4">
                  <c:v>-296</c:v>
                </c:pt>
                <c:pt idx="5">
                  <c:v>-295</c:v>
                </c:pt>
                <c:pt idx="6">
                  <c:v>-294</c:v>
                </c:pt>
                <c:pt idx="7">
                  <c:v>-293</c:v>
                </c:pt>
                <c:pt idx="8">
                  <c:v>-292</c:v>
                </c:pt>
                <c:pt idx="9">
                  <c:v>-291</c:v>
                </c:pt>
                <c:pt idx="10">
                  <c:v>-290</c:v>
                </c:pt>
                <c:pt idx="11">
                  <c:v>-289</c:v>
                </c:pt>
                <c:pt idx="12">
                  <c:v>-288</c:v>
                </c:pt>
                <c:pt idx="13">
                  <c:v>-287</c:v>
                </c:pt>
                <c:pt idx="14">
                  <c:v>-286</c:v>
                </c:pt>
                <c:pt idx="15">
                  <c:v>-285</c:v>
                </c:pt>
                <c:pt idx="16">
                  <c:v>-284</c:v>
                </c:pt>
                <c:pt idx="17">
                  <c:v>-283</c:v>
                </c:pt>
                <c:pt idx="18">
                  <c:v>-282</c:v>
                </c:pt>
                <c:pt idx="19">
                  <c:v>-281</c:v>
                </c:pt>
                <c:pt idx="20">
                  <c:v>-280</c:v>
                </c:pt>
                <c:pt idx="21">
                  <c:v>-279</c:v>
                </c:pt>
                <c:pt idx="22">
                  <c:v>-278</c:v>
                </c:pt>
                <c:pt idx="23">
                  <c:v>-277</c:v>
                </c:pt>
                <c:pt idx="24">
                  <c:v>-276</c:v>
                </c:pt>
                <c:pt idx="25">
                  <c:v>-275</c:v>
                </c:pt>
                <c:pt idx="26">
                  <c:v>-274</c:v>
                </c:pt>
                <c:pt idx="27">
                  <c:v>-273</c:v>
                </c:pt>
                <c:pt idx="28">
                  <c:v>-272</c:v>
                </c:pt>
                <c:pt idx="29">
                  <c:v>-271</c:v>
                </c:pt>
                <c:pt idx="30">
                  <c:v>-270</c:v>
                </c:pt>
                <c:pt idx="31">
                  <c:v>-269</c:v>
                </c:pt>
                <c:pt idx="32">
                  <c:v>-268</c:v>
                </c:pt>
                <c:pt idx="33">
                  <c:v>-267</c:v>
                </c:pt>
                <c:pt idx="34">
                  <c:v>-266</c:v>
                </c:pt>
                <c:pt idx="35">
                  <c:v>-265</c:v>
                </c:pt>
                <c:pt idx="36">
                  <c:v>-264</c:v>
                </c:pt>
                <c:pt idx="37">
                  <c:v>-263</c:v>
                </c:pt>
                <c:pt idx="38">
                  <c:v>-262</c:v>
                </c:pt>
                <c:pt idx="39">
                  <c:v>-261</c:v>
                </c:pt>
                <c:pt idx="40">
                  <c:v>-260</c:v>
                </c:pt>
                <c:pt idx="41">
                  <c:v>-259</c:v>
                </c:pt>
                <c:pt idx="42">
                  <c:v>-258</c:v>
                </c:pt>
                <c:pt idx="43">
                  <c:v>-257</c:v>
                </c:pt>
                <c:pt idx="44">
                  <c:v>-256</c:v>
                </c:pt>
                <c:pt idx="45">
                  <c:v>-255</c:v>
                </c:pt>
                <c:pt idx="46">
                  <c:v>-254</c:v>
                </c:pt>
                <c:pt idx="47">
                  <c:v>-253</c:v>
                </c:pt>
                <c:pt idx="48">
                  <c:v>-252</c:v>
                </c:pt>
                <c:pt idx="49">
                  <c:v>-251</c:v>
                </c:pt>
                <c:pt idx="50">
                  <c:v>-250</c:v>
                </c:pt>
                <c:pt idx="51">
                  <c:v>-249</c:v>
                </c:pt>
                <c:pt idx="52">
                  <c:v>-248</c:v>
                </c:pt>
                <c:pt idx="53">
                  <c:v>-247</c:v>
                </c:pt>
                <c:pt idx="54">
                  <c:v>-246</c:v>
                </c:pt>
                <c:pt idx="55">
                  <c:v>-245</c:v>
                </c:pt>
                <c:pt idx="56">
                  <c:v>-244</c:v>
                </c:pt>
                <c:pt idx="57">
                  <c:v>-243</c:v>
                </c:pt>
                <c:pt idx="58">
                  <c:v>-242</c:v>
                </c:pt>
                <c:pt idx="59">
                  <c:v>-241</c:v>
                </c:pt>
                <c:pt idx="60">
                  <c:v>-240</c:v>
                </c:pt>
                <c:pt idx="61">
                  <c:v>-239</c:v>
                </c:pt>
                <c:pt idx="62">
                  <c:v>-238</c:v>
                </c:pt>
                <c:pt idx="63">
                  <c:v>-237</c:v>
                </c:pt>
                <c:pt idx="64">
                  <c:v>-236</c:v>
                </c:pt>
                <c:pt idx="65">
                  <c:v>-235</c:v>
                </c:pt>
                <c:pt idx="66">
                  <c:v>-234</c:v>
                </c:pt>
                <c:pt idx="67">
                  <c:v>-233</c:v>
                </c:pt>
                <c:pt idx="68">
                  <c:v>-232</c:v>
                </c:pt>
                <c:pt idx="69">
                  <c:v>-231</c:v>
                </c:pt>
                <c:pt idx="70">
                  <c:v>-230</c:v>
                </c:pt>
                <c:pt idx="71">
                  <c:v>-229</c:v>
                </c:pt>
                <c:pt idx="72">
                  <c:v>-228</c:v>
                </c:pt>
                <c:pt idx="73">
                  <c:v>-227</c:v>
                </c:pt>
                <c:pt idx="74">
                  <c:v>-226</c:v>
                </c:pt>
                <c:pt idx="75">
                  <c:v>-225</c:v>
                </c:pt>
                <c:pt idx="76">
                  <c:v>-224</c:v>
                </c:pt>
                <c:pt idx="77">
                  <c:v>-223</c:v>
                </c:pt>
                <c:pt idx="78">
                  <c:v>-222</c:v>
                </c:pt>
                <c:pt idx="79">
                  <c:v>-221</c:v>
                </c:pt>
                <c:pt idx="80">
                  <c:v>-220</c:v>
                </c:pt>
                <c:pt idx="81">
                  <c:v>-219</c:v>
                </c:pt>
                <c:pt idx="82">
                  <c:v>-218</c:v>
                </c:pt>
                <c:pt idx="83">
                  <c:v>-217</c:v>
                </c:pt>
                <c:pt idx="84">
                  <c:v>-216</c:v>
                </c:pt>
                <c:pt idx="85">
                  <c:v>-215</c:v>
                </c:pt>
                <c:pt idx="86">
                  <c:v>-214</c:v>
                </c:pt>
                <c:pt idx="87">
                  <c:v>-213</c:v>
                </c:pt>
                <c:pt idx="88">
                  <c:v>-212</c:v>
                </c:pt>
                <c:pt idx="89">
                  <c:v>-211</c:v>
                </c:pt>
                <c:pt idx="90">
                  <c:v>-210</c:v>
                </c:pt>
                <c:pt idx="91">
                  <c:v>-209</c:v>
                </c:pt>
                <c:pt idx="92">
                  <c:v>-208</c:v>
                </c:pt>
                <c:pt idx="93">
                  <c:v>-207</c:v>
                </c:pt>
                <c:pt idx="94">
                  <c:v>-206</c:v>
                </c:pt>
                <c:pt idx="95">
                  <c:v>-205</c:v>
                </c:pt>
                <c:pt idx="96">
                  <c:v>-204</c:v>
                </c:pt>
                <c:pt idx="97">
                  <c:v>-203</c:v>
                </c:pt>
                <c:pt idx="98">
                  <c:v>-202</c:v>
                </c:pt>
                <c:pt idx="99">
                  <c:v>-201</c:v>
                </c:pt>
                <c:pt idx="100">
                  <c:v>-200</c:v>
                </c:pt>
                <c:pt idx="101">
                  <c:v>-199</c:v>
                </c:pt>
                <c:pt idx="102">
                  <c:v>-198</c:v>
                </c:pt>
                <c:pt idx="103">
                  <c:v>-197</c:v>
                </c:pt>
                <c:pt idx="104">
                  <c:v>-196</c:v>
                </c:pt>
                <c:pt idx="105">
                  <c:v>-195</c:v>
                </c:pt>
                <c:pt idx="106">
                  <c:v>-194</c:v>
                </c:pt>
                <c:pt idx="107">
                  <c:v>-193</c:v>
                </c:pt>
                <c:pt idx="108">
                  <c:v>-192</c:v>
                </c:pt>
                <c:pt idx="109">
                  <c:v>-191</c:v>
                </c:pt>
                <c:pt idx="110">
                  <c:v>-190</c:v>
                </c:pt>
                <c:pt idx="111">
                  <c:v>-189</c:v>
                </c:pt>
                <c:pt idx="112">
                  <c:v>-188</c:v>
                </c:pt>
                <c:pt idx="113">
                  <c:v>-187</c:v>
                </c:pt>
                <c:pt idx="114">
                  <c:v>-186</c:v>
                </c:pt>
                <c:pt idx="115">
                  <c:v>-185</c:v>
                </c:pt>
                <c:pt idx="116">
                  <c:v>-184</c:v>
                </c:pt>
                <c:pt idx="117">
                  <c:v>-183</c:v>
                </c:pt>
                <c:pt idx="118">
                  <c:v>-182</c:v>
                </c:pt>
                <c:pt idx="119">
                  <c:v>-181</c:v>
                </c:pt>
                <c:pt idx="120">
                  <c:v>-180</c:v>
                </c:pt>
                <c:pt idx="121">
                  <c:v>-179</c:v>
                </c:pt>
                <c:pt idx="122">
                  <c:v>-178</c:v>
                </c:pt>
                <c:pt idx="123">
                  <c:v>-177</c:v>
                </c:pt>
                <c:pt idx="124">
                  <c:v>-176</c:v>
                </c:pt>
                <c:pt idx="125">
                  <c:v>-175</c:v>
                </c:pt>
                <c:pt idx="126">
                  <c:v>-174</c:v>
                </c:pt>
                <c:pt idx="127">
                  <c:v>-173</c:v>
                </c:pt>
                <c:pt idx="128">
                  <c:v>-172</c:v>
                </c:pt>
                <c:pt idx="129">
                  <c:v>-171</c:v>
                </c:pt>
                <c:pt idx="130">
                  <c:v>-170</c:v>
                </c:pt>
                <c:pt idx="131">
                  <c:v>-169</c:v>
                </c:pt>
                <c:pt idx="132">
                  <c:v>-168</c:v>
                </c:pt>
                <c:pt idx="133">
                  <c:v>-167</c:v>
                </c:pt>
                <c:pt idx="134">
                  <c:v>-166</c:v>
                </c:pt>
                <c:pt idx="135">
                  <c:v>-165</c:v>
                </c:pt>
                <c:pt idx="136">
                  <c:v>-164</c:v>
                </c:pt>
                <c:pt idx="137">
                  <c:v>-163</c:v>
                </c:pt>
                <c:pt idx="138">
                  <c:v>-162</c:v>
                </c:pt>
                <c:pt idx="139">
                  <c:v>-161</c:v>
                </c:pt>
                <c:pt idx="140">
                  <c:v>-160</c:v>
                </c:pt>
                <c:pt idx="141">
                  <c:v>-159</c:v>
                </c:pt>
                <c:pt idx="142">
                  <c:v>-158</c:v>
                </c:pt>
                <c:pt idx="143">
                  <c:v>-157</c:v>
                </c:pt>
                <c:pt idx="144">
                  <c:v>-156</c:v>
                </c:pt>
                <c:pt idx="145">
                  <c:v>-155</c:v>
                </c:pt>
                <c:pt idx="146">
                  <c:v>-154</c:v>
                </c:pt>
                <c:pt idx="147">
                  <c:v>-153</c:v>
                </c:pt>
                <c:pt idx="148">
                  <c:v>-152</c:v>
                </c:pt>
                <c:pt idx="149">
                  <c:v>-151</c:v>
                </c:pt>
                <c:pt idx="150">
                  <c:v>-150</c:v>
                </c:pt>
                <c:pt idx="151">
                  <c:v>-149</c:v>
                </c:pt>
                <c:pt idx="152">
                  <c:v>-148</c:v>
                </c:pt>
                <c:pt idx="153">
                  <c:v>-147</c:v>
                </c:pt>
                <c:pt idx="154">
                  <c:v>-146</c:v>
                </c:pt>
                <c:pt idx="155">
                  <c:v>-145</c:v>
                </c:pt>
                <c:pt idx="156">
                  <c:v>-144</c:v>
                </c:pt>
                <c:pt idx="157">
                  <c:v>-143</c:v>
                </c:pt>
                <c:pt idx="158">
                  <c:v>-142</c:v>
                </c:pt>
                <c:pt idx="159">
                  <c:v>-141</c:v>
                </c:pt>
                <c:pt idx="160">
                  <c:v>-140</c:v>
                </c:pt>
                <c:pt idx="161">
                  <c:v>-139</c:v>
                </c:pt>
                <c:pt idx="162">
                  <c:v>-138</c:v>
                </c:pt>
                <c:pt idx="163">
                  <c:v>-137</c:v>
                </c:pt>
                <c:pt idx="164">
                  <c:v>-136</c:v>
                </c:pt>
                <c:pt idx="165">
                  <c:v>-135</c:v>
                </c:pt>
                <c:pt idx="166">
                  <c:v>-134</c:v>
                </c:pt>
                <c:pt idx="167">
                  <c:v>-133</c:v>
                </c:pt>
                <c:pt idx="168">
                  <c:v>-132</c:v>
                </c:pt>
                <c:pt idx="169">
                  <c:v>-131</c:v>
                </c:pt>
                <c:pt idx="170">
                  <c:v>-130</c:v>
                </c:pt>
                <c:pt idx="171">
                  <c:v>-129</c:v>
                </c:pt>
                <c:pt idx="172">
                  <c:v>-128</c:v>
                </c:pt>
                <c:pt idx="173">
                  <c:v>-127</c:v>
                </c:pt>
                <c:pt idx="174">
                  <c:v>-126</c:v>
                </c:pt>
                <c:pt idx="175">
                  <c:v>-125</c:v>
                </c:pt>
                <c:pt idx="176">
                  <c:v>-124</c:v>
                </c:pt>
                <c:pt idx="177">
                  <c:v>-123</c:v>
                </c:pt>
                <c:pt idx="178">
                  <c:v>-122</c:v>
                </c:pt>
                <c:pt idx="179">
                  <c:v>-121</c:v>
                </c:pt>
                <c:pt idx="180">
                  <c:v>-120</c:v>
                </c:pt>
                <c:pt idx="181">
                  <c:v>-119</c:v>
                </c:pt>
                <c:pt idx="182">
                  <c:v>-118</c:v>
                </c:pt>
                <c:pt idx="183">
                  <c:v>-117</c:v>
                </c:pt>
                <c:pt idx="184">
                  <c:v>-116</c:v>
                </c:pt>
                <c:pt idx="185">
                  <c:v>-115</c:v>
                </c:pt>
                <c:pt idx="186">
                  <c:v>-114</c:v>
                </c:pt>
                <c:pt idx="187">
                  <c:v>-113</c:v>
                </c:pt>
                <c:pt idx="188">
                  <c:v>-112</c:v>
                </c:pt>
                <c:pt idx="189">
                  <c:v>-111</c:v>
                </c:pt>
                <c:pt idx="190">
                  <c:v>-110</c:v>
                </c:pt>
                <c:pt idx="191">
                  <c:v>-109</c:v>
                </c:pt>
                <c:pt idx="192">
                  <c:v>-108</c:v>
                </c:pt>
                <c:pt idx="193">
                  <c:v>-107</c:v>
                </c:pt>
                <c:pt idx="194">
                  <c:v>-106</c:v>
                </c:pt>
                <c:pt idx="195">
                  <c:v>-105</c:v>
                </c:pt>
                <c:pt idx="196">
                  <c:v>-104</c:v>
                </c:pt>
                <c:pt idx="197">
                  <c:v>-103</c:v>
                </c:pt>
                <c:pt idx="198">
                  <c:v>-102</c:v>
                </c:pt>
                <c:pt idx="199">
                  <c:v>-101</c:v>
                </c:pt>
                <c:pt idx="200">
                  <c:v>-100</c:v>
                </c:pt>
                <c:pt idx="201">
                  <c:v>-99</c:v>
                </c:pt>
                <c:pt idx="202">
                  <c:v>-98</c:v>
                </c:pt>
                <c:pt idx="203">
                  <c:v>-97</c:v>
                </c:pt>
                <c:pt idx="204">
                  <c:v>-96</c:v>
                </c:pt>
                <c:pt idx="205">
                  <c:v>-95</c:v>
                </c:pt>
                <c:pt idx="206">
                  <c:v>-94</c:v>
                </c:pt>
                <c:pt idx="207">
                  <c:v>-93</c:v>
                </c:pt>
                <c:pt idx="208">
                  <c:v>-92</c:v>
                </c:pt>
                <c:pt idx="209">
                  <c:v>-91</c:v>
                </c:pt>
                <c:pt idx="210">
                  <c:v>-90</c:v>
                </c:pt>
                <c:pt idx="211">
                  <c:v>-89</c:v>
                </c:pt>
                <c:pt idx="212">
                  <c:v>-88</c:v>
                </c:pt>
                <c:pt idx="213">
                  <c:v>-87</c:v>
                </c:pt>
                <c:pt idx="214">
                  <c:v>-86</c:v>
                </c:pt>
                <c:pt idx="215">
                  <c:v>-85</c:v>
                </c:pt>
                <c:pt idx="216">
                  <c:v>-84</c:v>
                </c:pt>
                <c:pt idx="217">
                  <c:v>-83</c:v>
                </c:pt>
                <c:pt idx="218">
                  <c:v>-82</c:v>
                </c:pt>
                <c:pt idx="219">
                  <c:v>-81</c:v>
                </c:pt>
                <c:pt idx="220">
                  <c:v>-80</c:v>
                </c:pt>
                <c:pt idx="221">
                  <c:v>-79</c:v>
                </c:pt>
                <c:pt idx="222">
                  <c:v>-78</c:v>
                </c:pt>
                <c:pt idx="223">
                  <c:v>-77</c:v>
                </c:pt>
                <c:pt idx="224">
                  <c:v>-76</c:v>
                </c:pt>
                <c:pt idx="225">
                  <c:v>-75</c:v>
                </c:pt>
                <c:pt idx="226">
                  <c:v>-74</c:v>
                </c:pt>
                <c:pt idx="227">
                  <c:v>-73</c:v>
                </c:pt>
                <c:pt idx="228">
                  <c:v>-72</c:v>
                </c:pt>
                <c:pt idx="229">
                  <c:v>-71</c:v>
                </c:pt>
                <c:pt idx="230">
                  <c:v>-70</c:v>
                </c:pt>
                <c:pt idx="231">
                  <c:v>-69</c:v>
                </c:pt>
                <c:pt idx="232">
                  <c:v>-68</c:v>
                </c:pt>
                <c:pt idx="233">
                  <c:v>-67</c:v>
                </c:pt>
                <c:pt idx="234">
                  <c:v>-66</c:v>
                </c:pt>
                <c:pt idx="235">
                  <c:v>-65</c:v>
                </c:pt>
                <c:pt idx="236">
                  <c:v>-64</c:v>
                </c:pt>
                <c:pt idx="237">
                  <c:v>-63</c:v>
                </c:pt>
                <c:pt idx="238">
                  <c:v>-62</c:v>
                </c:pt>
                <c:pt idx="239">
                  <c:v>-61</c:v>
                </c:pt>
                <c:pt idx="240">
                  <c:v>-60</c:v>
                </c:pt>
                <c:pt idx="241">
                  <c:v>-59</c:v>
                </c:pt>
                <c:pt idx="242">
                  <c:v>-58</c:v>
                </c:pt>
                <c:pt idx="243">
                  <c:v>-57</c:v>
                </c:pt>
                <c:pt idx="244">
                  <c:v>-56</c:v>
                </c:pt>
                <c:pt idx="245">
                  <c:v>-55</c:v>
                </c:pt>
                <c:pt idx="246">
                  <c:v>-54</c:v>
                </c:pt>
                <c:pt idx="247">
                  <c:v>-53</c:v>
                </c:pt>
                <c:pt idx="248">
                  <c:v>-52</c:v>
                </c:pt>
                <c:pt idx="249">
                  <c:v>-51</c:v>
                </c:pt>
                <c:pt idx="250">
                  <c:v>-50</c:v>
                </c:pt>
                <c:pt idx="251">
                  <c:v>-49</c:v>
                </c:pt>
                <c:pt idx="252">
                  <c:v>-48</c:v>
                </c:pt>
                <c:pt idx="253">
                  <c:v>-47</c:v>
                </c:pt>
                <c:pt idx="254">
                  <c:v>-46</c:v>
                </c:pt>
                <c:pt idx="255">
                  <c:v>-45</c:v>
                </c:pt>
                <c:pt idx="256">
                  <c:v>-44</c:v>
                </c:pt>
                <c:pt idx="257">
                  <c:v>-43</c:v>
                </c:pt>
                <c:pt idx="258">
                  <c:v>-42</c:v>
                </c:pt>
                <c:pt idx="259">
                  <c:v>-41</c:v>
                </c:pt>
                <c:pt idx="260">
                  <c:v>-40</c:v>
                </c:pt>
                <c:pt idx="261">
                  <c:v>-39</c:v>
                </c:pt>
                <c:pt idx="262">
                  <c:v>-38</c:v>
                </c:pt>
                <c:pt idx="263">
                  <c:v>-37</c:v>
                </c:pt>
                <c:pt idx="264">
                  <c:v>-36</c:v>
                </c:pt>
                <c:pt idx="265">
                  <c:v>-35</c:v>
                </c:pt>
                <c:pt idx="266">
                  <c:v>-34</c:v>
                </c:pt>
                <c:pt idx="267">
                  <c:v>-33</c:v>
                </c:pt>
                <c:pt idx="268">
                  <c:v>-32</c:v>
                </c:pt>
                <c:pt idx="269">
                  <c:v>-31</c:v>
                </c:pt>
                <c:pt idx="270">
                  <c:v>-30</c:v>
                </c:pt>
                <c:pt idx="271">
                  <c:v>-29</c:v>
                </c:pt>
                <c:pt idx="272">
                  <c:v>-28</c:v>
                </c:pt>
                <c:pt idx="273">
                  <c:v>-27</c:v>
                </c:pt>
                <c:pt idx="274">
                  <c:v>-26</c:v>
                </c:pt>
                <c:pt idx="275">
                  <c:v>-25</c:v>
                </c:pt>
                <c:pt idx="276">
                  <c:v>-24</c:v>
                </c:pt>
                <c:pt idx="277">
                  <c:v>-23</c:v>
                </c:pt>
                <c:pt idx="278">
                  <c:v>-22</c:v>
                </c:pt>
                <c:pt idx="279">
                  <c:v>-21</c:v>
                </c:pt>
                <c:pt idx="280">
                  <c:v>-20</c:v>
                </c:pt>
                <c:pt idx="281">
                  <c:v>-19</c:v>
                </c:pt>
                <c:pt idx="282">
                  <c:v>-18</c:v>
                </c:pt>
                <c:pt idx="283">
                  <c:v>-17</c:v>
                </c:pt>
                <c:pt idx="284">
                  <c:v>-16</c:v>
                </c:pt>
                <c:pt idx="285">
                  <c:v>-15</c:v>
                </c:pt>
                <c:pt idx="286">
                  <c:v>-14</c:v>
                </c:pt>
                <c:pt idx="287">
                  <c:v>-13</c:v>
                </c:pt>
                <c:pt idx="288">
                  <c:v>-12</c:v>
                </c:pt>
                <c:pt idx="289">
                  <c:v>-11</c:v>
                </c:pt>
                <c:pt idx="290">
                  <c:v>-10</c:v>
                </c:pt>
                <c:pt idx="291">
                  <c:v>-9</c:v>
                </c:pt>
                <c:pt idx="292">
                  <c:v>-8</c:v>
                </c:pt>
                <c:pt idx="293">
                  <c:v>-7</c:v>
                </c:pt>
                <c:pt idx="294">
                  <c:v>-6</c:v>
                </c:pt>
                <c:pt idx="295">
                  <c:v>-5</c:v>
                </c:pt>
                <c:pt idx="296">
                  <c:v>-4</c:v>
                </c:pt>
                <c:pt idx="297">
                  <c:v>-3</c:v>
                </c:pt>
                <c:pt idx="298">
                  <c:v>-2</c:v>
                </c:pt>
                <c:pt idx="299">
                  <c:v>-1</c:v>
                </c:pt>
                <c:pt idx="300">
                  <c:v>0</c:v>
                </c:pt>
                <c:pt idx="301">
                  <c:v>1</c:v>
                </c:pt>
                <c:pt idx="302">
                  <c:v>2</c:v>
                </c:pt>
                <c:pt idx="303">
                  <c:v>3</c:v>
                </c:pt>
                <c:pt idx="304">
                  <c:v>4</c:v>
                </c:pt>
                <c:pt idx="305">
                  <c:v>5</c:v>
                </c:pt>
                <c:pt idx="306">
                  <c:v>6</c:v>
                </c:pt>
                <c:pt idx="307">
                  <c:v>7</c:v>
                </c:pt>
                <c:pt idx="308">
                  <c:v>8</c:v>
                </c:pt>
                <c:pt idx="309">
                  <c:v>9</c:v>
                </c:pt>
                <c:pt idx="310">
                  <c:v>10</c:v>
                </c:pt>
                <c:pt idx="311">
                  <c:v>11</c:v>
                </c:pt>
                <c:pt idx="312">
                  <c:v>12</c:v>
                </c:pt>
                <c:pt idx="313">
                  <c:v>13</c:v>
                </c:pt>
                <c:pt idx="314">
                  <c:v>14</c:v>
                </c:pt>
                <c:pt idx="315">
                  <c:v>15</c:v>
                </c:pt>
                <c:pt idx="316">
                  <c:v>16</c:v>
                </c:pt>
                <c:pt idx="317">
                  <c:v>17</c:v>
                </c:pt>
                <c:pt idx="318">
                  <c:v>18</c:v>
                </c:pt>
                <c:pt idx="319">
                  <c:v>19</c:v>
                </c:pt>
                <c:pt idx="320">
                  <c:v>20</c:v>
                </c:pt>
                <c:pt idx="321">
                  <c:v>21</c:v>
                </c:pt>
                <c:pt idx="322">
                  <c:v>22</c:v>
                </c:pt>
                <c:pt idx="323">
                  <c:v>23</c:v>
                </c:pt>
                <c:pt idx="324">
                  <c:v>24</c:v>
                </c:pt>
                <c:pt idx="325">
                  <c:v>25</c:v>
                </c:pt>
                <c:pt idx="326">
                  <c:v>26</c:v>
                </c:pt>
                <c:pt idx="327">
                  <c:v>27</c:v>
                </c:pt>
                <c:pt idx="328">
                  <c:v>28</c:v>
                </c:pt>
                <c:pt idx="329">
                  <c:v>29</c:v>
                </c:pt>
                <c:pt idx="330">
                  <c:v>30</c:v>
                </c:pt>
                <c:pt idx="331">
                  <c:v>31</c:v>
                </c:pt>
                <c:pt idx="332">
                  <c:v>32</c:v>
                </c:pt>
                <c:pt idx="333">
                  <c:v>33</c:v>
                </c:pt>
                <c:pt idx="334">
                  <c:v>34</c:v>
                </c:pt>
                <c:pt idx="335">
                  <c:v>35</c:v>
                </c:pt>
                <c:pt idx="336">
                  <c:v>36</c:v>
                </c:pt>
                <c:pt idx="337">
                  <c:v>37</c:v>
                </c:pt>
                <c:pt idx="338">
                  <c:v>38</c:v>
                </c:pt>
                <c:pt idx="339">
                  <c:v>39</c:v>
                </c:pt>
                <c:pt idx="340">
                  <c:v>40</c:v>
                </c:pt>
                <c:pt idx="341">
                  <c:v>41</c:v>
                </c:pt>
                <c:pt idx="342">
                  <c:v>42</c:v>
                </c:pt>
                <c:pt idx="343">
                  <c:v>43</c:v>
                </c:pt>
                <c:pt idx="344">
                  <c:v>44</c:v>
                </c:pt>
                <c:pt idx="345">
                  <c:v>45</c:v>
                </c:pt>
                <c:pt idx="346">
                  <c:v>46</c:v>
                </c:pt>
                <c:pt idx="347">
                  <c:v>47</c:v>
                </c:pt>
                <c:pt idx="348">
                  <c:v>48</c:v>
                </c:pt>
                <c:pt idx="349">
                  <c:v>49</c:v>
                </c:pt>
                <c:pt idx="350">
                  <c:v>50</c:v>
                </c:pt>
                <c:pt idx="351">
                  <c:v>51</c:v>
                </c:pt>
                <c:pt idx="352">
                  <c:v>52</c:v>
                </c:pt>
                <c:pt idx="353">
                  <c:v>53</c:v>
                </c:pt>
                <c:pt idx="354">
                  <c:v>54</c:v>
                </c:pt>
                <c:pt idx="355">
                  <c:v>55</c:v>
                </c:pt>
                <c:pt idx="356">
                  <c:v>56</c:v>
                </c:pt>
                <c:pt idx="357">
                  <c:v>57</c:v>
                </c:pt>
                <c:pt idx="358">
                  <c:v>58</c:v>
                </c:pt>
                <c:pt idx="359">
                  <c:v>59</c:v>
                </c:pt>
                <c:pt idx="360">
                  <c:v>60</c:v>
                </c:pt>
                <c:pt idx="361">
                  <c:v>61</c:v>
                </c:pt>
                <c:pt idx="362">
                  <c:v>62</c:v>
                </c:pt>
                <c:pt idx="363">
                  <c:v>63</c:v>
                </c:pt>
                <c:pt idx="364">
                  <c:v>64</c:v>
                </c:pt>
              </c:numCache>
            </c:numRef>
          </c:xVal>
          <c:yVal>
            <c:numRef>
              <c:f>List2!$BE$6:$BE$370</c:f>
              <c:numCache>
                <c:formatCode>General</c:formatCode>
                <c:ptCount val="365"/>
                <c:pt idx="0">
                  <c:v>12.151299386449924</c:v>
                </c:pt>
                <c:pt idx="1">
                  <c:v>4.2209285670911765</c:v>
                </c:pt>
                <c:pt idx="2">
                  <c:v>6.5625576857905799</c:v>
                </c:pt>
                <c:pt idx="3">
                  <c:v>3.5580802781513396</c:v>
                </c:pt>
                <c:pt idx="4">
                  <c:v>14.881181924068473</c:v>
                </c:pt>
                <c:pt idx="5">
                  <c:v>9.2622071371899075</c:v>
                </c:pt>
                <c:pt idx="6">
                  <c:v>4.9662215431396088</c:v>
                </c:pt>
                <c:pt idx="7">
                  <c:v>7.786880702297994</c:v>
                </c:pt>
                <c:pt idx="8">
                  <c:v>1.147304817543362</c:v>
                </c:pt>
                <c:pt idx="9">
                  <c:v>6.0082376432141196</c:v>
                </c:pt>
                <c:pt idx="10">
                  <c:v>5.1521508301552847</c:v>
                </c:pt>
                <c:pt idx="11">
                  <c:v>2.4913196305561627</c:v>
                </c:pt>
                <c:pt idx="12">
                  <c:v>5.6917508998755295</c:v>
                </c:pt>
                <c:pt idx="13">
                  <c:v>2.7230789440571472</c:v>
                </c:pt>
                <c:pt idx="14">
                  <c:v>5.8219438402617483</c:v>
                </c:pt>
                <c:pt idx="15">
                  <c:v>2.8993398420628087</c:v>
                </c:pt>
                <c:pt idx="16">
                  <c:v>11.857947208644488</c:v>
                </c:pt>
                <c:pt idx="17">
                  <c:v>7.3341923933005368</c:v>
                </c:pt>
                <c:pt idx="18">
                  <c:v>2.7811113487807475</c:v>
                </c:pt>
                <c:pt idx="19">
                  <c:v>8.9418298764394208</c:v>
                </c:pt>
                <c:pt idx="20">
                  <c:v>7.0543970097163315</c:v>
                </c:pt>
                <c:pt idx="21">
                  <c:v>1.9308832043569997</c:v>
                </c:pt>
                <c:pt idx="22">
                  <c:v>13.134001644470443</c:v>
                </c:pt>
                <c:pt idx="23">
                  <c:v>8.1522690982331962</c:v>
                </c:pt>
                <c:pt idx="24">
                  <c:v>4.1650597501965798</c:v>
                </c:pt>
                <c:pt idx="25">
                  <c:v>7.1813064478694146</c:v>
                </c:pt>
                <c:pt idx="26">
                  <c:v>18.049209654550641</c:v>
                </c:pt>
                <c:pt idx="27">
                  <c:v>12.688879942776358</c:v>
                </c:pt>
                <c:pt idx="28">
                  <c:v>7.4969542014371955</c:v>
                </c:pt>
                <c:pt idx="29">
                  <c:v>7.5371719944917333</c:v>
                </c:pt>
                <c:pt idx="30">
                  <c:v>7.7546173710684458</c:v>
                </c:pt>
                <c:pt idx="31">
                  <c:v>6.4682568075093911</c:v>
                </c:pt>
                <c:pt idx="32">
                  <c:v>3.4428912481497576</c:v>
                </c:pt>
                <c:pt idx="33">
                  <c:v>10.656419790971778</c:v>
                </c:pt>
                <c:pt idx="34">
                  <c:v>9.4441309198158407</c:v>
                </c:pt>
                <c:pt idx="35">
                  <c:v>4.9638223808843911</c:v>
                </c:pt>
                <c:pt idx="36">
                  <c:v>6.9504267008963589</c:v>
                </c:pt>
                <c:pt idx="37">
                  <c:v>5.0176660434753808</c:v>
                </c:pt>
                <c:pt idx="38">
                  <c:v>6.7393021268151063</c:v>
                </c:pt>
                <c:pt idx="39">
                  <c:v>3.173357473030074</c:v>
                </c:pt>
                <c:pt idx="40">
                  <c:v>7.7958957044406691</c:v>
                </c:pt>
                <c:pt idx="41">
                  <c:v>15.654045659405705</c:v>
                </c:pt>
                <c:pt idx="42">
                  <c:v>3.4778338807364859</c:v>
                </c:pt>
                <c:pt idx="43">
                  <c:v>11.218609330400078</c:v>
                </c:pt>
                <c:pt idx="44">
                  <c:v>3.9217471355155324</c:v>
                </c:pt>
                <c:pt idx="45">
                  <c:v>3.7816583906930537</c:v>
                </c:pt>
                <c:pt idx="46">
                  <c:v>4.6739359003370575</c:v>
                </c:pt>
                <c:pt idx="47">
                  <c:v>4.2922057144104375</c:v>
                </c:pt>
                <c:pt idx="48">
                  <c:v>1.5813501577693838</c:v>
                </c:pt>
                <c:pt idx="49">
                  <c:v>3.3178336591659194</c:v>
                </c:pt>
                <c:pt idx="50">
                  <c:v>4.6028244694995655</c:v>
                </c:pt>
                <c:pt idx="51">
                  <c:v>3.1490344241543409</c:v>
                </c:pt>
                <c:pt idx="52">
                  <c:v>13.898669534968386</c:v>
                </c:pt>
                <c:pt idx="53">
                  <c:v>12.187635688393881</c:v>
                </c:pt>
                <c:pt idx="54">
                  <c:v>19.190112879292343</c:v>
                </c:pt>
                <c:pt idx="55">
                  <c:v>6.4995273658734734</c:v>
                </c:pt>
                <c:pt idx="56">
                  <c:v>10.508887247045251</c:v>
                </c:pt>
                <c:pt idx="57">
                  <c:v>6.2033660895913396</c:v>
                </c:pt>
                <c:pt idx="58">
                  <c:v>6.0292237985327075</c:v>
                </c:pt>
                <c:pt idx="59">
                  <c:v>7.5593426618065571</c:v>
                </c:pt>
                <c:pt idx="60">
                  <c:v>3.46011864871942</c:v>
                </c:pt>
                <c:pt idx="61">
                  <c:v>3.7218438791990591</c:v>
                </c:pt>
                <c:pt idx="62">
                  <c:v>3.6262767150091162</c:v>
                </c:pt>
                <c:pt idx="63">
                  <c:v>5.6489224954919122</c:v>
                </c:pt>
                <c:pt idx="64">
                  <c:v>5.8591450943087597</c:v>
                </c:pt>
                <c:pt idx="65">
                  <c:v>4.8072746336567889</c:v>
                </c:pt>
                <c:pt idx="66">
                  <c:v>3.4847868318375412</c:v>
                </c:pt>
                <c:pt idx="67">
                  <c:v>7.5997315217221324</c:v>
                </c:pt>
                <c:pt idx="68">
                  <c:v>14.442606549074329</c:v>
                </c:pt>
                <c:pt idx="69">
                  <c:v>4.8786293562463792</c:v>
                </c:pt>
                <c:pt idx="70">
                  <c:v>4.8461875381937487</c:v>
                </c:pt>
                <c:pt idx="71">
                  <c:v>11.557786293311642</c:v>
                </c:pt>
                <c:pt idx="72">
                  <c:v>4.7332089260299437</c:v>
                </c:pt>
                <c:pt idx="73">
                  <c:v>0.71702596976910804</c:v>
                </c:pt>
                <c:pt idx="74">
                  <c:v>4.3469179256594606</c:v>
                </c:pt>
                <c:pt idx="75">
                  <c:v>13.973949435047992</c:v>
                </c:pt>
                <c:pt idx="76">
                  <c:v>11.060260551699296</c:v>
                </c:pt>
                <c:pt idx="77">
                  <c:v>10.643983191239263</c:v>
                </c:pt>
                <c:pt idx="78">
                  <c:v>9.1641323742337644</c:v>
                </c:pt>
                <c:pt idx="79">
                  <c:v>5.2129402689368014</c:v>
                </c:pt>
                <c:pt idx="80">
                  <c:v>5.0862564239249579</c:v>
                </c:pt>
                <c:pt idx="81">
                  <c:v>7.2659660623130167</c:v>
                </c:pt>
                <c:pt idx="82">
                  <c:v>6.4242093582088664</c:v>
                </c:pt>
                <c:pt idx="83">
                  <c:v>3.607171019042569</c:v>
                </c:pt>
                <c:pt idx="84">
                  <c:v>2.3545781474219813</c:v>
                </c:pt>
                <c:pt idx="85">
                  <c:v>8.7513381103803987</c:v>
                </c:pt>
                <c:pt idx="86">
                  <c:v>2.9126904153603665</c:v>
                </c:pt>
                <c:pt idx="87">
                  <c:v>3.720951063385419</c:v>
                </c:pt>
                <c:pt idx="88">
                  <c:v>2.7189906801657546</c:v>
                </c:pt>
                <c:pt idx="89">
                  <c:v>9.6754944737464044</c:v>
                </c:pt>
                <c:pt idx="90">
                  <c:v>6.3239871232290605</c:v>
                </c:pt>
                <c:pt idx="91">
                  <c:v>2.6028419001460241</c:v>
                </c:pt>
                <c:pt idx="92">
                  <c:v>8.3696348232639632</c:v>
                </c:pt>
                <c:pt idx="93">
                  <c:v>2.0033326157055016</c:v>
                </c:pt>
                <c:pt idx="94">
                  <c:v>5.6801693551345318</c:v>
                </c:pt>
                <c:pt idx="95">
                  <c:v>1.8454589272491604</c:v>
                </c:pt>
                <c:pt idx="96">
                  <c:v>3.8180178625770189</c:v>
                </c:pt>
                <c:pt idx="97">
                  <c:v>4.5419269162645044</c:v>
                </c:pt>
                <c:pt idx="98">
                  <c:v>7.6488399259856115</c:v>
                </c:pt>
                <c:pt idx="99">
                  <c:v>3.9621226248407488</c:v>
                </c:pt>
                <c:pt idx="100">
                  <c:v>8.0472265350013057</c:v>
                </c:pt>
                <c:pt idx="101">
                  <c:v>1.4288399620875618</c:v>
                </c:pt>
                <c:pt idx="102">
                  <c:v>2.2391936586202883</c:v>
                </c:pt>
                <c:pt idx="103">
                  <c:v>8.2149614915332219</c:v>
                </c:pt>
                <c:pt idx="104">
                  <c:v>7.7897280971352414</c:v>
                </c:pt>
                <c:pt idx="105">
                  <c:v>5.4001604486062771</c:v>
                </c:pt>
                <c:pt idx="106">
                  <c:v>7.380771136108895</c:v>
                </c:pt>
                <c:pt idx="107">
                  <c:v>4.5948545894353057</c:v>
                </c:pt>
                <c:pt idx="108">
                  <c:v>6.0482617715408526</c:v>
                </c:pt>
                <c:pt idx="109">
                  <c:v>1.4237977285354357</c:v>
                </c:pt>
                <c:pt idx="110">
                  <c:v>4.8044823963231051</c:v>
                </c:pt>
                <c:pt idx="111">
                  <c:v>9.1231697757385319</c:v>
                </c:pt>
                <c:pt idx="112">
                  <c:v>8.3370953526178031</c:v>
                </c:pt>
                <c:pt idx="113">
                  <c:v>14.587825694163362</c:v>
                </c:pt>
                <c:pt idx="114">
                  <c:v>4.8329146993938163</c:v>
                </c:pt>
                <c:pt idx="115">
                  <c:v>1.7134977422394078</c:v>
                </c:pt>
                <c:pt idx="116">
                  <c:v>1.875105494960263</c:v>
                </c:pt>
                <c:pt idx="117">
                  <c:v>2.7933318177423931</c:v>
                </c:pt>
                <c:pt idx="118">
                  <c:v>10.532750549013679</c:v>
                </c:pt>
                <c:pt idx="119">
                  <c:v>7.5110297389175598</c:v>
                </c:pt>
                <c:pt idx="120">
                  <c:v>3.7944425269782274</c:v>
                </c:pt>
                <c:pt idx="121">
                  <c:v>4.3350843069616465</c:v>
                </c:pt>
                <c:pt idx="122">
                  <c:v>9.544998118480283</c:v>
                </c:pt>
                <c:pt idx="123">
                  <c:v>1.3669725081747579</c:v>
                </c:pt>
                <c:pt idx="124">
                  <c:v>5.0014620681740869</c:v>
                </c:pt>
                <c:pt idx="125">
                  <c:v>8.5895523261221509</c:v>
                </c:pt>
                <c:pt idx="126">
                  <c:v>1.6391334269790845</c:v>
                </c:pt>
                <c:pt idx="127">
                  <c:v>7.4663026189501434</c:v>
                </c:pt>
                <c:pt idx="128">
                  <c:v>2.0832026879239245</c:v>
                </c:pt>
                <c:pt idx="129">
                  <c:v>3.5612667036347472</c:v>
                </c:pt>
                <c:pt idx="130">
                  <c:v>3.7535595076735042</c:v>
                </c:pt>
                <c:pt idx="131">
                  <c:v>11.527870400521993</c:v>
                </c:pt>
                <c:pt idx="132">
                  <c:v>15.023406292108989</c:v>
                </c:pt>
                <c:pt idx="133">
                  <c:v>3.9383774579389388</c:v>
                </c:pt>
                <c:pt idx="134">
                  <c:v>8.0356369212378578</c:v>
                </c:pt>
                <c:pt idx="135">
                  <c:v>2.198428921438266</c:v>
                </c:pt>
                <c:pt idx="136">
                  <c:v>6.6872641525270549</c:v>
                </c:pt>
                <c:pt idx="137">
                  <c:v>1.8180643729554904</c:v>
                </c:pt>
                <c:pt idx="138">
                  <c:v>1.5446353518192619</c:v>
                </c:pt>
                <c:pt idx="139">
                  <c:v>4.8394547202933422</c:v>
                </c:pt>
                <c:pt idx="140">
                  <c:v>8.0712993485236577</c:v>
                </c:pt>
                <c:pt idx="141">
                  <c:v>13.736003789360302</c:v>
                </c:pt>
                <c:pt idx="142">
                  <c:v>4.1555745999249707</c:v>
                </c:pt>
                <c:pt idx="143">
                  <c:v>5.2851173024086764</c:v>
                </c:pt>
                <c:pt idx="144">
                  <c:v>8.9871151224606329</c:v>
                </c:pt>
                <c:pt idx="145">
                  <c:v>0.86326404337513463</c:v>
                </c:pt>
                <c:pt idx="146">
                  <c:v>9.3915910953203667</c:v>
                </c:pt>
                <c:pt idx="147">
                  <c:v>5.3136549155866808</c:v>
                </c:pt>
                <c:pt idx="148">
                  <c:v>7.9609024335792906</c:v>
                </c:pt>
                <c:pt idx="149">
                  <c:v>1.0536679339068262</c:v>
                </c:pt>
                <c:pt idx="150">
                  <c:v>4.6346486531737554</c:v>
                </c:pt>
                <c:pt idx="151">
                  <c:v>2.1377260651401238</c:v>
                </c:pt>
                <c:pt idx="152">
                  <c:v>3.499996916963068</c:v>
                </c:pt>
                <c:pt idx="153">
                  <c:v>8.3006581542297067</c:v>
                </c:pt>
                <c:pt idx="154">
                  <c:v>12.132979027237242</c:v>
                </c:pt>
                <c:pt idx="155">
                  <c:v>1.7826436971838524</c:v>
                </c:pt>
                <c:pt idx="156">
                  <c:v>7.3697055208990063</c:v>
                </c:pt>
                <c:pt idx="157">
                  <c:v>2.0833874867473758</c:v>
                </c:pt>
                <c:pt idx="158">
                  <c:v>1.0464674572486257</c:v>
                </c:pt>
                <c:pt idx="159">
                  <c:v>6.9308344002539535</c:v>
                </c:pt>
                <c:pt idx="160">
                  <c:v>7.7058153668015672</c:v>
                </c:pt>
                <c:pt idx="161">
                  <c:v>7.5890966307277337</c:v>
                </c:pt>
                <c:pt idx="162">
                  <c:v>7.1566682075256018</c:v>
                </c:pt>
                <c:pt idx="163">
                  <c:v>6.9038477028761411</c:v>
                </c:pt>
                <c:pt idx="164">
                  <c:v>7.93801123608689</c:v>
                </c:pt>
                <c:pt idx="165">
                  <c:v>15.764181928804572</c:v>
                </c:pt>
                <c:pt idx="166">
                  <c:v>0.73078578567950592</c:v>
                </c:pt>
                <c:pt idx="167">
                  <c:v>3.05513588438285</c:v>
                </c:pt>
                <c:pt idx="168">
                  <c:v>7.1073686397282492</c:v>
                </c:pt>
                <c:pt idx="169">
                  <c:v>15.233086514170864</c:v>
                </c:pt>
                <c:pt idx="170">
                  <c:v>4.5311060903699474</c:v>
                </c:pt>
                <c:pt idx="171">
                  <c:v>6.562875360509377</c:v>
                </c:pt>
                <c:pt idx="172">
                  <c:v>5.2263160643939148</c:v>
                </c:pt>
                <c:pt idx="173">
                  <c:v>5.9443353839209703</c:v>
                </c:pt>
                <c:pt idx="174">
                  <c:v>9.2452839992438509</c:v>
                </c:pt>
                <c:pt idx="175">
                  <c:v>5.4642511561379692</c:v>
                </c:pt>
                <c:pt idx="176">
                  <c:v>8.2994268252596868</c:v>
                </c:pt>
                <c:pt idx="177">
                  <c:v>6.3793219466444979</c:v>
                </c:pt>
                <c:pt idx="178">
                  <c:v>5.9954563123966826</c:v>
                </c:pt>
                <c:pt idx="179">
                  <c:v>4.8426915517172375</c:v>
                </c:pt>
                <c:pt idx="180">
                  <c:v>2.0544920619553992</c:v>
                </c:pt>
                <c:pt idx="181">
                  <c:v>9.0724740866507521</c:v>
                </c:pt>
                <c:pt idx="182">
                  <c:v>11.794378755179048</c:v>
                </c:pt>
                <c:pt idx="183">
                  <c:v>3.9278909290462627</c:v>
                </c:pt>
                <c:pt idx="184">
                  <c:v>3.7512537452488686</c:v>
                </c:pt>
                <c:pt idx="185">
                  <c:v>4.4604123034590009</c:v>
                </c:pt>
                <c:pt idx="186">
                  <c:v>5.7380839854208983</c:v>
                </c:pt>
                <c:pt idx="187">
                  <c:v>4.3637404963951729</c:v>
                </c:pt>
                <c:pt idx="188">
                  <c:v>1.5179145512566439</c:v>
                </c:pt>
                <c:pt idx="189">
                  <c:v>10.391099836145012</c:v>
                </c:pt>
                <c:pt idx="190">
                  <c:v>8.3752800974494725</c:v>
                </c:pt>
                <c:pt idx="191">
                  <c:v>8.5625148599227643</c:v>
                </c:pt>
                <c:pt idx="192">
                  <c:v>10.789877679170893</c:v>
                </c:pt>
                <c:pt idx="193">
                  <c:v>3.5592676282701432</c:v>
                </c:pt>
                <c:pt idx="194">
                  <c:v>5.4412596993942772</c:v>
                </c:pt>
                <c:pt idx="195">
                  <c:v>1.5777368096432642</c:v>
                </c:pt>
                <c:pt idx="196">
                  <c:v>9.744487107161989</c:v>
                </c:pt>
                <c:pt idx="197">
                  <c:v>18.828442862688281</c:v>
                </c:pt>
                <c:pt idx="198">
                  <c:v>15.729554694300354</c:v>
                </c:pt>
                <c:pt idx="199">
                  <c:v>12.249867565739631</c:v>
                </c:pt>
                <c:pt idx="200">
                  <c:v>10.977008700131456</c:v>
                </c:pt>
                <c:pt idx="201">
                  <c:v>9.6988574187370631</c:v>
                </c:pt>
                <c:pt idx="202">
                  <c:v>2.9765504886831722</c:v>
                </c:pt>
                <c:pt idx="203">
                  <c:v>4.6015211659887223</c:v>
                </c:pt>
                <c:pt idx="204">
                  <c:v>10.303853858149349</c:v>
                </c:pt>
                <c:pt idx="205">
                  <c:v>5.2011470496659618</c:v>
                </c:pt>
                <c:pt idx="206">
                  <c:v>7.8994981824725823</c:v>
                </c:pt>
                <c:pt idx="207">
                  <c:v>3.3693535466454718</c:v>
                </c:pt>
                <c:pt idx="208">
                  <c:v>4.4517452800612594</c:v>
                </c:pt>
                <c:pt idx="209">
                  <c:v>11.917943701352298</c:v>
                </c:pt>
                <c:pt idx="210">
                  <c:v>5.6919719537134545</c:v>
                </c:pt>
                <c:pt idx="211">
                  <c:v>7.6790147557620188</c:v>
                </c:pt>
                <c:pt idx="212">
                  <c:v>3.6674060390406118</c:v>
                </c:pt>
                <c:pt idx="213">
                  <c:v>10.597333995365513</c:v>
                </c:pt>
                <c:pt idx="214">
                  <c:v>8.6337394979781106</c:v>
                </c:pt>
                <c:pt idx="215">
                  <c:v>10.841807681887445</c:v>
                </c:pt>
                <c:pt idx="216">
                  <c:v>8.0933207188339935</c:v>
                </c:pt>
                <c:pt idx="217">
                  <c:v>5.082623476065657</c:v>
                </c:pt>
                <c:pt idx="218">
                  <c:v>9.7759069288218292</c:v>
                </c:pt>
                <c:pt idx="219">
                  <c:v>7.6102841417484042</c:v>
                </c:pt>
                <c:pt idx="220">
                  <c:v>6.3461843879926505</c:v>
                </c:pt>
                <c:pt idx="221">
                  <c:v>3.485196871871318</c:v>
                </c:pt>
                <c:pt idx="222">
                  <c:v>5.9255699985709702</c:v>
                </c:pt>
                <c:pt idx="223">
                  <c:v>4.6150243012173977</c:v>
                </c:pt>
                <c:pt idx="224">
                  <c:v>5.5392101641397922</c:v>
                </c:pt>
                <c:pt idx="225">
                  <c:v>8.1201086085514653</c:v>
                </c:pt>
                <c:pt idx="226">
                  <c:v>4.9834501381017517</c:v>
                </c:pt>
                <c:pt idx="227">
                  <c:v>6.2402421091019891</c:v>
                </c:pt>
                <c:pt idx="228">
                  <c:v>8.3548564997428727</c:v>
                </c:pt>
                <c:pt idx="229">
                  <c:v>5.0370225247955158</c:v>
                </c:pt>
                <c:pt idx="230">
                  <c:v>2.2780753245931988</c:v>
                </c:pt>
                <c:pt idx="231">
                  <c:v>4.2753184548495584</c:v>
                </c:pt>
                <c:pt idx="232">
                  <c:v>14.304115110673711</c:v>
                </c:pt>
                <c:pt idx="233">
                  <c:v>5.934851032131701</c:v>
                </c:pt>
                <c:pt idx="234">
                  <c:v>11.164695968608473</c:v>
                </c:pt>
                <c:pt idx="235">
                  <c:v>10.377511398506977</c:v>
                </c:pt>
                <c:pt idx="236">
                  <c:v>3.6666023319338352</c:v>
                </c:pt>
                <c:pt idx="237">
                  <c:v>1.810950451380233</c:v>
                </c:pt>
                <c:pt idx="238">
                  <c:v>3.9220453941123523</c:v>
                </c:pt>
                <c:pt idx="239">
                  <c:v>7.4163145385874518</c:v>
                </c:pt>
                <c:pt idx="240">
                  <c:v>10.468602942340542</c:v>
                </c:pt>
                <c:pt idx="241">
                  <c:v>11.101736344254885</c:v>
                </c:pt>
                <c:pt idx="242">
                  <c:v>7.6814501544017686</c:v>
                </c:pt>
                <c:pt idx="243">
                  <c:v>8.7745697853469711</c:v>
                </c:pt>
                <c:pt idx="244">
                  <c:v>6.3608453355752879</c:v>
                </c:pt>
                <c:pt idx="245">
                  <c:v>6.7107527543427477</c:v>
                </c:pt>
                <c:pt idx="246">
                  <c:v>11.553977244186106</c:v>
                </c:pt>
                <c:pt idx="247">
                  <c:v>8.637427004067705</c:v>
                </c:pt>
                <c:pt idx="248">
                  <c:v>5.2759631163417424</c:v>
                </c:pt>
                <c:pt idx="249">
                  <c:v>8.7419563296215497</c:v>
                </c:pt>
                <c:pt idx="250">
                  <c:v>6.4130214369032323</c:v>
                </c:pt>
                <c:pt idx="251">
                  <c:v>8.1580651055157514</c:v>
                </c:pt>
                <c:pt idx="252">
                  <c:v>3.3639956986102972</c:v>
                </c:pt>
                <c:pt idx="253">
                  <c:v>9.9340021440544533</c:v>
                </c:pt>
                <c:pt idx="254">
                  <c:v>4.1762824518324724</c:v>
                </c:pt>
                <c:pt idx="255">
                  <c:v>4.711008376940673</c:v>
                </c:pt>
                <c:pt idx="256">
                  <c:v>7.0448278732529879</c:v>
                </c:pt>
                <c:pt idx="257">
                  <c:v>4.0653304863092155</c:v>
                </c:pt>
                <c:pt idx="258">
                  <c:v>5.6338969174011364</c:v>
                </c:pt>
                <c:pt idx="259">
                  <c:v>3.3450668801374106</c:v>
                </c:pt>
                <c:pt idx="260">
                  <c:v>2.9343770636711293</c:v>
                </c:pt>
                <c:pt idx="261">
                  <c:v>8.227378721849032</c:v>
                </c:pt>
                <c:pt idx="262">
                  <c:v>9.0474331397490424</c:v>
                </c:pt>
                <c:pt idx="263">
                  <c:v>15.540762741232811</c:v>
                </c:pt>
                <c:pt idx="264">
                  <c:v>2.7846753467529974</c:v>
                </c:pt>
                <c:pt idx="265">
                  <c:v>7.1435185487026054</c:v>
                </c:pt>
                <c:pt idx="266">
                  <c:v>5.2731110707869551</c:v>
                </c:pt>
                <c:pt idx="267">
                  <c:v>2.877043272217624</c:v>
                </c:pt>
                <c:pt idx="268">
                  <c:v>3.7479069590131591</c:v>
                </c:pt>
                <c:pt idx="269">
                  <c:v>2.6412646159507562</c:v>
                </c:pt>
                <c:pt idx="270">
                  <c:v>4.9559683280071436</c:v>
                </c:pt>
                <c:pt idx="271">
                  <c:v>2.9433551596585477</c:v>
                </c:pt>
                <c:pt idx="272">
                  <c:v>0.63739483105369166</c:v>
                </c:pt>
                <c:pt idx="273">
                  <c:v>5.2615231246218022</c:v>
                </c:pt>
                <c:pt idx="274">
                  <c:v>4.4010948427248424</c:v>
                </c:pt>
                <c:pt idx="275">
                  <c:v>2.9953387411735148</c:v>
                </c:pt>
                <c:pt idx="276">
                  <c:v>2.3395722733883138</c:v>
                </c:pt>
                <c:pt idx="277">
                  <c:v>6.4781260041488693</c:v>
                </c:pt>
                <c:pt idx="278">
                  <c:v>6.0305821685341634</c:v>
                </c:pt>
                <c:pt idx="279">
                  <c:v>0.92589329904770068</c:v>
                </c:pt>
                <c:pt idx="280">
                  <c:v>2.2985359245828878</c:v>
                </c:pt>
                <c:pt idx="281">
                  <c:v>5.7089131362509873</c:v>
                </c:pt>
                <c:pt idx="282">
                  <c:v>4.6732536422806819</c:v>
                </c:pt>
                <c:pt idx="283">
                  <c:v>2.1652038431492007</c:v>
                </c:pt>
                <c:pt idx="284">
                  <c:v>3.5420902838747241</c:v>
                </c:pt>
                <c:pt idx="285">
                  <c:v>2.8449679876526082</c:v>
                </c:pt>
                <c:pt idx="286">
                  <c:v>2.9661455356590447</c:v>
                </c:pt>
                <c:pt idx="287">
                  <c:v>3.9493065658256512</c:v>
                </c:pt>
                <c:pt idx="288">
                  <c:v>8.7984634616161017</c:v>
                </c:pt>
                <c:pt idx="289">
                  <c:v>2.1718098554710625</c:v>
                </c:pt>
                <c:pt idx="290">
                  <c:v>6.2453092987470988</c:v>
                </c:pt>
                <c:pt idx="291">
                  <c:v>4.1369278409902357</c:v>
                </c:pt>
                <c:pt idx="292">
                  <c:v>2.3120049466072548</c:v>
                </c:pt>
                <c:pt idx="293">
                  <c:v>9.5991954757248958</c:v>
                </c:pt>
                <c:pt idx="294">
                  <c:v>4.9063841164510817</c:v>
                </c:pt>
                <c:pt idx="295">
                  <c:v>4.7331947944962414</c:v>
                </c:pt>
                <c:pt idx="296">
                  <c:v>1.6853903396440004</c:v>
                </c:pt>
                <c:pt idx="297">
                  <c:v>8.5772386043838988</c:v>
                </c:pt>
                <c:pt idx="298">
                  <c:v>3.9353189229786523</c:v>
                </c:pt>
                <c:pt idx="299">
                  <c:v>2.8225869777739572</c:v>
                </c:pt>
                <c:pt idx="300">
                  <c:v>6.0726766137329715</c:v>
                </c:pt>
                <c:pt idx="301">
                  <c:v>11.768189248705056</c:v>
                </c:pt>
                <c:pt idx="302">
                  <c:v>6.9566005753225824</c:v>
                </c:pt>
                <c:pt idx="303">
                  <c:v>5.5736131602152374</c:v>
                </c:pt>
                <c:pt idx="304">
                  <c:v>8.4485123557028157</c:v>
                </c:pt>
                <c:pt idx="305">
                  <c:v>4.7100377716940098</c:v>
                </c:pt>
                <c:pt idx="306">
                  <c:v>5.9649871946348139</c:v>
                </c:pt>
                <c:pt idx="307">
                  <c:v>4.3860932199530795</c:v>
                </c:pt>
                <c:pt idx="308">
                  <c:v>10.679843120339397</c:v>
                </c:pt>
                <c:pt idx="309">
                  <c:v>7.1525363133419537</c:v>
                </c:pt>
                <c:pt idx="310">
                  <c:v>3.0510885296641441</c:v>
                </c:pt>
                <c:pt idx="311">
                  <c:v>12.88780550008323</c:v>
                </c:pt>
                <c:pt idx="312">
                  <c:v>5.2270582815599846</c:v>
                </c:pt>
                <c:pt idx="313">
                  <c:v>4.9077296194062905</c:v>
                </c:pt>
                <c:pt idx="314">
                  <c:v>7.016358580068272</c:v>
                </c:pt>
                <c:pt idx="315">
                  <c:v>8.9389193118027759</c:v>
                </c:pt>
                <c:pt idx="316">
                  <c:v>6.0966450615643524</c:v>
                </c:pt>
                <c:pt idx="317">
                  <c:v>9.2739679008827149</c:v>
                </c:pt>
                <c:pt idx="318">
                  <c:v>13.522401366705907</c:v>
                </c:pt>
                <c:pt idx="319">
                  <c:v>3.1785646695441589</c:v>
                </c:pt>
                <c:pt idx="320">
                  <c:v>3.9152395071278234</c:v>
                </c:pt>
                <c:pt idx="321">
                  <c:v>8.0641249270763957</c:v>
                </c:pt>
                <c:pt idx="322">
                  <c:v>7.9716103085543333</c:v>
                </c:pt>
                <c:pt idx="323">
                  <c:v>8.6557304720155717</c:v>
                </c:pt>
                <c:pt idx="324">
                  <c:v>5.642190983666751</c:v>
                </c:pt>
                <c:pt idx="325">
                  <c:v>6.5629076656191225</c:v>
                </c:pt>
                <c:pt idx="326">
                  <c:v>1.8843940146476388</c:v>
                </c:pt>
                <c:pt idx="327">
                  <c:v>5.0637278553755705</c:v>
                </c:pt>
                <c:pt idx="328">
                  <c:v>3.5503069996724372</c:v>
                </c:pt>
                <c:pt idx="329">
                  <c:v>3.30220107496495</c:v>
                </c:pt>
                <c:pt idx="330">
                  <c:v>3.0283713336780997</c:v>
                </c:pt>
                <c:pt idx="331">
                  <c:v>6.5359032093613827</c:v>
                </c:pt>
                <c:pt idx="332">
                  <c:v>4.4463431215492824</c:v>
                </c:pt>
                <c:pt idx="333">
                  <c:v>4.1526496568548668</c:v>
                </c:pt>
                <c:pt idx="334">
                  <c:v>4.0346703464735105</c:v>
                </c:pt>
                <c:pt idx="335">
                  <c:v>9.0975797512864123</c:v>
                </c:pt>
                <c:pt idx="336">
                  <c:v>8.5169105520032531</c:v>
                </c:pt>
                <c:pt idx="337">
                  <c:v>7.2248152338522216</c:v>
                </c:pt>
                <c:pt idx="338">
                  <c:v>2.5021908634119647</c:v>
                </c:pt>
                <c:pt idx="339">
                  <c:v>5.3643178574013346</c:v>
                </c:pt>
                <c:pt idx="340">
                  <c:v>7.5111222755010232</c:v>
                </c:pt>
                <c:pt idx="341">
                  <c:v>11.377895435058564</c:v>
                </c:pt>
                <c:pt idx="342">
                  <c:v>11.270742847107302</c:v>
                </c:pt>
                <c:pt idx="343">
                  <c:v>5.8064106533778954</c:v>
                </c:pt>
                <c:pt idx="344">
                  <c:v>7.9005993106970314</c:v>
                </c:pt>
                <c:pt idx="345">
                  <c:v>1.5311183582310333</c:v>
                </c:pt>
                <c:pt idx="346">
                  <c:v>7.052612915318238</c:v>
                </c:pt>
                <c:pt idx="347">
                  <c:v>7.1717813292608561</c:v>
                </c:pt>
                <c:pt idx="348">
                  <c:v>10.015668875588304</c:v>
                </c:pt>
                <c:pt idx="349">
                  <c:v>6.2393552294740102</c:v>
                </c:pt>
                <c:pt idx="350">
                  <c:v>12.767002250626804</c:v>
                </c:pt>
                <c:pt idx="351">
                  <c:v>7.6270087699052764</c:v>
                </c:pt>
                <c:pt idx="352">
                  <c:v>3.0683815214058847</c:v>
                </c:pt>
                <c:pt idx="353">
                  <c:v>2.9112815551910294</c:v>
                </c:pt>
                <c:pt idx="354">
                  <c:v>1.9371632338072717</c:v>
                </c:pt>
                <c:pt idx="355">
                  <c:v>6.5758543429669443</c:v>
                </c:pt>
                <c:pt idx="356">
                  <c:v>8.5398861131323525</c:v>
                </c:pt>
                <c:pt idx="357">
                  <c:v>8.3468244137996024</c:v>
                </c:pt>
                <c:pt idx="358">
                  <c:v>4.9721957271760449</c:v>
                </c:pt>
                <c:pt idx="359">
                  <c:v>15.993997613821222</c:v>
                </c:pt>
                <c:pt idx="360">
                  <c:v>10.684625693281317</c:v>
                </c:pt>
                <c:pt idx="361">
                  <c:v>4.7691704958264323</c:v>
                </c:pt>
                <c:pt idx="362">
                  <c:v>8.8143956490410424</c:v>
                </c:pt>
                <c:pt idx="363">
                  <c:v>4.2905341595133564</c:v>
                </c:pt>
                <c:pt idx="364">
                  <c:v>20.13739953531298</c:v>
                </c:pt>
              </c:numCache>
            </c:numRef>
          </c:yVal>
          <c:smooth val="0"/>
        </c:ser>
        <c:ser>
          <c:idx val="4"/>
          <c:order val="4"/>
          <c:tx>
            <c:strRef>
              <c:f>List2!$FA$2:$FC$2</c:f>
              <c:strCache>
                <c:ptCount val="1"/>
                <c:pt idx="0">
                  <c:v>Economic Damage Precipitation</c:v>
                </c:pt>
              </c:strCache>
            </c:strRef>
          </c:tx>
          <c:spPr>
            <a:ln w="12700">
              <a:solidFill>
                <a:schemeClr val="accent4"/>
              </a:solidFill>
            </a:ln>
          </c:spPr>
          <c:marker>
            <c:symbol val="none"/>
          </c:marker>
          <c:xVal>
            <c:numRef>
              <c:f>List2!$A$6:$A$370</c:f>
              <c:numCache>
                <c:formatCode>General</c:formatCode>
                <c:ptCount val="365"/>
                <c:pt idx="0">
                  <c:v>-300</c:v>
                </c:pt>
                <c:pt idx="1">
                  <c:v>-299</c:v>
                </c:pt>
                <c:pt idx="2">
                  <c:v>-298</c:v>
                </c:pt>
                <c:pt idx="3">
                  <c:v>-297</c:v>
                </c:pt>
                <c:pt idx="4">
                  <c:v>-296</c:v>
                </c:pt>
                <c:pt idx="5">
                  <c:v>-295</c:v>
                </c:pt>
                <c:pt idx="6">
                  <c:v>-294</c:v>
                </c:pt>
                <c:pt idx="7">
                  <c:v>-293</c:v>
                </c:pt>
                <c:pt idx="8">
                  <c:v>-292</c:v>
                </c:pt>
                <c:pt idx="9">
                  <c:v>-291</c:v>
                </c:pt>
                <c:pt idx="10">
                  <c:v>-290</c:v>
                </c:pt>
                <c:pt idx="11">
                  <c:v>-289</c:v>
                </c:pt>
                <c:pt idx="12">
                  <c:v>-288</c:v>
                </c:pt>
                <c:pt idx="13">
                  <c:v>-287</c:v>
                </c:pt>
                <c:pt idx="14">
                  <c:v>-286</c:v>
                </c:pt>
                <c:pt idx="15">
                  <c:v>-285</c:v>
                </c:pt>
                <c:pt idx="16">
                  <c:v>-284</c:v>
                </c:pt>
                <c:pt idx="17">
                  <c:v>-283</c:v>
                </c:pt>
                <c:pt idx="18">
                  <c:v>-282</c:v>
                </c:pt>
                <c:pt idx="19">
                  <c:v>-281</c:v>
                </c:pt>
                <c:pt idx="20">
                  <c:v>-280</c:v>
                </c:pt>
                <c:pt idx="21">
                  <c:v>-279</c:v>
                </c:pt>
                <c:pt idx="22">
                  <c:v>-278</c:v>
                </c:pt>
                <c:pt idx="23">
                  <c:v>-277</c:v>
                </c:pt>
                <c:pt idx="24">
                  <c:v>-276</c:v>
                </c:pt>
                <c:pt idx="25">
                  <c:v>-275</c:v>
                </c:pt>
                <c:pt idx="26">
                  <c:v>-274</c:v>
                </c:pt>
                <c:pt idx="27">
                  <c:v>-273</c:v>
                </c:pt>
                <c:pt idx="28">
                  <c:v>-272</c:v>
                </c:pt>
                <c:pt idx="29">
                  <c:v>-271</c:v>
                </c:pt>
                <c:pt idx="30">
                  <c:v>-270</c:v>
                </c:pt>
                <c:pt idx="31">
                  <c:v>-269</c:v>
                </c:pt>
                <c:pt idx="32">
                  <c:v>-268</c:v>
                </c:pt>
                <c:pt idx="33">
                  <c:v>-267</c:v>
                </c:pt>
                <c:pt idx="34">
                  <c:v>-266</c:v>
                </c:pt>
                <c:pt idx="35">
                  <c:v>-265</c:v>
                </c:pt>
                <c:pt idx="36">
                  <c:v>-264</c:v>
                </c:pt>
                <c:pt idx="37">
                  <c:v>-263</c:v>
                </c:pt>
                <c:pt idx="38">
                  <c:v>-262</c:v>
                </c:pt>
                <c:pt idx="39">
                  <c:v>-261</c:v>
                </c:pt>
                <c:pt idx="40">
                  <c:v>-260</c:v>
                </c:pt>
                <c:pt idx="41">
                  <c:v>-259</c:v>
                </c:pt>
                <c:pt idx="42">
                  <c:v>-258</c:v>
                </c:pt>
                <c:pt idx="43">
                  <c:v>-257</c:v>
                </c:pt>
                <c:pt idx="44">
                  <c:v>-256</c:v>
                </c:pt>
                <c:pt idx="45">
                  <c:v>-255</c:v>
                </c:pt>
                <c:pt idx="46">
                  <c:v>-254</c:v>
                </c:pt>
                <c:pt idx="47">
                  <c:v>-253</c:v>
                </c:pt>
                <c:pt idx="48">
                  <c:v>-252</c:v>
                </c:pt>
                <c:pt idx="49">
                  <c:v>-251</c:v>
                </c:pt>
                <c:pt idx="50">
                  <c:v>-250</c:v>
                </c:pt>
                <c:pt idx="51">
                  <c:v>-249</c:v>
                </c:pt>
                <c:pt idx="52">
                  <c:v>-248</c:v>
                </c:pt>
                <c:pt idx="53">
                  <c:v>-247</c:v>
                </c:pt>
                <c:pt idx="54">
                  <c:v>-246</c:v>
                </c:pt>
                <c:pt idx="55">
                  <c:v>-245</c:v>
                </c:pt>
                <c:pt idx="56">
                  <c:v>-244</c:v>
                </c:pt>
                <c:pt idx="57">
                  <c:v>-243</c:v>
                </c:pt>
                <c:pt idx="58">
                  <c:v>-242</c:v>
                </c:pt>
                <c:pt idx="59">
                  <c:v>-241</c:v>
                </c:pt>
                <c:pt idx="60">
                  <c:v>-240</c:v>
                </c:pt>
                <c:pt idx="61">
                  <c:v>-239</c:v>
                </c:pt>
                <c:pt idx="62">
                  <c:v>-238</c:v>
                </c:pt>
                <c:pt idx="63">
                  <c:v>-237</c:v>
                </c:pt>
                <c:pt idx="64">
                  <c:v>-236</c:v>
                </c:pt>
                <c:pt idx="65">
                  <c:v>-235</c:v>
                </c:pt>
                <c:pt idx="66">
                  <c:v>-234</c:v>
                </c:pt>
                <c:pt idx="67">
                  <c:v>-233</c:v>
                </c:pt>
                <c:pt idx="68">
                  <c:v>-232</c:v>
                </c:pt>
                <c:pt idx="69">
                  <c:v>-231</c:v>
                </c:pt>
                <c:pt idx="70">
                  <c:v>-230</c:v>
                </c:pt>
                <c:pt idx="71">
                  <c:v>-229</c:v>
                </c:pt>
                <c:pt idx="72">
                  <c:v>-228</c:v>
                </c:pt>
                <c:pt idx="73">
                  <c:v>-227</c:v>
                </c:pt>
                <c:pt idx="74">
                  <c:v>-226</c:v>
                </c:pt>
                <c:pt idx="75">
                  <c:v>-225</c:v>
                </c:pt>
                <c:pt idx="76">
                  <c:v>-224</c:v>
                </c:pt>
                <c:pt idx="77">
                  <c:v>-223</c:v>
                </c:pt>
                <c:pt idx="78">
                  <c:v>-222</c:v>
                </c:pt>
                <c:pt idx="79">
                  <c:v>-221</c:v>
                </c:pt>
                <c:pt idx="80">
                  <c:v>-220</c:v>
                </c:pt>
                <c:pt idx="81">
                  <c:v>-219</c:v>
                </c:pt>
                <c:pt idx="82">
                  <c:v>-218</c:v>
                </c:pt>
                <c:pt idx="83">
                  <c:v>-217</c:v>
                </c:pt>
                <c:pt idx="84">
                  <c:v>-216</c:v>
                </c:pt>
                <c:pt idx="85">
                  <c:v>-215</c:v>
                </c:pt>
                <c:pt idx="86">
                  <c:v>-214</c:v>
                </c:pt>
                <c:pt idx="87">
                  <c:v>-213</c:v>
                </c:pt>
                <c:pt idx="88">
                  <c:v>-212</c:v>
                </c:pt>
                <c:pt idx="89">
                  <c:v>-211</c:v>
                </c:pt>
                <c:pt idx="90">
                  <c:v>-210</c:v>
                </c:pt>
                <c:pt idx="91">
                  <c:v>-209</c:v>
                </c:pt>
                <c:pt idx="92">
                  <c:v>-208</c:v>
                </c:pt>
                <c:pt idx="93">
                  <c:v>-207</c:v>
                </c:pt>
                <c:pt idx="94">
                  <c:v>-206</c:v>
                </c:pt>
                <c:pt idx="95">
                  <c:v>-205</c:v>
                </c:pt>
                <c:pt idx="96">
                  <c:v>-204</c:v>
                </c:pt>
                <c:pt idx="97">
                  <c:v>-203</c:v>
                </c:pt>
                <c:pt idx="98">
                  <c:v>-202</c:v>
                </c:pt>
                <c:pt idx="99">
                  <c:v>-201</c:v>
                </c:pt>
                <c:pt idx="100">
                  <c:v>-200</c:v>
                </c:pt>
                <c:pt idx="101">
                  <c:v>-199</c:v>
                </c:pt>
                <c:pt idx="102">
                  <c:v>-198</c:v>
                </c:pt>
                <c:pt idx="103">
                  <c:v>-197</c:v>
                </c:pt>
                <c:pt idx="104">
                  <c:v>-196</c:v>
                </c:pt>
                <c:pt idx="105">
                  <c:v>-195</c:v>
                </c:pt>
                <c:pt idx="106">
                  <c:v>-194</c:v>
                </c:pt>
                <c:pt idx="107">
                  <c:v>-193</c:v>
                </c:pt>
                <c:pt idx="108">
                  <c:v>-192</c:v>
                </c:pt>
                <c:pt idx="109">
                  <c:v>-191</c:v>
                </c:pt>
                <c:pt idx="110">
                  <c:v>-190</c:v>
                </c:pt>
                <c:pt idx="111">
                  <c:v>-189</c:v>
                </c:pt>
                <c:pt idx="112">
                  <c:v>-188</c:v>
                </c:pt>
                <c:pt idx="113">
                  <c:v>-187</c:v>
                </c:pt>
                <c:pt idx="114">
                  <c:v>-186</c:v>
                </c:pt>
                <c:pt idx="115">
                  <c:v>-185</c:v>
                </c:pt>
                <c:pt idx="116">
                  <c:v>-184</c:v>
                </c:pt>
                <c:pt idx="117">
                  <c:v>-183</c:v>
                </c:pt>
                <c:pt idx="118">
                  <c:v>-182</c:v>
                </c:pt>
                <c:pt idx="119">
                  <c:v>-181</c:v>
                </c:pt>
                <c:pt idx="120">
                  <c:v>-180</c:v>
                </c:pt>
                <c:pt idx="121">
                  <c:v>-179</c:v>
                </c:pt>
                <c:pt idx="122">
                  <c:v>-178</c:v>
                </c:pt>
                <c:pt idx="123">
                  <c:v>-177</c:v>
                </c:pt>
                <c:pt idx="124">
                  <c:v>-176</c:v>
                </c:pt>
                <c:pt idx="125">
                  <c:v>-175</c:v>
                </c:pt>
                <c:pt idx="126">
                  <c:v>-174</c:v>
                </c:pt>
                <c:pt idx="127">
                  <c:v>-173</c:v>
                </c:pt>
                <c:pt idx="128">
                  <c:v>-172</c:v>
                </c:pt>
                <c:pt idx="129">
                  <c:v>-171</c:v>
                </c:pt>
                <c:pt idx="130">
                  <c:v>-170</c:v>
                </c:pt>
                <c:pt idx="131">
                  <c:v>-169</c:v>
                </c:pt>
                <c:pt idx="132">
                  <c:v>-168</c:v>
                </c:pt>
                <c:pt idx="133">
                  <c:v>-167</c:v>
                </c:pt>
                <c:pt idx="134">
                  <c:v>-166</c:v>
                </c:pt>
                <c:pt idx="135">
                  <c:v>-165</c:v>
                </c:pt>
                <c:pt idx="136">
                  <c:v>-164</c:v>
                </c:pt>
                <c:pt idx="137">
                  <c:v>-163</c:v>
                </c:pt>
                <c:pt idx="138">
                  <c:v>-162</c:v>
                </c:pt>
                <c:pt idx="139">
                  <c:v>-161</c:v>
                </c:pt>
                <c:pt idx="140">
                  <c:v>-160</c:v>
                </c:pt>
                <c:pt idx="141">
                  <c:v>-159</c:v>
                </c:pt>
                <c:pt idx="142">
                  <c:v>-158</c:v>
                </c:pt>
                <c:pt idx="143">
                  <c:v>-157</c:v>
                </c:pt>
                <c:pt idx="144">
                  <c:v>-156</c:v>
                </c:pt>
                <c:pt idx="145">
                  <c:v>-155</c:v>
                </c:pt>
                <c:pt idx="146">
                  <c:v>-154</c:v>
                </c:pt>
                <c:pt idx="147">
                  <c:v>-153</c:v>
                </c:pt>
                <c:pt idx="148">
                  <c:v>-152</c:v>
                </c:pt>
                <c:pt idx="149">
                  <c:v>-151</c:v>
                </c:pt>
                <c:pt idx="150">
                  <c:v>-150</c:v>
                </c:pt>
                <c:pt idx="151">
                  <c:v>-149</c:v>
                </c:pt>
                <c:pt idx="152">
                  <c:v>-148</c:v>
                </c:pt>
                <c:pt idx="153">
                  <c:v>-147</c:v>
                </c:pt>
                <c:pt idx="154">
                  <c:v>-146</c:v>
                </c:pt>
                <c:pt idx="155">
                  <c:v>-145</c:v>
                </c:pt>
                <c:pt idx="156">
                  <c:v>-144</c:v>
                </c:pt>
                <c:pt idx="157">
                  <c:v>-143</c:v>
                </c:pt>
                <c:pt idx="158">
                  <c:v>-142</c:v>
                </c:pt>
                <c:pt idx="159">
                  <c:v>-141</c:v>
                </c:pt>
                <c:pt idx="160">
                  <c:v>-140</c:v>
                </c:pt>
                <c:pt idx="161">
                  <c:v>-139</c:v>
                </c:pt>
                <c:pt idx="162">
                  <c:v>-138</c:v>
                </c:pt>
                <c:pt idx="163">
                  <c:v>-137</c:v>
                </c:pt>
                <c:pt idx="164">
                  <c:v>-136</c:v>
                </c:pt>
                <c:pt idx="165">
                  <c:v>-135</c:v>
                </c:pt>
                <c:pt idx="166">
                  <c:v>-134</c:v>
                </c:pt>
                <c:pt idx="167">
                  <c:v>-133</c:v>
                </c:pt>
                <c:pt idx="168">
                  <c:v>-132</c:v>
                </c:pt>
                <c:pt idx="169">
                  <c:v>-131</c:v>
                </c:pt>
                <c:pt idx="170">
                  <c:v>-130</c:v>
                </c:pt>
                <c:pt idx="171">
                  <c:v>-129</c:v>
                </c:pt>
                <c:pt idx="172">
                  <c:v>-128</c:v>
                </c:pt>
                <c:pt idx="173">
                  <c:v>-127</c:v>
                </c:pt>
                <c:pt idx="174">
                  <c:v>-126</c:v>
                </c:pt>
                <c:pt idx="175">
                  <c:v>-125</c:v>
                </c:pt>
                <c:pt idx="176">
                  <c:v>-124</c:v>
                </c:pt>
                <c:pt idx="177">
                  <c:v>-123</c:v>
                </c:pt>
                <c:pt idx="178">
                  <c:v>-122</c:v>
                </c:pt>
                <c:pt idx="179">
                  <c:v>-121</c:v>
                </c:pt>
                <c:pt idx="180">
                  <c:v>-120</c:v>
                </c:pt>
                <c:pt idx="181">
                  <c:v>-119</c:v>
                </c:pt>
                <c:pt idx="182">
                  <c:v>-118</c:v>
                </c:pt>
                <c:pt idx="183">
                  <c:v>-117</c:v>
                </c:pt>
                <c:pt idx="184">
                  <c:v>-116</c:v>
                </c:pt>
                <c:pt idx="185">
                  <c:v>-115</c:v>
                </c:pt>
                <c:pt idx="186">
                  <c:v>-114</c:v>
                </c:pt>
                <c:pt idx="187">
                  <c:v>-113</c:v>
                </c:pt>
                <c:pt idx="188">
                  <c:v>-112</c:v>
                </c:pt>
                <c:pt idx="189">
                  <c:v>-111</c:v>
                </c:pt>
                <c:pt idx="190">
                  <c:v>-110</c:v>
                </c:pt>
                <c:pt idx="191">
                  <c:v>-109</c:v>
                </c:pt>
                <c:pt idx="192">
                  <c:v>-108</c:v>
                </c:pt>
                <c:pt idx="193">
                  <c:v>-107</c:v>
                </c:pt>
                <c:pt idx="194">
                  <c:v>-106</c:v>
                </c:pt>
                <c:pt idx="195">
                  <c:v>-105</c:v>
                </c:pt>
                <c:pt idx="196">
                  <c:v>-104</c:v>
                </c:pt>
                <c:pt idx="197">
                  <c:v>-103</c:v>
                </c:pt>
                <c:pt idx="198">
                  <c:v>-102</c:v>
                </c:pt>
                <c:pt idx="199">
                  <c:v>-101</c:v>
                </c:pt>
                <c:pt idx="200">
                  <c:v>-100</c:v>
                </c:pt>
                <c:pt idx="201">
                  <c:v>-99</c:v>
                </c:pt>
                <c:pt idx="202">
                  <c:v>-98</c:v>
                </c:pt>
                <c:pt idx="203">
                  <c:v>-97</c:v>
                </c:pt>
                <c:pt idx="204">
                  <c:v>-96</c:v>
                </c:pt>
                <c:pt idx="205">
                  <c:v>-95</c:v>
                </c:pt>
                <c:pt idx="206">
                  <c:v>-94</c:v>
                </c:pt>
                <c:pt idx="207">
                  <c:v>-93</c:v>
                </c:pt>
                <c:pt idx="208">
                  <c:v>-92</c:v>
                </c:pt>
                <c:pt idx="209">
                  <c:v>-91</c:v>
                </c:pt>
                <c:pt idx="210">
                  <c:v>-90</c:v>
                </c:pt>
                <c:pt idx="211">
                  <c:v>-89</c:v>
                </c:pt>
                <c:pt idx="212">
                  <c:v>-88</c:v>
                </c:pt>
                <c:pt idx="213">
                  <c:v>-87</c:v>
                </c:pt>
                <c:pt idx="214">
                  <c:v>-86</c:v>
                </c:pt>
                <c:pt idx="215">
                  <c:v>-85</c:v>
                </c:pt>
                <c:pt idx="216">
                  <c:v>-84</c:v>
                </c:pt>
                <c:pt idx="217">
                  <c:v>-83</c:v>
                </c:pt>
                <c:pt idx="218">
                  <c:v>-82</c:v>
                </c:pt>
                <c:pt idx="219">
                  <c:v>-81</c:v>
                </c:pt>
                <c:pt idx="220">
                  <c:v>-80</c:v>
                </c:pt>
                <c:pt idx="221">
                  <c:v>-79</c:v>
                </c:pt>
                <c:pt idx="222">
                  <c:v>-78</c:v>
                </c:pt>
                <c:pt idx="223">
                  <c:v>-77</c:v>
                </c:pt>
                <c:pt idx="224">
                  <c:v>-76</c:v>
                </c:pt>
                <c:pt idx="225">
                  <c:v>-75</c:v>
                </c:pt>
                <c:pt idx="226">
                  <c:v>-74</c:v>
                </c:pt>
                <c:pt idx="227">
                  <c:v>-73</c:v>
                </c:pt>
                <c:pt idx="228">
                  <c:v>-72</c:v>
                </c:pt>
                <c:pt idx="229">
                  <c:v>-71</c:v>
                </c:pt>
                <c:pt idx="230">
                  <c:v>-70</c:v>
                </c:pt>
                <c:pt idx="231">
                  <c:v>-69</c:v>
                </c:pt>
                <c:pt idx="232">
                  <c:v>-68</c:v>
                </c:pt>
                <c:pt idx="233">
                  <c:v>-67</c:v>
                </c:pt>
                <c:pt idx="234">
                  <c:v>-66</c:v>
                </c:pt>
                <c:pt idx="235">
                  <c:v>-65</c:v>
                </c:pt>
                <c:pt idx="236">
                  <c:v>-64</c:v>
                </c:pt>
                <c:pt idx="237">
                  <c:v>-63</c:v>
                </c:pt>
                <c:pt idx="238">
                  <c:v>-62</c:v>
                </c:pt>
                <c:pt idx="239">
                  <c:v>-61</c:v>
                </c:pt>
                <c:pt idx="240">
                  <c:v>-60</c:v>
                </c:pt>
                <c:pt idx="241">
                  <c:v>-59</c:v>
                </c:pt>
                <c:pt idx="242">
                  <c:v>-58</c:v>
                </c:pt>
                <c:pt idx="243">
                  <c:v>-57</c:v>
                </c:pt>
                <c:pt idx="244">
                  <c:v>-56</c:v>
                </c:pt>
                <c:pt idx="245">
                  <c:v>-55</c:v>
                </c:pt>
                <c:pt idx="246">
                  <c:v>-54</c:v>
                </c:pt>
                <c:pt idx="247">
                  <c:v>-53</c:v>
                </c:pt>
                <c:pt idx="248">
                  <c:v>-52</c:v>
                </c:pt>
                <c:pt idx="249">
                  <c:v>-51</c:v>
                </c:pt>
                <c:pt idx="250">
                  <c:v>-50</c:v>
                </c:pt>
                <c:pt idx="251">
                  <c:v>-49</c:v>
                </c:pt>
                <c:pt idx="252">
                  <c:v>-48</c:v>
                </c:pt>
                <c:pt idx="253">
                  <c:v>-47</c:v>
                </c:pt>
                <c:pt idx="254">
                  <c:v>-46</c:v>
                </c:pt>
                <c:pt idx="255">
                  <c:v>-45</c:v>
                </c:pt>
                <c:pt idx="256">
                  <c:v>-44</c:v>
                </c:pt>
                <c:pt idx="257">
                  <c:v>-43</c:v>
                </c:pt>
                <c:pt idx="258">
                  <c:v>-42</c:v>
                </c:pt>
                <c:pt idx="259">
                  <c:v>-41</c:v>
                </c:pt>
                <c:pt idx="260">
                  <c:v>-40</c:v>
                </c:pt>
                <c:pt idx="261">
                  <c:v>-39</c:v>
                </c:pt>
                <c:pt idx="262">
                  <c:v>-38</c:v>
                </c:pt>
                <c:pt idx="263">
                  <c:v>-37</c:v>
                </c:pt>
                <c:pt idx="264">
                  <c:v>-36</c:v>
                </c:pt>
                <c:pt idx="265">
                  <c:v>-35</c:v>
                </c:pt>
                <c:pt idx="266">
                  <c:v>-34</c:v>
                </c:pt>
                <c:pt idx="267">
                  <c:v>-33</c:v>
                </c:pt>
                <c:pt idx="268">
                  <c:v>-32</c:v>
                </c:pt>
                <c:pt idx="269">
                  <c:v>-31</c:v>
                </c:pt>
                <c:pt idx="270">
                  <c:v>-30</c:v>
                </c:pt>
                <c:pt idx="271">
                  <c:v>-29</c:v>
                </c:pt>
                <c:pt idx="272">
                  <c:v>-28</c:v>
                </c:pt>
                <c:pt idx="273">
                  <c:v>-27</c:v>
                </c:pt>
                <c:pt idx="274">
                  <c:v>-26</c:v>
                </c:pt>
                <c:pt idx="275">
                  <c:v>-25</c:v>
                </c:pt>
                <c:pt idx="276">
                  <c:v>-24</c:v>
                </c:pt>
                <c:pt idx="277">
                  <c:v>-23</c:v>
                </c:pt>
                <c:pt idx="278">
                  <c:v>-22</c:v>
                </c:pt>
                <c:pt idx="279">
                  <c:v>-21</c:v>
                </c:pt>
                <c:pt idx="280">
                  <c:v>-20</c:v>
                </c:pt>
                <c:pt idx="281">
                  <c:v>-19</c:v>
                </c:pt>
                <c:pt idx="282">
                  <c:v>-18</c:v>
                </c:pt>
                <c:pt idx="283">
                  <c:v>-17</c:v>
                </c:pt>
                <c:pt idx="284">
                  <c:v>-16</c:v>
                </c:pt>
                <c:pt idx="285">
                  <c:v>-15</c:v>
                </c:pt>
                <c:pt idx="286">
                  <c:v>-14</c:v>
                </c:pt>
                <c:pt idx="287">
                  <c:v>-13</c:v>
                </c:pt>
                <c:pt idx="288">
                  <c:v>-12</c:v>
                </c:pt>
                <c:pt idx="289">
                  <c:v>-11</c:v>
                </c:pt>
                <c:pt idx="290">
                  <c:v>-10</c:v>
                </c:pt>
                <c:pt idx="291">
                  <c:v>-9</c:v>
                </c:pt>
                <c:pt idx="292">
                  <c:v>-8</c:v>
                </c:pt>
                <c:pt idx="293">
                  <c:v>-7</c:v>
                </c:pt>
                <c:pt idx="294">
                  <c:v>-6</c:v>
                </c:pt>
                <c:pt idx="295">
                  <c:v>-5</c:v>
                </c:pt>
                <c:pt idx="296">
                  <c:v>-4</c:v>
                </c:pt>
                <c:pt idx="297">
                  <c:v>-3</c:v>
                </c:pt>
                <c:pt idx="298">
                  <c:v>-2</c:v>
                </c:pt>
                <c:pt idx="299">
                  <c:v>-1</c:v>
                </c:pt>
                <c:pt idx="300">
                  <c:v>0</c:v>
                </c:pt>
                <c:pt idx="301">
                  <c:v>1</c:v>
                </c:pt>
                <c:pt idx="302">
                  <c:v>2</c:v>
                </c:pt>
                <c:pt idx="303">
                  <c:v>3</c:v>
                </c:pt>
                <c:pt idx="304">
                  <c:v>4</c:v>
                </c:pt>
                <c:pt idx="305">
                  <c:v>5</c:v>
                </c:pt>
                <c:pt idx="306">
                  <c:v>6</c:v>
                </c:pt>
                <c:pt idx="307">
                  <c:v>7</c:v>
                </c:pt>
                <c:pt idx="308">
                  <c:v>8</c:v>
                </c:pt>
                <c:pt idx="309">
                  <c:v>9</c:v>
                </c:pt>
                <c:pt idx="310">
                  <c:v>10</c:v>
                </c:pt>
                <c:pt idx="311">
                  <c:v>11</c:v>
                </c:pt>
                <c:pt idx="312">
                  <c:v>12</c:v>
                </c:pt>
                <c:pt idx="313">
                  <c:v>13</c:v>
                </c:pt>
                <c:pt idx="314">
                  <c:v>14</c:v>
                </c:pt>
                <c:pt idx="315">
                  <c:v>15</c:v>
                </c:pt>
                <c:pt idx="316">
                  <c:v>16</c:v>
                </c:pt>
                <c:pt idx="317">
                  <c:v>17</c:v>
                </c:pt>
                <c:pt idx="318">
                  <c:v>18</c:v>
                </c:pt>
                <c:pt idx="319">
                  <c:v>19</c:v>
                </c:pt>
                <c:pt idx="320">
                  <c:v>20</c:v>
                </c:pt>
                <c:pt idx="321">
                  <c:v>21</c:v>
                </c:pt>
                <c:pt idx="322">
                  <c:v>22</c:v>
                </c:pt>
                <c:pt idx="323">
                  <c:v>23</c:v>
                </c:pt>
                <c:pt idx="324">
                  <c:v>24</c:v>
                </c:pt>
                <c:pt idx="325">
                  <c:v>25</c:v>
                </c:pt>
                <c:pt idx="326">
                  <c:v>26</c:v>
                </c:pt>
                <c:pt idx="327">
                  <c:v>27</c:v>
                </c:pt>
                <c:pt idx="328">
                  <c:v>28</c:v>
                </c:pt>
                <c:pt idx="329">
                  <c:v>29</c:v>
                </c:pt>
                <c:pt idx="330">
                  <c:v>30</c:v>
                </c:pt>
                <c:pt idx="331">
                  <c:v>31</c:v>
                </c:pt>
                <c:pt idx="332">
                  <c:v>32</c:v>
                </c:pt>
                <c:pt idx="333">
                  <c:v>33</c:v>
                </c:pt>
                <c:pt idx="334">
                  <c:v>34</c:v>
                </c:pt>
                <c:pt idx="335">
                  <c:v>35</c:v>
                </c:pt>
                <c:pt idx="336">
                  <c:v>36</c:v>
                </c:pt>
                <c:pt idx="337">
                  <c:v>37</c:v>
                </c:pt>
                <c:pt idx="338">
                  <c:v>38</c:v>
                </c:pt>
                <c:pt idx="339">
                  <c:v>39</c:v>
                </c:pt>
                <c:pt idx="340">
                  <c:v>40</c:v>
                </c:pt>
                <c:pt idx="341">
                  <c:v>41</c:v>
                </c:pt>
                <c:pt idx="342">
                  <c:v>42</c:v>
                </c:pt>
                <c:pt idx="343">
                  <c:v>43</c:v>
                </c:pt>
                <c:pt idx="344">
                  <c:v>44</c:v>
                </c:pt>
                <c:pt idx="345">
                  <c:v>45</c:v>
                </c:pt>
                <c:pt idx="346">
                  <c:v>46</c:v>
                </c:pt>
                <c:pt idx="347">
                  <c:v>47</c:v>
                </c:pt>
                <c:pt idx="348">
                  <c:v>48</c:v>
                </c:pt>
                <c:pt idx="349">
                  <c:v>49</c:v>
                </c:pt>
                <c:pt idx="350">
                  <c:v>50</c:v>
                </c:pt>
                <c:pt idx="351">
                  <c:v>51</c:v>
                </c:pt>
                <c:pt idx="352">
                  <c:v>52</c:v>
                </c:pt>
                <c:pt idx="353">
                  <c:v>53</c:v>
                </c:pt>
                <c:pt idx="354">
                  <c:v>54</c:v>
                </c:pt>
                <c:pt idx="355">
                  <c:v>55</c:v>
                </c:pt>
                <c:pt idx="356">
                  <c:v>56</c:v>
                </c:pt>
                <c:pt idx="357">
                  <c:v>57</c:v>
                </c:pt>
                <c:pt idx="358">
                  <c:v>58</c:v>
                </c:pt>
                <c:pt idx="359">
                  <c:v>59</c:v>
                </c:pt>
                <c:pt idx="360">
                  <c:v>60</c:v>
                </c:pt>
                <c:pt idx="361">
                  <c:v>61</c:v>
                </c:pt>
                <c:pt idx="362">
                  <c:v>62</c:v>
                </c:pt>
                <c:pt idx="363">
                  <c:v>63</c:v>
                </c:pt>
                <c:pt idx="364">
                  <c:v>64</c:v>
                </c:pt>
              </c:numCache>
            </c:numRef>
          </c:xVal>
          <c:yVal>
            <c:numRef>
              <c:f>List2!$FY$6:$FY$370</c:f>
              <c:numCache>
                <c:formatCode>General</c:formatCode>
                <c:ptCount val="365"/>
                <c:pt idx="0">
                  <c:v>1.5172424731054082</c:v>
                </c:pt>
                <c:pt idx="1">
                  <c:v>2.9382077580327794</c:v>
                </c:pt>
                <c:pt idx="2">
                  <c:v>2.261567812188507</c:v>
                </c:pt>
                <c:pt idx="3">
                  <c:v>2.8971724970488708</c:v>
                </c:pt>
                <c:pt idx="4">
                  <c:v>1.5728964543938444</c:v>
                </c:pt>
                <c:pt idx="5">
                  <c:v>5.2765568212462473</c:v>
                </c:pt>
                <c:pt idx="6">
                  <c:v>8.0436025329049521</c:v>
                </c:pt>
                <c:pt idx="7">
                  <c:v>1.5402160297218099</c:v>
                </c:pt>
                <c:pt idx="8">
                  <c:v>0.55201112511802752</c:v>
                </c:pt>
                <c:pt idx="9">
                  <c:v>0.6417621695933049</c:v>
                </c:pt>
                <c:pt idx="10">
                  <c:v>2.6682048648038066</c:v>
                </c:pt>
                <c:pt idx="11">
                  <c:v>4.2697683283273804</c:v>
                </c:pt>
                <c:pt idx="12">
                  <c:v>4.1323802010695562E-2</c:v>
                </c:pt>
                <c:pt idx="13">
                  <c:v>1.8219659262860264</c:v>
                </c:pt>
                <c:pt idx="14">
                  <c:v>4.3466922301996114</c:v>
                </c:pt>
                <c:pt idx="15">
                  <c:v>6.5376179943750579</c:v>
                </c:pt>
                <c:pt idx="16">
                  <c:v>1.4072425465890779</c:v>
                </c:pt>
                <c:pt idx="17">
                  <c:v>1.6033583067927741</c:v>
                </c:pt>
                <c:pt idx="18">
                  <c:v>4.2265629701423881</c:v>
                </c:pt>
                <c:pt idx="19">
                  <c:v>2.84150793642578</c:v>
                </c:pt>
                <c:pt idx="20">
                  <c:v>1.5712566729628099</c:v>
                </c:pt>
                <c:pt idx="21">
                  <c:v>3.2687218066060666</c:v>
                </c:pt>
                <c:pt idx="22">
                  <c:v>2.8450686304005535</c:v>
                </c:pt>
                <c:pt idx="23">
                  <c:v>0.94525540942414366</c:v>
                </c:pt>
                <c:pt idx="24">
                  <c:v>0.75951957599796227</c:v>
                </c:pt>
                <c:pt idx="25">
                  <c:v>1.8540835003741782</c:v>
                </c:pt>
                <c:pt idx="26">
                  <c:v>4.1280133770000642</c:v>
                </c:pt>
                <c:pt idx="27">
                  <c:v>2.672253339686641</c:v>
                </c:pt>
                <c:pt idx="28">
                  <c:v>2.7301880669390601</c:v>
                </c:pt>
                <c:pt idx="29">
                  <c:v>3.8141046944175789</c:v>
                </c:pt>
                <c:pt idx="30">
                  <c:v>10.5090650620013</c:v>
                </c:pt>
                <c:pt idx="31">
                  <c:v>1.8701142675129159</c:v>
                </c:pt>
                <c:pt idx="32">
                  <c:v>5.8979554896484645</c:v>
                </c:pt>
                <c:pt idx="33">
                  <c:v>3.2577401600070699</c:v>
                </c:pt>
                <c:pt idx="34">
                  <c:v>0.65717282570377955</c:v>
                </c:pt>
                <c:pt idx="35">
                  <c:v>2.2646428415316686</c:v>
                </c:pt>
                <c:pt idx="36">
                  <c:v>0.1701567423769019</c:v>
                </c:pt>
                <c:pt idx="37">
                  <c:v>1.8876082496825648</c:v>
                </c:pt>
                <c:pt idx="38">
                  <c:v>4.3172907427409015</c:v>
                </c:pt>
                <c:pt idx="39">
                  <c:v>2.0554630038251185</c:v>
                </c:pt>
                <c:pt idx="40">
                  <c:v>0.19923546259194977</c:v>
                </c:pt>
                <c:pt idx="41">
                  <c:v>1.3465606340906273</c:v>
                </c:pt>
                <c:pt idx="42">
                  <c:v>0.43036781220873377</c:v>
                </c:pt>
                <c:pt idx="43">
                  <c:v>0.48292559859209511</c:v>
                </c:pt>
                <c:pt idx="44">
                  <c:v>0.94317353179212049</c:v>
                </c:pt>
                <c:pt idx="45">
                  <c:v>1.1787246883937808</c:v>
                </c:pt>
                <c:pt idx="46">
                  <c:v>2.9801511448386382</c:v>
                </c:pt>
                <c:pt idx="47">
                  <c:v>0.77805402347453334</c:v>
                </c:pt>
                <c:pt idx="48">
                  <c:v>0.13380176505358105</c:v>
                </c:pt>
                <c:pt idx="49">
                  <c:v>0.36835842414074504</c:v>
                </c:pt>
                <c:pt idx="50">
                  <c:v>1.269628121822471</c:v>
                </c:pt>
                <c:pt idx="51">
                  <c:v>0.97901949821292256</c:v>
                </c:pt>
                <c:pt idx="52">
                  <c:v>0.36724203247051829</c:v>
                </c:pt>
                <c:pt idx="53">
                  <c:v>0.6765857682262032</c:v>
                </c:pt>
                <c:pt idx="54">
                  <c:v>1.0842461139112045</c:v>
                </c:pt>
                <c:pt idx="55">
                  <c:v>1.6096193390011104</c:v>
                </c:pt>
                <c:pt idx="56">
                  <c:v>2.9436861293763332</c:v>
                </c:pt>
                <c:pt idx="57">
                  <c:v>3.1711834982696159</c:v>
                </c:pt>
                <c:pt idx="58">
                  <c:v>0.25716063938291767</c:v>
                </c:pt>
                <c:pt idx="59">
                  <c:v>0.49891863678400067</c:v>
                </c:pt>
                <c:pt idx="60">
                  <c:v>0.38245211789355965</c:v>
                </c:pt>
                <c:pt idx="61">
                  <c:v>0.9519471054044587</c:v>
                </c:pt>
                <c:pt idx="62">
                  <c:v>0.31035733997991988</c:v>
                </c:pt>
                <c:pt idx="63">
                  <c:v>2.0656490713370772</c:v>
                </c:pt>
                <c:pt idx="64">
                  <c:v>0.95817383228341124</c:v>
                </c:pt>
                <c:pt idx="65">
                  <c:v>1.751086738353633</c:v>
                </c:pt>
                <c:pt idx="66">
                  <c:v>2.1508535370193034</c:v>
                </c:pt>
                <c:pt idx="67">
                  <c:v>4.4757636516260773</c:v>
                </c:pt>
                <c:pt idx="68">
                  <c:v>5.7058103807356968</c:v>
                </c:pt>
                <c:pt idx="69">
                  <c:v>2.9387765562936359</c:v>
                </c:pt>
                <c:pt idx="70">
                  <c:v>1.8197191432608819</c:v>
                </c:pt>
                <c:pt idx="71">
                  <c:v>0.67548662894828504</c:v>
                </c:pt>
                <c:pt idx="72">
                  <c:v>1.6275165609535649</c:v>
                </c:pt>
                <c:pt idx="73">
                  <c:v>6.268701955938214</c:v>
                </c:pt>
                <c:pt idx="74">
                  <c:v>8.7260043859499206</c:v>
                </c:pt>
                <c:pt idx="75">
                  <c:v>3.2892337575284221</c:v>
                </c:pt>
                <c:pt idx="76">
                  <c:v>5.287232739814808</c:v>
                </c:pt>
                <c:pt idx="77">
                  <c:v>3.505116674799226</c:v>
                </c:pt>
                <c:pt idx="78">
                  <c:v>1.3479459977283879</c:v>
                </c:pt>
                <c:pt idx="79">
                  <c:v>2.7080842497785786</c:v>
                </c:pt>
                <c:pt idx="80">
                  <c:v>3.2251992466747463</c:v>
                </c:pt>
                <c:pt idx="81">
                  <c:v>1.972951910425722</c:v>
                </c:pt>
                <c:pt idx="82">
                  <c:v>3.4049059674966675</c:v>
                </c:pt>
                <c:pt idx="83">
                  <c:v>3.1807690960592088</c:v>
                </c:pt>
                <c:pt idx="84">
                  <c:v>0.65752747110473675</c:v>
                </c:pt>
                <c:pt idx="85">
                  <c:v>0.60215384147475504</c:v>
                </c:pt>
                <c:pt idx="86">
                  <c:v>5.7768993350253091</c:v>
                </c:pt>
                <c:pt idx="87">
                  <c:v>12.001601396015921</c:v>
                </c:pt>
                <c:pt idx="88">
                  <c:v>9.2390888651714196</c:v>
                </c:pt>
                <c:pt idx="89">
                  <c:v>5.847527423358196</c:v>
                </c:pt>
                <c:pt idx="90">
                  <c:v>1.3560199059661644</c:v>
                </c:pt>
                <c:pt idx="91">
                  <c:v>1.8463382311544601</c:v>
                </c:pt>
                <c:pt idx="92">
                  <c:v>0.81943533247315481</c:v>
                </c:pt>
                <c:pt idx="93">
                  <c:v>4.0227766854923388</c:v>
                </c:pt>
                <c:pt idx="94">
                  <c:v>2.0022343169393952</c:v>
                </c:pt>
                <c:pt idx="95">
                  <c:v>1.646929193158184</c:v>
                </c:pt>
                <c:pt idx="96">
                  <c:v>3.6640239125401388</c:v>
                </c:pt>
                <c:pt idx="97">
                  <c:v>0.41997144678338266</c:v>
                </c:pt>
                <c:pt idx="98">
                  <c:v>2.7893805594472201</c:v>
                </c:pt>
                <c:pt idx="99">
                  <c:v>4.1568440590253148</c:v>
                </c:pt>
                <c:pt idx="100">
                  <c:v>3.8411835991198089</c:v>
                </c:pt>
                <c:pt idx="101">
                  <c:v>4.0329458077677387</c:v>
                </c:pt>
                <c:pt idx="102">
                  <c:v>1.0540700528785327</c:v>
                </c:pt>
                <c:pt idx="103">
                  <c:v>3.512621455339664</c:v>
                </c:pt>
                <c:pt idx="104">
                  <c:v>0.48932685970471163</c:v>
                </c:pt>
                <c:pt idx="105">
                  <c:v>1.0884336419717817</c:v>
                </c:pt>
                <c:pt idx="106">
                  <c:v>2.8958646989021477</c:v>
                </c:pt>
                <c:pt idx="107">
                  <c:v>9.6421888301895073</c:v>
                </c:pt>
                <c:pt idx="108">
                  <c:v>3.5068606448496653</c:v>
                </c:pt>
                <c:pt idx="109">
                  <c:v>4.1386794481696478</c:v>
                </c:pt>
                <c:pt idx="110">
                  <c:v>6.8100600658733734</c:v>
                </c:pt>
                <c:pt idx="111">
                  <c:v>4.6203653854664664</c:v>
                </c:pt>
                <c:pt idx="112">
                  <c:v>8.5454477281360095</c:v>
                </c:pt>
                <c:pt idx="113">
                  <c:v>1.1771173622976898</c:v>
                </c:pt>
                <c:pt idx="114">
                  <c:v>1.6287328179517044</c:v>
                </c:pt>
                <c:pt idx="115">
                  <c:v>1.3844520267505733</c:v>
                </c:pt>
                <c:pt idx="116">
                  <c:v>5.4055502193564546</c:v>
                </c:pt>
                <c:pt idx="117">
                  <c:v>3.3884828627852186</c:v>
                </c:pt>
                <c:pt idx="118">
                  <c:v>4.6519104583354958</c:v>
                </c:pt>
                <c:pt idx="119">
                  <c:v>15.212817235381662</c:v>
                </c:pt>
                <c:pt idx="120">
                  <c:v>10.893267751977088</c:v>
                </c:pt>
                <c:pt idx="121">
                  <c:v>1.5393194173795504</c:v>
                </c:pt>
                <c:pt idx="122">
                  <c:v>1.4897734084806753</c:v>
                </c:pt>
                <c:pt idx="123">
                  <c:v>0.4410836446056145</c:v>
                </c:pt>
                <c:pt idx="124">
                  <c:v>1.1807829763096767</c:v>
                </c:pt>
                <c:pt idx="125">
                  <c:v>5.7561154659324867</c:v>
                </c:pt>
                <c:pt idx="126">
                  <c:v>2.4442816620448093</c:v>
                </c:pt>
                <c:pt idx="127">
                  <c:v>2.6481794735534931</c:v>
                </c:pt>
                <c:pt idx="128">
                  <c:v>1.3389658559589355</c:v>
                </c:pt>
                <c:pt idx="129">
                  <c:v>1.4635023825679014</c:v>
                </c:pt>
                <c:pt idx="130">
                  <c:v>0.58751877144581666</c:v>
                </c:pt>
                <c:pt idx="131">
                  <c:v>6.0421028196399655</c:v>
                </c:pt>
                <c:pt idx="132">
                  <c:v>2.4199359812619079</c:v>
                </c:pt>
                <c:pt idx="133">
                  <c:v>1.5495611970278187</c:v>
                </c:pt>
                <c:pt idx="134">
                  <c:v>3.9806413237118363</c:v>
                </c:pt>
                <c:pt idx="135">
                  <c:v>2.7348179002263882</c:v>
                </c:pt>
                <c:pt idx="136">
                  <c:v>1.3760379948738295</c:v>
                </c:pt>
                <c:pt idx="137">
                  <c:v>0.9745682274259474</c:v>
                </c:pt>
                <c:pt idx="138">
                  <c:v>2.8800531560944892E-2</c:v>
                </c:pt>
                <c:pt idx="139">
                  <c:v>2.2023269011956872</c:v>
                </c:pt>
                <c:pt idx="140">
                  <c:v>10.321975217435053</c:v>
                </c:pt>
                <c:pt idx="141">
                  <c:v>7.8037558837431504</c:v>
                </c:pt>
                <c:pt idx="142">
                  <c:v>2.6440232355124653</c:v>
                </c:pt>
                <c:pt idx="143">
                  <c:v>2.152519257125868</c:v>
                </c:pt>
                <c:pt idx="144">
                  <c:v>2.8473407368035741</c:v>
                </c:pt>
                <c:pt idx="145">
                  <c:v>0.99064330964368774</c:v>
                </c:pt>
                <c:pt idx="146">
                  <c:v>7.4970579692767298</c:v>
                </c:pt>
                <c:pt idx="147">
                  <c:v>5.6241280375814489</c:v>
                </c:pt>
                <c:pt idx="148">
                  <c:v>1.7957974520337465</c:v>
                </c:pt>
                <c:pt idx="149">
                  <c:v>6.4608783904889782</c:v>
                </c:pt>
                <c:pt idx="150">
                  <c:v>1.6844283075145479</c:v>
                </c:pt>
                <c:pt idx="151">
                  <c:v>1.8078306594559035</c:v>
                </c:pt>
                <c:pt idx="152">
                  <c:v>4.3282140304814707</c:v>
                </c:pt>
                <c:pt idx="153">
                  <c:v>10.715830241686103</c:v>
                </c:pt>
                <c:pt idx="154">
                  <c:v>9.0980009427057951</c:v>
                </c:pt>
                <c:pt idx="155">
                  <c:v>4.0705459668129818</c:v>
                </c:pt>
                <c:pt idx="156">
                  <c:v>1.8494171739950507</c:v>
                </c:pt>
                <c:pt idx="157">
                  <c:v>6.7665910045288328E-3</c:v>
                </c:pt>
                <c:pt idx="158">
                  <c:v>1.6067206355124932</c:v>
                </c:pt>
                <c:pt idx="159">
                  <c:v>0.26436784574531441</c:v>
                </c:pt>
                <c:pt idx="160">
                  <c:v>2.7322408200380259</c:v>
                </c:pt>
                <c:pt idx="161">
                  <c:v>4.829933597504227</c:v>
                </c:pt>
                <c:pt idx="162">
                  <c:v>7.9473507847165346</c:v>
                </c:pt>
                <c:pt idx="163">
                  <c:v>4.6779671960128306</c:v>
                </c:pt>
                <c:pt idx="164">
                  <c:v>5.5085121488889488</c:v>
                </c:pt>
                <c:pt idx="165">
                  <c:v>2.1474456083643254</c:v>
                </c:pt>
                <c:pt idx="166">
                  <c:v>5.0743747270804249</c:v>
                </c:pt>
                <c:pt idx="167">
                  <c:v>9.561201207079753</c:v>
                </c:pt>
                <c:pt idx="168">
                  <c:v>15.934100616524969</c:v>
                </c:pt>
                <c:pt idx="169">
                  <c:v>7.9202103374731037</c:v>
                </c:pt>
                <c:pt idx="170">
                  <c:v>1.6718863887117237</c:v>
                </c:pt>
                <c:pt idx="171">
                  <c:v>8.5432010577962689</c:v>
                </c:pt>
                <c:pt idx="172">
                  <c:v>6.5161639404513174</c:v>
                </c:pt>
                <c:pt idx="173">
                  <c:v>4.2485955203561092</c:v>
                </c:pt>
                <c:pt idx="174">
                  <c:v>6.3012000998015347</c:v>
                </c:pt>
                <c:pt idx="175">
                  <c:v>6.4212122645220884</c:v>
                </c:pt>
                <c:pt idx="176">
                  <c:v>3.310268939916571</c:v>
                </c:pt>
                <c:pt idx="177">
                  <c:v>2.4455681721805229</c:v>
                </c:pt>
                <c:pt idx="178">
                  <c:v>1.2529679008305816</c:v>
                </c:pt>
                <c:pt idx="179">
                  <c:v>1.8590352199762501</c:v>
                </c:pt>
                <c:pt idx="180">
                  <c:v>2.0341899958471532</c:v>
                </c:pt>
                <c:pt idx="181">
                  <c:v>1.9205155348275806</c:v>
                </c:pt>
                <c:pt idx="182">
                  <c:v>4.6713727152654396</c:v>
                </c:pt>
                <c:pt idx="183">
                  <c:v>4.6128551376461573</c:v>
                </c:pt>
                <c:pt idx="184">
                  <c:v>7.3311991501786293</c:v>
                </c:pt>
                <c:pt idx="185">
                  <c:v>3.1167602896643003</c:v>
                </c:pt>
                <c:pt idx="186">
                  <c:v>0.33851823132800912</c:v>
                </c:pt>
                <c:pt idx="187">
                  <c:v>2.1808198719251779</c:v>
                </c:pt>
                <c:pt idx="188">
                  <c:v>1.1293376055780746</c:v>
                </c:pt>
                <c:pt idx="189">
                  <c:v>4.9286152811506767</c:v>
                </c:pt>
                <c:pt idx="190">
                  <c:v>5.1277746333453669</c:v>
                </c:pt>
                <c:pt idx="191">
                  <c:v>1.578288453914652</c:v>
                </c:pt>
                <c:pt idx="192">
                  <c:v>0.16730995329826776</c:v>
                </c:pt>
                <c:pt idx="193">
                  <c:v>5.718924800227188</c:v>
                </c:pt>
                <c:pt idx="194">
                  <c:v>1.8870382374219601E-2</c:v>
                </c:pt>
                <c:pt idx="195">
                  <c:v>1.9685661883704764</c:v>
                </c:pt>
                <c:pt idx="196">
                  <c:v>5.3080032896626292</c:v>
                </c:pt>
                <c:pt idx="197">
                  <c:v>6.4494858299765259</c:v>
                </c:pt>
                <c:pt idx="198">
                  <c:v>2.4247449493384097</c:v>
                </c:pt>
                <c:pt idx="199">
                  <c:v>2.3427220853074742</c:v>
                </c:pt>
                <c:pt idx="200">
                  <c:v>1.553352028594158</c:v>
                </c:pt>
                <c:pt idx="201">
                  <c:v>0.85879687819821626</c:v>
                </c:pt>
                <c:pt idx="202">
                  <c:v>3.3578888076584983</c:v>
                </c:pt>
                <c:pt idx="203">
                  <c:v>3.3709025576311094</c:v>
                </c:pt>
                <c:pt idx="204">
                  <c:v>2.4247449493384097</c:v>
                </c:pt>
                <c:pt idx="205">
                  <c:v>3.1589649271960982</c:v>
                </c:pt>
                <c:pt idx="206">
                  <c:v>1.2843232384087262</c:v>
                </c:pt>
                <c:pt idx="207">
                  <c:v>2.4066975659414682</c:v>
                </c:pt>
                <c:pt idx="208">
                  <c:v>0.12891586892188028</c:v>
                </c:pt>
                <c:pt idx="209">
                  <c:v>0.14637732492181255</c:v>
                </c:pt>
                <c:pt idx="210">
                  <c:v>0.98236388155163823</c:v>
                </c:pt>
                <c:pt idx="211">
                  <c:v>2.7737057779274408</c:v>
                </c:pt>
                <c:pt idx="212">
                  <c:v>0.14734638792855861</c:v>
                </c:pt>
                <c:pt idx="213">
                  <c:v>0.37877435749626831</c:v>
                </c:pt>
                <c:pt idx="214">
                  <c:v>0.16264343609835238</c:v>
                </c:pt>
                <c:pt idx="215">
                  <c:v>0.12165257548813642</c:v>
                </c:pt>
                <c:pt idx="216">
                  <c:v>0.8694133075281586</c:v>
                </c:pt>
                <c:pt idx="217">
                  <c:v>3.5159990561246457</c:v>
                </c:pt>
                <c:pt idx="218">
                  <c:v>5.0443981718475639</c:v>
                </c:pt>
                <c:pt idx="219">
                  <c:v>1.1991950733839223</c:v>
                </c:pt>
                <c:pt idx="220">
                  <c:v>5.3909403201815715</c:v>
                </c:pt>
                <c:pt idx="221">
                  <c:v>1.1654697553439333E-2</c:v>
                </c:pt>
                <c:pt idx="222">
                  <c:v>0.67867126256378119</c:v>
                </c:pt>
                <c:pt idx="223">
                  <c:v>3.5443752908961552</c:v>
                </c:pt>
                <c:pt idx="224">
                  <c:v>1.0174296835538348</c:v>
                </c:pt>
                <c:pt idx="225">
                  <c:v>0.87284098457455495</c:v>
                </c:pt>
                <c:pt idx="226">
                  <c:v>0.63764175099846576</c:v>
                </c:pt>
                <c:pt idx="227">
                  <c:v>9.5291237079869598E-2</c:v>
                </c:pt>
                <c:pt idx="228">
                  <c:v>0.83733965028249302</c:v>
                </c:pt>
                <c:pt idx="229">
                  <c:v>1.7958155767721427</c:v>
                </c:pt>
                <c:pt idx="230">
                  <c:v>0.87827671901844362</c:v>
                </c:pt>
                <c:pt idx="231">
                  <c:v>1.5500469393467042</c:v>
                </c:pt>
                <c:pt idx="232">
                  <c:v>3.8525141479832583</c:v>
                </c:pt>
                <c:pt idx="233">
                  <c:v>5.8508868523175561</c:v>
                </c:pt>
                <c:pt idx="234">
                  <c:v>1.9487370170433378</c:v>
                </c:pt>
                <c:pt idx="235">
                  <c:v>0.71841570437099989</c:v>
                </c:pt>
                <c:pt idx="236">
                  <c:v>4.6656762323372465E-2</c:v>
                </c:pt>
                <c:pt idx="237">
                  <c:v>2.966927184395614</c:v>
                </c:pt>
                <c:pt idx="238">
                  <c:v>2.424170041050536</c:v>
                </c:pt>
                <c:pt idx="239">
                  <c:v>0.64684374966262159</c:v>
                </c:pt>
                <c:pt idx="240">
                  <c:v>0.87531020892792466</c:v>
                </c:pt>
                <c:pt idx="241">
                  <c:v>3.9923617656651142</c:v>
                </c:pt>
                <c:pt idx="242">
                  <c:v>1.7969288701872641</c:v>
                </c:pt>
                <c:pt idx="243">
                  <c:v>0.14687681883278614</c:v>
                </c:pt>
                <c:pt idx="244">
                  <c:v>1.7421694743519485</c:v>
                </c:pt>
                <c:pt idx="245">
                  <c:v>1.9505121552936482</c:v>
                </c:pt>
                <c:pt idx="246">
                  <c:v>0.13071171424097319</c:v>
                </c:pt>
                <c:pt idx="247">
                  <c:v>2.3690725161286109E-2</c:v>
                </c:pt>
                <c:pt idx="248">
                  <c:v>1.1087309011541848</c:v>
                </c:pt>
                <c:pt idx="249">
                  <c:v>0.50021450022092118</c:v>
                </c:pt>
                <c:pt idx="250">
                  <c:v>2.3978975052386478</c:v>
                </c:pt>
                <c:pt idx="251">
                  <c:v>0.57868532868371714</c:v>
                </c:pt>
                <c:pt idx="252">
                  <c:v>0.6638115961401404</c:v>
                </c:pt>
                <c:pt idx="253">
                  <c:v>0.80312400038594101</c:v>
                </c:pt>
                <c:pt idx="254">
                  <c:v>1.8375017422084696</c:v>
                </c:pt>
                <c:pt idx="255">
                  <c:v>9.9600266938491694E-2</c:v>
                </c:pt>
                <c:pt idx="256">
                  <c:v>0.71940403368565675</c:v>
                </c:pt>
                <c:pt idx="257">
                  <c:v>3.2357011518317842</c:v>
                </c:pt>
                <c:pt idx="258">
                  <c:v>6.8456128984914795</c:v>
                </c:pt>
                <c:pt idx="259">
                  <c:v>8.4904543593779849</c:v>
                </c:pt>
                <c:pt idx="260">
                  <c:v>4.8717570160815535</c:v>
                </c:pt>
                <c:pt idx="261">
                  <c:v>1.3669735204248061</c:v>
                </c:pt>
                <c:pt idx="262">
                  <c:v>0.11687264532020955</c:v>
                </c:pt>
                <c:pt idx="263">
                  <c:v>7.2691996488707442</c:v>
                </c:pt>
                <c:pt idx="264">
                  <c:v>2.0039322160770303</c:v>
                </c:pt>
                <c:pt idx="265">
                  <c:v>1.7572429369885776</c:v>
                </c:pt>
                <c:pt idx="266">
                  <c:v>1.2829276558771134</c:v>
                </c:pt>
                <c:pt idx="267">
                  <c:v>0.11691633456670079</c:v>
                </c:pt>
                <c:pt idx="268">
                  <c:v>2.2510335884744275</c:v>
                </c:pt>
                <c:pt idx="269">
                  <c:v>3.5546856171985346</c:v>
                </c:pt>
                <c:pt idx="270">
                  <c:v>4.4854422533820983</c:v>
                </c:pt>
                <c:pt idx="271">
                  <c:v>1.7819118597194219</c:v>
                </c:pt>
                <c:pt idx="272">
                  <c:v>0.50903132753661429</c:v>
                </c:pt>
                <c:pt idx="273">
                  <c:v>0.73970360445903582</c:v>
                </c:pt>
                <c:pt idx="274">
                  <c:v>2.3580179092103228</c:v>
                </c:pt>
                <c:pt idx="275">
                  <c:v>3.0435260561222339</c:v>
                </c:pt>
                <c:pt idx="276">
                  <c:v>6.1863407888909494</c:v>
                </c:pt>
                <c:pt idx="277">
                  <c:v>7.8289294847973174</c:v>
                </c:pt>
                <c:pt idx="278">
                  <c:v>10.042958782647251</c:v>
                </c:pt>
                <c:pt idx="279">
                  <c:v>7.4725969309140279</c:v>
                </c:pt>
                <c:pt idx="280">
                  <c:v>0.19764621466345036</c:v>
                </c:pt>
                <c:pt idx="281">
                  <c:v>1.5091408215263022</c:v>
                </c:pt>
                <c:pt idx="282">
                  <c:v>2.4473456116664458</c:v>
                </c:pt>
                <c:pt idx="283">
                  <c:v>2.9265229416832006</c:v>
                </c:pt>
                <c:pt idx="284">
                  <c:v>1.3609953972666358</c:v>
                </c:pt>
                <c:pt idx="285">
                  <c:v>1.3632705951801602</c:v>
                </c:pt>
                <c:pt idx="286">
                  <c:v>0.39535232708539686</c:v>
                </c:pt>
                <c:pt idx="287">
                  <c:v>0.98538126853375652</c:v>
                </c:pt>
                <c:pt idx="288">
                  <c:v>1.0783478511875646</c:v>
                </c:pt>
                <c:pt idx="289">
                  <c:v>2.4520564074812272</c:v>
                </c:pt>
                <c:pt idx="290">
                  <c:v>6.0556042405246506</c:v>
                </c:pt>
                <c:pt idx="291">
                  <c:v>7.9554701202695028</c:v>
                </c:pt>
                <c:pt idx="292">
                  <c:v>1.8578372911563372</c:v>
                </c:pt>
                <c:pt idx="293">
                  <c:v>0.48779636652690872</c:v>
                </c:pt>
                <c:pt idx="294">
                  <c:v>1.2188948725242268</c:v>
                </c:pt>
                <c:pt idx="295">
                  <c:v>2.4849507913167552</c:v>
                </c:pt>
                <c:pt idx="296">
                  <c:v>0.39391967194015093</c:v>
                </c:pt>
                <c:pt idx="297">
                  <c:v>1.7132003936683988</c:v>
                </c:pt>
                <c:pt idx="298">
                  <c:v>0.58542589067828277</c:v>
                </c:pt>
                <c:pt idx="299">
                  <c:v>0.49278055613065197</c:v>
                </c:pt>
                <c:pt idx="300">
                  <c:v>6.9586129542138524</c:v>
                </c:pt>
                <c:pt idx="301">
                  <c:v>10.787093719674214</c:v>
                </c:pt>
                <c:pt idx="302">
                  <c:v>4.2468209404396138</c:v>
                </c:pt>
                <c:pt idx="303">
                  <c:v>1.9230044478267119</c:v>
                </c:pt>
                <c:pt idx="304">
                  <c:v>1.6585038698555705</c:v>
                </c:pt>
                <c:pt idx="305">
                  <c:v>3.1551211978269937</c:v>
                </c:pt>
                <c:pt idx="306">
                  <c:v>2.9127460557806928</c:v>
                </c:pt>
                <c:pt idx="307">
                  <c:v>8.2097971568545244E-2</c:v>
                </c:pt>
                <c:pt idx="308">
                  <c:v>0.70538467141702821</c:v>
                </c:pt>
                <c:pt idx="309">
                  <c:v>0.69459546943419392</c:v>
                </c:pt>
                <c:pt idx="310">
                  <c:v>2.5092033442006887</c:v>
                </c:pt>
                <c:pt idx="311">
                  <c:v>0.50811367479483749</c:v>
                </c:pt>
                <c:pt idx="312">
                  <c:v>0.94370958207724798</c:v>
                </c:pt>
                <c:pt idx="313">
                  <c:v>1.5058955390644453</c:v>
                </c:pt>
                <c:pt idx="314">
                  <c:v>0.15143495431529733</c:v>
                </c:pt>
                <c:pt idx="315">
                  <c:v>5.8062716780765475</c:v>
                </c:pt>
                <c:pt idx="316">
                  <c:v>1.6687161262886387</c:v>
                </c:pt>
                <c:pt idx="317">
                  <c:v>0.58049965787772162</c:v>
                </c:pt>
                <c:pt idx="318">
                  <c:v>0.19355758615400187</c:v>
                </c:pt>
                <c:pt idx="319">
                  <c:v>0.25333841733360285</c:v>
                </c:pt>
                <c:pt idx="320">
                  <c:v>8.5356326257981049E-2</c:v>
                </c:pt>
                <c:pt idx="321">
                  <c:v>2.2191389850720995</c:v>
                </c:pt>
                <c:pt idx="322">
                  <c:v>8.0381913246073129</c:v>
                </c:pt>
                <c:pt idx="323">
                  <c:v>5.7936527263770854</c:v>
                </c:pt>
                <c:pt idx="324">
                  <c:v>2.4014003675123892</c:v>
                </c:pt>
                <c:pt idx="325">
                  <c:v>3.9681631434620015</c:v>
                </c:pt>
                <c:pt idx="326">
                  <c:v>5.6050517646354461</c:v>
                </c:pt>
                <c:pt idx="327">
                  <c:v>3.8709951845672177</c:v>
                </c:pt>
                <c:pt idx="328">
                  <c:v>0.60820629934212567</c:v>
                </c:pt>
                <c:pt idx="329">
                  <c:v>0.48358342326450277</c:v>
                </c:pt>
                <c:pt idx="330">
                  <c:v>0.77932650917296609</c:v>
                </c:pt>
                <c:pt idx="331">
                  <c:v>0.90770186526822261</c:v>
                </c:pt>
                <c:pt idx="332">
                  <c:v>0.15303747809682636</c:v>
                </c:pt>
                <c:pt idx="333">
                  <c:v>2.2159822901733142</c:v>
                </c:pt>
                <c:pt idx="334">
                  <c:v>3.1149964016059615</c:v>
                </c:pt>
                <c:pt idx="335">
                  <c:v>0.80680057247292125</c:v>
                </c:pt>
                <c:pt idx="336">
                  <c:v>5.2096716335240902</c:v>
                </c:pt>
                <c:pt idx="337">
                  <c:v>8.9343691419511124</c:v>
                </c:pt>
                <c:pt idx="338">
                  <c:v>1.4355242788354368</c:v>
                </c:pt>
                <c:pt idx="339">
                  <c:v>2.8560828265121527</c:v>
                </c:pt>
                <c:pt idx="340">
                  <c:v>8.8998802420805351E-2</c:v>
                </c:pt>
                <c:pt idx="341">
                  <c:v>0.14444397483462851</c:v>
                </c:pt>
                <c:pt idx="342">
                  <c:v>0.32960651417442965</c:v>
                </c:pt>
                <c:pt idx="343">
                  <c:v>6.0773320290234185</c:v>
                </c:pt>
                <c:pt idx="344">
                  <c:v>3.0072998927520094</c:v>
                </c:pt>
                <c:pt idx="345">
                  <c:v>1.9353230872596188</c:v>
                </c:pt>
                <c:pt idx="346">
                  <c:v>2.3536632678929852</c:v>
                </c:pt>
                <c:pt idx="347">
                  <c:v>2.3665759118568968</c:v>
                </c:pt>
                <c:pt idx="348">
                  <c:v>8.5840531490837563E-2</c:v>
                </c:pt>
                <c:pt idx="349">
                  <c:v>2.2180561965113945</c:v>
                </c:pt>
                <c:pt idx="350">
                  <c:v>1.6108509404784181</c:v>
                </c:pt>
                <c:pt idx="351">
                  <c:v>3.9735979334827887</c:v>
                </c:pt>
                <c:pt idx="352">
                  <c:v>0.32960651417442965</c:v>
                </c:pt>
                <c:pt idx="353">
                  <c:v>5.6418648910125464</c:v>
                </c:pt>
                <c:pt idx="354">
                  <c:v>1.2852006862700718</c:v>
                </c:pt>
                <c:pt idx="355">
                  <c:v>3.6704477631240642</c:v>
                </c:pt>
                <c:pt idx="356">
                  <c:v>14.633828239204568</c:v>
                </c:pt>
                <c:pt idx="357">
                  <c:v>5.9300124243275114</c:v>
                </c:pt>
                <c:pt idx="358">
                  <c:v>0.12165886586402958</c:v>
                </c:pt>
                <c:pt idx="359">
                  <c:v>0.33983686178434314</c:v>
                </c:pt>
                <c:pt idx="360">
                  <c:v>1.0737339277679097</c:v>
                </c:pt>
                <c:pt idx="361">
                  <c:v>1.788091371229743</c:v>
                </c:pt>
                <c:pt idx="362">
                  <c:v>2.0462379878467711</c:v>
                </c:pt>
                <c:pt idx="363">
                  <c:v>2.8480447469052992</c:v>
                </c:pt>
                <c:pt idx="364">
                  <c:v>0.62032511089210451</c:v>
                </c:pt>
              </c:numCache>
            </c:numRef>
          </c:yVal>
          <c:smooth val="0"/>
        </c:ser>
        <c:dLbls>
          <c:showLegendKey val="0"/>
          <c:showVal val="0"/>
          <c:showCatName val="0"/>
          <c:showSerName val="0"/>
          <c:showPercent val="0"/>
          <c:showBubbleSize val="0"/>
        </c:dLbls>
        <c:axId val="38016896"/>
        <c:axId val="38018432"/>
      </c:scatterChart>
      <c:valAx>
        <c:axId val="38016896"/>
        <c:scaling>
          <c:orientation val="minMax"/>
          <c:min val="-300"/>
        </c:scaling>
        <c:delete val="0"/>
        <c:axPos val="b"/>
        <c:numFmt formatCode="General" sourceLinked="1"/>
        <c:majorTickMark val="out"/>
        <c:minorTickMark val="none"/>
        <c:tickLblPos val="nextTo"/>
        <c:crossAx val="38018432"/>
        <c:crosses val="autoZero"/>
        <c:crossBetween val="midCat"/>
      </c:valAx>
      <c:valAx>
        <c:axId val="38018432"/>
        <c:scaling>
          <c:orientation val="minMax"/>
          <c:max val="120"/>
        </c:scaling>
        <c:delete val="0"/>
        <c:axPos val="l"/>
        <c:majorGridlines/>
        <c:numFmt formatCode="General" sourceLinked="1"/>
        <c:majorTickMark val="out"/>
        <c:minorTickMark val="none"/>
        <c:tickLblPos val="nextTo"/>
        <c:crossAx val="38016896"/>
        <c:crosses val="autoZero"/>
        <c:crossBetween val="midCat"/>
      </c:valAx>
    </c:plotArea>
    <c:legend>
      <c:legendPos val="r"/>
      <c:layout>
        <c:manualLayout>
          <c:xMode val="edge"/>
          <c:yMode val="edge"/>
          <c:x val="0.84002211529114423"/>
          <c:y val="6.6204695000820863E-3"/>
          <c:w val="0.15535894818703233"/>
          <c:h val="0.9854576804980506"/>
        </c:manualLayout>
      </c:layout>
      <c:overlay val="0"/>
    </c:legend>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cs-CZ"/>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scatterChart>
        <c:scatterStyle val="lineMarker"/>
        <c:varyColors val="0"/>
        <c:ser>
          <c:idx val="2"/>
          <c:order val="0"/>
          <c:tx>
            <c:strRef>
              <c:f>List2!$J$1</c:f>
              <c:strCache>
                <c:ptCount val="1"/>
                <c:pt idx="0">
                  <c:v>MSE Test</c:v>
                </c:pt>
              </c:strCache>
            </c:strRef>
          </c:tx>
          <c:spPr>
            <a:ln w="28575">
              <a:noFill/>
            </a:ln>
          </c:spPr>
          <c:marker>
            <c:symbol val="circle"/>
            <c:size val="2"/>
            <c:spPr>
              <a:ln>
                <a:noFill/>
              </a:ln>
            </c:spPr>
          </c:marker>
          <c:xVal>
            <c:numRef>
              <c:f>List2!$A$2:$A$1001</c:f>
              <c:numCache>
                <c:formatCode>General</c:formatCode>
                <c:ptCount val="1000"/>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pt idx="65">
                  <c:v>66</c:v>
                </c:pt>
                <c:pt idx="66">
                  <c:v>67</c:v>
                </c:pt>
                <c:pt idx="67">
                  <c:v>68</c:v>
                </c:pt>
                <c:pt idx="68">
                  <c:v>69</c:v>
                </c:pt>
                <c:pt idx="69">
                  <c:v>70</c:v>
                </c:pt>
                <c:pt idx="70">
                  <c:v>71</c:v>
                </c:pt>
                <c:pt idx="71">
                  <c:v>72</c:v>
                </c:pt>
                <c:pt idx="72">
                  <c:v>73</c:v>
                </c:pt>
                <c:pt idx="73">
                  <c:v>74</c:v>
                </c:pt>
                <c:pt idx="74">
                  <c:v>75</c:v>
                </c:pt>
                <c:pt idx="75">
                  <c:v>76</c:v>
                </c:pt>
                <c:pt idx="76">
                  <c:v>77</c:v>
                </c:pt>
                <c:pt idx="77">
                  <c:v>78</c:v>
                </c:pt>
                <c:pt idx="78">
                  <c:v>79</c:v>
                </c:pt>
                <c:pt idx="79">
                  <c:v>80</c:v>
                </c:pt>
                <c:pt idx="80">
                  <c:v>81</c:v>
                </c:pt>
                <c:pt idx="81">
                  <c:v>82</c:v>
                </c:pt>
                <c:pt idx="82">
                  <c:v>83</c:v>
                </c:pt>
                <c:pt idx="83">
                  <c:v>84</c:v>
                </c:pt>
                <c:pt idx="84">
                  <c:v>85</c:v>
                </c:pt>
                <c:pt idx="85">
                  <c:v>86</c:v>
                </c:pt>
                <c:pt idx="86">
                  <c:v>87</c:v>
                </c:pt>
                <c:pt idx="87">
                  <c:v>88</c:v>
                </c:pt>
                <c:pt idx="88">
                  <c:v>89</c:v>
                </c:pt>
                <c:pt idx="89">
                  <c:v>90</c:v>
                </c:pt>
                <c:pt idx="90">
                  <c:v>91</c:v>
                </c:pt>
                <c:pt idx="91">
                  <c:v>92</c:v>
                </c:pt>
                <c:pt idx="92">
                  <c:v>93</c:v>
                </c:pt>
                <c:pt idx="93">
                  <c:v>94</c:v>
                </c:pt>
                <c:pt idx="94">
                  <c:v>95</c:v>
                </c:pt>
                <c:pt idx="95">
                  <c:v>96</c:v>
                </c:pt>
                <c:pt idx="96">
                  <c:v>97</c:v>
                </c:pt>
                <c:pt idx="97">
                  <c:v>98</c:v>
                </c:pt>
                <c:pt idx="98">
                  <c:v>99</c:v>
                </c:pt>
                <c:pt idx="99">
                  <c:v>100</c:v>
                </c:pt>
                <c:pt idx="100">
                  <c:v>101</c:v>
                </c:pt>
                <c:pt idx="101">
                  <c:v>102</c:v>
                </c:pt>
                <c:pt idx="102">
                  <c:v>103</c:v>
                </c:pt>
                <c:pt idx="103">
                  <c:v>104</c:v>
                </c:pt>
                <c:pt idx="104">
                  <c:v>105</c:v>
                </c:pt>
                <c:pt idx="105">
                  <c:v>106</c:v>
                </c:pt>
                <c:pt idx="106">
                  <c:v>107</c:v>
                </c:pt>
                <c:pt idx="107">
                  <c:v>108</c:v>
                </c:pt>
                <c:pt idx="108">
                  <c:v>109</c:v>
                </c:pt>
                <c:pt idx="109">
                  <c:v>110</c:v>
                </c:pt>
                <c:pt idx="110">
                  <c:v>111</c:v>
                </c:pt>
                <c:pt idx="111">
                  <c:v>112</c:v>
                </c:pt>
                <c:pt idx="112">
                  <c:v>113</c:v>
                </c:pt>
                <c:pt idx="113">
                  <c:v>114</c:v>
                </c:pt>
                <c:pt idx="114">
                  <c:v>115</c:v>
                </c:pt>
                <c:pt idx="115">
                  <c:v>116</c:v>
                </c:pt>
                <c:pt idx="116">
                  <c:v>117</c:v>
                </c:pt>
                <c:pt idx="117">
                  <c:v>118</c:v>
                </c:pt>
                <c:pt idx="118">
                  <c:v>119</c:v>
                </c:pt>
                <c:pt idx="119">
                  <c:v>120</c:v>
                </c:pt>
                <c:pt idx="120">
                  <c:v>121</c:v>
                </c:pt>
                <c:pt idx="121">
                  <c:v>122</c:v>
                </c:pt>
                <c:pt idx="122">
                  <c:v>123</c:v>
                </c:pt>
                <c:pt idx="123">
                  <c:v>124</c:v>
                </c:pt>
                <c:pt idx="124">
                  <c:v>125</c:v>
                </c:pt>
                <c:pt idx="125">
                  <c:v>126</c:v>
                </c:pt>
                <c:pt idx="126">
                  <c:v>127</c:v>
                </c:pt>
                <c:pt idx="127">
                  <c:v>128</c:v>
                </c:pt>
                <c:pt idx="128">
                  <c:v>129</c:v>
                </c:pt>
                <c:pt idx="129">
                  <c:v>130</c:v>
                </c:pt>
                <c:pt idx="130">
                  <c:v>131</c:v>
                </c:pt>
                <c:pt idx="131">
                  <c:v>132</c:v>
                </c:pt>
                <c:pt idx="132">
                  <c:v>133</c:v>
                </c:pt>
                <c:pt idx="133">
                  <c:v>134</c:v>
                </c:pt>
                <c:pt idx="134">
                  <c:v>135</c:v>
                </c:pt>
                <c:pt idx="135">
                  <c:v>136</c:v>
                </c:pt>
                <c:pt idx="136">
                  <c:v>137</c:v>
                </c:pt>
                <c:pt idx="137">
                  <c:v>138</c:v>
                </c:pt>
                <c:pt idx="138">
                  <c:v>139</c:v>
                </c:pt>
                <c:pt idx="139">
                  <c:v>140</c:v>
                </c:pt>
                <c:pt idx="140">
                  <c:v>141</c:v>
                </c:pt>
                <c:pt idx="141">
                  <c:v>142</c:v>
                </c:pt>
                <c:pt idx="142">
                  <c:v>143</c:v>
                </c:pt>
                <c:pt idx="143">
                  <c:v>144</c:v>
                </c:pt>
                <c:pt idx="144">
                  <c:v>145</c:v>
                </c:pt>
                <c:pt idx="145">
                  <c:v>146</c:v>
                </c:pt>
                <c:pt idx="146">
                  <c:v>147</c:v>
                </c:pt>
                <c:pt idx="147">
                  <c:v>148</c:v>
                </c:pt>
                <c:pt idx="148">
                  <c:v>149</c:v>
                </c:pt>
                <c:pt idx="149">
                  <c:v>150</c:v>
                </c:pt>
                <c:pt idx="150">
                  <c:v>151</c:v>
                </c:pt>
                <c:pt idx="151">
                  <c:v>152</c:v>
                </c:pt>
                <c:pt idx="152">
                  <c:v>153</c:v>
                </c:pt>
                <c:pt idx="153">
                  <c:v>154</c:v>
                </c:pt>
                <c:pt idx="154">
                  <c:v>155</c:v>
                </c:pt>
                <c:pt idx="155">
                  <c:v>156</c:v>
                </c:pt>
                <c:pt idx="156">
                  <c:v>157</c:v>
                </c:pt>
                <c:pt idx="157">
                  <c:v>158</c:v>
                </c:pt>
                <c:pt idx="158">
                  <c:v>159</c:v>
                </c:pt>
                <c:pt idx="159">
                  <c:v>160</c:v>
                </c:pt>
                <c:pt idx="160">
                  <c:v>161</c:v>
                </c:pt>
                <c:pt idx="161">
                  <c:v>162</c:v>
                </c:pt>
                <c:pt idx="162">
                  <c:v>163</c:v>
                </c:pt>
                <c:pt idx="163">
                  <c:v>164</c:v>
                </c:pt>
                <c:pt idx="164">
                  <c:v>165</c:v>
                </c:pt>
                <c:pt idx="165">
                  <c:v>166</c:v>
                </c:pt>
                <c:pt idx="166">
                  <c:v>167</c:v>
                </c:pt>
                <c:pt idx="167">
                  <c:v>168</c:v>
                </c:pt>
                <c:pt idx="168">
                  <c:v>169</c:v>
                </c:pt>
                <c:pt idx="169">
                  <c:v>170</c:v>
                </c:pt>
                <c:pt idx="170">
                  <c:v>171</c:v>
                </c:pt>
                <c:pt idx="171">
                  <c:v>172</c:v>
                </c:pt>
                <c:pt idx="172">
                  <c:v>173</c:v>
                </c:pt>
                <c:pt idx="173">
                  <c:v>174</c:v>
                </c:pt>
                <c:pt idx="174">
                  <c:v>175</c:v>
                </c:pt>
                <c:pt idx="175">
                  <c:v>176</c:v>
                </c:pt>
                <c:pt idx="176">
                  <c:v>177</c:v>
                </c:pt>
                <c:pt idx="177">
                  <c:v>178</c:v>
                </c:pt>
                <c:pt idx="178">
                  <c:v>179</c:v>
                </c:pt>
                <c:pt idx="179">
                  <c:v>180</c:v>
                </c:pt>
                <c:pt idx="180">
                  <c:v>181</c:v>
                </c:pt>
                <c:pt idx="181">
                  <c:v>182</c:v>
                </c:pt>
                <c:pt idx="182">
                  <c:v>183</c:v>
                </c:pt>
                <c:pt idx="183">
                  <c:v>184</c:v>
                </c:pt>
                <c:pt idx="184">
                  <c:v>185</c:v>
                </c:pt>
                <c:pt idx="185">
                  <c:v>186</c:v>
                </c:pt>
                <c:pt idx="186">
                  <c:v>187</c:v>
                </c:pt>
                <c:pt idx="187">
                  <c:v>188</c:v>
                </c:pt>
                <c:pt idx="188">
                  <c:v>189</c:v>
                </c:pt>
                <c:pt idx="189">
                  <c:v>190</c:v>
                </c:pt>
                <c:pt idx="190">
                  <c:v>191</c:v>
                </c:pt>
                <c:pt idx="191">
                  <c:v>192</c:v>
                </c:pt>
                <c:pt idx="192">
                  <c:v>193</c:v>
                </c:pt>
                <c:pt idx="193">
                  <c:v>194</c:v>
                </c:pt>
                <c:pt idx="194">
                  <c:v>195</c:v>
                </c:pt>
                <c:pt idx="195">
                  <c:v>196</c:v>
                </c:pt>
                <c:pt idx="196">
                  <c:v>197</c:v>
                </c:pt>
                <c:pt idx="197">
                  <c:v>198</c:v>
                </c:pt>
                <c:pt idx="198">
                  <c:v>199</c:v>
                </c:pt>
                <c:pt idx="199">
                  <c:v>200</c:v>
                </c:pt>
                <c:pt idx="200">
                  <c:v>201</c:v>
                </c:pt>
                <c:pt idx="201">
                  <c:v>202</c:v>
                </c:pt>
                <c:pt idx="202">
                  <c:v>203</c:v>
                </c:pt>
                <c:pt idx="203">
                  <c:v>204</c:v>
                </c:pt>
                <c:pt idx="204">
                  <c:v>205</c:v>
                </c:pt>
                <c:pt idx="205">
                  <c:v>206</c:v>
                </c:pt>
                <c:pt idx="206">
                  <c:v>207</c:v>
                </c:pt>
                <c:pt idx="207">
                  <c:v>208</c:v>
                </c:pt>
                <c:pt idx="208">
                  <c:v>209</c:v>
                </c:pt>
                <c:pt idx="209">
                  <c:v>210</c:v>
                </c:pt>
                <c:pt idx="210">
                  <c:v>211</c:v>
                </c:pt>
                <c:pt idx="211">
                  <c:v>212</c:v>
                </c:pt>
                <c:pt idx="212">
                  <c:v>213</c:v>
                </c:pt>
                <c:pt idx="213">
                  <c:v>214</c:v>
                </c:pt>
                <c:pt idx="214">
                  <c:v>215</c:v>
                </c:pt>
                <c:pt idx="215">
                  <c:v>216</c:v>
                </c:pt>
                <c:pt idx="216">
                  <c:v>217</c:v>
                </c:pt>
                <c:pt idx="217">
                  <c:v>218</c:v>
                </c:pt>
                <c:pt idx="218">
                  <c:v>219</c:v>
                </c:pt>
                <c:pt idx="219">
                  <c:v>220</c:v>
                </c:pt>
                <c:pt idx="220">
                  <c:v>221</c:v>
                </c:pt>
                <c:pt idx="221">
                  <c:v>222</c:v>
                </c:pt>
                <c:pt idx="222">
                  <c:v>223</c:v>
                </c:pt>
                <c:pt idx="223">
                  <c:v>224</c:v>
                </c:pt>
                <c:pt idx="224">
                  <c:v>225</c:v>
                </c:pt>
                <c:pt idx="225">
                  <c:v>226</c:v>
                </c:pt>
                <c:pt idx="226">
                  <c:v>227</c:v>
                </c:pt>
                <c:pt idx="227">
                  <c:v>228</c:v>
                </c:pt>
                <c:pt idx="228">
                  <c:v>229</c:v>
                </c:pt>
                <c:pt idx="229">
                  <c:v>230</c:v>
                </c:pt>
                <c:pt idx="230">
                  <c:v>231</c:v>
                </c:pt>
                <c:pt idx="231">
                  <c:v>232</c:v>
                </c:pt>
                <c:pt idx="232">
                  <c:v>233</c:v>
                </c:pt>
                <c:pt idx="233">
                  <c:v>234</c:v>
                </c:pt>
                <c:pt idx="234">
                  <c:v>235</c:v>
                </c:pt>
                <c:pt idx="235">
                  <c:v>236</c:v>
                </c:pt>
                <c:pt idx="236">
                  <c:v>237</c:v>
                </c:pt>
                <c:pt idx="237">
                  <c:v>238</c:v>
                </c:pt>
                <c:pt idx="238">
                  <c:v>239</c:v>
                </c:pt>
                <c:pt idx="239">
                  <c:v>240</c:v>
                </c:pt>
                <c:pt idx="240">
                  <c:v>241</c:v>
                </c:pt>
                <c:pt idx="241">
                  <c:v>242</c:v>
                </c:pt>
                <c:pt idx="242">
                  <c:v>243</c:v>
                </c:pt>
                <c:pt idx="243">
                  <c:v>244</c:v>
                </c:pt>
                <c:pt idx="244">
                  <c:v>245</c:v>
                </c:pt>
                <c:pt idx="245">
                  <c:v>246</c:v>
                </c:pt>
                <c:pt idx="246">
                  <c:v>247</c:v>
                </c:pt>
                <c:pt idx="247">
                  <c:v>248</c:v>
                </c:pt>
                <c:pt idx="248">
                  <c:v>249</c:v>
                </c:pt>
                <c:pt idx="249">
                  <c:v>250</c:v>
                </c:pt>
                <c:pt idx="250">
                  <c:v>251</c:v>
                </c:pt>
                <c:pt idx="251">
                  <c:v>252</c:v>
                </c:pt>
                <c:pt idx="252">
                  <c:v>253</c:v>
                </c:pt>
                <c:pt idx="253">
                  <c:v>254</c:v>
                </c:pt>
                <c:pt idx="254">
                  <c:v>255</c:v>
                </c:pt>
                <c:pt idx="255">
                  <c:v>256</c:v>
                </c:pt>
                <c:pt idx="256">
                  <c:v>257</c:v>
                </c:pt>
                <c:pt idx="257">
                  <c:v>258</c:v>
                </c:pt>
                <c:pt idx="258">
                  <c:v>259</c:v>
                </c:pt>
                <c:pt idx="259">
                  <c:v>260</c:v>
                </c:pt>
                <c:pt idx="260">
                  <c:v>261</c:v>
                </c:pt>
                <c:pt idx="261">
                  <c:v>262</c:v>
                </c:pt>
                <c:pt idx="262">
                  <c:v>263</c:v>
                </c:pt>
                <c:pt idx="263">
                  <c:v>264</c:v>
                </c:pt>
                <c:pt idx="264">
                  <c:v>265</c:v>
                </c:pt>
                <c:pt idx="265">
                  <c:v>266</c:v>
                </c:pt>
                <c:pt idx="266">
                  <c:v>267</c:v>
                </c:pt>
                <c:pt idx="267">
                  <c:v>268</c:v>
                </c:pt>
                <c:pt idx="268">
                  <c:v>269</c:v>
                </c:pt>
                <c:pt idx="269">
                  <c:v>270</c:v>
                </c:pt>
                <c:pt idx="270">
                  <c:v>271</c:v>
                </c:pt>
                <c:pt idx="271">
                  <c:v>272</c:v>
                </c:pt>
                <c:pt idx="272">
                  <c:v>273</c:v>
                </c:pt>
                <c:pt idx="273">
                  <c:v>274</c:v>
                </c:pt>
                <c:pt idx="274">
                  <c:v>275</c:v>
                </c:pt>
                <c:pt idx="275">
                  <c:v>276</c:v>
                </c:pt>
                <c:pt idx="276">
                  <c:v>277</c:v>
                </c:pt>
                <c:pt idx="277">
                  <c:v>278</c:v>
                </c:pt>
                <c:pt idx="278">
                  <c:v>279</c:v>
                </c:pt>
                <c:pt idx="279">
                  <c:v>280</c:v>
                </c:pt>
                <c:pt idx="280">
                  <c:v>281</c:v>
                </c:pt>
                <c:pt idx="281">
                  <c:v>282</c:v>
                </c:pt>
                <c:pt idx="282">
                  <c:v>283</c:v>
                </c:pt>
                <c:pt idx="283">
                  <c:v>284</c:v>
                </c:pt>
                <c:pt idx="284">
                  <c:v>285</c:v>
                </c:pt>
                <c:pt idx="285">
                  <c:v>286</c:v>
                </c:pt>
                <c:pt idx="286">
                  <c:v>287</c:v>
                </c:pt>
                <c:pt idx="287">
                  <c:v>288</c:v>
                </c:pt>
                <c:pt idx="288">
                  <c:v>289</c:v>
                </c:pt>
                <c:pt idx="289">
                  <c:v>290</c:v>
                </c:pt>
                <c:pt idx="290">
                  <c:v>291</c:v>
                </c:pt>
                <c:pt idx="291">
                  <c:v>292</c:v>
                </c:pt>
                <c:pt idx="292">
                  <c:v>293</c:v>
                </c:pt>
                <c:pt idx="293">
                  <c:v>294</c:v>
                </c:pt>
                <c:pt idx="294">
                  <c:v>295</c:v>
                </c:pt>
                <c:pt idx="295">
                  <c:v>296</c:v>
                </c:pt>
                <c:pt idx="296">
                  <c:v>297</c:v>
                </c:pt>
                <c:pt idx="297">
                  <c:v>298</c:v>
                </c:pt>
                <c:pt idx="298">
                  <c:v>299</c:v>
                </c:pt>
                <c:pt idx="299">
                  <c:v>300</c:v>
                </c:pt>
                <c:pt idx="300">
                  <c:v>301</c:v>
                </c:pt>
                <c:pt idx="301">
                  <c:v>302</c:v>
                </c:pt>
                <c:pt idx="302">
                  <c:v>303</c:v>
                </c:pt>
                <c:pt idx="303">
                  <c:v>304</c:v>
                </c:pt>
                <c:pt idx="304">
                  <c:v>305</c:v>
                </c:pt>
                <c:pt idx="305">
                  <c:v>306</c:v>
                </c:pt>
                <c:pt idx="306">
                  <c:v>307</c:v>
                </c:pt>
                <c:pt idx="307">
                  <c:v>308</c:v>
                </c:pt>
                <c:pt idx="308">
                  <c:v>309</c:v>
                </c:pt>
                <c:pt idx="309">
                  <c:v>310</c:v>
                </c:pt>
                <c:pt idx="310">
                  <c:v>311</c:v>
                </c:pt>
                <c:pt idx="311">
                  <c:v>312</c:v>
                </c:pt>
                <c:pt idx="312">
                  <c:v>313</c:v>
                </c:pt>
                <c:pt idx="313">
                  <c:v>314</c:v>
                </c:pt>
                <c:pt idx="314">
                  <c:v>315</c:v>
                </c:pt>
                <c:pt idx="315">
                  <c:v>316</c:v>
                </c:pt>
                <c:pt idx="316">
                  <c:v>317</c:v>
                </c:pt>
                <c:pt idx="317">
                  <c:v>318</c:v>
                </c:pt>
                <c:pt idx="318">
                  <c:v>319</c:v>
                </c:pt>
                <c:pt idx="319">
                  <c:v>320</c:v>
                </c:pt>
                <c:pt idx="320">
                  <c:v>321</c:v>
                </c:pt>
                <c:pt idx="321">
                  <c:v>322</c:v>
                </c:pt>
                <c:pt idx="322">
                  <c:v>323</c:v>
                </c:pt>
                <c:pt idx="323">
                  <c:v>324</c:v>
                </c:pt>
                <c:pt idx="324">
                  <c:v>325</c:v>
                </c:pt>
                <c:pt idx="325">
                  <c:v>326</c:v>
                </c:pt>
                <c:pt idx="326">
                  <c:v>327</c:v>
                </c:pt>
                <c:pt idx="327">
                  <c:v>328</c:v>
                </c:pt>
                <c:pt idx="328">
                  <c:v>329</c:v>
                </c:pt>
                <c:pt idx="329">
                  <c:v>330</c:v>
                </c:pt>
                <c:pt idx="330">
                  <c:v>331</c:v>
                </c:pt>
                <c:pt idx="331">
                  <c:v>332</c:v>
                </c:pt>
                <c:pt idx="332">
                  <c:v>333</c:v>
                </c:pt>
                <c:pt idx="333">
                  <c:v>334</c:v>
                </c:pt>
                <c:pt idx="334">
                  <c:v>335</c:v>
                </c:pt>
                <c:pt idx="335">
                  <c:v>336</c:v>
                </c:pt>
                <c:pt idx="336">
                  <c:v>337</c:v>
                </c:pt>
                <c:pt idx="337">
                  <c:v>338</c:v>
                </c:pt>
                <c:pt idx="338">
                  <c:v>339</c:v>
                </c:pt>
                <c:pt idx="339">
                  <c:v>340</c:v>
                </c:pt>
                <c:pt idx="340">
                  <c:v>341</c:v>
                </c:pt>
                <c:pt idx="341">
                  <c:v>342</c:v>
                </c:pt>
                <c:pt idx="342">
                  <c:v>343</c:v>
                </c:pt>
                <c:pt idx="343">
                  <c:v>344</c:v>
                </c:pt>
                <c:pt idx="344">
                  <c:v>345</c:v>
                </c:pt>
                <c:pt idx="345">
                  <c:v>346</c:v>
                </c:pt>
                <c:pt idx="346">
                  <c:v>347</c:v>
                </c:pt>
                <c:pt idx="347">
                  <c:v>348</c:v>
                </c:pt>
                <c:pt idx="348">
                  <c:v>349</c:v>
                </c:pt>
                <c:pt idx="349">
                  <c:v>350</c:v>
                </c:pt>
                <c:pt idx="350">
                  <c:v>351</c:v>
                </c:pt>
                <c:pt idx="351">
                  <c:v>352</c:v>
                </c:pt>
                <c:pt idx="352">
                  <c:v>353</c:v>
                </c:pt>
                <c:pt idx="353">
                  <c:v>354</c:v>
                </c:pt>
                <c:pt idx="354">
                  <c:v>355</c:v>
                </c:pt>
                <c:pt idx="355">
                  <c:v>356</c:v>
                </c:pt>
                <c:pt idx="356">
                  <c:v>357</c:v>
                </c:pt>
                <c:pt idx="357">
                  <c:v>358</c:v>
                </c:pt>
                <c:pt idx="358">
                  <c:v>359</c:v>
                </c:pt>
                <c:pt idx="359">
                  <c:v>360</c:v>
                </c:pt>
                <c:pt idx="360">
                  <c:v>361</c:v>
                </c:pt>
                <c:pt idx="361">
                  <c:v>362</c:v>
                </c:pt>
                <c:pt idx="362">
                  <c:v>363</c:v>
                </c:pt>
                <c:pt idx="363">
                  <c:v>364</c:v>
                </c:pt>
                <c:pt idx="364">
                  <c:v>365</c:v>
                </c:pt>
                <c:pt idx="365">
                  <c:v>366</c:v>
                </c:pt>
                <c:pt idx="366">
                  <c:v>367</c:v>
                </c:pt>
                <c:pt idx="367">
                  <c:v>368</c:v>
                </c:pt>
                <c:pt idx="368">
                  <c:v>369</c:v>
                </c:pt>
                <c:pt idx="369">
                  <c:v>370</c:v>
                </c:pt>
                <c:pt idx="370">
                  <c:v>371</c:v>
                </c:pt>
                <c:pt idx="371">
                  <c:v>372</c:v>
                </c:pt>
                <c:pt idx="372">
                  <c:v>373</c:v>
                </c:pt>
                <c:pt idx="373">
                  <c:v>374</c:v>
                </c:pt>
                <c:pt idx="374">
                  <c:v>375</c:v>
                </c:pt>
                <c:pt idx="375">
                  <c:v>376</c:v>
                </c:pt>
                <c:pt idx="376">
                  <c:v>377</c:v>
                </c:pt>
                <c:pt idx="377">
                  <c:v>378</c:v>
                </c:pt>
                <c:pt idx="378">
                  <c:v>379</c:v>
                </c:pt>
                <c:pt idx="379">
                  <c:v>380</c:v>
                </c:pt>
                <c:pt idx="380">
                  <c:v>381</c:v>
                </c:pt>
                <c:pt idx="381">
                  <c:v>382</c:v>
                </c:pt>
                <c:pt idx="382">
                  <c:v>383</c:v>
                </c:pt>
                <c:pt idx="383">
                  <c:v>384</c:v>
                </c:pt>
                <c:pt idx="384">
                  <c:v>385</c:v>
                </c:pt>
                <c:pt idx="385">
                  <c:v>386</c:v>
                </c:pt>
                <c:pt idx="386">
                  <c:v>387</c:v>
                </c:pt>
                <c:pt idx="387">
                  <c:v>388</c:v>
                </c:pt>
                <c:pt idx="388">
                  <c:v>389</c:v>
                </c:pt>
                <c:pt idx="389">
                  <c:v>390</c:v>
                </c:pt>
                <c:pt idx="390">
                  <c:v>391</c:v>
                </c:pt>
                <c:pt idx="391">
                  <c:v>392</c:v>
                </c:pt>
                <c:pt idx="392">
                  <c:v>393</c:v>
                </c:pt>
                <c:pt idx="393">
                  <c:v>394</c:v>
                </c:pt>
                <c:pt idx="394">
                  <c:v>395</c:v>
                </c:pt>
                <c:pt idx="395">
                  <c:v>396</c:v>
                </c:pt>
                <c:pt idx="396">
                  <c:v>397</c:v>
                </c:pt>
                <c:pt idx="397">
                  <c:v>398</c:v>
                </c:pt>
                <c:pt idx="398">
                  <c:v>399</c:v>
                </c:pt>
                <c:pt idx="399">
                  <c:v>400</c:v>
                </c:pt>
                <c:pt idx="400">
                  <c:v>401</c:v>
                </c:pt>
                <c:pt idx="401">
                  <c:v>402</c:v>
                </c:pt>
                <c:pt idx="402">
                  <c:v>403</c:v>
                </c:pt>
                <c:pt idx="403">
                  <c:v>404</c:v>
                </c:pt>
                <c:pt idx="404">
                  <c:v>405</c:v>
                </c:pt>
                <c:pt idx="405">
                  <c:v>406</c:v>
                </c:pt>
                <c:pt idx="406">
                  <c:v>407</c:v>
                </c:pt>
                <c:pt idx="407">
                  <c:v>408</c:v>
                </c:pt>
                <c:pt idx="408">
                  <c:v>409</c:v>
                </c:pt>
                <c:pt idx="409">
                  <c:v>410</c:v>
                </c:pt>
                <c:pt idx="410">
                  <c:v>411</c:v>
                </c:pt>
                <c:pt idx="411">
                  <c:v>412</c:v>
                </c:pt>
                <c:pt idx="412">
                  <c:v>413</c:v>
                </c:pt>
                <c:pt idx="413">
                  <c:v>414</c:v>
                </c:pt>
                <c:pt idx="414">
                  <c:v>415</c:v>
                </c:pt>
                <c:pt idx="415">
                  <c:v>416</c:v>
                </c:pt>
                <c:pt idx="416">
                  <c:v>417</c:v>
                </c:pt>
                <c:pt idx="417">
                  <c:v>418</c:v>
                </c:pt>
                <c:pt idx="418">
                  <c:v>419</c:v>
                </c:pt>
                <c:pt idx="419">
                  <c:v>420</c:v>
                </c:pt>
                <c:pt idx="420">
                  <c:v>421</c:v>
                </c:pt>
                <c:pt idx="421">
                  <c:v>422</c:v>
                </c:pt>
                <c:pt idx="422">
                  <c:v>423</c:v>
                </c:pt>
                <c:pt idx="423">
                  <c:v>424</c:v>
                </c:pt>
                <c:pt idx="424">
                  <c:v>425</c:v>
                </c:pt>
                <c:pt idx="425">
                  <c:v>426</c:v>
                </c:pt>
                <c:pt idx="426">
                  <c:v>427</c:v>
                </c:pt>
                <c:pt idx="427">
                  <c:v>428</c:v>
                </c:pt>
                <c:pt idx="428">
                  <c:v>429</c:v>
                </c:pt>
                <c:pt idx="429">
                  <c:v>430</c:v>
                </c:pt>
                <c:pt idx="430">
                  <c:v>431</c:v>
                </c:pt>
                <c:pt idx="431">
                  <c:v>432</c:v>
                </c:pt>
                <c:pt idx="432">
                  <c:v>433</c:v>
                </c:pt>
                <c:pt idx="433">
                  <c:v>434</c:v>
                </c:pt>
                <c:pt idx="434">
                  <c:v>435</c:v>
                </c:pt>
                <c:pt idx="435">
                  <c:v>436</c:v>
                </c:pt>
                <c:pt idx="436">
                  <c:v>437</c:v>
                </c:pt>
                <c:pt idx="437">
                  <c:v>438</c:v>
                </c:pt>
                <c:pt idx="438">
                  <c:v>439</c:v>
                </c:pt>
                <c:pt idx="439">
                  <c:v>440</c:v>
                </c:pt>
                <c:pt idx="440">
                  <c:v>441</c:v>
                </c:pt>
                <c:pt idx="441">
                  <c:v>442</c:v>
                </c:pt>
                <c:pt idx="442">
                  <c:v>443</c:v>
                </c:pt>
                <c:pt idx="443">
                  <c:v>444</c:v>
                </c:pt>
                <c:pt idx="444">
                  <c:v>445</c:v>
                </c:pt>
                <c:pt idx="445">
                  <c:v>446</c:v>
                </c:pt>
                <c:pt idx="446">
                  <c:v>447</c:v>
                </c:pt>
                <c:pt idx="447">
                  <c:v>448</c:v>
                </c:pt>
                <c:pt idx="448">
                  <c:v>449</c:v>
                </c:pt>
                <c:pt idx="449">
                  <c:v>450</c:v>
                </c:pt>
                <c:pt idx="450">
                  <c:v>451</c:v>
                </c:pt>
                <c:pt idx="451">
                  <c:v>452</c:v>
                </c:pt>
                <c:pt idx="452">
                  <c:v>453</c:v>
                </c:pt>
                <c:pt idx="453">
                  <c:v>454</c:v>
                </c:pt>
                <c:pt idx="454">
                  <c:v>455</c:v>
                </c:pt>
                <c:pt idx="455">
                  <c:v>456</c:v>
                </c:pt>
                <c:pt idx="456">
                  <c:v>457</c:v>
                </c:pt>
                <c:pt idx="457">
                  <c:v>458</c:v>
                </c:pt>
                <c:pt idx="458">
                  <c:v>459</c:v>
                </c:pt>
                <c:pt idx="459">
                  <c:v>460</c:v>
                </c:pt>
                <c:pt idx="460">
                  <c:v>461</c:v>
                </c:pt>
                <c:pt idx="461">
                  <c:v>462</c:v>
                </c:pt>
                <c:pt idx="462">
                  <c:v>463</c:v>
                </c:pt>
                <c:pt idx="463">
                  <c:v>464</c:v>
                </c:pt>
                <c:pt idx="464">
                  <c:v>465</c:v>
                </c:pt>
                <c:pt idx="465">
                  <c:v>466</c:v>
                </c:pt>
                <c:pt idx="466">
                  <c:v>467</c:v>
                </c:pt>
                <c:pt idx="467">
                  <c:v>468</c:v>
                </c:pt>
                <c:pt idx="468">
                  <c:v>469</c:v>
                </c:pt>
                <c:pt idx="469">
                  <c:v>470</c:v>
                </c:pt>
                <c:pt idx="470">
                  <c:v>471</c:v>
                </c:pt>
                <c:pt idx="471">
                  <c:v>472</c:v>
                </c:pt>
                <c:pt idx="472">
                  <c:v>473</c:v>
                </c:pt>
                <c:pt idx="473">
                  <c:v>474</c:v>
                </c:pt>
                <c:pt idx="474">
                  <c:v>475</c:v>
                </c:pt>
                <c:pt idx="475">
                  <c:v>476</c:v>
                </c:pt>
                <c:pt idx="476">
                  <c:v>477</c:v>
                </c:pt>
                <c:pt idx="477">
                  <c:v>478</c:v>
                </c:pt>
                <c:pt idx="478">
                  <c:v>479</c:v>
                </c:pt>
                <c:pt idx="479">
                  <c:v>480</c:v>
                </c:pt>
                <c:pt idx="480">
                  <c:v>481</c:v>
                </c:pt>
                <c:pt idx="481">
                  <c:v>482</c:v>
                </c:pt>
                <c:pt idx="482">
                  <c:v>483</c:v>
                </c:pt>
                <c:pt idx="483">
                  <c:v>484</c:v>
                </c:pt>
                <c:pt idx="484">
                  <c:v>485</c:v>
                </c:pt>
                <c:pt idx="485">
                  <c:v>486</c:v>
                </c:pt>
                <c:pt idx="486">
                  <c:v>487</c:v>
                </c:pt>
                <c:pt idx="487">
                  <c:v>488</c:v>
                </c:pt>
                <c:pt idx="488">
                  <c:v>489</c:v>
                </c:pt>
                <c:pt idx="489">
                  <c:v>490</c:v>
                </c:pt>
                <c:pt idx="490">
                  <c:v>491</c:v>
                </c:pt>
                <c:pt idx="491">
                  <c:v>492</c:v>
                </c:pt>
                <c:pt idx="492">
                  <c:v>493</c:v>
                </c:pt>
                <c:pt idx="493">
                  <c:v>494</c:v>
                </c:pt>
                <c:pt idx="494">
                  <c:v>495</c:v>
                </c:pt>
                <c:pt idx="495">
                  <c:v>496</c:v>
                </c:pt>
                <c:pt idx="496">
                  <c:v>497</c:v>
                </c:pt>
                <c:pt idx="497">
                  <c:v>498</c:v>
                </c:pt>
                <c:pt idx="498">
                  <c:v>499</c:v>
                </c:pt>
                <c:pt idx="499">
                  <c:v>500</c:v>
                </c:pt>
                <c:pt idx="500">
                  <c:v>501</c:v>
                </c:pt>
                <c:pt idx="501">
                  <c:v>502</c:v>
                </c:pt>
                <c:pt idx="502">
                  <c:v>503</c:v>
                </c:pt>
                <c:pt idx="503">
                  <c:v>504</c:v>
                </c:pt>
                <c:pt idx="504">
                  <c:v>505</c:v>
                </c:pt>
                <c:pt idx="505">
                  <c:v>506</c:v>
                </c:pt>
                <c:pt idx="506">
                  <c:v>507</c:v>
                </c:pt>
                <c:pt idx="507">
                  <c:v>508</c:v>
                </c:pt>
                <c:pt idx="508">
                  <c:v>509</c:v>
                </c:pt>
                <c:pt idx="509">
                  <c:v>510</c:v>
                </c:pt>
                <c:pt idx="510">
                  <c:v>511</c:v>
                </c:pt>
                <c:pt idx="511">
                  <c:v>512</c:v>
                </c:pt>
                <c:pt idx="512">
                  <c:v>513</c:v>
                </c:pt>
                <c:pt idx="513">
                  <c:v>514</c:v>
                </c:pt>
                <c:pt idx="514">
                  <c:v>515</c:v>
                </c:pt>
                <c:pt idx="515">
                  <c:v>516</c:v>
                </c:pt>
                <c:pt idx="516">
                  <c:v>517</c:v>
                </c:pt>
                <c:pt idx="517">
                  <c:v>518</c:v>
                </c:pt>
                <c:pt idx="518">
                  <c:v>519</c:v>
                </c:pt>
                <c:pt idx="519">
                  <c:v>520</c:v>
                </c:pt>
                <c:pt idx="520">
                  <c:v>521</c:v>
                </c:pt>
                <c:pt idx="521">
                  <c:v>522</c:v>
                </c:pt>
                <c:pt idx="522">
                  <c:v>523</c:v>
                </c:pt>
                <c:pt idx="523">
                  <c:v>524</c:v>
                </c:pt>
                <c:pt idx="524">
                  <c:v>525</c:v>
                </c:pt>
                <c:pt idx="525">
                  <c:v>526</c:v>
                </c:pt>
                <c:pt idx="526">
                  <c:v>527</c:v>
                </c:pt>
                <c:pt idx="527">
                  <c:v>528</c:v>
                </c:pt>
                <c:pt idx="528">
                  <c:v>529</c:v>
                </c:pt>
                <c:pt idx="529">
                  <c:v>530</c:v>
                </c:pt>
                <c:pt idx="530">
                  <c:v>531</c:v>
                </c:pt>
                <c:pt idx="531">
                  <c:v>532</c:v>
                </c:pt>
                <c:pt idx="532">
                  <c:v>533</c:v>
                </c:pt>
                <c:pt idx="533">
                  <c:v>534</c:v>
                </c:pt>
                <c:pt idx="534">
                  <c:v>535</c:v>
                </c:pt>
                <c:pt idx="535">
                  <c:v>536</c:v>
                </c:pt>
                <c:pt idx="536">
                  <c:v>537</c:v>
                </c:pt>
                <c:pt idx="537">
                  <c:v>538</c:v>
                </c:pt>
                <c:pt idx="538">
                  <c:v>539</c:v>
                </c:pt>
                <c:pt idx="539">
                  <c:v>540</c:v>
                </c:pt>
                <c:pt idx="540">
                  <c:v>541</c:v>
                </c:pt>
                <c:pt idx="541">
                  <c:v>542</c:v>
                </c:pt>
                <c:pt idx="542">
                  <c:v>543</c:v>
                </c:pt>
                <c:pt idx="543">
                  <c:v>544</c:v>
                </c:pt>
                <c:pt idx="544">
                  <c:v>545</c:v>
                </c:pt>
                <c:pt idx="545">
                  <c:v>546</c:v>
                </c:pt>
                <c:pt idx="546">
                  <c:v>547</c:v>
                </c:pt>
                <c:pt idx="547">
                  <c:v>548</c:v>
                </c:pt>
                <c:pt idx="548">
                  <c:v>549</c:v>
                </c:pt>
                <c:pt idx="549">
                  <c:v>550</c:v>
                </c:pt>
                <c:pt idx="550">
                  <c:v>551</c:v>
                </c:pt>
                <c:pt idx="551">
                  <c:v>552</c:v>
                </c:pt>
                <c:pt idx="552">
                  <c:v>553</c:v>
                </c:pt>
                <c:pt idx="553">
                  <c:v>554</c:v>
                </c:pt>
                <c:pt idx="554">
                  <c:v>555</c:v>
                </c:pt>
                <c:pt idx="555">
                  <c:v>556</c:v>
                </c:pt>
                <c:pt idx="556">
                  <c:v>557</c:v>
                </c:pt>
                <c:pt idx="557">
                  <c:v>558</c:v>
                </c:pt>
                <c:pt idx="558">
                  <c:v>559</c:v>
                </c:pt>
                <c:pt idx="559">
                  <c:v>560</c:v>
                </c:pt>
                <c:pt idx="560">
                  <c:v>561</c:v>
                </c:pt>
                <c:pt idx="561">
                  <c:v>562</c:v>
                </c:pt>
                <c:pt idx="562">
                  <c:v>563</c:v>
                </c:pt>
                <c:pt idx="563">
                  <c:v>564</c:v>
                </c:pt>
                <c:pt idx="564">
                  <c:v>565</c:v>
                </c:pt>
                <c:pt idx="565">
                  <c:v>566</c:v>
                </c:pt>
                <c:pt idx="566">
                  <c:v>567</c:v>
                </c:pt>
                <c:pt idx="567">
                  <c:v>568</c:v>
                </c:pt>
                <c:pt idx="568">
                  <c:v>569</c:v>
                </c:pt>
                <c:pt idx="569">
                  <c:v>570</c:v>
                </c:pt>
                <c:pt idx="570">
                  <c:v>571</c:v>
                </c:pt>
                <c:pt idx="571">
                  <c:v>572</c:v>
                </c:pt>
                <c:pt idx="572">
                  <c:v>573</c:v>
                </c:pt>
                <c:pt idx="573">
                  <c:v>574</c:v>
                </c:pt>
                <c:pt idx="574">
                  <c:v>575</c:v>
                </c:pt>
                <c:pt idx="575">
                  <c:v>576</c:v>
                </c:pt>
                <c:pt idx="576">
                  <c:v>577</c:v>
                </c:pt>
                <c:pt idx="577">
                  <c:v>578</c:v>
                </c:pt>
                <c:pt idx="578">
                  <c:v>579</c:v>
                </c:pt>
                <c:pt idx="579">
                  <c:v>580</c:v>
                </c:pt>
                <c:pt idx="580">
                  <c:v>581</c:v>
                </c:pt>
                <c:pt idx="581">
                  <c:v>582</c:v>
                </c:pt>
                <c:pt idx="582">
                  <c:v>583</c:v>
                </c:pt>
                <c:pt idx="583">
                  <c:v>584</c:v>
                </c:pt>
                <c:pt idx="584">
                  <c:v>585</c:v>
                </c:pt>
                <c:pt idx="585">
                  <c:v>586</c:v>
                </c:pt>
                <c:pt idx="586">
                  <c:v>587</c:v>
                </c:pt>
                <c:pt idx="587">
                  <c:v>588</c:v>
                </c:pt>
                <c:pt idx="588">
                  <c:v>589</c:v>
                </c:pt>
                <c:pt idx="589">
                  <c:v>590</c:v>
                </c:pt>
                <c:pt idx="590">
                  <c:v>591</c:v>
                </c:pt>
                <c:pt idx="591">
                  <c:v>592</c:v>
                </c:pt>
                <c:pt idx="592">
                  <c:v>593</c:v>
                </c:pt>
                <c:pt idx="593">
                  <c:v>594</c:v>
                </c:pt>
                <c:pt idx="594">
                  <c:v>595</c:v>
                </c:pt>
                <c:pt idx="595">
                  <c:v>596</c:v>
                </c:pt>
                <c:pt idx="596">
                  <c:v>597</c:v>
                </c:pt>
                <c:pt idx="597">
                  <c:v>598</c:v>
                </c:pt>
                <c:pt idx="598">
                  <c:v>599</c:v>
                </c:pt>
                <c:pt idx="599">
                  <c:v>600</c:v>
                </c:pt>
                <c:pt idx="600">
                  <c:v>601</c:v>
                </c:pt>
                <c:pt idx="601">
                  <c:v>602</c:v>
                </c:pt>
                <c:pt idx="602">
                  <c:v>603</c:v>
                </c:pt>
                <c:pt idx="603">
                  <c:v>604</c:v>
                </c:pt>
                <c:pt idx="604">
                  <c:v>605</c:v>
                </c:pt>
                <c:pt idx="605">
                  <c:v>606</c:v>
                </c:pt>
                <c:pt idx="606">
                  <c:v>607</c:v>
                </c:pt>
                <c:pt idx="607">
                  <c:v>608</c:v>
                </c:pt>
                <c:pt idx="608">
                  <c:v>609</c:v>
                </c:pt>
                <c:pt idx="609">
                  <c:v>610</c:v>
                </c:pt>
                <c:pt idx="610">
                  <c:v>611</c:v>
                </c:pt>
                <c:pt idx="611">
                  <c:v>612</c:v>
                </c:pt>
                <c:pt idx="612">
                  <c:v>613</c:v>
                </c:pt>
                <c:pt idx="613">
                  <c:v>614</c:v>
                </c:pt>
                <c:pt idx="614">
                  <c:v>615</c:v>
                </c:pt>
                <c:pt idx="615">
                  <c:v>616</c:v>
                </c:pt>
                <c:pt idx="616">
                  <c:v>617</c:v>
                </c:pt>
                <c:pt idx="617">
                  <c:v>618</c:v>
                </c:pt>
                <c:pt idx="618">
                  <c:v>619</c:v>
                </c:pt>
                <c:pt idx="619">
                  <c:v>620</c:v>
                </c:pt>
                <c:pt idx="620">
                  <c:v>621</c:v>
                </c:pt>
                <c:pt idx="621">
                  <c:v>622</c:v>
                </c:pt>
                <c:pt idx="622">
                  <c:v>623</c:v>
                </c:pt>
                <c:pt idx="623">
                  <c:v>624</c:v>
                </c:pt>
                <c:pt idx="624">
                  <c:v>625</c:v>
                </c:pt>
                <c:pt idx="625">
                  <c:v>626</c:v>
                </c:pt>
                <c:pt idx="626">
                  <c:v>627</c:v>
                </c:pt>
                <c:pt idx="627">
                  <c:v>628</c:v>
                </c:pt>
                <c:pt idx="628">
                  <c:v>629</c:v>
                </c:pt>
                <c:pt idx="629">
                  <c:v>630</c:v>
                </c:pt>
                <c:pt idx="630">
                  <c:v>631</c:v>
                </c:pt>
                <c:pt idx="631">
                  <c:v>632</c:v>
                </c:pt>
                <c:pt idx="632">
                  <c:v>633</c:v>
                </c:pt>
                <c:pt idx="633">
                  <c:v>634</c:v>
                </c:pt>
                <c:pt idx="634">
                  <c:v>635</c:v>
                </c:pt>
                <c:pt idx="635">
                  <c:v>636</c:v>
                </c:pt>
                <c:pt idx="636">
                  <c:v>637</c:v>
                </c:pt>
                <c:pt idx="637">
                  <c:v>638</c:v>
                </c:pt>
                <c:pt idx="638">
                  <c:v>639</c:v>
                </c:pt>
                <c:pt idx="639">
                  <c:v>640</c:v>
                </c:pt>
                <c:pt idx="640">
                  <c:v>641</c:v>
                </c:pt>
                <c:pt idx="641">
                  <c:v>642</c:v>
                </c:pt>
                <c:pt idx="642">
                  <c:v>643</c:v>
                </c:pt>
                <c:pt idx="643">
                  <c:v>644</c:v>
                </c:pt>
                <c:pt idx="644">
                  <c:v>645</c:v>
                </c:pt>
                <c:pt idx="645">
                  <c:v>646</c:v>
                </c:pt>
                <c:pt idx="646">
                  <c:v>647</c:v>
                </c:pt>
                <c:pt idx="647">
                  <c:v>648</c:v>
                </c:pt>
                <c:pt idx="648">
                  <c:v>649</c:v>
                </c:pt>
                <c:pt idx="649">
                  <c:v>650</c:v>
                </c:pt>
                <c:pt idx="650">
                  <c:v>651</c:v>
                </c:pt>
                <c:pt idx="651">
                  <c:v>652</c:v>
                </c:pt>
                <c:pt idx="652">
                  <c:v>653</c:v>
                </c:pt>
                <c:pt idx="653">
                  <c:v>654</c:v>
                </c:pt>
                <c:pt idx="654">
                  <c:v>655</c:v>
                </c:pt>
                <c:pt idx="655">
                  <c:v>656</c:v>
                </c:pt>
                <c:pt idx="656">
                  <c:v>657</c:v>
                </c:pt>
                <c:pt idx="657">
                  <c:v>658</c:v>
                </c:pt>
                <c:pt idx="658">
                  <c:v>659</c:v>
                </c:pt>
                <c:pt idx="659">
                  <c:v>660</c:v>
                </c:pt>
                <c:pt idx="660">
                  <c:v>661</c:v>
                </c:pt>
                <c:pt idx="661">
                  <c:v>662</c:v>
                </c:pt>
                <c:pt idx="662">
                  <c:v>663</c:v>
                </c:pt>
                <c:pt idx="663">
                  <c:v>664</c:v>
                </c:pt>
                <c:pt idx="664">
                  <c:v>665</c:v>
                </c:pt>
                <c:pt idx="665">
                  <c:v>666</c:v>
                </c:pt>
                <c:pt idx="666">
                  <c:v>667</c:v>
                </c:pt>
                <c:pt idx="667">
                  <c:v>668</c:v>
                </c:pt>
                <c:pt idx="668">
                  <c:v>669</c:v>
                </c:pt>
                <c:pt idx="669">
                  <c:v>670</c:v>
                </c:pt>
                <c:pt idx="670">
                  <c:v>671</c:v>
                </c:pt>
                <c:pt idx="671">
                  <c:v>672</c:v>
                </c:pt>
                <c:pt idx="672">
                  <c:v>673</c:v>
                </c:pt>
                <c:pt idx="673">
                  <c:v>674</c:v>
                </c:pt>
                <c:pt idx="674">
                  <c:v>675</c:v>
                </c:pt>
                <c:pt idx="675">
                  <c:v>676</c:v>
                </c:pt>
                <c:pt idx="676">
                  <c:v>677</c:v>
                </c:pt>
                <c:pt idx="677">
                  <c:v>678</c:v>
                </c:pt>
                <c:pt idx="678">
                  <c:v>679</c:v>
                </c:pt>
                <c:pt idx="679">
                  <c:v>680</c:v>
                </c:pt>
                <c:pt idx="680">
                  <c:v>681</c:v>
                </c:pt>
                <c:pt idx="681">
                  <c:v>682</c:v>
                </c:pt>
                <c:pt idx="682">
                  <c:v>683</c:v>
                </c:pt>
                <c:pt idx="683">
                  <c:v>684</c:v>
                </c:pt>
                <c:pt idx="684">
                  <c:v>685</c:v>
                </c:pt>
                <c:pt idx="685">
                  <c:v>686</c:v>
                </c:pt>
                <c:pt idx="686">
                  <c:v>687</c:v>
                </c:pt>
                <c:pt idx="687">
                  <c:v>688</c:v>
                </c:pt>
                <c:pt idx="688">
                  <c:v>689</c:v>
                </c:pt>
                <c:pt idx="689">
                  <c:v>690</c:v>
                </c:pt>
                <c:pt idx="690">
                  <c:v>691</c:v>
                </c:pt>
                <c:pt idx="691">
                  <c:v>692</c:v>
                </c:pt>
                <c:pt idx="692">
                  <c:v>693</c:v>
                </c:pt>
                <c:pt idx="693">
                  <c:v>694</c:v>
                </c:pt>
                <c:pt idx="694">
                  <c:v>695</c:v>
                </c:pt>
                <c:pt idx="695">
                  <c:v>696</c:v>
                </c:pt>
                <c:pt idx="696">
                  <c:v>697</c:v>
                </c:pt>
                <c:pt idx="697">
                  <c:v>698</c:v>
                </c:pt>
                <c:pt idx="698">
                  <c:v>699</c:v>
                </c:pt>
                <c:pt idx="699">
                  <c:v>700</c:v>
                </c:pt>
                <c:pt idx="700">
                  <c:v>701</c:v>
                </c:pt>
                <c:pt idx="701">
                  <c:v>702</c:v>
                </c:pt>
                <c:pt idx="702">
                  <c:v>703</c:v>
                </c:pt>
                <c:pt idx="703">
                  <c:v>704</c:v>
                </c:pt>
                <c:pt idx="704">
                  <c:v>705</c:v>
                </c:pt>
                <c:pt idx="705">
                  <c:v>706</c:v>
                </c:pt>
                <c:pt idx="706">
                  <c:v>707</c:v>
                </c:pt>
                <c:pt idx="707">
                  <c:v>708</c:v>
                </c:pt>
                <c:pt idx="708">
                  <c:v>709</c:v>
                </c:pt>
                <c:pt idx="709">
                  <c:v>710</c:v>
                </c:pt>
                <c:pt idx="710">
                  <c:v>711</c:v>
                </c:pt>
                <c:pt idx="711">
                  <c:v>712</c:v>
                </c:pt>
                <c:pt idx="712">
                  <c:v>713</c:v>
                </c:pt>
                <c:pt idx="713">
                  <c:v>714</c:v>
                </c:pt>
                <c:pt idx="714">
                  <c:v>715</c:v>
                </c:pt>
                <c:pt idx="715">
                  <c:v>716</c:v>
                </c:pt>
                <c:pt idx="716">
                  <c:v>717</c:v>
                </c:pt>
                <c:pt idx="717">
                  <c:v>718</c:v>
                </c:pt>
                <c:pt idx="718">
                  <c:v>719</c:v>
                </c:pt>
                <c:pt idx="719">
                  <c:v>720</c:v>
                </c:pt>
                <c:pt idx="720">
                  <c:v>721</c:v>
                </c:pt>
                <c:pt idx="721">
                  <c:v>722</c:v>
                </c:pt>
                <c:pt idx="722">
                  <c:v>723</c:v>
                </c:pt>
                <c:pt idx="723">
                  <c:v>724</c:v>
                </c:pt>
                <c:pt idx="724">
                  <c:v>725</c:v>
                </c:pt>
                <c:pt idx="725">
                  <c:v>726</c:v>
                </c:pt>
                <c:pt idx="726">
                  <c:v>727</c:v>
                </c:pt>
                <c:pt idx="727">
                  <c:v>728</c:v>
                </c:pt>
                <c:pt idx="728">
                  <c:v>729</c:v>
                </c:pt>
                <c:pt idx="729">
                  <c:v>730</c:v>
                </c:pt>
                <c:pt idx="730">
                  <c:v>731</c:v>
                </c:pt>
                <c:pt idx="731">
                  <c:v>732</c:v>
                </c:pt>
                <c:pt idx="732">
                  <c:v>733</c:v>
                </c:pt>
                <c:pt idx="733">
                  <c:v>734</c:v>
                </c:pt>
                <c:pt idx="734">
                  <c:v>735</c:v>
                </c:pt>
                <c:pt idx="735">
                  <c:v>736</c:v>
                </c:pt>
                <c:pt idx="736">
                  <c:v>737</c:v>
                </c:pt>
                <c:pt idx="737">
                  <c:v>738</c:v>
                </c:pt>
                <c:pt idx="738">
                  <c:v>739</c:v>
                </c:pt>
                <c:pt idx="739">
                  <c:v>740</c:v>
                </c:pt>
                <c:pt idx="740">
                  <c:v>741</c:v>
                </c:pt>
                <c:pt idx="741">
                  <c:v>742</c:v>
                </c:pt>
                <c:pt idx="742">
                  <c:v>743</c:v>
                </c:pt>
                <c:pt idx="743">
                  <c:v>744</c:v>
                </c:pt>
                <c:pt idx="744">
                  <c:v>745</c:v>
                </c:pt>
                <c:pt idx="745">
                  <c:v>746</c:v>
                </c:pt>
                <c:pt idx="746">
                  <c:v>747</c:v>
                </c:pt>
                <c:pt idx="747">
                  <c:v>748</c:v>
                </c:pt>
                <c:pt idx="748">
                  <c:v>749</c:v>
                </c:pt>
                <c:pt idx="749">
                  <c:v>750</c:v>
                </c:pt>
                <c:pt idx="750">
                  <c:v>751</c:v>
                </c:pt>
                <c:pt idx="751">
                  <c:v>752</c:v>
                </c:pt>
                <c:pt idx="752">
                  <c:v>753</c:v>
                </c:pt>
                <c:pt idx="753">
                  <c:v>754</c:v>
                </c:pt>
                <c:pt idx="754">
                  <c:v>755</c:v>
                </c:pt>
                <c:pt idx="755">
                  <c:v>756</c:v>
                </c:pt>
                <c:pt idx="756">
                  <c:v>757</c:v>
                </c:pt>
                <c:pt idx="757">
                  <c:v>758</c:v>
                </c:pt>
                <c:pt idx="758">
                  <c:v>759</c:v>
                </c:pt>
                <c:pt idx="759">
                  <c:v>760</c:v>
                </c:pt>
                <c:pt idx="760">
                  <c:v>761</c:v>
                </c:pt>
                <c:pt idx="761">
                  <c:v>762</c:v>
                </c:pt>
                <c:pt idx="762">
                  <c:v>763</c:v>
                </c:pt>
                <c:pt idx="763">
                  <c:v>764</c:v>
                </c:pt>
                <c:pt idx="764">
                  <c:v>765</c:v>
                </c:pt>
                <c:pt idx="765">
                  <c:v>766</c:v>
                </c:pt>
                <c:pt idx="766">
                  <c:v>767</c:v>
                </c:pt>
                <c:pt idx="767">
                  <c:v>768</c:v>
                </c:pt>
                <c:pt idx="768">
                  <c:v>769</c:v>
                </c:pt>
                <c:pt idx="769">
                  <c:v>770</c:v>
                </c:pt>
                <c:pt idx="770">
                  <c:v>771</c:v>
                </c:pt>
                <c:pt idx="771">
                  <c:v>772</c:v>
                </c:pt>
                <c:pt idx="772">
                  <c:v>773</c:v>
                </c:pt>
                <c:pt idx="773">
                  <c:v>774</c:v>
                </c:pt>
                <c:pt idx="774">
                  <c:v>775</c:v>
                </c:pt>
                <c:pt idx="775">
                  <c:v>776</c:v>
                </c:pt>
                <c:pt idx="776">
                  <c:v>777</c:v>
                </c:pt>
                <c:pt idx="777">
                  <c:v>778</c:v>
                </c:pt>
                <c:pt idx="778">
                  <c:v>779</c:v>
                </c:pt>
                <c:pt idx="779">
                  <c:v>780</c:v>
                </c:pt>
                <c:pt idx="780">
                  <c:v>781</c:v>
                </c:pt>
                <c:pt idx="781">
                  <c:v>782</c:v>
                </c:pt>
                <c:pt idx="782">
                  <c:v>783</c:v>
                </c:pt>
                <c:pt idx="783">
                  <c:v>784</c:v>
                </c:pt>
                <c:pt idx="784">
                  <c:v>785</c:v>
                </c:pt>
                <c:pt idx="785">
                  <c:v>786</c:v>
                </c:pt>
                <c:pt idx="786">
                  <c:v>787</c:v>
                </c:pt>
                <c:pt idx="787">
                  <c:v>788</c:v>
                </c:pt>
                <c:pt idx="788">
                  <c:v>789</c:v>
                </c:pt>
                <c:pt idx="789">
                  <c:v>790</c:v>
                </c:pt>
                <c:pt idx="790">
                  <c:v>791</c:v>
                </c:pt>
                <c:pt idx="791">
                  <c:v>792</c:v>
                </c:pt>
                <c:pt idx="792">
                  <c:v>793</c:v>
                </c:pt>
                <c:pt idx="793">
                  <c:v>794</c:v>
                </c:pt>
                <c:pt idx="794">
                  <c:v>795</c:v>
                </c:pt>
                <c:pt idx="795">
                  <c:v>796</c:v>
                </c:pt>
                <c:pt idx="796">
                  <c:v>797</c:v>
                </c:pt>
                <c:pt idx="797">
                  <c:v>798</c:v>
                </c:pt>
                <c:pt idx="798">
                  <c:v>799</c:v>
                </c:pt>
                <c:pt idx="799">
                  <c:v>800</c:v>
                </c:pt>
                <c:pt idx="800">
                  <c:v>801</c:v>
                </c:pt>
                <c:pt idx="801">
                  <c:v>802</c:v>
                </c:pt>
                <c:pt idx="802">
                  <c:v>803</c:v>
                </c:pt>
                <c:pt idx="803">
                  <c:v>804</c:v>
                </c:pt>
                <c:pt idx="804">
                  <c:v>805</c:v>
                </c:pt>
                <c:pt idx="805">
                  <c:v>806</c:v>
                </c:pt>
                <c:pt idx="806">
                  <c:v>807</c:v>
                </c:pt>
                <c:pt idx="807">
                  <c:v>808</c:v>
                </c:pt>
                <c:pt idx="808">
                  <c:v>809</c:v>
                </c:pt>
                <c:pt idx="809">
                  <c:v>810</c:v>
                </c:pt>
                <c:pt idx="810">
                  <c:v>811</c:v>
                </c:pt>
                <c:pt idx="811">
                  <c:v>812</c:v>
                </c:pt>
                <c:pt idx="812">
                  <c:v>813</c:v>
                </c:pt>
                <c:pt idx="813">
                  <c:v>814</c:v>
                </c:pt>
                <c:pt idx="814">
                  <c:v>815</c:v>
                </c:pt>
                <c:pt idx="815">
                  <c:v>816</c:v>
                </c:pt>
                <c:pt idx="816">
                  <c:v>817</c:v>
                </c:pt>
                <c:pt idx="817">
                  <c:v>818</c:v>
                </c:pt>
                <c:pt idx="818">
                  <c:v>819</c:v>
                </c:pt>
                <c:pt idx="819">
                  <c:v>820</c:v>
                </c:pt>
                <c:pt idx="820">
                  <c:v>821</c:v>
                </c:pt>
                <c:pt idx="821">
                  <c:v>822</c:v>
                </c:pt>
                <c:pt idx="822">
                  <c:v>823</c:v>
                </c:pt>
                <c:pt idx="823">
                  <c:v>824</c:v>
                </c:pt>
                <c:pt idx="824">
                  <c:v>825</c:v>
                </c:pt>
                <c:pt idx="825">
                  <c:v>826</c:v>
                </c:pt>
                <c:pt idx="826">
                  <c:v>827</c:v>
                </c:pt>
                <c:pt idx="827">
                  <c:v>828</c:v>
                </c:pt>
                <c:pt idx="828">
                  <c:v>829</c:v>
                </c:pt>
                <c:pt idx="829">
                  <c:v>830</c:v>
                </c:pt>
                <c:pt idx="830">
                  <c:v>831</c:v>
                </c:pt>
                <c:pt idx="831">
                  <c:v>832</c:v>
                </c:pt>
                <c:pt idx="832">
                  <c:v>833</c:v>
                </c:pt>
                <c:pt idx="833">
                  <c:v>834</c:v>
                </c:pt>
                <c:pt idx="834">
                  <c:v>835</c:v>
                </c:pt>
                <c:pt idx="835">
                  <c:v>836</c:v>
                </c:pt>
                <c:pt idx="836">
                  <c:v>837</c:v>
                </c:pt>
                <c:pt idx="837">
                  <c:v>838</c:v>
                </c:pt>
                <c:pt idx="838">
                  <c:v>839</c:v>
                </c:pt>
                <c:pt idx="839">
                  <c:v>840</c:v>
                </c:pt>
                <c:pt idx="840">
                  <c:v>841</c:v>
                </c:pt>
                <c:pt idx="841">
                  <c:v>842</c:v>
                </c:pt>
                <c:pt idx="842">
                  <c:v>843</c:v>
                </c:pt>
                <c:pt idx="843">
                  <c:v>844</c:v>
                </c:pt>
                <c:pt idx="844">
                  <c:v>845</c:v>
                </c:pt>
                <c:pt idx="845">
                  <c:v>846</c:v>
                </c:pt>
                <c:pt idx="846">
                  <c:v>847</c:v>
                </c:pt>
                <c:pt idx="847">
                  <c:v>848</c:v>
                </c:pt>
                <c:pt idx="848">
                  <c:v>849</c:v>
                </c:pt>
                <c:pt idx="849">
                  <c:v>850</c:v>
                </c:pt>
                <c:pt idx="850">
                  <c:v>851</c:v>
                </c:pt>
                <c:pt idx="851">
                  <c:v>852</c:v>
                </c:pt>
                <c:pt idx="852">
                  <c:v>853</c:v>
                </c:pt>
                <c:pt idx="853">
                  <c:v>854</c:v>
                </c:pt>
                <c:pt idx="854">
                  <c:v>855</c:v>
                </c:pt>
                <c:pt idx="855">
                  <c:v>856</c:v>
                </c:pt>
                <c:pt idx="856">
                  <c:v>857</c:v>
                </c:pt>
                <c:pt idx="857">
                  <c:v>858</c:v>
                </c:pt>
                <c:pt idx="858">
                  <c:v>859</c:v>
                </c:pt>
                <c:pt idx="859">
                  <c:v>860</c:v>
                </c:pt>
                <c:pt idx="860">
                  <c:v>861</c:v>
                </c:pt>
                <c:pt idx="861">
                  <c:v>862</c:v>
                </c:pt>
                <c:pt idx="862">
                  <c:v>863</c:v>
                </c:pt>
                <c:pt idx="863">
                  <c:v>864</c:v>
                </c:pt>
                <c:pt idx="864">
                  <c:v>865</c:v>
                </c:pt>
                <c:pt idx="865">
                  <c:v>866</c:v>
                </c:pt>
                <c:pt idx="866">
                  <c:v>867</c:v>
                </c:pt>
                <c:pt idx="867">
                  <c:v>868</c:v>
                </c:pt>
                <c:pt idx="868">
                  <c:v>869</c:v>
                </c:pt>
                <c:pt idx="869">
                  <c:v>870</c:v>
                </c:pt>
                <c:pt idx="870">
                  <c:v>871</c:v>
                </c:pt>
                <c:pt idx="871">
                  <c:v>872</c:v>
                </c:pt>
                <c:pt idx="872">
                  <c:v>873</c:v>
                </c:pt>
                <c:pt idx="873">
                  <c:v>874</c:v>
                </c:pt>
                <c:pt idx="874">
                  <c:v>875</c:v>
                </c:pt>
                <c:pt idx="875">
                  <c:v>876</c:v>
                </c:pt>
                <c:pt idx="876">
                  <c:v>877</c:v>
                </c:pt>
                <c:pt idx="877">
                  <c:v>878</c:v>
                </c:pt>
                <c:pt idx="878">
                  <c:v>879</c:v>
                </c:pt>
                <c:pt idx="879">
                  <c:v>880</c:v>
                </c:pt>
                <c:pt idx="880">
                  <c:v>881</c:v>
                </c:pt>
                <c:pt idx="881">
                  <c:v>882</c:v>
                </c:pt>
                <c:pt idx="882">
                  <c:v>883</c:v>
                </c:pt>
                <c:pt idx="883">
                  <c:v>884</c:v>
                </c:pt>
                <c:pt idx="884">
                  <c:v>885</c:v>
                </c:pt>
                <c:pt idx="885">
                  <c:v>886</c:v>
                </c:pt>
                <c:pt idx="886">
                  <c:v>887</c:v>
                </c:pt>
                <c:pt idx="887">
                  <c:v>888</c:v>
                </c:pt>
                <c:pt idx="888">
                  <c:v>889</c:v>
                </c:pt>
                <c:pt idx="889">
                  <c:v>890</c:v>
                </c:pt>
                <c:pt idx="890">
                  <c:v>891</c:v>
                </c:pt>
                <c:pt idx="891">
                  <c:v>892</c:v>
                </c:pt>
                <c:pt idx="892">
                  <c:v>893</c:v>
                </c:pt>
                <c:pt idx="893">
                  <c:v>894</c:v>
                </c:pt>
                <c:pt idx="894">
                  <c:v>895</c:v>
                </c:pt>
                <c:pt idx="895">
                  <c:v>896</c:v>
                </c:pt>
                <c:pt idx="896">
                  <c:v>897</c:v>
                </c:pt>
                <c:pt idx="897">
                  <c:v>898</c:v>
                </c:pt>
                <c:pt idx="898">
                  <c:v>899</c:v>
                </c:pt>
                <c:pt idx="899">
                  <c:v>900</c:v>
                </c:pt>
                <c:pt idx="900">
                  <c:v>901</c:v>
                </c:pt>
                <c:pt idx="901">
                  <c:v>902</c:v>
                </c:pt>
                <c:pt idx="902">
                  <c:v>903</c:v>
                </c:pt>
                <c:pt idx="903">
                  <c:v>904</c:v>
                </c:pt>
                <c:pt idx="904">
                  <c:v>905</c:v>
                </c:pt>
                <c:pt idx="905">
                  <c:v>906</c:v>
                </c:pt>
                <c:pt idx="906">
                  <c:v>907</c:v>
                </c:pt>
                <c:pt idx="907">
                  <c:v>908</c:v>
                </c:pt>
                <c:pt idx="908">
                  <c:v>909</c:v>
                </c:pt>
                <c:pt idx="909">
                  <c:v>910</c:v>
                </c:pt>
                <c:pt idx="910">
                  <c:v>911</c:v>
                </c:pt>
                <c:pt idx="911">
                  <c:v>912</c:v>
                </c:pt>
                <c:pt idx="912">
                  <c:v>913</c:v>
                </c:pt>
                <c:pt idx="913">
                  <c:v>914</c:v>
                </c:pt>
                <c:pt idx="914">
                  <c:v>915</c:v>
                </c:pt>
                <c:pt idx="915">
                  <c:v>916</c:v>
                </c:pt>
                <c:pt idx="916">
                  <c:v>917</c:v>
                </c:pt>
                <c:pt idx="917">
                  <c:v>918</c:v>
                </c:pt>
                <c:pt idx="918">
                  <c:v>919</c:v>
                </c:pt>
                <c:pt idx="919">
                  <c:v>920</c:v>
                </c:pt>
                <c:pt idx="920">
                  <c:v>921</c:v>
                </c:pt>
                <c:pt idx="921">
                  <c:v>922</c:v>
                </c:pt>
                <c:pt idx="922">
                  <c:v>923</c:v>
                </c:pt>
                <c:pt idx="923">
                  <c:v>924</c:v>
                </c:pt>
                <c:pt idx="924">
                  <c:v>925</c:v>
                </c:pt>
                <c:pt idx="925">
                  <c:v>926</c:v>
                </c:pt>
                <c:pt idx="926">
                  <c:v>927</c:v>
                </c:pt>
                <c:pt idx="927">
                  <c:v>928</c:v>
                </c:pt>
                <c:pt idx="928">
                  <c:v>929</c:v>
                </c:pt>
                <c:pt idx="929">
                  <c:v>930</c:v>
                </c:pt>
                <c:pt idx="930">
                  <c:v>931</c:v>
                </c:pt>
                <c:pt idx="931">
                  <c:v>932</c:v>
                </c:pt>
                <c:pt idx="932">
                  <c:v>933</c:v>
                </c:pt>
                <c:pt idx="933">
                  <c:v>934</c:v>
                </c:pt>
                <c:pt idx="934">
                  <c:v>935</c:v>
                </c:pt>
                <c:pt idx="935">
                  <c:v>936</c:v>
                </c:pt>
                <c:pt idx="936">
                  <c:v>937</c:v>
                </c:pt>
                <c:pt idx="937">
                  <c:v>938</c:v>
                </c:pt>
                <c:pt idx="938">
                  <c:v>939</c:v>
                </c:pt>
                <c:pt idx="939">
                  <c:v>940</c:v>
                </c:pt>
                <c:pt idx="940">
                  <c:v>941</c:v>
                </c:pt>
                <c:pt idx="941">
                  <c:v>942</c:v>
                </c:pt>
                <c:pt idx="942">
                  <c:v>943</c:v>
                </c:pt>
                <c:pt idx="943">
                  <c:v>944</c:v>
                </c:pt>
                <c:pt idx="944">
                  <c:v>945</c:v>
                </c:pt>
                <c:pt idx="945">
                  <c:v>946</c:v>
                </c:pt>
                <c:pt idx="946">
                  <c:v>947</c:v>
                </c:pt>
                <c:pt idx="947">
                  <c:v>948</c:v>
                </c:pt>
                <c:pt idx="948">
                  <c:v>949</c:v>
                </c:pt>
                <c:pt idx="949">
                  <c:v>950</c:v>
                </c:pt>
                <c:pt idx="950">
                  <c:v>951</c:v>
                </c:pt>
                <c:pt idx="951">
                  <c:v>952</c:v>
                </c:pt>
                <c:pt idx="952">
                  <c:v>953</c:v>
                </c:pt>
                <c:pt idx="953">
                  <c:v>954</c:v>
                </c:pt>
                <c:pt idx="954">
                  <c:v>955</c:v>
                </c:pt>
                <c:pt idx="955">
                  <c:v>956</c:v>
                </c:pt>
                <c:pt idx="956">
                  <c:v>957</c:v>
                </c:pt>
                <c:pt idx="957">
                  <c:v>958</c:v>
                </c:pt>
                <c:pt idx="958">
                  <c:v>959</c:v>
                </c:pt>
                <c:pt idx="959">
                  <c:v>960</c:v>
                </c:pt>
                <c:pt idx="960">
                  <c:v>961</c:v>
                </c:pt>
                <c:pt idx="961">
                  <c:v>962</c:v>
                </c:pt>
                <c:pt idx="962">
                  <c:v>963</c:v>
                </c:pt>
                <c:pt idx="963">
                  <c:v>964</c:v>
                </c:pt>
                <c:pt idx="964">
                  <c:v>965</c:v>
                </c:pt>
                <c:pt idx="965">
                  <c:v>966</c:v>
                </c:pt>
                <c:pt idx="966">
                  <c:v>967</c:v>
                </c:pt>
                <c:pt idx="967">
                  <c:v>968</c:v>
                </c:pt>
                <c:pt idx="968">
                  <c:v>969</c:v>
                </c:pt>
                <c:pt idx="969">
                  <c:v>970</c:v>
                </c:pt>
                <c:pt idx="970">
                  <c:v>971</c:v>
                </c:pt>
                <c:pt idx="971">
                  <c:v>972</c:v>
                </c:pt>
                <c:pt idx="972">
                  <c:v>973</c:v>
                </c:pt>
                <c:pt idx="973">
                  <c:v>974</c:v>
                </c:pt>
                <c:pt idx="974">
                  <c:v>975</c:v>
                </c:pt>
                <c:pt idx="975">
                  <c:v>976</c:v>
                </c:pt>
                <c:pt idx="976">
                  <c:v>977</c:v>
                </c:pt>
                <c:pt idx="977">
                  <c:v>978</c:v>
                </c:pt>
                <c:pt idx="978">
                  <c:v>979</c:v>
                </c:pt>
                <c:pt idx="979">
                  <c:v>980</c:v>
                </c:pt>
                <c:pt idx="980">
                  <c:v>981</c:v>
                </c:pt>
                <c:pt idx="981">
                  <c:v>982</c:v>
                </c:pt>
                <c:pt idx="982">
                  <c:v>983</c:v>
                </c:pt>
                <c:pt idx="983">
                  <c:v>984</c:v>
                </c:pt>
                <c:pt idx="984">
                  <c:v>985</c:v>
                </c:pt>
                <c:pt idx="985">
                  <c:v>986</c:v>
                </c:pt>
                <c:pt idx="986">
                  <c:v>987</c:v>
                </c:pt>
                <c:pt idx="987">
                  <c:v>988</c:v>
                </c:pt>
                <c:pt idx="988">
                  <c:v>989</c:v>
                </c:pt>
                <c:pt idx="989">
                  <c:v>990</c:v>
                </c:pt>
                <c:pt idx="990">
                  <c:v>991</c:v>
                </c:pt>
                <c:pt idx="991">
                  <c:v>992</c:v>
                </c:pt>
                <c:pt idx="992">
                  <c:v>993</c:v>
                </c:pt>
                <c:pt idx="993">
                  <c:v>994</c:v>
                </c:pt>
                <c:pt idx="994">
                  <c:v>995</c:v>
                </c:pt>
                <c:pt idx="995">
                  <c:v>996</c:v>
                </c:pt>
                <c:pt idx="996">
                  <c:v>997</c:v>
                </c:pt>
                <c:pt idx="997">
                  <c:v>998</c:v>
                </c:pt>
                <c:pt idx="998">
                  <c:v>999</c:v>
                </c:pt>
                <c:pt idx="999">
                  <c:v>1000</c:v>
                </c:pt>
              </c:numCache>
            </c:numRef>
          </c:xVal>
          <c:yVal>
            <c:numRef>
              <c:f>List2!$J$2:$J$1001</c:f>
              <c:numCache>
                <c:formatCode>General</c:formatCode>
                <c:ptCount val="1000"/>
                <c:pt idx="0">
                  <c:v>0.20740023688289433</c:v>
                </c:pt>
                <c:pt idx="1">
                  <c:v>0.16131295222098771</c:v>
                </c:pt>
                <c:pt idx="2">
                  <c:v>0.15254525942345062</c:v>
                </c:pt>
                <c:pt idx="3">
                  <c:v>0.15030092211012264</c:v>
                </c:pt>
                <c:pt idx="4">
                  <c:v>0.15006280546845369</c:v>
                </c:pt>
                <c:pt idx="5">
                  <c:v>0.15027496460436859</c:v>
                </c:pt>
                <c:pt idx="6">
                  <c:v>0.15044931532438244</c:v>
                </c:pt>
                <c:pt idx="7">
                  <c:v>0.15057206318074334</c:v>
                </c:pt>
                <c:pt idx="8">
                  <c:v>0.15066762475929424</c:v>
                </c:pt>
                <c:pt idx="9">
                  <c:v>0.15074635407930964</c:v>
                </c:pt>
                <c:pt idx="10">
                  <c:v>0.15081061725679692</c:v>
                </c:pt>
                <c:pt idx="11">
                  <c:v>0.15086046551244833</c:v>
                </c:pt>
                <c:pt idx="12">
                  <c:v>0.15089596231209967</c:v>
                </c:pt>
                <c:pt idx="13">
                  <c:v>0.15091772992950345</c:v>
                </c:pt>
                <c:pt idx="14">
                  <c:v>0.15092683303008969</c:v>
                </c:pt>
                <c:pt idx="15">
                  <c:v>0.15092453002375172</c:v>
                </c:pt>
                <c:pt idx="16">
                  <c:v>0.15091208464397324</c:v>
                </c:pt>
                <c:pt idx="17">
                  <c:v>0.15089067923857774</c:v>
                </c:pt>
                <c:pt idx="18">
                  <c:v>0.15086141528806821</c:v>
                </c:pt>
                <c:pt idx="19">
                  <c:v>0.15082536783986975</c:v>
                </c:pt>
                <c:pt idx="20">
                  <c:v>0.15078365234125976</c:v>
                </c:pt>
                <c:pt idx="21">
                  <c:v>0.15073745817112039</c:v>
                </c:pt>
                <c:pt idx="22">
                  <c:v>0.15068800855447667</c:v>
                </c:pt>
                <c:pt idx="23">
                  <c:v>0.15063643107412802</c:v>
                </c:pt>
                <c:pt idx="24">
                  <c:v>0.1505835675756054</c:v>
                </c:pt>
                <c:pt idx="25">
                  <c:v>0.15052979756638166</c:v>
                </c:pt>
                <c:pt idx="26">
                  <c:v>0.15047496152353029</c:v>
                </c:pt>
                <c:pt idx="27">
                  <c:v>0.15041843084588744</c:v>
                </c:pt>
                <c:pt idx="28">
                  <c:v>0.15035930079846213</c:v>
                </c:pt>
                <c:pt idx="29">
                  <c:v>0.15029662966900079</c:v>
                </c:pt>
                <c:pt idx="30">
                  <c:v>0.1502296428049778</c:v>
                </c:pt>
                <c:pt idx="31">
                  <c:v>0.1501578551575096</c:v>
                </c:pt>
                <c:pt idx="32">
                  <c:v>0.1500811086968146</c:v>
                </c:pt>
                <c:pt idx="33">
                  <c:v>0.14999954770654869</c:v>
                </c:pt>
                <c:pt idx="34">
                  <c:v>0.14991356126039082</c:v>
                </c:pt>
                <c:pt idx="35">
                  <c:v>0.14982371603588274</c:v>
                </c:pt>
                <c:pt idx="36">
                  <c:v>0.14973069312105214</c:v>
                </c:pt>
                <c:pt idx="37">
                  <c:v>0.1496352347474445</c:v>
                </c:pt>
                <c:pt idx="38">
                  <c:v>0.1495381022452866</c:v>
                </c:pt>
                <c:pt idx="39">
                  <c:v>0.14944004435007516</c:v>
                </c:pt>
                <c:pt idx="40">
                  <c:v>0.14934177426751721</c:v>
                </c:pt>
                <c:pt idx="41">
                  <c:v>0.14924395384278244</c:v>
                </c:pt>
                <c:pt idx="42">
                  <c:v>0.14914718334956326</c:v>
                </c:pt>
                <c:pt idx="43">
                  <c:v>0.14905199563204674</c:v>
                </c:pt>
                <c:pt idx="44">
                  <c:v>0.14895885354222921</c:v>
                </c:pt>
                <c:pt idx="45">
                  <c:v>0.14886814980647362</c:v>
                </c:pt>
                <c:pt idx="46">
                  <c:v>0.14878020862888275</c:v>
                </c:pt>
                <c:pt idx="47">
                  <c:v>0.14869528849394945</c:v>
                </c:pt>
                <c:pt idx="48">
                  <c:v>0.14861358576429123</c:v>
                </c:pt>
                <c:pt idx="49">
                  <c:v>0.14853523877907132</c:v>
                </c:pt>
                <c:pt idx="50">
                  <c:v>0.14846033224501692</c:v>
                </c:pt>
                <c:pt idx="51">
                  <c:v>0.14838890177692954</c:v>
                </c:pt>
                <c:pt idx="52">
                  <c:v>0.14832093849230807</c:v>
                </c:pt>
                <c:pt idx="53">
                  <c:v>0.14825639359941845</c:v>
                </c:pt>
                <c:pt idx="54">
                  <c:v>0.14819518294394254</c:v>
                </c:pt>
                <c:pt idx="55">
                  <c:v>0.14813719149933643</c:v>
                </c:pt>
                <c:pt idx="56">
                  <c:v>0.14808227780182148</c:v>
                </c:pt>
                <c:pt idx="57">
                  <c:v>0.14803027834312263</c:v>
                </c:pt>
                <c:pt idx="58">
                  <c:v>0.14798101194209734</c:v>
                </c:pt>
                <c:pt idx="59">
                  <c:v>0.14793428411922227</c:v>
                </c:pt>
                <c:pt idx="60">
                  <c:v>0.14788989149449355</c:v>
                </c:pt>
                <c:pt idx="61">
                  <c:v>0.1478476262191602</c:v>
                </c:pt>
                <c:pt idx="62">
                  <c:v>0.14780728043517782</c:v>
                </c:pt>
                <c:pt idx="63">
                  <c:v>0.14776865073505824</c:v>
                </c:pt>
                <c:pt idx="64">
                  <c:v>0.14773154257140311</c:v>
                </c:pt>
                <c:pt idx="65">
                  <c:v>0.14769577454351646</c:v>
                </c:pt>
                <c:pt idx="66">
                  <c:v>0.14766118247158086</c:v>
                </c:pt>
                <c:pt idx="67">
                  <c:v>0.14762762316027969</c:v>
                </c:pt>
                <c:pt idx="68">
                  <c:v>0.14759497775535865</c:v>
                </c:pt>
                <c:pt idx="69">
                  <c:v>0.14756315460883754</c:v>
                </c:pt>
                <c:pt idx="70">
                  <c:v>0.14753209159010347</c:v>
                </c:pt>
                <c:pt idx="71">
                  <c:v>0.14750175780803679</c:v>
                </c:pt>
                <c:pt idx="72">
                  <c:v>0.14747215474001149</c:v>
                </c:pt>
                <c:pt idx="73">
                  <c:v>0.14744331679325443</c:v>
                </c:pt>
                <c:pt idx="74">
                  <c:v>0.14741531134940541</c:v>
                </c:pt>
                <c:pt idx="75">
                  <c:v>0.14738823836204373</c:v>
                </c:pt>
                <c:pt idx="76">
                  <c:v>0.14736222958862763</c:v>
                </c:pt>
                <c:pt idx="77">
                  <c:v>0.14733744754301306</c:v>
                </c:pt>
                <c:pt idx="78">
                  <c:v>0.14731408425369041</c:v>
                </c:pt>
                <c:pt idx="79">
                  <c:v>0.14729235990761383</c:v>
                </c:pt>
                <c:pt idx="80">
                  <c:v>0.14727252145150344</c:v>
                </c:pt>
                <c:pt idx="81">
                  <c:v>0.14725484121275403</c:v>
                </c:pt>
                <c:pt idx="82">
                  <c:v>0.14723961559099849</c:v>
                </c:pt>
                <c:pt idx="83">
                  <c:v>0.14722716385869275</c:v>
                </c:pt>
                <c:pt idx="84">
                  <c:v>0.14721782709398543</c:v>
                </c:pt>
                <c:pt idx="85">
                  <c:v>0.14721196725040844</c:v>
                </c:pt>
                <c:pt idx="86">
                  <c:v>0.14720996634442607</c:v>
                </c:pt>
                <c:pt idx="87">
                  <c:v>0.14721222571224754</c:v>
                </c:pt>
                <c:pt idx="88">
                  <c:v>0.14721916525088199</c:v>
                </c:pt>
                <c:pt idx="89">
                  <c:v>0.14723122251471649</c:v>
                </c:pt>
                <c:pt idx="90">
                  <c:v>0.14724885148849126</c:v>
                </c:pt>
                <c:pt idx="91">
                  <c:v>0.14727252080229888</c:v>
                </c:pt>
                <c:pt idx="92">
                  <c:v>0.14730271109766896</c:v>
                </c:pt>
                <c:pt idx="93">
                  <c:v>0.14733991120226517</c:v>
                </c:pt>
                <c:pt idx="94">
                  <c:v>0.14738461273367506</c:v>
                </c:pt>
                <c:pt idx="95">
                  <c:v>0.14743730274312494</c:v>
                </c:pt>
                <c:pt idx="96">
                  <c:v>0.14749845404386441</c:v>
                </c:pt>
                <c:pt idx="97">
                  <c:v>0.14756851296360382</c:v>
                </c:pt>
                <c:pt idx="98">
                  <c:v>0.14764788443095406</c:v>
                </c:pt>
                <c:pt idx="99">
                  <c:v>0.14773691456002536</c:v>
                </c:pt>
                <c:pt idx="100">
                  <c:v>0.14783587122953715</c:v>
                </c:pt>
                <c:pt idx="101">
                  <c:v>0.14794492353875482</c:v>
                </c:pt>
                <c:pt idx="102">
                  <c:v>0.14806412141672343</c:v>
                </c:pt>
                <c:pt idx="103">
                  <c:v>0.14819337700011495</c:v>
                </c:pt>
                <c:pt idx="104">
                  <c:v>0.14833244960578698</c:v>
                </c:pt>
                <c:pt idx="105">
                  <c:v>0.14848093613960309</c:v>
                </c:pt>
                <c:pt idx="106">
                  <c:v>0.14863826855730963</c:v>
                </c:pt>
                <c:pt idx="107">
                  <c:v>0.14880371951625826</c:v>
                </c:pt>
                <c:pt idx="108">
                  <c:v>0.14897641666190273</c:v>
                </c:pt>
                <c:pt idx="109">
                  <c:v>0.14915536515751343</c:v>
                </c:pt>
                <c:pt idx="110">
                  <c:v>0.1493394772016475</c:v>
                </c:pt>
                <c:pt idx="111">
                  <c:v>0.14952760651642383</c:v>
                </c:pt>
                <c:pt idx="112">
                  <c:v>0.14971858525610424</c:v>
                </c:pt>
                <c:pt idx="113">
                  <c:v>0.14991126057331039</c:v>
                </c:pt>
                <c:pt idx="114">
                  <c:v>0.15010452822659387</c:v>
                </c:pt>
                <c:pt idx="115">
                  <c:v>0.15029736108647285</c:v>
                </c:pt>
                <c:pt idx="116">
                  <c:v>0.15048883110248895</c:v>
                </c:pt>
                <c:pt idx="117">
                  <c:v>0.15067812409663525</c:v>
                </c:pt>
                <c:pt idx="118">
                  <c:v>0.15086454750883449</c:v>
                </c:pt>
                <c:pt idx="119">
                  <c:v>0.15104753182671957</c:v>
                </c:pt>
                <c:pt idx="120">
                  <c:v>0.15122662682328353</c:v>
                </c:pt>
                <c:pt idx="121">
                  <c:v>0.1514014938944882</c:v>
                </c:pt>
                <c:pt idx="122">
                  <c:v>0.15157189576974175</c:v>
                </c:pt>
                <c:pt idx="123">
                  <c:v>0.15173768471962917</c:v>
                </c:pt>
                <c:pt idx="124">
                  <c:v>0.15189879016957167</c:v>
                </c:pt>
                <c:pt idx="125">
                  <c:v>0.15205520639709125</c:v>
                </c:pt>
                <c:pt idx="126">
                  <c:v>0.15220698077922995</c:v>
                </c:pt>
                <c:pt idx="127">
                  <c:v>0.15235420288345441</c:v>
                </c:pt>
                <c:pt idx="128">
                  <c:v>0.15249699456483989</c:v>
                </c:pt>
                <c:pt idx="129">
                  <c:v>0.15263550114065438</c:v>
                </c:pt>
                <c:pt idx="130">
                  <c:v>0.15276988365299318</c:v>
                </c:pt>
                <c:pt idx="131">
                  <c:v>0.15290031219236944</c:v>
                </c:pt>
                <c:pt idx="132">
                  <c:v>0.15302696023274714</c:v>
                </c:pt>
                <c:pt idx="133">
                  <c:v>0.15314999991578929</c:v>
                </c:pt>
                <c:pt idx="134">
                  <c:v>0.15326959821531649</c:v>
                </c:pt>
                <c:pt idx="135">
                  <c:v>0.1533859139097134</c:v>
                </c:pt>
                <c:pt idx="136">
                  <c:v>0.15349909528904523</c:v>
                </c:pt>
                <c:pt idx="137">
                  <c:v>0.1536092785241801</c:v>
                </c:pt>
                <c:pt idx="138">
                  <c:v>0.15371658662698853</c:v>
                </c:pt>
                <c:pt idx="139">
                  <c:v>0.15382112893340538</c:v>
                </c:pt>
                <c:pt idx="140">
                  <c:v>0.15392300104462761</c:v>
                </c:pt>
                <c:pt idx="141">
                  <c:v>0.15402228516564448</c:v>
                </c:pt>
                <c:pt idx="142">
                  <c:v>0.15411905078443225</c:v>
                </c:pt>
                <c:pt idx="143">
                  <c:v>0.15421335563901381</c:v>
                </c:pt>
                <c:pt idx="144">
                  <c:v>0.15430524692296788</c:v>
                </c:pt>
                <c:pt idx="145">
                  <c:v>0.15439476268248814</c:v>
                </c:pt>
                <c:pt idx="146">
                  <c:v>0.15448193335966592</c:v>
                </c:pt>
                <c:pt idx="147">
                  <c:v>0.15456678343722843</c:v>
                </c:pt>
                <c:pt idx="148">
                  <c:v>0.15464933313978318</c:v>
                </c:pt>
                <c:pt idx="149">
                  <c:v>0.15472960014598774</c:v>
                </c:pt>
                <c:pt idx="150">
                  <c:v>0.15480760126560614</c:v>
                </c:pt>
                <c:pt idx="151">
                  <c:v>0.1548833540356544</c:v>
                </c:pt>
                <c:pt idx="152">
                  <c:v>0.15495687819142381</c:v>
                </c:pt>
                <c:pt idx="153">
                  <c:v>0.15502819697153794</c:v>
                </c:pt>
                <c:pt idx="154">
                  <c:v>0.15509733822159927</c:v>
                </c:pt>
                <c:pt idx="155">
                  <c:v>0.15516433526841153</c:v>
                </c:pt>
                <c:pt idx="156">
                  <c:v>0.15522922754589735</c:v>
                </c:pt>
                <c:pt idx="157">
                  <c:v>0.15529206096406209</c:v>
                </c:pt>
                <c:pt idx="158">
                  <c:v>0.15535288802306821</c:v>
                </c:pt>
                <c:pt idx="159">
                  <c:v>0.15541176768473719</c:v>
                </c:pt>
                <c:pt idx="160">
                  <c:v>0.15546876502298473</c:v>
                </c:pt>
                <c:pt idx="161">
                  <c:v>0.15552395068213029</c:v>
                </c:pt>
                <c:pt idx="162">
                  <c:v>0.15557740017738625</c:v>
                </c:pt>
                <c:pt idx="163">
                  <c:v>0.15562919307492723</c:v>
                </c:pt>
                <c:pt idx="164">
                  <c:v>0.15567941208988811</c:v>
                </c:pt>
                <c:pt idx="165">
                  <c:v>0.15572814213961689</c:v>
                </c:pt>
                <c:pt idx="166">
                  <c:v>0.15577546938695636</c:v>
                </c:pt>
                <c:pt idx="167">
                  <c:v>0.15582148030464141</c:v>
                </c:pt>
                <c:pt idx="168">
                  <c:v>0.15586626078743376</c:v>
                </c:pt>
                <c:pt idx="169">
                  <c:v>0.15590989533389815</c:v>
                </c:pt>
                <c:pt idx="170">
                  <c:v>0.15595246631492801</c:v>
                </c:pt>
                <c:pt idx="171">
                  <c:v>0.15599405334156402</c:v>
                </c:pt>
                <c:pt idx="172">
                  <c:v>0.15603473274045751</c:v>
                </c:pt>
                <c:pt idx="173">
                  <c:v>0.15607457714158848</c:v>
                </c:pt>
                <c:pt idx="174">
                  <c:v>0.15611365517959236</c:v>
                </c:pt>
                <c:pt idx="175">
                  <c:v>0.15615203130729433</c:v>
                </c:pt>
                <c:pt idx="176">
                  <c:v>0.15618976571767204</c:v>
                </c:pt>
                <c:pt idx="177">
                  <c:v>0.15622691436860614</c:v>
                </c:pt>
                <c:pt idx="178">
                  <c:v>0.1562635291031487</c:v>
                </c:pt>
                <c:pt idx="179">
                  <c:v>0.15629965785681843</c:v>
                </c:pt>
                <c:pt idx="180">
                  <c:v>0.15633534494245827</c:v>
                </c:pt>
                <c:pt idx="181">
                  <c:v>0.15637063140245519</c:v>
                </c:pt>
                <c:pt idx="182">
                  <c:v>0.15640555541763909</c:v>
                </c:pt>
                <c:pt idx="183">
                  <c:v>0.156440152761915</c:v>
                </c:pt>
                <c:pt idx="184">
                  <c:v>0.15647445729156706</c:v>
                </c:pt>
                <c:pt idx="185">
                  <c:v>0.156508501458305</c:v>
                </c:pt>
                <c:pt idx="186">
                  <c:v>0.15654231683536404</c:v>
                </c:pt>
                <c:pt idx="187">
                  <c:v>0.15657593464635788</c:v>
                </c:pt>
                <c:pt idx="188">
                  <c:v>0.15660938628714027</c:v>
                </c:pt>
                <c:pt idx="189">
                  <c:v>0.1566427038315073</c:v>
                </c:pt>
                <c:pt idx="190">
                  <c:v>0.15667592051230653</c:v>
                </c:pt>
                <c:pt idx="191">
                  <c:v>0.15670907117024371</c:v>
                </c:pt>
                <c:pt idx="192">
                  <c:v>0.15674219266348971</c:v>
                </c:pt>
                <c:pt idx="193">
                  <c:v>0.15677532423199467</c:v>
                </c:pt>
                <c:pt idx="194">
                  <c:v>0.15680850781124217</c:v>
                </c:pt>
                <c:pt idx="195">
                  <c:v>0.15684178829100157</c:v>
                </c:pt>
                <c:pt idx="196">
                  <c:v>0.15687521371549659</c:v>
                </c:pt>
                <c:pt idx="197">
                  <c:v>0.15690883542222461</c:v>
                </c:pt>
                <c:pt idx="198">
                  <c:v>0.15694270811754182</c:v>
                </c:pt>
                <c:pt idx="199">
                  <c:v>0.15697688988801076</c:v>
                </c:pt>
                <c:pt idx="200">
                  <c:v>0.15701144214743609</c:v>
                </c:pt>
                <c:pt idx="201">
                  <c:v>0.157046429520492</c:v>
                </c:pt>
                <c:pt idx="202">
                  <c:v>0.15708191966485058</c:v>
                </c:pt>
                <c:pt idx="203">
                  <c:v>0.15711798303481381</c:v>
                </c:pt>
                <c:pt idx="204">
                  <c:v>0.15715469259052109</c:v>
                </c:pt>
                <c:pt idx="205">
                  <c:v>0.15719212345790962</c:v>
                </c:pt>
                <c:pt idx="206">
                  <c:v>0.15723035254563225</c:v>
                </c:pt>
                <c:pt idx="207">
                  <c:v>0.1572694581260744</c:v>
                </c:pt>
                <c:pt idx="208">
                  <c:v>0.15730951938834481</c:v>
                </c:pt>
                <c:pt idx="209">
                  <c:v>0.15735061597160535</c:v>
                </c:pt>
                <c:pt idx="210">
                  <c:v>0.15739282748725136</c:v>
                </c:pt>
                <c:pt idx="211">
                  <c:v>0.15743623303822535</c:v>
                </c:pt>
                <c:pt idx="212">
                  <c:v>0.157480910743069</c:v>
                </c:pt>
                <c:pt idx="213">
                  <c:v>0.15752693727121991</c:v>
                </c:pt>
                <c:pt idx="214">
                  <c:v>0.15757438739453106</c:v>
                </c:pt>
                <c:pt idx="215">
                  <c:v>0.15762333355814873</c:v>
                </c:pt>
                <c:pt idx="216">
                  <c:v>0.15767384547177854</c:v>
                </c:pt>
                <c:pt idx="217">
                  <c:v>0.15772598972018548</c:v>
                </c:pt>
                <c:pt idx="218">
                  <c:v>0.15777982938964061</c:v>
                </c:pt>
                <c:pt idx="219">
                  <c:v>0.15783542370514869</c:v>
                </c:pt>
                <c:pt idx="220">
                  <c:v>0.15789282767179161</c:v>
                </c:pt>
                <c:pt idx="221">
                  <c:v>0.15795209171262839</c:v>
                </c:pt>
                <c:pt idx="222">
                  <c:v>0.15801326129534102</c:v>
                </c:pt>
                <c:pt idx="223">
                  <c:v>0.15807637654036094</c:v>
                </c:pt>
                <c:pt idx="224">
                  <c:v>0.15814147180456248</c:v>
                </c:pt>
                <c:pt idx="225">
                  <c:v>0.15820857523671492</c:v>
                </c:pt>
                <c:pt idx="226">
                  <c:v>0.15827770830373333</c:v>
                </c:pt>
                <c:pt idx="227">
                  <c:v>0.15834888529014643</c:v>
                </c:pt>
                <c:pt idx="228">
                  <c:v>0.15842211277698393</c:v>
                </c:pt>
                <c:pt idx="229">
                  <c:v>0.15849738911025524</c:v>
                </c:pt>
                <c:pt idx="230">
                  <c:v>0.15857470387299927</c:v>
                </c:pt>
                <c:pt idx="231">
                  <c:v>0.15865403737843606</c:v>
                </c:pt>
                <c:pt idx="232">
                  <c:v>0.15873536020459772</c:v>
                </c:pt>
                <c:pt idx="233">
                  <c:v>0.1588186327928468</c:v>
                </c:pt>
                <c:pt idx="234">
                  <c:v>0.1589038051336169</c:v>
                </c:pt>
                <c:pt idx="235">
                  <c:v>0.1589908165624353</c:v>
                </c:pt>
                <c:pt idx="236">
                  <c:v>0.15907959568765367</c:v>
                </c:pt>
                <c:pt idx="237">
                  <c:v>0.15917006046838542</c:v>
                </c:pt>
                <c:pt idx="238">
                  <c:v>0.15926211845697325</c:v>
                </c:pt>
                <c:pt idx="239">
                  <c:v>0.15935566721508812</c:v>
                </c:pt>
                <c:pt idx="240">
                  <c:v>0.1594505949065663</c:v>
                </c:pt>
                <c:pt idx="241">
                  <c:v>0.15954678106364678</c:v>
                </c:pt>
                <c:pt idx="242">
                  <c:v>0.15964409751680617</c:v>
                </c:pt>
                <c:pt idx="243">
                  <c:v>0.15974240947224147</c:v>
                </c:pt>
                <c:pt idx="244">
                  <c:v>0.15984157671564519</c:v>
                </c:pt>
                <c:pt idx="245">
                  <c:v>0.1599414549164874</c:v>
                </c:pt>
                <c:pt idx="246">
                  <c:v>0.16004189700386515</c:v>
                </c:pt>
                <c:pt idx="247">
                  <c:v>0.16014275458312491</c:v>
                </c:pt>
                <c:pt idx="248">
                  <c:v>0.16024387936195095</c:v>
                </c:pt>
                <c:pt idx="249">
                  <c:v>0.16034512455540231</c:v>
                </c:pt>
                <c:pt idx="250">
                  <c:v>0.16044634624120924</c:v>
                </c:pt>
                <c:pt idx="251">
                  <c:v>0.16054740463940922</c:v>
                </c:pt>
                <c:pt idx="252">
                  <c:v>0.16064816529382148</c:v>
                </c:pt>
                <c:pt idx="253">
                  <c:v>0.16074850013672876</c:v>
                </c:pt>
                <c:pt idx="254">
                  <c:v>0.16084828842227056</c:v>
                </c:pt>
                <c:pt idx="255">
                  <c:v>0.16094741751822458</c:v>
                </c:pt>
                <c:pt idx="256">
                  <c:v>0.16104578354998544</c:v>
                </c:pt>
                <c:pt idx="257">
                  <c:v>0.16114329189450574</c:v>
                </c:pt>
                <c:pt idx="258">
                  <c:v>0.16123985752562073</c:v>
                </c:pt>
                <c:pt idx="259">
                  <c:v>0.16133540521551798</c:v>
                </c:pt>
                <c:pt idx="260">
                  <c:v>0.16142986960006284</c:v>
                </c:pt>
                <c:pt idx="261">
                  <c:v>0.16152319511816551</c:v>
                </c:pt>
                <c:pt idx="262">
                  <c:v>0.16161533583735332</c:v>
                </c:pt>
                <c:pt idx="263">
                  <c:v>0.16170625517916631</c:v>
                </c:pt>
                <c:pt idx="264">
                  <c:v>0.16179592555885747</c:v>
                </c:pt>
                <c:pt idx="265">
                  <c:v>0.16188432795419769</c:v>
                </c:pt>
                <c:pt idx="266">
                  <c:v>0.16197145141796249</c:v>
                </c:pt>
                <c:pt idx="267">
                  <c:v>0.1620572925480184</c:v>
                </c:pt>
                <c:pt idx="268">
                  <c:v>0.162141854927941</c:v>
                </c:pt>
                <c:pt idx="269">
                  <c:v>0.16222514854999848</c:v>
                </c:pt>
                <c:pt idx="270">
                  <c:v>0.16230718923129581</c:v>
                </c:pt>
                <c:pt idx="271">
                  <c:v>0.16238799803317239</c:v>
                </c:pt>
                <c:pt idx="272">
                  <c:v>0.16246760069373486</c:v>
                </c:pt>
                <c:pt idx="273">
                  <c:v>0.16254602708384289</c:v>
                </c:pt>
                <c:pt idx="274">
                  <c:v>0.16262331069792341</c:v>
                </c:pt>
                <c:pt idx="275">
                  <c:v>0.16269948819256941</c:v>
                </c:pt>
                <c:pt idx="276">
                  <c:v>0.16277459898752106</c:v>
                </c:pt>
                <c:pt idx="277">
                  <c:v>0.16284868494502378</c:v>
                </c:pt>
                <c:pt idx="278">
                  <c:v>0.16292179014389122</c:v>
                </c:pt>
                <c:pt idx="279">
                  <c:v>0.16299396076345823</c:v>
                </c:pt>
                <c:pt idx="280">
                  <c:v>0.16306524508928125</c:v>
                </c:pt>
                <c:pt idx="281">
                  <c:v>0.16313569364684288</c:v>
                </c:pt>
                <c:pt idx="282">
                  <c:v>0.16320535946154563</c:v>
                </c:pt>
                <c:pt idx="283">
                  <c:v>0.16327429843349198</c:v>
                </c:pt>
                <c:pt idx="284">
                  <c:v>0.16334256980481146</c:v>
                </c:pt>
                <c:pt idx="285">
                  <c:v>0.16341023668675941</c:v>
                </c:pt>
                <c:pt idx="286">
                  <c:v>0.16347736660491952</c:v>
                </c:pt>
                <c:pt idx="287">
                  <c:v>0.16354403201496784</c:v>
                </c:pt>
                <c:pt idx="288">
                  <c:v>0.16361031073959389</c:v>
                </c:pt>
                <c:pt idx="289">
                  <c:v>0.16367628628017777</c:v>
                </c:pt>
                <c:pt idx="290">
                  <c:v>0.16374204796441688</c:v>
                </c:pt>
                <c:pt idx="291">
                  <c:v>0.16380769090287586</c:v>
                </c:pt>
                <c:pt idx="292">
                  <c:v>0.16387331574176475</c:v>
                </c:pt>
                <c:pt idx="293">
                  <c:v>0.16393902821456782</c:v>
                </c:pt>
                <c:pt idx="294">
                  <c:v>0.16400493850934714</c:v>
                </c:pt>
                <c:pt idx="295">
                  <c:v>0.16407116047993181</c:v>
                </c:pt>
                <c:pt idx="296">
                  <c:v>0.16413781073654407</c:v>
                </c:pt>
                <c:pt idx="297">
                  <c:v>0.16420500765414714</c:v>
                </c:pt>
                <c:pt idx="298">
                  <c:v>0.16427287033523447</c:v>
                </c:pt>
                <c:pt idx="299">
                  <c:v>0.16434151755892187</c:v>
                </c:pt>
                <c:pt idx="300">
                  <c:v>0.16441106674140313</c:v>
                </c:pt>
                <c:pt idx="301">
                  <c:v>0.1644816329257249</c:v>
                </c:pt>
                <c:pt idx="302">
                  <c:v>0.16455332781280232</c:v>
                </c:pt>
                <c:pt idx="303">
                  <c:v>0.16462625884155938</c:v>
                </c:pt>
                <c:pt idx="304">
                  <c:v>0.16470052832451032</c:v>
                </c:pt>
                <c:pt idx="305">
                  <c:v>0.16477623264572264</c:v>
                </c:pt>
                <c:pt idx="306">
                  <c:v>0.16485346153032954</c:v>
                </c:pt>
                <c:pt idx="307">
                  <c:v>0.16493229739753493</c:v>
                </c:pt>
                <c:pt idx="308">
                  <c:v>0.16501281481127514</c:v>
                </c:pt>
                <c:pt idx="309">
                  <c:v>0.16509508004341991</c:v>
                </c:pt>
                <c:pt idx="310">
                  <c:v>0.16517915076287126</c:v>
                </c:pt>
                <c:pt idx="311">
                  <c:v>0.16526507585999928</c:v>
                </c:pt>
                <c:pt idx="312">
                  <c:v>0.16535289540964518</c:v>
                </c:pt>
                <c:pt idx="313">
                  <c:v>0.1654426407682667</c:v>
                </c:pt>
                <c:pt idx="314">
                  <c:v>0.16553433479254873</c:v>
                </c:pt>
                <c:pt idx="315">
                  <c:v>0.16562799215922303</c:v>
                </c:pt>
                <c:pt idx="316">
                  <c:v>0.16572361975992872</c:v>
                </c:pt>
                <c:pt idx="317">
                  <c:v>0.16582121714167125</c:v>
                </c:pt>
                <c:pt idx="318">
                  <c:v>0.16592077696309041</c:v>
                </c:pt>
                <c:pt idx="319">
                  <c:v>0.16602228543956171</c:v>
                </c:pt>
                <c:pt idx="320">
                  <c:v>0.16612572275552642</c:v>
                </c:pt>
                <c:pt idx="321">
                  <c:v>0.16623106342976474</c:v>
                </c:pt>
                <c:pt idx="322">
                  <c:v>0.16633827662751263</c:v>
                </c:pt>
                <c:pt idx="323">
                  <c:v>0.16644732642144602</c:v>
                </c:pt>
                <c:pt idx="324">
                  <c:v>0.16655817201054407</c:v>
                </c:pt>
                <c:pt idx="325">
                  <c:v>0.1666707679110766</c:v>
                </c:pt>
                <c:pt idx="326">
                  <c:v>0.16678506413691191</c:v>
                </c:pt>
                <c:pt idx="327">
                  <c:v>0.16690100638686592</c:v>
                </c:pt>
                <c:pt idx="328">
                  <c:v>0.1670185362552169</c:v>
                </c:pt>
                <c:pt idx="329">
                  <c:v>0.16713759147807816</c:v>
                </c:pt>
                <c:pt idx="330">
                  <c:v>0.16725810622389042</c:v>
                </c:pt>
                <c:pt idx="331">
                  <c:v>0.16738001143141074</c:v>
                </c:pt>
                <c:pt idx="332">
                  <c:v>0.16750323519403298</c:v>
                </c:pt>
                <c:pt idx="333">
                  <c:v>0.16762770318554096</c:v>
                </c:pt>
                <c:pt idx="334">
                  <c:v>0.16775333911984444</c:v>
                </c:pt>
                <c:pt idx="335">
                  <c:v>0.16788006523593027</c:v>
                </c:pt>
                <c:pt idx="336">
                  <c:v>0.16800780279911115</c:v>
                </c:pt>
                <c:pt idx="337">
                  <c:v>0.16813647261035711</c:v>
                </c:pt>
                <c:pt idx="338">
                  <c:v>0.16826599551672267</c:v>
                </c:pt>
                <c:pt idx="339">
                  <c:v>0.16839629291727592</c:v>
                </c:pt>
                <c:pt idx="340">
                  <c:v>0.16852728726022684</c:v>
                </c:pt>
                <c:pt idx="341">
                  <c:v>0.16865890252789889</c:v>
                </c:pt>
                <c:pt idx="342">
                  <c:v>0.1687910647068184</c:v>
                </c:pt>
                <c:pt idx="343">
                  <c:v>0.16892370224041761</c:v>
                </c:pt>
                <c:pt idx="344">
                  <c:v>0.16905674646184141</c:v>
                </c:pt>
                <c:pt idx="345">
                  <c:v>0.16919013200418925</c:v>
                </c:pt>
                <c:pt idx="346">
                  <c:v>0.16932379718537779</c:v>
                </c:pt>
                <c:pt idx="347">
                  <c:v>0.16945768436468736</c:v>
                </c:pt>
                <c:pt idx="348">
                  <c:v>0.16959174026818619</c:v>
                </c:pt>
                <c:pt idx="349">
                  <c:v>0.16972591628040615</c:v>
                </c:pt>
                <c:pt idx="350">
                  <c:v>0.16986016870011419</c:v>
                </c:pt>
                <c:pt idx="351">
                  <c:v>0.16999445895851648</c:v>
                </c:pt>
                <c:pt idx="352">
                  <c:v>0.17012875379887046</c:v>
                </c:pt>
                <c:pt idx="353">
                  <c:v>0.17026302541713872</c:v>
                </c:pt>
                <c:pt idx="354">
                  <c:v>0.17039725156389968</c:v>
                </c:pt>
                <c:pt idx="355">
                  <c:v>0.17053141560831264</c:v>
                </c:pt>
                <c:pt idx="356">
                  <c:v>0.17066550656538851</c:v>
                </c:pt>
                <c:pt idx="357">
                  <c:v>0.170799519088118</c:v>
                </c:pt>
                <c:pt idx="358">
                  <c:v>0.17093345342627284</c:v>
                </c:pt>
                <c:pt idx="359">
                  <c:v>0.17106731535372263</c:v>
                </c:pt>
                <c:pt idx="360">
                  <c:v>0.17120111606613411</c:v>
                </c:pt>
                <c:pt idx="361">
                  <c:v>0.17133487205070727</c:v>
                </c:pt>
                <c:pt idx="362">
                  <c:v>0.17146860492942378</c:v>
                </c:pt>
                <c:pt idx="363">
                  <c:v>0.17160234127687971</c:v>
                </c:pt>
                <c:pt idx="364">
                  <c:v>0.17173611241340078</c:v>
                </c:pt>
                <c:pt idx="365">
                  <c:v>0.17186995417361686</c:v>
                </c:pt>
                <c:pt idx="366">
                  <c:v>0.1720039066501019</c:v>
                </c:pt>
                <c:pt idx="367">
                  <c:v>0.17213801391104672</c:v>
                </c:pt>
                <c:pt idx="368">
                  <c:v>0.17227232369022916</c:v>
                </c:pt>
                <c:pt idx="369">
                  <c:v>0.17240688704676324</c:v>
                </c:pt>
                <c:pt idx="370">
                  <c:v>0.17254175799126595</c:v>
                </c:pt>
                <c:pt idx="371">
                  <c:v>0.1726769930742299</c:v>
                </c:pt>
                <c:pt idx="372">
                  <c:v>0.17281265093145134</c:v>
                </c:pt>
                <c:pt idx="373">
                  <c:v>0.17294879178049127</c:v>
                </c:pt>
                <c:pt idx="374">
                  <c:v>0.17308547686127668</c:v>
                </c:pt>
                <c:pt idx="375">
                  <c:v>0.17322276781326898</c:v>
                </c:pt>
                <c:pt idx="376">
                  <c:v>0.17336072598109961</c:v>
                </c:pt>
                <c:pt idx="377">
                  <c:v>0.17349941164048358</c:v>
                </c:pt>
                <c:pt idx="378">
                  <c:v>0.17363888313659542</c:v>
                </c:pt>
                <c:pt idx="379">
                  <c:v>0.17377919592826363</c:v>
                </c:pt>
                <c:pt idx="380">
                  <c:v>0.1739204015334759</c:v>
                </c:pt>
                <c:pt idx="381">
                  <c:v>0.17406254637517626</c:v>
                </c:pt>
                <c:pt idx="382">
                  <c:v>0.17420567053141151</c:v>
                </c:pt>
                <c:pt idx="383">
                  <c:v>0.17434980640096631</c:v>
                </c:pt>
                <c:pt idx="384">
                  <c:v>0.17449497730491875</c:v>
                </c:pt>
                <c:pt idx="385">
                  <c:v>0.17464119605625136</c:v>
                </c:pt>
                <c:pt idx="386">
                  <c:v>0.17478846354369504</c:v>
                </c:pt>
                <c:pt idx="387">
                  <c:v>0.17493676739187589</c:v>
                </c:pt>
                <c:pt idx="388">
                  <c:v>0.17508608077668508</c:v>
                </c:pt>
                <c:pt idx="389">
                  <c:v>0.17523636149087132</c:v>
                </c:pt>
                <c:pt idx="390">
                  <c:v>0.17538755136777168</c:v>
                </c:pt>
                <c:pt idx="391">
                  <c:v>0.175539576177528</c:v>
                </c:pt>
                <c:pt idx="392">
                  <c:v>0.17569234610639545</c:v>
                </c:pt>
                <c:pt idx="393">
                  <c:v>0.1758457569119142</c:v>
                </c:pt>
                <c:pt idx="394">
                  <c:v>0.17599969181192268</c:v>
                </c:pt>
                <c:pt idx="395">
                  <c:v>0.17615402411272796</c:v>
                </c:pt>
                <c:pt idx="396">
                  <c:v>0.17630862051365667</c:v>
                </c:pt>
                <c:pt idx="397">
                  <c:v>0.17646334494815941</c:v>
                </c:pt>
                <c:pt idx="398">
                  <c:v>0.17661806274629738</c:v>
                </c:pt>
                <c:pt idx="399">
                  <c:v>0.1767726448431847</c:v>
                </c:pt>
                <c:pt idx="400">
                  <c:v>0.17692697172598162</c:v>
                </c:pt>
                <c:pt idx="401">
                  <c:v>0.17708093681843681</c:v>
                </c:pt>
                <c:pt idx="402">
                  <c:v>0.1772344490495418</c:v>
                </c:pt>
                <c:pt idx="403">
                  <c:v>0.17738743443625138</c:v>
                </c:pt>
                <c:pt idx="404">
                  <c:v>0.17753983661596942</c:v>
                </c:pt>
                <c:pt idx="405">
                  <c:v>0.17769161637448122</c:v>
                </c:pt>
                <c:pt idx="406">
                  <c:v>0.17784275031083754</c:v>
                </c:pt>
                <c:pt idx="407">
                  <c:v>0.17799322884826213</c:v>
                </c:pt>
                <c:pt idx="408">
                  <c:v>0.17814305383249049</c:v>
                </c:pt>
                <c:pt idx="409">
                  <c:v>0.17829223595680618</c:v>
                </c:pt>
                <c:pt idx="410">
                  <c:v>0.17844079222320844</c:v>
                </c:pt>
                <c:pt idx="411">
                  <c:v>0.17858874360196247</c:v>
                </c:pt>
                <c:pt idx="412">
                  <c:v>0.17873611299780309</c:v>
                </c:pt>
                <c:pt idx="413">
                  <c:v>0.17888292357930272</c:v>
                </c:pt>
                <c:pt idx="414">
                  <c:v>0.17902919748417628</c:v>
                </c:pt>
                <c:pt idx="415">
                  <c:v>0.17917495488068505</c:v>
                </c:pt>
                <c:pt idx="416">
                  <c:v>0.17932021334404594</c:v>
                </c:pt>
                <c:pt idx="417">
                  <c:v>0.1794649874956353</c:v>
                </c:pt>
                <c:pt idx="418">
                  <c:v>0.17960928884961383</c:v>
                </c:pt>
                <c:pt idx="419">
                  <c:v>0.17975312581402914</c:v>
                </c:pt>
                <c:pt idx="420">
                  <c:v>0.17989650379933875</c:v>
                </c:pt>
                <c:pt idx="421">
                  <c:v>0.18003942539486747</c:v>
                </c:pt>
                <c:pt idx="422">
                  <c:v>0.18018189058175479</c:v>
                </c:pt>
                <c:pt idx="423">
                  <c:v>0.1803238969586391</c:v>
                </c:pt>
                <c:pt idx="424">
                  <c:v>0.18046543996314102</c:v>
                </c:pt>
                <c:pt idx="425">
                  <c:v>0.18060651307799921</c:v>
                </c:pt>
                <c:pt idx="426">
                  <c:v>0.1807471080153786</c:v>
                </c:pt>
                <c:pt idx="427">
                  <c:v>0.18088721487650808</c:v>
                </c:pt>
                <c:pt idx="428">
                  <c:v>0.18102682228652109</c:v>
                </c:pt>
                <c:pt idx="429">
                  <c:v>0.18116591750627822</c:v>
                </c:pt>
                <c:pt idx="430">
                  <c:v>0.18130448652423148</c:v>
                </c:pt>
                <c:pt idx="431">
                  <c:v>0.18144251413214335</c:v>
                </c:pt>
                <c:pt idx="432">
                  <c:v>0.18157998398882991</c:v>
                </c:pt>
                <c:pt idx="433">
                  <c:v>0.181716878676141</c:v>
                </c:pt>
                <c:pt idx="434">
                  <c:v>0.18185317975122073</c:v>
                </c:pt>
                <c:pt idx="435">
                  <c:v>0.18198886779873794</c:v>
                </c:pt>
                <c:pt idx="436">
                  <c:v>0.18212392248635326</c:v>
                </c:pt>
                <c:pt idx="437">
                  <c:v>0.18225832262611649</c:v>
                </c:pt>
                <c:pt idx="438">
                  <c:v>0.18239204624395403</c:v>
                </c:pt>
                <c:pt idx="439">
                  <c:v>0.18252507065880305</c:v>
                </c:pt>
                <c:pt idx="440">
                  <c:v>0.18265737257231573</c:v>
                </c:pt>
                <c:pt idx="441">
                  <c:v>0.18278892816953565</c:v>
                </c:pt>
                <c:pt idx="442">
                  <c:v>0.18291971323035175</c:v>
                </c:pt>
                <c:pt idx="443">
                  <c:v>0.18304970325104444</c:v>
                </c:pt>
                <c:pt idx="444">
                  <c:v>0.18317887357481916</c:v>
                </c:pt>
                <c:pt idx="445">
                  <c:v>0.18330719952982535</c:v>
                </c:pt>
                <c:pt idx="446">
                  <c:v>0.18343465657289354</c:v>
                </c:pt>
                <c:pt idx="447">
                  <c:v>0.18356122043700543</c:v>
                </c:pt>
                <c:pt idx="448">
                  <c:v>0.18368686728040076</c:v>
                </c:pt>
                <c:pt idx="449">
                  <c:v>0.18381157383520155</c:v>
                </c:pt>
                <c:pt idx="450">
                  <c:v>0.1839353175534223</c:v>
                </c:pt>
                <c:pt idx="451">
                  <c:v>0.1840580767483985</c:v>
                </c:pt>
                <c:pt idx="452">
                  <c:v>0.18417983072974481</c:v>
                </c:pt>
                <c:pt idx="453">
                  <c:v>0.18430055993017697</c:v>
                </c:pt>
                <c:pt idx="454">
                  <c:v>0.18442024602267587</c:v>
                </c:pt>
                <c:pt idx="455">
                  <c:v>0.18453887202673566</c:v>
                </c:pt>
                <c:pt idx="456">
                  <c:v>0.1846564224025648</c:v>
                </c:pt>
                <c:pt idx="457">
                  <c:v>0.18477288313236098</c:v>
                </c:pt>
                <c:pt idx="458">
                  <c:v>0.18488824178789354</c:v>
                </c:pt>
                <c:pt idx="459">
                  <c:v>0.18500248758383758</c:v>
                </c:pt>
                <c:pt idx="460">
                  <c:v>0.18511561141643373</c:v>
                </c:pt>
                <c:pt idx="461">
                  <c:v>0.18522760588718165</c:v>
                </c:pt>
                <c:pt idx="462">
                  <c:v>0.18533846531145062</c:v>
                </c:pt>
                <c:pt idx="463">
                  <c:v>0.18544818571202767</c:v>
                </c:pt>
                <c:pt idx="464">
                  <c:v>0.18555676479779543</c:v>
                </c:pt>
                <c:pt idx="465">
                  <c:v>0.18566420192793948</c:v>
                </c:pt>
                <c:pt idx="466">
                  <c:v>0.18577049806227283</c:v>
                </c:pt>
                <c:pt idx="467">
                  <c:v>0.18587565569854325</c:v>
                </c:pt>
                <c:pt idx="468">
                  <c:v>0.18597967879780922</c:v>
                </c:pt>
                <c:pt idx="469">
                  <c:v>0.18608257269929734</c:v>
                </c:pt>
                <c:pt idx="470">
                  <c:v>0.18618434402642994</c:v>
                </c:pt>
                <c:pt idx="471">
                  <c:v>0.18628500058601308</c:v>
                </c:pt>
                <c:pt idx="472">
                  <c:v>0.18638455126290959</c:v>
                </c:pt>
                <c:pt idx="473">
                  <c:v>0.18648300591274639</c:v>
                </c:pt>
                <c:pt idx="474">
                  <c:v>0.18658037525551494</c:v>
                </c:pt>
                <c:pt idx="475">
                  <c:v>0.18667667077307198</c:v>
                </c:pt>
                <c:pt idx="476">
                  <c:v>0.18677190461369733</c:v>
                </c:pt>
                <c:pt idx="477">
                  <c:v>0.1868660895069035</c:v>
                </c:pt>
                <c:pt idx="478">
                  <c:v>0.18695923869162689</c:v>
                </c:pt>
                <c:pt idx="479">
                  <c:v>0.18705136586072954</c:v>
                </c:pt>
                <c:pt idx="480">
                  <c:v>0.18714248512445217</c:v>
                </c:pt>
                <c:pt idx="481">
                  <c:v>0.18723261099497168</c:v>
                </c:pt>
                <c:pt idx="482">
                  <c:v>0.18732175839364518</c:v>
                </c:pt>
                <c:pt idx="483">
                  <c:v>0.18740994268177244</c:v>
                </c:pt>
                <c:pt idx="484">
                  <c:v>0.18749717971491037</c:v>
                </c:pt>
                <c:pt idx="485">
                  <c:v>0.18758348591981461</c:v>
                </c:pt>
                <c:pt idx="486">
                  <c:v>0.1876688783921556</c:v>
                </c:pt>
                <c:pt idx="487">
                  <c:v>0.18775337501219316</c:v>
                </c:pt>
                <c:pt idx="488">
                  <c:v>0.18783699457470193</c:v>
                </c:pt>
                <c:pt idx="489">
                  <c:v>0.18791975692865592</c:v>
                </c:pt>
                <c:pt idx="490">
                  <c:v>0.18800168312156476</c:v>
                </c:pt>
                <c:pt idx="491">
                  <c:v>0.18808279554297172</c:v>
                </c:pt>
                <c:pt idx="492">
                  <c:v>0.18816311806143757</c:v>
                </c:pt>
                <c:pt idx="493">
                  <c:v>0.18824267614946519</c:v>
                </c:pt>
                <c:pt idx="494">
                  <c:v>0.18832149699117703</c:v>
                </c:pt>
                <c:pt idx="495">
                  <c:v>0.18839960956819315</c:v>
                </c:pt>
                <c:pt idx="496">
                  <c:v>0.18847704471994639</c:v>
                </c:pt>
                <c:pt idx="497">
                  <c:v>0.18855383517568278</c:v>
                </c:pt>
                <c:pt idx="498">
                  <c:v>0.18863001555645903</c:v>
                </c:pt>
                <c:pt idx="499">
                  <c:v>0.18870562234652338</c:v>
                </c:pt>
                <c:pt idx="500">
                  <c:v>0.18878069383456708</c:v>
                </c:pt>
                <c:pt idx="501">
                  <c:v>0.18885527002623986</c:v>
                </c:pt>
                <c:pt idx="502">
                  <c:v>0.18892939253018781</c:v>
                </c:pt>
                <c:pt idx="503">
                  <c:v>0.1890031044204514</c:v>
                </c:pt>
                <c:pt idx="504">
                  <c:v>0.18907645007852952</c:v>
                </c:pt>
                <c:pt idx="505">
                  <c:v>0.18914947501863988</c:v>
                </c:pt>
                <c:pt idx="506">
                  <c:v>0.18922222569973718</c:v>
                </c:pt>
                <c:pt idx="507">
                  <c:v>0.18929474932777937</c:v>
                </c:pt>
                <c:pt idx="508">
                  <c:v>0.1893670936514667</c:v>
                </c:pt>
                <c:pt idx="509">
                  <c:v>0.1894393067543671</c:v>
                </c:pt>
                <c:pt idx="510">
                  <c:v>0.18951143684598093</c:v>
                </c:pt>
                <c:pt idx="511">
                  <c:v>0.18958353205390654</c:v>
                </c:pt>
                <c:pt idx="512">
                  <c:v>0.18965564021889578</c:v>
                </c:pt>
                <c:pt idx="513">
                  <c:v>0.18972780869426673</c:v>
                </c:pt>
                <c:pt idx="514">
                  <c:v>0.18980008415086366</c:v>
                </c:pt>
                <c:pt idx="515">
                  <c:v>0.18987251238853406</c:v>
                </c:pt>
                <c:pt idx="516">
                  <c:v>0.189945138154928</c:v>
                </c:pt>
                <c:pt idx="517">
                  <c:v>0.19001800497235022</c:v>
                </c:pt>
                <c:pt idx="518">
                  <c:v>0.19009115497331111</c:v>
                </c:pt>
                <c:pt idx="519">
                  <c:v>0.1901646287454046</c:v>
                </c:pt>
                <c:pt idx="520">
                  <c:v>0.19023846518616097</c:v>
                </c:pt>
                <c:pt idx="521">
                  <c:v>0.190312701368482</c:v>
                </c:pt>
                <c:pt idx="522">
                  <c:v>0.19038737241729428</c:v>
                </c:pt>
                <c:pt idx="523">
                  <c:v>0.19046251139800918</c:v>
                </c:pt>
                <c:pt idx="524">
                  <c:v>0.19053814921733722</c:v>
                </c:pt>
                <c:pt idx="525">
                  <c:v>0.19061431453693872</c:v>
                </c:pt>
                <c:pt idx="526">
                  <c:v>0.19069103370025134</c:v>
                </c:pt>
                <c:pt idx="527">
                  <c:v>0.19076833067274332</c:v>
                </c:pt>
                <c:pt idx="528">
                  <c:v>0.1908462269956521</c:v>
                </c:pt>
                <c:pt idx="529">
                  <c:v>0.19092474175311111</c:v>
                </c:pt>
                <c:pt idx="530">
                  <c:v>0.19100389155238698</c:v>
                </c:pt>
                <c:pt idx="531">
                  <c:v>0.19108369051675633</c:v>
                </c:pt>
                <c:pt idx="532">
                  <c:v>0.19116415029041992</c:v>
                </c:pt>
                <c:pt idx="533">
                  <c:v>0.19124528005466823</c:v>
                </c:pt>
                <c:pt idx="534">
                  <c:v>0.1913270865544146</c:v>
                </c:pt>
                <c:pt idx="535">
                  <c:v>0.19140957413412873</c:v>
                </c:pt>
                <c:pt idx="536">
                  <c:v>0.19149274478214331</c:v>
                </c:pt>
                <c:pt idx="537">
                  <c:v>0.19157659818229505</c:v>
                </c:pt>
                <c:pt idx="538">
                  <c:v>0.19166113177191266</c:v>
                </c:pt>
                <c:pt idx="539">
                  <c:v>0.1917463408051901</c:v>
                </c:pt>
                <c:pt idx="540">
                  <c:v>0.19183221842110654</c:v>
                </c:pt>
                <c:pt idx="541">
                  <c:v>0.19191875571515635</c:v>
                </c:pt>
                <c:pt idx="542">
                  <c:v>0.19200594181429811</c:v>
                </c:pt>
                <c:pt idx="543">
                  <c:v>0.19209376395467512</c:v>
                </c:pt>
                <c:pt idx="544">
                  <c:v>0.19218220756182072</c:v>
                </c:pt>
                <c:pt idx="545">
                  <c:v>0.19227125633319464</c:v>
                </c:pt>
                <c:pt idx="546">
                  <c:v>0.19236089232305592</c:v>
                </c:pt>
                <c:pt idx="547">
                  <c:v>0.19245109602978847</c:v>
                </c:pt>
                <c:pt idx="548">
                  <c:v>0.19254184648590039</c:v>
                </c:pt>
                <c:pt idx="549">
                  <c:v>0.19263312135099464</c:v>
                </c:pt>
                <c:pt idx="550">
                  <c:v>0.19272489700805823</c:v>
                </c:pt>
                <c:pt idx="551">
                  <c:v>0.19281714866342148</c:v>
                </c:pt>
                <c:pt idx="552">
                  <c:v>0.19290985045074868</c:v>
                </c:pt>
                <c:pt idx="553">
                  <c:v>0.19300297553934329</c:v>
                </c:pt>
                <c:pt idx="554">
                  <c:v>0.19309649624700617</c:v>
                </c:pt>
                <c:pt idx="555">
                  <c:v>0.19319038415755713</c:v>
                </c:pt>
                <c:pt idx="556">
                  <c:v>0.19328461024302912</c:v>
                </c:pt>
                <c:pt idx="557">
                  <c:v>0.19337914499037548</c:v>
                </c:pt>
                <c:pt idx="558">
                  <c:v>0.19347395853240079</c:v>
                </c:pt>
                <c:pt idx="559">
                  <c:v>0.1935690207824422</c:v>
                </c:pt>
                <c:pt idx="560">
                  <c:v>0.19366430157217782</c:v>
                </c:pt>
                <c:pt idx="561">
                  <c:v>0.19375977079178161</c:v>
                </c:pt>
                <c:pt idx="562">
                  <c:v>0.19385539853149125</c:v>
                </c:pt>
                <c:pt idx="563">
                  <c:v>0.19395115522354786</c:v>
                </c:pt>
                <c:pt idx="564">
                  <c:v>0.19404701178334868</c:v>
                </c:pt>
                <c:pt idx="565">
                  <c:v>0.19414293974859922</c:v>
                </c:pt>
                <c:pt idx="566">
                  <c:v>0.19423891141519159</c:v>
                </c:pt>
                <c:pt idx="567">
                  <c:v>0.19433489996855094</c:v>
                </c:pt>
                <c:pt idx="568">
                  <c:v>0.19443087960920152</c:v>
                </c:pt>
                <c:pt idx="569">
                  <c:v>0.19452682567135246</c:v>
                </c:pt>
                <c:pt idx="570">
                  <c:v>0.19462271473341836</c:v>
                </c:pt>
                <c:pt idx="571">
                  <c:v>0.19471852471945364</c:v>
                </c:pt>
                <c:pt idx="572">
                  <c:v>0.1948142349906391</c:v>
                </c:pt>
                <c:pt idx="573">
                  <c:v>0.19490982642605978</c:v>
                </c:pt>
                <c:pt idx="574">
                  <c:v>0.19500528149217247</c:v>
                </c:pt>
                <c:pt idx="575">
                  <c:v>0.1951005843004644</c:v>
                </c:pt>
                <c:pt idx="576">
                  <c:v>0.19519572065295093</c:v>
                </c:pt>
                <c:pt idx="577">
                  <c:v>0.19529067807523373</c:v>
                </c:pt>
                <c:pt idx="578">
                  <c:v>0.19538544583695483</c:v>
                </c:pt>
                <c:pt idx="579">
                  <c:v>0.19548001495951187</c:v>
                </c:pt>
                <c:pt idx="580">
                  <c:v>0.19557437821099311</c:v>
                </c:pt>
                <c:pt idx="581">
                  <c:v>0.19566853008827204</c:v>
                </c:pt>
                <c:pt idx="582">
                  <c:v>0.19576246678629738</c:v>
                </c:pt>
                <c:pt idx="583">
                  <c:v>0.19585618615456704</c:v>
                </c:pt>
                <c:pt idx="584">
                  <c:v>0.19594968764089815</c:v>
                </c:pt>
                <c:pt idx="585">
                  <c:v>0.19604297222259159</c:v>
                </c:pt>
                <c:pt idx="586">
                  <c:v>0.19613604232522916</c:v>
                </c:pt>
                <c:pt idx="587">
                  <c:v>0.19622890172942917</c:v>
                </c:pt>
                <c:pt idx="588">
                  <c:v>0.19632155546605742</c:v>
                </c:pt>
                <c:pt idx="589">
                  <c:v>0.19641400970055176</c:v>
                </c:pt>
                <c:pt idx="590">
                  <c:v>0.19650627160726894</c:v>
                </c:pt>
                <c:pt idx="591">
                  <c:v>0.19659834923496705</c:v>
                </c:pt>
                <c:pt idx="592">
                  <c:v>0.19669025136480384</c:v>
                </c:pt>
                <c:pt idx="593">
                  <c:v>0.19678198736246977</c:v>
                </c:pt>
                <c:pt idx="594">
                  <c:v>0.19687356702631723</c:v>
                </c:pt>
                <c:pt idx="595">
                  <c:v>0.19696500043352033</c:v>
                </c:pt>
                <c:pt idx="596">
                  <c:v>0.19705629778649891</c:v>
                </c:pt>
                <c:pt idx="597">
                  <c:v>0.19714746926190574</c:v>
                </c:pt>
                <c:pt idx="598">
                  <c:v>0.19723852486454096</c:v>
                </c:pt>
                <c:pt idx="599">
                  <c:v>0.19732947428851413</c:v>
                </c:pt>
                <c:pt idx="600">
                  <c:v>0.19742032678790733</c:v>
                </c:pt>
                <c:pt idx="601">
                  <c:v>0.19751109105899617</c:v>
                </c:pt>
                <c:pt idx="602">
                  <c:v>0.19760177513590116</c:v>
                </c:pt>
                <c:pt idx="603">
                  <c:v>0.19769238630125291</c:v>
                </c:pt>
                <c:pt idx="604">
                  <c:v>0.19778293101316169</c:v>
                </c:pt>
                <c:pt idx="605">
                  <c:v>0.19787341484942456</c:v>
                </c:pt>
                <c:pt idx="606">
                  <c:v>0.19796384246960463</c:v>
                </c:pt>
                <c:pt idx="607">
                  <c:v>0.1980542175952115</c:v>
                </c:pt>
                <c:pt idx="608">
                  <c:v>0.19814454300793491</c:v>
                </c:pt>
                <c:pt idx="609">
                  <c:v>0.19823482056553871</c:v>
                </c:pt>
                <c:pt idx="610">
                  <c:v>0.19832505123476016</c:v>
                </c:pt>
                <c:pt idx="611">
                  <c:v>0.19841523514029971</c:v>
                </c:pt>
                <c:pt idx="612">
                  <c:v>0.1985053716288</c:v>
                </c:pt>
                <c:pt idx="613">
                  <c:v>0.19859545934652723</c:v>
                </c:pt>
                <c:pt idx="614">
                  <c:v>0.19868549632934634</c:v>
                </c:pt>
                <c:pt idx="615">
                  <c:v>0.19877548010348739</c:v>
                </c:pt>
                <c:pt idx="616">
                  <c:v>0.19886540779552034</c:v>
                </c:pt>
                <c:pt idx="617">
                  <c:v>0.19895527624992262</c:v>
                </c:pt>
                <c:pt idx="618">
                  <c:v>0.19904508215256789</c:v>
                </c:pt>
                <c:pt idx="619">
                  <c:v>0.19913482215848125</c:v>
                </c:pt>
                <c:pt idx="620">
                  <c:v>0.19922449302213108</c:v>
                </c:pt>
                <c:pt idx="621">
                  <c:v>0.19931409172854866</c:v>
                </c:pt>
                <c:pt idx="622">
                  <c:v>0.1994036156235019</c:v>
                </c:pt>
                <c:pt idx="623">
                  <c:v>0.19949306254089891</c:v>
                </c:pt>
                <c:pt idx="624">
                  <c:v>0.19958243092553718</c:v>
                </c:pt>
                <c:pt idx="625">
                  <c:v>0.19967171994922375</c:v>
                </c:pt>
                <c:pt idx="626">
                  <c:v>0.19976092961812031</c:v>
                </c:pt>
                <c:pt idx="627">
                  <c:v>0.19985006086909196</c:v>
                </c:pt>
                <c:pt idx="628">
                  <c:v>0.19993911565258085</c:v>
                </c:pt>
                <c:pt idx="629">
                  <c:v>0.20002809699933183</c:v>
                </c:pt>
                <c:pt idx="630">
                  <c:v>0.20011700906802529</c:v>
                </c:pt>
                <c:pt idx="631">
                  <c:v>0.20020585717054867</c:v>
                </c:pt>
                <c:pt idx="632">
                  <c:v>0.20029464777129044</c:v>
                </c:pt>
                <c:pt idx="633">
                  <c:v>0.20038338845641612</c:v>
                </c:pt>
                <c:pt idx="634">
                  <c:v>0.2004720878686552</c:v>
                </c:pt>
                <c:pt idx="635">
                  <c:v>0.20056075560263451</c:v>
                </c:pt>
                <c:pt idx="636">
                  <c:v>0.20064940205533643</c:v>
                </c:pt>
                <c:pt idx="637">
                  <c:v>0.20073803822582301</c:v>
                </c:pt>
                <c:pt idx="638">
                  <c:v>0.20082667545803987</c:v>
                </c:pt>
                <c:pt idx="639">
                  <c:v>0.20091532512042995</c:v>
                </c:pt>
                <c:pt idx="640">
                  <c:v>0.20100399821633105</c:v>
                </c:pt>
                <c:pt idx="641">
                  <c:v>0.20109270491993411</c:v>
                </c:pt>
                <c:pt idx="642">
                  <c:v>0.20118145403417395</c:v>
                </c:pt>
                <c:pt idx="643">
                  <c:v>0.20127025236962989</c:v>
                </c:pt>
                <c:pt idx="644">
                  <c:v>0.20135910404759316</c:v>
                </c:pt>
                <c:pt idx="645">
                  <c:v>0.20144800973632576</c:v>
                </c:pt>
                <c:pt idx="646">
                  <c:v>0.20153696583744141</c:v>
                </c:pt>
                <c:pt idx="647">
                  <c:v>0.20162596364932719</c:v>
                </c:pt>
                <c:pt idx="648">
                  <c:v>0.20171498854653797</c:v>
                </c:pt>
                <c:pt idx="649">
                  <c:v>0.20180401922734559</c:v>
                </c:pt>
                <c:pt idx="650">
                  <c:v>0.20189302709497395</c:v>
                </c:pt>
                <c:pt idx="651">
                  <c:v>0.20198197584932112</c:v>
                </c:pt>
                <c:pt idx="652">
                  <c:v>0.20207082137245591</c:v>
                </c:pt>
                <c:pt idx="653">
                  <c:v>0.20215951198957854</c:v>
                </c:pt>
                <c:pt idx="654">
                  <c:v>0.20224798917412115</c:v>
                </c:pt>
                <c:pt idx="655">
                  <c:v>0.20233618873899467</c:v>
                </c:pt>
                <c:pt idx="656">
                  <c:v>0.20242404251532037</c:v>
                </c:pt>
                <c:pt idx="657">
                  <c:v>0.20251148046805981</c:v>
                </c:pt>
                <c:pt idx="658">
                  <c:v>0.2025984331411334</c:v>
                </c:pt>
                <c:pt idx="659">
                  <c:v>0.20268483427217393</c:v>
                </c:pt>
                <c:pt idx="660">
                  <c:v>0.20277062337964824</c:v>
                </c:pt>
                <c:pt idx="661">
                  <c:v>0.20285574811207588</c:v>
                </c:pt>
                <c:pt idx="662">
                  <c:v>0.20294016616547361</c:v>
                </c:pt>
                <c:pt idx="663">
                  <c:v>0.20302384661975478</c:v>
                </c:pt>
                <c:pt idx="664">
                  <c:v>0.20310677061015167</c:v>
                </c:pt>
                <c:pt idx="665">
                  <c:v>0.20318893132341379</c:v>
                </c:pt>
                <c:pt idx="666">
                  <c:v>0.20327033337740844</c:v>
                </c:pt>
                <c:pt idx="667">
                  <c:v>0.20335099169553561</c:v>
                </c:pt>
                <c:pt idx="668">
                  <c:v>0.20343093001795251</c:v>
                </c:pt>
                <c:pt idx="669">
                  <c:v>0.20351017919914868</c:v>
                </c:pt>
                <c:pt idx="670">
                  <c:v>0.20358877543002224</c:v>
                </c:pt>
                <c:pt idx="671">
                  <c:v>0.20366675849871951</c:v>
                </c:pt>
                <c:pt idx="672">
                  <c:v>0.20374417017536253</c:v>
                </c:pt>
                <c:pt idx="673">
                  <c:v>0.20382105277728274</c:v>
                </c:pt>
                <c:pt idx="674">
                  <c:v>0.20389744794760001</c:v>
                </c:pt>
                <c:pt idx="675">
                  <c:v>0.20397339566248124</c:v>
                </c:pt>
                <c:pt idx="676">
                  <c:v>0.2040489334713487</c:v>
                </c:pt>
                <c:pt idx="677">
                  <c:v>0.20412409596800002</c:v>
                </c:pt>
                <c:pt idx="678">
                  <c:v>0.20419891448718933</c:v>
                </c:pt>
                <c:pt idx="679">
                  <c:v>0.20427341701839313</c:v>
                </c:pt>
                <c:pt idx="680">
                  <c:v>0.20434762832454326</c:v>
                </c:pt>
                <c:pt idx="681">
                  <c:v>0.20442157024741914</c:v>
                </c:pt>
                <c:pt idx="682">
                  <c:v>0.20449526217321992</c:v>
                </c:pt>
                <c:pt idx="683">
                  <c:v>0.20456872162245901</c:v>
                </c:pt>
                <c:pt idx="684">
                  <c:v>0.20464196491951875</c:v>
                </c:pt>
                <c:pt idx="685">
                  <c:v>0.20471500789093416</c:v>
                </c:pt>
                <c:pt idx="686">
                  <c:v>0.20478786653934941</c:v>
                </c:pt>
                <c:pt idx="687">
                  <c:v>0.20486055764319996</c:v>
                </c:pt>
                <c:pt idx="688">
                  <c:v>0.20493309924029662</c:v>
                </c:pt>
                <c:pt idx="689">
                  <c:v>0.20500551096559921</c:v>
                </c:pt>
                <c:pt idx="690">
                  <c:v>0.20507781422779614</c:v>
                </c:pt>
                <c:pt idx="691">
                  <c:v>0.20515003222375169</c:v>
                </c:pt>
                <c:pt idx="692">
                  <c:v>0.20522218980264142</c:v>
                </c:pt>
                <c:pt idx="693">
                  <c:v>0.20529431320137242</c:v>
                </c:pt>
                <c:pt idx="694">
                  <c:v>0.20536642967896018</c:v>
                </c:pt>
                <c:pt idx="695">
                  <c:v>0.20543856708008276</c:v>
                </c:pt>
                <c:pt idx="696">
                  <c:v>0.20551075335737706</c:v>
                </c:pt>
                <c:pt idx="697">
                  <c:v>0.20558301607917778</c:v>
                </c:pt>
                <c:pt idx="698">
                  <c:v>0.20565538194501456</c:v>
                </c:pt>
                <c:pt idx="699">
                  <c:v>0.20572787632621303</c:v>
                </c:pt>
                <c:pt idx="700">
                  <c:v>0.20580052284392641</c:v>
                </c:pt>
                <c:pt idx="701">
                  <c:v>0.20587334299239088</c:v>
                </c:pt>
                <c:pt idx="702">
                  <c:v>0.20594635581126675</c:v>
                </c:pt>
                <c:pt idx="703">
                  <c:v>0.20601957760786058</c:v>
                </c:pt>
                <c:pt idx="704">
                  <c:v>0.20609302172768734</c:v>
                </c:pt>
                <c:pt idx="705">
                  <c:v>0.2061666983701686</c:v>
                </c:pt>
                <c:pt idx="706">
                  <c:v>0.20624061444532571</c:v>
                </c:pt>
                <c:pt idx="707">
                  <c:v>0.2063147734667142</c:v>
                </c:pt>
                <c:pt idx="708">
                  <c:v>0.20638917547585822</c:v>
                </c:pt>
                <c:pt idx="709">
                  <c:v>0.20646381699364752</c:v>
                </c:pt>
                <c:pt idx="710">
                  <c:v>0.20653869099483449</c:v>
                </c:pt>
                <c:pt idx="711">
                  <c:v>0.20661378690267895</c:v>
                </c:pt>
                <c:pt idx="712">
                  <c:v>0.20668909060213722</c:v>
                </c:pt>
                <c:pt idx="713">
                  <c:v>0.20676458447159393</c:v>
                </c:pt>
                <c:pt idx="714">
                  <c:v>0.20684024743522075</c:v>
                </c:pt>
                <c:pt idx="715">
                  <c:v>0.20691605504040159</c:v>
                </c:pt>
                <c:pt idx="716">
                  <c:v>0.20699197956732115</c:v>
                </c:pt>
                <c:pt idx="717">
                  <c:v>0.20706799018061153</c:v>
                </c:pt>
                <c:pt idx="718">
                  <c:v>0.20714405313562226</c:v>
                </c:pt>
                <c:pt idx="719">
                  <c:v>0.20722013205408049</c:v>
                </c:pt>
                <c:pt idx="720">
                  <c:v>0.20729618828512802</c:v>
                </c:pt>
                <c:pt idx="721">
                  <c:v>0.20737218136742611</c:v>
                </c:pt>
                <c:pt idx="722">
                  <c:v>0.20744806960549969</c:v>
                </c:pt>
                <c:pt idx="723">
                  <c:v>0.20752381076820689</c:v>
                </c:pt>
                <c:pt idx="724">
                  <c:v>0.20759936290874484</c:v>
                </c:pt>
                <c:pt idx="725">
                  <c:v>0.20767468529399846</c:v>
                </c:pt>
                <c:pt idx="726">
                  <c:v>0.20774973941674257</c:v>
                </c:pt>
                <c:pt idx="727">
                  <c:v>0.20782449004876244</c:v>
                </c:pt>
                <c:pt idx="728">
                  <c:v>0.20789890627816018</c:v>
                </c:pt>
                <c:pt idx="729">
                  <c:v>0.20797296246272723</c:v>
                </c:pt>
                <c:pt idx="730">
                  <c:v>0.20804663902599088</c:v>
                </c:pt>
                <c:pt idx="731">
                  <c:v>0.2081199230255433</c:v>
                </c:pt>
                <c:pt idx="732">
                  <c:v>0.20819280843575327</c:v>
                </c:pt>
                <c:pt idx="733">
                  <c:v>0.20826529610829125</c:v>
                </c:pt>
                <c:pt idx="734">
                  <c:v>0.20833739340177168</c:v>
                </c:pt>
                <c:pt idx="735">
                  <c:v>0.20840911350223379</c:v>
                </c:pt>
                <c:pt idx="736">
                  <c:v>0.20848047448471571</c:v>
                </c:pt>
                <c:pt idx="737">
                  <c:v>0.20855149818833493</c:v>
                </c:pt>
                <c:pt idx="738">
                  <c:v>0.20862220899009271</c:v>
                </c:pt>
                <c:pt idx="739">
                  <c:v>0.20869263256483372</c:v>
                </c:pt>
                <c:pt idx="740">
                  <c:v>0.20876279471112266</c:v>
                </c:pt>
                <c:pt idx="741">
                  <c:v>0.20883272030751876</c:v>
                </c:pt>
                <c:pt idx="742">
                  <c:v>0.20890243244412648</c:v>
                </c:pt>
                <c:pt idx="743">
                  <c:v>0.20897195175346825</c:v>
                </c:pt>
                <c:pt idx="744">
                  <c:v>0.20904129594569892</c:v>
                </c:pt>
                <c:pt idx="745">
                  <c:v>0.20911047953754944</c:v>
                </c:pt>
                <c:pt idx="746">
                  <c:v>0.20917951375335786</c:v>
                </c:pt>
                <c:pt idx="747">
                  <c:v>0.20924840656994795</c:v>
                </c:pt>
                <c:pt idx="748">
                  <c:v>0.20931716287455404</c:v>
                </c:pt>
                <c:pt idx="749">
                  <c:v>0.20938578470553565</c:v>
                </c:pt>
                <c:pt idx="750">
                  <c:v>0.20945427154833415</c:v>
                </c:pt>
                <c:pt idx="751">
                  <c:v>0.20952262066303751</c:v>
                </c:pt>
                <c:pt idx="752">
                  <c:v>0.20959082742441534</c:v>
                </c:pt>
                <c:pt idx="753">
                  <c:v>0.20965888565966745</c:v>
                </c:pt>
                <c:pt idx="754">
                  <c:v>0.20972678797322761</c:v>
                </c:pt>
                <c:pt idx="755">
                  <c:v>0.20979452605139698</c:v>
                </c:pt>
                <c:pt idx="756">
                  <c:v>0.20986209094246744</c:v>
                </c:pt>
                <c:pt idx="757">
                  <c:v>0.20992947331016706</c:v>
                </c:pt>
                <c:pt idx="758">
                  <c:v>0.20999666365993563</c:v>
                </c:pt>
                <c:pt idx="759">
                  <c:v>0.21006365253867279</c:v>
                </c:pt>
                <c:pt idx="760">
                  <c:v>0.21013043070936482</c:v>
                </c:pt>
                <c:pt idx="761">
                  <c:v>0.21019698930247438</c:v>
                </c:pt>
                <c:pt idx="762">
                  <c:v>0.21026331994614408</c:v>
                </c:pt>
                <c:pt idx="763">
                  <c:v>0.21032941487738471</c:v>
                </c:pt>
                <c:pt idx="764">
                  <c:v>0.21039526703630806</c:v>
                </c:pt>
                <c:pt idx="765">
                  <c:v>0.21046087014536174</c:v>
                </c:pt>
                <c:pt idx="766">
                  <c:v>0.21052621877532343</c:v>
                </c:pt>
                <c:pt idx="767">
                  <c:v>0.21059130839965595</c:v>
                </c:pt>
                <c:pt idx="768">
                  <c:v>0.21065613543856629</c:v>
                </c:pt>
                <c:pt idx="769">
                  <c:v>0.21072069729398465</c:v>
                </c:pt>
                <c:pt idx="770">
                  <c:v>0.21078499237645523</c:v>
                </c:pt>
                <c:pt idx="771">
                  <c:v>0.21084902012477549</c:v>
                </c:pt>
                <c:pt idx="772">
                  <c:v>0.21091278101910657</c:v>
                </c:pt>
                <c:pt idx="773">
                  <c:v>0.21097627658811113</c:v>
                </c:pt>
                <c:pt idx="774">
                  <c:v>0.21103950941062072</c:v>
                </c:pt>
                <c:pt idx="775">
                  <c:v>0.21110248311220237</c:v>
                </c:pt>
                <c:pt idx="776">
                  <c:v>0.21116520235696093</c:v>
                </c:pt>
                <c:pt idx="777">
                  <c:v>0.21122767283483601</c:v>
                </c:pt>
                <c:pt idx="778">
                  <c:v>0.21128990124463143</c:v>
                </c:pt>
                <c:pt idx="779">
                  <c:v>0.21135189527292955</c:v>
                </c:pt>
                <c:pt idx="780">
                  <c:v>0.21141366356906671</c:v>
                </c:pt>
                <c:pt idx="781">
                  <c:v>0.21147521571628433</c:v>
                </c:pt>
                <c:pt idx="782">
                  <c:v>0.21153656219913333</c:v>
                </c:pt>
                <c:pt idx="783">
                  <c:v>0.21159771436720154</c:v>
                </c:pt>
                <c:pt idx="784">
                  <c:v>0.21165868439518928</c:v>
                </c:pt>
                <c:pt idx="785">
                  <c:v>0.2117194852392989</c:v>
                </c:pt>
                <c:pt idx="786">
                  <c:v>0.21178013058992345</c:v>
                </c:pt>
                <c:pt idx="787">
                  <c:v>0.21184063482050577</c:v>
                </c:pt>
                <c:pt idx="788">
                  <c:v>0.21190101293247438</c:v>
                </c:pt>
                <c:pt idx="789">
                  <c:v>0.21196128049607288</c:v>
                </c:pt>
                <c:pt idx="790">
                  <c:v>0.21202145358693494</c:v>
                </c:pt>
                <c:pt idx="791">
                  <c:v>0.21208154871819693</c:v>
                </c:pt>
                <c:pt idx="792">
                  <c:v>0.21214158276798009</c:v>
                </c:pt>
                <c:pt idx="793">
                  <c:v>0.21220157290210959</c:v>
                </c:pt>
                <c:pt idx="794">
                  <c:v>0.21226153649196633</c:v>
                </c:pt>
                <c:pt idx="795">
                  <c:v>0.21232149102746137</c:v>
                </c:pt>
                <c:pt idx="796">
                  <c:v>0.21238145402521841</c:v>
                </c:pt>
                <c:pt idx="797">
                  <c:v>0.21244144293217551</c:v>
                </c:pt>
                <c:pt idx="798">
                  <c:v>0.2125014750249456</c:v>
                </c:pt>
                <c:pt idx="799">
                  <c:v>0.21256156730543599</c:v>
                </c:pt>
                <c:pt idx="800">
                  <c:v>0.21262173639339921</c:v>
                </c:pt>
                <c:pt idx="801">
                  <c:v>0.21268199841670343</c:v>
                </c:pt>
                <c:pt idx="802">
                  <c:v>0.21274236890031728</c:v>
                </c:pt>
                <c:pt idx="803">
                  <c:v>0.21280286265508888</c:v>
                </c:pt>
                <c:pt idx="804">
                  <c:v>0.21286349366752877</c:v>
                </c:pt>
                <c:pt idx="805">
                  <c:v>0.2129242749918851</c:v>
                </c:pt>
                <c:pt idx="806">
                  <c:v>0.21298521864583222</c:v>
                </c:pt>
                <c:pt idx="807">
                  <c:v>0.21304633551110427</c:v>
                </c:pt>
                <c:pt idx="808">
                  <c:v>0.21310763524037321</c:v>
                </c:pt>
                <c:pt idx="809">
                  <c:v>0.2131691261715824</c:v>
                </c:pt>
                <c:pt idx="810">
                  <c:v>0.2132308152508659</c:v>
                </c:pt>
                <c:pt idx="811">
                  <c:v>0.21329270796501534</c:v>
                </c:pt>
                <c:pt idx="812">
                  <c:v>0.21335480828433639</c:v>
                </c:pt>
                <c:pt idx="813">
                  <c:v>0.21341711861652798</c:v>
                </c:pt>
                <c:pt idx="814">
                  <c:v>0.21347963977209505</c:v>
                </c:pt>
                <c:pt idx="815">
                  <c:v>0.21354237094159467</c:v>
                </c:pt>
                <c:pt idx="816">
                  <c:v>0.21360530968489583</c:v>
                </c:pt>
                <c:pt idx="817">
                  <c:v>0.21366845193250961</c:v>
                </c:pt>
                <c:pt idx="818">
                  <c:v>0.21373179199892187</c:v>
                </c:pt>
                <c:pt idx="819">
                  <c:v>0.21379532260786138</c:v>
                </c:pt>
                <c:pt idx="820">
                  <c:v>0.21385903492933184</c:v>
                </c:pt>
                <c:pt idx="821">
                  <c:v>0.21392291862833945</c:v>
                </c:pt>
                <c:pt idx="822">
                  <c:v>0.21398696192524372</c:v>
                </c:pt>
                <c:pt idx="823">
                  <c:v>0.21405115166776861</c:v>
                </c:pt>
                <c:pt idx="824">
                  <c:v>0.21411547341484219</c:v>
                </c:pt>
                <c:pt idx="825">
                  <c:v>0.21417991153257013</c:v>
                </c:pt>
                <c:pt idx="826">
                  <c:v>0.21424444930281766</c:v>
                </c:pt>
                <c:pt idx="827">
                  <c:v>0.21430906904506361</c:v>
                </c:pt>
                <c:pt idx="828">
                  <c:v>0.21437375225237928</c:v>
                </c:pt>
                <c:pt idx="829">
                  <c:v>0.21443847974255714</c:v>
                </c:pt>
                <c:pt idx="830">
                  <c:v>0.21450323182561462</c:v>
                </c:pt>
                <c:pt idx="831">
                  <c:v>0.21456798848903069</c:v>
                </c:pt>
                <c:pt idx="832">
                  <c:v>0.21463272960220842</c:v>
                </c:pt>
                <c:pt idx="833">
                  <c:v>0.21469743514171497</c:v>
                </c:pt>
                <c:pt idx="834">
                  <c:v>0.21476208543885522</c:v>
                </c:pt>
                <c:pt idx="835">
                  <c:v>0.2148266614510414</c:v>
                </c:pt>
                <c:pt idx="836">
                  <c:v>0.21489114505820003</c:v>
                </c:pt>
                <c:pt idx="837">
                  <c:v>0.21495551938505977</c:v>
                </c:pt>
                <c:pt idx="838">
                  <c:v>0.21501976914959542</c:v>
                </c:pt>
                <c:pt idx="839">
                  <c:v>0.21508388103700085</c:v>
                </c:pt>
                <c:pt idx="840">
                  <c:v>0.21514784409741</c:v>
                </c:pt>
                <c:pt idx="841">
                  <c:v>0.21521165016396096</c:v>
                </c:pt>
                <c:pt idx="842">
                  <c:v>0.21527529428576786</c:v>
                </c:pt>
                <c:pt idx="843">
                  <c:v>0.21533877516780461</c:v>
                </c:pt>
                <c:pt idx="844">
                  <c:v>0.21540209560653259</c:v>
                </c:pt>
                <c:pt idx="845">
                  <c:v>0.21546526290652107</c:v>
                </c:pt>
                <c:pt idx="846">
                  <c:v>0.21552828925910344</c:v>
                </c:pt>
                <c:pt idx="847">
                  <c:v>0.21559119205976096</c:v>
                </c:pt>
                <c:pt idx="848">
                  <c:v>0.21565399413648817</c:v>
                </c:pt>
                <c:pt idx="849">
                  <c:v>0.21571672385750124</c:v>
                </c:pt>
                <c:pt idx="850">
                  <c:v>0.21577941508384751</c:v>
                </c:pt>
                <c:pt idx="851">
                  <c:v>0.21584210693160311</c:v>
                </c:pt>
                <c:pt idx="852">
                  <c:v>0.21590484331040694</c:v>
                </c:pt>
                <c:pt idx="853">
                  <c:v>0.21596767221085519</c:v>
                </c:pt>
                <c:pt idx="854">
                  <c:v>0.2160306447238613</c:v>
                </c:pt>
                <c:pt idx="855">
                  <c:v>0.21609381379059772</c:v>
                </c:pt>
                <c:pt idx="856">
                  <c:v>0.21615723270210194</c:v>
                </c:pt>
                <c:pt idx="857">
                  <c:v>0.21622095339178013</c:v>
                </c:pt>
                <c:pt idx="858">
                  <c:v>0.21628502458972954</c:v>
                </c:pt>
                <c:pt idx="859">
                  <c:v>0.21634948993183911</c:v>
                </c:pt>
                <c:pt idx="860">
                  <c:v>0.21641438613512956</c:v>
                </c:pt>
                <c:pt idx="861">
                  <c:v>0.21647974135988121</c:v>
                </c:pt>
                <c:pt idx="862">
                  <c:v>0.21654557387564904</c:v>
                </c:pt>
                <c:pt idx="863">
                  <c:v>0.21661189113099624</c:v>
                </c:pt>
                <c:pt idx="864">
                  <c:v>0.21667868929651188</c:v>
                </c:pt>
                <c:pt idx="865">
                  <c:v>0.21674595331102228</c:v>
                </c:pt>
                <c:pt idx="866">
                  <c:v>0.21681365741709124</c:v>
                </c:pt>
                <c:pt idx="867">
                  <c:v>0.21688176613041535</c:v>
                </c:pt>
                <c:pt idx="868">
                  <c:v>0.2169502355543112</c:v>
                </c:pt>
                <c:pt idx="869">
                  <c:v>0.21701901492945591</c:v>
                </c:pt>
                <c:pt idx="870">
                  <c:v>0.21708804830214559</c:v>
                </c:pt>
                <c:pt idx="871">
                  <c:v>0.21715727620070802</c:v>
                </c:pt>
                <c:pt idx="872">
                  <c:v>0.21722663722655172</c:v>
                </c:pt>
                <c:pt idx="873">
                  <c:v>0.21729606948961308</c:v>
                </c:pt>
                <c:pt idx="874">
                  <c:v>0.21736551184343073</c:v>
                </c:pt>
                <c:pt idx="875">
                  <c:v>0.21743490489920927</c:v>
                </c:pt>
                <c:pt idx="876">
                  <c:v>0.21750419181854944</c:v>
                </c:pt>
                <c:pt idx="877">
                  <c:v>0.21757331889969583</c:v>
                </c:pt>
                <c:pt idx="878">
                  <c:v>0.21764223598214644</c:v>
                </c:pt>
                <c:pt idx="879">
                  <c:v>0.21771089669957705</c:v>
                </c:pt>
                <c:pt idx="880">
                  <c:v>0.21777925861255559</c:v>
                </c:pt>
                <c:pt idx="881">
                  <c:v>0.21784728325118394</c:v>
                </c:pt>
                <c:pt idx="882">
                  <c:v>0.21791493609490886</c:v>
                </c:pt>
                <c:pt idx="883">
                  <c:v>0.21798218651292267</c:v>
                </c:pt>
                <c:pt idx="884">
                  <c:v>0.21804900768440996</c:v>
                </c:pt>
                <c:pt idx="885">
                  <c:v>0.21811537651382074</c:v>
                </c:pt>
                <c:pt idx="886">
                  <c:v>0.21818127355240385</c:v>
                </c:pt>
                <c:pt idx="887">
                  <c:v>0.218246682933528</c:v>
                </c:pt>
                <c:pt idx="888">
                  <c:v>0.21831159232575401</c:v>
                </c:pt>
                <c:pt idx="889">
                  <c:v>0.21837599290413259</c:v>
                </c:pt>
                <c:pt idx="890">
                  <c:v>0.21843987933673106</c:v>
                </c:pt>
                <c:pt idx="891">
                  <c:v>0.21850324977992494</c:v>
                </c:pt>
                <c:pt idx="892">
                  <c:v>0.21856610587262382</c:v>
                </c:pt>
                <c:pt idx="893">
                  <c:v>0.21862845271653722</c:v>
                </c:pt>
                <c:pt idx="894">
                  <c:v>0.21869029882718474</c:v>
                </c:pt>
                <c:pt idx="895">
                  <c:v>0.2187516560390636</c:v>
                </c:pt>
                <c:pt idx="896">
                  <c:v>0.2188125393486697</c:v>
                </c:pt>
                <c:pt idx="897">
                  <c:v>0.21887296668147049</c:v>
                </c:pt>
                <c:pt idx="898">
                  <c:v>0.21893295857360237</c:v>
                </c:pt>
                <c:pt idx="899">
                  <c:v>0.21899253776614411</c:v>
                </c:pt>
                <c:pt idx="900">
                  <c:v>0.21905172871856016</c:v>
                </c:pt>
                <c:pt idx="901">
                  <c:v>0.2191105570576069</c:v>
                </c:pt>
                <c:pt idx="902">
                  <c:v>0.21916904898703529</c:v>
                </c:pt>
                <c:pt idx="903">
                  <c:v>0.21922723069041536</c:v>
                </c:pt>
                <c:pt idx="904">
                  <c:v>0.21928512776289583</c:v>
                </c:pt>
                <c:pt idx="905">
                  <c:v>0.21934276470682837</c:v>
                </c:pt>
                <c:pt idx="906">
                  <c:v>0.21940016452087821</c:v>
                </c:pt>
                <c:pt idx="907">
                  <c:v>0.21945734840316555</c:v>
                </c:pt>
                <c:pt idx="908">
                  <c:v>0.21951433557766753</c:v>
                </c:pt>
                <c:pt idx="909">
                  <c:v>0.21957114324129659</c:v>
                </c:pt>
                <c:pt idx="910">
                  <c:v>0.21962778661854868</c:v>
                </c:pt>
                <c:pt idx="911">
                  <c:v>0.21968427910272417</c:v>
                </c:pt>
                <c:pt idx="912">
                  <c:v>0.21974063245819778</c:v>
                </c:pt>
                <c:pt idx="913">
                  <c:v>0.21979685705716484</c:v>
                </c:pt>
                <c:pt idx="914">
                  <c:v>0.21985296212615249</c:v>
                </c:pt>
                <c:pt idx="915">
                  <c:v>0.21990895598158239</c:v>
                </c:pt>
                <c:pt idx="916">
                  <c:v>0.21996484623890805</c:v>
                </c:pt>
                <c:pt idx="917">
                  <c:v>0.22002063998532184</c:v>
                </c:pt>
                <c:pt idx="918">
                  <c:v>0.22007634391119468</c:v>
                </c:pt>
                <c:pt idx="919">
                  <c:v>0.22013196439972108</c:v>
                </c:pt>
                <c:pt idx="920">
                  <c:v>0.22018750757751873</c:v>
                </c:pt>
                <c:pt idx="921">
                  <c:v>0.2202429793311885</c:v>
                </c:pt>
                <c:pt idx="922">
                  <c:v>0.22029838529605827</c:v>
                </c:pt>
                <c:pt idx="923">
                  <c:v>0.22035373082384441</c:v>
                </c:pt>
                <c:pt idx="924">
                  <c:v>0.22040902093581988</c:v>
                </c:pt>
                <c:pt idx="925">
                  <c:v>0.22046426026758464</c:v>
                </c:pt>
                <c:pt idx="926">
                  <c:v>0.22051945301075634</c:v>
                </c:pt>
                <c:pt idx="927">
                  <c:v>0.22057460285607433</c:v>
                </c:pt>
                <c:pt idx="928">
                  <c:v>0.22062971294151185</c:v>
                </c:pt>
                <c:pt idx="929">
                  <c:v>0.22068478580815554</c:v>
                </c:pt>
                <c:pt idx="930">
                  <c:v>0.2207398233658644</c:v>
                </c:pt>
                <c:pt idx="931">
                  <c:v>0.22079482687002991</c:v>
                </c:pt>
                <c:pt idx="932">
                  <c:v>0.22084979691015019</c:v>
                </c:pt>
                <c:pt idx="933">
                  <c:v>0.22090473341043143</c:v>
                </c:pt>
                <c:pt idx="934">
                  <c:v>0.22095963564217858</c:v>
                </c:pt>
                <c:pt idx="935">
                  <c:v>0.22101450224736094</c:v>
                </c:pt>
                <c:pt idx="936">
                  <c:v>0.22106933127241615</c:v>
                </c:pt>
                <c:pt idx="937">
                  <c:v>0.22112412021112568</c:v>
                </c:pt>
                <c:pt idx="938">
                  <c:v>0.22117886605518464</c:v>
                </c:pt>
                <c:pt idx="939">
                  <c:v>0.22123356535097166</c:v>
                </c:pt>
                <c:pt idx="940">
                  <c:v>0.22128821426094408</c:v>
                </c:pt>
                <c:pt idx="941">
                  <c:v>0.22134280862810268</c:v>
                </c:pt>
                <c:pt idx="942">
                  <c:v>0.22139734404198314</c:v>
                </c:pt>
                <c:pt idx="943">
                  <c:v>0.22145181590476473</c:v>
                </c:pt>
                <c:pt idx="944">
                  <c:v>0.22150621949621149</c:v>
                </c:pt>
                <c:pt idx="945">
                  <c:v>0.2215605500363387</c:v>
                </c:pt>
                <c:pt idx="946">
                  <c:v>0.22161480274491033</c:v>
                </c:pt>
                <c:pt idx="947">
                  <c:v>0.22166897289706822</c:v>
                </c:pt>
                <c:pt idx="948">
                  <c:v>0.22172305587461302</c:v>
                </c:pt>
                <c:pt idx="949">
                  <c:v>0.22177704721265365</c:v>
                </c:pt>
                <c:pt idx="950">
                  <c:v>0.22183094264153336</c:v>
                </c:pt>
                <c:pt idx="951">
                  <c:v>0.22188473812406664</c:v>
                </c:pt>
                <c:pt idx="952">
                  <c:v>0.2219384298883012</c:v>
                </c:pt>
                <c:pt idx="953">
                  <c:v>0.22199201445604749</c:v>
                </c:pt>
                <c:pt idx="954">
                  <c:v>0.22204548866753951</c:v>
                </c:pt>
                <c:pt idx="955">
                  <c:v>0.22209884970259772</c:v>
                </c:pt>
                <c:pt idx="956">
                  <c:v>0.22215209509867506</c:v>
                </c:pt>
                <c:pt idx="957">
                  <c:v>0.22220522276617166</c:v>
                </c:pt>
                <c:pt idx="958">
                  <c:v>0.222258231001351</c:v>
                </c:pt>
                <c:pt idx="959">
                  <c:v>0.22231111849718241</c:v>
                </c:pt>
                <c:pt idx="960">
                  <c:v>0.22236388435236248</c:v>
                </c:pt>
                <c:pt idx="961">
                  <c:v>0.22241652807873105</c:v>
                </c:pt>
                <c:pt idx="962">
                  <c:v>0.22246904960724143</c:v>
                </c:pt>
                <c:pt idx="963">
                  <c:v>0.22252144929261303</c:v>
                </c:pt>
                <c:pt idx="964">
                  <c:v>0.222573727916731</c:v>
                </c:pt>
                <c:pt idx="965">
                  <c:v>0.22262588669084135</c:v>
                </c:pt>
                <c:pt idx="966">
                  <c:v>0.22267792725654403</c:v>
                </c:pt>
                <c:pt idx="967">
                  <c:v>0.22272985168558618</c:v>
                </c:pt>
                <c:pt idx="968">
                  <c:v>0.22278166247841533</c:v>
                </c:pt>
                <c:pt idx="969">
                  <c:v>0.22283336256146444</c:v>
                </c:pt>
                <c:pt idx="970">
                  <c:v>0.22288495528312413</c:v>
                </c:pt>
                <c:pt idx="971">
                  <c:v>0.22293644440836247</c:v>
                </c:pt>
                <c:pt idx="972">
                  <c:v>0.22298783411194947</c:v>
                </c:pt>
                <c:pt idx="973">
                  <c:v>0.22303912897025438</c:v>
                </c:pt>
                <c:pt idx="974">
                  <c:v>0.22309033395159161</c:v>
                </c:pt>
                <c:pt idx="975">
                  <c:v>0.22314145440507971</c:v>
                </c:pt>
                <c:pt idx="976">
                  <c:v>0.22319249604801306</c:v>
                </c:pt>
                <c:pt idx="977">
                  <c:v>0.2232434649517058</c:v>
                </c:pt>
                <c:pt idx="978">
                  <c:v>0.22329436752580081</c:v>
                </c:pt>
                <c:pt idx="979">
                  <c:v>0.22334521050100772</c:v>
                </c:pt>
                <c:pt idx="980">
                  <c:v>0.22339600091021608</c:v>
                </c:pt>
                <c:pt idx="981">
                  <c:v>0.22344674606791803</c:v>
                </c:pt>
                <c:pt idx="982">
                  <c:v>0.22349745354780776</c:v>
                </c:pt>
                <c:pt idx="983">
                  <c:v>0.22354813115841074</c:v>
                </c:pt>
                <c:pt idx="984">
                  <c:v>0.22359878691649737</c:v>
                </c:pt>
                <c:pt idx="985">
                  <c:v>0.22364942901795171</c:v>
                </c:pt>
                <c:pt idx="986">
                  <c:v>0.22370006580567664</c:v>
                </c:pt>
                <c:pt idx="987">
                  <c:v>0.22375070573396089</c:v>
                </c:pt>
                <c:pt idx="988">
                  <c:v>0.22380135732857237</c:v>
                </c:pt>
                <c:pt idx="989">
                  <c:v>0.22385202914165589</c:v>
                </c:pt>
                <c:pt idx="990">
                  <c:v>0.22390272970028735</c:v>
                </c:pt>
                <c:pt idx="991">
                  <c:v>0.22395346744724831</c:v>
                </c:pt>
                <c:pt idx="992">
                  <c:v>0.22400425067230884</c:v>
                </c:pt>
                <c:pt idx="993">
                  <c:v>0.22405508743196478</c:v>
                </c:pt>
                <c:pt idx="994">
                  <c:v>0.22410598545520843</c:v>
                </c:pt>
                <c:pt idx="995">
                  <c:v>0.22415695203253333</c:v>
                </c:pt>
                <c:pt idx="996">
                  <c:v>0.22420799388506674</c:v>
                </c:pt>
                <c:pt idx="997">
                  <c:v>0.22425911701034715</c:v>
                </c:pt>
                <c:pt idx="998">
                  <c:v>0.22431032650114791</c:v>
                </c:pt>
                <c:pt idx="999">
                  <c:v>0.22436162633371337</c:v>
                </c:pt>
              </c:numCache>
            </c:numRef>
          </c:yVal>
          <c:smooth val="0"/>
        </c:ser>
        <c:ser>
          <c:idx val="1"/>
          <c:order val="1"/>
          <c:tx>
            <c:strRef>
              <c:f>List2!$I$1</c:f>
              <c:strCache>
                <c:ptCount val="1"/>
                <c:pt idx="0">
                  <c:v>MSE DevTest</c:v>
                </c:pt>
              </c:strCache>
            </c:strRef>
          </c:tx>
          <c:spPr>
            <a:ln w="28575">
              <a:noFill/>
            </a:ln>
          </c:spPr>
          <c:marker>
            <c:symbol val="circle"/>
            <c:size val="2"/>
            <c:spPr>
              <a:ln>
                <a:noFill/>
              </a:ln>
            </c:spPr>
          </c:marker>
          <c:xVal>
            <c:numRef>
              <c:f>List2!$A$2:$A$1001</c:f>
              <c:numCache>
                <c:formatCode>General</c:formatCode>
                <c:ptCount val="1000"/>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pt idx="65">
                  <c:v>66</c:v>
                </c:pt>
                <c:pt idx="66">
                  <c:v>67</c:v>
                </c:pt>
                <c:pt idx="67">
                  <c:v>68</c:v>
                </c:pt>
                <c:pt idx="68">
                  <c:v>69</c:v>
                </c:pt>
                <c:pt idx="69">
                  <c:v>70</c:v>
                </c:pt>
                <c:pt idx="70">
                  <c:v>71</c:v>
                </c:pt>
                <c:pt idx="71">
                  <c:v>72</c:v>
                </c:pt>
                <c:pt idx="72">
                  <c:v>73</c:v>
                </c:pt>
                <c:pt idx="73">
                  <c:v>74</c:v>
                </c:pt>
                <c:pt idx="74">
                  <c:v>75</c:v>
                </c:pt>
                <c:pt idx="75">
                  <c:v>76</c:v>
                </c:pt>
                <c:pt idx="76">
                  <c:v>77</c:v>
                </c:pt>
                <c:pt idx="77">
                  <c:v>78</c:v>
                </c:pt>
                <c:pt idx="78">
                  <c:v>79</c:v>
                </c:pt>
                <c:pt idx="79">
                  <c:v>80</c:v>
                </c:pt>
                <c:pt idx="80">
                  <c:v>81</c:v>
                </c:pt>
                <c:pt idx="81">
                  <c:v>82</c:v>
                </c:pt>
                <c:pt idx="82">
                  <c:v>83</c:v>
                </c:pt>
                <c:pt idx="83">
                  <c:v>84</c:v>
                </c:pt>
                <c:pt idx="84">
                  <c:v>85</c:v>
                </c:pt>
                <c:pt idx="85">
                  <c:v>86</c:v>
                </c:pt>
                <c:pt idx="86">
                  <c:v>87</c:v>
                </c:pt>
                <c:pt idx="87">
                  <c:v>88</c:v>
                </c:pt>
                <c:pt idx="88">
                  <c:v>89</c:v>
                </c:pt>
                <c:pt idx="89">
                  <c:v>90</c:v>
                </c:pt>
                <c:pt idx="90">
                  <c:v>91</c:v>
                </c:pt>
                <c:pt idx="91">
                  <c:v>92</c:v>
                </c:pt>
                <c:pt idx="92">
                  <c:v>93</c:v>
                </c:pt>
                <c:pt idx="93">
                  <c:v>94</c:v>
                </c:pt>
                <c:pt idx="94">
                  <c:v>95</c:v>
                </c:pt>
                <c:pt idx="95">
                  <c:v>96</c:v>
                </c:pt>
                <c:pt idx="96">
                  <c:v>97</c:v>
                </c:pt>
                <c:pt idx="97">
                  <c:v>98</c:v>
                </c:pt>
                <c:pt idx="98">
                  <c:v>99</c:v>
                </c:pt>
                <c:pt idx="99">
                  <c:v>100</c:v>
                </c:pt>
                <c:pt idx="100">
                  <c:v>101</c:v>
                </c:pt>
                <c:pt idx="101">
                  <c:v>102</c:v>
                </c:pt>
                <c:pt idx="102">
                  <c:v>103</c:v>
                </c:pt>
                <c:pt idx="103">
                  <c:v>104</c:v>
                </c:pt>
                <c:pt idx="104">
                  <c:v>105</c:v>
                </c:pt>
                <c:pt idx="105">
                  <c:v>106</c:v>
                </c:pt>
                <c:pt idx="106">
                  <c:v>107</c:v>
                </c:pt>
                <c:pt idx="107">
                  <c:v>108</c:v>
                </c:pt>
                <c:pt idx="108">
                  <c:v>109</c:v>
                </c:pt>
                <c:pt idx="109">
                  <c:v>110</c:v>
                </c:pt>
                <c:pt idx="110">
                  <c:v>111</c:v>
                </c:pt>
                <c:pt idx="111">
                  <c:v>112</c:v>
                </c:pt>
                <c:pt idx="112">
                  <c:v>113</c:v>
                </c:pt>
                <c:pt idx="113">
                  <c:v>114</c:v>
                </c:pt>
                <c:pt idx="114">
                  <c:v>115</c:v>
                </c:pt>
                <c:pt idx="115">
                  <c:v>116</c:v>
                </c:pt>
                <c:pt idx="116">
                  <c:v>117</c:v>
                </c:pt>
                <c:pt idx="117">
                  <c:v>118</c:v>
                </c:pt>
                <c:pt idx="118">
                  <c:v>119</c:v>
                </c:pt>
                <c:pt idx="119">
                  <c:v>120</c:v>
                </c:pt>
                <c:pt idx="120">
                  <c:v>121</c:v>
                </c:pt>
                <c:pt idx="121">
                  <c:v>122</c:v>
                </c:pt>
                <c:pt idx="122">
                  <c:v>123</c:v>
                </c:pt>
                <c:pt idx="123">
                  <c:v>124</c:v>
                </c:pt>
                <c:pt idx="124">
                  <c:v>125</c:v>
                </c:pt>
                <c:pt idx="125">
                  <c:v>126</c:v>
                </c:pt>
                <c:pt idx="126">
                  <c:v>127</c:v>
                </c:pt>
                <c:pt idx="127">
                  <c:v>128</c:v>
                </c:pt>
                <c:pt idx="128">
                  <c:v>129</c:v>
                </c:pt>
                <c:pt idx="129">
                  <c:v>130</c:v>
                </c:pt>
                <c:pt idx="130">
                  <c:v>131</c:v>
                </c:pt>
                <c:pt idx="131">
                  <c:v>132</c:v>
                </c:pt>
                <c:pt idx="132">
                  <c:v>133</c:v>
                </c:pt>
                <c:pt idx="133">
                  <c:v>134</c:v>
                </c:pt>
                <c:pt idx="134">
                  <c:v>135</c:v>
                </c:pt>
                <c:pt idx="135">
                  <c:v>136</c:v>
                </c:pt>
                <c:pt idx="136">
                  <c:v>137</c:v>
                </c:pt>
                <c:pt idx="137">
                  <c:v>138</c:v>
                </c:pt>
                <c:pt idx="138">
                  <c:v>139</c:v>
                </c:pt>
                <c:pt idx="139">
                  <c:v>140</c:v>
                </c:pt>
                <c:pt idx="140">
                  <c:v>141</c:v>
                </c:pt>
                <c:pt idx="141">
                  <c:v>142</c:v>
                </c:pt>
                <c:pt idx="142">
                  <c:v>143</c:v>
                </c:pt>
                <c:pt idx="143">
                  <c:v>144</c:v>
                </c:pt>
                <c:pt idx="144">
                  <c:v>145</c:v>
                </c:pt>
                <c:pt idx="145">
                  <c:v>146</c:v>
                </c:pt>
                <c:pt idx="146">
                  <c:v>147</c:v>
                </c:pt>
                <c:pt idx="147">
                  <c:v>148</c:v>
                </c:pt>
                <c:pt idx="148">
                  <c:v>149</c:v>
                </c:pt>
                <c:pt idx="149">
                  <c:v>150</c:v>
                </c:pt>
                <c:pt idx="150">
                  <c:v>151</c:v>
                </c:pt>
                <c:pt idx="151">
                  <c:v>152</c:v>
                </c:pt>
                <c:pt idx="152">
                  <c:v>153</c:v>
                </c:pt>
                <c:pt idx="153">
                  <c:v>154</c:v>
                </c:pt>
                <c:pt idx="154">
                  <c:v>155</c:v>
                </c:pt>
                <c:pt idx="155">
                  <c:v>156</c:v>
                </c:pt>
                <c:pt idx="156">
                  <c:v>157</c:v>
                </c:pt>
                <c:pt idx="157">
                  <c:v>158</c:v>
                </c:pt>
                <c:pt idx="158">
                  <c:v>159</c:v>
                </c:pt>
                <c:pt idx="159">
                  <c:v>160</c:v>
                </c:pt>
                <c:pt idx="160">
                  <c:v>161</c:v>
                </c:pt>
                <c:pt idx="161">
                  <c:v>162</c:v>
                </c:pt>
                <c:pt idx="162">
                  <c:v>163</c:v>
                </c:pt>
                <c:pt idx="163">
                  <c:v>164</c:v>
                </c:pt>
                <c:pt idx="164">
                  <c:v>165</c:v>
                </c:pt>
                <c:pt idx="165">
                  <c:v>166</c:v>
                </c:pt>
                <c:pt idx="166">
                  <c:v>167</c:v>
                </c:pt>
                <c:pt idx="167">
                  <c:v>168</c:v>
                </c:pt>
                <c:pt idx="168">
                  <c:v>169</c:v>
                </c:pt>
                <c:pt idx="169">
                  <c:v>170</c:v>
                </c:pt>
                <c:pt idx="170">
                  <c:v>171</c:v>
                </c:pt>
                <c:pt idx="171">
                  <c:v>172</c:v>
                </c:pt>
                <c:pt idx="172">
                  <c:v>173</c:v>
                </c:pt>
                <c:pt idx="173">
                  <c:v>174</c:v>
                </c:pt>
                <c:pt idx="174">
                  <c:v>175</c:v>
                </c:pt>
                <c:pt idx="175">
                  <c:v>176</c:v>
                </c:pt>
                <c:pt idx="176">
                  <c:v>177</c:v>
                </c:pt>
                <c:pt idx="177">
                  <c:v>178</c:v>
                </c:pt>
                <c:pt idx="178">
                  <c:v>179</c:v>
                </c:pt>
                <c:pt idx="179">
                  <c:v>180</c:v>
                </c:pt>
                <c:pt idx="180">
                  <c:v>181</c:v>
                </c:pt>
                <c:pt idx="181">
                  <c:v>182</c:v>
                </c:pt>
                <c:pt idx="182">
                  <c:v>183</c:v>
                </c:pt>
                <c:pt idx="183">
                  <c:v>184</c:v>
                </c:pt>
                <c:pt idx="184">
                  <c:v>185</c:v>
                </c:pt>
                <c:pt idx="185">
                  <c:v>186</c:v>
                </c:pt>
                <c:pt idx="186">
                  <c:v>187</c:v>
                </c:pt>
                <c:pt idx="187">
                  <c:v>188</c:v>
                </c:pt>
                <c:pt idx="188">
                  <c:v>189</c:v>
                </c:pt>
                <c:pt idx="189">
                  <c:v>190</c:v>
                </c:pt>
                <c:pt idx="190">
                  <c:v>191</c:v>
                </c:pt>
                <c:pt idx="191">
                  <c:v>192</c:v>
                </c:pt>
                <c:pt idx="192">
                  <c:v>193</c:v>
                </c:pt>
                <c:pt idx="193">
                  <c:v>194</c:v>
                </c:pt>
                <c:pt idx="194">
                  <c:v>195</c:v>
                </c:pt>
                <c:pt idx="195">
                  <c:v>196</c:v>
                </c:pt>
                <c:pt idx="196">
                  <c:v>197</c:v>
                </c:pt>
                <c:pt idx="197">
                  <c:v>198</c:v>
                </c:pt>
                <c:pt idx="198">
                  <c:v>199</c:v>
                </c:pt>
                <c:pt idx="199">
                  <c:v>200</c:v>
                </c:pt>
                <c:pt idx="200">
                  <c:v>201</c:v>
                </c:pt>
                <c:pt idx="201">
                  <c:v>202</c:v>
                </c:pt>
                <c:pt idx="202">
                  <c:v>203</c:v>
                </c:pt>
                <c:pt idx="203">
                  <c:v>204</c:v>
                </c:pt>
                <c:pt idx="204">
                  <c:v>205</c:v>
                </c:pt>
                <c:pt idx="205">
                  <c:v>206</c:v>
                </c:pt>
                <c:pt idx="206">
                  <c:v>207</c:v>
                </c:pt>
                <c:pt idx="207">
                  <c:v>208</c:v>
                </c:pt>
                <c:pt idx="208">
                  <c:v>209</c:v>
                </c:pt>
                <c:pt idx="209">
                  <c:v>210</c:v>
                </c:pt>
                <c:pt idx="210">
                  <c:v>211</c:v>
                </c:pt>
                <c:pt idx="211">
                  <c:v>212</c:v>
                </c:pt>
                <c:pt idx="212">
                  <c:v>213</c:v>
                </c:pt>
                <c:pt idx="213">
                  <c:v>214</c:v>
                </c:pt>
                <c:pt idx="214">
                  <c:v>215</c:v>
                </c:pt>
                <c:pt idx="215">
                  <c:v>216</c:v>
                </c:pt>
                <c:pt idx="216">
                  <c:v>217</c:v>
                </c:pt>
                <c:pt idx="217">
                  <c:v>218</c:v>
                </c:pt>
                <c:pt idx="218">
                  <c:v>219</c:v>
                </c:pt>
                <c:pt idx="219">
                  <c:v>220</c:v>
                </c:pt>
                <c:pt idx="220">
                  <c:v>221</c:v>
                </c:pt>
                <c:pt idx="221">
                  <c:v>222</c:v>
                </c:pt>
                <c:pt idx="222">
                  <c:v>223</c:v>
                </c:pt>
                <c:pt idx="223">
                  <c:v>224</c:v>
                </c:pt>
                <c:pt idx="224">
                  <c:v>225</c:v>
                </c:pt>
                <c:pt idx="225">
                  <c:v>226</c:v>
                </c:pt>
                <c:pt idx="226">
                  <c:v>227</c:v>
                </c:pt>
                <c:pt idx="227">
                  <c:v>228</c:v>
                </c:pt>
                <c:pt idx="228">
                  <c:v>229</c:v>
                </c:pt>
                <c:pt idx="229">
                  <c:v>230</c:v>
                </c:pt>
                <c:pt idx="230">
                  <c:v>231</c:v>
                </c:pt>
                <c:pt idx="231">
                  <c:v>232</c:v>
                </c:pt>
                <c:pt idx="232">
                  <c:v>233</c:v>
                </c:pt>
                <c:pt idx="233">
                  <c:v>234</c:v>
                </c:pt>
                <c:pt idx="234">
                  <c:v>235</c:v>
                </c:pt>
                <c:pt idx="235">
                  <c:v>236</c:v>
                </c:pt>
                <c:pt idx="236">
                  <c:v>237</c:v>
                </c:pt>
                <c:pt idx="237">
                  <c:v>238</c:v>
                </c:pt>
                <c:pt idx="238">
                  <c:v>239</c:v>
                </c:pt>
                <c:pt idx="239">
                  <c:v>240</c:v>
                </c:pt>
                <c:pt idx="240">
                  <c:v>241</c:v>
                </c:pt>
                <c:pt idx="241">
                  <c:v>242</c:v>
                </c:pt>
                <c:pt idx="242">
                  <c:v>243</c:v>
                </c:pt>
                <c:pt idx="243">
                  <c:v>244</c:v>
                </c:pt>
                <c:pt idx="244">
                  <c:v>245</c:v>
                </c:pt>
                <c:pt idx="245">
                  <c:v>246</c:v>
                </c:pt>
                <c:pt idx="246">
                  <c:v>247</c:v>
                </c:pt>
                <c:pt idx="247">
                  <c:v>248</c:v>
                </c:pt>
                <c:pt idx="248">
                  <c:v>249</c:v>
                </c:pt>
                <c:pt idx="249">
                  <c:v>250</c:v>
                </c:pt>
                <c:pt idx="250">
                  <c:v>251</c:v>
                </c:pt>
                <c:pt idx="251">
                  <c:v>252</c:v>
                </c:pt>
                <c:pt idx="252">
                  <c:v>253</c:v>
                </c:pt>
                <c:pt idx="253">
                  <c:v>254</c:v>
                </c:pt>
                <c:pt idx="254">
                  <c:v>255</c:v>
                </c:pt>
                <c:pt idx="255">
                  <c:v>256</c:v>
                </c:pt>
                <c:pt idx="256">
                  <c:v>257</c:v>
                </c:pt>
                <c:pt idx="257">
                  <c:v>258</c:v>
                </c:pt>
                <c:pt idx="258">
                  <c:v>259</c:v>
                </c:pt>
                <c:pt idx="259">
                  <c:v>260</c:v>
                </c:pt>
                <c:pt idx="260">
                  <c:v>261</c:v>
                </c:pt>
                <c:pt idx="261">
                  <c:v>262</c:v>
                </c:pt>
                <c:pt idx="262">
                  <c:v>263</c:v>
                </c:pt>
                <c:pt idx="263">
                  <c:v>264</c:v>
                </c:pt>
                <c:pt idx="264">
                  <c:v>265</c:v>
                </c:pt>
                <c:pt idx="265">
                  <c:v>266</c:v>
                </c:pt>
                <c:pt idx="266">
                  <c:v>267</c:v>
                </c:pt>
                <c:pt idx="267">
                  <c:v>268</c:v>
                </c:pt>
                <c:pt idx="268">
                  <c:v>269</c:v>
                </c:pt>
                <c:pt idx="269">
                  <c:v>270</c:v>
                </c:pt>
                <c:pt idx="270">
                  <c:v>271</c:v>
                </c:pt>
                <c:pt idx="271">
                  <c:v>272</c:v>
                </c:pt>
                <c:pt idx="272">
                  <c:v>273</c:v>
                </c:pt>
                <c:pt idx="273">
                  <c:v>274</c:v>
                </c:pt>
                <c:pt idx="274">
                  <c:v>275</c:v>
                </c:pt>
                <c:pt idx="275">
                  <c:v>276</c:v>
                </c:pt>
                <c:pt idx="276">
                  <c:v>277</c:v>
                </c:pt>
                <c:pt idx="277">
                  <c:v>278</c:v>
                </c:pt>
                <c:pt idx="278">
                  <c:v>279</c:v>
                </c:pt>
                <c:pt idx="279">
                  <c:v>280</c:v>
                </c:pt>
                <c:pt idx="280">
                  <c:v>281</c:v>
                </c:pt>
                <c:pt idx="281">
                  <c:v>282</c:v>
                </c:pt>
                <c:pt idx="282">
                  <c:v>283</c:v>
                </c:pt>
                <c:pt idx="283">
                  <c:v>284</c:v>
                </c:pt>
                <c:pt idx="284">
                  <c:v>285</c:v>
                </c:pt>
                <c:pt idx="285">
                  <c:v>286</c:v>
                </c:pt>
                <c:pt idx="286">
                  <c:v>287</c:v>
                </c:pt>
                <c:pt idx="287">
                  <c:v>288</c:v>
                </c:pt>
                <c:pt idx="288">
                  <c:v>289</c:v>
                </c:pt>
                <c:pt idx="289">
                  <c:v>290</c:v>
                </c:pt>
                <c:pt idx="290">
                  <c:v>291</c:v>
                </c:pt>
                <c:pt idx="291">
                  <c:v>292</c:v>
                </c:pt>
                <c:pt idx="292">
                  <c:v>293</c:v>
                </c:pt>
                <c:pt idx="293">
                  <c:v>294</c:v>
                </c:pt>
                <c:pt idx="294">
                  <c:v>295</c:v>
                </c:pt>
                <c:pt idx="295">
                  <c:v>296</c:v>
                </c:pt>
                <c:pt idx="296">
                  <c:v>297</c:v>
                </c:pt>
                <c:pt idx="297">
                  <c:v>298</c:v>
                </c:pt>
                <c:pt idx="298">
                  <c:v>299</c:v>
                </c:pt>
                <c:pt idx="299">
                  <c:v>300</c:v>
                </c:pt>
                <c:pt idx="300">
                  <c:v>301</c:v>
                </c:pt>
                <c:pt idx="301">
                  <c:v>302</c:v>
                </c:pt>
                <c:pt idx="302">
                  <c:v>303</c:v>
                </c:pt>
                <c:pt idx="303">
                  <c:v>304</c:v>
                </c:pt>
                <c:pt idx="304">
                  <c:v>305</c:v>
                </c:pt>
                <c:pt idx="305">
                  <c:v>306</c:v>
                </c:pt>
                <c:pt idx="306">
                  <c:v>307</c:v>
                </c:pt>
                <c:pt idx="307">
                  <c:v>308</c:v>
                </c:pt>
                <c:pt idx="308">
                  <c:v>309</c:v>
                </c:pt>
                <c:pt idx="309">
                  <c:v>310</c:v>
                </c:pt>
                <c:pt idx="310">
                  <c:v>311</c:v>
                </c:pt>
                <c:pt idx="311">
                  <c:v>312</c:v>
                </c:pt>
                <c:pt idx="312">
                  <c:v>313</c:v>
                </c:pt>
                <c:pt idx="313">
                  <c:v>314</c:v>
                </c:pt>
                <c:pt idx="314">
                  <c:v>315</c:v>
                </c:pt>
                <c:pt idx="315">
                  <c:v>316</c:v>
                </c:pt>
                <c:pt idx="316">
                  <c:v>317</c:v>
                </c:pt>
                <c:pt idx="317">
                  <c:v>318</c:v>
                </c:pt>
                <c:pt idx="318">
                  <c:v>319</c:v>
                </c:pt>
                <c:pt idx="319">
                  <c:v>320</c:v>
                </c:pt>
                <c:pt idx="320">
                  <c:v>321</c:v>
                </c:pt>
                <c:pt idx="321">
                  <c:v>322</c:v>
                </c:pt>
                <c:pt idx="322">
                  <c:v>323</c:v>
                </c:pt>
                <c:pt idx="323">
                  <c:v>324</c:v>
                </c:pt>
                <c:pt idx="324">
                  <c:v>325</c:v>
                </c:pt>
                <c:pt idx="325">
                  <c:v>326</c:v>
                </c:pt>
                <c:pt idx="326">
                  <c:v>327</c:v>
                </c:pt>
                <c:pt idx="327">
                  <c:v>328</c:v>
                </c:pt>
                <c:pt idx="328">
                  <c:v>329</c:v>
                </c:pt>
                <c:pt idx="329">
                  <c:v>330</c:v>
                </c:pt>
                <c:pt idx="330">
                  <c:v>331</c:v>
                </c:pt>
                <c:pt idx="331">
                  <c:v>332</c:v>
                </c:pt>
                <c:pt idx="332">
                  <c:v>333</c:v>
                </c:pt>
                <c:pt idx="333">
                  <c:v>334</c:v>
                </c:pt>
                <c:pt idx="334">
                  <c:v>335</c:v>
                </c:pt>
                <c:pt idx="335">
                  <c:v>336</c:v>
                </c:pt>
                <c:pt idx="336">
                  <c:v>337</c:v>
                </c:pt>
                <c:pt idx="337">
                  <c:v>338</c:v>
                </c:pt>
                <c:pt idx="338">
                  <c:v>339</c:v>
                </c:pt>
                <c:pt idx="339">
                  <c:v>340</c:v>
                </c:pt>
                <c:pt idx="340">
                  <c:v>341</c:v>
                </c:pt>
                <c:pt idx="341">
                  <c:v>342</c:v>
                </c:pt>
                <c:pt idx="342">
                  <c:v>343</c:v>
                </c:pt>
                <c:pt idx="343">
                  <c:v>344</c:v>
                </c:pt>
                <c:pt idx="344">
                  <c:v>345</c:v>
                </c:pt>
                <c:pt idx="345">
                  <c:v>346</c:v>
                </c:pt>
                <c:pt idx="346">
                  <c:v>347</c:v>
                </c:pt>
                <c:pt idx="347">
                  <c:v>348</c:v>
                </c:pt>
                <c:pt idx="348">
                  <c:v>349</c:v>
                </c:pt>
                <c:pt idx="349">
                  <c:v>350</c:v>
                </c:pt>
                <c:pt idx="350">
                  <c:v>351</c:v>
                </c:pt>
                <c:pt idx="351">
                  <c:v>352</c:v>
                </c:pt>
                <c:pt idx="352">
                  <c:v>353</c:v>
                </c:pt>
                <c:pt idx="353">
                  <c:v>354</c:v>
                </c:pt>
                <c:pt idx="354">
                  <c:v>355</c:v>
                </c:pt>
                <c:pt idx="355">
                  <c:v>356</c:v>
                </c:pt>
                <c:pt idx="356">
                  <c:v>357</c:v>
                </c:pt>
                <c:pt idx="357">
                  <c:v>358</c:v>
                </c:pt>
                <c:pt idx="358">
                  <c:v>359</c:v>
                </c:pt>
                <c:pt idx="359">
                  <c:v>360</c:v>
                </c:pt>
                <c:pt idx="360">
                  <c:v>361</c:v>
                </c:pt>
                <c:pt idx="361">
                  <c:v>362</c:v>
                </c:pt>
                <c:pt idx="362">
                  <c:v>363</c:v>
                </c:pt>
                <c:pt idx="363">
                  <c:v>364</c:v>
                </c:pt>
                <c:pt idx="364">
                  <c:v>365</c:v>
                </c:pt>
                <c:pt idx="365">
                  <c:v>366</c:v>
                </c:pt>
                <c:pt idx="366">
                  <c:v>367</c:v>
                </c:pt>
                <c:pt idx="367">
                  <c:v>368</c:v>
                </c:pt>
                <c:pt idx="368">
                  <c:v>369</c:v>
                </c:pt>
                <c:pt idx="369">
                  <c:v>370</c:v>
                </c:pt>
                <c:pt idx="370">
                  <c:v>371</c:v>
                </c:pt>
                <c:pt idx="371">
                  <c:v>372</c:v>
                </c:pt>
                <c:pt idx="372">
                  <c:v>373</c:v>
                </c:pt>
                <c:pt idx="373">
                  <c:v>374</c:v>
                </c:pt>
                <c:pt idx="374">
                  <c:v>375</c:v>
                </c:pt>
                <c:pt idx="375">
                  <c:v>376</c:v>
                </c:pt>
                <c:pt idx="376">
                  <c:v>377</c:v>
                </c:pt>
                <c:pt idx="377">
                  <c:v>378</c:v>
                </c:pt>
                <c:pt idx="378">
                  <c:v>379</c:v>
                </c:pt>
                <c:pt idx="379">
                  <c:v>380</c:v>
                </c:pt>
                <c:pt idx="380">
                  <c:v>381</c:v>
                </c:pt>
                <c:pt idx="381">
                  <c:v>382</c:v>
                </c:pt>
                <c:pt idx="382">
                  <c:v>383</c:v>
                </c:pt>
                <c:pt idx="383">
                  <c:v>384</c:v>
                </c:pt>
                <c:pt idx="384">
                  <c:v>385</c:v>
                </c:pt>
                <c:pt idx="385">
                  <c:v>386</c:v>
                </c:pt>
                <c:pt idx="386">
                  <c:v>387</c:v>
                </c:pt>
                <c:pt idx="387">
                  <c:v>388</c:v>
                </c:pt>
                <c:pt idx="388">
                  <c:v>389</c:v>
                </c:pt>
                <c:pt idx="389">
                  <c:v>390</c:v>
                </c:pt>
                <c:pt idx="390">
                  <c:v>391</c:v>
                </c:pt>
                <c:pt idx="391">
                  <c:v>392</c:v>
                </c:pt>
                <c:pt idx="392">
                  <c:v>393</c:v>
                </c:pt>
                <c:pt idx="393">
                  <c:v>394</c:v>
                </c:pt>
                <c:pt idx="394">
                  <c:v>395</c:v>
                </c:pt>
                <c:pt idx="395">
                  <c:v>396</c:v>
                </c:pt>
                <c:pt idx="396">
                  <c:v>397</c:v>
                </c:pt>
                <c:pt idx="397">
                  <c:v>398</c:v>
                </c:pt>
                <c:pt idx="398">
                  <c:v>399</c:v>
                </c:pt>
                <c:pt idx="399">
                  <c:v>400</c:v>
                </c:pt>
                <c:pt idx="400">
                  <c:v>401</c:v>
                </c:pt>
                <c:pt idx="401">
                  <c:v>402</c:v>
                </c:pt>
                <c:pt idx="402">
                  <c:v>403</c:v>
                </c:pt>
                <c:pt idx="403">
                  <c:v>404</c:v>
                </c:pt>
                <c:pt idx="404">
                  <c:v>405</c:v>
                </c:pt>
                <c:pt idx="405">
                  <c:v>406</c:v>
                </c:pt>
                <c:pt idx="406">
                  <c:v>407</c:v>
                </c:pt>
                <c:pt idx="407">
                  <c:v>408</c:v>
                </c:pt>
                <c:pt idx="408">
                  <c:v>409</c:v>
                </c:pt>
                <c:pt idx="409">
                  <c:v>410</c:v>
                </c:pt>
                <c:pt idx="410">
                  <c:v>411</c:v>
                </c:pt>
                <c:pt idx="411">
                  <c:v>412</c:v>
                </c:pt>
                <c:pt idx="412">
                  <c:v>413</c:v>
                </c:pt>
                <c:pt idx="413">
                  <c:v>414</c:v>
                </c:pt>
                <c:pt idx="414">
                  <c:v>415</c:v>
                </c:pt>
                <c:pt idx="415">
                  <c:v>416</c:v>
                </c:pt>
                <c:pt idx="416">
                  <c:v>417</c:v>
                </c:pt>
                <c:pt idx="417">
                  <c:v>418</c:v>
                </c:pt>
                <c:pt idx="418">
                  <c:v>419</c:v>
                </c:pt>
                <c:pt idx="419">
                  <c:v>420</c:v>
                </c:pt>
                <c:pt idx="420">
                  <c:v>421</c:v>
                </c:pt>
                <c:pt idx="421">
                  <c:v>422</c:v>
                </c:pt>
                <c:pt idx="422">
                  <c:v>423</c:v>
                </c:pt>
                <c:pt idx="423">
                  <c:v>424</c:v>
                </c:pt>
                <c:pt idx="424">
                  <c:v>425</c:v>
                </c:pt>
                <c:pt idx="425">
                  <c:v>426</c:v>
                </c:pt>
                <c:pt idx="426">
                  <c:v>427</c:v>
                </c:pt>
                <c:pt idx="427">
                  <c:v>428</c:v>
                </c:pt>
                <c:pt idx="428">
                  <c:v>429</c:v>
                </c:pt>
                <c:pt idx="429">
                  <c:v>430</c:v>
                </c:pt>
                <c:pt idx="430">
                  <c:v>431</c:v>
                </c:pt>
                <c:pt idx="431">
                  <c:v>432</c:v>
                </c:pt>
                <c:pt idx="432">
                  <c:v>433</c:v>
                </c:pt>
                <c:pt idx="433">
                  <c:v>434</c:v>
                </c:pt>
                <c:pt idx="434">
                  <c:v>435</c:v>
                </c:pt>
                <c:pt idx="435">
                  <c:v>436</c:v>
                </c:pt>
                <c:pt idx="436">
                  <c:v>437</c:v>
                </c:pt>
                <c:pt idx="437">
                  <c:v>438</c:v>
                </c:pt>
                <c:pt idx="438">
                  <c:v>439</c:v>
                </c:pt>
                <c:pt idx="439">
                  <c:v>440</c:v>
                </c:pt>
                <c:pt idx="440">
                  <c:v>441</c:v>
                </c:pt>
                <c:pt idx="441">
                  <c:v>442</c:v>
                </c:pt>
                <c:pt idx="442">
                  <c:v>443</c:v>
                </c:pt>
                <c:pt idx="443">
                  <c:v>444</c:v>
                </c:pt>
                <c:pt idx="444">
                  <c:v>445</c:v>
                </c:pt>
                <c:pt idx="445">
                  <c:v>446</c:v>
                </c:pt>
                <c:pt idx="446">
                  <c:v>447</c:v>
                </c:pt>
                <c:pt idx="447">
                  <c:v>448</c:v>
                </c:pt>
                <c:pt idx="448">
                  <c:v>449</c:v>
                </c:pt>
                <c:pt idx="449">
                  <c:v>450</c:v>
                </c:pt>
                <c:pt idx="450">
                  <c:v>451</c:v>
                </c:pt>
                <c:pt idx="451">
                  <c:v>452</c:v>
                </c:pt>
                <c:pt idx="452">
                  <c:v>453</c:v>
                </c:pt>
                <c:pt idx="453">
                  <c:v>454</c:v>
                </c:pt>
                <c:pt idx="454">
                  <c:v>455</c:v>
                </c:pt>
                <c:pt idx="455">
                  <c:v>456</c:v>
                </c:pt>
                <c:pt idx="456">
                  <c:v>457</c:v>
                </c:pt>
                <c:pt idx="457">
                  <c:v>458</c:v>
                </c:pt>
                <c:pt idx="458">
                  <c:v>459</c:v>
                </c:pt>
                <c:pt idx="459">
                  <c:v>460</c:v>
                </c:pt>
                <c:pt idx="460">
                  <c:v>461</c:v>
                </c:pt>
                <c:pt idx="461">
                  <c:v>462</c:v>
                </c:pt>
                <c:pt idx="462">
                  <c:v>463</c:v>
                </c:pt>
                <c:pt idx="463">
                  <c:v>464</c:v>
                </c:pt>
                <c:pt idx="464">
                  <c:v>465</c:v>
                </c:pt>
                <c:pt idx="465">
                  <c:v>466</c:v>
                </c:pt>
                <c:pt idx="466">
                  <c:v>467</c:v>
                </c:pt>
                <c:pt idx="467">
                  <c:v>468</c:v>
                </c:pt>
                <c:pt idx="468">
                  <c:v>469</c:v>
                </c:pt>
                <c:pt idx="469">
                  <c:v>470</c:v>
                </c:pt>
                <c:pt idx="470">
                  <c:v>471</c:v>
                </c:pt>
                <c:pt idx="471">
                  <c:v>472</c:v>
                </c:pt>
                <c:pt idx="472">
                  <c:v>473</c:v>
                </c:pt>
                <c:pt idx="473">
                  <c:v>474</c:v>
                </c:pt>
                <c:pt idx="474">
                  <c:v>475</c:v>
                </c:pt>
                <c:pt idx="475">
                  <c:v>476</c:v>
                </c:pt>
                <c:pt idx="476">
                  <c:v>477</c:v>
                </c:pt>
                <c:pt idx="477">
                  <c:v>478</c:v>
                </c:pt>
                <c:pt idx="478">
                  <c:v>479</c:v>
                </c:pt>
                <c:pt idx="479">
                  <c:v>480</c:v>
                </c:pt>
                <c:pt idx="480">
                  <c:v>481</c:v>
                </c:pt>
                <c:pt idx="481">
                  <c:v>482</c:v>
                </c:pt>
                <c:pt idx="482">
                  <c:v>483</c:v>
                </c:pt>
                <c:pt idx="483">
                  <c:v>484</c:v>
                </c:pt>
                <c:pt idx="484">
                  <c:v>485</c:v>
                </c:pt>
                <c:pt idx="485">
                  <c:v>486</c:v>
                </c:pt>
                <c:pt idx="486">
                  <c:v>487</c:v>
                </c:pt>
                <c:pt idx="487">
                  <c:v>488</c:v>
                </c:pt>
                <c:pt idx="488">
                  <c:v>489</c:v>
                </c:pt>
                <c:pt idx="489">
                  <c:v>490</c:v>
                </c:pt>
                <c:pt idx="490">
                  <c:v>491</c:v>
                </c:pt>
                <c:pt idx="491">
                  <c:v>492</c:v>
                </c:pt>
                <c:pt idx="492">
                  <c:v>493</c:v>
                </c:pt>
                <c:pt idx="493">
                  <c:v>494</c:v>
                </c:pt>
                <c:pt idx="494">
                  <c:v>495</c:v>
                </c:pt>
                <c:pt idx="495">
                  <c:v>496</c:v>
                </c:pt>
                <c:pt idx="496">
                  <c:v>497</c:v>
                </c:pt>
                <c:pt idx="497">
                  <c:v>498</c:v>
                </c:pt>
                <c:pt idx="498">
                  <c:v>499</c:v>
                </c:pt>
                <c:pt idx="499">
                  <c:v>500</c:v>
                </c:pt>
                <c:pt idx="500">
                  <c:v>501</c:v>
                </c:pt>
                <c:pt idx="501">
                  <c:v>502</c:v>
                </c:pt>
                <c:pt idx="502">
                  <c:v>503</c:v>
                </c:pt>
                <c:pt idx="503">
                  <c:v>504</c:v>
                </c:pt>
                <c:pt idx="504">
                  <c:v>505</c:v>
                </c:pt>
                <c:pt idx="505">
                  <c:v>506</c:v>
                </c:pt>
                <c:pt idx="506">
                  <c:v>507</c:v>
                </c:pt>
                <c:pt idx="507">
                  <c:v>508</c:v>
                </c:pt>
                <c:pt idx="508">
                  <c:v>509</c:v>
                </c:pt>
                <c:pt idx="509">
                  <c:v>510</c:v>
                </c:pt>
                <c:pt idx="510">
                  <c:v>511</c:v>
                </c:pt>
                <c:pt idx="511">
                  <c:v>512</c:v>
                </c:pt>
                <c:pt idx="512">
                  <c:v>513</c:v>
                </c:pt>
                <c:pt idx="513">
                  <c:v>514</c:v>
                </c:pt>
                <c:pt idx="514">
                  <c:v>515</c:v>
                </c:pt>
                <c:pt idx="515">
                  <c:v>516</c:v>
                </c:pt>
                <c:pt idx="516">
                  <c:v>517</c:v>
                </c:pt>
                <c:pt idx="517">
                  <c:v>518</c:v>
                </c:pt>
                <c:pt idx="518">
                  <c:v>519</c:v>
                </c:pt>
                <c:pt idx="519">
                  <c:v>520</c:v>
                </c:pt>
                <c:pt idx="520">
                  <c:v>521</c:v>
                </c:pt>
                <c:pt idx="521">
                  <c:v>522</c:v>
                </c:pt>
                <c:pt idx="522">
                  <c:v>523</c:v>
                </c:pt>
                <c:pt idx="523">
                  <c:v>524</c:v>
                </c:pt>
                <c:pt idx="524">
                  <c:v>525</c:v>
                </c:pt>
                <c:pt idx="525">
                  <c:v>526</c:v>
                </c:pt>
                <c:pt idx="526">
                  <c:v>527</c:v>
                </c:pt>
                <c:pt idx="527">
                  <c:v>528</c:v>
                </c:pt>
                <c:pt idx="528">
                  <c:v>529</c:v>
                </c:pt>
                <c:pt idx="529">
                  <c:v>530</c:v>
                </c:pt>
                <c:pt idx="530">
                  <c:v>531</c:v>
                </c:pt>
                <c:pt idx="531">
                  <c:v>532</c:v>
                </c:pt>
                <c:pt idx="532">
                  <c:v>533</c:v>
                </c:pt>
                <c:pt idx="533">
                  <c:v>534</c:v>
                </c:pt>
                <c:pt idx="534">
                  <c:v>535</c:v>
                </c:pt>
                <c:pt idx="535">
                  <c:v>536</c:v>
                </c:pt>
                <c:pt idx="536">
                  <c:v>537</c:v>
                </c:pt>
                <c:pt idx="537">
                  <c:v>538</c:v>
                </c:pt>
                <c:pt idx="538">
                  <c:v>539</c:v>
                </c:pt>
                <c:pt idx="539">
                  <c:v>540</c:v>
                </c:pt>
                <c:pt idx="540">
                  <c:v>541</c:v>
                </c:pt>
                <c:pt idx="541">
                  <c:v>542</c:v>
                </c:pt>
                <c:pt idx="542">
                  <c:v>543</c:v>
                </c:pt>
                <c:pt idx="543">
                  <c:v>544</c:v>
                </c:pt>
                <c:pt idx="544">
                  <c:v>545</c:v>
                </c:pt>
                <c:pt idx="545">
                  <c:v>546</c:v>
                </c:pt>
                <c:pt idx="546">
                  <c:v>547</c:v>
                </c:pt>
                <c:pt idx="547">
                  <c:v>548</c:v>
                </c:pt>
                <c:pt idx="548">
                  <c:v>549</c:v>
                </c:pt>
                <c:pt idx="549">
                  <c:v>550</c:v>
                </c:pt>
                <c:pt idx="550">
                  <c:v>551</c:v>
                </c:pt>
                <c:pt idx="551">
                  <c:v>552</c:v>
                </c:pt>
                <c:pt idx="552">
                  <c:v>553</c:v>
                </c:pt>
                <c:pt idx="553">
                  <c:v>554</c:v>
                </c:pt>
                <c:pt idx="554">
                  <c:v>555</c:v>
                </c:pt>
                <c:pt idx="555">
                  <c:v>556</c:v>
                </c:pt>
                <c:pt idx="556">
                  <c:v>557</c:v>
                </c:pt>
                <c:pt idx="557">
                  <c:v>558</c:v>
                </c:pt>
                <c:pt idx="558">
                  <c:v>559</c:v>
                </c:pt>
                <c:pt idx="559">
                  <c:v>560</c:v>
                </c:pt>
                <c:pt idx="560">
                  <c:v>561</c:v>
                </c:pt>
                <c:pt idx="561">
                  <c:v>562</c:v>
                </c:pt>
                <c:pt idx="562">
                  <c:v>563</c:v>
                </c:pt>
                <c:pt idx="563">
                  <c:v>564</c:v>
                </c:pt>
                <c:pt idx="564">
                  <c:v>565</c:v>
                </c:pt>
                <c:pt idx="565">
                  <c:v>566</c:v>
                </c:pt>
                <c:pt idx="566">
                  <c:v>567</c:v>
                </c:pt>
                <c:pt idx="567">
                  <c:v>568</c:v>
                </c:pt>
                <c:pt idx="568">
                  <c:v>569</c:v>
                </c:pt>
                <c:pt idx="569">
                  <c:v>570</c:v>
                </c:pt>
                <c:pt idx="570">
                  <c:v>571</c:v>
                </c:pt>
                <c:pt idx="571">
                  <c:v>572</c:v>
                </c:pt>
                <c:pt idx="572">
                  <c:v>573</c:v>
                </c:pt>
                <c:pt idx="573">
                  <c:v>574</c:v>
                </c:pt>
                <c:pt idx="574">
                  <c:v>575</c:v>
                </c:pt>
                <c:pt idx="575">
                  <c:v>576</c:v>
                </c:pt>
                <c:pt idx="576">
                  <c:v>577</c:v>
                </c:pt>
                <c:pt idx="577">
                  <c:v>578</c:v>
                </c:pt>
                <c:pt idx="578">
                  <c:v>579</c:v>
                </c:pt>
                <c:pt idx="579">
                  <c:v>580</c:v>
                </c:pt>
                <c:pt idx="580">
                  <c:v>581</c:v>
                </c:pt>
                <c:pt idx="581">
                  <c:v>582</c:v>
                </c:pt>
                <c:pt idx="582">
                  <c:v>583</c:v>
                </c:pt>
                <c:pt idx="583">
                  <c:v>584</c:v>
                </c:pt>
                <c:pt idx="584">
                  <c:v>585</c:v>
                </c:pt>
                <c:pt idx="585">
                  <c:v>586</c:v>
                </c:pt>
                <c:pt idx="586">
                  <c:v>587</c:v>
                </c:pt>
                <c:pt idx="587">
                  <c:v>588</c:v>
                </c:pt>
                <c:pt idx="588">
                  <c:v>589</c:v>
                </c:pt>
                <c:pt idx="589">
                  <c:v>590</c:v>
                </c:pt>
                <c:pt idx="590">
                  <c:v>591</c:v>
                </c:pt>
                <c:pt idx="591">
                  <c:v>592</c:v>
                </c:pt>
                <c:pt idx="592">
                  <c:v>593</c:v>
                </c:pt>
                <c:pt idx="593">
                  <c:v>594</c:v>
                </c:pt>
                <c:pt idx="594">
                  <c:v>595</c:v>
                </c:pt>
                <c:pt idx="595">
                  <c:v>596</c:v>
                </c:pt>
                <c:pt idx="596">
                  <c:v>597</c:v>
                </c:pt>
                <c:pt idx="597">
                  <c:v>598</c:v>
                </c:pt>
                <c:pt idx="598">
                  <c:v>599</c:v>
                </c:pt>
                <c:pt idx="599">
                  <c:v>600</c:v>
                </c:pt>
                <c:pt idx="600">
                  <c:v>601</c:v>
                </c:pt>
                <c:pt idx="601">
                  <c:v>602</c:v>
                </c:pt>
                <c:pt idx="602">
                  <c:v>603</c:v>
                </c:pt>
                <c:pt idx="603">
                  <c:v>604</c:v>
                </c:pt>
                <c:pt idx="604">
                  <c:v>605</c:v>
                </c:pt>
                <c:pt idx="605">
                  <c:v>606</c:v>
                </c:pt>
                <c:pt idx="606">
                  <c:v>607</c:v>
                </c:pt>
                <c:pt idx="607">
                  <c:v>608</c:v>
                </c:pt>
                <c:pt idx="608">
                  <c:v>609</c:v>
                </c:pt>
                <c:pt idx="609">
                  <c:v>610</c:v>
                </c:pt>
                <c:pt idx="610">
                  <c:v>611</c:v>
                </c:pt>
                <c:pt idx="611">
                  <c:v>612</c:v>
                </c:pt>
                <c:pt idx="612">
                  <c:v>613</c:v>
                </c:pt>
                <c:pt idx="613">
                  <c:v>614</c:v>
                </c:pt>
                <c:pt idx="614">
                  <c:v>615</c:v>
                </c:pt>
                <c:pt idx="615">
                  <c:v>616</c:v>
                </c:pt>
                <c:pt idx="616">
                  <c:v>617</c:v>
                </c:pt>
                <c:pt idx="617">
                  <c:v>618</c:v>
                </c:pt>
                <c:pt idx="618">
                  <c:v>619</c:v>
                </c:pt>
                <c:pt idx="619">
                  <c:v>620</c:v>
                </c:pt>
                <c:pt idx="620">
                  <c:v>621</c:v>
                </c:pt>
                <c:pt idx="621">
                  <c:v>622</c:v>
                </c:pt>
                <c:pt idx="622">
                  <c:v>623</c:v>
                </c:pt>
                <c:pt idx="623">
                  <c:v>624</c:v>
                </c:pt>
                <c:pt idx="624">
                  <c:v>625</c:v>
                </c:pt>
                <c:pt idx="625">
                  <c:v>626</c:v>
                </c:pt>
                <c:pt idx="626">
                  <c:v>627</c:v>
                </c:pt>
                <c:pt idx="627">
                  <c:v>628</c:v>
                </c:pt>
                <c:pt idx="628">
                  <c:v>629</c:v>
                </c:pt>
                <c:pt idx="629">
                  <c:v>630</c:v>
                </c:pt>
                <c:pt idx="630">
                  <c:v>631</c:v>
                </c:pt>
                <c:pt idx="631">
                  <c:v>632</c:v>
                </c:pt>
                <c:pt idx="632">
                  <c:v>633</c:v>
                </c:pt>
                <c:pt idx="633">
                  <c:v>634</c:v>
                </c:pt>
                <c:pt idx="634">
                  <c:v>635</c:v>
                </c:pt>
                <c:pt idx="635">
                  <c:v>636</c:v>
                </c:pt>
                <c:pt idx="636">
                  <c:v>637</c:v>
                </c:pt>
                <c:pt idx="637">
                  <c:v>638</c:v>
                </c:pt>
                <c:pt idx="638">
                  <c:v>639</c:v>
                </c:pt>
                <c:pt idx="639">
                  <c:v>640</c:v>
                </c:pt>
                <c:pt idx="640">
                  <c:v>641</c:v>
                </c:pt>
                <c:pt idx="641">
                  <c:v>642</c:v>
                </c:pt>
                <c:pt idx="642">
                  <c:v>643</c:v>
                </c:pt>
                <c:pt idx="643">
                  <c:v>644</c:v>
                </c:pt>
                <c:pt idx="644">
                  <c:v>645</c:v>
                </c:pt>
                <c:pt idx="645">
                  <c:v>646</c:v>
                </c:pt>
                <c:pt idx="646">
                  <c:v>647</c:v>
                </c:pt>
                <c:pt idx="647">
                  <c:v>648</c:v>
                </c:pt>
                <c:pt idx="648">
                  <c:v>649</c:v>
                </c:pt>
                <c:pt idx="649">
                  <c:v>650</c:v>
                </c:pt>
                <c:pt idx="650">
                  <c:v>651</c:v>
                </c:pt>
                <c:pt idx="651">
                  <c:v>652</c:v>
                </c:pt>
                <c:pt idx="652">
                  <c:v>653</c:v>
                </c:pt>
                <c:pt idx="653">
                  <c:v>654</c:v>
                </c:pt>
                <c:pt idx="654">
                  <c:v>655</c:v>
                </c:pt>
                <c:pt idx="655">
                  <c:v>656</c:v>
                </c:pt>
                <c:pt idx="656">
                  <c:v>657</c:v>
                </c:pt>
                <c:pt idx="657">
                  <c:v>658</c:v>
                </c:pt>
                <c:pt idx="658">
                  <c:v>659</c:v>
                </c:pt>
                <c:pt idx="659">
                  <c:v>660</c:v>
                </c:pt>
                <c:pt idx="660">
                  <c:v>661</c:v>
                </c:pt>
                <c:pt idx="661">
                  <c:v>662</c:v>
                </c:pt>
                <c:pt idx="662">
                  <c:v>663</c:v>
                </c:pt>
                <c:pt idx="663">
                  <c:v>664</c:v>
                </c:pt>
                <c:pt idx="664">
                  <c:v>665</c:v>
                </c:pt>
                <c:pt idx="665">
                  <c:v>666</c:v>
                </c:pt>
                <c:pt idx="666">
                  <c:v>667</c:v>
                </c:pt>
                <c:pt idx="667">
                  <c:v>668</c:v>
                </c:pt>
                <c:pt idx="668">
                  <c:v>669</c:v>
                </c:pt>
                <c:pt idx="669">
                  <c:v>670</c:v>
                </c:pt>
                <c:pt idx="670">
                  <c:v>671</c:v>
                </c:pt>
                <c:pt idx="671">
                  <c:v>672</c:v>
                </c:pt>
                <c:pt idx="672">
                  <c:v>673</c:v>
                </c:pt>
                <c:pt idx="673">
                  <c:v>674</c:v>
                </c:pt>
                <c:pt idx="674">
                  <c:v>675</c:v>
                </c:pt>
                <c:pt idx="675">
                  <c:v>676</c:v>
                </c:pt>
                <c:pt idx="676">
                  <c:v>677</c:v>
                </c:pt>
                <c:pt idx="677">
                  <c:v>678</c:v>
                </c:pt>
                <c:pt idx="678">
                  <c:v>679</c:v>
                </c:pt>
                <c:pt idx="679">
                  <c:v>680</c:v>
                </c:pt>
                <c:pt idx="680">
                  <c:v>681</c:v>
                </c:pt>
                <c:pt idx="681">
                  <c:v>682</c:v>
                </c:pt>
                <c:pt idx="682">
                  <c:v>683</c:v>
                </c:pt>
                <c:pt idx="683">
                  <c:v>684</c:v>
                </c:pt>
                <c:pt idx="684">
                  <c:v>685</c:v>
                </c:pt>
                <c:pt idx="685">
                  <c:v>686</c:v>
                </c:pt>
                <c:pt idx="686">
                  <c:v>687</c:v>
                </c:pt>
                <c:pt idx="687">
                  <c:v>688</c:v>
                </c:pt>
                <c:pt idx="688">
                  <c:v>689</c:v>
                </c:pt>
                <c:pt idx="689">
                  <c:v>690</c:v>
                </c:pt>
                <c:pt idx="690">
                  <c:v>691</c:v>
                </c:pt>
                <c:pt idx="691">
                  <c:v>692</c:v>
                </c:pt>
                <c:pt idx="692">
                  <c:v>693</c:v>
                </c:pt>
                <c:pt idx="693">
                  <c:v>694</c:v>
                </c:pt>
                <c:pt idx="694">
                  <c:v>695</c:v>
                </c:pt>
                <c:pt idx="695">
                  <c:v>696</c:v>
                </c:pt>
                <c:pt idx="696">
                  <c:v>697</c:v>
                </c:pt>
                <c:pt idx="697">
                  <c:v>698</c:v>
                </c:pt>
                <c:pt idx="698">
                  <c:v>699</c:v>
                </c:pt>
                <c:pt idx="699">
                  <c:v>700</c:v>
                </c:pt>
                <c:pt idx="700">
                  <c:v>701</c:v>
                </c:pt>
                <c:pt idx="701">
                  <c:v>702</c:v>
                </c:pt>
                <c:pt idx="702">
                  <c:v>703</c:v>
                </c:pt>
                <c:pt idx="703">
                  <c:v>704</c:v>
                </c:pt>
                <c:pt idx="704">
                  <c:v>705</c:v>
                </c:pt>
                <c:pt idx="705">
                  <c:v>706</c:v>
                </c:pt>
                <c:pt idx="706">
                  <c:v>707</c:v>
                </c:pt>
                <c:pt idx="707">
                  <c:v>708</c:v>
                </c:pt>
                <c:pt idx="708">
                  <c:v>709</c:v>
                </c:pt>
                <c:pt idx="709">
                  <c:v>710</c:v>
                </c:pt>
                <c:pt idx="710">
                  <c:v>711</c:v>
                </c:pt>
                <c:pt idx="711">
                  <c:v>712</c:v>
                </c:pt>
                <c:pt idx="712">
                  <c:v>713</c:v>
                </c:pt>
                <c:pt idx="713">
                  <c:v>714</c:v>
                </c:pt>
                <c:pt idx="714">
                  <c:v>715</c:v>
                </c:pt>
                <c:pt idx="715">
                  <c:v>716</c:v>
                </c:pt>
                <c:pt idx="716">
                  <c:v>717</c:v>
                </c:pt>
                <c:pt idx="717">
                  <c:v>718</c:v>
                </c:pt>
                <c:pt idx="718">
                  <c:v>719</c:v>
                </c:pt>
                <c:pt idx="719">
                  <c:v>720</c:v>
                </c:pt>
                <c:pt idx="720">
                  <c:v>721</c:v>
                </c:pt>
                <c:pt idx="721">
                  <c:v>722</c:v>
                </c:pt>
                <c:pt idx="722">
                  <c:v>723</c:v>
                </c:pt>
                <c:pt idx="723">
                  <c:v>724</c:v>
                </c:pt>
                <c:pt idx="724">
                  <c:v>725</c:v>
                </c:pt>
                <c:pt idx="725">
                  <c:v>726</c:v>
                </c:pt>
                <c:pt idx="726">
                  <c:v>727</c:v>
                </c:pt>
                <c:pt idx="727">
                  <c:v>728</c:v>
                </c:pt>
                <c:pt idx="728">
                  <c:v>729</c:v>
                </c:pt>
                <c:pt idx="729">
                  <c:v>730</c:v>
                </c:pt>
                <c:pt idx="730">
                  <c:v>731</c:v>
                </c:pt>
                <c:pt idx="731">
                  <c:v>732</c:v>
                </c:pt>
                <c:pt idx="732">
                  <c:v>733</c:v>
                </c:pt>
                <c:pt idx="733">
                  <c:v>734</c:v>
                </c:pt>
                <c:pt idx="734">
                  <c:v>735</c:v>
                </c:pt>
                <c:pt idx="735">
                  <c:v>736</c:v>
                </c:pt>
                <c:pt idx="736">
                  <c:v>737</c:v>
                </c:pt>
                <c:pt idx="737">
                  <c:v>738</c:v>
                </c:pt>
                <c:pt idx="738">
                  <c:v>739</c:v>
                </c:pt>
                <c:pt idx="739">
                  <c:v>740</c:v>
                </c:pt>
                <c:pt idx="740">
                  <c:v>741</c:v>
                </c:pt>
                <c:pt idx="741">
                  <c:v>742</c:v>
                </c:pt>
                <c:pt idx="742">
                  <c:v>743</c:v>
                </c:pt>
                <c:pt idx="743">
                  <c:v>744</c:v>
                </c:pt>
                <c:pt idx="744">
                  <c:v>745</c:v>
                </c:pt>
                <c:pt idx="745">
                  <c:v>746</c:v>
                </c:pt>
                <c:pt idx="746">
                  <c:v>747</c:v>
                </c:pt>
                <c:pt idx="747">
                  <c:v>748</c:v>
                </c:pt>
                <c:pt idx="748">
                  <c:v>749</c:v>
                </c:pt>
                <c:pt idx="749">
                  <c:v>750</c:v>
                </c:pt>
                <c:pt idx="750">
                  <c:v>751</c:v>
                </c:pt>
                <c:pt idx="751">
                  <c:v>752</c:v>
                </c:pt>
                <c:pt idx="752">
                  <c:v>753</c:v>
                </c:pt>
                <c:pt idx="753">
                  <c:v>754</c:v>
                </c:pt>
                <c:pt idx="754">
                  <c:v>755</c:v>
                </c:pt>
                <c:pt idx="755">
                  <c:v>756</c:v>
                </c:pt>
                <c:pt idx="756">
                  <c:v>757</c:v>
                </c:pt>
                <c:pt idx="757">
                  <c:v>758</c:v>
                </c:pt>
                <c:pt idx="758">
                  <c:v>759</c:v>
                </c:pt>
                <c:pt idx="759">
                  <c:v>760</c:v>
                </c:pt>
                <c:pt idx="760">
                  <c:v>761</c:v>
                </c:pt>
                <c:pt idx="761">
                  <c:v>762</c:v>
                </c:pt>
                <c:pt idx="762">
                  <c:v>763</c:v>
                </c:pt>
                <c:pt idx="763">
                  <c:v>764</c:v>
                </c:pt>
                <c:pt idx="764">
                  <c:v>765</c:v>
                </c:pt>
                <c:pt idx="765">
                  <c:v>766</c:v>
                </c:pt>
                <c:pt idx="766">
                  <c:v>767</c:v>
                </c:pt>
                <c:pt idx="767">
                  <c:v>768</c:v>
                </c:pt>
                <c:pt idx="768">
                  <c:v>769</c:v>
                </c:pt>
                <c:pt idx="769">
                  <c:v>770</c:v>
                </c:pt>
                <c:pt idx="770">
                  <c:v>771</c:v>
                </c:pt>
                <c:pt idx="771">
                  <c:v>772</c:v>
                </c:pt>
                <c:pt idx="772">
                  <c:v>773</c:v>
                </c:pt>
                <c:pt idx="773">
                  <c:v>774</c:v>
                </c:pt>
                <c:pt idx="774">
                  <c:v>775</c:v>
                </c:pt>
                <c:pt idx="775">
                  <c:v>776</c:v>
                </c:pt>
                <c:pt idx="776">
                  <c:v>777</c:v>
                </c:pt>
                <c:pt idx="777">
                  <c:v>778</c:v>
                </c:pt>
                <c:pt idx="778">
                  <c:v>779</c:v>
                </c:pt>
                <c:pt idx="779">
                  <c:v>780</c:v>
                </c:pt>
                <c:pt idx="780">
                  <c:v>781</c:v>
                </c:pt>
                <c:pt idx="781">
                  <c:v>782</c:v>
                </c:pt>
                <c:pt idx="782">
                  <c:v>783</c:v>
                </c:pt>
                <c:pt idx="783">
                  <c:v>784</c:v>
                </c:pt>
                <c:pt idx="784">
                  <c:v>785</c:v>
                </c:pt>
                <c:pt idx="785">
                  <c:v>786</c:v>
                </c:pt>
                <c:pt idx="786">
                  <c:v>787</c:v>
                </c:pt>
                <c:pt idx="787">
                  <c:v>788</c:v>
                </c:pt>
                <c:pt idx="788">
                  <c:v>789</c:v>
                </c:pt>
                <c:pt idx="789">
                  <c:v>790</c:v>
                </c:pt>
                <c:pt idx="790">
                  <c:v>791</c:v>
                </c:pt>
                <c:pt idx="791">
                  <c:v>792</c:v>
                </c:pt>
                <c:pt idx="792">
                  <c:v>793</c:v>
                </c:pt>
                <c:pt idx="793">
                  <c:v>794</c:v>
                </c:pt>
                <c:pt idx="794">
                  <c:v>795</c:v>
                </c:pt>
                <c:pt idx="795">
                  <c:v>796</c:v>
                </c:pt>
                <c:pt idx="796">
                  <c:v>797</c:v>
                </c:pt>
                <c:pt idx="797">
                  <c:v>798</c:v>
                </c:pt>
                <c:pt idx="798">
                  <c:v>799</c:v>
                </c:pt>
                <c:pt idx="799">
                  <c:v>800</c:v>
                </c:pt>
                <c:pt idx="800">
                  <c:v>801</c:v>
                </c:pt>
                <c:pt idx="801">
                  <c:v>802</c:v>
                </c:pt>
                <c:pt idx="802">
                  <c:v>803</c:v>
                </c:pt>
                <c:pt idx="803">
                  <c:v>804</c:v>
                </c:pt>
                <c:pt idx="804">
                  <c:v>805</c:v>
                </c:pt>
                <c:pt idx="805">
                  <c:v>806</c:v>
                </c:pt>
                <c:pt idx="806">
                  <c:v>807</c:v>
                </c:pt>
                <c:pt idx="807">
                  <c:v>808</c:v>
                </c:pt>
                <c:pt idx="808">
                  <c:v>809</c:v>
                </c:pt>
                <c:pt idx="809">
                  <c:v>810</c:v>
                </c:pt>
                <c:pt idx="810">
                  <c:v>811</c:v>
                </c:pt>
                <c:pt idx="811">
                  <c:v>812</c:v>
                </c:pt>
                <c:pt idx="812">
                  <c:v>813</c:v>
                </c:pt>
                <c:pt idx="813">
                  <c:v>814</c:v>
                </c:pt>
                <c:pt idx="814">
                  <c:v>815</c:v>
                </c:pt>
                <c:pt idx="815">
                  <c:v>816</c:v>
                </c:pt>
                <c:pt idx="816">
                  <c:v>817</c:v>
                </c:pt>
                <c:pt idx="817">
                  <c:v>818</c:v>
                </c:pt>
                <c:pt idx="818">
                  <c:v>819</c:v>
                </c:pt>
                <c:pt idx="819">
                  <c:v>820</c:v>
                </c:pt>
                <c:pt idx="820">
                  <c:v>821</c:v>
                </c:pt>
                <c:pt idx="821">
                  <c:v>822</c:v>
                </c:pt>
                <c:pt idx="822">
                  <c:v>823</c:v>
                </c:pt>
                <c:pt idx="823">
                  <c:v>824</c:v>
                </c:pt>
                <c:pt idx="824">
                  <c:v>825</c:v>
                </c:pt>
                <c:pt idx="825">
                  <c:v>826</c:v>
                </c:pt>
                <c:pt idx="826">
                  <c:v>827</c:v>
                </c:pt>
                <c:pt idx="827">
                  <c:v>828</c:v>
                </c:pt>
                <c:pt idx="828">
                  <c:v>829</c:v>
                </c:pt>
                <c:pt idx="829">
                  <c:v>830</c:v>
                </c:pt>
                <c:pt idx="830">
                  <c:v>831</c:v>
                </c:pt>
                <c:pt idx="831">
                  <c:v>832</c:v>
                </c:pt>
                <c:pt idx="832">
                  <c:v>833</c:v>
                </c:pt>
                <c:pt idx="833">
                  <c:v>834</c:v>
                </c:pt>
                <c:pt idx="834">
                  <c:v>835</c:v>
                </c:pt>
                <c:pt idx="835">
                  <c:v>836</c:v>
                </c:pt>
                <c:pt idx="836">
                  <c:v>837</c:v>
                </c:pt>
                <c:pt idx="837">
                  <c:v>838</c:v>
                </c:pt>
                <c:pt idx="838">
                  <c:v>839</c:v>
                </c:pt>
                <c:pt idx="839">
                  <c:v>840</c:v>
                </c:pt>
                <c:pt idx="840">
                  <c:v>841</c:v>
                </c:pt>
                <c:pt idx="841">
                  <c:v>842</c:v>
                </c:pt>
                <c:pt idx="842">
                  <c:v>843</c:v>
                </c:pt>
                <c:pt idx="843">
                  <c:v>844</c:v>
                </c:pt>
                <c:pt idx="844">
                  <c:v>845</c:v>
                </c:pt>
                <c:pt idx="845">
                  <c:v>846</c:v>
                </c:pt>
                <c:pt idx="846">
                  <c:v>847</c:v>
                </c:pt>
                <c:pt idx="847">
                  <c:v>848</c:v>
                </c:pt>
                <c:pt idx="848">
                  <c:v>849</c:v>
                </c:pt>
                <c:pt idx="849">
                  <c:v>850</c:v>
                </c:pt>
                <c:pt idx="850">
                  <c:v>851</c:v>
                </c:pt>
                <c:pt idx="851">
                  <c:v>852</c:v>
                </c:pt>
                <c:pt idx="852">
                  <c:v>853</c:v>
                </c:pt>
                <c:pt idx="853">
                  <c:v>854</c:v>
                </c:pt>
                <c:pt idx="854">
                  <c:v>855</c:v>
                </c:pt>
                <c:pt idx="855">
                  <c:v>856</c:v>
                </c:pt>
                <c:pt idx="856">
                  <c:v>857</c:v>
                </c:pt>
                <c:pt idx="857">
                  <c:v>858</c:v>
                </c:pt>
                <c:pt idx="858">
                  <c:v>859</c:v>
                </c:pt>
                <c:pt idx="859">
                  <c:v>860</c:v>
                </c:pt>
                <c:pt idx="860">
                  <c:v>861</c:v>
                </c:pt>
                <c:pt idx="861">
                  <c:v>862</c:v>
                </c:pt>
                <c:pt idx="862">
                  <c:v>863</c:v>
                </c:pt>
                <c:pt idx="863">
                  <c:v>864</c:v>
                </c:pt>
                <c:pt idx="864">
                  <c:v>865</c:v>
                </c:pt>
                <c:pt idx="865">
                  <c:v>866</c:v>
                </c:pt>
                <c:pt idx="866">
                  <c:v>867</c:v>
                </c:pt>
                <c:pt idx="867">
                  <c:v>868</c:v>
                </c:pt>
                <c:pt idx="868">
                  <c:v>869</c:v>
                </c:pt>
                <c:pt idx="869">
                  <c:v>870</c:v>
                </c:pt>
                <c:pt idx="870">
                  <c:v>871</c:v>
                </c:pt>
                <c:pt idx="871">
                  <c:v>872</c:v>
                </c:pt>
                <c:pt idx="872">
                  <c:v>873</c:v>
                </c:pt>
                <c:pt idx="873">
                  <c:v>874</c:v>
                </c:pt>
                <c:pt idx="874">
                  <c:v>875</c:v>
                </c:pt>
                <c:pt idx="875">
                  <c:v>876</c:v>
                </c:pt>
                <c:pt idx="876">
                  <c:v>877</c:v>
                </c:pt>
                <c:pt idx="877">
                  <c:v>878</c:v>
                </c:pt>
                <c:pt idx="878">
                  <c:v>879</c:v>
                </c:pt>
                <c:pt idx="879">
                  <c:v>880</c:v>
                </c:pt>
                <c:pt idx="880">
                  <c:v>881</c:v>
                </c:pt>
                <c:pt idx="881">
                  <c:v>882</c:v>
                </c:pt>
                <c:pt idx="882">
                  <c:v>883</c:v>
                </c:pt>
                <c:pt idx="883">
                  <c:v>884</c:v>
                </c:pt>
                <c:pt idx="884">
                  <c:v>885</c:v>
                </c:pt>
                <c:pt idx="885">
                  <c:v>886</c:v>
                </c:pt>
                <c:pt idx="886">
                  <c:v>887</c:v>
                </c:pt>
                <c:pt idx="887">
                  <c:v>888</c:v>
                </c:pt>
                <c:pt idx="888">
                  <c:v>889</c:v>
                </c:pt>
                <c:pt idx="889">
                  <c:v>890</c:v>
                </c:pt>
                <c:pt idx="890">
                  <c:v>891</c:v>
                </c:pt>
                <c:pt idx="891">
                  <c:v>892</c:v>
                </c:pt>
                <c:pt idx="892">
                  <c:v>893</c:v>
                </c:pt>
                <c:pt idx="893">
                  <c:v>894</c:v>
                </c:pt>
                <c:pt idx="894">
                  <c:v>895</c:v>
                </c:pt>
                <c:pt idx="895">
                  <c:v>896</c:v>
                </c:pt>
                <c:pt idx="896">
                  <c:v>897</c:v>
                </c:pt>
                <c:pt idx="897">
                  <c:v>898</c:v>
                </c:pt>
                <c:pt idx="898">
                  <c:v>899</c:v>
                </c:pt>
                <c:pt idx="899">
                  <c:v>900</c:v>
                </c:pt>
                <c:pt idx="900">
                  <c:v>901</c:v>
                </c:pt>
                <c:pt idx="901">
                  <c:v>902</c:v>
                </c:pt>
                <c:pt idx="902">
                  <c:v>903</c:v>
                </c:pt>
                <c:pt idx="903">
                  <c:v>904</c:v>
                </c:pt>
                <c:pt idx="904">
                  <c:v>905</c:v>
                </c:pt>
                <c:pt idx="905">
                  <c:v>906</c:v>
                </c:pt>
                <c:pt idx="906">
                  <c:v>907</c:v>
                </c:pt>
                <c:pt idx="907">
                  <c:v>908</c:v>
                </c:pt>
                <c:pt idx="908">
                  <c:v>909</c:v>
                </c:pt>
                <c:pt idx="909">
                  <c:v>910</c:v>
                </c:pt>
                <c:pt idx="910">
                  <c:v>911</c:v>
                </c:pt>
                <c:pt idx="911">
                  <c:v>912</c:v>
                </c:pt>
                <c:pt idx="912">
                  <c:v>913</c:v>
                </c:pt>
                <c:pt idx="913">
                  <c:v>914</c:v>
                </c:pt>
                <c:pt idx="914">
                  <c:v>915</c:v>
                </c:pt>
                <c:pt idx="915">
                  <c:v>916</c:v>
                </c:pt>
                <c:pt idx="916">
                  <c:v>917</c:v>
                </c:pt>
                <c:pt idx="917">
                  <c:v>918</c:v>
                </c:pt>
                <c:pt idx="918">
                  <c:v>919</c:v>
                </c:pt>
                <c:pt idx="919">
                  <c:v>920</c:v>
                </c:pt>
                <c:pt idx="920">
                  <c:v>921</c:v>
                </c:pt>
                <c:pt idx="921">
                  <c:v>922</c:v>
                </c:pt>
                <c:pt idx="922">
                  <c:v>923</c:v>
                </c:pt>
                <c:pt idx="923">
                  <c:v>924</c:v>
                </c:pt>
                <c:pt idx="924">
                  <c:v>925</c:v>
                </c:pt>
                <c:pt idx="925">
                  <c:v>926</c:v>
                </c:pt>
                <c:pt idx="926">
                  <c:v>927</c:v>
                </c:pt>
                <c:pt idx="927">
                  <c:v>928</c:v>
                </c:pt>
                <c:pt idx="928">
                  <c:v>929</c:v>
                </c:pt>
                <c:pt idx="929">
                  <c:v>930</c:v>
                </c:pt>
                <c:pt idx="930">
                  <c:v>931</c:v>
                </c:pt>
                <c:pt idx="931">
                  <c:v>932</c:v>
                </c:pt>
                <c:pt idx="932">
                  <c:v>933</c:v>
                </c:pt>
                <c:pt idx="933">
                  <c:v>934</c:v>
                </c:pt>
                <c:pt idx="934">
                  <c:v>935</c:v>
                </c:pt>
                <c:pt idx="935">
                  <c:v>936</c:v>
                </c:pt>
                <c:pt idx="936">
                  <c:v>937</c:v>
                </c:pt>
                <c:pt idx="937">
                  <c:v>938</c:v>
                </c:pt>
                <c:pt idx="938">
                  <c:v>939</c:v>
                </c:pt>
                <c:pt idx="939">
                  <c:v>940</c:v>
                </c:pt>
                <c:pt idx="940">
                  <c:v>941</c:v>
                </c:pt>
                <c:pt idx="941">
                  <c:v>942</c:v>
                </c:pt>
                <c:pt idx="942">
                  <c:v>943</c:v>
                </c:pt>
                <c:pt idx="943">
                  <c:v>944</c:v>
                </c:pt>
                <c:pt idx="944">
                  <c:v>945</c:v>
                </c:pt>
                <c:pt idx="945">
                  <c:v>946</c:v>
                </c:pt>
                <c:pt idx="946">
                  <c:v>947</c:v>
                </c:pt>
                <c:pt idx="947">
                  <c:v>948</c:v>
                </c:pt>
                <c:pt idx="948">
                  <c:v>949</c:v>
                </c:pt>
                <c:pt idx="949">
                  <c:v>950</c:v>
                </c:pt>
                <c:pt idx="950">
                  <c:v>951</c:v>
                </c:pt>
                <c:pt idx="951">
                  <c:v>952</c:v>
                </c:pt>
                <c:pt idx="952">
                  <c:v>953</c:v>
                </c:pt>
                <c:pt idx="953">
                  <c:v>954</c:v>
                </c:pt>
                <c:pt idx="954">
                  <c:v>955</c:v>
                </c:pt>
                <c:pt idx="955">
                  <c:v>956</c:v>
                </c:pt>
                <c:pt idx="956">
                  <c:v>957</c:v>
                </c:pt>
                <c:pt idx="957">
                  <c:v>958</c:v>
                </c:pt>
                <c:pt idx="958">
                  <c:v>959</c:v>
                </c:pt>
                <c:pt idx="959">
                  <c:v>960</c:v>
                </c:pt>
                <c:pt idx="960">
                  <c:v>961</c:v>
                </c:pt>
                <c:pt idx="961">
                  <c:v>962</c:v>
                </c:pt>
                <c:pt idx="962">
                  <c:v>963</c:v>
                </c:pt>
                <c:pt idx="963">
                  <c:v>964</c:v>
                </c:pt>
                <c:pt idx="964">
                  <c:v>965</c:v>
                </c:pt>
                <c:pt idx="965">
                  <c:v>966</c:v>
                </c:pt>
                <c:pt idx="966">
                  <c:v>967</c:v>
                </c:pt>
                <c:pt idx="967">
                  <c:v>968</c:v>
                </c:pt>
                <c:pt idx="968">
                  <c:v>969</c:v>
                </c:pt>
                <c:pt idx="969">
                  <c:v>970</c:v>
                </c:pt>
                <c:pt idx="970">
                  <c:v>971</c:v>
                </c:pt>
                <c:pt idx="971">
                  <c:v>972</c:v>
                </c:pt>
                <c:pt idx="972">
                  <c:v>973</c:v>
                </c:pt>
                <c:pt idx="973">
                  <c:v>974</c:v>
                </c:pt>
                <c:pt idx="974">
                  <c:v>975</c:v>
                </c:pt>
                <c:pt idx="975">
                  <c:v>976</c:v>
                </c:pt>
                <c:pt idx="976">
                  <c:v>977</c:v>
                </c:pt>
                <c:pt idx="977">
                  <c:v>978</c:v>
                </c:pt>
                <c:pt idx="978">
                  <c:v>979</c:v>
                </c:pt>
                <c:pt idx="979">
                  <c:v>980</c:v>
                </c:pt>
                <c:pt idx="980">
                  <c:v>981</c:v>
                </c:pt>
                <c:pt idx="981">
                  <c:v>982</c:v>
                </c:pt>
                <c:pt idx="982">
                  <c:v>983</c:v>
                </c:pt>
                <c:pt idx="983">
                  <c:v>984</c:v>
                </c:pt>
                <c:pt idx="984">
                  <c:v>985</c:v>
                </c:pt>
                <c:pt idx="985">
                  <c:v>986</c:v>
                </c:pt>
                <c:pt idx="986">
                  <c:v>987</c:v>
                </c:pt>
                <c:pt idx="987">
                  <c:v>988</c:v>
                </c:pt>
                <c:pt idx="988">
                  <c:v>989</c:v>
                </c:pt>
                <c:pt idx="989">
                  <c:v>990</c:v>
                </c:pt>
                <c:pt idx="990">
                  <c:v>991</c:v>
                </c:pt>
                <c:pt idx="991">
                  <c:v>992</c:v>
                </c:pt>
                <c:pt idx="992">
                  <c:v>993</c:v>
                </c:pt>
                <c:pt idx="993">
                  <c:v>994</c:v>
                </c:pt>
                <c:pt idx="994">
                  <c:v>995</c:v>
                </c:pt>
                <c:pt idx="995">
                  <c:v>996</c:v>
                </c:pt>
                <c:pt idx="996">
                  <c:v>997</c:v>
                </c:pt>
                <c:pt idx="997">
                  <c:v>998</c:v>
                </c:pt>
                <c:pt idx="998">
                  <c:v>999</c:v>
                </c:pt>
                <c:pt idx="999">
                  <c:v>1000</c:v>
                </c:pt>
              </c:numCache>
            </c:numRef>
          </c:xVal>
          <c:yVal>
            <c:numRef>
              <c:f>List2!$I$2:$I$1001</c:f>
              <c:numCache>
                <c:formatCode>General</c:formatCode>
                <c:ptCount val="1000"/>
                <c:pt idx="0">
                  <c:v>0.20505496500245118</c:v>
                </c:pt>
                <c:pt idx="1">
                  <c:v>0.15650099283295713</c:v>
                </c:pt>
                <c:pt idx="2">
                  <c:v>0.14669848035381555</c:v>
                </c:pt>
                <c:pt idx="3">
                  <c:v>0.14335477787303835</c:v>
                </c:pt>
                <c:pt idx="4">
                  <c:v>0.14247022253515981</c:v>
                </c:pt>
                <c:pt idx="5">
                  <c:v>0.14252798260407215</c:v>
                </c:pt>
                <c:pt idx="6">
                  <c:v>0.14280287225311594</c:v>
                </c:pt>
                <c:pt idx="7">
                  <c:v>0.14310446409594429</c:v>
                </c:pt>
                <c:pt idx="8">
                  <c:v>0.14338119456950141</c:v>
                </c:pt>
                <c:pt idx="9">
                  <c:v>0.14361894505050504</c:v>
                </c:pt>
                <c:pt idx="10">
                  <c:v>0.14381647084605756</c:v>
                </c:pt>
                <c:pt idx="11">
                  <c:v>0.14397730361569044</c:v>
                </c:pt>
                <c:pt idx="12">
                  <c:v>0.14410660332338993</c:v>
                </c:pt>
                <c:pt idx="13">
                  <c:v>0.14420980702835251</c:v>
                </c:pt>
                <c:pt idx="14">
                  <c:v>0.14429200741346851</c:v>
                </c:pt>
                <c:pt idx="15">
                  <c:v>0.14435766941516803</c:v>
                </c:pt>
                <c:pt idx="16">
                  <c:v>0.14441051736759727</c:v>
                </c:pt>
                <c:pt idx="17">
                  <c:v>0.14445350716275435</c:v>
                </c:pt>
                <c:pt idx="18">
                  <c:v>0.14448883742287036</c:v>
                </c:pt>
                <c:pt idx="19">
                  <c:v>0.14451797955537901</c:v>
                </c:pt>
                <c:pt idx="20">
                  <c:v>0.14454172652687491</c:v>
                </c:pt>
                <c:pt idx="21">
                  <c:v>0.14456027443989408</c:v>
                </c:pt>
                <c:pt idx="22">
                  <c:v>0.14457335552804021</c:v>
                </c:pt>
                <c:pt idx="23">
                  <c:v>0.14458043093559272</c:v>
                </c:pt>
                <c:pt idx="24">
                  <c:v>0.14458092663689134</c:v>
                </c:pt>
                <c:pt idx="25">
                  <c:v>0.14457446708816166</c:v>
                </c:pt>
                <c:pt idx="26">
                  <c:v>0.14456104798852054</c:v>
                </c:pt>
                <c:pt idx="27">
                  <c:v>0.14454110508269774</c:v>
                </c:pt>
                <c:pt idx="28">
                  <c:v>0.14451547368366391</c:v>
                </c:pt>
                <c:pt idx="29">
                  <c:v>0.14448527083402837</c:v>
                </c:pt>
                <c:pt idx="30">
                  <c:v>0.14445174890991053</c:v>
                </c:pt>
                <c:pt idx="31">
                  <c:v>0.14441616294113066</c:v>
                </c:pt>
                <c:pt idx="32">
                  <c:v>0.14437967478348313</c:v>
                </c:pt>
                <c:pt idx="33">
                  <c:v>0.14434329839256807</c:v>
                </c:pt>
                <c:pt idx="34">
                  <c:v>0.14430787876402013</c:v>
                </c:pt>
                <c:pt idx="35">
                  <c:v>0.14427409314520823</c:v>
                </c:pt>
                <c:pt idx="36">
                  <c:v>0.14424246418093889</c:v>
                </c:pt>
                <c:pt idx="37">
                  <c:v>0.1442133777281078</c:v>
                </c:pt>
                <c:pt idx="38">
                  <c:v>0.14418710118558173</c:v>
                </c:pt>
                <c:pt idx="39">
                  <c:v>0.1441638004834557</c:v>
                </c:pt>
                <c:pt idx="40">
                  <c:v>0.14414355524160088</c:v>
                </c:pt>
                <c:pt idx="41">
                  <c:v>0.14412637224913971</c:v>
                </c:pt>
                <c:pt idx="42">
                  <c:v>0.14411219760905022</c:v>
                </c:pt>
                <c:pt idx="43">
                  <c:v>0.14410092785938081</c:v>
                </c:pt>
                <c:pt idx="44">
                  <c:v>0.1440924202699434</c:v>
                </c:pt>
                <c:pt idx="45">
                  <c:v>0.14408650239894247</c:v>
                </c:pt>
                <c:pt idx="46">
                  <c:v>0.14408298091094521</c:v>
                </c:pt>
                <c:pt idx="47">
                  <c:v>0.14408164961286304</c:v>
                </c:pt>
                <c:pt idx="48">
                  <c:v>0.14408229665260824</c:v>
                </c:pt>
                <c:pt idx="49">
                  <c:v>0.14408471083540186</c:v>
                </c:pt>
                <c:pt idx="50">
                  <c:v>0.14408868703479819</c:v>
                </c:pt>
                <c:pt idx="51">
                  <c:v>0.144094030700611</c:v>
                </c:pt>
                <c:pt idx="52">
                  <c:v>0.1441005614884219</c:v>
                </c:pt>
                <c:pt idx="53">
                  <c:v>0.1441081160519489</c:v>
                </c:pt>
                <c:pt idx="54">
                  <c:v>0.14411655004984933</c:v>
                </c:pt>
                <c:pt idx="55">
                  <c:v>0.14412573942313425</c:v>
                </c:pt>
                <c:pt idx="56">
                  <c:v>0.14413558100045665</c:v>
                </c:pt>
                <c:pt idx="57">
                  <c:v>0.14414599248802015</c:v>
                </c:pt>
                <c:pt idx="58">
                  <c:v>0.14415691190083194</c:v>
                </c:pt>
                <c:pt idx="59">
                  <c:v>0.14416829649380916</c:v>
                </c:pt>
                <c:pt idx="60">
                  <c:v>0.14418012125555432</c:v>
                </c:pt>
                <c:pt idx="61">
                  <c:v>0.14419237703422286</c:v>
                </c:pt>
                <c:pt idx="62">
                  <c:v>0.1442050683729206</c:v>
                </c:pt>
                <c:pt idx="63">
                  <c:v>0.14421821113999822</c:v>
                </c:pt>
                <c:pt idx="64">
                  <c:v>0.14423183004561463</c:v>
                </c:pt>
                <c:pt idx="65">
                  <c:v>0.14424595613838634</c:v>
                </c:pt>
                <c:pt idx="66">
                  <c:v>0.14426062437345938</c:v>
                </c:pt>
                <c:pt idx="67">
                  <c:v>0.14427587133542102</c:v>
                </c:pt>
                <c:pt idx="68">
                  <c:v>0.14429173318646035</c:v>
                </c:pt>
                <c:pt idx="69">
                  <c:v>0.14430824389316718</c:v>
                </c:pt>
                <c:pt idx="70">
                  <c:v>0.14432543376624388</c:v>
                </c:pt>
                <c:pt idx="71">
                  <c:v>0.14434332832816893</c:v>
                </c:pt>
                <c:pt idx="72">
                  <c:v>0.14436194750654341</c:v>
                </c:pt>
                <c:pt idx="73">
                  <c:v>0.14438130513694525</c:v>
                </c:pt>
                <c:pt idx="74">
                  <c:v>0.14440140874957172</c:v>
                </c:pt>
                <c:pt idx="75">
                  <c:v>0.14442225960886484</c:v>
                </c:pt>
                <c:pt idx="76">
                  <c:v>0.14444385297439094</c:v>
                </c:pt>
                <c:pt idx="77">
                  <c:v>0.14446617855343746</c:v>
                </c:pt>
                <c:pt idx="78">
                  <c:v>0.14448922112019275</c:v>
                </c:pt>
                <c:pt idx="79">
                  <c:v>0.14451296128169316</c:v>
                </c:pt>
                <c:pt idx="80">
                  <c:v>0.14453737637609687</c:v>
                </c:pt>
                <c:pt idx="81">
                  <c:v>0.1445624414935443</c:v>
                </c:pt>
                <c:pt idx="82">
                  <c:v>0.14458813061354886</c:v>
                </c:pt>
                <c:pt idx="83">
                  <c:v>0.14461441785550233</c:v>
                </c:pt>
                <c:pt idx="84">
                  <c:v>0.14464127884079822</c:v>
                </c:pt>
                <c:pt idx="85">
                  <c:v>0.14466869216660916</c:v>
                </c:pt>
                <c:pt idx="86">
                  <c:v>0.14469664099293975</c:v>
                </c:pt>
                <c:pt idx="87">
                  <c:v>0.14472511474605845</c:v>
                </c:pt>
                <c:pt idx="88">
                  <c:v>0.14475411094236532</c:v>
                </c:pt>
                <c:pt idx="89">
                  <c:v>0.1447836371355361</c:v>
                </c:pt>
                <c:pt idx="90">
                  <c:v>0.14481371298410411</c:v>
                </c:pt>
                <c:pt idx="91">
                  <c:v>0.14484437242292791</c:v>
                </c:pt>
                <c:pt idx="92">
                  <c:v>0.1448756658963169</c:v>
                </c:pt>
                <c:pt idx="93">
                  <c:v>0.14490766256862286</c:v>
                </c:pt>
                <c:pt idx="94">
                  <c:v>0.14494045236707584</c:v>
                </c:pt>
                <c:pt idx="95">
                  <c:v>0.14497414763152788</c:v>
                </c:pt>
                <c:pt idx="96">
                  <c:v>0.14500888405194431</c:v>
                </c:pt>
                <c:pt idx="97">
                  <c:v>0.14504482048030873</c:v>
                </c:pt>
                <c:pt idx="98">
                  <c:v>0.14508213713188953</c:v>
                </c:pt>
                <c:pt idx="99">
                  <c:v>0.14512103167339363</c:v>
                </c:pt>
                <c:pt idx="100">
                  <c:v>0.14516171276855977</c:v>
                </c:pt>
                <c:pt idx="101">
                  <c:v>0.14520439084598272</c:v>
                </c:pt>
                <c:pt idx="102">
                  <c:v>0.14524926618095346</c:v>
                </c:pt>
                <c:pt idx="103">
                  <c:v>0.14529651482070138</c:v>
                </c:pt>
                <c:pt idx="104">
                  <c:v>0.14534627336675437</c:v>
                </c:pt>
                <c:pt idx="105">
                  <c:v>0.14539862405867576</c:v>
                </c:pt>
                <c:pt idx="106">
                  <c:v>0.14545358186393337</c:v>
                </c:pt>
                <c:pt idx="107">
                  <c:v>0.14551108527184295</c:v>
                </c:pt>
                <c:pt idx="108">
                  <c:v>0.14557099217197172</c:v>
                </c:pt>
                <c:pt idx="109">
                  <c:v>0.14563308160193245</c:v>
                </c:pt>
                <c:pt idx="110">
                  <c:v>0.14569706138376715</c:v>
                </c:pt>
                <c:pt idx="111">
                  <c:v>0.14576258088669411</c:v>
                </c:pt>
                <c:pt idx="112">
                  <c:v>0.14582924751639095</c:v>
                </c:pt>
                <c:pt idx="113">
                  <c:v>0.14589664515650233</c:v>
                </c:pt>
                <c:pt idx="114">
                  <c:v>0.14596435272712976</c:v>
                </c:pt>
                <c:pt idx="115">
                  <c:v>0.14603196125176621</c:v>
                </c:pt>
                <c:pt idx="116">
                  <c:v>0.14609908825240644</c:v>
                </c:pt>
                <c:pt idx="117">
                  <c:v>0.14616538880755528</c:v>
                </c:pt>
                <c:pt idx="118">
                  <c:v>0.14623056309962468</c:v>
                </c:pt>
                <c:pt idx="119">
                  <c:v>0.14629436066821463</c:v>
                </c:pt>
                <c:pt idx="120">
                  <c:v>0.14635658183758996</c:v>
                </c:pt>
                <c:pt idx="121">
                  <c:v>0.14641707690286396</c:v>
                </c:pt>
                <c:pt idx="122">
                  <c:v>0.14647574366816529</c:v>
                </c:pt>
                <c:pt idx="123">
                  <c:v>0.14653252386980822</c:v>
                </c:pt>
                <c:pt idx="124">
                  <c:v>0.1465873989242393</c:v>
                </c:pt>
                <c:pt idx="125">
                  <c:v>0.14664038534089044</c:v>
                </c:pt>
                <c:pt idx="126">
                  <c:v>0.14669153005004568</c:v>
                </c:pt>
                <c:pt idx="127">
                  <c:v>0.1467409058219343</c:v>
                </c:pt>
                <c:pt idx="128">
                  <c:v>0.14678860689648679</c:v>
                </c:pt>
                <c:pt idx="129">
                  <c:v>0.14683474490119999</c:v>
                </c:pt>
                <c:pt idx="130">
                  <c:v>0.14687944510410689</c:v>
                </c:pt>
                <c:pt idx="131">
                  <c:v>0.14692284302706307</c:v>
                </c:pt>
                <c:pt idx="132">
                  <c:v>0.14696508142888773</c:v>
                </c:pt>
                <c:pt idx="133">
                  <c:v>0.14700630765674522</c:v>
                </c:pt>
                <c:pt idx="134">
                  <c:v>0.14704667135628313</c:v>
                </c:pt>
                <c:pt idx="135">
                  <c:v>0.14708632252556259</c:v>
                </c:pt>
                <c:pt idx="136">
                  <c:v>0.14712540989427489</c:v>
                </c:pt>
                <c:pt idx="137">
                  <c:v>0.14716407960751868</c:v>
                </c:pt>
                <c:pt idx="138">
                  <c:v>0.1472024741922649</c:v>
                </c:pt>
                <c:pt idx="139">
                  <c:v>0.14724073178414887</c:v>
                </c:pt>
                <c:pt idx="140">
                  <c:v>0.14727898559219368</c:v>
                </c:pt>
                <c:pt idx="141">
                  <c:v>0.14731736357917632</c:v>
                </c:pt>
                <c:pt idx="142">
                  <c:v>0.1473559883353836</c:v>
                </c:pt>
                <c:pt idx="143">
                  <c:v>0.1473949771233781</c:v>
                </c:pt>
                <c:pt idx="144">
                  <c:v>0.14743444207082379</c:v>
                </c:pt>
                <c:pt idx="145">
                  <c:v>0.14747449048758723</c:v>
                </c:pt>
                <c:pt idx="146">
                  <c:v>0.14751522528206487</c:v>
                </c:pt>
                <c:pt idx="147">
                  <c:v>0.14755674545038086</c:v>
                </c:pt>
                <c:pt idx="148">
                  <c:v>0.14759914661079637</c:v>
                </c:pt>
                <c:pt idx="149">
                  <c:v>0.14764252155490593</c:v>
                </c:pt>
                <c:pt idx="150">
                  <c:v>0.14768696078711871</c:v>
                </c:pt>
                <c:pt idx="151">
                  <c:v>0.14773255302502106</c:v>
                </c:pt>
                <c:pt idx="152">
                  <c:v>0.14777938563551968</c:v>
                </c:pt>
                <c:pt idx="153">
                  <c:v>0.14782754498536441</c:v>
                </c:pt>
                <c:pt idx="154">
                  <c:v>0.14787711668948128</c:v>
                </c:pt>
                <c:pt idx="155">
                  <c:v>0.14792818574625211</c:v>
                </c:pt>
                <c:pt idx="156">
                  <c:v>0.14798083655504479</c:v>
                </c:pt>
                <c:pt idx="157">
                  <c:v>0.1480351528173133</c:v>
                </c:pt>
                <c:pt idx="158">
                  <c:v>0.14809121732816896</c:v>
                </c:pt>
                <c:pt idx="159">
                  <c:v>0.1481491116698393</c:v>
                </c:pt>
                <c:pt idx="160">
                  <c:v>0.14820891582191784</c:v>
                </c:pt>
                <c:pt idx="161">
                  <c:v>0.14827070770545114</c:v>
                </c:pt>
                <c:pt idx="162">
                  <c:v>0.1483345626789242</c:v>
                </c:pt>
                <c:pt idx="163">
                  <c:v>0.14840055300419999</c:v>
                </c:pt>
                <c:pt idx="164">
                  <c:v>0.14846874729968676</c:v>
                </c:pt>
                <c:pt idx="165">
                  <c:v>0.14853920999671236</c:v>
                </c:pt>
                <c:pt idx="166">
                  <c:v>0.14861200081345663</c:v>
                </c:pt>
                <c:pt idx="167">
                  <c:v>0.14868717425907488</c:v>
                </c:pt>
                <c:pt idx="168">
                  <c:v>0.14876477917888492</c:v>
                </c:pt>
                <c:pt idx="169">
                  <c:v>0.1488448583497973</c:v>
                </c:pt>
                <c:pt idx="170">
                  <c:v>0.14892744813356898</c:v>
                </c:pt>
                <c:pt idx="171">
                  <c:v>0.14901257819390504</c:v>
                </c:pt>
                <c:pt idx="172">
                  <c:v>0.14910027128193151</c:v>
                </c:pt>
                <c:pt idx="173">
                  <c:v>0.14919054309310045</c:v>
                </c:pt>
                <c:pt idx="174">
                  <c:v>0.14928340219708772</c:v>
                </c:pt>
                <c:pt idx="175">
                  <c:v>0.149378850040779</c:v>
                </c:pt>
                <c:pt idx="176">
                  <c:v>0.14947688102292242</c:v>
                </c:pt>
                <c:pt idx="177">
                  <c:v>0.14957748263757903</c:v>
                </c:pt>
                <c:pt idx="178">
                  <c:v>0.14968063568207579</c:v>
                </c:pt>
                <c:pt idx="179">
                  <c:v>0.14978631452384936</c:v>
                </c:pt>
                <c:pt idx="180">
                  <c:v>0.14989448741940645</c:v>
                </c:pt>
                <c:pt idx="181">
                  <c:v>0.15000511687765755</c:v>
                </c:pt>
                <c:pt idx="182">
                  <c:v>0.15011816005913522</c:v>
                </c:pt>
                <c:pt idx="183">
                  <c:v>0.15023356920216169</c:v>
                </c:pt>
                <c:pt idx="184">
                  <c:v>0.15035129206686215</c:v>
                </c:pt>
                <c:pt idx="185">
                  <c:v>0.15047127238804842</c:v>
                </c:pt>
                <c:pt idx="186">
                  <c:v>0.15059345032840096</c:v>
                </c:pt>
                <c:pt idx="187">
                  <c:v>0.1507177629240877</c:v>
                </c:pt>
                <c:pt idx="188">
                  <c:v>0.15084414451581282</c:v>
                </c:pt>
                <c:pt idx="189">
                  <c:v>0.15097252715937534</c:v>
                </c:pt>
                <c:pt idx="190">
                  <c:v>0.15110284101100369</c:v>
                </c:pt>
                <c:pt idx="191">
                  <c:v>0.15123501468391781</c:v>
                </c:pt>
                <c:pt idx="192">
                  <c:v>0.15136897557383744</c:v>
                </c:pt>
                <c:pt idx="193">
                  <c:v>0.15150465015228679</c:v>
                </c:pt>
                <c:pt idx="194">
                  <c:v>0.15164196422760914</c:v>
                </c:pt>
                <c:pt idx="195">
                  <c:v>0.15178084317456075</c:v>
                </c:pt>
                <c:pt idx="196">
                  <c:v>0.1519212121340868</c:v>
                </c:pt>
                <c:pt idx="197">
                  <c:v>0.1520629961855425</c:v>
                </c:pt>
                <c:pt idx="198">
                  <c:v>0.15220612049404572</c:v>
                </c:pt>
                <c:pt idx="199">
                  <c:v>0.152350510435979</c:v>
                </c:pt>
                <c:pt idx="200">
                  <c:v>0.15249609170578449</c:v>
                </c:pt>
                <c:pt idx="201">
                  <c:v>0.15264279040730325</c:v>
                </c:pt>
                <c:pt idx="202">
                  <c:v>0.15279053313276808</c:v>
                </c:pt>
                <c:pt idx="203">
                  <c:v>0.15293924703245851</c:v>
                </c:pt>
                <c:pt idx="204">
                  <c:v>0.15308885987774892</c:v>
                </c:pt>
                <c:pt idx="205">
                  <c:v>0.15323930011995801</c:v>
                </c:pt>
                <c:pt idx="206">
                  <c:v>0.15339049694699183</c:v>
                </c:pt>
                <c:pt idx="207">
                  <c:v>0.15354238033931147</c:v>
                </c:pt>
                <c:pt idx="208">
                  <c:v>0.15369488112616808</c:v>
                </c:pt>
                <c:pt idx="209">
                  <c:v>0.1538479310424366</c:v>
                </c:pt>
                <c:pt idx="210">
                  <c:v>0.15400146278568039</c:v>
                </c:pt>
                <c:pt idx="211">
                  <c:v>0.15415541007233152</c:v>
                </c:pt>
                <c:pt idx="212">
                  <c:v>0.15430970769114066</c:v>
                </c:pt>
                <c:pt idx="213">
                  <c:v>0.15446429155128227</c:v>
                </c:pt>
                <c:pt idx="214">
                  <c:v>0.15461909872186577</c:v>
                </c:pt>
                <c:pt idx="215">
                  <c:v>0.15477406745903929</c:v>
                </c:pt>
                <c:pt idx="216">
                  <c:v>0.1549291372165443</c:v>
                </c:pt>
                <c:pt idx="217">
                  <c:v>0.15508424863551326</c:v>
                </c:pt>
                <c:pt idx="218">
                  <c:v>0.15523934350952065</c:v>
                </c:pt>
                <c:pt idx="219">
                  <c:v>0.15539436472155618</c:v>
                </c:pt>
                <c:pt idx="220">
                  <c:v>0.15554925615060375</c:v>
                </c:pt>
                <c:pt idx="221">
                  <c:v>0.15570396254691971</c:v>
                </c:pt>
                <c:pt idx="222">
                  <c:v>0.15585842937686303</c:v>
                </c:pt>
                <c:pt idx="223">
                  <c:v>0.1560126026401023</c:v>
                </c:pt>
                <c:pt idx="224">
                  <c:v>0.15616642866410688</c:v>
                </c:pt>
                <c:pt idx="225">
                  <c:v>0.1563198538827672</c:v>
                </c:pt>
                <c:pt idx="226">
                  <c:v>0.15647282460772241</c:v>
                </c:pt>
                <c:pt idx="227">
                  <c:v>0.15662528680210233</c:v>
                </c:pt>
                <c:pt idx="228">
                  <c:v>0.15677718586701009</c:v>
                </c:pt>
                <c:pt idx="229">
                  <c:v>0.15692846645088043</c:v>
                </c:pt>
                <c:pt idx="230">
                  <c:v>0.15707907229100093</c:v>
                </c:pt>
                <c:pt idx="231">
                  <c:v>0.15722894609498358</c:v>
                </c:pt>
                <c:pt idx="232">
                  <c:v>0.15737802946805568</c:v>
                </c:pt>
                <c:pt idx="233">
                  <c:v>0.15752626288989044</c:v>
                </c:pt>
                <c:pt idx="234">
                  <c:v>0.1576735857426064</c:v>
                </c:pt>
                <c:pt idx="235">
                  <c:v>0.15781993638965391</c:v>
                </c:pt>
                <c:pt idx="236">
                  <c:v>0.15796525230382377</c:v>
                </c:pt>
                <c:pt idx="237">
                  <c:v>0.15810947024146396</c:v>
                </c:pt>
                <c:pt idx="238">
                  <c:v>0.15825252645922377</c:v>
                </c:pt>
                <c:pt idx="239">
                  <c:v>0.15839435696908863</c:v>
                </c:pt>
                <c:pt idx="240">
                  <c:v>0.15853489782700553</c:v>
                </c:pt>
                <c:pt idx="241">
                  <c:v>0.15867408544987219</c:v>
                </c:pt>
                <c:pt idx="242">
                  <c:v>0.15881185695508221</c:v>
                </c:pt>
                <c:pt idx="243">
                  <c:v>0.15894815051611791</c:v>
                </c:pt>
                <c:pt idx="244">
                  <c:v>0.15908290572695891</c:v>
                </c:pt>
                <c:pt idx="245">
                  <c:v>0.15921606396751145</c:v>
                </c:pt>
                <c:pt idx="246">
                  <c:v>0.15934756876194706</c:v>
                </c:pt>
                <c:pt idx="247">
                  <c:v>0.15947736612187585</c:v>
                </c:pt>
                <c:pt idx="248">
                  <c:v>0.15960540486690963</c:v>
                </c:pt>
                <c:pt idx="249">
                  <c:v>0.15973163691618725</c:v>
                </c:pt>
                <c:pt idx="250">
                  <c:v>0.15985601754604661</c:v>
                </c:pt>
                <c:pt idx="251">
                  <c:v>0.15997850561092694</c:v>
                </c:pt>
                <c:pt idx="252">
                  <c:v>0.16009906372685753</c:v>
                </c:pt>
                <c:pt idx="253">
                  <c:v>0.1602176584191379</c:v>
                </c:pt>
                <c:pt idx="254">
                  <c:v>0.16033426023810227</c:v>
                </c:pt>
                <c:pt idx="255">
                  <c:v>0.16044884384887398</c:v>
                </c:pt>
                <c:pt idx="256">
                  <c:v>0.16056138810268131</c:v>
                </c:pt>
                <c:pt idx="257">
                  <c:v>0.16067187609850039</c:v>
                </c:pt>
                <c:pt idx="258">
                  <c:v>0.16078029524442924</c:v>
                </c:pt>
                <c:pt idx="259">
                  <c:v>0.16088663732817896</c:v>
                </c:pt>
                <c:pt idx="260">
                  <c:v>0.16099089860543744</c:v>
                </c:pt>
                <c:pt idx="261">
                  <c:v>0.1610930799135333</c:v>
                </c:pt>
                <c:pt idx="262">
                  <c:v>0.16119318681587216</c:v>
                </c:pt>
                <c:pt idx="263">
                  <c:v>0.16129122978011326</c:v>
                </c:pt>
                <c:pt idx="264">
                  <c:v>0.16138722439003653</c:v>
                </c:pt>
                <c:pt idx="265">
                  <c:v>0.16148119158777446</c:v>
                </c:pt>
                <c:pt idx="266">
                  <c:v>0.1615731579396511</c:v>
                </c:pt>
                <c:pt idx="267">
                  <c:v>0.16166315591562189</c:v>
                </c:pt>
                <c:pt idx="268">
                  <c:v>0.16175122416947765</c:v>
                </c:pt>
                <c:pt idx="269">
                  <c:v>0.16183740780492331</c:v>
                </c:pt>
                <c:pt idx="270">
                  <c:v>0.16192175861167032</c:v>
                </c:pt>
                <c:pt idx="271">
                  <c:v>0.1620043352559361</c:v>
                </c:pt>
                <c:pt idx="272">
                  <c:v>0.16208520341147944</c:v>
                </c:pt>
                <c:pt idx="273">
                  <c:v>0.16216443582025208</c:v>
                </c:pt>
                <c:pt idx="274">
                  <c:v>0.16224211227577809</c:v>
                </c:pt>
                <c:pt idx="275">
                  <c:v>0.16231831952684023</c:v>
                </c:pt>
                <c:pt idx="276">
                  <c:v>0.16239315110332514</c:v>
                </c:pt>
                <c:pt idx="277">
                  <c:v>0.16246670706935434</c:v>
                </c:pt>
                <c:pt idx="278">
                  <c:v>0.16253909371042377</c:v>
                </c:pt>
                <c:pt idx="279">
                  <c:v>0.16261042316074611</c:v>
                </c:pt>
                <c:pt idx="280">
                  <c:v>0.16268081297419087</c:v>
                </c:pt>
                <c:pt idx="281">
                  <c:v>0.1627503856377005</c:v>
                </c:pt>
                <c:pt idx="282">
                  <c:v>0.16281926802046029</c:v>
                </c:pt>
                <c:pt idx="283">
                  <c:v>0.16288759074685388</c:v>
                </c:pt>
                <c:pt idx="284">
                  <c:v>0.16295548747755528</c:v>
                </c:pt>
                <c:pt idx="285">
                  <c:v>0.16302309408226762</c:v>
                </c:pt>
                <c:pt idx="286">
                  <c:v>0.16309054769057169</c:v>
                </c:pt>
                <c:pt idx="287">
                  <c:v>0.16315798561417352</c:v>
                </c:pt>
                <c:pt idx="288">
                  <c:v>0.16322554414433973</c:v>
                </c:pt>
                <c:pt idx="289">
                  <c:v>0.16329335724108859</c:v>
                </c:pt>
                <c:pt idx="290">
                  <c:v>0.16336155514425019</c:v>
                </c:pt>
                <c:pt idx="291">
                  <c:v>0.16343026294870319</c:v>
                </c:pt>
                <c:pt idx="292">
                  <c:v>0.16349959919507581</c:v>
                </c:pt>
                <c:pt idx="293">
                  <c:v>0.16356967453146851</c:v>
                </c:pt>
                <c:pt idx="294">
                  <c:v>0.16364059050043656</c:v>
                </c:pt>
                <c:pt idx="295">
                  <c:v>0.16371243849882927</c:v>
                </c:pt>
                <c:pt idx="296">
                  <c:v>0.16378529894703472</c:v>
                </c:pt>
                <c:pt idx="297">
                  <c:v>0.16385924069044841</c:v>
                </c:pt>
                <c:pt idx="298">
                  <c:v>0.16393432064175342</c:v>
                </c:pt>
                <c:pt idx="299">
                  <c:v>0.1640105836597516</c:v>
                </c:pt>
                <c:pt idx="300">
                  <c:v>0.16408806265076986</c:v>
                </c:pt>
                <c:pt idx="301">
                  <c:v>0.16416677887288492</c:v>
                </c:pt>
                <c:pt idx="302">
                  <c:v>0.16424674242148773</c:v>
                </c:pt>
                <c:pt idx="303">
                  <c:v>0.16432795287635071</c:v>
                </c:pt>
                <c:pt idx="304">
                  <c:v>0.16441040009409136</c:v>
                </c:pt>
                <c:pt idx="305">
                  <c:v>0.16449406513430692</c:v>
                </c:pt>
                <c:pt idx="306">
                  <c:v>0.16457892131105753</c:v>
                </c:pt>
                <c:pt idx="307">
                  <c:v>0.16466493536271051</c:v>
                </c:pt>
                <c:pt idx="308">
                  <c:v>0.1647520687316274</c:v>
                </c:pt>
                <c:pt idx="309">
                  <c:v>0.16484027894063744</c:v>
                </c:pt>
                <c:pt idx="310">
                  <c:v>0.16492952104620093</c:v>
                </c:pt>
                <c:pt idx="311">
                  <c:v>0.16501974913948222</c:v>
                </c:pt>
                <c:pt idx="312">
                  <c:v>0.16511091785749138</c:v>
                </c:pt>
                <c:pt idx="313">
                  <c:v>0.16520298385848223</c:v>
                </c:pt>
                <c:pt idx="314">
                  <c:v>0.16529590721002829</c:v>
                </c:pt>
                <c:pt idx="315">
                  <c:v>0.16538965263579727</c:v>
                </c:pt>
                <c:pt idx="316">
                  <c:v>0.16548419056849503</c:v>
                </c:pt>
                <c:pt idx="317">
                  <c:v>0.16557949796191965</c:v>
                </c:pt>
                <c:pt idx="318">
                  <c:v>0.1656755588241744</c:v>
                </c:pt>
                <c:pt idx="319">
                  <c:v>0.16577236444618085</c:v>
                </c:pt>
                <c:pt idx="320">
                  <c:v>0.16586991331373332</c:v>
                </c:pt>
                <c:pt idx="321">
                  <c:v>0.16596821070635984</c:v>
                </c:pt>
                <c:pt idx="322">
                  <c:v>0.16606726800123292</c:v>
                </c:pt>
                <c:pt idx="323">
                  <c:v>0.16616710171426763</c:v>
                </c:pt>
                <c:pt idx="324">
                  <c:v>0.16626773232269043</c:v>
                </c:pt>
                <c:pt idx="325">
                  <c:v>0.16636918292305022</c:v>
                </c:pt>
                <c:pt idx="326">
                  <c:v>0.16647147778561736</c:v>
                </c:pt>
                <c:pt idx="327">
                  <c:v>0.16657464086988946</c:v>
                </c:pt>
                <c:pt idx="328">
                  <c:v>0.16667869436660365</c:v>
                </c:pt>
                <c:pt idx="329">
                  <c:v>0.16678365732909406</c:v>
                </c:pt>
                <c:pt idx="330">
                  <c:v>0.16688954445117171</c:v>
                </c:pt>
                <c:pt idx="331">
                  <c:v>0.16699636504033613</c:v>
                </c:pt>
                <c:pt idx="332">
                  <c:v>0.16710412222433421</c:v>
                </c:pt>
                <c:pt idx="333">
                  <c:v>0.16721281241661734</c:v>
                </c:pt>
                <c:pt idx="334">
                  <c:v>0.16732242505270414</c:v>
                </c:pt>
                <c:pt idx="335">
                  <c:v>0.16743294259579825</c:v>
                </c:pt>
                <c:pt idx="336">
                  <c:v>0.16754434079702929</c:v>
                </c:pt>
                <c:pt idx="337">
                  <c:v>0.16765658918421097</c:v>
                </c:pt>
                <c:pt idx="338">
                  <c:v>0.16776965174375616</c:v>
                </c:pt>
                <c:pt idx="339">
                  <c:v>0.16788348775387946</c:v>
                </c:pt>
                <c:pt idx="340">
                  <c:v>0.16799805272357171</c:v>
                </c:pt>
                <c:pt idx="341">
                  <c:v>0.16811329939123199</c:v>
                </c:pt>
                <c:pt idx="342">
                  <c:v>0.1682291787388667</c:v>
                </c:pt>
                <c:pt idx="343">
                  <c:v>0.16834564098208951</c:v>
                </c:pt>
                <c:pt idx="344">
                  <c:v>0.16846263650215984</c:v>
                </c:pt>
                <c:pt idx="345">
                  <c:v>0.16858011669331416</c:v>
                </c:pt>
                <c:pt idx="346">
                  <c:v>0.16869803470621281</c:v>
                </c:pt>
                <c:pt idx="347">
                  <c:v>0.16881634607564203</c:v>
                </c:pt>
                <c:pt idx="348">
                  <c:v>0.16893500922747492</c:v>
                </c:pt>
                <c:pt idx="349">
                  <c:v>0.16905398586583292</c:v>
                </c:pt>
                <c:pt idx="350">
                  <c:v>0.16917324124623104</c:v>
                </c:pt>
                <c:pt idx="351">
                  <c:v>0.16929274434418629</c:v>
                </c:pt>
                <c:pt idx="352">
                  <c:v>0.16941246793131692</c:v>
                </c:pt>
                <c:pt idx="353">
                  <c:v>0.16953238857244118</c:v>
                </c:pt>
                <c:pt idx="354">
                  <c:v>0.16965248655774523</c:v>
                </c:pt>
                <c:pt idx="355">
                  <c:v>0.16977274578390777</c:v>
                </c:pt>
                <c:pt idx="356">
                  <c:v>0.16989315359731968</c:v>
                </c:pt>
                <c:pt idx="357">
                  <c:v>0.1700137006113151</c:v>
                </c:pt>
                <c:pt idx="358">
                  <c:v>0.17013438050792884</c:v>
                </c:pt>
                <c:pt idx="359">
                  <c:v>0.17025518983302651</c:v>
                </c:pt>
                <c:pt idx="360">
                  <c:v>0.17037612779205935</c:v>
                </c:pt>
                <c:pt idx="361">
                  <c:v>0.17049719605198363</c:v>
                </c:pt>
                <c:pt idx="362">
                  <c:v>0.17061839855334796</c:v>
                </c:pt>
                <c:pt idx="363">
                  <c:v>0.17073974133498634</c:v>
                </c:pt>
                <c:pt idx="364">
                  <c:v>0.17086123237238637</c:v>
                </c:pt>
                <c:pt idx="365">
                  <c:v>0.17098288142942655</c:v>
                </c:pt>
                <c:pt idx="366">
                  <c:v>0.17110469992191965</c:v>
                </c:pt>
                <c:pt idx="367">
                  <c:v>0.17122670079019728</c:v>
                </c:pt>
                <c:pt idx="368">
                  <c:v>0.17134889837679179</c:v>
                </c:pt>
                <c:pt idx="369">
                  <c:v>0.17147130830408769</c:v>
                </c:pt>
                <c:pt idx="370">
                  <c:v>0.17159394734571048</c:v>
                </c:pt>
                <c:pt idx="371">
                  <c:v>0.17171683328425844</c:v>
                </c:pt>
                <c:pt idx="372">
                  <c:v>0.17183998474685844</c:v>
                </c:pt>
                <c:pt idx="373">
                  <c:v>0.17196342100900003</c:v>
                </c:pt>
                <c:pt idx="374">
                  <c:v>0.17208716175610322</c:v>
                </c:pt>
                <c:pt idx="375">
                  <c:v>0.17221122679155434</c:v>
                </c:pt>
                <c:pt idx="376">
                  <c:v>0.17233563567942925</c:v>
                </c:pt>
                <c:pt idx="377">
                  <c:v>0.17246040731014248</c:v>
                </c:pt>
                <c:pt idx="378">
                  <c:v>0.17258555937786849</c:v>
                </c:pt>
                <c:pt idx="379">
                  <c:v>0.17271110776012147</c:v>
                </c:pt>
                <c:pt idx="380">
                  <c:v>0.17283706579254154</c:v>
                </c:pt>
                <c:pt idx="381">
                  <c:v>0.17296344343614073</c:v>
                </c:pt>
                <c:pt idx="382">
                  <c:v>0.17309024634021097</c:v>
                </c:pt>
                <c:pt idx="383">
                  <c:v>0.17321747481216626</c:v>
                </c:pt>
                <c:pt idx="384">
                  <c:v>0.17334512271595801</c:v>
                </c:pt>
                <c:pt idx="385">
                  <c:v>0.17347317633327669</c:v>
                </c:pt>
                <c:pt idx="386">
                  <c:v>0.17360161323635798</c:v>
                </c:pt>
                <c:pt idx="387">
                  <c:v>0.17373040123701464</c:v>
                </c:pt>
                <c:pt idx="388">
                  <c:v>0.1738594974921206</c:v>
                </c:pt>
                <c:pt idx="389">
                  <c:v>0.17398884785931512</c:v>
                </c:pt>
                <c:pt idx="390">
                  <c:v>0.17411838660525025</c:v>
                </c:pt>
                <c:pt idx="391">
                  <c:v>0.17424803656909596</c:v>
                </c:pt>
                <c:pt idx="392">
                  <c:v>0.17437770987276988</c:v>
                </c:pt>
                <c:pt idx="393">
                  <c:v>0.17450730924351962</c:v>
                </c:pt>
                <c:pt idx="394">
                  <c:v>0.17463672997257348</c:v>
                </c:pt>
                <c:pt idx="395">
                  <c:v>0.17476586247672696</c:v>
                </c:pt>
                <c:pt idx="396">
                  <c:v>0.17489459536231966</c:v>
                </c:pt>
                <c:pt idx="397">
                  <c:v>0.17502281882150869</c:v>
                </c:pt>
                <c:pt idx="398">
                  <c:v>0.1751504281301717</c:v>
                </c:pt>
                <c:pt idx="399">
                  <c:v>0.17527732697789591</c:v>
                </c:pt>
                <c:pt idx="400">
                  <c:v>0.17540343035384753</c:v>
                </c:pt>
                <c:pt idx="401">
                  <c:v>0.17552866674376805</c:v>
                </c:pt>
                <c:pt idx="402">
                  <c:v>0.17565297946114611</c:v>
                </c:pt>
                <c:pt idx="403">
                  <c:v>0.17577632703018081</c:v>
                </c:pt>
                <c:pt idx="404">
                  <c:v>0.17589868264356714</c:v>
                </c:pt>
                <c:pt idx="405">
                  <c:v>0.17602003281616443</c:v>
                </c:pt>
                <c:pt idx="406">
                  <c:v>0.17614037543021283</c:v>
                </c:pt>
                <c:pt idx="407">
                  <c:v>0.17625971740864746</c:v>
                </c:pt>
                <c:pt idx="408">
                  <c:v>0.17637807225796714</c:v>
                </c:pt>
                <c:pt idx="409">
                  <c:v>0.17649545769574612</c:v>
                </c:pt>
                <c:pt idx="410">
                  <c:v>0.17661189352998358</c:v>
                </c:pt>
                <c:pt idx="411">
                  <c:v>0.17672739989950598</c:v>
                </c:pt>
                <c:pt idx="412">
                  <c:v>0.17684199592706945</c:v>
                </c:pt>
                <c:pt idx="413">
                  <c:v>0.17695569878726214</c:v>
                </c:pt>
                <c:pt idx="414">
                  <c:v>0.17706852315407579</c:v>
                </c:pt>
                <c:pt idx="415">
                  <c:v>0.17718048096913427</c:v>
                </c:pt>
                <c:pt idx="416">
                  <c:v>0.17729158145997537</c:v>
                </c:pt>
                <c:pt idx="417">
                  <c:v>0.17740183133600462</c:v>
                </c:pt>
                <c:pt idx="418">
                  <c:v>0.17751123509493158</c:v>
                </c:pt>
                <c:pt idx="419">
                  <c:v>0.17761979538199094</c:v>
                </c:pt>
                <c:pt idx="420">
                  <c:v>0.17772751335574519</c:v>
                </c:pt>
                <c:pt idx="421">
                  <c:v>0.17783438902619</c:v>
                </c:pt>
                <c:pt idx="422">
                  <c:v>0.1779404215420978</c:v>
                </c:pt>
                <c:pt idx="423">
                  <c:v>0.17804560941434433</c:v>
                </c:pt>
                <c:pt idx="424">
                  <c:v>0.17814995067018996</c:v>
                </c:pt>
                <c:pt idx="425">
                  <c:v>0.17825344293991419</c:v>
                </c:pt>
                <c:pt idx="426">
                  <c:v>0.17835608348200552</c:v>
                </c:pt>
                <c:pt idx="427">
                  <c:v>0.17845786915641468</c:v>
                </c:pt>
                <c:pt idx="428">
                  <c:v>0.17855879635737446</c:v>
                </c:pt>
                <c:pt idx="429">
                  <c:v>0.17865886091819178</c:v>
                </c:pt>
                <c:pt idx="430">
                  <c:v>0.17875805800047767</c:v>
                </c:pt>
                <c:pt idx="431">
                  <c:v>0.1788563819796137</c:v>
                </c:pt>
                <c:pt idx="432">
                  <c:v>0.1789538263371169</c:v>
                </c:pt>
                <c:pt idx="433">
                  <c:v>0.17905038356905117</c:v>
                </c:pt>
                <c:pt idx="434">
                  <c:v>0.17914604511795074</c:v>
                </c:pt>
                <c:pt idx="435">
                  <c:v>0.17924080133385936</c:v>
                </c:pt>
                <c:pt idx="436">
                  <c:v>0.17933464146832695</c:v>
                </c:pt>
                <c:pt idx="437">
                  <c:v>0.17942755370339819</c:v>
                </c:pt>
                <c:pt idx="438">
                  <c:v>0.1795195252160402</c:v>
                </c:pt>
                <c:pt idx="439">
                  <c:v>0.17961054227695253</c:v>
                </c:pt>
                <c:pt idx="440">
                  <c:v>0.17970059038147218</c:v>
                </c:pt>
                <c:pt idx="441">
                  <c:v>0.17978965440916259</c:v>
                </c:pt>
                <c:pt idx="442">
                  <c:v>0.1798777188079215</c:v>
                </c:pt>
                <c:pt idx="443">
                  <c:v>0.1799647677977407</c:v>
                </c:pt>
                <c:pt idx="444">
                  <c:v>0.18005078558892518</c:v>
                </c:pt>
                <c:pt idx="445">
                  <c:v>0.18013575660934791</c:v>
                </c:pt>
                <c:pt idx="446">
                  <c:v>0.18021966573538994</c:v>
                </c:pt>
                <c:pt idx="447">
                  <c:v>0.18030249852136079</c:v>
                </c:pt>
                <c:pt idx="448">
                  <c:v>0.1803842414226183</c:v>
                </c:pt>
                <c:pt idx="449">
                  <c:v>0.18046488200805025</c:v>
                </c:pt>
                <c:pt idx="450">
                  <c:v>0.18054440915824024</c:v>
                </c:pt>
                <c:pt idx="451">
                  <c:v>0.18062281324626758</c:v>
                </c:pt>
                <c:pt idx="452">
                  <c:v>0.1807000862988466</c:v>
                </c:pt>
                <c:pt idx="453">
                  <c:v>0.18077622213622102</c:v>
                </c:pt>
                <c:pt idx="454">
                  <c:v>0.18085121648993424</c:v>
                </c:pt>
                <c:pt idx="455">
                  <c:v>0.18092506709825118</c:v>
                </c:pt>
                <c:pt idx="456">
                  <c:v>0.18099777377959822</c:v>
                </c:pt>
                <c:pt idx="457">
                  <c:v>0.18106933848486947</c:v>
                </c:pt>
                <c:pt idx="458">
                  <c:v>0.18113976532986209</c:v>
                </c:pt>
                <c:pt idx="459">
                  <c:v>0.18120906060938174</c:v>
                </c:pt>
                <c:pt idx="460">
                  <c:v>0.18127723279477903</c:v>
                </c:pt>
                <c:pt idx="461">
                  <c:v>0.18134429251675258</c:v>
                </c:pt>
                <c:pt idx="462">
                  <c:v>0.1814102525352923</c:v>
                </c:pt>
                <c:pt idx="463">
                  <c:v>0.18147512769858445</c:v>
                </c:pt>
                <c:pt idx="464">
                  <c:v>0.181538934892569</c:v>
                </c:pt>
                <c:pt idx="465">
                  <c:v>0.18160169298270959</c:v>
                </c:pt>
                <c:pt idx="466">
                  <c:v>0.18166342274934433</c:v>
                </c:pt>
                <c:pt idx="467">
                  <c:v>0.18172414681778817</c:v>
                </c:pt>
                <c:pt idx="468">
                  <c:v>0.18178388958415073</c:v>
                </c:pt>
                <c:pt idx="469">
                  <c:v>0.18184267713764934</c:v>
                </c:pt>
                <c:pt idx="470">
                  <c:v>0.18190053717996993</c:v>
                </c:pt>
                <c:pt idx="471">
                  <c:v>0.18195749894212151</c:v>
                </c:pt>
                <c:pt idx="472">
                  <c:v>0.18201359309899273</c:v>
                </c:pt>
                <c:pt idx="473">
                  <c:v>0.18206885168177628</c:v>
                </c:pt>
                <c:pt idx="474">
                  <c:v>0.18212330798824475</c:v>
                </c:pt>
                <c:pt idx="475">
                  <c:v>0.18217699649083743</c:v>
                </c:pt>
                <c:pt idx="476">
                  <c:v>0.1822299527424375</c:v>
                </c:pt>
                <c:pt idx="477">
                  <c:v>0.18228221327968766</c:v>
                </c:pt>
                <c:pt idx="478">
                  <c:v>0.18233381552371689</c:v>
                </c:pt>
                <c:pt idx="479">
                  <c:v>0.18238479767815069</c:v>
                </c:pt>
                <c:pt idx="480">
                  <c:v>0.18243519862434893</c:v>
                </c:pt>
                <c:pt idx="481">
                  <c:v>0.18248505781389043</c:v>
                </c:pt>
                <c:pt idx="482">
                  <c:v>0.18253441515841007</c:v>
                </c:pt>
                <c:pt idx="483">
                  <c:v>0.18258331091704291</c:v>
                </c:pt>
                <c:pt idx="484">
                  <c:v>0.18263178558182652</c:v>
                </c:pt>
                <c:pt idx="485">
                  <c:v>0.18267987976160088</c:v>
                </c:pt>
                <c:pt idx="486">
                  <c:v>0.18272763406502837</c:v>
                </c:pt>
                <c:pt idx="487">
                  <c:v>0.18277508898356071</c:v>
                </c:pt>
                <c:pt idx="488">
                  <c:v>0.1828222847752238</c:v>
                </c:pt>
                <c:pt idx="489">
                  <c:v>0.18286926135023382</c:v>
                </c:pt>
                <c:pt idx="490">
                  <c:v>0.18291605815949324</c:v>
                </c:pt>
                <c:pt idx="491">
                  <c:v>0.18296271408701648</c:v>
                </c:pt>
                <c:pt idx="492">
                  <c:v>0.18300926734732884</c:v>
                </c:pt>
                <c:pt idx="493">
                  <c:v>0.18305575538878718</c:v>
                </c:pt>
                <c:pt idx="494">
                  <c:v>0.18310221480365663</c:v>
                </c:pt>
                <c:pt idx="495">
                  <c:v>0.18314868124562472</c:v>
                </c:pt>
                <c:pt idx="496">
                  <c:v>0.183195189355253</c:v>
                </c:pt>
                <c:pt idx="497">
                  <c:v>0.18324177269364569</c:v>
                </c:pt>
                <c:pt idx="498">
                  <c:v>0.18328846368444937</c:v>
                </c:pt>
                <c:pt idx="499">
                  <c:v>0.18333529356406672</c:v>
                </c:pt>
                <c:pt idx="500">
                  <c:v>0.18338229233980824</c:v>
                </c:pt>
                <c:pt idx="501">
                  <c:v>0.18342948875557083</c:v>
                </c:pt>
                <c:pt idx="502">
                  <c:v>0.18347691026450319</c:v>
                </c:pt>
                <c:pt idx="503">
                  <c:v>0.18352458300808766</c:v>
                </c:pt>
                <c:pt idx="504">
                  <c:v>0.18357253180099092</c:v>
                </c:pt>
                <c:pt idx="505">
                  <c:v>0.18362078012112792</c:v>
                </c:pt>
                <c:pt idx="506">
                  <c:v>0.18366935010436536</c:v>
                </c:pt>
                <c:pt idx="507">
                  <c:v>0.18371826254340373</c:v>
                </c:pt>
                <c:pt idx="508">
                  <c:v>0.18376753689049324</c:v>
                </c:pt>
                <c:pt idx="509">
                  <c:v>0.18381719126371418</c:v>
                </c:pt>
                <c:pt idx="510">
                  <c:v>0.18386724245670596</c:v>
                </c:pt>
                <c:pt idx="511">
                  <c:v>0.18391770595182835</c:v>
                </c:pt>
                <c:pt idx="512">
                  <c:v>0.18396859593683473</c:v>
                </c:pt>
                <c:pt idx="513">
                  <c:v>0.18401992532526396</c:v>
                </c:pt>
                <c:pt idx="514">
                  <c:v>0.18407170578078083</c:v>
                </c:pt>
                <c:pt idx="515">
                  <c:v>0.18412394774578175</c:v>
                </c:pt>
                <c:pt idx="516">
                  <c:v>0.18417666047458719</c:v>
                </c:pt>
                <c:pt idx="517">
                  <c:v>0.184229852071537</c:v>
                </c:pt>
                <c:pt idx="518">
                  <c:v>0.18428352953427399</c:v>
                </c:pt>
                <c:pt idx="519">
                  <c:v>0.18433769880244752</c:v>
                </c:pt>
                <c:pt idx="520">
                  <c:v>0.18439236481197724</c:v>
                </c:pt>
                <c:pt idx="521">
                  <c:v>0.18444753155489596</c:v>
                </c:pt>
                <c:pt idx="522">
                  <c:v>0.18450320214468224</c:v>
                </c:pt>
                <c:pt idx="523">
                  <c:v>0.18455937888684659</c:v>
                </c:pt>
                <c:pt idx="524">
                  <c:v>0.184616063354369</c:v>
                </c:pt>
                <c:pt idx="525">
                  <c:v>0.18467325646744023</c:v>
                </c:pt>
                <c:pt idx="526">
                  <c:v>0.18473095857682198</c:v>
                </c:pt>
                <c:pt idx="527">
                  <c:v>0.18478916954998997</c:v>
                </c:pt>
                <c:pt idx="528">
                  <c:v>0.18484788885909048</c:v>
                </c:pt>
                <c:pt idx="529">
                  <c:v>0.18490711566969409</c:v>
                </c:pt>
                <c:pt idx="530">
                  <c:v>0.18496684892921009</c:v>
                </c:pt>
                <c:pt idx="531">
                  <c:v>0.18502708745381372</c:v>
                </c:pt>
                <c:pt idx="532">
                  <c:v>0.18508783001274706</c:v>
                </c:pt>
                <c:pt idx="533">
                  <c:v>0.18514907540885206</c:v>
                </c:pt>
                <c:pt idx="534">
                  <c:v>0.18521082255428586</c:v>
                </c:pt>
                <c:pt idx="535">
                  <c:v>0.18527307054043568</c:v>
                </c:pt>
                <c:pt idx="536">
                  <c:v>0.18533581870115889</c:v>
                </c:pt>
                <c:pt idx="537">
                  <c:v>0.18539906666861189</c:v>
                </c:pt>
                <c:pt idx="538">
                  <c:v>0.18546281442105758</c:v>
                </c:pt>
                <c:pt idx="539">
                  <c:v>0.18552706232218086</c:v>
                </c:pt>
                <c:pt idx="540">
                  <c:v>0.1855918111516055</c:v>
                </c:pt>
                <c:pt idx="541">
                  <c:v>0.18565706212640642</c:v>
                </c:pt>
                <c:pt idx="542">
                  <c:v>0.18572281691357806</c:v>
                </c:pt>
                <c:pt idx="543">
                  <c:v>0.1857890776335297</c:v>
                </c:pt>
                <c:pt idx="544">
                  <c:v>0.18585584685475434</c:v>
                </c:pt>
                <c:pt idx="545">
                  <c:v>0.18592312757996624</c:v>
                </c:pt>
                <c:pt idx="546">
                  <c:v>0.18599092322401919</c:v>
                </c:pt>
                <c:pt idx="547">
                  <c:v>0.18605923758404389</c:v>
                </c:pt>
                <c:pt idx="548">
                  <c:v>0.18612807480222107</c:v>
                </c:pt>
                <c:pt idx="549">
                  <c:v>0.18619743932173977</c:v>
                </c:pt>
                <c:pt idx="550">
                  <c:v>0.18626733583642843</c:v>
                </c:pt>
                <c:pt idx="551">
                  <c:v>0.18633776923464199</c:v>
                </c:pt>
                <c:pt idx="552">
                  <c:v>0.18640874453796538</c:v>
                </c:pt>
                <c:pt idx="553">
                  <c:v>0.18648026683533156</c:v>
                </c:pt>
                <c:pt idx="554">
                  <c:v>0.18655234121314976</c:v>
                </c:pt>
                <c:pt idx="555">
                  <c:v>0.18662497268205752</c:v>
                </c:pt>
                <c:pt idx="556">
                  <c:v>0.18669816610092696</c:v>
                </c:pt>
                <c:pt idx="557">
                  <c:v>0.18677192609875432</c:v>
                </c:pt>
                <c:pt idx="558">
                  <c:v>0.18684625699510143</c:v>
                </c:pt>
                <c:pt idx="559">
                  <c:v>0.18692116271973519</c:v>
                </c:pt>
                <c:pt idx="560">
                  <c:v>0.18699664673218816</c:v>
                </c:pt>
                <c:pt idx="561">
                  <c:v>0.18707271194192604</c:v>
                </c:pt>
                <c:pt idx="562">
                  <c:v>0.1871493606298594</c:v>
                </c:pt>
                <c:pt idx="563">
                  <c:v>0.18722659437196806</c:v>
                </c:pt>
                <c:pt idx="564">
                  <c:v>0.18730441396578359</c:v>
                </c:pt>
                <c:pt idx="565">
                  <c:v>0.1873828193605297</c:v>
                </c:pt>
                <c:pt idx="566">
                  <c:v>0.18746180959168224</c:v>
                </c:pt>
                <c:pt idx="567">
                  <c:v>0.18754138272073248</c:v>
                </c:pt>
                <c:pt idx="568">
                  <c:v>0.18762153578088769</c:v>
                </c:pt>
                <c:pt idx="569">
                  <c:v>0.18770226472939727</c:v>
                </c:pt>
                <c:pt idx="570">
                  <c:v>0.18778356440715985</c:v>
                </c:pt>
                <c:pt idx="571">
                  <c:v>0.18786542850613702</c:v>
                </c:pt>
                <c:pt idx="572">
                  <c:v>0.18794784954503022</c:v>
                </c:pt>
                <c:pt idx="573">
                  <c:v>0.18803081885354428</c:v>
                </c:pt>
                <c:pt idx="574">
                  <c:v>0.18811432656543384</c:v>
                </c:pt>
                <c:pt idx="575">
                  <c:v>0.18819836162037354</c:v>
                </c:pt>
                <c:pt idx="576">
                  <c:v>0.18828291177458814</c:v>
                </c:pt>
                <c:pt idx="577">
                  <c:v>0.18836796361999911</c:v>
                </c:pt>
                <c:pt idx="578">
                  <c:v>0.1884535026115772</c:v>
                </c:pt>
                <c:pt idx="579">
                  <c:v>0.18853951310246489</c:v>
                </c:pt>
                <c:pt idx="580">
                  <c:v>0.18862597838639089</c:v>
                </c:pt>
                <c:pt idx="581">
                  <c:v>0.18871288074683934</c:v>
                </c:pt>
                <c:pt idx="582">
                  <c:v>0.1888002015124868</c:v>
                </c:pt>
                <c:pt idx="583">
                  <c:v>0.18888792111839364</c:v>
                </c:pt>
                <c:pt idx="584">
                  <c:v>0.18897601917253429</c:v>
                </c:pt>
                <c:pt idx="585">
                  <c:v>0.1890644745273124</c:v>
                </c:pt>
                <c:pt idx="586">
                  <c:v>0.18915326535577989</c:v>
                </c:pt>
                <c:pt idx="587">
                  <c:v>0.18924236923234891</c:v>
                </c:pt>
                <c:pt idx="588">
                  <c:v>0.18933176321787218</c:v>
                </c:pt>
                <c:pt idx="589">
                  <c:v>0.18942142394894704</c:v>
                </c:pt>
                <c:pt idx="590">
                  <c:v>0.18951132773136628</c:v>
                </c:pt>
                <c:pt idx="591">
                  <c:v>0.18960145063754066</c:v>
                </c:pt>
                <c:pt idx="592">
                  <c:v>0.18969176860769771</c:v>
                </c:pt>
                <c:pt idx="593">
                  <c:v>0.18978225755454431</c:v>
                </c:pt>
                <c:pt idx="594">
                  <c:v>0.18987289347095621</c:v>
                </c:pt>
                <c:pt idx="595">
                  <c:v>0.18996365254014891</c:v>
                </c:pt>
                <c:pt idx="596">
                  <c:v>0.19005451124760636</c:v>
                </c:pt>
                <c:pt idx="597">
                  <c:v>0.19014544649398085</c:v>
                </c:pt>
                <c:pt idx="598">
                  <c:v>0.19023643570801188</c:v>
                </c:pt>
                <c:pt idx="599">
                  <c:v>0.1903274569584758</c:v>
                </c:pt>
                <c:pt idx="600">
                  <c:v>0.19041848906410871</c:v>
                </c:pt>
                <c:pt idx="601">
                  <c:v>0.19050951170045388</c:v>
                </c:pt>
                <c:pt idx="602">
                  <c:v>0.19060050550258809</c:v>
                </c:pt>
                <c:pt idx="603">
                  <c:v>0.19069145216275893</c:v>
                </c:pt>
                <c:pt idx="604">
                  <c:v>0.19078233452202745</c:v>
                </c:pt>
                <c:pt idx="605">
                  <c:v>0.19087313665513334</c:v>
                </c:pt>
                <c:pt idx="606">
                  <c:v>0.19096384394790142</c:v>
                </c:pt>
                <c:pt idx="607">
                  <c:v>0.19105444316664022</c:v>
                </c:pt>
                <c:pt idx="608">
                  <c:v>0.19114492251911414</c:v>
                </c:pt>
                <c:pt idx="609">
                  <c:v>0.19123527170677992</c:v>
                </c:pt>
                <c:pt idx="610">
                  <c:v>0.1913254819681087</c:v>
                </c:pt>
                <c:pt idx="611">
                  <c:v>0.19141554611293066</c:v>
                </c:pt>
                <c:pt idx="612">
                  <c:v>0.19150545854779732</c:v>
                </c:pt>
                <c:pt idx="613">
                  <c:v>0.19159521529249682</c:v>
                </c:pt>
                <c:pt idx="614">
                  <c:v>0.19168481398789863</c:v>
                </c:pt>
                <c:pt idx="615">
                  <c:v>0.19177425389538086</c:v>
                </c:pt>
                <c:pt idx="616">
                  <c:v>0.19186353588816349</c:v>
                </c:pt>
                <c:pt idx="617">
                  <c:v>0.19195266243489956</c:v>
                </c:pt>
                <c:pt idx="618">
                  <c:v>0.19204163757594889</c:v>
                </c:pt>
                <c:pt idx="619">
                  <c:v>0.19213046689276625</c:v>
                </c:pt>
                <c:pt idx="620">
                  <c:v>0.19221915747089138</c:v>
                </c:pt>
                <c:pt idx="621">
                  <c:v>0.19230771785701095</c:v>
                </c:pt>
                <c:pt idx="622">
                  <c:v>0.1923961580106037</c:v>
                </c:pt>
                <c:pt idx="623">
                  <c:v>0.19248448925064388</c:v>
                </c:pt>
                <c:pt idx="624">
                  <c:v>0.19257272419782009</c:v>
                </c:pt>
                <c:pt idx="625">
                  <c:v>0.19266087671268492</c:v>
                </c:pt>
                <c:pt idx="626">
                  <c:v>0.19274896183007126</c:v>
                </c:pt>
                <c:pt idx="627">
                  <c:v>0.19283699569002469</c:v>
                </c:pt>
                <c:pt idx="628">
                  <c:v>0.19292499546537445</c:v>
                </c:pt>
                <c:pt idx="629">
                  <c:v>0.1930129792859096</c:v>
                </c:pt>
                <c:pt idx="630">
                  <c:v>0.19310096615894887</c:v>
                </c:pt>
                <c:pt idx="631">
                  <c:v>0.19318897588588127</c:v>
                </c:pt>
                <c:pt idx="632">
                  <c:v>0.1932770289739808</c:v>
                </c:pt>
                <c:pt idx="633">
                  <c:v>0.19336514654257173</c:v>
                </c:pt>
                <c:pt idx="634">
                  <c:v>0.19345335022230048</c:v>
                </c:pt>
                <c:pt idx="635">
                  <c:v>0.19354166204597259</c:v>
                </c:pt>
                <c:pt idx="636">
                  <c:v>0.19363010432915523</c:v>
                </c:pt>
                <c:pt idx="637">
                  <c:v>0.19371869953847037</c:v>
                </c:pt>
                <c:pt idx="638">
                  <c:v>0.19380747014536351</c:v>
                </c:pt>
                <c:pt idx="639">
                  <c:v>0.19389643846309593</c:v>
                </c:pt>
                <c:pt idx="640">
                  <c:v>0.19398562646484932</c:v>
                </c:pt>
                <c:pt idx="641">
                  <c:v>0.19407505558133153</c:v>
                </c:pt>
                <c:pt idx="642">
                  <c:v>0.19416474647708221</c:v>
                </c:pt>
                <c:pt idx="643">
                  <c:v>0.19425471880603018</c:v>
                </c:pt>
                <c:pt idx="644">
                  <c:v>0.19434499094881277</c:v>
                </c:pt>
                <c:pt idx="645">
                  <c:v>0.19443557973699913</c:v>
                </c:pt>
                <c:pt idx="646">
                  <c:v>0.19452650017272791</c:v>
                </c:pt>
                <c:pt idx="647">
                  <c:v>0.19461776515621279</c:v>
                </c:pt>
                <c:pt idx="648">
                  <c:v>0.19470938523797354</c:v>
                </c:pt>
                <c:pt idx="649">
                  <c:v>0.1948013684168694</c:v>
                </c:pt>
                <c:pt idx="650">
                  <c:v>0.19489372000853786</c:v>
                </c:pt>
                <c:pt idx="651">
                  <c:v>0.19498644261054521</c:v>
                </c:pt>
                <c:pt idx="652">
                  <c:v>0.19507953618951782</c:v>
                </c:pt>
                <c:pt idx="653">
                  <c:v>0.19517299831054244</c:v>
                </c:pt>
                <c:pt idx="654">
                  <c:v>0.19526682451971872</c:v>
                </c:pt>
                <c:pt idx="655">
                  <c:v>0.19536100887677624</c:v>
                </c:pt>
                <c:pt idx="656">
                  <c:v>0.19545554461740003</c:v>
                </c:pt>
                <c:pt idx="657">
                  <c:v>0.19555042490655886</c:v>
                </c:pt>
                <c:pt idx="658">
                  <c:v>0.19564564362796075</c:v>
                </c:pt>
                <c:pt idx="659">
                  <c:v>0.1957411961444302</c:v>
                </c:pt>
                <c:pt idx="660">
                  <c:v>0.19583707996235161</c:v>
                </c:pt>
                <c:pt idx="661">
                  <c:v>0.19593329524182015</c:v>
                </c:pt>
                <c:pt idx="662">
                  <c:v>0.1960298451115233</c:v>
                </c:pt>
                <c:pt idx="663">
                  <c:v>0.19612673577070042</c:v>
                </c:pt>
                <c:pt idx="664">
                  <c:v>0.19622397638478989</c:v>
                </c:pt>
                <c:pt idx="665">
                  <c:v>0.19632157880208945</c:v>
                </c:pt>
                <c:pt idx="666">
                  <c:v>0.19641955713238998</c:v>
                </c:pt>
                <c:pt idx="667">
                  <c:v>0.1965179272337689</c:v>
                </c:pt>
                <c:pt idx="668">
                  <c:v>0.19661670615158997</c:v>
                </c:pt>
                <c:pt idx="669">
                  <c:v>0.19671591154648407</c:v>
                </c:pt>
                <c:pt idx="670">
                  <c:v>0.1968155611389388</c:v>
                </c:pt>
                <c:pt idx="671">
                  <c:v>0.19691567218953154</c:v>
                </c:pt>
                <c:pt idx="672">
                  <c:v>0.19701626102769226</c:v>
                </c:pt>
                <c:pt idx="673">
                  <c:v>0.19711734263869959</c:v>
                </c:pt>
                <c:pt idx="674">
                  <c:v>0.19721893031792881</c:v>
                </c:pt>
                <c:pt idx="675">
                  <c:v>0.19732103540213336</c:v>
                </c:pt>
                <c:pt idx="676">
                  <c:v>0.19742366708825387</c:v>
                </c:pt>
                <c:pt idx="677">
                  <c:v>0.19752683234935889</c:v>
                </c:pt>
                <c:pt idx="678">
                  <c:v>0.19763053595401825</c:v>
                </c:pt>
                <c:pt idx="679">
                  <c:v>0.19773478058886942</c:v>
                </c:pt>
                <c:pt idx="680">
                  <c:v>0.19783956707521641</c:v>
                </c:pt>
                <c:pt idx="681">
                  <c:v>0.19794489466015164</c:v>
                </c:pt>
                <c:pt idx="682">
                  <c:v>0.1980507613530767</c:v>
                </c:pt>
                <c:pt idx="683">
                  <c:v>0.19815716427176985</c:v>
                </c:pt>
                <c:pt idx="684">
                  <c:v>0.19826409995999181</c:v>
                </c:pt>
                <c:pt idx="685">
                  <c:v>0.19837156464216438</c:v>
                </c:pt>
                <c:pt idx="686">
                  <c:v>0.19847955438928036</c:v>
                </c:pt>
                <c:pt idx="687">
                  <c:v>0.19858806518262195</c:v>
                </c:pt>
                <c:pt idx="688">
                  <c:v>0.19869709287563017</c:v>
                </c:pt>
                <c:pt idx="689">
                  <c:v>0.19880663306689317</c:v>
                </c:pt>
                <c:pt idx="690">
                  <c:v>0.19891668090683018</c:v>
                </c:pt>
                <c:pt idx="691">
                  <c:v>0.19902723086589774</c:v>
                </c:pt>
                <c:pt idx="692">
                  <c:v>0.19913827649304475</c:v>
                </c:pt>
                <c:pt idx="693">
                  <c:v>0.19924981019026944</c:v>
                </c:pt>
                <c:pt idx="694">
                  <c:v>0.1993618230237105</c:v>
                </c:pt>
                <c:pt idx="695">
                  <c:v>0.1994743045850475</c:v>
                </c:pt>
                <c:pt idx="696">
                  <c:v>0.19958724291025845</c:v>
                </c:pt>
                <c:pt idx="697">
                  <c:v>0.19970062445684658</c:v>
                </c:pt>
                <c:pt idx="698">
                  <c:v>0.19981443413596991</c:v>
                </c:pt>
                <c:pt idx="699">
                  <c:v>0.19992865539264568</c:v>
                </c:pt>
                <c:pt idx="700">
                  <c:v>0.20004327032525571</c:v>
                </c:pt>
                <c:pt idx="701">
                  <c:v>0.2001582598347105</c:v>
                </c:pt>
                <c:pt idx="702">
                  <c:v>0.20027360379361003</c:v>
                </c:pt>
                <c:pt idx="703">
                  <c:v>0.20038928122619454</c:v>
                </c:pt>
                <c:pt idx="704">
                  <c:v>0.20050527049072606</c:v>
                </c:pt>
                <c:pt idx="705">
                  <c:v>0.20062154945686209</c:v>
                </c:pt>
                <c:pt idx="706">
                  <c:v>0.20073809567164111</c:v>
                </c:pt>
                <c:pt idx="707">
                  <c:v>0.20085488650866756</c:v>
                </c:pt>
                <c:pt idx="708">
                  <c:v>0.20097189929610776</c:v>
                </c:pt>
                <c:pt idx="709">
                  <c:v>0.20108911142011324</c:v>
                </c:pt>
                <c:pt idx="710">
                  <c:v>0.20120650040128951</c:v>
                </c:pt>
                <c:pt idx="711">
                  <c:v>0.20132404394288039</c:v>
                </c:pt>
                <c:pt idx="712">
                  <c:v>0.20144171995046395</c:v>
                </c:pt>
                <c:pt idx="713">
                  <c:v>0.2015595065240941</c:v>
                </c:pt>
                <c:pt idx="714">
                  <c:v>0.20167738192499365</c:v>
                </c:pt>
                <c:pt idx="715">
                  <c:v>0.201795324520116</c:v>
                </c:pt>
                <c:pt idx="716">
                  <c:v>0.20191331270898175</c:v>
                </c:pt>
                <c:pt idx="717">
                  <c:v>0.20203132483821371</c:v>
                </c:pt>
                <c:pt idx="718">
                  <c:v>0.20214933911000738</c:v>
                </c:pt>
                <c:pt idx="719">
                  <c:v>0.20226733349129322</c:v>
                </c:pt>
                <c:pt idx="720">
                  <c:v>0.20238528563057626</c:v>
                </c:pt>
                <c:pt idx="721">
                  <c:v>0.20250317278925936</c:v>
                </c:pt>
                <c:pt idx="722">
                  <c:v>0.20262097179365837</c:v>
                </c:pt>
                <c:pt idx="723">
                  <c:v>0.20273865901303195</c:v>
                </c:pt>
                <c:pt idx="724">
                  <c:v>0.20285621036763016</c:v>
                </c:pt>
                <c:pt idx="725">
                  <c:v>0.20297360136943651</c:v>
                </c:pt>
                <c:pt idx="726">
                  <c:v>0.20309080719670869</c:v>
                </c:pt>
                <c:pt idx="727">
                  <c:v>0.20320780280213702</c:v>
                </c:pt>
                <c:pt idx="728">
                  <c:v>0.2033245630531397</c:v>
                </c:pt>
                <c:pt idx="729">
                  <c:v>0.20344106290181643</c:v>
                </c:pt>
                <c:pt idx="730">
                  <c:v>0.20355727758114706</c:v>
                </c:pt>
                <c:pt idx="731">
                  <c:v>0.20367318282312238</c:v>
                </c:pt>
                <c:pt idx="732">
                  <c:v>0.20378875509343472</c:v>
                </c:pt>
                <c:pt idx="733">
                  <c:v>0.20390397183623382</c:v>
                </c:pt>
                <c:pt idx="734">
                  <c:v>0.20401881172119823</c:v>
                </c:pt>
                <c:pt idx="735">
                  <c:v>0.20413325488410505</c:v>
                </c:pt>
                <c:pt idx="736">
                  <c:v>0.20424728315140009</c:v>
                </c:pt>
                <c:pt idx="737">
                  <c:v>0.20436088023933155</c:v>
                </c:pt>
                <c:pt idx="738">
                  <c:v>0.20447403191911598</c:v>
                </c:pt>
                <c:pt idx="739">
                  <c:v>0.20458672614138634</c:v>
                </c:pt>
                <c:pt idx="740">
                  <c:v>0.20469895311566122</c:v>
                </c:pt>
                <c:pt idx="741">
                  <c:v>0.20481070534345022</c:v>
                </c:pt>
                <c:pt idx="742">
                  <c:v>0.20492197760640274</c:v>
                </c:pt>
                <c:pt idx="743">
                  <c:v>0.20503276691350317</c:v>
                </c:pt>
                <c:pt idx="744">
                  <c:v>0.20514307241313517</c:v>
                </c:pt>
                <c:pt idx="745">
                  <c:v>0.20525289527706941</c:v>
                </c:pt>
                <c:pt idx="746">
                  <c:v>0.20536223856388131</c:v>
                </c:pt>
                <c:pt idx="747">
                  <c:v>0.20547110706910959</c:v>
                </c:pt>
                <c:pt idx="748">
                  <c:v>0.20557950716887122</c:v>
                </c:pt>
                <c:pt idx="749">
                  <c:v>0.20568744666265115</c:v>
                </c:pt>
                <c:pt idx="750">
                  <c:v>0.20579493461994613</c:v>
                </c:pt>
                <c:pt idx="751">
                  <c:v>0.20590198123427308</c:v>
                </c:pt>
                <c:pt idx="752">
                  <c:v>0.20600859768707858</c:v>
                </c:pt>
                <c:pt idx="753">
                  <c:v>0.20611479602312333</c:v>
                </c:pt>
                <c:pt idx="754">
                  <c:v>0.20622058903818719</c:v>
                </c:pt>
                <c:pt idx="755">
                  <c:v>0.20632599017935341</c:v>
                </c:pt>
                <c:pt idx="756">
                  <c:v>0.20643101345766673</c:v>
                </c:pt>
                <c:pt idx="757">
                  <c:v>0.20653567337265022</c:v>
                </c:pt>
                <c:pt idx="758">
                  <c:v>0.2066399848479672</c:v>
                </c:pt>
                <c:pt idx="759">
                  <c:v>0.20674396317736174</c:v>
                </c:pt>
                <c:pt idx="760">
                  <c:v>0.20684762397996348</c:v>
                </c:pt>
                <c:pt idx="761">
                  <c:v>0.2069509831640037</c:v>
                </c:pt>
                <c:pt idx="762">
                  <c:v>0.20705405689800641</c:v>
                </c:pt>
                <c:pt idx="763">
                  <c:v>0.20715686158849225</c:v>
                </c:pt>
                <c:pt idx="764">
                  <c:v>0.20725941386329869</c:v>
                </c:pt>
                <c:pt idx="765">
                  <c:v>0.20736173055960277</c:v>
                </c:pt>
                <c:pt idx="766">
                  <c:v>0.2074638287157434</c:v>
                </c:pt>
                <c:pt idx="767">
                  <c:v>0.20756572556594521</c:v>
                </c:pt>
                <c:pt idx="768">
                  <c:v>0.20766743853704298</c:v>
                </c:pt>
                <c:pt idx="769">
                  <c:v>0.20776898524625301</c:v>
                </c:pt>
                <c:pt idx="770">
                  <c:v>0.20787038349906031</c:v>
                </c:pt>
                <c:pt idx="771">
                  <c:v>0.20797165128621098</c:v>
                </c:pt>
                <c:pt idx="772">
                  <c:v>0.20807280677880458</c:v>
                </c:pt>
                <c:pt idx="773">
                  <c:v>0.20817386832044382</c:v>
                </c:pt>
                <c:pt idx="774">
                  <c:v>0.20827485441538085</c:v>
                </c:pt>
                <c:pt idx="775">
                  <c:v>0.2083757837116311</c:v>
                </c:pt>
                <c:pt idx="776">
                  <c:v>0.20847667497800637</c:v>
                </c:pt>
                <c:pt idx="777">
                  <c:v>0.20857754707411233</c:v>
                </c:pt>
                <c:pt idx="778">
                  <c:v>0.20867841891242836</c:v>
                </c:pt>
                <c:pt idx="779">
                  <c:v>0.20877930941168313</c:v>
                </c:pt>
                <c:pt idx="780">
                  <c:v>0.20888023744094433</c:v>
                </c:pt>
                <c:pt idx="781">
                  <c:v>0.2089812217539708</c:v>
                </c:pt>
                <c:pt idx="782">
                  <c:v>0.20908228091365755</c:v>
                </c:pt>
                <c:pt idx="783">
                  <c:v>0.20918343320662924</c:v>
                </c:pt>
                <c:pt idx="784">
                  <c:v>0.20928469654832607</c:v>
                </c:pt>
                <c:pt idx="785">
                  <c:v>0.20938608837922015</c:v>
                </c:pt>
                <c:pt idx="786">
                  <c:v>0.20948762555313699</c:v>
                </c:pt>
                <c:pt idx="787">
                  <c:v>0.20958932421890411</c:v>
                </c:pt>
                <c:pt idx="788">
                  <c:v>0.20969119969689137</c:v>
                </c:pt>
                <c:pt idx="789">
                  <c:v>0.20979326635223569</c:v>
                </c:pt>
                <c:pt idx="790">
                  <c:v>0.20989553746677811</c:v>
                </c:pt>
                <c:pt idx="791">
                  <c:v>0.20999802511191784</c:v>
                </c:pt>
                <c:pt idx="792">
                  <c:v>0.21010074002469223</c:v>
                </c:pt>
                <c:pt idx="793">
                  <c:v>0.21020369148946394</c:v>
                </c:pt>
                <c:pt idx="794">
                  <c:v>0.21030688722756805</c:v>
                </c:pt>
                <c:pt idx="795">
                  <c:v>0.21041033329718545</c:v>
                </c:pt>
                <c:pt idx="796">
                  <c:v>0.21051403400556351</c:v>
                </c:pt>
                <c:pt idx="797">
                  <c:v>0.21061799183547678</c:v>
                </c:pt>
                <c:pt idx="798">
                  <c:v>0.21072220738754704</c:v>
                </c:pt>
                <c:pt idx="799">
                  <c:v>0.21082667933969862</c:v>
                </c:pt>
                <c:pt idx="800">
                  <c:v>0.21093140442469682</c:v>
                </c:pt>
                <c:pt idx="801">
                  <c:v>0.21103637742626852</c:v>
                </c:pt>
                <c:pt idx="802">
                  <c:v>0.21114159119396531</c:v>
                </c:pt>
                <c:pt idx="803">
                  <c:v>0.21124703667646855</c:v>
                </c:pt>
                <c:pt idx="804">
                  <c:v>0.2113527029727032</c:v>
                </c:pt>
                <c:pt idx="805">
                  <c:v>0.21145857739973789</c:v>
                </c:pt>
                <c:pt idx="806">
                  <c:v>0.21156464557613794</c:v>
                </c:pt>
                <c:pt idx="807">
                  <c:v>0.21167089151918447</c:v>
                </c:pt>
                <c:pt idx="808">
                  <c:v>0.21177729775415069</c:v>
                </c:pt>
                <c:pt idx="809">
                  <c:v>0.21188384543363928</c:v>
                </c:pt>
                <c:pt idx="810">
                  <c:v>0.21199051446493061</c:v>
                </c:pt>
                <c:pt idx="811">
                  <c:v>0.21209728364321373</c:v>
                </c:pt>
                <c:pt idx="812">
                  <c:v>0.21220413078857081</c:v>
                </c:pt>
                <c:pt idx="813">
                  <c:v>0.21231103288466216</c:v>
                </c:pt>
                <c:pt idx="814">
                  <c:v>0.21241796621712333</c:v>
                </c:pt>
                <c:pt idx="815">
                  <c:v>0.2125249065098119</c:v>
                </c:pt>
                <c:pt idx="816">
                  <c:v>0.2126318290572137</c:v>
                </c:pt>
                <c:pt idx="817">
                  <c:v>0.21273870885143203</c:v>
                </c:pt>
                <c:pt idx="818">
                  <c:v>0.21284552070242926</c:v>
                </c:pt>
                <c:pt idx="819">
                  <c:v>0.21295223935033247</c:v>
                </c:pt>
                <c:pt idx="820">
                  <c:v>0.21305883956884111</c:v>
                </c:pt>
                <c:pt idx="821">
                  <c:v>0.21316529625897171</c:v>
                </c:pt>
                <c:pt idx="822">
                  <c:v>0.21327158453259454</c:v>
                </c:pt>
                <c:pt idx="823">
                  <c:v>0.21337767978542835</c:v>
                </c:pt>
                <c:pt idx="824">
                  <c:v>0.2134835577594055</c:v>
                </c:pt>
                <c:pt idx="825">
                  <c:v>0.21358919459452516</c:v>
                </c:pt>
                <c:pt idx="826">
                  <c:v>0.21369456687061097</c:v>
                </c:pt>
                <c:pt idx="827">
                  <c:v>0.21379965163959913</c:v>
                </c:pt>
                <c:pt idx="828">
                  <c:v>0.21390442644931329</c:v>
                </c:pt>
                <c:pt idx="829">
                  <c:v>0.21400886935995342</c:v>
                </c:pt>
                <c:pt idx="830">
                  <c:v>0.21411295895483839</c:v>
                </c:pt>
                <c:pt idx="831">
                  <c:v>0.21421667434727037</c:v>
                </c:pt>
                <c:pt idx="832">
                  <c:v>0.21431999518576716</c:v>
                </c:pt>
                <c:pt idx="833">
                  <c:v>0.21442290166018269</c:v>
                </c:pt>
                <c:pt idx="834">
                  <c:v>0.2145253745116539</c:v>
                </c:pt>
                <c:pt idx="835">
                  <c:v>0.21462739504960368</c:v>
                </c:pt>
                <c:pt idx="836">
                  <c:v>0.21472894517933067</c:v>
                </c:pt>
                <c:pt idx="837">
                  <c:v>0.21483000744399727</c:v>
                </c:pt>
                <c:pt idx="838">
                  <c:v>0.21493056508496533</c:v>
                </c:pt>
                <c:pt idx="839">
                  <c:v>0.21503060212449956</c:v>
                </c:pt>
                <c:pt idx="840">
                  <c:v>0.21513010347476075</c:v>
                </c:pt>
                <c:pt idx="841">
                  <c:v>0.21522905507668313</c:v>
                </c:pt>
                <c:pt idx="842">
                  <c:v>0.21532744407176532</c:v>
                </c:pt>
                <c:pt idx="843">
                  <c:v>0.21542525900887308</c:v>
                </c:pt>
                <c:pt idx="844">
                  <c:v>0.21552249008683294</c:v>
                </c:pt>
                <c:pt idx="845">
                  <c:v>0.21561912943184841</c:v>
                </c:pt>
                <c:pt idx="846">
                  <c:v>0.21571517140644755</c:v>
                </c:pt>
                <c:pt idx="847">
                  <c:v>0.21581061294392603</c:v>
                </c:pt>
                <c:pt idx="848">
                  <c:v>0.21590545389893703</c:v>
                </c:pt>
                <c:pt idx="849">
                  <c:v>0.21599969740126126</c:v>
                </c:pt>
                <c:pt idx="850">
                  <c:v>0.21609335019589962</c:v>
                </c:pt>
                <c:pt idx="851">
                  <c:v>0.21618642294890503</c:v>
                </c:pt>
                <c:pt idx="852">
                  <c:v>0.21627893049509411</c:v>
                </c:pt>
                <c:pt idx="853">
                  <c:v>0.21637089200150045</c:v>
                </c:pt>
                <c:pt idx="854">
                  <c:v>0.21646233101975346</c:v>
                </c:pt>
                <c:pt idx="855">
                  <c:v>0.21655327540203292</c:v>
                </c:pt>
                <c:pt idx="856">
                  <c:v>0.21664375705942376</c:v>
                </c:pt>
                <c:pt idx="857">
                  <c:v>0.2167338115486192</c:v>
                </c:pt>
                <c:pt idx="858">
                  <c:v>0.21682347748313791</c:v>
                </c:pt>
                <c:pt idx="859">
                  <c:v>0.21691279577781011</c:v>
                </c:pt>
                <c:pt idx="860">
                  <c:v>0.21700180874961281</c:v>
                </c:pt>
                <c:pt idx="861">
                  <c:v>0.21709055911212882</c:v>
                </c:pt>
                <c:pt idx="862">
                  <c:v>0.21717908891352145</c:v>
                </c:pt>
                <c:pt idx="863">
                  <c:v>0.21726743847673066</c:v>
                </c:pt>
                <c:pt idx="864">
                  <c:v>0.21735564540418081</c:v>
                </c:pt>
                <c:pt idx="865">
                  <c:v>0.21744374370652791</c:v>
                </c:pt>
                <c:pt idx="866">
                  <c:v>0.21753176310586123</c:v>
                </c:pt>
                <c:pt idx="867">
                  <c:v>0.21761972854922562</c:v>
                </c:pt>
                <c:pt idx="868">
                  <c:v>0.21770765995026306</c:v>
                </c:pt>
                <c:pt idx="869">
                  <c:v>0.21779557215764203</c:v>
                </c:pt>
                <c:pt idx="870">
                  <c:v>0.21788347513118725</c:v>
                </c:pt>
                <c:pt idx="871">
                  <c:v>0.21797137429254068</c:v>
                </c:pt>
                <c:pt idx="872">
                  <c:v>0.21805927100803196</c:v>
                </c:pt>
                <c:pt idx="873">
                  <c:v>0.21814716315768495</c:v>
                </c:pt>
                <c:pt idx="874">
                  <c:v>0.21823504574563293</c:v>
                </c:pt>
                <c:pt idx="875">
                  <c:v>0.21832291151246394</c:v>
                </c:pt>
                <c:pt idx="876">
                  <c:v>0.21841075151785846</c:v>
                </c:pt>
                <c:pt idx="877">
                  <c:v>0.218498555670916</c:v>
                </c:pt>
                <c:pt idx="878">
                  <c:v>0.21858631319444208</c:v>
                </c:pt>
                <c:pt idx="879">
                  <c:v>0.21867401301744474</c:v>
                </c:pt>
                <c:pt idx="880">
                  <c:v>0.21876164409650964</c:v>
                </c:pt>
                <c:pt idx="881">
                  <c:v>0.21884919567139369</c:v>
                </c:pt>
                <c:pt idx="882">
                  <c:v>0.21893665746317445</c:v>
                </c:pt>
                <c:pt idx="883">
                  <c:v>0.21902401982476075</c:v>
                </c:pt>
                <c:pt idx="884">
                  <c:v>0.21911127385373519</c:v>
                </c:pt>
                <c:pt idx="885">
                  <c:v>0.21919841147674343</c:v>
                </c:pt>
                <c:pt idx="886">
                  <c:v>0.21928542551310504</c:v>
                </c:pt>
                <c:pt idx="887">
                  <c:v>0.21937230972326122</c:v>
                </c:pt>
                <c:pt idx="888">
                  <c:v>0.21945905884530689</c:v>
                </c:pt>
                <c:pt idx="889">
                  <c:v>0.21954566862019823</c:v>
                </c:pt>
                <c:pt idx="890">
                  <c:v>0.21963213580356805</c:v>
                </c:pt>
                <c:pt idx="891">
                  <c:v>0.21971845815944846</c:v>
                </c:pt>
                <c:pt idx="892">
                  <c:v>0.21980463442877263</c:v>
                </c:pt>
                <c:pt idx="893">
                  <c:v>0.21989066426369222</c:v>
                </c:pt>
                <c:pt idx="894">
                  <c:v>0.21997654811757628</c:v>
                </c:pt>
                <c:pt idx="895">
                  <c:v>0.22006228708058356</c:v>
                </c:pt>
                <c:pt idx="896">
                  <c:v>0.22014788265221372</c:v>
                </c:pt>
                <c:pt idx="897">
                  <c:v>0.22023333644545393</c:v>
                </c:pt>
                <c:pt idx="898">
                  <c:v>0.22031864982220462</c:v>
                </c:pt>
                <c:pt idx="899">
                  <c:v>0.22040382346646217</c:v>
                </c:pt>
                <c:pt idx="900">
                  <c:v>0.22048885690948858</c:v>
                </c:pt>
                <c:pt idx="901">
                  <c:v>0.22057374802930957</c:v>
                </c:pt>
                <c:pt idx="902">
                  <c:v>0.2206584925538822</c:v>
                </c:pt>
                <c:pt idx="903">
                  <c:v>0.22074308360207037</c:v>
                </c:pt>
                <c:pt idx="904">
                  <c:v>0.22082751129800363</c:v>
                </c:pt>
                <c:pt idx="905">
                  <c:v>0.22091176249177991</c:v>
                </c:pt>
                <c:pt idx="906">
                  <c:v>0.22099582061298356</c:v>
                </c:pt>
                <c:pt idx="907">
                  <c:v>0.22107966567359993</c:v>
                </c:pt>
                <c:pt idx="908">
                  <c:v>0.22116327442509681</c:v>
                </c:pt>
                <c:pt idx="909">
                  <c:v>0.22124662066211234</c:v>
                </c:pt>
                <c:pt idx="910">
                  <c:v>0.22132967565405839</c:v>
                </c:pt>
                <c:pt idx="911">
                  <c:v>0.2214124086771215</c:v>
                </c:pt>
                <c:pt idx="912">
                  <c:v>0.22149478761351232</c:v>
                </c:pt>
                <c:pt idx="913">
                  <c:v>0.22157677958258445</c:v>
                </c:pt>
                <c:pt idx="914">
                  <c:v>0.22165835156939911</c:v>
                </c:pt>
                <c:pt idx="915">
                  <c:v>0.22173947101985753</c:v>
                </c:pt>
                <c:pt idx="916">
                  <c:v>0.22182010637701735</c:v>
                </c:pt>
                <c:pt idx="917">
                  <c:v>0.22190022753976166</c:v>
                </c:pt>
                <c:pt idx="918">
                  <c:v>0.22197980623190502</c:v>
                </c:pt>
                <c:pt idx="919">
                  <c:v>0.22205881627658536</c:v>
                </c:pt>
                <c:pt idx="920">
                  <c:v>0.22213723377669134</c:v>
                </c:pt>
                <c:pt idx="921">
                  <c:v>0.22221503720713426</c:v>
                </c:pt>
                <c:pt idx="922">
                  <c:v>0.2222922074284594</c:v>
                </c:pt>
                <c:pt idx="923">
                  <c:v>0.22236872763386389</c:v>
                </c:pt>
                <c:pt idx="924">
                  <c:v>0.22244458324300548</c:v>
                </c:pt>
                <c:pt idx="925">
                  <c:v>0.22251976175625479</c:v>
                </c:pt>
                <c:pt idx="926">
                  <c:v>0.22259425258251875</c:v>
                </c:pt>
                <c:pt idx="927">
                  <c:v>0.22266804685249778</c:v>
                </c:pt>
                <c:pt idx="928">
                  <c:v>0.22274113722764113</c:v>
                </c:pt>
                <c:pt idx="929">
                  <c:v>0.222813517713147</c:v>
                </c:pt>
                <c:pt idx="930">
                  <c:v>0.22288518348146033</c:v>
                </c:pt>
                <c:pt idx="931">
                  <c:v>0.22295613071079454</c:v>
                </c:pt>
                <c:pt idx="932">
                  <c:v>0.22302635644152333</c:v>
                </c:pt>
                <c:pt idx="933">
                  <c:v>0.22309585845177082</c:v>
                </c:pt>
                <c:pt idx="934">
                  <c:v>0.22316463515230051</c:v>
                </c:pt>
                <c:pt idx="935">
                  <c:v>0.22323268549979911</c:v>
                </c:pt>
                <c:pt idx="936">
                  <c:v>0.22330000892694518</c:v>
                </c:pt>
                <c:pt idx="937">
                  <c:v>0.22336660528714886</c:v>
                </c:pt>
                <c:pt idx="938">
                  <c:v>0.22343247481155981</c:v>
                </c:pt>
                <c:pt idx="939">
                  <c:v>0.22349761807586488</c:v>
                </c:pt>
                <c:pt idx="940">
                  <c:v>0.22356203597441279</c:v>
                </c:pt>
                <c:pt idx="941">
                  <c:v>0.22362572969940545</c:v>
                </c:pt>
                <c:pt idx="942">
                  <c:v>0.22368870072314612</c:v>
                </c:pt>
                <c:pt idx="943">
                  <c:v>0.22375095078162924</c:v>
                </c:pt>
                <c:pt idx="944">
                  <c:v>0.22381248185817354</c:v>
                </c:pt>
                <c:pt idx="945">
                  <c:v>0.22387329616608401</c:v>
                </c:pt>
                <c:pt idx="946">
                  <c:v>0.22393339612977081</c:v>
                </c:pt>
                <c:pt idx="947">
                  <c:v>0.2239927843640265</c:v>
                </c:pt>
                <c:pt idx="948">
                  <c:v>0.22405146365147399</c:v>
                </c:pt>
                <c:pt idx="949">
                  <c:v>0.22410943691846391</c:v>
                </c:pt>
                <c:pt idx="950">
                  <c:v>0.22416670720985205</c:v>
                </c:pt>
                <c:pt idx="951">
                  <c:v>0.22422327766325842</c:v>
                </c:pt>
                <c:pt idx="952">
                  <c:v>0.22427915148348221</c:v>
                </c:pt>
                <c:pt idx="953">
                  <c:v>0.22433433191778815</c:v>
                </c:pt>
                <c:pt idx="954">
                  <c:v>0.22438882223275156</c:v>
                </c:pt>
                <c:pt idx="955">
                  <c:v>0.22444262569334977</c:v>
                </c:pt>
                <c:pt idx="956">
                  <c:v>0.22449574554488771</c:v>
                </c:pt>
                <c:pt idx="957">
                  <c:v>0.22454818499826942</c:v>
                </c:pt>
                <c:pt idx="958">
                  <c:v>0.22459994721903195</c:v>
                </c:pt>
                <c:pt idx="959">
                  <c:v>0.2246510353204694</c:v>
                </c:pt>
                <c:pt idx="960">
                  <c:v>0.22470145236106667</c:v>
                </c:pt>
                <c:pt idx="961">
                  <c:v>0.22475120134636897</c:v>
                </c:pt>
                <c:pt idx="962">
                  <c:v>0.22480028523535889</c:v>
                </c:pt>
                <c:pt idx="963">
                  <c:v>0.22484870695131964</c:v>
                </c:pt>
                <c:pt idx="964">
                  <c:v>0.22489646939714067</c:v>
                </c:pt>
                <c:pt idx="965">
                  <c:v>0.22494357547495161</c:v>
                </c:pt>
                <c:pt idx="966">
                  <c:v>0.22499002811000368</c:v>
                </c:pt>
                <c:pt idx="967">
                  <c:v>0.22503583027865937</c:v>
                </c:pt>
                <c:pt idx="968">
                  <c:v>0.2250809850403854</c:v>
                </c:pt>
                <c:pt idx="969">
                  <c:v>0.22512549557368128</c:v>
                </c:pt>
                <c:pt idx="970">
                  <c:v>0.22516936521587122</c:v>
                </c:pt>
                <c:pt idx="971">
                  <c:v>0.22521259750676714</c:v>
                </c:pt>
                <c:pt idx="972">
                  <c:v>0.225255196236232</c:v>
                </c:pt>
                <c:pt idx="973">
                  <c:v>0.22529716549574794</c:v>
                </c:pt>
                <c:pt idx="974">
                  <c:v>0.2253385097341534</c:v>
                </c:pt>
                <c:pt idx="975">
                  <c:v>0.22537923381777902</c:v>
                </c:pt>
                <c:pt idx="976">
                  <c:v>0.2254193430952777</c:v>
                </c:pt>
                <c:pt idx="977">
                  <c:v>0.22545884346750961</c:v>
                </c:pt>
                <c:pt idx="978">
                  <c:v>0.2254977414629343</c:v>
                </c:pt>
                <c:pt idx="979">
                  <c:v>0.22553604431897442</c:v>
                </c:pt>
                <c:pt idx="980">
                  <c:v>0.2255737600699132</c:v>
                </c:pt>
                <c:pt idx="981">
                  <c:v>0.22561089764188128</c:v>
                </c:pt>
                <c:pt idx="982">
                  <c:v>0.22564746695555069</c:v>
                </c:pt>
                <c:pt idx="983">
                  <c:v>0.22568347903707123</c:v>
                </c:pt>
                <c:pt idx="984">
                  <c:v>0.22571894613780824</c:v>
                </c:pt>
                <c:pt idx="985">
                  <c:v>0.22575388186326123</c:v>
                </c:pt>
                <c:pt idx="986">
                  <c:v>0.22578830131142838</c:v>
                </c:pt>
                <c:pt idx="987">
                  <c:v>0.22582222122057624</c:v>
                </c:pt>
                <c:pt idx="988">
                  <c:v>0.22585566012603014</c:v>
                </c:pt>
                <c:pt idx="989">
                  <c:v>0.22588863852507218</c:v>
                </c:pt>
                <c:pt idx="990">
                  <c:v>0.22592117904835615</c:v>
                </c:pt>
                <c:pt idx="991">
                  <c:v>0.22595330663533791</c:v>
                </c:pt>
                <c:pt idx="992">
                  <c:v>0.22598504871005298</c:v>
                </c:pt>
                <c:pt idx="993">
                  <c:v>0.22601643535212701</c:v>
                </c:pt>
                <c:pt idx="994">
                  <c:v>0.22604749945604663</c:v>
                </c:pt>
                <c:pt idx="995">
                  <c:v>0.22607827686954698</c:v>
                </c:pt>
                <c:pt idx="996">
                  <c:v>0.22610880649930501</c:v>
                </c:pt>
                <c:pt idx="997">
                  <c:v>0.22613913036911781</c:v>
                </c:pt>
                <c:pt idx="998">
                  <c:v>0.22616929361236898</c:v>
                </c:pt>
                <c:pt idx="999">
                  <c:v>0.22619934437702743</c:v>
                </c:pt>
              </c:numCache>
            </c:numRef>
          </c:yVal>
          <c:smooth val="0"/>
        </c:ser>
        <c:ser>
          <c:idx val="0"/>
          <c:order val="2"/>
          <c:tx>
            <c:strRef>
              <c:f>List2!$H$1</c:f>
              <c:strCache>
                <c:ptCount val="1"/>
                <c:pt idx="0">
                  <c:v>MSE Train</c:v>
                </c:pt>
              </c:strCache>
            </c:strRef>
          </c:tx>
          <c:spPr>
            <a:ln w="28575">
              <a:noFill/>
            </a:ln>
          </c:spPr>
          <c:marker>
            <c:symbol val="circle"/>
            <c:size val="2"/>
            <c:spPr>
              <a:ln>
                <a:noFill/>
              </a:ln>
            </c:spPr>
          </c:marker>
          <c:xVal>
            <c:numRef>
              <c:f>List2!$A$2:$A$1001</c:f>
              <c:numCache>
                <c:formatCode>General</c:formatCode>
                <c:ptCount val="1000"/>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pt idx="65">
                  <c:v>66</c:v>
                </c:pt>
                <c:pt idx="66">
                  <c:v>67</c:v>
                </c:pt>
                <c:pt idx="67">
                  <c:v>68</c:v>
                </c:pt>
                <c:pt idx="68">
                  <c:v>69</c:v>
                </c:pt>
                <c:pt idx="69">
                  <c:v>70</c:v>
                </c:pt>
                <c:pt idx="70">
                  <c:v>71</c:v>
                </c:pt>
                <c:pt idx="71">
                  <c:v>72</c:v>
                </c:pt>
                <c:pt idx="72">
                  <c:v>73</c:v>
                </c:pt>
                <c:pt idx="73">
                  <c:v>74</c:v>
                </c:pt>
                <c:pt idx="74">
                  <c:v>75</c:v>
                </c:pt>
                <c:pt idx="75">
                  <c:v>76</c:v>
                </c:pt>
                <c:pt idx="76">
                  <c:v>77</c:v>
                </c:pt>
                <c:pt idx="77">
                  <c:v>78</c:v>
                </c:pt>
                <c:pt idx="78">
                  <c:v>79</c:v>
                </c:pt>
                <c:pt idx="79">
                  <c:v>80</c:v>
                </c:pt>
                <c:pt idx="80">
                  <c:v>81</c:v>
                </c:pt>
                <c:pt idx="81">
                  <c:v>82</c:v>
                </c:pt>
                <c:pt idx="82">
                  <c:v>83</c:v>
                </c:pt>
                <c:pt idx="83">
                  <c:v>84</c:v>
                </c:pt>
                <c:pt idx="84">
                  <c:v>85</c:v>
                </c:pt>
                <c:pt idx="85">
                  <c:v>86</c:v>
                </c:pt>
                <c:pt idx="86">
                  <c:v>87</c:v>
                </c:pt>
                <c:pt idx="87">
                  <c:v>88</c:v>
                </c:pt>
                <c:pt idx="88">
                  <c:v>89</c:v>
                </c:pt>
                <c:pt idx="89">
                  <c:v>90</c:v>
                </c:pt>
                <c:pt idx="90">
                  <c:v>91</c:v>
                </c:pt>
                <c:pt idx="91">
                  <c:v>92</c:v>
                </c:pt>
                <c:pt idx="92">
                  <c:v>93</c:v>
                </c:pt>
                <c:pt idx="93">
                  <c:v>94</c:v>
                </c:pt>
                <c:pt idx="94">
                  <c:v>95</c:v>
                </c:pt>
                <c:pt idx="95">
                  <c:v>96</c:v>
                </c:pt>
                <c:pt idx="96">
                  <c:v>97</c:v>
                </c:pt>
                <c:pt idx="97">
                  <c:v>98</c:v>
                </c:pt>
                <c:pt idx="98">
                  <c:v>99</c:v>
                </c:pt>
                <c:pt idx="99">
                  <c:v>100</c:v>
                </c:pt>
                <c:pt idx="100">
                  <c:v>101</c:v>
                </c:pt>
                <c:pt idx="101">
                  <c:v>102</c:v>
                </c:pt>
                <c:pt idx="102">
                  <c:v>103</c:v>
                </c:pt>
                <c:pt idx="103">
                  <c:v>104</c:v>
                </c:pt>
                <c:pt idx="104">
                  <c:v>105</c:v>
                </c:pt>
                <c:pt idx="105">
                  <c:v>106</c:v>
                </c:pt>
                <c:pt idx="106">
                  <c:v>107</c:v>
                </c:pt>
                <c:pt idx="107">
                  <c:v>108</c:v>
                </c:pt>
                <c:pt idx="108">
                  <c:v>109</c:v>
                </c:pt>
                <c:pt idx="109">
                  <c:v>110</c:v>
                </c:pt>
                <c:pt idx="110">
                  <c:v>111</c:v>
                </c:pt>
                <c:pt idx="111">
                  <c:v>112</c:v>
                </c:pt>
                <c:pt idx="112">
                  <c:v>113</c:v>
                </c:pt>
                <c:pt idx="113">
                  <c:v>114</c:v>
                </c:pt>
                <c:pt idx="114">
                  <c:v>115</c:v>
                </c:pt>
                <c:pt idx="115">
                  <c:v>116</c:v>
                </c:pt>
                <c:pt idx="116">
                  <c:v>117</c:v>
                </c:pt>
                <c:pt idx="117">
                  <c:v>118</c:v>
                </c:pt>
                <c:pt idx="118">
                  <c:v>119</c:v>
                </c:pt>
                <c:pt idx="119">
                  <c:v>120</c:v>
                </c:pt>
                <c:pt idx="120">
                  <c:v>121</c:v>
                </c:pt>
                <c:pt idx="121">
                  <c:v>122</c:v>
                </c:pt>
                <c:pt idx="122">
                  <c:v>123</c:v>
                </c:pt>
                <c:pt idx="123">
                  <c:v>124</c:v>
                </c:pt>
                <c:pt idx="124">
                  <c:v>125</c:v>
                </c:pt>
                <c:pt idx="125">
                  <c:v>126</c:v>
                </c:pt>
                <c:pt idx="126">
                  <c:v>127</c:v>
                </c:pt>
                <c:pt idx="127">
                  <c:v>128</c:v>
                </c:pt>
                <c:pt idx="128">
                  <c:v>129</c:v>
                </c:pt>
                <c:pt idx="129">
                  <c:v>130</c:v>
                </c:pt>
                <c:pt idx="130">
                  <c:v>131</c:v>
                </c:pt>
                <c:pt idx="131">
                  <c:v>132</c:v>
                </c:pt>
                <c:pt idx="132">
                  <c:v>133</c:v>
                </c:pt>
                <c:pt idx="133">
                  <c:v>134</c:v>
                </c:pt>
                <c:pt idx="134">
                  <c:v>135</c:v>
                </c:pt>
                <c:pt idx="135">
                  <c:v>136</c:v>
                </c:pt>
                <c:pt idx="136">
                  <c:v>137</c:v>
                </c:pt>
                <c:pt idx="137">
                  <c:v>138</c:v>
                </c:pt>
                <c:pt idx="138">
                  <c:v>139</c:v>
                </c:pt>
                <c:pt idx="139">
                  <c:v>140</c:v>
                </c:pt>
                <c:pt idx="140">
                  <c:v>141</c:v>
                </c:pt>
                <c:pt idx="141">
                  <c:v>142</c:v>
                </c:pt>
                <c:pt idx="142">
                  <c:v>143</c:v>
                </c:pt>
                <c:pt idx="143">
                  <c:v>144</c:v>
                </c:pt>
                <c:pt idx="144">
                  <c:v>145</c:v>
                </c:pt>
                <c:pt idx="145">
                  <c:v>146</c:v>
                </c:pt>
                <c:pt idx="146">
                  <c:v>147</c:v>
                </c:pt>
                <c:pt idx="147">
                  <c:v>148</c:v>
                </c:pt>
                <c:pt idx="148">
                  <c:v>149</c:v>
                </c:pt>
                <c:pt idx="149">
                  <c:v>150</c:v>
                </c:pt>
                <c:pt idx="150">
                  <c:v>151</c:v>
                </c:pt>
                <c:pt idx="151">
                  <c:v>152</c:v>
                </c:pt>
                <c:pt idx="152">
                  <c:v>153</c:v>
                </c:pt>
                <c:pt idx="153">
                  <c:v>154</c:v>
                </c:pt>
                <c:pt idx="154">
                  <c:v>155</c:v>
                </c:pt>
                <c:pt idx="155">
                  <c:v>156</c:v>
                </c:pt>
                <c:pt idx="156">
                  <c:v>157</c:v>
                </c:pt>
                <c:pt idx="157">
                  <c:v>158</c:v>
                </c:pt>
                <c:pt idx="158">
                  <c:v>159</c:v>
                </c:pt>
                <c:pt idx="159">
                  <c:v>160</c:v>
                </c:pt>
                <c:pt idx="160">
                  <c:v>161</c:v>
                </c:pt>
                <c:pt idx="161">
                  <c:v>162</c:v>
                </c:pt>
                <c:pt idx="162">
                  <c:v>163</c:v>
                </c:pt>
                <c:pt idx="163">
                  <c:v>164</c:v>
                </c:pt>
                <c:pt idx="164">
                  <c:v>165</c:v>
                </c:pt>
                <c:pt idx="165">
                  <c:v>166</c:v>
                </c:pt>
                <c:pt idx="166">
                  <c:v>167</c:v>
                </c:pt>
                <c:pt idx="167">
                  <c:v>168</c:v>
                </c:pt>
                <c:pt idx="168">
                  <c:v>169</c:v>
                </c:pt>
                <c:pt idx="169">
                  <c:v>170</c:v>
                </c:pt>
                <c:pt idx="170">
                  <c:v>171</c:v>
                </c:pt>
                <c:pt idx="171">
                  <c:v>172</c:v>
                </c:pt>
                <c:pt idx="172">
                  <c:v>173</c:v>
                </c:pt>
                <c:pt idx="173">
                  <c:v>174</c:v>
                </c:pt>
                <c:pt idx="174">
                  <c:v>175</c:v>
                </c:pt>
                <c:pt idx="175">
                  <c:v>176</c:v>
                </c:pt>
                <c:pt idx="176">
                  <c:v>177</c:v>
                </c:pt>
                <c:pt idx="177">
                  <c:v>178</c:v>
                </c:pt>
                <c:pt idx="178">
                  <c:v>179</c:v>
                </c:pt>
                <c:pt idx="179">
                  <c:v>180</c:v>
                </c:pt>
                <c:pt idx="180">
                  <c:v>181</c:v>
                </c:pt>
                <c:pt idx="181">
                  <c:v>182</c:v>
                </c:pt>
                <c:pt idx="182">
                  <c:v>183</c:v>
                </c:pt>
                <c:pt idx="183">
                  <c:v>184</c:v>
                </c:pt>
                <c:pt idx="184">
                  <c:v>185</c:v>
                </c:pt>
                <c:pt idx="185">
                  <c:v>186</c:v>
                </c:pt>
                <c:pt idx="186">
                  <c:v>187</c:v>
                </c:pt>
                <c:pt idx="187">
                  <c:v>188</c:v>
                </c:pt>
                <c:pt idx="188">
                  <c:v>189</c:v>
                </c:pt>
                <c:pt idx="189">
                  <c:v>190</c:v>
                </c:pt>
                <c:pt idx="190">
                  <c:v>191</c:v>
                </c:pt>
                <c:pt idx="191">
                  <c:v>192</c:v>
                </c:pt>
                <c:pt idx="192">
                  <c:v>193</c:v>
                </c:pt>
                <c:pt idx="193">
                  <c:v>194</c:v>
                </c:pt>
                <c:pt idx="194">
                  <c:v>195</c:v>
                </c:pt>
                <c:pt idx="195">
                  <c:v>196</c:v>
                </c:pt>
                <c:pt idx="196">
                  <c:v>197</c:v>
                </c:pt>
                <c:pt idx="197">
                  <c:v>198</c:v>
                </c:pt>
                <c:pt idx="198">
                  <c:v>199</c:v>
                </c:pt>
                <c:pt idx="199">
                  <c:v>200</c:v>
                </c:pt>
                <c:pt idx="200">
                  <c:v>201</c:v>
                </c:pt>
                <c:pt idx="201">
                  <c:v>202</c:v>
                </c:pt>
                <c:pt idx="202">
                  <c:v>203</c:v>
                </c:pt>
                <c:pt idx="203">
                  <c:v>204</c:v>
                </c:pt>
                <c:pt idx="204">
                  <c:v>205</c:v>
                </c:pt>
                <c:pt idx="205">
                  <c:v>206</c:v>
                </c:pt>
                <c:pt idx="206">
                  <c:v>207</c:v>
                </c:pt>
                <c:pt idx="207">
                  <c:v>208</c:v>
                </c:pt>
                <c:pt idx="208">
                  <c:v>209</c:v>
                </c:pt>
                <c:pt idx="209">
                  <c:v>210</c:v>
                </c:pt>
                <c:pt idx="210">
                  <c:v>211</c:v>
                </c:pt>
                <c:pt idx="211">
                  <c:v>212</c:v>
                </c:pt>
                <c:pt idx="212">
                  <c:v>213</c:v>
                </c:pt>
                <c:pt idx="213">
                  <c:v>214</c:v>
                </c:pt>
                <c:pt idx="214">
                  <c:v>215</c:v>
                </c:pt>
                <c:pt idx="215">
                  <c:v>216</c:v>
                </c:pt>
                <c:pt idx="216">
                  <c:v>217</c:v>
                </c:pt>
                <c:pt idx="217">
                  <c:v>218</c:v>
                </c:pt>
                <c:pt idx="218">
                  <c:v>219</c:v>
                </c:pt>
                <c:pt idx="219">
                  <c:v>220</c:v>
                </c:pt>
                <c:pt idx="220">
                  <c:v>221</c:v>
                </c:pt>
                <c:pt idx="221">
                  <c:v>222</c:v>
                </c:pt>
                <c:pt idx="222">
                  <c:v>223</c:v>
                </c:pt>
                <c:pt idx="223">
                  <c:v>224</c:v>
                </c:pt>
                <c:pt idx="224">
                  <c:v>225</c:v>
                </c:pt>
                <c:pt idx="225">
                  <c:v>226</c:v>
                </c:pt>
                <c:pt idx="226">
                  <c:v>227</c:v>
                </c:pt>
                <c:pt idx="227">
                  <c:v>228</c:v>
                </c:pt>
                <c:pt idx="228">
                  <c:v>229</c:v>
                </c:pt>
                <c:pt idx="229">
                  <c:v>230</c:v>
                </c:pt>
                <c:pt idx="230">
                  <c:v>231</c:v>
                </c:pt>
                <c:pt idx="231">
                  <c:v>232</c:v>
                </c:pt>
                <c:pt idx="232">
                  <c:v>233</c:v>
                </c:pt>
                <c:pt idx="233">
                  <c:v>234</c:v>
                </c:pt>
                <c:pt idx="234">
                  <c:v>235</c:v>
                </c:pt>
                <c:pt idx="235">
                  <c:v>236</c:v>
                </c:pt>
                <c:pt idx="236">
                  <c:v>237</c:v>
                </c:pt>
                <c:pt idx="237">
                  <c:v>238</c:v>
                </c:pt>
                <c:pt idx="238">
                  <c:v>239</c:v>
                </c:pt>
                <c:pt idx="239">
                  <c:v>240</c:v>
                </c:pt>
                <c:pt idx="240">
                  <c:v>241</c:v>
                </c:pt>
                <c:pt idx="241">
                  <c:v>242</c:v>
                </c:pt>
                <c:pt idx="242">
                  <c:v>243</c:v>
                </c:pt>
                <c:pt idx="243">
                  <c:v>244</c:v>
                </c:pt>
                <c:pt idx="244">
                  <c:v>245</c:v>
                </c:pt>
                <c:pt idx="245">
                  <c:v>246</c:v>
                </c:pt>
                <c:pt idx="246">
                  <c:v>247</c:v>
                </c:pt>
                <c:pt idx="247">
                  <c:v>248</c:v>
                </c:pt>
                <c:pt idx="248">
                  <c:v>249</c:v>
                </c:pt>
                <c:pt idx="249">
                  <c:v>250</c:v>
                </c:pt>
                <c:pt idx="250">
                  <c:v>251</c:v>
                </c:pt>
                <c:pt idx="251">
                  <c:v>252</c:v>
                </c:pt>
                <c:pt idx="252">
                  <c:v>253</c:v>
                </c:pt>
                <c:pt idx="253">
                  <c:v>254</c:v>
                </c:pt>
                <c:pt idx="254">
                  <c:v>255</c:v>
                </c:pt>
                <c:pt idx="255">
                  <c:v>256</c:v>
                </c:pt>
                <c:pt idx="256">
                  <c:v>257</c:v>
                </c:pt>
                <c:pt idx="257">
                  <c:v>258</c:v>
                </c:pt>
                <c:pt idx="258">
                  <c:v>259</c:v>
                </c:pt>
                <c:pt idx="259">
                  <c:v>260</c:v>
                </c:pt>
                <c:pt idx="260">
                  <c:v>261</c:v>
                </c:pt>
                <c:pt idx="261">
                  <c:v>262</c:v>
                </c:pt>
                <c:pt idx="262">
                  <c:v>263</c:v>
                </c:pt>
                <c:pt idx="263">
                  <c:v>264</c:v>
                </c:pt>
                <c:pt idx="264">
                  <c:v>265</c:v>
                </c:pt>
                <c:pt idx="265">
                  <c:v>266</c:v>
                </c:pt>
                <c:pt idx="266">
                  <c:v>267</c:v>
                </c:pt>
                <c:pt idx="267">
                  <c:v>268</c:v>
                </c:pt>
                <c:pt idx="268">
                  <c:v>269</c:v>
                </c:pt>
                <c:pt idx="269">
                  <c:v>270</c:v>
                </c:pt>
                <c:pt idx="270">
                  <c:v>271</c:v>
                </c:pt>
                <c:pt idx="271">
                  <c:v>272</c:v>
                </c:pt>
                <c:pt idx="272">
                  <c:v>273</c:v>
                </c:pt>
                <c:pt idx="273">
                  <c:v>274</c:v>
                </c:pt>
                <c:pt idx="274">
                  <c:v>275</c:v>
                </c:pt>
                <c:pt idx="275">
                  <c:v>276</c:v>
                </c:pt>
                <c:pt idx="276">
                  <c:v>277</c:v>
                </c:pt>
                <c:pt idx="277">
                  <c:v>278</c:v>
                </c:pt>
                <c:pt idx="278">
                  <c:v>279</c:v>
                </c:pt>
                <c:pt idx="279">
                  <c:v>280</c:v>
                </c:pt>
                <c:pt idx="280">
                  <c:v>281</c:v>
                </c:pt>
                <c:pt idx="281">
                  <c:v>282</c:v>
                </c:pt>
                <c:pt idx="282">
                  <c:v>283</c:v>
                </c:pt>
                <c:pt idx="283">
                  <c:v>284</c:v>
                </c:pt>
                <c:pt idx="284">
                  <c:v>285</c:v>
                </c:pt>
                <c:pt idx="285">
                  <c:v>286</c:v>
                </c:pt>
                <c:pt idx="286">
                  <c:v>287</c:v>
                </c:pt>
                <c:pt idx="287">
                  <c:v>288</c:v>
                </c:pt>
                <c:pt idx="288">
                  <c:v>289</c:v>
                </c:pt>
                <c:pt idx="289">
                  <c:v>290</c:v>
                </c:pt>
                <c:pt idx="290">
                  <c:v>291</c:v>
                </c:pt>
                <c:pt idx="291">
                  <c:v>292</c:v>
                </c:pt>
                <c:pt idx="292">
                  <c:v>293</c:v>
                </c:pt>
                <c:pt idx="293">
                  <c:v>294</c:v>
                </c:pt>
                <c:pt idx="294">
                  <c:v>295</c:v>
                </c:pt>
                <c:pt idx="295">
                  <c:v>296</c:v>
                </c:pt>
                <c:pt idx="296">
                  <c:v>297</c:v>
                </c:pt>
                <c:pt idx="297">
                  <c:v>298</c:v>
                </c:pt>
                <c:pt idx="298">
                  <c:v>299</c:v>
                </c:pt>
                <c:pt idx="299">
                  <c:v>300</c:v>
                </c:pt>
                <c:pt idx="300">
                  <c:v>301</c:v>
                </c:pt>
                <c:pt idx="301">
                  <c:v>302</c:v>
                </c:pt>
                <c:pt idx="302">
                  <c:v>303</c:v>
                </c:pt>
                <c:pt idx="303">
                  <c:v>304</c:v>
                </c:pt>
                <c:pt idx="304">
                  <c:v>305</c:v>
                </c:pt>
                <c:pt idx="305">
                  <c:v>306</c:v>
                </c:pt>
                <c:pt idx="306">
                  <c:v>307</c:v>
                </c:pt>
                <c:pt idx="307">
                  <c:v>308</c:v>
                </c:pt>
                <c:pt idx="308">
                  <c:v>309</c:v>
                </c:pt>
                <c:pt idx="309">
                  <c:v>310</c:v>
                </c:pt>
                <c:pt idx="310">
                  <c:v>311</c:v>
                </c:pt>
                <c:pt idx="311">
                  <c:v>312</c:v>
                </c:pt>
                <c:pt idx="312">
                  <c:v>313</c:v>
                </c:pt>
                <c:pt idx="313">
                  <c:v>314</c:v>
                </c:pt>
                <c:pt idx="314">
                  <c:v>315</c:v>
                </c:pt>
                <c:pt idx="315">
                  <c:v>316</c:v>
                </c:pt>
                <c:pt idx="316">
                  <c:v>317</c:v>
                </c:pt>
                <c:pt idx="317">
                  <c:v>318</c:v>
                </c:pt>
                <c:pt idx="318">
                  <c:v>319</c:v>
                </c:pt>
                <c:pt idx="319">
                  <c:v>320</c:v>
                </c:pt>
                <c:pt idx="320">
                  <c:v>321</c:v>
                </c:pt>
                <c:pt idx="321">
                  <c:v>322</c:v>
                </c:pt>
                <c:pt idx="322">
                  <c:v>323</c:v>
                </c:pt>
                <c:pt idx="323">
                  <c:v>324</c:v>
                </c:pt>
                <c:pt idx="324">
                  <c:v>325</c:v>
                </c:pt>
                <c:pt idx="325">
                  <c:v>326</c:v>
                </c:pt>
                <c:pt idx="326">
                  <c:v>327</c:v>
                </c:pt>
                <c:pt idx="327">
                  <c:v>328</c:v>
                </c:pt>
                <c:pt idx="328">
                  <c:v>329</c:v>
                </c:pt>
                <c:pt idx="329">
                  <c:v>330</c:v>
                </c:pt>
                <c:pt idx="330">
                  <c:v>331</c:v>
                </c:pt>
                <c:pt idx="331">
                  <c:v>332</c:v>
                </c:pt>
                <c:pt idx="332">
                  <c:v>333</c:v>
                </c:pt>
                <c:pt idx="333">
                  <c:v>334</c:v>
                </c:pt>
                <c:pt idx="334">
                  <c:v>335</c:v>
                </c:pt>
                <c:pt idx="335">
                  <c:v>336</c:v>
                </c:pt>
                <c:pt idx="336">
                  <c:v>337</c:v>
                </c:pt>
                <c:pt idx="337">
                  <c:v>338</c:v>
                </c:pt>
                <c:pt idx="338">
                  <c:v>339</c:v>
                </c:pt>
                <c:pt idx="339">
                  <c:v>340</c:v>
                </c:pt>
                <c:pt idx="340">
                  <c:v>341</c:v>
                </c:pt>
                <c:pt idx="341">
                  <c:v>342</c:v>
                </c:pt>
                <c:pt idx="342">
                  <c:v>343</c:v>
                </c:pt>
                <c:pt idx="343">
                  <c:v>344</c:v>
                </c:pt>
                <c:pt idx="344">
                  <c:v>345</c:v>
                </c:pt>
                <c:pt idx="345">
                  <c:v>346</c:v>
                </c:pt>
                <c:pt idx="346">
                  <c:v>347</c:v>
                </c:pt>
                <c:pt idx="347">
                  <c:v>348</c:v>
                </c:pt>
                <c:pt idx="348">
                  <c:v>349</c:v>
                </c:pt>
                <c:pt idx="349">
                  <c:v>350</c:v>
                </c:pt>
                <c:pt idx="350">
                  <c:v>351</c:v>
                </c:pt>
                <c:pt idx="351">
                  <c:v>352</c:v>
                </c:pt>
                <c:pt idx="352">
                  <c:v>353</c:v>
                </c:pt>
                <c:pt idx="353">
                  <c:v>354</c:v>
                </c:pt>
                <c:pt idx="354">
                  <c:v>355</c:v>
                </c:pt>
                <c:pt idx="355">
                  <c:v>356</c:v>
                </c:pt>
                <c:pt idx="356">
                  <c:v>357</c:v>
                </c:pt>
                <c:pt idx="357">
                  <c:v>358</c:v>
                </c:pt>
                <c:pt idx="358">
                  <c:v>359</c:v>
                </c:pt>
                <c:pt idx="359">
                  <c:v>360</c:v>
                </c:pt>
                <c:pt idx="360">
                  <c:v>361</c:v>
                </c:pt>
                <c:pt idx="361">
                  <c:v>362</c:v>
                </c:pt>
                <c:pt idx="362">
                  <c:v>363</c:v>
                </c:pt>
                <c:pt idx="363">
                  <c:v>364</c:v>
                </c:pt>
                <c:pt idx="364">
                  <c:v>365</c:v>
                </c:pt>
                <c:pt idx="365">
                  <c:v>366</c:v>
                </c:pt>
                <c:pt idx="366">
                  <c:v>367</c:v>
                </c:pt>
                <c:pt idx="367">
                  <c:v>368</c:v>
                </c:pt>
                <c:pt idx="368">
                  <c:v>369</c:v>
                </c:pt>
                <c:pt idx="369">
                  <c:v>370</c:v>
                </c:pt>
                <c:pt idx="370">
                  <c:v>371</c:v>
                </c:pt>
                <c:pt idx="371">
                  <c:v>372</c:v>
                </c:pt>
                <c:pt idx="372">
                  <c:v>373</c:v>
                </c:pt>
                <c:pt idx="373">
                  <c:v>374</c:v>
                </c:pt>
                <c:pt idx="374">
                  <c:v>375</c:v>
                </c:pt>
                <c:pt idx="375">
                  <c:v>376</c:v>
                </c:pt>
                <c:pt idx="376">
                  <c:v>377</c:v>
                </c:pt>
                <c:pt idx="377">
                  <c:v>378</c:v>
                </c:pt>
                <c:pt idx="378">
                  <c:v>379</c:v>
                </c:pt>
                <c:pt idx="379">
                  <c:v>380</c:v>
                </c:pt>
                <c:pt idx="380">
                  <c:v>381</c:v>
                </c:pt>
                <c:pt idx="381">
                  <c:v>382</c:v>
                </c:pt>
                <c:pt idx="382">
                  <c:v>383</c:v>
                </c:pt>
                <c:pt idx="383">
                  <c:v>384</c:v>
                </c:pt>
                <c:pt idx="384">
                  <c:v>385</c:v>
                </c:pt>
                <c:pt idx="385">
                  <c:v>386</c:v>
                </c:pt>
                <c:pt idx="386">
                  <c:v>387</c:v>
                </c:pt>
                <c:pt idx="387">
                  <c:v>388</c:v>
                </c:pt>
                <c:pt idx="388">
                  <c:v>389</c:v>
                </c:pt>
                <c:pt idx="389">
                  <c:v>390</c:v>
                </c:pt>
                <c:pt idx="390">
                  <c:v>391</c:v>
                </c:pt>
                <c:pt idx="391">
                  <c:v>392</c:v>
                </c:pt>
                <c:pt idx="392">
                  <c:v>393</c:v>
                </c:pt>
                <c:pt idx="393">
                  <c:v>394</c:v>
                </c:pt>
                <c:pt idx="394">
                  <c:v>395</c:v>
                </c:pt>
                <c:pt idx="395">
                  <c:v>396</c:v>
                </c:pt>
                <c:pt idx="396">
                  <c:v>397</c:v>
                </c:pt>
                <c:pt idx="397">
                  <c:v>398</c:v>
                </c:pt>
                <c:pt idx="398">
                  <c:v>399</c:v>
                </c:pt>
                <c:pt idx="399">
                  <c:v>400</c:v>
                </c:pt>
                <c:pt idx="400">
                  <c:v>401</c:v>
                </c:pt>
                <c:pt idx="401">
                  <c:v>402</c:v>
                </c:pt>
                <c:pt idx="402">
                  <c:v>403</c:v>
                </c:pt>
                <c:pt idx="403">
                  <c:v>404</c:v>
                </c:pt>
                <c:pt idx="404">
                  <c:v>405</c:v>
                </c:pt>
                <c:pt idx="405">
                  <c:v>406</c:v>
                </c:pt>
                <c:pt idx="406">
                  <c:v>407</c:v>
                </c:pt>
                <c:pt idx="407">
                  <c:v>408</c:v>
                </c:pt>
                <c:pt idx="408">
                  <c:v>409</c:v>
                </c:pt>
                <c:pt idx="409">
                  <c:v>410</c:v>
                </c:pt>
                <c:pt idx="410">
                  <c:v>411</c:v>
                </c:pt>
                <c:pt idx="411">
                  <c:v>412</c:v>
                </c:pt>
                <c:pt idx="412">
                  <c:v>413</c:v>
                </c:pt>
                <c:pt idx="413">
                  <c:v>414</c:v>
                </c:pt>
                <c:pt idx="414">
                  <c:v>415</c:v>
                </c:pt>
                <c:pt idx="415">
                  <c:v>416</c:v>
                </c:pt>
                <c:pt idx="416">
                  <c:v>417</c:v>
                </c:pt>
                <c:pt idx="417">
                  <c:v>418</c:v>
                </c:pt>
                <c:pt idx="418">
                  <c:v>419</c:v>
                </c:pt>
                <c:pt idx="419">
                  <c:v>420</c:v>
                </c:pt>
                <c:pt idx="420">
                  <c:v>421</c:v>
                </c:pt>
                <c:pt idx="421">
                  <c:v>422</c:v>
                </c:pt>
                <c:pt idx="422">
                  <c:v>423</c:v>
                </c:pt>
                <c:pt idx="423">
                  <c:v>424</c:v>
                </c:pt>
                <c:pt idx="424">
                  <c:v>425</c:v>
                </c:pt>
                <c:pt idx="425">
                  <c:v>426</c:v>
                </c:pt>
                <c:pt idx="426">
                  <c:v>427</c:v>
                </c:pt>
                <c:pt idx="427">
                  <c:v>428</c:v>
                </c:pt>
                <c:pt idx="428">
                  <c:v>429</c:v>
                </c:pt>
                <c:pt idx="429">
                  <c:v>430</c:v>
                </c:pt>
                <c:pt idx="430">
                  <c:v>431</c:v>
                </c:pt>
                <c:pt idx="431">
                  <c:v>432</c:v>
                </c:pt>
                <c:pt idx="432">
                  <c:v>433</c:v>
                </c:pt>
                <c:pt idx="433">
                  <c:v>434</c:v>
                </c:pt>
                <c:pt idx="434">
                  <c:v>435</c:v>
                </c:pt>
                <c:pt idx="435">
                  <c:v>436</c:v>
                </c:pt>
                <c:pt idx="436">
                  <c:v>437</c:v>
                </c:pt>
                <c:pt idx="437">
                  <c:v>438</c:v>
                </c:pt>
                <c:pt idx="438">
                  <c:v>439</c:v>
                </c:pt>
                <c:pt idx="439">
                  <c:v>440</c:v>
                </c:pt>
                <c:pt idx="440">
                  <c:v>441</c:v>
                </c:pt>
                <c:pt idx="441">
                  <c:v>442</c:v>
                </c:pt>
                <c:pt idx="442">
                  <c:v>443</c:v>
                </c:pt>
                <c:pt idx="443">
                  <c:v>444</c:v>
                </c:pt>
                <c:pt idx="444">
                  <c:v>445</c:v>
                </c:pt>
                <c:pt idx="445">
                  <c:v>446</c:v>
                </c:pt>
                <c:pt idx="446">
                  <c:v>447</c:v>
                </c:pt>
                <c:pt idx="447">
                  <c:v>448</c:v>
                </c:pt>
                <c:pt idx="448">
                  <c:v>449</c:v>
                </c:pt>
                <c:pt idx="449">
                  <c:v>450</c:v>
                </c:pt>
                <c:pt idx="450">
                  <c:v>451</c:v>
                </c:pt>
                <c:pt idx="451">
                  <c:v>452</c:v>
                </c:pt>
                <c:pt idx="452">
                  <c:v>453</c:v>
                </c:pt>
                <c:pt idx="453">
                  <c:v>454</c:v>
                </c:pt>
                <c:pt idx="454">
                  <c:v>455</c:v>
                </c:pt>
                <c:pt idx="455">
                  <c:v>456</c:v>
                </c:pt>
                <c:pt idx="456">
                  <c:v>457</c:v>
                </c:pt>
                <c:pt idx="457">
                  <c:v>458</c:v>
                </c:pt>
                <c:pt idx="458">
                  <c:v>459</c:v>
                </c:pt>
                <c:pt idx="459">
                  <c:v>460</c:v>
                </c:pt>
                <c:pt idx="460">
                  <c:v>461</c:v>
                </c:pt>
                <c:pt idx="461">
                  <c:v>462</c:v>
                </c:pt>
                <c:pt idx="462">
                  <c:v>463</c:v>
                </c:pt>
                <c:pt idx="463">
                  <c:v>464</c:v>
                </c:pt>
                <c:pt idx="464">
                  <c:v>465</c:v>
                </c:pt>
                <c:pt idx="465">
                  <c:v>466</c:v>
                </c:pt>
                <c:pt idx="466">
                  <c:v>467</c:v>
                </c:pt>
                <c:pt idx="467">
                  <c:v>468</c:v>
                </c:pt>
                <c:pt idx="468">
                  <c:v>469</c:v>
                </c:pt>
                <c:pt idx="469">
                  <c:v>470</c:v>
                </c:pt>
                <c:pt idx="470">
                  <c:v>471</c:v>
                </c:pt>
                <c:pt idx="471">
                  <c:v>472</c:v>
                </c:pt>
                <c:pt idx="472">
                  <c:v>473</c:v>
                </c:pt>
                <c:pt idx="473">
                  <c:v>474</c:v>
                </c:pt>
                <c:pt idx="474">
                  <c:v>475</c:v>
                </c:pt>
                <c:pt idx="475">
                  <c:v>476</c:v>
                </c:pt>
                <c:pt idx="476">
                  <c:v>477</c:v>
                </c:pt>
                <c:pt idx="477">
                  <c:v>478</c:v>
                </c:pt>
                <c:pt idx="478">
                  <c:v>479</c:v>
                </c:pt>
                <c:pt idx="479">
                  <c:v>480</c:v>
                </c:pt>
                <c:pt idx="480">
                  <c:v>481</c:v>
                </c:pt>
                <c:pt idx="481">
                  <c:v>482</c:v>
                </c:pt>
                <c:pt idx="482">
                  <c:v>483</c:v>
                </c:pt>
                <c:pt idx="483">
                  <c:v>484</c:v>
                </c:pt>
                <c:pt idx="484">
                  <c:v>485</c:v>
                </c:pt>
                <c:pt idx="485">
                  <c:v>486</c:v>
                </c:pt>
                <c:pt idx="486">
                  <c:v>487</c:v>
                </c:pt>
                <c:pt idx="487">
                  <c:v>488</c:v>
                </c:pt>
                <c:pt idx="488">
                  <c:v>489</c:v>
                </c:pt>
                <c:pt idx="489">
                  <c:v>490</c:v>
                </c:pt>
                <c:pt idx="490">
                  <c:v>491</c:v>
                </c:pt>
                <c:pt idx="491">
                  <c:v>492</c:v>
                </c:pt>
                <c:pt idx="492">
                  <c:v>493</c:v>
                </c:pt>
                <c:pt idx="493">
                  <c:v>494</c:v>
                </c:pt>
                <c:pt idx="494">
                  <c:v>495</c:v>
                </c:pt>
                <c:pt idx="495">
                  <c:v>496</c:v>
                </c:pt>
                <c:pt idx="496">
                  <c:v>497</c:v>
                </c:pt>
                <c:pt idx="497">
                  <c:v>498</c:v>
                </c:pt>
                <c:pt idx="498">
                  <c:v>499</c:v>
                </c:pt>
                <c:pt idx="499">
                  <c:v>500</c:v>
                </c:pt>
                <c:pt idx="500">
                  <c:v>501</c:v>
                </c:pt>
                <c:pt idx="501">
                  <c:v>502</c:v>
                </c:pt>
                <c:pt idx="502">
                  <c:v>503</c:v>
                </c:pt>
                <c:pt idx="503">
                  <c:v>504</c:v>
                </c:pt>
                <c:pt idx="504">
                  <c:v>505</c:v>
                </c:pt>
                <c:pt idx="505">
                  <c:v>506</c:v>
                </c:pt>
                <c:pt idx="506">
                  <c:v>507</c:v>
                </c:pt>
                <c:pt idx="507">
                  <c:v>508</c:v>
                </c:pt>
                <c:pt idx="508">
                  <c:v>509</c:v>
                </c:pt>
                <c:pt idx="509">
                  <c:v>510</c:v>
                </c:pt>
                <c:pt idx="510">
                  <c:v>511</c:v>
                </c:pt>
                <c:pt idx="511">
                  <c:v>512</c:v>
                </c:pt>
                <c:pt idx="512">
                  <c:v>513</c:v>
                </c:pt>
                <c:pt idx="513">
                  <c:v>514</c:v>
                </c:pt>
                <c:pt idx="514">
                  <c:v>515</c:v>
                </c:pt>
                <c:pt idx="515">
                  <c:v>516</c:v>
                </c:pt>
                <c:pt idx="516">
                  <c:v>517</c:v>
                </c:pt>
                <c:pt idx="517">
                  <c:v>518</c:v>
                </c:pt>
                <c:pt idx="518">
                  <c:v>519</c:v>
                </c:pt>
                <c:pt idx="519">
                  <c:v>520</c:v>
                </c:pt>
                <c:pt idx="520">
                  <c:v>521</c:v>
                </c:pt>
                <c:pt idx="521">
                  <c:v>522</c:v>
                </c:pt>
                <c:pt idx="522">
                  <c:v>523</c:v>
                </c:pt>
                <c:pt idx="523">
                  <c:v>524</c:v>
                </c:pt>
                <c:pt idx="524">
                  <c:v>525</c:v>
                </c:pt>
                <c:pt idx="525">
                  <c:v>526</c:v>
                </c:pt>
                <c:pt idx="526">
                  <c:v>527</c:v>
                </c:pt>
                <c:pt idx="527">
                  <c:v>528</c:v>
                </c:pt>
                <c:pt idx="528">
                  <c:v>529</c:v>
                </c:pt>
                <c:pt idx="529">
                  <c:v>530</c:v>
                </c:pt>
                <c:pt idx="530">
                  <c:v>531</c:v>
                </c:pt>
                <c:pt idx="531">
                  <c:v>532</c:v>
                </c:pt>
                <c:pt idx="532">
                  <c:v>533</c:v>
                </c:pt>
                <c:pt idx="533">
                  <c:v>534</c:v>
                </c:pt>
                <c:pt idx="534">
                  <c:v>535</c:v>
                </c:pt>
                <c:pt idx="535">
                  <c:v>536</c:v>
                </c:pt>
                <c:pt idx="536">
                  <c:v>537</c:v>
                </c:pt>
                <c:pt idx="537">
                  <c:v>538</c:v>
                </c:pt>
                <c:pt idx="538">
                  <c:v>539</c:v>
                </c:pt>
                <c:pt idx="539">
                  <c:v>540</c:v>
                </c:pt>
                <c:pt idx="540">
                  <c:v>541</c:v>
                </c:pt>
                <c:pt idx="541">
                  <c:v>542</c:v>
                </c:pt>
                <c:pt idx="542">
                  <c:v>543</c:v>
                </c:pt>
                <c:pt idx="543">
                  <c:v>544</c:v>
                </c:pt>
                <c:pt idx="544">
                  <c:v>545</c:v>
                </c:pt>
                <c:pt idx="545">
                  <c:v>546</c:v>
                </c:pt>
                <c:pt idx="546">
                  <c:v>547</c:v>
                </c:pt>
                <c:pt idx="547">
                  <c:v>548</c:v>
                </c:pt>
                <c:pt idx="548">
                  <c:v>549</c:v>
                </c:pt>
                <c:pt idx="549">
                  <c:v>550</c:v>
                </c:pt>
                <c:pt idx="550">
                  <c:v>551</c:v>
                </c:pt>
                <c:pt idx="551">
                  <c:v>552</c:v>
                </c:pt>
                <c:pt idx="552">
                  <c:v>553</c:v>
                </c:pt>
                <c:pt idx="553">
                  <c:v>554</c:v>
                </c:pt>
                <c:pt idx="554">
                  <c:v>555</c:v>
                </c:pt>
                <c:pt idx="555">
                  <c:v>556</c:v>
                </c:pt>
                <c:pt idx="556">
                  <c:v>557</c:v>
                </c:pt>
                <c:pt idx="557">
                  <c:v>558</c:v>
                </c:pt>
                <c:pt idx="558">
                  <c:v>559</c:v>
                </c:pt>
                <c:pt idx="559">
                  <c:v>560</c:v>
                </c:pt>
                <c:pt idx="560">
                  <c:v>561</c:v>
                </c:pt>
                <c:pt idx="561">
                  <c:v>562</c:v>
                </c:pt>
                <c:pt idx="562">
                  <c:v>563</c:v>
                </c:pt>
                <c:pt idx="563">
                  <c:v>564</c:v>
                </c:pt>
                <c:pt idx="564">
                  <c:v>565</c:v>
                </c:pt>
                <c:pt idx="565">
                  <c:v>566</c:v>
                </c:pt>
                <c:pt idx="566">
                  <c:v>567</c:v>
                </c:pt>
                <c:pt idx="567">
                  <c:v>568</c:v>
                </c:pt>
                <c:pt idx="568">
                  <c:v>569</c:v>
                </c:pt>
                <c:pt idx="569">
                  <c:v>570</c:v>
                </c:pt>
                <c:pt idx="570">
                  <c:v>571</c:v>
                </c:pt>
                <c:pt idx="571">
                  <c:v>572</c:v>
                </c:pt>
                <c:pt idx="572">
                  <c:v>573</c:v>
                </c:pt>
                <c:pt idx="573">
                  <c:v>574</c:v>
                </c:pt>
                <c:pt idx="574">
                  <c:v>575</c:v>
                </c:pt>
                <c:pt idx="575">
                  <c:v>576</c:v>
                </c:pt>
                <c:pt idx="576">
                  <c:v>577</c:v>
                </c:pt>
                <c:pt idx="577">
                  <c:v>578</c:v>
                </c:pt>
                <c:pt idx="578">
                  <c:v>579</c:v>
                </c:pt>
                <c:pt idx="579">
                  <c:v>580</c:v>
                </c:pt>
                <c:pt idx="580">
                  <c:v>581</c:v>
                </c:pt>
                <c:pt idx="581">
                  <c:v>582</c:v>
                </c:pt>
                <c:pt idx="582">
                  <c:v>583</c:v>
                </c:pt>
                <c:pt idx="583">
                  <c:v>584</c:v>
                </c:pt>
                <c:pt idx="584">
                  <c:v>585</c:v>
                </c:pt>
                <c:pt idx="585">
                  <c:v>586</c:v>
                </c:pt>
                <c:pt idx="586">
                  <c:v>587</c:v>
                </c:pt>
                <c:pt idx="587">
                  <c:v>588</c:v>
                </c:pt>
                <c:pt idx="588">
                  <c:v>589</c:v>
                </c:pt>
                <c:pt idx="589">
                  <c:v>590</c:v>
                </c:pt>
                <c:pt idx="590">
                  <c:v>591</c:v>
                </c:pt>
                <c:pt idx="591">
                  <c:v>592</c:v>
                </c:pt>
                <c:pt idx="592">
                  <c:v>593</c:v>
                </c:pt>
                <c:pt idx="593">
                  <c:v>594</c:v>
                </c:pt>
                <c:pt idx="594">
                  <c:v>595</c:v>
                </c:pt>
                <c:pt idx="595">
                  <c:v>596</c:v>
                </c:pt>
                <c:pt idx="596">
                  <c:v>597</c:v>
                </c:pt>
                <c:pt idx="597">
                  <c:v>598</c:v>
                </c:pt>
                <c:pt idx="598">
                  <c:v>599</c:v>
                </c:pt>
                <c:pt idx="599">
                  <c:v>600</c:v>
                </c:pt>
                <c:pt idx="600">
                  <c:v>601</c:v>
                </c:pt>
                <c:pt idx="601">
                  <c:v>602</c:v>
                </c:pt>
                <c:pt idx="602">
                  <c:v>603</c:v>
                </c:pt>
                <c:pt idx="603">
                  <c:v>604</c:v>
                </c:pt>
                <c:pt idx="604">
                  <c:v>605</c:v>
                </c:pt>
                <c:pt idx="605">
                  <c:v>606</c:v>
                </c:pt>
                <c:pt idx="606">
                  <c:v>607</c:v>
                </c:pt>
                <c:pt idx="607">
                  <c:v>608</c:v>
                </c:pt>
                <c:pt idx="608">
                  <c:v>609</c:v>
                </c:pt>
                <c:pt idx="609">
                  <c:v>610</c:v>
                </c:pt>
                <c:pt idx="610">
                  <c:v>611</c:v>
                </c:pt>
                <c:pt idx="611">
                  <c:v>612</c:v>
                </c:pt>
                <c:pt idx="612">
                  <c:v>613</c:v>
                </c:pt>
                <c:pt idx="613">
                  <c:v>614</c:v>
                </c:pt>
                <c:pt idx="614">
                  <c:v>615</c:v>
                </c:pt>
                <c:pt idx="615">
                  <c:v>616</c:v>
                </c:pt>
                <c:pt idx="616">
                  <c:v>617</c:v>
                </c:pt>
                <c:pt idx="617">
                  <c:v>618</c:v>
                </c:pt>
                <c:pt idx="618">
                  <c:v>619</c:v>
                </c:pt>
                <c:pt idx="619">
                  <c:v>620</c:v>
                </c:pt>
                <c:pt idx="620">
                  <c:v>621</c:v>
                </c:pt>
                <c:pt idx="621">
                  <c:v>622</c:v>
                </c:pt>
                <c:pt idx="622">
                  <c:v>623</c:v>
                </c:pt>
                <c:pt idx="623">
                  <c:v>624</c:v>
                </c:pt>
                <c:pt idx="624">
                  <c:v>625</c:v>
                </c:pt>
                <c:pt idx="625">
                  <c:v>626</c:v>
                </c:pt>
                <c:pt idx="626">
                  <c:v>627</c:v>
                </c:pt>
                <c:pt idx="627">
                  <c:v>628</c:v>
                </c:pt>
                <c:pt idx="628">
                  <c:v>629</c:v>
                </c:pt>
                <c:pt idx="629">
                  <c:v>630</c:v>
                </c:pt>
                <c:pt idx="630">
                  <c:v>631</c:v>
                </c:pt>
                <c:pt idx="631">
                  <c:v>632</c:v>
                </c:pt>
                <c:pt idx="632">
                  <c:v>633</c:v>
                </c:pt>
                <c:pt idx="633">
                  <c:v>634</c:v>
                </c:pt>
                <c:pt idx="634">
                  <c:v>635</c:v>
                </c:pt>
                <c:pt idx="635">
                  <c:v>636</c:v>
                </c:pt>
                <c:pt idx="636">
                  <c:v>637</c:v>
                </c:pt>
                <c:pt idx="637">
                  <c:v>638</c:v>
                </c:pt>
                <c:pt idx="638">
                  <c:v>639</c:v>
                </c:pt>
                <c:pt idx="639">
                  <c:v>640</c:v>
                </c:pt>
                <c:pt idx="640">
                  <c:v>641</c:v>
                </c:pt>
                <c:pt idx="641">
                  <c:v>642</c:v>
                </c:pt>
                <c:pt idx="642">
                  <c:v>643</c:v>
                </c:pt>
                <c:pt idx="643">
                  <c:v>644</c:v>
                </c:pt>
                <c:pt idx="644">
                  <c:v>645</c:v>
                </c:pt>
                <c:pt idx="645">
                  <c:v>646</c:v>
                </c:pt>
                <c:pt idx="646">
                  <c:v>647</c:v>
                </c:pt>
                <c:pt idx="647">
                  <c:v>648</c:v>
                </c:pt>
                <c:pt idx="648">
                  <c:v>649</c:v>
                </c:pt>
                <c:pt idx="649">
                  <c:v>650</c:v>
                </c:pt>
                <c:pt idx="650">
                  <c:v>651</c:v>
                </c:pt>
                <c:pt idx="651">
                  <c:v>652</c:v>
                </c:pt>
                <c:pt idx="652">
                  <c:v>653</c:v>
                </c:pt>
                <c:pt idx="653">
                  <c:v>654</c:v>
                </c:pt>
                <c:pt idx="654">
                  <c:v>655</c:v>
                </c:pt>
                <c:pt idx="655">
                  <c:v>656</c:v>
                </c:pt>
                <c:pt idx="656">
                  <c:v>657</c:v>
                </c:pt>
                <c:pt idx="657">
                  <c:v>658</c:v>
                </c:pt>
                <c:pt idx="658">
                  <c:v>659</c:v>
                </c:pt>
                <c:pt idx="659">
                  <c:v>660</c:v>
                </c:pt>
                <c:pt idx="660">
                  <c:v>661</c:v>
                </c:pt>
                <c:pt idx="661">
                  <c:v>662</c:v>
                </c:pt>
                <c:pt idx="662">
                  <c:v>663</c:v>
                </c:pt>
                <c:pt idx="663">
                  <c:v>664</c:v>
                </c:pt>
                <c:pt idx="664">
                  <c:v>665</c:v>
                </c:pt>
                <c:pt idx="665">
                  <c:v>666</c:v>
                </c:pt>
                <c:pt idx="666">
                  <c:v>667</c:v>
                </c:pt>
                <c:pt idx="667">
                  <c:v>668</c:v>
                </c:pt>
                <c:pt idx="668">
                  <c:v>669</c:v>
                </c:pt>
                <c:pt idx="669">
                  <c:v>670</c:v>
                </c:pt>
                <c:pt idx="670">
                  <c:v>671</c:v>
                </c:pt>
                <c:pt idx="671">
                  <c:v>672</c:v>
                </c:pt>
                <c:pt idx="672">
                  <c:v>673</c:v>
                </c:pt>
                <c:pt idx="673">
                  <c:v>674</c:v>
                </c:pt>
                <c:pt idx="674">
                  <c:v>675</c:v>
                </c:pt>
                <c:pt idx="675">
                  <c:v>676</c:v>
                </c:pt>
                <c:pt idx="676">
                  <c:v>677</c:v>
                </c:pt>
                <c:pt idx="677">
                  <c:v>678</c:v>
                </c:pt>
                <c:pt idx="678">
                  <c:v>679</c:v>
                </c:pt>
                <c:pt idx="679">
                  <c:v>680</c:v>
                </c:pt>
                <c:pt idx="680">
                  <c:v>681</c:v>
                </c:pt>
                <c:pt idx="681">
                  <c:v>682</c:v>
                </c:pt>
                <c:pt idx="682">
                  <c:v>683</c:v>
                </c:pt>
                <c:pt idx="683">
                  <c:v>684</c:v>
                </c:pt>
                <c:pt idx="684">
                  <c:v>685</c:v>
                </c:pt>
                <c:pt idx="685">
                  <c:v>686</c:v>
                </c:pt>
                <c:pt idx="686">
                  <c:v>687</c:v>
                </c:pt>
                <c:pt idx="687">
                  <c:v>688</c:v>
                </c:pt>
                <c:pt idx="688">
                  <c:v>689</c:v>
                </c:pt>
                <c:pt idx="689">
                  <c:v>690</c:v>
                </c:pt>
                <c:pt idx="690">
                  <c:v>691</c:v>
                </c:pt>
                <c:pt idx="691">
                  <c:v>692</c:v>
                </c:pt>
                <c:pt idx="692">
                  <c:v>693</c:v>
                </c:pt>
                <c:pt idx="693">
                  <c:v>694</c:v>
                </c:pt>
                <c:pt idx="694">
                  <c:v>695</c:v>
                </c:pt>
                <c:pt idx="695">
                  <c:v>696</c:v>
                </c:pt>
                <c:pt idx="696">
                  <c:v>697</c:v>
                </c:pt>
                <c:pt idx="697">
                  <c:v>698</c:v>
                </c:pt>
                <c:pt idx="698">
                  <c:v>699</c:v>
                </c:pt>
                <c:pt idx="699">
                  <c:v>700</c:v>
                </c:pt>
                <c:pt idx="700">
                  <c:v>701</c:v>
                </c:pt>
                <c:pt idx="701">
                  <c:v>702</c:v>
                </c:pt>
                <c:pt idx="702">
                  <c:v>703</c:v>
                </c:pt>
                <c:pt idx="703">
                  <c:v>704</c:v>
                </c:pt>
                <c:pt idx="704">
                  <c:v>705</c:v>
                </c:pt>
                <c:pt idx="705">
                  <c:v>706</c:v>
                </c:pt>
                <c:pt idx="706">
                  <c:v>707</c:v>
                </c:pt>
                <c:pt idx="707">
                  <c:v>708</c:v>
                </c:pt>
                <c:pt idx="708">
                  <c:v>709</c:v>
                </c:pt>
                <c:pt idx="709">
                  <c:v>710</c:v>
                </c:pt>
                <c:pt idx="710">
                  <c:v>711</c:v>
                </c:pt>
                <c:pt idx="711">
                  <c:v>712</c:v>
                </c:pt>
                <c:pt idx="712">
                  <c:v>713</c:v>
                </c:pt>
                <c:pt idx="713">
                  <c:v>714</c:v>
                </c:pt>
                <c:pt idx="714">
                  <c:v>715</c:v>
                </c:pt>
                <c:pt idx="715">
                  <c:v>716</c:v>
                </c:pt>
                <c:pt idx="716">
                  <c:v>717</c:v>
                </c:pt>
                <c:pt idx="717">
                  <c:v>718</c:v>
                </c:pt>
                <c:pt idx="718">
                  <c:v>719</c:v>
                </c:pt>
                <c:pt idx="719">
                  <c:v>720</c:v>
                </c:pt>
                <c:pt idx="720">
                  <c:v>721</c:v>
                </c:pt>
                <c:pt idx="721">
                  <c:v>722</c:v>
                </c:pt>
                <c:pt idx="722">
                  <c:v>723</c:v>
                </c:pt>
                <c:pt idx="723">
                  <c:v>724</c:v>
                </c:pt>
                <c:pt idx="724">
                  <c:v>725</c:v>
                </c:pt>
                <c:pt idx="725">
                  <c:v>726</c:v>
                </c:pt>
                <c:pt idx="726">
                  <c:v>727</c:v>
                </c:pt>
                <c:pt idx="727">
                  <c:v>728</c:v>
                </c:pt>
                <c:pt idx="728">
                  <c:v>729</c:v>
                </c:pt>
                <c:pt idx="729">
                  <c:v>730</c:v>
                </c:pt>
                <c:pt idx="730">
                  <c:v>731</c:v>
                </c:pt>
                <c:pt idx="731">
                  <c:v>732</c:v>
                </c:pt>
                <c:pt idx="732">
                  <c:v>733</c:v>
                </c:pt>
                <c:pt idx="733">
                  <c:v>734</c:v>
                </c:pt>
                <c:pt idx="734">
                  <c:v>735</c:v>
                </c:pt>
                <c:pt idx="735">
                  <c:v>736</c:v>
                </c:pt>
                <c:pt idx="736">
                  <c:v>737</c:v>
                </c:pt>
                <c:pt idx="737">
                  <c:v>738</c:v>
                </c:pt>
                <c:pt idx="738">
                  <c:v>739</c:v>
                </c:pt>
                <c:pt idx="739">
                  <c:v>740</c:v>
                </c:pt>
                <c:pt idx="740">
                  <c:v>741</c:v>
                </c:pt>
                <c:pt idx="741">
                  <c:v>742</c:v>
                </c:pt>
                <c:pt idx="742">
                  <c:v>743</c:v>
                </c:pt>
                <c:pt idx="743">
                  <c:v>744</c:v>
                </c:pt>
                <c:pt idx="744">
                  <c:v>745</c:v>
                </c:pt>
                <c:pt idx="745">
                  <c:v>746</c:v>
                </c:pt>
                <c:pt idx="746">
                  <c:v>747</c:v>
                </c:pt>
                <c:pt idx="747">
                  <c:v>748</c:v>
                </c:pt>
                <c:pt idx="748">
                  <c:v>749</c:v>
                </c:pt>
                <c:pt idx="749">
                  <c:v>750</c:v>
                </c:pt>
                <c:pt idx="750">
                  <c:v>751</c:v>
                </c:pt>
                <c:pt idx="751">
                  <c:v>752</c:v>
                </c:pt>
                <c:pt idx="752">
                  <c:v>753</c:v>
                </c:pt>
                <c:pt idx="753">
                  <c:v>754</c:v>
                </c:pt>
                <c:pt idx="754">
                  <c:v>755</c:v>
                </c:pt>
                <c:pt idx="755">
                  <c:v>756</c:v>
                </c:pt>
                <c:pt idx="756">
                  <c:v>757</c:v>
                </c:pt>
                <c:pt idx="757">
                  <c:v>758</c:v>
                </c:pt>
                <c:pt idx="758">
                  <c:v>759</c:v>
                </c:pt>
                <c:pt idx="759">
                  <c:v>760</c:v>
                </c:pt>
                <c:pt idx="760">
                  <c:v>761</c:v>
                </c:pt>
                <c:pt idx="761">
                  <c:v>762</c:v>
                </c:pt>
                <c:pt idx="762">
                  <c:v>763</c:v>
                </c:pt>
                <c:pt idx="763">
                  <c:v>764</c:v>
                </c:pt>
                <c:pt idx="764">
                  <c:v>765</c:v>
                </c:pt>
                <c:pt idx="765">
                  <c:v>766</c:v>
                </c:pt>
                <c:pt idx="766">
                  <c:v>767</c:v>
                </c:pt>
                <c:pt idx="767">
                  <c:v>768</c:v>
                </c:pt>
                <c:pt idx="768">
                  <c:v>769</c:v>
                </c:pt>
                <c:pt idx="769">
                  <c:v>770</c:v>
                </c:pt>
                <c:pt idx="770">
                  <c:v>771</c:v>
                </c:pt>
                <c:pt idx="771">
                  <c:v>772</c:v>
                </c:pt>
                <c:pt idx="772">
                  <c:v>773</c:v>
                </c:pt>
                <c:pt idx="773">
                  <c:v>774</c:v>
                </c:pt>
                <c:pt idx="774">
                  <c:v>775</c:v>
                </c:pt>
                <c:pt idx="775">
                  <c:v>776</c:v>
                </c:pt>
                <c:pt idx="776">
                  <c:v>777</c:v>
                </c:pt>
                <c:pt idx="777">
                  <c:v>778</c:v>
                </c:pt>
                <c:pt idx="778">
                  <c:v>779</c:v>
                </c:pt>
                <c:pt idx="779">
                  <c:v>780</c:v>
                </c:pt>
                <c:pt idx="780">
                  <c:v>781</c:v>
                </c:pt>
                <c:pt idx="781">
                  <c:v>782</c:v>
                </c:pt>
                <c:pt idx="782">
                  <c:v>783</c:v>
                </c:pt>
                <c:pt idx="783">
                  <c:v>784</c:v>
                </c:pt>
                <c:pt idx="784">
                  <c:v>785</c:v>
                </c:pt>
                <c:pt idx="785">
                  <c:v>786</c:v>
                </c:pt>
                <c:pt idx="786">
                  <c:v>787</c:v>
                </c:pt>
                <c:pt idx="787">
                  <c:v>788</c:v>
                </c:pt>
                <c:pt idx="788">
                  <c:v>789</c:v>
                </c:pt>
                <c:pt idx="789">
                  <c:v>790</c:v>
                </c:pt>
                <c:pt idx="790">
                  <c:v>791</c:v>
                </c:pt>
                <c:pt idx="791">
                  <c:v>792</c:v>
                </c:pt>
                <c:pt idx="792">
                  <c:v>793</c:v>
                </c:pt>
                <c:pt idx="793">
                  <c:v>794</c:v>
                </c:pt>
                <c:pt idx="794">
                  <c:v>795</c:v>
                </c:pt>
                <c:pt idx="795">
                  <c:v>796</c:v>
                </c:pt>
                <c:pt idx="796">
                  <c:v>797</c:v>
                </c:pt>
                <c:pt idx="797">
                  <c:v>798</c:v>
                </c:pt>
                <c:pt idx="798">
                  <c:v>799</c:v>
                </c:pt>
                <c:pt idx="799">
                  <c:v>800</c:v>
                </c:pt>
                <c:pt idx="800">
                  <c:v>801</c:v>
                </c:pt>
                <c:pt idx="801">
                  <c:v>802</c:v>
                </c:pt>
                <c:pt idx="802">
                  <c:v>803</c:v>
                </c:pt>
                <c:pt idx="803">
                  <c:v>804</c:v>
                </c:pt>
                <c:pt idx="804">
                  <c:v>805</c:v>
                </c:pt>
                <c:pt idx="805">
                  <c:v>806</c:v>
                </c:pt>
                <c:pt idx="806">
                  <c:v>807</c:v>
                </c:pt>
                <c:pt idx="807">
                  <c:v>808</c:v>
                </c:pt>
                <c:pt idx="808">
                  <c:v>809</c:v>
                </c:pt>
                <c:pt idx="809">
                  <c:v>810</c:v>
                </c:pt>
                <c:pt idx="810">
                  <c:v>811</c:v>
                </c:pt>
                <c:pt idx="811">
                  <c:v>812</c:v>
                </c:pt>
                <c:pt idx="812">
                  <c:v>813</c:v>
                </c:pt>
                <c:pt idx="813">
                  <c:v>814</c:v>
                </c:pt>
                <c:pt idx="814">
                  <c:v>815</c:v>
                </c:pt>
                <c:pt idx="815">
                  <c:v>816</c:v>
                </c:pt>
                <c:pt idx="816">
                  <c:v>817</c:v>
                </c:pt>
                <c:pt idx="817">
                  <c:v>818</c:v>
                </c:pt>
                <c:pt idx="818">
                  <c:v>819</c:v>
                </c:pt>
                <c:pt idx="819">
                  <c:v>820</c:v>
                </c:pt>
                <c:pt idx="820">
                  <c:v>821</c:v>
                </c:pt>
                <c:pt idx="821">
                  <c:v>822</c:v>
                </c:pt>
                <c:pt idx="822">
                  <c:v>823</c:v>
                </c:pt>
                <c:pt idx="823">
                  <c:v>824</c:v>
                </c:pt>
                <c:pt idx="824">
                  <c:v>825</c:v>
                </c:pt>
                <c:pt idx="825">
                  <c:v>826</c:v>
                </c:pt>
                <c:pt idx="826">
                  <c:v>827</c:v>
                </c:pt>
                <c:pt idx="827">
                  <c:v>828</c:v>
                </c:pt>
                <c:pt idx="828">
                  <c:v>829</c:v>
                </c:pt>
                <c:pt idx="829">
                  <c:v>830</c:v>
                </c:pt>
                <c:pt idx="830">
                  <c:v>831</c:v>
                </c:pt>
                <c:pt idx="831">
                  <c:v>832</c:v>
                </c:pt>
                <c:pt idx="832">
                  <c:v>833</c:v>
                </c:pt>
                <c:pt idx="833">
                  <c:v>834</c:v>
                </c:pt>
                <c:pt idx="834">
                  <c:v>835</c:v>
                </c:pt>
                <c:pt idx="835">
                  <c:v>836</c:v>
                </c:pt>
                <c:pt idx="836">
                  <c:v>837</c:v>
                </c:pt>
                <c:pt idx="837">
                  <c:v>838</c:v>
                </c:pt>
                <c:pt idx="838">
                  <c:v>839</c:v>
                </c:pt>
                <c:pt idx="839">
                  <c:v>840</c:v>
                </c:pt>
                <c:pt idx="840">
                  <c:v>841</c:v>
                </c:pt>
                <c:pt idx="841">
                  <c:v>842</c:v>
                </c:pt>
                <c:pt idx="842">
                  <c:v>843</c:v>
                </c:pt>
                <c:pt idx="843">
                  <c:v>844</c:v>
                </c:pt>
                <c:pt idx="844">
                  <c:v>845</c:v>
                </c:pt>
                <c:pt idx="845">
                  <c:v>846</c:v>
                </c:pt>
                <c:pt idx="846">
                  <c:v>847</c:v>
                </c:pt>
                <c:pt idx="847">
                  <c:v>848</c:v>
                </c:pt>
                <c:pt idx="848">
                  <c:v>849</c:v>
                </c:pt>
                <c:pt idx="849">
                  <c:v>850</c:v>
                </c:pt>
                <c:pt idx="850">
                  <c:v>851</c:v>
                </c:pt>
                <c:pt idx="851">
                  <c:v>852</c:v>
                </c:pt>
                <c:pt idx="852">
                  <c:v>853</c:v>
                </c:pt>
                <c:pt idx="853">
                  <c:v>854</c:v>
                </c:pt>
                <c:pt idx="854">
                  <c:v>855</c:v>
                </c:pt>
                <c:pt idx="855">
                  <c:v>856</c:v>
                </c:pt>
                <c:pt idx="856">
                  <c:v>857</c:v>
                </c:pt>
                <c:pt idx="857">
                  <c:v>858</c:v>
                </c:pt>
                <c:pt idx="858">
                  <c:v>859</c:v>
                </c:pt>
                <c:pt idx="859">
                  <c:v>860</c:v>
                </c:pt>
                <c:pt idx="860">
                  <c:v>861</c:v>
                </c:pt>
                <c:pt idx="861">
                  <c:v>862</c:v>
                </c:pt>
                <c:pt idx="862">
                  <c:v>863</c:v>
                </c:pt>
                <c:pt idx="863">
                  <c:v>864</c:v>
                </c:pt>
                <c:pt idx="864">
                  <c:v>865</c:v>
                </c:pt>
                <c:pt idx="865">
                  <c:v>866</c:v>
                </c:pt>
                <c:pt idx="866">
                  <c:v>867</c:v>
                </c:pt>
                <c:pt idx="867">
                  <c:v>868</c:v>
                </c:pt>
                <c:pt idx="868">
                  <c:v>869</c:v>
                </c:pt>
                <c:pt idx="869">
                  <c:v>870</c:v>
                </c:pt>
                <c:pt idx="870">
                  <c:v>871</c:v>
                </c:pt>
                <c:pt idx="871">
                  <c:v>872</c:v>
                </c:pt>
                <c:pt idx="872">
                  <c:v>873</c:v>
                </c:pt>
                <c:pt idx="873">
                  <c:v>874</c:v>
                </c:pt>
                <c:pt idx="874">
                  <c:v>875</c:v>
                </c:pt>
                <c:pt idx="875">
                  <c:v>876</c:v>
                </c:pt>
                <c:pt idx="876">
                  <c:v>877</c:v>
                </c:pt>
                <c:pt idx="877">
                  <c:v>878</c:v>
                </c:pt>
                <c:pt idx="878">
                  <c:v>879</c:v>
                </c:pt>
                <c:pt idx="879">
                  <c:v>880</c:v>
                </c:pt>
                <c:pt idx="880">
                  <c:v>881</c:v>
                </c:pt>
                <c:pt idx="881">
                  <c:v>882</c:v>
                </c:pt>
                <c:pt idx="882">
                  <c:v>883</c:v>
                </c:pt>
                <c:pt idx="883">
                  <c:v>884</c:v>
                </c:pt>
                <c:pt idx="884">
                  <c:v>885</c:v>
                </c:pt>
                <c:pt idx="885">
                  <c:v>886</c:v>
                </c:pt>
                <c:pt idx="886">
                  <c:v>887</c:v>
                </c:pt>
                <c:pt idx="887">
                  <c:v>888</c:v>
                </c:pt>
                <c:pt idx="888">
                  <c:v>889</c:v>
                </c:pt>
                <c:pt idx="889">
                  <c:v>890</c:v>
                </c:pt>
                <c:pt idx="890">
                  <c:v>891</c:v>
                </c:pt>
                <c:pt idx="891">
                  <c:v>892</c:v>
                </c:pt>
                <c:pt idx="892">
                  <c:v>893</c:v>
                </c:pt>
                <c:pt idx="893">
                  <c:v>894</c:v>
                </c:pt>
                <c:pt idx="894">
                  <c:v>895</c:v>
                </c:pt>
                <c:pt idx="895">
                  <c:v>896</c:v>
                </c:pt>
                <c:pt idx="896">
                  <c:v>897</c:v>
                </c:pt>
                <c:pt idx="897">
                  <c:v>898</c:v>
                </c:pt>
                <c:pt idx="898">
                  <c:v>899</c:v>
                </c:pt>
                <c:pt idx="899">
                  <c:v>900</c:v>
                </c:pt>
                <c:pt idx="900">
                  <c:v>901</c:v>
                </c:pt>
                <c:pt idx="901">
                  <c:v>902</c:v>
                </c:pt>
                <c:pt idx="902">
                  <c:v>903</c:v>
                </c:pt>
                <c:pt idx="903">
                  <c:v>904</c:v>
                </c:pt>
                <c:pt idx="904">
                  <c:v>905</c:v>
                </c:pt>
                <c:pt idx="905">
                  <c:v>906</c:v>
                </c:pt>
                <c:pt idx="906">
                  <c:v>907</c:v>
                </c:pt>
                <c:pt idx="907">
                  <c:v>908</c:v>
                </c:pt>
                <c:pt idx="908">
                  <c:v>909</c:v>
                </c:pt>
                <c:pt idx="909">
                  <c:v>910</c:v>
                </c:pt>
                <c:pt idx="910">
                  <c:v>911</c:v>
                </c:pt>
                <c:pt idx="911">
                  <c:v>912</c:v>
                </c:pt>
                <c:pt idx="912">
                  <c:v>913</c:v>
                </c:pt>
                <c:pt idx="913">
                  <c:v>914</c:v>
                </c:pt>
                <c:pt idx="914">
                  <c:v>915</c:v>
                </c:pt>
                <c:pt idx="915">
                  <c:v>916</c:v>
                </c:pt>
                <c:pt idx="916">
                  <c:v>917</c:v>
                </c:pt>
                <c:pt idx="917">
                  <c:v>918</c:v>
                </c:pt>
                <c:pt idx="918">
                  <c:v>919</c:v>
                </c:pt>
                <c:pt idx="919">
                  <c:v>920</c:v>
                </c:pt>
                <c:pt idx="920">
                  <c:v>921</c:v>
                </c:pt>
                <c:pt idx="921">
                  <c:v>922</c:v>
                </c:pt>
                <c:pt idx="922">
                  <c:v>923</c:v>
                </c:pt>
                <c:pt idx="923">
                  <c:v>924</c:v>
                </c:pt>
                <c:pt idx="924">
                  <c:v>925</c:v>
                </c:pt>
                <c:pt idx="925">
                  <c:v>926</c:v>
                </c:pt>
                <c:pt idx="926">
                  <c:v>927</c:v>
                </c:pt>
                <c:pt idx="927">
                  <c:v>928</c:v>
                </c:pt>
                <c:pt idx="928">
                  <c:v>929</c:v>
                </c:pt>
                <c:pt idx="929">
                  <c:v>930</c:v>
                </c:pt>
                <c:pt idx="930">
                  <c:v>931</c:v>
                </c:pt>
                <c:pt idx="931">
                  <c:v>932</c:v>
                </c:pt>
                <c:pt idx="932">
                  <c:v>933</c:v>
                </c:pt>
                <c:pt idx="933">
                  <c:v>934</c:v>
                </c:pt>
                <c:pt idx="934">
                  <c:v>935</c:v>
                </c:pt>
                <c:pt idx="935">
                  <c:v>936</c:v>
                </c:pt>
                <c:pt idx="936">
                  <c:v>937</c:v>
                </c:pt>
                <c:pt idx="937">
                  <c:v>938</c:v>
                </c:pt>
                <c:pt idx="938">
                  <c:v>939</c:v>
                </c:pt>
                <c:pt idx="939">
                  <c:v>940</c:v>
                </c:pt>
                <c:pt idx="940">
                  <c:v>941</c:v>
                </c:pt>
                <c:pt idx="941">
                  <c:v>942</c:v>
                </c:pt>
                <c:pt idx="942">
                  <c:v>943</c:v>
                </c:pt>
                <c:pt idx="943">
                  <c:v>944</c:v>
                </c:pt>
                <c:pt idx="944">
                  <c:v>945</c:v>
                </c:pt>
                <c:pt idx="945">
                  <c:v>946</c:v>
                </c:pt>
                <c:pt idx="946">
                  <c:v>947</c:v>
                </c:pt>
                <c:pt idx="947">
                  <c:v>948</c:v>
                </c:pt>
                <c:pt idx="948">
                  <c:v>949</c:v>
                </c:pt>
                <c:pt idx="949">
                  <c:v>950</c:v>
                </c:pt>
                <c:pt idx="950">
                  <c:v>951</c:v>
                </c:pt>
                <c:pt idx="951">
                  <c:v>952</c:v>
                </c:pt>
                <c:pt idx="952">
                  <c:v>953</c:v>
                </c:pt>
                <c:pt idx="953">
                  <c:v>954</c:v>
                </c:pt>
                <c:pt idx="954">
                  <c:v>955</c:v>
                </c:pt>
                <c:pt idx="955">
                  <c:v>956</c:v>
                </c:pt>
                <c:pt idx="956">
                  <c:v>957</c:v>
                </c:pt>
                <c:pt idx="957">
                  <c:v>958</c:v>
                </c:pt>
                <c:pt idx="958">
                  <c:v>959</c:v>
                </c:pt>
                <c:pt idx="959">
                  <c:v>960</c:v>
                </c:pt>
                <c:pt idx="960">
                  <c:v>961</c:v>
                </c:pt>
                <c:pt idx="961">
                  <c:v>962</c:v>
                </c:pt>
                <c:pt idx="962">
                  <c:v>963</c:v>
                </c:pt>
                <c:pt idx="963">
                  <c:v>964</c:v>
                </c:pt>
                <c:pt idx="964">
                  <c:v>965</c:v>
                </c:pt>
                <c:pt idx="965">
                  <c:v>966</c:v>
                </c:pt>
                <c:pt idx="966">
                  <c:v>967</c:v>
                </c:pt>
                <c:pt idx="967">
                  <c:v>968</c:v>
                </c:pt>
                <c:pt idx="968">
                  <c:v>969</c:v>
                </c:pt>
                <c:pt idx="969">
                  <c:v>970</c:v>
                </c:pt>
                <c:pt idx="970">
                  <c:v>971</c:v>
                </c:pt>
                <c:pt idx="971">
                  <c:v>972</c:v>
                </c:pt>
                <c:pt idx="972">
                  <c:v>973</c:v>
                </c:pt>
                <c:pt idx="973">
                  <c:v>974</c:v>
                </c:pt>
                <c:pt idx="974">
                  <c:v>975</c:v>
                </c:pt>
                <c:pt idx="975">
                  <c:v>976</c:v>
                </c:pt>
                <c:pt idx="976">
                  <c:v>977</c:v>
                </c:pt>
                <c:pt idx="977">
                  <c:v>978</c:v>
                </c:pt>
                <c:pt idx="978">
                  <c:v>979</c:v>
                </c:pt>
                <c:pt idx="979">
                  <c:v>980</c:v>
                </c:pt>
                <c:pt idx="980">
                  <c:v>981</c:v>
                </c:pt>
                <c:pt idx="981">
                  <c:v>982</c:v>
                </c:pt>
                <c:pt idx="982">
                  <c:v>983</c:v>
                </c:pt>
                <c:pt idx="983">
                  <c:v>984</c:v>
                </c:pt>
                <c:pt idx="984">
                  <c:v>985</c:v>
                </c:pt>
                <c:pt idx="985">
                  <c:v>986</c:v>
                </c:pt>
                <c:pt idx="986">
                  <c:v>987</c:v>
                </c:pt>
                <c:pt idx="987">
                  <c:v>988</c:v>
                </c:pt>
                <c:pt idx="988">
                  <c:v>989</c:v>
                </c:pt>
                <c:pt idx="989">
                  <c:v>990</c:v>
                </c:pt>
                <c:pt idx="990">
                  <c:v>991</c:v>
                </c:pt>
                <c:pt idx="991">
                  <c:v>992</c:v>
                </c:pt>
                <c:pt idx="992">
                  <c:v>993</c:v>
                </c:pt>
                <c:pt idx="993">
                  <c:v>994</c:v>
                </c:pt>
                <c:pt idx="994">
                  <c:v>995</c:v>
                </c:pt>
                <c:pt idx="995">
                  <c:v>996</c:v>
                </c:pt>
                <c:pt idx="996">
                  <c:v>997</c:v>
                </c:pt>
                <c:pt idx="997">
                  <c:v>998</c:v>
                </c:pt>
                <c:pt idx="998">
                  <c:v>999</c:v>
                </c:pt>
                <c:pt idx="999">
                  <c:v>1000</c:v>
                </c:pt>
              </c:numCache>
            </c:numRef>
          </c:xVal>
          <c:yVal>
            <c:numRef>
              <c:f>List2!$H$2:$H$1001</c:f>
              <c:numCache>
                <c:formatCode>General</c:formatCode>
                <c:ptCount val="1000"/>
                <c:pt idx="0">
                  <c:v>0.20847954380398503</c:v>
                </c:pt>
                <c:pt idx="1">
                  <c:v>0.16811423884070303</c:v>
                </c:pt>
                <c:pt idx="2">
                  <c:v>0.16012396412190527</c:v>
                </c:pt>
                <c:pt idx="3">
                  <c:v>0.15555886366177729</c:v>
                </c:pt>
                <c:pt idx="4">
                  <c:v>0.15296202217979213</c:v>
                </c:pt>
                <c:pt idx="5">
                  <c:v>0.15175502670876798</c:v>
                </c:pt>
                <c:pt idx="6">
                  <c:v>0.15117314828722547</c:v>
                </c:pt>
                <c:pt idx="7">
                  <c:v>0.15086175005705421</c:v>
                </c:pt>
                <c:pt idx="8">
                  <c:v>0.15067766156368853</c:v>
                </c:pt>
                <c:pt idx="9">
                  <c:v>0.15055920218641844</c:v>
                </c:pt>
                <c:pt idx="10">
                  <c:v>0.1504768228251559</c:v>
                </c:pt>
                <c:pt idx="11">
                  <c:v>0.15041482074981419</c:v>
                </c:pt>
                <c:pt idx="12">
                  <c:v>0.15036413946330637</c:v>
                </c:pt>
                <c:pt idx="13">
                  <c:v>0.15031923499242528</c:v>
                </c:pt>
                <c:pt idx="14">
                  <c:v>0.15027654048688754</c:v>
                </c:pt>
                <c:pt idx="15">
                  <c:v>0.15023363066213771</c:v>
                </c:pt>
                <c:pt idx="16">
                  <c:v>0.15018873465872581</c:v>
                </c:pt>
                <c:pt idx="17">
                  <c:v>0.15014044519961595</c:v>
                </c:pt>
                <c:pt idx="18">
                  <c:v>0.15008755150035363</c:v>
                </c:pt>
                <c:pt idx="19">
                  <c:v>0.15002895919104547</c:v>
                </c:pt>
                <c:pt idx="20">
                  <c:v>0.14996367758331344</c:v>
                </c:pt>
                <c:pt idx="21">
                  <c:v>0.14989086097890342</c:v>
                </c:pt>
                <c:pt idx="22">
                  <c:v>0.14980988909136481</c:v>
                </c:pt>
                <c:pt idx="23">
                  <c:v>0.14972046442445144</c:v>
                </c:pt>
                <c:pt idx="24">
                  <c:v>0.14962269637575026</c:v>
                </c:pt>
                <c:pt idx="25">
                  <c:v>0.14951714025508017</c:v>
                </c:pt>
                <c:pt idx="26">
                  <c:v>0.14940477040680669</c:v>
                </c:pt>
                <c:pt idx="27">
                  <c:v>0.14928688875725832</c:v>
                </c:pt>
                <c:pt idx="28">
                  <c:v>0.14916499261396074</c:v>
                </c:pt>
                <c:pt idx="29">
                  <c:v>0.14904063589980196</c:v>
                </c:pt>
                <c:pt idx="30">
                  <c:v>0.14891531239514519</c:v>
                </c:pt>
                <c:pt idx="31">
                  <c:v>0.14879037482408858</c:v>
                </c:pt>
                <c:pt idx="32">
                  <c:v>0.14866698968452774</c:v>
                </c:pt>
                <c:pt idx="33">
                  <c:v>0.14854612003756831</c:v>
                </c:pt>
                <c:pt idx="34">
                  <c:v>0.1484285268473699</c:v>
                </c:pt>
                <c:pt idx="35">
                  <c:v>0.14831478114147834</c:v>
                </c:pt>
                <c:pt idx="36">
                  <c:v>0.14820528177106504</c:v>
                </c:pt>
                <c:pt idx="37">
                  <c:v>0.14810027564130998</c:v>
                </c:pt>
                <c:pt idx="38">
                  <c:v>0.14799987865212544</c:v>
                </c:pt>
                <c:pt idx="39">
                  <c:v>0.14790409636389379</c:v>
                </c:pt>
                <c:pt idx="40">
                  <c:v>0.14781284379916249</c:v>
                </c:pt>
                <c:pt idx="41">
                  <c:v>0.14772596398617779</c:v>
                </c:pt>
                <c:pt idx="42">
                  <c:v>0.14764324495553963</c:v>
                </c:pt>
                <c:pt idx="43">
                  <c:v>0.14756443497751773</c:v>
                </c:pt>
                <c:pt idx="44">
                  <c:v>0.14748925590089818</c:v>
                </c:pt>
                <c:pt idx="45">
                  <c:v>0.14741741453125745</c:v>
                </c:pt>
                <c:pt idx="46">
                  <c:v>0.14734861206407285</c:v>
                </c:pt>
                <c:pt idx="47">
                  <c:v>0.14728255165926563</c:v>
                </c:pt>
                <c:pt idx="48">
                  <c:v>0.14721894430249371</c:v>
                </c:pt>
                <c:pt idx="49">
                  <c:v>0.14715751314066683</c:v>
                </c:pt>
                <c:pt idx="50">
                  <c:v>0.14709799650351135</c:v>
                </c:pt>
                <c:pt idx="51">
                  <c:v>0.14704014983057395</c:v>
                </c:pt>
                <c:pt idx="52">
                  <c:v>0.14698374671641898</c:v>
                </c:pt>
                <c:pt idx="53">
                  <c:v>0.14692857926925318</c:v>
                </c:pt>
                <c:pt idx="54">
                  <c:v>0.1468744579534863</c:v>
                </c:pt>
                <c:pt idx="55">
                  <c:v>0.14682121105792281</c:v>
                </c:pt>
                <c:pt idx="56">
                  <c:v>0.14676868390154874</c:v>
                </c:pt>
                <c:pt idx="57">
                  <c:v>0.14671673786031514</c:v>
                </c:pt>
                <c:pt idx="58">
                  <c:v>0.1466652492730188</c:v>
                </c:pt>
                <c:pt idx="59">
                  <c:v>0.14661410826363508</c:v>
                </c:pt>
                <c:pt idx="60">
                  <c:v>0.14656321750203927</c:v>
                </c:pt>
                <c:pt idx="61">
                  <c:v>0.14651249091551191</c:v>
                </c:pt>
                <c:pt idx="62">
                  <c:v>0.14646185235928424</c:v>
                </c:pt>
                <c:pt idx="63">
                  <c:v>0.14641123425507108</c:v>
                </c:pt>
                <c:pt idx="64">
                  <c:v>0.14636057621052262</c:v>
                </c:pt>
                <c:pt idx="65">
                  <c:v>0.14630982363820666</c:v>
                </c:pt>
                <c:pt idx="66">
                  <c:v>0.14625892639814239</c:v>
                </c:pt>
                <c:pt idx="67">
                  <c:v>0.146207837491306</c:v>
                </c:pt>
                <c:pt idx="68">
                  <c:v>0.1461565118316526</c:v>
                </c:pt>
                <c:pt idx="69">
                  <c:v>0.14610490512051225</c:v>
                </c:pt>
                <c:pt idx="70">
                  <c:v>0.14605297283992372</c:v>
                </c:pt>
                <c:pt idx="71">
                  <c:v>0.14600066937161538</c:v>
                </c:pt>
                <c:pt idx="72">
                  <c:v>0.1459479472374044</c:v>
                </c:pt>
                <c:pt idx="73">
                  <c:v>0.14589475644645403</c:v>
                </c:pt>
                <c:pt idx="74">
                  <c:v>0.14584104392655786</c:v>
                </c:pt>
                <c:pt idx="75">
                  <c:v>0.14578675301150715</c:v>
                </c:pt>
                <c:pt idx="76">
                  <c:v>0.1457318229551442</c:v>
                </c:pt>
                <c:pt idx="77">
                  <c:v>0.1456761884448598</c:v>
                </c:pt>
                <c:pt idx="78">
                  <c:v>0.14561977909249713</c:v>
                </c:pt>
                <c:pt idx="79">
                  <c:v>0.14556251888825519</c:v>
                </c:pt>
                <c:pt idx="80">
                  <c:v>0.14550432561232024</c:v>
                </c:pt>
                <c:pt idx="81">
                  <c:v>0.14544511020892723</c:v>
                </c:pt>
                <c:pt idx="82">
                  <c:v>0.1453847761379409</c:v>
                </c:pt>
                <c:pt idx="83">
                  <c:v>0.14532321872963838</c:v>
                </c:pt>
                <c:pt idx="84">
                  <c:v>0.14526032457924082</c:v>
                </c:pt>
                <c:pt idx="85">
                  <c:v>0.1451959710294029</c:v>
                </c:pt>
                <c:pt idx="86">
                  <c:v>0.14513002580157591</c:v>
                </c:pt>
                <c:pt idx="87">
                  <c:v>0.14506234685154823</c:v>
                </c:pt>
                <c:pt idx="88">
                  <c:v>0.14499278254055151</c:v>
                </c:pt>
                <c:pt idx="89">
                  <c:v>0.14492117223079354</c:v>
                </c:pt>
                <c:pt idx="90">
                  <c:v>0.14484734743197614</c:v>
                </c:pt>
                <c:pt idx="91">
                  <c:v>0.1447711336407965</c:v>
                </c:pt>
                <c:pt idx="92">
                  <c:v>0.14469235302505459</c:v>
                </c:pt>
                <c:pt idx="93">
                  <c:v>0.14461082810237025</c:v>
                </c:pt>
                <c:pt idx="94">
                  <c:v>0.14452638654413749</c:v>
                </c:pt>
                <c:pt idx="95">
                  <c:v>0.14443886719101007</c:v>
                </c:pt>
                <c:pt idx="96">
                  <c:v>0.14434812729045421</c:v>
                </c:pt>
                <c:pt idx="97">
                  <c:v>0.14425405085627749</c:v>
                </c:pt>
                <c:pt idx="98">
                  <c:v>0.14415655790664089</c:v>
                </c:pt>
                <c:pt idx="99">
                  <c:v>0.14405561417088755</c:v>
                </c:pt>
                <c:pt idx="100">
                  <c:v>0.14395124068585724</c:v>
                </c:pt>
                <c:pt idx="101">
                  <c:v>0.14384352255596278</c:v>
                </c:pt>
                <c:pt idx="102">
                  <c:v>0.14373261605813653</c:v>
                </c:pt>
                <c:pt idx="103">
                  <c:v>0.14361875325874221</c:v>
                </c:pt>
                <c:pt idx="104">
                  <c:v>0.14350224338952633</c:v>
                </c:pt>
                <c:pt idx="105">
                  <c:v>0.14338347040306901</c:v>
                </c:pt>
                <c:pt idx="106">
                  <c:v>0.14326288638046283</c:v>
                </c:pt>
                <c:pt idx="107">
                  <c:v>0.14314100077173314</c:v>
                </c:pt>
                <c:pt idx="108">
                  <c:v>0.14301836578764224</c:v>
                </c:pt>
                <c:pt idx="109">
                  <c:v>0.14289555860564165</c:v>
                </c:pt>
                <c:pt idx="110">
                  <c:v>0.142773161376887</c:v>
                </c:pt>
                <c:pt idx="111">
                  <c:v>0.14265174029257977</c:v>
                </c:pt>
                <c:pt idx="112">
                  <c:v>0.14253182514512855</c:v>
                </c:pt>
                <c:pt idx="113">
                  <c:v>0.14241389085924627</c:v>
                </c:pt>
                <c:pt idx="114">
                  <c:v>0.14229834233901206</c:v>
                </c:pt>
                <c:pt idx="115">
                  <c:v>0.14218550367619898</c:v>
                </c:pt>
                <c:pt idx="116">
                  <c:v>0.14207561232679866</c:v>
                </c:pt>
                <c:pt idx="117">
                  <c:v>0.14196881835353781</c:v>
                </c:pt>
                <c:pt idx="118">
                  <c:v>0.14186518833584541</c:v>
                </c:pt>
                <c:pt idx="119">
                  <c:v>0.14176471314348596</c:v>
                </c:pt>
                <c:pt idx="120">
                  <c:v>0.14166731850984121</c:v>
                </c:pt>
                <c:pt idx="121">
                  <c:v>0.14157287724510695</c:v>
                </c:pt>
                <c:pt idx="122">
                  <c:v>0.14148122198471888</c:v>
                </c:pt>
                <c:pt idx="123">
                  <c:v>0.14139215753638743</c:v>
                </c:pt>
                <c:pt idx="124">
                  <c:v>0.14130547212197977</c:v>
                </c:pt>
                <c:pt idx="125">
                  <c:v>0.14122094706143212</c:v>
                </c:pt>
                <c:pt idx="126">
                  <c:v>0.14113836467832533</c:v>
                </c:pt>
                <c:pt idx="127">
                  <c:v>0.14105751439761008</c:v>
                </c:pt>
                <c:pt idx="128">
                  <c:v>0.14097819714538065</c:v>
                </c:pt>
                <c:pt idx="129">
                  <c:v>0.14090022824900475</c:v>
                </c:pt>
                <c:pt idx="130">
                  <c:v>0.14082343908034595</c:v>
                </c:pt>
                <c:pt idx="131">
                  <c:v>0.14074767769538812</c:v>
                </c:pt>
                <c:pt idx="132">
                  <c:v>0.14067280871085303</c:v>
                </c:pt>
                <c:pt idx="133">
                  <c:v>0.14059871263180068</c:v>
                </c:pt>
                <c:pt idx="134">
                  <c:v>0.14052528481099402</c:v>
                </c:pt>
                <c:pt idx="135">
                  <c:v>0.14045243418640335</c:v>
                </c:pt>
                <c:pt idx="136">
                  <c:v>0.14038008191079793</c:v>
                </c:pt>
                <c:pt idx="137">
                  <c:v>0.14030815995883278</c:v>
                </c:pt>
                <c:pt idx="138">
                  <c:v>0.14023660977308816</c:v>
                </c:pt>
                <c:pt idx="139">
                  <c:v>0.14016538099104567</c:v>
                </c:pt>
                <c:pt idx="140">
                  <c:v>0.14009443027979776</c:v>
                </c:pt>
                <c:pt idx="141">
                  <c:v>0.14002372029346002</c:v>
                </c:pt>
                <c:pt idx="142">
                  <c:v>0.13995321875952191</c:v>
                </c:pt>
                <c:pt idx="143">
                  <c:v>0.13988289769379919</c:v>
                </c:pt>
                <c:pt idx="144">
                  <c:v>0.13981273273893979</c:v>
                </c:pt>
                <c:pt idx="145">
                  <c:v>0.1397427026181822</c:v>
                </c:pt>
                <c:pt idx="146">
                  <c:v>0.13967278869381738</c:v>
                </c:pt>
                <c:pt idx="147">
                  <c:v>0.13960297461855087</c:v>
                </c:pt>
                <c:pt idx="148">
                  <c:v>0.1395332460673688</c:v>
                </c:pt>
                <c:pt idx="149">
                  <c:v>0.13946359053751681</c:v>
                </c:pt>
                <c:pt idx="150">
                  <c:v>0.13939399720469861</c:v>
                </c:pt>
                <c:pt idx="151">
                  <c:v>0.13932445682441896</c:v>
                </c:pt>
                <c:pt idx="152">
                  <c:v>0.13925496166844761</c:v>
                </c:pt>
                <c:pt idx="153">
                  <c:v>0.13918550548753486</c:v>
                </c:pt>
                <c:pt idx="154">
                  <c:v>0.13911608349270849</c:v>
                </c:pt>
                <c:pt idx="155">
                  <c:v>0.13904669234849093</c:v>
                </c:pt>
                <c:pt idx="156">
                  <c:v>0.13897733017235714</c:v>
                </c:pt>
                <c:pt idx="157">
                  <c:v>0.13890799653547944</c:v>
                </c:pt>
                <c:pt idx="158">
                  <c:v>0.13883869246040328</c:v>
                </c:pt>
                <c:pt idx="159">
                  <c:v>0.13876942041179102</c:v>
                </c:pt>
                <c:pt idx="160">
                  <c:v>0.13870018427677203</c:v>
                </c:pt>
                <c:pt idx="161">
                  <c:v>0.13863098933183571</c:v>
                </c:pt>
                <c:pt idx="162">
                  <c:v>0.13856184219368001</c:v>
                </c:pt>
                <c:pt idx="163">
                  <c:v>0.13849275075192521</c:v>
                </c:pt>
                <c:pt idx="164">
                  <c:v>0.13842372408226983</c:v>
                </c:pt>
                <c:pt idx="165">
                  <c:v>0.13835477233936747</c:v>
                </c:pt>
                <c:pt idx="166">
                  <c:v>0.13828590662951787</c:v>
                </c:pt>
                <c:pt idx="167">
                  <c:v>0.13821713886409681</c:v>
                </c:pt>
                <c:pt idx="168">
                  <c:v>0.13814848159548293</c:v>
                </c:pt>
                <c:pt idx="169">
                  <c:v>0.13807994783802122</c:v>
                </c:pt>
                <c:pt idx="170">
                  <c:v>0.13801155087724026</c:v>
                </c:pt>
                <c:pt idx="171">
                  <c:v>0.13794330407109989</c:v>
                </c:pt>
                <c:pt idx="172">
                  <c:v>0.13787522064743213</c:v>
                </c:pt>
                <c:pt idx="173">
                  <c:v>0.13780731350193101</c:v>
                </c:pt>
                <c:pt idx="174">
                  <c:v>0.13773959500111244</c:v>
                </c:pt>
                <c:pt idx="175">
                  <c:v>0.13767207679445087</c:v>
                </c:pt>
                <c:pt idx="176">
                  <c:v>0.13760476963958848</c:v>
                </c:pt>
                <c:pt idx="177">
                  <c:v>0.13753768324404253</c:v>
                </c:pt>
                <c:pt idx="178">
                  <c:v>0.13747082612616213</c:v>
                </c:pt>
                <c:pt idx="179">
                  <c:v>0.1374042054974256</c:v>
                </c:pt>
                <c:pt idx="180">
                  <c:v>0.13733782716734794</c:v>
                </c:pt>
                <c:pt idx="181">
                  <c:v>0.13727169547149637</c:v>
                </c:pt>
                <c:pt idx="182">
                  <c:v>0.13720581322226671</c:v>
                </c:pt>
                <c:pt idx="183">
                  <c:v>0.13714018168137646</c:v>
                </c:pt>
                <c:pt idx="184">
                  <c:v>0.13707480055230817</c:v>
                </c:pt>
                <c:pt idx="185">
                  <c:v>0.13700966799038988</c:v>
                </c:pt>
                <c:pt idx="186">
                  <c:v>0.13694478062773807</c:v>
                </c:pt>
                <c:pt idx="187">
                  <c:v>0.13688013360999784</c:v>
                </c:pt>
                <c:pt idx="188">
                  <c:v>0.13681572064163747</c:v>
                </c:pt>
                <c:pt idx="189">
                  <c:v>0.1367515340365652</c:v>
                </c:pt>
                <c:pt idx="190">
                  <c:v>0.13668756477094615</c:v>
                </c:pt>
                <c:pt idx="191">
                  <c:v>0.13662380253535689</c:v>
                </c:pt>
                <c:pt idx="192">
                  <c:v>0.13656023578377091</c:v>
                </c:pt>
                <c:pt idx="193">
                  <c:v>0.13649685177727897</c:v>
                </c:pt>
                <c:pt idx="194">
                  <c:v>0.13643363662093994</c:v>
                </c:pt>
                <c:pt idx="195">
                  <c:v>0.13637057529262483</c:v>
                </c:pt>
                <c:pt idx="196">
                  <c:v>0.13630765166320738</c:v>
                </c:pt>
                <c:pt idx="197">
                  <c:v>0.13624484850788543</c:v>
                </c:pt>
                <c:pt idx="198">
                  <c:v>0.13618214750879939</c:v>
                </c:pt>
                <c:pt idx="199">
                  <c:v>0.13611952924946258</c:v>
                </c:pt>
                <c:pt idx="200">
                  <c:v>0.13605697320175353</c:v>
                </c:pt>
                <c:pt idx="201">
                  <c:v>0.13599445770644583</c:v>
                </c:pt>
                <c:pt idx="202">
                  <c:v>0.13593195994842844</c:v>
                </c:pt>
                <c:pt idx="203">
                  <c:v>0.13586945592788557</c:v>
                </c:pt>
                <c:pt idx="204">
                  <c:v>0.13580692042889778</c:v>
                </c:pt>
                <c:pt idx="205">
                  <c:v>0.13574432698706121</c:v>
                </c:pt>
                <c:pt idx="206">
                  <c:v>0.13568164785795436</c:v>
                </c:pt>
                <c:pt idx="207">
                  <c:v>0.13561885398853632</c:v>
                </c:pt>
                <c:pt idx="208">
                  <c:v>0.13555591499387512</c:v>
                </c:pt>
                <c:pt idx="209">
                  <c:v>0.13549279914196097</c:v>
                </c:pt>
                <c:pt idx="210">
                  <c:v>0.13542947334972419</c:v>
                </c:pt>
                <c:pt idx="211">
                  <c:v>0.13536590319378258</c:v>
                </c:pt>
                <c:pt idx="212">
                  <c:v>0.13530205293974842</c:v>
                </c:pt>
                <c:pt idx="213">
                  <c:v>0.13523788559421232</c:v>
                </c:pt>
                <c:pt idx="214">
                  <c:v>0.13517336298368943</c:v>
                </c:pt>
                <c:pt idx="215">
                  <c:v>0.13510844586481435</c:v>
                </c:pt>
                <c:pt idx="216">
                  <c:v>0.13504309406995912</c:v>
                </c:pt>
                <c:pt idx="217">
                  <c:v>0.13497726669206209</c:v>
                </c:pt>
                <c:pt idx="218">
                  <c:v>0.13491092231192373</c:v>
                </c:pt>
                <c:pt idx="219">
                  <c:v>0.1348440192703724</c:v>
                </c:pt>
                <c:pt idx="220">
                  <c:v>0.13477651598662085</c:v>
                </c:pt>
                <c:pt idx="221">
                  <c:v>0.1347083713227189</c:v>
                </c:pt>
                <c:pt idx="222">
                  <c:v>0.13463954499231418</c:v>
                </c:pt>
                <c:pt idx="223">
                  <c:v>0.13456999800990543</c:v>
                </c:pt>
                <c:pt idx="224">
                  <c:v>0.1344996931744904</c:v>
                </c:pt>
                <c:pt idx="225">
                  <c:v>0.13442859557903764</c:v>
                </c:pt>
                <c:pt idx="226">
                  <c:v>0.13435667313465366</c:v>
                </c:pt>
                <c:pt idx="227">
                  <c:v>0.13428389709587371</c:v>
                </c:pt>
                <c:pt idx="228">
                  <c:v>0.13421024257134104</c:v>
                </c:pt>
                <c:pt idx="229">
                  <c:v>0.13413568900258868</c:v>
                </c:pt>
                <c:pt idx="230">
                  <c:v>0.13406022059281603</c:v>
                </c:pt>
                <c:pt idx="231">
                  <c:v>0.1339838266677762</c:v>
                </c:pt>
                <c:pt idx="232">
                  <c:v>0.13390650195219844</c:v>
                </c:pt>
                <c:pt idx="233">
                  <c:v>0.13382824674766414</c:v>
                </c:pt>
                <c:pt idx="234">
                  <c:v>0.13374906700134559</c:v>
                </c:pt>
                <c:pt idx="235">
                  <c:v>0.1336689742593746</c:v>
                </c:pt>
                <c:pt idx="236">
                  <c:v>0.13358798550341514</c:v>
                </c:pt>
                <c:pt idx="237">
                  <c:v>0.13350612287398705</c:v>
                </c:pt>
                <c:pt idx="238">
                  <c:v>0.13342341328872345</c:v>
                </c:pt>
                <c:pt idx="239">
                  <c:v>0.13333988796777746</c:v>
                </c:pt>
                <c:pt idx="240">
                  <c:v>0.1332555818817503</c:v>
                </c:pt>
                <c:pt idx="241">
                  <c:v>0.13317053313955671</c:v>
                </c:pt>
                <c:pt idx="242">
                  <c:v>0.13308478233468932</c:v>
                </c:pt>
                <c:pt idx="243">
                  <c:v>0.13299837186830418</c:v>
                </c:pt>
                <c:pt idx="244">
                  <c:v>0.13291134526673551</c:v>
                </c:pt>
                <c:pt idx="245">
                  <c:v>0.1328237465095376</c:v>
                </c:pt>
                <c:pt idx="246">
                  <c:v>0.13273561938226874</c:v>
                </c:pt>
                <c:pt idx="247">
                  <c:v>0.13264700686609898</c:v>
                </c:pt>
                <c:pt idx="248">
                  <c:v>0.13255795057422273</c:v>
                </c:pt>
                <c:pt idx="249">
                  <c:v>0.13246849024298193</c:v>
                </c:pt>
                <c:pt idx="250">
                  <c:v>0.13237866328379513</c:v>
                </c:pt>
                <c:pt idx="251">
                  <c:v>0.13228850440037276</c:v>
                </c:pt>
                <c:pt idx="252">
                  <c:v>0.13219804527436529</c:v>
                </c:pt>
                <c:pt idx="253">
                  <c:v>0.13210731432147721</c:v>
                </c:pt>
                <c:pt idx="254">
                  <c:v>0.13201633651922531</c:v>
                </c:pt>
                <c:pt idx="255">
                  <c:v>0.13192513330681035</c:v>
                </c:pt>
                <c:pt idx="256">
                  <c:v>0.13183372255702761</c:v>
                </c:pt>
                <c:pt idx="257">
                  <c:v>0.13174211861968382</c:v>
                </c:pt>
                <c:pt idx="258">
                  <c:v>0.13165033243556118</c:v>
                </c:pt>
                <c:pt idx="259">
                  <c:v>0.13155837171952064</c:v>
                </c:pt>
                <c:pt idx="260">
                  <c:v>0.13146624121080636</c:v>
                </c:pt>
                <c:pt idx="261">
                  <c:v>0.13137394298788169</c:v>
                </c:pt>
                <c:pt idx="262">
                  <c:v>0.1312814768442313</c:v>
                </c:pt>
                <c:pt idx="263">
                  <c:v>0.13118884072029738</c:v>
                </c:pt>
                <c:pt idx="264">
                  <c:v>0.13109603118520269</c:v>
                </c:pt>
                <c:pt idx="265">
                  <c:v>0.13100304396000456</c:v>
                </c:pt>
                <c:pt idx="266">
                  <c:v>0.13090987447206082</c:v>
                </c:pt>
                <c:pt idx="267">
                  <c:v>0.13081651842774883</c:v>
                </c:pt>
                <c:pt idx="268">
                  <c:v>0.1307229723884111</c:v>
                </c:pt>
                <c:pt idx="269">
                  <c:v>0.13062923433230708</c:v>
                </c:pt>
                <c:pt idx="270">
                  <c:v>0.13053530418380779</c:v>
                </c:pt>
                <c:pt idx="271">
                  <c:v>0.13044118429042195</c:v>
                </c:pt>
                <c:pt idx="272">
                  <c:v>0.13034687982878915</c:v>
                </c:pt>
                <c:pt idx="273">
                  <c:v>0.13025239912287698</c:v>
                </c:pt>
                <c:pt idx="274">
                  <c:v>0.13015775386118619</c:v>
                </c:pt>
                <c:pt idx="275">
                  <c:v>0.13006295920492442</c:v>
                </c:pt>
                <c:pt idx="276">
                  <c:v>0.12996803378535654</c:v>
                </c:pt>
                <c:pt idx="277">
                  <c:v>0.1298729995953764</c:v>
                </c:pt>
                <c:pt idx="278">
                  <c:v>0.12977788178698996</c:v>
                </c:pt>
                <c:pt idx="279">
                  <c:v>0.12968270839193188</c:v>
                </c:pt>
                <c:pt idx="280">
                  <c:v>0.12958750998633808</c:v>
                </c:pt>
                <c:pt idx="281">
                  <c:v>0.12949231932151589</c:v>
                </c:pt>
                <c:pt idx="282">
                  <c:v>0.12939717094123329</c:v>
                </c:pt>
                <c:pt idx="283">
                  <c:v>0.12930210080172691</c:v>
                </c:pt>
                <c:pt idx="284">
                  <c:v>0.12920714590440049</c:v>
                </c:pt>
                <c:pt idx="285">
                  <c:v>0.12911234394403395</c:v>
                </c:pt>
                <c:pt idx="286">
                  <c:v>0.12901773296849783</c:v>
                </c:pt>
                <c:pt idx="287">
                  <c:v>0.12892335104066541</c:v>
                </c:pt>
                <c:pt idx="288">
                  <c:v>0.12882923589055639</c:v>
                </c:pt>
                <c:pt idx="289">
                  <c:v>0.1287354245463122</c:v>
                </c:pt>
                <c:pt idx="290">
                  <c:v>0.12864195293636729</c:v>
                </c:pt>
                <c:pt idx="291">
                  <c:v>0.12854885546163256</c:v>
                </c:pt>
                <c:pt idx="292">
                  <c:v>0.12845616454457012</c:v>
                </c:pt>
                <c:pt idx="293">
                  <c:v>0.12836391017014495</c:v>
                </c:pt>
                <c:pt idx="294">
                  <c:v>0.12827211944055308</c:v>
                </c:pt>
                <c:pt idx="295">
                  <c:v>0.12818081616995325</c:v>
                </c:pt>
                <c:pt idx="296">
                  <c:v>0.12809002054638099</c:v>
                </c:pt>
                <c:pt idx="297">
                  <c:v>0.1279997488854997</c:v>
                </c:pt>
                <c:pt idx="298">
                  <c:v>0.12791001349515282</c:v>
                </c:pt>
                <c:pt idx="299">
                  <c:v>0.12782082266164288</c:v>
                </c:pt>
                <c:pt idx="300">
                  <c:v>0.12773218075952467</c:v>
                </c:pt>
                <c:pt idx="301">
                  <c:v>0.12764408847760006</c:v>
                </c:pt>
                <c:pt idx="302">
                  <c:v>0.12755654314581305</c:v>
                </c:pt>
                <c:pt idx="303">
                  <c:v>0.12746953914174644</c:v>
                </c:pt>
                <c:pt idx="304">
                  <c:v>0.12738306835181235</c:v>
                </c:pt>
                <c:pt idx="305">
                  <c:v>0.12729712066117985</c:v>
                </c:pt>
                <c:pt idx="306">
                  <c:v>0.12721168444771305</c:v>
                </c:pt>
                <c:pt idx="307">
                  <c:v>0.12712674705843008</c:v>
                </c:pt>
                <c:pt idx="308">
                  <c:v>0.1270422952514639</c:v>
                </c:pt>
                <c:pt idx="309">
                  <c:v>0.12695831559176493</c:v>
                </c:pt>
                <c:pt idx="310">
                  <c:v>0.12687479479409947</c:v>
                </c:pt>
                <c:pt idx="311">
                  <c:v>0.12679172001176031</c:v>
                </c:pt>
                <c:pt idx="312">
                  <c:v>0.12670907907336454</c:v>
                </c:pt>
                <c:pt idx="313">
                  <c:v>0.12662686067287202</c:v>
                </c:pt>
                <c:pt idx="314">
                  <c:v>0.12654505451938886</c:v>
                </c:pt>
                <c:pt idx="315">
                  <c:v>0.12646365145339689</c:v>
                </c:pt>
                <c:pt idx="316">
                  <c:v>0.12638264353495818</c:v>
                </c:pt>
                <c:pt idx="317">
                  <c:v>0.12630202410745564</c:v>
                </c:pt>
                <c:pt idx="318">
                  <c:v>0.1262217878379</c:v>
                </c:pt>
                <c:pt idx="319">
                  <c:v>0.12614193073220867</c:v>
                </c:pt>
                <c:pt idx="320">
                  <c:v>0.12606245012149678</c:v>
                </c:pt>
                <c:pt idx="321">
                  <c:v>0.1259833446138246</c:v>
                </c:pt>
                <c:pt idx="322">
                  <c:v>0.12590461400515662</c:v>
                </c:pt>
                <c:pt idx="323">
                  <c:v>0.12582625914382858</c:v>
                </c:pt>
                <c:pt idx="324">
                  <c:v>0.12574828174456737</c:v>
                </c:pt>
                <c:pt idx="325">
                  <c:v>0.12567068415089303</c:v>
                </c:pt>
                <c:pt idx="326">
                  <c:v>0.12559346904844379</c:v>
                </c:pt>
                <c:pt idx="327">
                  <c:v>0.1255166391358036</c:v>
                </c:pt>
                <c:pt idx="328">
                  <c:v>0.12544019676347068</c:v>
                </c:pt>
                <c:pt idx="329">
                  <c:v>0.12536414355510098</c:v>
                </c:pt>
                <c:pt idx="330">
                  <c:v>0.12528848002767909</c:v>
                </c:pt>
                <c:pt idx="331">
                  <c:v>0.12521320522841328</c:v>
                </c:pt>
                <c:pt idx="332">
                  <c:v>0.12513831640587422</c:v>
                </c:pt>
                <c:pt idx="333">
                  <c:v>0.12506380873103853</c:v>
                </c:pt>
                <c:pt idx="334">
                  <c:v>0.12498967508085816</c:v>
                </c:pt>
                <c:pt idx="335">
                  <c:v>0.12491590589296565</c:v>
                </c:pt>
                <c:pt idx="336">
                  <c:v>0.12484248909566445</c:v>
                </c:pt>
                <c:pt idx="337">
                  <c:v>0.12476941011292955</c:v>
                </c:pt>
                <c:pt idx="338">
                  <c:v>0.12469665194010629</c:v>
                </c:pt>
                <c:pt idx="339">
                  <c:v>0.12462419528277001</c:v>
                </c:pt>
                <c:pt idx="340">
                  <c:v>0.12455201874885835</c:v>
                </c:pt>
                <c:pt idx="341">
                  <c:v>0.1244800990829206</c:v>
                </c:pt>
                <c:pt idx="342">
                  <c:v>0.12440841143089776</c:v>
                </c:pt>
                <c:pt idx="343">
                  <c:v>0.12433692962431216</c:v>
                </c:pt>
                <c:pt idx="344">
                  <c:v>0.12426562647368918</c:v>
                </c:pt>
                <c:pt idx="345">
                  <c:v>0.12419447406246643</c:v>
                </c:pt>
                <c:pt idx="346">
                  <c:v>0.12412344403416613</c:v>
                </c:pt>
                <c:pt idx="347">
                  <c:v>0.12405250786720996</c:v>
                </c:pt>
                <c:pt idx="348">
                  <c:v>0.1239816371332501</c:v>
                </c:pt>
                <c:pt idx="349">
                  <c:v>0.12391080373617763</c:v>
                </c:pt>
                <c:pt idx="350">
                  <c:v>0.12383998013011682</c:v>
                </c:pt>
                <c:pt idx="351">
                  <c:v>0.12376913951554182</c:v>
                </c:pt>
                <c:pt idx="352">
                  <c:v>0.12369825601339267</c:v>
                </c:pt>
                <c:pt idx="353">
                  <c:v>0.12362730481752739</c:v>
                </c:pt>
                <c:pt idx="354">
                  <c:v>0.12355626232622072</c:v>
                </c:pt>
                <c:pt idx="355">
                  <c:v>0.12348510625367783</c:v>
                </c:pt>
                <c:pt idx="356">
                  <c:v>0.12341381572267707</c:v>
                </c:pt>
                <c:pt idx="357">
                  <c:v>0.12334237133957521</c:v>
                </c:pt>
                <c:pt idx="358">
                  <c:v>0.12327075525297101</c:v>
                </c:pt>
                <c:pt idx="359">
                  <c:v>0.1231989511973647</c:v>
                </c:pt>
                <c:pt idx="360">
                  <c:v>0.12312694452317527</c:v>
                </c:pt>
                <c:pt idx="361">
                  <c:v>0.12305472221448945</c:v>
                </c:pt>
                <c:pt idx="362">
                  <c:v>0.12298227289590236</c:v>
                </c:pt>
                <c:pt idx="363">
                  <c:v>0.12290958682981068</c:v>
                </c:pt>
                <c:pt idx="364">
                  <c:v>0.12283665590545163</c:v>
                </c:pt>
                <c:pt idx="365">
                  <c:v>0.12276347362096314</c:v>
                </c:pt>
                <c:pt idx="366">
                  <c:v>0.12269003505961303</c:v>
                </c:pt>
                <c:pt idx="367">
                  <c:v>0.12261633686126816</c:v>
                </c:pt>
                <c:pt idx="368">
                  <c:v>0.12254237718998066</c:v>
                </c:pt>
                <c:pt idx="369">
                  <c:v>0.12246815569839101</c:v>
                </c:pt>
                <c:pt idx="370">
                  <c:v>0.12239367348937716</c:v>
                </c:pt>
                <c:pt idx="371">
                  <c:v>0.12231893307505184</c:v>
                </c:pt>
                <c:pt idx="372">
                  <c:v>0.12224393833282092</c:v>
                </c:pt>
                <c:pt idx="373">
                  <c:v>0.1221686944577061</c:v>
                </c:pt>
                <c:pt idx="374">
                  <c:v>0.12209320790957597</c:v>
                </c:pt>
                <c:pt idx="375">
                  <c:v>0.12201748635320081</c:v>
                </c:pt>
                <c:pt idx="376">
                  <c:v>0.12194153858827093</c:v>
                </c:pt>
                <c:pt idx="377">
                  <c:v>0.12186537446558346</c:v>
                </c:pt>
                <c:pt idx="378">
                  <c:v>0.1217890047846004</c:v>
                </c:pt>
                <c:pt idx="379">
                  <c:v>0.12171244116656556</c:v>
                </c:pt>
                <c:pt idx="380">
                  <c:v>0.12163569589632002</c:v>
                </c:pt>
                <c:pt idx="381">
                  <c:v>0.1215587817251174</c:v>
                </c:pt>
                <c:pt idx="382">
                  <c:v>0.12148171162621578</c:v>
                </c:pt>
                <c:pt idx="383">
                  <c:v>0.12140449849502848</c:v>
                </c:pt>
                <c:pt idx="384">
                  <c:v>0.12132715478655898</c:v>
                </c:pt>
                <c:pt idx="385">
                  <c:v>0.12124969208499546</c:v>
                </c:pt>
                <c:pt idx="386">
                  <c:v>0.1211721206041486</c:v>
                </c:pt>
                <c:pt idx="387">
                  <c:v>0.12109444862331473</c:v>
                </c:pt>
                <c:pt idx="388">
                  <c:v>0.12101668187128993</c:v>
                </c:pt>
                <c:pt idx="389">
                  <c:v>0.12093882288180102</c:v>
                </c:pt>
                <c:pt idx="390">
                  <c:v>0.12086087035603725</c:v>
                </c:pt>
                <c:pt idx="391">
                  <c:v>0.12078281858131873</c:v>
                </c:pt>
                <c:pt idx="392">
                  <c:v>0.1207046569674137</c:v>
                </c:pt>
                <c:pt idx="393">
                  <c:v>0.12062636977116488</c:v>
                </c:pt>
                <c:pt idx="394">
                  <c:v>0.12054793608276868</c:v>
                </c:pt>
                <c:pt idx="395">
                  <c:v>0.12046933014023112</c:v>
                </c:pt>
                <c:pt idx="396">
                  <c:v>0.12039052201982056</c:v>
                </c:pt>
                <c:pt idx="397">
                  <c:v>0.12031147871915021</c:v>
                </c:pt>
                <c:pt idx="398">
                  <c:v>0.12023216560789814</c:v>
                </c:pt>
                <c:pt idx="399">
                  <c:v>0.12015254817421198</c:v>
                </c:pt>
                <c:pt idx="400">
                  <c:v>0.12007259395018677</c:v>
                </c:pt>
                <c:pt idx="401">
                  <c:v>0.11999227446629449</c:v>
                </c:pt>
                <c:pt idx="402">
                  <c:v>0.11991156707000511</c:v>
                </c:pt>
                <c:pt idx="403">
                  <c:v>0.11983045645251461</c:v>
                </c:pt>
                <c:pt idx="404">
                  <c:v>0.1197489357588275</c:v>
                </c:pt>
                <c:pt idx="405">
                  <c:v>0.11966700720503269</c:v>
                </c:pt>
                <c:pt idx="406">
                  <c:v>0.11958468218317179</c:v>
                </c:pt>
                <c:pt idx="407">
                  <c:v>0.11950198088845254</c:v>
                </c:pt>
                <c:pt idx="408">
                  <c:v>0.11941893154691038</c:v>
                </c:pt>
                <c:pt idx="409">
                  <c:v>0.11933556934871159</c:v>
                </c:pt>
                <c:pt idx="410">
                  <c:v>0.11925193520180305</c:v>
                </c:pt>
                <c:pt idx="411">
                  <c:v>0.11916807441480286</c:v>
                </c:pt>
                <c:pt idx="412">
                  <c:v>0.11908403540128754</c:v>
                </c:pt>
                <c:pt idx="413">
                  <c:v>0.11899986847505312</c:v>
                </c:pt>
                <c:pt idx="414">
                  <c:v>0.11891562478209676</c:v>
                </c:pt>
                <c:pt idx="415">
                  <c:v>0.11883135539334098</c:v>
                </c:pt>
                <c:pt idx="416">
                  <c:v>0.11874711056444451</c:v>
                </c:pt>
                <c:pt idx="417">
                  <c:v>0.11866293915616173</c:v>
                </c:pt>
                <c:pt idx="418">
                  <c:v>0.11857888820040398</c:v>
                </c:pt>
                <c:pt idx="419">
                  <c:v>0.11849500259274169</c:v>
                </c:pt>
                <c:pt idx="420">
                  <c:v>0.11841132489062649</c:v>
                </c:pt>
                <c:pt idx="421">
                  <c:v>0.11832789519715624</c:v>
                </c:pt>
                <c:pt idx="422">
                  <c:v>0.11824475111203306</c:v>
                </c:pt>
                <c:pt idx="423">
                  <c:v>0.11816192773375012</c:v>
                </c:pt>
                <c:pt idx="424">
                  <c:v>0.11807945769963507</c:v>
                </c:pt>
                <c:pt idx="425">
                  <c:v>0.11799737125287386</c:v>
                </c:pt>
                <c:pt idx="426">
                  <c:v>0.11791569632782456</c:v>
                </c:pt>
                <c:pt idx="427">
                  <c:v>0.11783445864683424</c:v>
                </c:pt>
                <c:pt idx="428">
                  <c:v>0.1177536818233242</c:v>
                </c:pt>
                <c:pt idx="429">
                  <c:v>0.11767338746712779</c:v>
                </c:pt>
                <c:pt idx="430">
                  <c:v>0.11759359528906463</c:v>
                </c:pt>
                <c:pt idx="431">
                  <c:v>0.11751432320247517</c:v>
                </c:pt>
                <c:pt idx="432">
                  <c:v>0.11743558742007412</c:v>
                </c:pt>
                <c:pt idx="433">
                  <c:v>0.11735740254494666</c:v>
                </c:pt>
                <c:pt idx="434">
                  <c:v>0.11727978165492041</c:v>
                </c:pt>
                <c:pt idx="435">
                  <c:v>0.11720273637990726</c:v>
                </c:pt>
                <c:pt idx="436">
                  <c:v>0.1171262769720897</c:v>
                </c:pt>
                <c:pt idx="437">
                  <c:v>0.11705041236910076</c:v>
                </c:pt>
                <c:pt idx="438">
                  <c:v>0.11697515025059603</c:v>
                </c:pt>
                <c:pt idx="439">
                  <c:v>0.116900497088778</c:v>
                </c:pt>
                <c:pt idx="440">
                  <c:v>0.11682645819363052</c:v>
                </c:pt>
                <c:pt idx="441">
                  <c:v>0.11675303775370428</c:v>
                </c:pt>
                <c:pt idx="442">
                  <c:v>0.11668023887340069</c:v>
                </c:pt>
                <c:pt idx="443">
                  <c:v>0.11660806360768583</c:v>
                </c:pt>
                <c:pt idx="444">
                  <c:v>0.11653651299518657</c:v>
                </c:pt>
                <c:pt idx="445">
                  <c:v>0.11646558709054528</c:v>
                </c:pt>
                <c:pt idx="446">
                  <c:v>0.11639528499680964</c:v>
                </c:pt>
                <c:pt idx="447">
                  <c:v>0.11632560489854728</c:v>
                </c:pt>
                <c:pt idx="448">
                  <c:v>0.11625654409620811</c:v>
                </c:pt>
                <c:pt idx="449">
                  <c:v>0.11618809904213415</c:v>
                </c:pt>
                <c:pt idx="450">
                  <c:v>0.11612026537848086</c:v>
                </c:pt>
                <c:pt idx="451">
                  <c:v>0.11605303797715499</c:v>
                </c:pt>
                <c:pt idx="452">
                  <c:v>0.11598641098177656</c:v>
                </c:pt>
                <c:pt idx="453">
                  <c:v>0.11592037785155862</c:v>
                </c:pt>
                <c:pt idx="454">
                  <c:v>0.11585493140689794</c:v>
                </c:pt>
                <c:pt idx="455">
                  <c:v>0.11579006387643485</c:v>
                </c:pt>
                <c:pt idx="456">
                  <c:v>0.11572576694528007</c:v>
                </c:pt>
                <c:pt idx="457">
                  <c:v>0.11566203180408216</c:v>
                </c:pt>
                <c:pt idx="458">
                  <c:v>0.11559884919863199</c:v>
                </c:pt>
                <c:pt idx="459">
                  <c:v>0.11553620947968149</c:v>
                </c:pt>
                <c:pt idx="460">
                  <c:v>0.11547410265272909</c:v>
                </c:pt>
                <c:pt idx="461">
                  <c:v>0.11541251842752701</c:v>
                </c:pt>
                <c:pt idx="462">
                  <c:v>0.11535144626714787</c:v>
                </c:pt>
                <c:pt idx="463">
                  <c:v>0.11529087543647794</c:v>
                </c:pt>
                <c:pt idx="464">
                  <c:v>0.1152307950500694</c:v>
                </c:pt>
                <c:pt idx="465">
                  <c:v>0.11517119411934337</c:v>
                </c:pt>
                <c:pt idx="466">
                  <c:v>0.11511206159914401</c:v>
                </c:pt>
                <c:pt idx="467">
                  <c:v>0.11505338643372601</c:v>
                </c:pt>
                <c:pt idx="468">
                  <c:v>0.11499515760221761</c:v>
                </c:pt>
                <c:pt idx="469">
                  <c:v>0.11493736416365354</c:v>
                </c:pt>
                <c:pt idx="470">
                  <c:v>0.11487999530163455</c:v>
                </c:pt>
                <c:pt idx="471">
                  <c:v>0.1148230403686539</c:v>
                </c:pt>
                <c:pt idx="472">
                  <c:v>0.11476648893007067</c:v>
                </c:pt>
                <c:pt idx="473">
                  <c:v>0.11471033080769075</c:v>
                </c:pt>
                <c:pt idx="474">
                  <c:v>0.11465455612280867</c:v>
                </c:pt>
                <c:pt idx="475">
                  <c:v>0.11459915533850512</c:v>
                </c:pt>
                <c:pt idx="476">
                  <c:v>0.11454411930092022</c:v>
                </c:pt>
                <c:pt idx="477">
                  <c:v>0.11448943927911244</c:v>
                </c:pt>
                <c:pt idx="478">
                  <c:v>0.11443510700304418</c:v>
                </c:pt>
                <c:pt idx="479">
                  <c:v>0.11438111469914673</c:v>
                </c:pt>
                <c:pt idx="480">
                  <c:v>0.11432745512283167</c:v>
                </c:pt>
                <c:pt idx="481">
                  <c:v>0.11427412158728681</c:v>
                </c:pt>
                <c:pt idx="482">
                  <c:v>0.11422110798779793</c:v>
                </c:pt>
                <c:pt idx="483">
                  <c:v>0.11416840882088299</c:v>
                </c:pt>
                <c:pt idx="484">
                  <c:v>0.11411601919747223</c:v>
                </c:pt>
                <c:pt idx="485">
                  <c:v>0.11406393484944322</c:v>
                </c:pt>
                <c:pt idx="486">
                  <c:v>0.1140121521288819</c:v>
                </c:pt>
                <c:pt idx="487">
                  <c:v>0.11396066799953067</c:v>
                </c:pt>
                <c:pt idx="488">
                  <c:v>0.11390948002005165</c:v>
                </c:pt>
                <c:pt idx="489">
                  <c:v>0.1138585863188753</c:v>
                </c:pt>
                <c:pt idx="490">
                  <c:v>0.11380798556062777</c:v>
                </c:pt>
                <c:pt idx="491">
                  <c:v>0.11375767690433754</c:v>
                </c:pt>
                <c:pt idx="492">
                  <c:v>0.11370765995383993</c:v>
                </c:pt>
                <c:pt idx="493">
                  <c:v>0.11365793470106826</c:v>
                </c:pt>
                <c:pt idx="494">
                  <c:v>0.11360850146308855</c:v>
                </c:pt>
                <c:pt idx="495">
                  <c:v>0.11355936081399048</c:v>
                </c:pt>
                <c:pt idx="496">
                  <c:v>0.11351051351288298</c:v>
                </c:pt>
                <c:pt idx="497">
                  <c:v>0.11346196042938517</c:v>
                </c:pt>
                <c:pt idx="498">
                  <c:v>0.11341370246809548</c:v>
                </c:pt>
                <c:pt idx="499">
                  <c:v>0.11336574049355189</c:v>
                </c:pt>
                <c:pt idx="500">
                  <c:v>0.11331807525717361</c:v>
                </c:pt>
                <c:pt idx="501">
                  <c:v>0.11327070732763637</c:v>
                </c:pt>
                <c:pt idx="502">
                  <c:v>0.11322363702598086</c:v>
                </c:pt>
                <c:pt idx="503">
                  <c:v>0.11317686436666485</c:v>
                </c:pt>
                <c:pt idx="504">
                  <c:v>0.11313038900554508</c:v>
                </c:pt>
                <c:pt idx="505">
                  <c:v>0.11308421019561427</c:v>
                </c:pt>
                <c:pt idx="506">
                  <c:v>0.11303832675110222</c:v>
                </c:pt>
                <c:pt idx="507">
                  <c:v>0.1129927370203536</c:v>
                </c:pt>
                <c:pt idx="508">
                  <c:v>0.11294743886768874</c:v>
                </c:pt>
                <c:pt idx="509">
                  <c:v>0.11290242966426982</c:v>
                </c:pt>
                <c:pt idx="510">
                  <c:v>0.11285770628782711</c:v>
                </c:pt>
                <c:pt idx="511">
                  <c:v>0.11281326513094686</c:v>
                </c:pt>
                <c:pt idx="512">
                  <c:v>0.11276910211748942</c:v>
                </c:pt>
                <c:pt idx="513">
                  <c:v>0.11272521272658</c:v>
                </c:pt>
                <c:pt idx="514">
                  <c:v>0.11268159202354855</c:v>
                </c:pt>
                <c:pt idx="515">
                  <c:v>0.11263823469707848</c:v>
                </c:pt>
                <c:pt idx="516">
                  <c:v>0.11259513510179482</c:v>
                </c:pt>
                <c:pt idx="517">
                  <c:v>0.11255228730544048</c:v>
                </c:pt>
                <c:pt idx="518">
                  <c:v>0.11250968513978642</c:v>
                </c:pt>
                <c:pt idx="519">
                  <c:v>0.11246732225434208</c:v>
                </c:pt>
                <c:pt idx="520">
                  <c:v>0.11242519217197827</c:v>
                </c:pt>
                <c:pt idx="521">
                  <c:v>0.11238328834551625</c:v>
                </c:pt>
                <c:pt idx="522">
                  <c:v>0.11234160421436672</c:v>
                </c:pt>
                <c:pt idx="523">
                  <c:v>0.11230013326031399</c:v>
                </c:pt>
                <c:pt idx="524">
                  <c:v>0.11225886906157795</c:v>
                </c:pt>
                <c:pt idx="525">
                  <c:v>0.11221780534430593</c:v>
                </c:pt>
                <c:pt idx="526">
                  <c:v>0.11217693603074443</c:v>
                </c:pt>
                <c:pt idx="527">
                  <c:v>0.11213625528336695</c:v>
                </c:pt>
                <c:pt idx="528">
                  <c:v>0.11209575754436163</c:v>
                </c:pt>
                <c:pt idx="529">
                  <c:v>0.11205543756994341</c:v>
                </c:pt>
                <c:pt idx="530">
                  <c:v>0.11201529045909349</c:v>
                </c:pt>
                <c:pt idx="531">
                  <c:v>0.11197531167643228</c:v>
                </c:pt>
                <c:pt idx="532">
                  <c:v>0.11193549706905895</c:v>
                </c:pt>
                <c:pt idx="533">
                  <c:v>0.11189584287729409</c:v>
                </c:pt>
                <c:pt idx="534">
                  <c:v>0.11185634573943885</c:v>
                </c:pt>
                <c:pt idx="535">
                  <c:v>0.11181700269071029</c:v>
                </c:pt>
                <c:pt idx="536">
                  <c:v>0.11177781115667669</c:v>
                </c:pt>
                <c:pt idx="537">
                  <c:v>0.11173876894157998</c:v>
                </c:pt>
                <c:pt idx="538">
                  <c:v>0.11169987421203907</c:v>
                </c:pt>
                <c:pt idx="539">
                  <c:v>0.11166112547665062</c:v>
                </c:pt>
                <c:pt idx="540">
                  <c:v>0.1116225215621017</c:v>
                </c:pt>
                <c:pt idx="541">
                  <c:v>0.11158406158637696</c:v>
                </c:pt>
                <c:pt idx="542">
                  <c:v>0.11154574492969771</c:v>
                </c:pt>
                <c:pt idx="543">
                  <c:v>0.11150757120377108</c:v>
                </c:pt>
                <c:pt idx="544">
                  <c:v>0.11146954021992551</c:v>
                </c:pt>
                <c:pt idx="545">
                  <c:v>0.11143165195665226</c:v>
                </c:pt>
                <c:pt idx="546">
                  <c:v>0.11139390652699671</c:v>
                </c:pt>
                <c:pt idx="547">
                  <c:v>0.11135630414618292</c:v>
                </c:pt>
                <c:pt idx="548">
                  <c:v>0.11131884509977652</c:v>
                </c:pt>
                <c:pt idx="549">
                  <c:v>0.11128152971258179</c:v>
                </c:pt>
                <c:pt idx="550">
                  <c:v>0.11124435831841148</c:v>
                </c:pt>
                <c:pt idx="551">
                  <c:v>0.11120733123075939</c:v>
                </c:pt>
                <c:pt idx="552">
                  <c:v>0.11117044871433004</c:v>
                </c:pt>
                <c:pt idx="553">
                  <c:v>0.1111337109573317</c:v>
                </c:pt>
                <c:pt idx="554">
                  <c:v>0.11109711804434518</c:v>
                </c:pt>
                <c:pt idx="555">
                  <c:v>0.11106066992958706</c:v>
                </c:pt>
                <c:pt idx="556">
                  <c:v>0.1110243664103065</c:v>
                </c:pt>
                <c:pt idx="557">
                  <c:v>0.11098820710013545</c:v>
                </c:pt>
                <c:pt idx="558">
                  <c:v>0.11095219140214803</c:v>
                </c:pt>
                <c:pt idx="559">
                  <c:v>0.1109163184815062</c:v>
                </c:pt>
                <c:pt idx="560">
                  <c:v>0.1108805872375951</c:v>
                </c:pt>
                <c:pt idx="561">
                  <c:v>0.11084499627565644</c:v>
                </c:pt>
                <c:pt idx="562">
                  <c:v>0.11080954387806426</c:v>
                </c:pt>
                <c:pt idx="563">
                  <c:v>0.11077422797547155</c:v>
                </c:pt>
                <c:pt idx="564">
                  <c:v>0.11073904611824699</c:v>
                </c:pt>
                <c:pt idx="565">
                  <c:v>0.11070399544871926</c:v>
                </c:pt>
                <c:pt idx="566">
                  <c:v>0.11066907267493575</c:v>
                </c:pt>
                <c:pt idx="567">
                  <c:v>0.11063427404672656</c:v>
                </c:pt>
                <c:pt idx="568">
                  <c:v>0.11059959533502281</c:v>
                </c:pt>
                <c:pt idx="569">
                  <c:v>0.1105650318154279</c:v>
                </c:pt>
                <c:pt idx="570">
                  <c:v>0.11053057825710606</c:v>
                </c:pt>
                <c:pt idx="571">
                  <c:v>0.11049622891805698</c:v>
                </c:pt>
                <c:pt idx="572">
                  <c:v>0.11046197754777437</c:v>
                </c:pt>
                <c:pt idx="573">
                  <c:v>0.11042781739822359</c:v>
                </c:pt>
                <c:pt idx="574">
                  <c:v>0.1103937412438529</c:v>
                </c:pt>
                <c:pt idx="575">
                  <c:v>0.11035974141120557</c:v>
                </c:pt>
                <c:pt idx="576">
                  <c:v>0.110325809818368</c:v>
                </c:pt>
                <c:pt idx="577">
                  <c:v>0.11029193802422543</c:v>
                </c:pt>
                <c:pt idx="578">
                  <c:v>0.11025811728714294</c:v>
                </c:pt>
                <c:pt idx="579">
                  <c:v>0.11022433863232731</c:v>
                </c:pt>
                <c:pt idx="580">
                  <c:v>0.11019059292681783</c:v>
                </c:pt>
                <c:pt idx="581">
                  <c:v>0.11015687096068787</c:v>
                </c:pt>
                <c:pt idx="582">
                  <c:v>0.11012316353279718</c:v>
                </c:pt>
                <c:pt idx="583">
                  <c:v>0.11008946153921521</c:v>
                </c:pt>
                <c:pt idx="584">
                  <c:v>0.11005575606228442</c:v>
                </c:pt>
                <c:pt idx="585">
                  <c:v>0.11002203845826088</c:v>
                </c:pt>
                <c:pt idx="586">
                  <c:v>0.10998830044149653</c:v>
                </c:pt>
                <c:pt idx="587">
                  <c:v>0.10995453416326928</c:v>
                </c:pt>
                <c:pt idx="588">
                  <c:v>0.10992073228356446</c:v>
                </c:pt>
                <c:pt idx="589">
                  <c:v>0.10988688803441182</c:v>
                </c:pt>
                <c:pt idx="590">
                  <c:v>0.10985299527369552</c:v>
                </c:pt>
                <c:pt idx="591">
                  <c:v>0.10981904852872471</c:v>
                </c:pt>
                <c:pt idx="592">
                  <c:v>0.10978504302922074</c:v>
                </c:pt>
                <c:pt idx="593">
                  <c:v>0.1097509747297426</c:v>
                </c:pt>
                <c:pt idx="594">
                  <c:v>0.10971684032187862</c:v>
                </c:pt>
                <c:pt idx="595">
                  <c:v>0.1096826372368337</c:v>
                </c:pt>
                <c:pt idx="596">
                  <c:v>0.10964836363924918</c:v>
                </c:pt>
                <c:pt idx="597">
                  <c:v>0.10961401841327729</c:v>
                </c:pt>
                <c:pt idx="598">
                  <c:v>0.10957960114198577</c:v>
                </c:pt>
                <c:pt idx="599">
                  <c:v>0.10954511208128445</c:v>
                </c:pt>
                <c:pt idx="600">
                  <c:v>0.10951055212947862</c:v>
                </c:pt>
                <c:pt idx="601">
                  <c:v>0.1094759227935431</c:v>
                </c:pt>
                <c:pt idx="602">
                  <c:v>0.10944122615314129</c:v>
                </c:pt>
                <c:pt idx="603">
                  <c:v>0.10940646482326542</c:v>
                </c:pt>
                <c:pt idx="604">
                  <c:v>0.10937164191627277</c:v>
                </c:pt>
                <c:pt idx="605">
                  <c:v>0.10933676100398505</c:v>
                </c:pt>
                <c:pt idx="606">
                  <c:v>0.10930182608036</c:v>
                </c:pt>
                <c:pt idx="607">
                  <c:v>0.10926684152514515</c:v>
                </c:pt>
                <c:pt idx="608">
                  <c:v>0.10923181206880761</c:v>
                </c:pt>
                <c:pt idx="609">
                  <c:v>0.10919674275892537</c:v>
                </c:pt>
                <c:pt idx="610">
                  <c:v>0.10916163892813821</c:v>
                </c:pt>
                <c:pt idx="611">
                  <c:v>0.10912650616368315</c:v>
                </c:pt>
                <c:pt idx="612">
                  <c:v>0.10909135027845421</c:v>
                </c:pt>
                <c:pt idx="613">
                  <c:v>0.10905617728348069</c:v>
                </c:pt>
                <c:pt idx="614">
                  <c:v>0.10902099336167601</c:v>
                </c:pt>
                <c:pt idx="615">
                  <c:v>0.10898580484265682</c:v>
                </c:pt>
                <c:pt idx="616">
                  <c:v>0.10895061817842097</c:v>
                </c:pt>
                <c:pt idx="617">
                  <c:v>0.10891543991966521</c:v>
                </c:pt>
                <c:pt idx="618">
                  <c:v>0.10888027669250201</c:v>
                </c:pt>
                <c:pt idx="619">
                  <c:v>0.10884513517537404</c:v>
                </c:pt>
                <c:pt idx="620">
                  <c:v>0.10881002207595802</c:v>
                </c:pt>
                <c:pt idx="621">
                  <c:v>0.10877494410790325</c:v>
                </c:pt>
                <c:pt idx="622">
                  <c:v>0.10873990796727018</c:v>
                </c:pt>
                <c:pt idx="623">
                  <c:v>0.1087049203086132</c:v>
                </c:pt>
                <c:pt idx="624">
                  <c:v>0.10866998772065391</c:v>
                </c:pt>
                <c:pt idx="625">
                  <c:v>0.10863511670159713</c:v>
                </c:pt>
                <c:pt idx="626">
                  <c:v>0.10860031363416191</c:v>
                </c:pt>
                <c:pt idx="627">
                  <c:v>0.10856558476045074</c:v>
                </c:pt>
                <c:pt idx="628">
                  <c:v>0.10853093615684575</c:v>
                </c:pt>
                <c:pt idx="629">
                  <c:v>0.10849637370911649</c:v>
                </c:pt>
                <c:pt idx="630">
                  <c:v>0.10846190308796713</c:v>
                </c:pt>
                <c:pt idx="631">
                  <c:v>0.10842752972525997</c:v>
                </c:pt>
                <c:pt idx="632">
                  <c:v>0.10839325879109366</c:v>
                </c:pt>
                <c:pt idx="633">
                  <c:v>0.10835909517194195</c:v>
                </c:pt>
                <c:pt idx="634">
                  <c:v>0.10832504344995385</c:v>
                </c:pt>
                <c:pt idx="635">
                  <c:v>0.10829110788346771</c:v>
                </c:pt>
                <c:pt idx="636">
                  <c:v>0.10825729238871397</c:v>
                </c:pt>
                <c:pt idx="637">
                  <c:v>0.10822360052255955</c:v>
                </c:pt>
                <c:pt idx="638">
                  <c:v>0.10819003546606573</c:v>
                </c:pt>
                <c:pt idx="639">
                  <c:v>0.10815660000854893</c:v>
                </c:pt>
                <c:pt idx="640">
                  <c:v>0.10812329653174994</c:v>
                </c:pt>
                <c:pt idx="641">
                  <c:v>0.10809012699371726</c:v>
                </c:pt>
                <c:pt idx="642">
                  <c:v>0.10805709291208032</c:v>
                </c:pt>
                <c:pt idx="643">
                  <c:v>0.10802419534654382</c:v>
                </c:pt>
                <c:pt idx="644">
                  <c:v>0.10799143488077163</c:v>
                </c:pt>
                <c:pt idx="645">
                  <c:v>0.10795881160432381</c:v>
                </c:pt>
                <c:pt idx="646">
                  <c:v>0.10792632509600313</c:v>
                </c:pt>
                <c:pt idx="647">
                  <c:v>0.10789397441089103</c:v>
                </c:pt>
                <c:pt idx="648">
                  <c:v>0.10786175807435322</c:v>
                </c:pt>
                <c:pt idx="649">
                  <c:v>0.10782967408737551</c:v>
                </c:pt>
                <c:pt idx="650">
                  <c:v>0.10779771994841897</c:v>
                </c:pt>
                <c:pt idx="651">
                  <c:v>0.10776589269733625</c:v>
                </c:pt>
                <c:pt idx="652">
                  <c:v>0.10773418898633755</c:v>
                </c:pt>
                <c:pt idx="653">
                  <c:v>0.10770260518119591</c:v>
                </c:pt>
                <c:pt idx="654">
                  <c:v>0.10767113749255185</c:v>
                </c:pt>
                <c:pt idx="655">
                  <c:v>0.1076397821324027</c:v>
                </c:pt>
                <c:pt idx="656">
                  <c:v>0.10760853548504219</c:v>
                </c:pt>
                <c:pt idx="657">
                  <c:v>0.10757739427596001</c:v>
                </c:pt>
                <c:pt idx="658">
                  <c:v>0.10754635571780467</c:v>
                </c:pt>
                <c:pt idx="659">
                  <c:v>0.10751541761114751</c:v>
                </c:pt>
                <c:pt idx="660">
                  <c:v>0.10748457838052282</c:v>
                </c:pt>
                <c:pt idx="661">
                  <c:v>0.10745383703342405</c:v>
                </c:pt>
                <c:pt idx="662">
                  <c:v>0.1074231930406037</c:v>
                </c:pt>
                <c:pt idx="663">
                  <c:v>0.10739264614811085</c:v>
                </c:pt>
                <c:pt idx="664">
                  <c:v>0.10736219614225703</c:v>
                </c:pt>
                <c:pt idx="665">
                  <c:v>0.10733184259565062</c:v>
                </c:pt>
                <c:pt idx="666">
                  <c:v>0.10730158462404034</c:v>
                </c:pt>
                <c:pt idx="667">
                  <c:v>0.10727142067994853</c:v>
                </c:pt>
                <c:pt idx="668">
                  <c:v>0.10724134840122601</c:v>
                </c:pt>
                <c:pt idx="669">
                  <c:v>0.10721136452284448</c:v>
                </c:pt>
                <c:pt idx="670">
                  <c:v>0.1071814648508063</c:v>
                </c:pt>
                <c:pt idx="671">
                  <c:v>0.1071516442896919</c:v>
                </c:pt>
                <c:pt idx="672">
                  <c:v>0.10712189691118658</c:v>
                </c:pt>
                <c:pt idx="673">
                  <c:v>0.10709221604997773</c:v>
                </c:pt>
                <c:pt idx="674">
                  <c:v>0.10706259441512964</c:v>
                </c:pt>
                <c:pt idx="675">
                  <c:v>0.10703302420850221</c:v>
                </c:pt>
                <c:pt idx="676">
                  <c:v>0.10700349724565572</c:v>
                </c:pt>
                <c:pt idx="677">
                  <c:v>0.1069740050780221</c:v>
                </c:pt>
                <c:pt idx="678">
                  <c:v>0.10694453911687768</c:v>
                </c:pt>
                <c:pt idx="679">
                  <c:v>0.10691509075951222</c:v>
                </c:pt>
                <c:pt idx="680">
                  <c:v>0.10688565151592097</c:v>
                </c:pt>
                <c:pt idx="681">
                  <c:v>0.10685621313102556</c:v>
                </c:pt>
                <c:pt idx="682">
                  <c:v>0.10682676769384794</c:v>
                </c:pt>
                <c:pt idx="683">
                  <c:v>0.10679730772257576</c:v>
                </c:pt>
                <c:pt idx="684">
                  <c:v>0.10676782621391458</c:v>
                </c:pt>
                <c:pt idx="685">
                  <c:v>0.10673831664732072</c:v>
                </c:pt>
                <c:pt idx="686">
                  <c:v>0.10670877293923152</c:v>
                </c:pt>
                <c:pt idx="687">
                  <c:v>0.10667918934857759</c:v>
                </c:pt>
                <c:pt idx="688">
                  <c:v>0.10664956034129519</c:v>
                </c:pt>
                <c:pt idx="689">
                  <c:v>0.10661988042691004</c:v>
                </c:pt>
                <c:pt idx="690">
                  <c:v>0.10659014398358765</c:v>
                </c:pt>
                <c:pt idx="691">
                  <c:v>0.10656034508874498</c:v>
                </c:pt>
                <c:pt idx="692">
                  <c:v>0.10653047737066175</c:v>
                </c:pt>
                <c:pt idx="693">
                  <c:v>0.10650053389298611</c:v>
                </c:pt>
                <c:pt idx="694">
                  <c:v>0.10647050707954728</c:v>
                </c:pt>
                <c:pt idx="695">
                  <c:v>0.10644038868221979</c:v>
                </c:pt>
                <c:pt idx="696">
                  <c:v>0.1064101697904518</c:v>
                </c:pt>
                <c:pt idx="697">
                  <c:v>0.10637984087792332</c:v>
                </c:pt>
                <c:pt idx="698">
                  <c:v>0.10634939187973383</c:v>
                </c:pt>
                <c:pt idx="699">
                  <c:v>0.1063188122925907</c:v>
                </c:pt>
                <c:pt idx="700">
                  <c:v>0.10628809129044431</c:v>
                </c:pt>
                <c:pt idx="701">
                  <c:v>0.1062572178487302</c:v>
                </c:pt>
                <c:pt idx="702">
                  <c:v>0.10622618087153966</c:v>
                </c:pt>
                <c:pt idx="703">
                  <c:v>0.10619496931750787</c:v>
                </c:pt>
                <c:pt idx="704">
                  <c:v>0.10616357232178152</c:v>
                </c:pt>
                <c:pt idx="705">
                  <c:v>0.10613197931297426</c:v>
                </c:pt>
                <c:pt idx="706">
                  <c:v>0.1061001801254509</c:v>
                </c:pt>
                <c:pt idx="707">
                  <c:v>0.10606816510856808</c:v>
                </c:pt>
                <c:pt idx="708">
                  <c:v>0.10603592523547208</c:v>
                </c:pt>
                <c:pt idx="709">
                  <c:v>0.10600345221476561</c:v>
                </c:pt>
                <c:pt idx="710">
                  <c:v>0.10597073860870719</c:v>
                </c:pt>
                <c:pt idx="711">
                  <c:v>0.10593777796146954</c:v>
                </c:pt>
                <c:pt idx="712">
                  <c:v>0.10590456494050951</c:v>
                </c:pt>
                <c:pt idx="713">
                  <c:v>0.10587109549296821</c:v>
                </c:pt>
                <c:pt idx="714">
                  <c:v>0.10583736701750547</c:v>
                </c:pt>
                <c:pt idx="715">
                  <c:v>0.1058033785498463</c:v>
                </c:pt>
                <c:pt idx="716">
                  <c:v>0.10576913095774426</c:v>
                </c:pt>
                <c:pt idx="717">
                  <c:v>0.10573462713810006</c:v>
                </c:pt>
                <c:pt idx="718">
                  <c:v>0.10569987220574661</c:v>
                </c:pt>
                <c:pt idx="719">
                  <c:v>0.10566487366015594</c:v>
                </c:pt>
                <c:pt idx="720">
                  <c:v>0.10562964151335691</c:v>
                </c:pt>
                <c:pt idx="721">
                  <c:v>0.10559418836007468</c:v>
                </c:pt>
                <c:pt idx="722">
                  <c:v>0.10555852936998028</c:v>
                </c:pt>
                <c:pt idx="723">
                  <c:v>0.10552268218254472</c:v>
                </c:pt>
                <c:pt idx="724">
                  <c:v>0.10548666668779208</c:v>
                </c:pt>
                <c:pt idx="725">
                  <c:v>0.10545050468160899</c:v>
                </c:pt>
                <c:pt idx="726">
                  <c:v>0.10541421939227764</c:v>
                </c:pt>
                <c:pt idx="727">
                  <c:v>0.10537783488524095</c:v>
                </c:pt>
                <c:pt idx="728">
                  <c:v>0.10534137536491912</c:v>
                </c:pt>
                <c:pt idx="729">
                  <c:v>0.10530486440436763</c:v>
                </c:pt>
                <c:pt idx="730">
                  <c:v>0.10526832414396768</c:v>
                </c:pt>
                <c:pt idx="731">
                  <c:v>0.10523177450742684</c:v>
                </c:pt>
                <c:pt idx="732">
                  <c:v>0.10519523248555736</c:v>
                </c:pt>
                <c:pt idx="733">
                  <c:v>0.10515871153488425</c:v>
                </c:pt>
                <c:pt idx="734">
                  <c:v>0.10512222112916576</c:v>
                </c:pt>
                <c:pt idx="735">
                  <c:v>0.10508576648850715</c:v>
                </c:pt>
                <c:pt idx="736">
                  <c:v>0.10504934849499635</c:v>
                </c:pt>
                <c:pt idx="737">
                  <c:v>0.1050129637877899</c:v>
                </c:pt>
                <c:pt idx="738">
                  <c:v>0.10497660501678278</c:v>
                </c:pt>
                <c:pt idx="739">
                  <c:v>0.10494026122383079</c:v>
                </c:pt>
                <c:pt idx="740">
                  <c:v>0.10490391831495691</c:v>
                </c:pt>
                <c:pt idx="741">
                  <c:v>0.10486755958593998</c:v>
                </c:pt>
                <c:pt idx="742">
                  <c:v>0.10483116626641167</c:v>
                </c:pt>
                <c:pt idx="743">
                  <c:v>0.10479471805304146</c:v>
                </c:pt>
                <c:pt idx="744">
                  <c:v>0.10475819360920573</c:v>
                </c:pt>
                <c:pt idx="745">
                  <c:v>0.1047215710157096</c:v>
                </c:pt>
                <c:pt idx="746">
                  <c:v>0.10468482816370756</c:v>
                </c:pt>
                <c:pt idx="747">
                  <c:v>0.1046479430865338</c:v>
                </c:pt>
                <c:pt idx="748">
                  <c:v>0.10461089423140145</c:v>
                </c:pt>
                <c:pt idx="749">
                  <c:v>0.10457366067489979</c:v>
                </c:pt>
                <c:pt idx="750">
                  <c:v>0.10453622228801537</c:v>
                </c:pt>
                <c:pt idx="751">
                  <c:v>0.10449855985730942</c:v>
                </c:pt>
                <c:pt idx="752">
                  <c:v>0.10446065516906919</c:v>
                </c:pt>
                <c:pt idx="753">
                  <c:v>0.10442249106295892</c:v>
                </c:pt>
                <c:pt idx="754">
                  <c:v>0.10438405146115483</c:v>
                </c:pt>
                <c:pt idx="755">
                  <c:v>0.10434532137819115</c:v>
                </c:pt>
                <c:pt idx="756">
                  <c:v>0.10430628691602266</c:v>
                </c:pt>
                <c:pt idx="757">
                  <c:v>0.10426693524802888</c:v>
                </c:pt>
                <c:pt idx="758">
                  <c:v>0.10422725459503034</c:v>
                </c:pt>
                <c:pt idx="759">
                  <c:v>0.10418723419574916</c:v>
                </c:pt>
                <c:pt idx="760">
                  <c:v>0.10414686427366519</c:v>
                </c:pt>
                <c:pt idx="761">
                  <c:v>0.10410613600174662</c:v>
                </c:pt>
                <c:pt idx="762">
                  <c:v>0.1040650414661921</c:v>
                </c:pt>
                <c:pt idx="763">
                  <c:v>0.1040235736300409</c:v>
                </c:pt>
                <c:pt idx="764">
                  <c:v>0.10398172629724736</c:v>
                </c:pt>
                <c:pt idx="765">
                  <c:v>0.10393949407764767</c:v>
                </c:pt>
                <c:pt idx="766">
                  <c:v>0.1038968723530982</c:v>
                </c:pt>
                <c:pt idx="767">
                  <c:v>0.10385385724495691</c:v>
                </c:pt>
                <c:pt idx="768">
                  <c:v>0.10381044558297099</c:v>
                </c:pt>
                <c:pt idx="769">
                  <c:v>0.10376663487558711</c:v>
                </c:pt>
                <c:pt idx="770">
                  <c:v>0.10372242328165923</c:v>
                </c:pt>
                <c:pt idx="771">
                  <c:v>0.10367780958345182</c:v>
                </c:pt>
                <c:pt idx="772">
                  <c:v>0.10363279316087243</c:v>
                </c:pt>
                <c:pt idx="773">
                  <c:v>0.10358737396680102</c:v>
                </c:pt>
                <c:pt idx="774">
                  <c:v>0.1035415525034093</c:v>
                </c:pt>
                <c:pt idx="775">
                  <c:v>0.1034953297993647</c:v>
                </c:pt>
                <c:pt idx="776">
                  <c:v>0.10344870738779681</c:v>
                </c:pt>
                <c:pt idx="777">
                  <c:v>0.1034016872849584</c:v>
                </c:pt>
                <c:pt idx="778">
                  <c:v>0.10335427196948761</c:v>
                </c:pt>
                <c:pt idx="779">
                  <c:v>0.10330646436223422</c:v>
                </c:pt>
                <c:pt idx="780">
                  <c:v>0.10325826780661301</c:v>
                </c:pt>
                <c:pt idx="781">
                  <c:v>0.10320968604947993</c:v>
                </c:pt>
                <c:pt idx="782">
                  <c:v>0.10316072322253692</c:v>
                </c:pt>
                <c:pt idx="783">
                  <c:v>0.10311138382430138</c:v>
                </c:pt>
                <c:pt idx="784">
                  <c:v>0.10306167270268404</c:v>
                </c:pt>
                <c:pt idx="785">
                  <c:v>0.10301159503821615</c:v>
                </c:pt>
                <c:pt idx="786">
                  <c:v>0.10296115632799763</c:v>
                </c:pt>
                <c:pt idx="787">
                  <c:v>0.10291036237039265</c:v>
                </c:pt>
                <c:pt idx="788">
                  <c:v>0.1028592192505323</c:v>
                </c:pt>
                <c:pt idx="789">
                  <c:v>0.10280773332663365</c:v>
                </c:pt>
                <c:pt idx="790">
                  <c:v>0.10275591121713928</c:v>
                </c:pt>
                <c:pt idx="791">
                  <c:v>0.10270375978866213</c:v>
                </c:pt>
                <c:pt idx="792">
                  <c:v>0.10265128614467983</c:v>
                </c:pt>
                <c:pt idx="793">
                  <c:v>0.10259849761490998</c:v>
                </c:pt>
                <c:pt idx="794">
                  <c:v>0.10254540174527094</c:v>
                </c:pt>
                <c:pt idx="795">
                  <c:v>0.10249200628830925</c:v>
                </c:pt>
                <c:pt idx="796">
                  <c:v>0.10243831919396784</c:v>
                </c:pt>
                <c:pt idx="797">
                  <c:v>0.10238434860055404</c:v>
                </c:pt>
                <c:pt idx="798">
                  <c:v>0.10233010282575647</c:v>
                </c:pt>
                <c:pt idx="799">
                  <c:v>0.1022755903575942</c:v>
                </c:pt>
                <c:pt idx="800">
                  <c:v>0.10222081984514332</c:v>
                </c:pt>
                <c:pt idx="801">
                  <c:v>0.10216580008895185</c:v>
                </c:pt>
                <c:pt idx="802">
                  <c:v>0.10211054003103526</c:v>
                </c:pt>
                <c:pt idx="803">
                  <c:v>0.10205504874438646</c:v>
                </c:pt>
                <c:pt idx="804">
                  <c:v>0.10199933542195493</c:v>
                </c:pt>
                <c:pt idx="805">
                  <c:v>0.10194340936507228</c:v>
                </c:pt>
                <c:pt idx="806">
                  <c:v>0.10188727997131965</c:v>
                </c:pt>
                <c:pt idx="807">
                  <c:v>0.1018309567218702</c:v>
                </c:pt>
                <c:pt idx="808">
                  <c:v>0.10177444916833644</c:v>
                </c:pt>
                <c:pt idx="809">
                  <c:v>0.1017177669191882</c:v>
                </c:pt>
                <c:pt idx="810">
                  <c:v>0.10166091962581035</c:v>
                </c:pt>
                <c:pt idx="811">
                  <c:v>0.101603916968285</c:v>
                </c:pt>
                <c:pt idx="812">
                  <c:v>0.1015467686409836</c:v>
                </c:pt>
                <c:pt idx="813">
                  <c:v>0.1014894843380847</c:v>
                </c:pt>
                <c:pt idx="814">
                  <c:v>0.1014320737391143</c:v>
                </c:pt>
                <c:pt idx="815">
                  <c:v>0.10137454649462323</c:v>
                </c:pt>
                <c:pt idx="816">
                  <c:v>0.10131691221213963</c:v>
                </c:pt>
                <c:pt idx="817">
                  <c:v>0.10125918044250877</c:v>
                </c:pt>
                <c:pt idx="818">
                  <c:v>0.10120136066677254</c:v>
                </c:pt>
                <c:pt idx="819">
                  <c:v>0.10114346228371689</c:v>
                </c:pt>
                <c:pt idx="820">
                  <c:v>0.1010854945982457</c:v>
                </c:pt>
                <c:pt idx="821">
                  <c:v>0.10102746681070245</c:v>
                </c:pt>
                <c:pt idx="822">
                  <c:v>0.10096938800729681</c:v>
                </c:pt>
                <c:pt idx="823">
                  <c:v>0.10091126715173475</c:v>
                </c:pt>
                <c:pt idx="824">
                  <c:v>0.10085311307815993</c:v>
                </c:pt>
                <c:pt idx="825">
                  <c:v>0.1007949344854555</c:v>
                </c:pt>
                <c:pt idx="826">
                  <c:v>0.10073673993293142</c:v>
                </c:pt>
                <c:pt idx="827">
                  <c:v>0.10067853783733022</c:v>
                </c:pt>
                <c:pt idx="828">
                  <c:v>0.10062033647104364</c:v>
                </c:pt>
                <c:pt idx="829">
                  <c:v>0.10056214396132131</c:v>
                </c:pt>
                <c:pt idx="830">
                  <c:v>0.1005039682901539</c:v>
                </c:pt>
                <c:pt idx="831">
                  <c:v>0.10044581729441145</c:v>
                </c:pt>
                <c:pt idx="832">
                  <c:v>0.1003876986656712</c:v>
                </c:pt>
                <c:pt idx="833">
                  <c:v>0.10032961994906077</c:v>
                </c:pt>
                <c:pt idx="834">
                  <c:v>0.10027158854030814</c:v>
                </c:pt>
                <c:pt idx="835">
                  <c:v>0.10021361168004418</c:v>
                </c:pt>
                <c:pt idx="836">
                  <c:v>0.10015569644433443</c:v>
                </c:pt>
                <c:pt idx="837">
                  <c:v>0.1000978497302917</c:v>
                </c:pt>
                <c:pt idx="838">
                  <c:v>0.10004007823561284</c:v>
                </c:pt>
                <c:pt idx="839">
                  <c:v>9.9982388430881891E-2</c:v>
                </c:pt>
                <c:pt idx="840">
                  <c:v>9.9924786523565012E-2</c:v>
                </c:pt>
                <c:pt idx="841">
                  <c:v>9.986727841282296E-2</c:v>
                </c:pt>
                <c:pt idx="842">
                  <c:v>9.980986963455149E-2</c:v>
                </c:pt>
                <c:pt idx="843">
                  <c:v>9.9752565296495482E-2</c:v>
                </c:pt>
                <c:pt idx="844">
                  <c:v>9.969537000386329E-2</c:v>
                </c:pt>
                <c:pt idx="845">
                  <c:v>9.9638287776619955E-2</c:v>
                </c:pt>
                <c:pt idx="846">
                  <c:v>9.9581321960514058E-2</c:v>
                </c:pt>
                <c:pt idx="847">
                  <c:v>9.952447513495058E-2</c:v>
                </c:pt>
                <c:pt idx="848">
                  <c:v>9.9467749021926247E-2</c:v>
                </c:pt>
                <c:pt idx="849">
                  <c:v>9.9411144401439208E-2</c:v>
                </c:pt>
                <c:pt idx="850">
                  <c:v>9.9354661039830261E-2</c:v>
                </c:pt>
                <c:pt idx="851">
                  <c:v>9.9298297638439226E-2</c:v>
                </c:pt>
                <c:pt idx="852">
                  <c:v>9.9242051810464749E-2</c:v>
                </c:pt>
                <c:pt idx="853">
                  <c:v>9.9185920093914956E-2</c:v>
                </c:pt>
                <c:pt idx="854">
                  <c:v>9.9129898007839751E-2</c:v>
                </c:pt>
                <c:pt idx="855">
                  <c:v>9.9073980157464228E-2</c:v>
                </c:pt>
                <c:pt idx="856">
                  <c:v>9.9018160391389012E-2</c:v>
                </c:pt>
                <c:pt idx="857">
                  <c:v>9.8962432010692797E-2</c:v>
                </c:pt>
                <c:pt idx="858">
                  <c:v>9.8906788025708278E-2</c:v>
                </c:pt>
                <c:pt idx="859">
                  <c:v>9.8851221451819266E-2</c:v>
                </c:pt>
                <c:pt idx="860">
                  <c:v>9.8795725631281528E-2</c:v>
                </c:pt>
                <c:pt idx="861">
                  <c:v>9.8740294564289718E-2</c:v>
                </c:pt>
                <c:pt idx="862">
                  <c:v>9.8684923229986884E-2</c:v>
                </c:pt>
                <c:pt idx="863">
                  <c:v>9.8629607877191883E-2</c:v>
                </c:pt>
                <c:pt idx="864">
                  <c:v>9.8574346265682969E-2</c:v>
                </c:pt>
                <c:pt idx="865">
                  <c:v>9.8519137841964949E-2</c:v>
                </c:pt>
                <c:pt idx="866">
                  <c:v>9.846398383821868E-2</c:v>
                </c:pt>
                <c:pt idx="867">
                  <c:v>9.8408887289215763E-2</c:v>
                </c:pt>
                <c:pt idx="868">
                  <c:v>9.8353852968419364E-2</c:v>
                </c:pt>
                <c:pt idx="869">
                  <c:v>9.8298887250695896E-2</c:v>
                </c:pt>
                <c:pt idx="870">
                  <c:v>9.8243997914126691E-2</c:v>
                </c:pt>
                <c:pt idx="871">
                  <c:v>9.8189193896849422E-2</c:v>
                </c:pt>
                <c:pt idx="872">
                  <c:v>9.8134485026440885E-2</c:v>
                </c:pt>
                <c:pt idx="873">
                  <c:v>9.807988173905989E-2</c:v>
                </c:pt>
                <c:pt idx="874">
                  <c:v>9.8025394803729488E-2</c:v>
                </c:pt>
                <c:pt idx="875">
                  <c:v>9.7971035064244247E-2</c:v>
                </c:pt>
                <c:pt idx="876">
                  <c:v>9.791681320773564E-2</c:v>
                </c:pt>
                <c:pt idx="877">
                  <c:v>9.7862739565445445E-2</c:v>
                </c:pt>
                <c:pt idx="878">
                  <c:v>9.7808823948096577E-2</c:v>
                </c:pt>
                <c:pt idx="879">
                  <c:v>9.775507551574647E-2</c:v>
                </c:pt>
                <c:pt idx="880">
                  <c:v>9.7701502680129795E-2</c:v>
                </c:pt>
                <c:pt idx="881">
                  <c:v>9.7648113036424622E-2</c:v>
                </c:pt>
                <c:pt idx="882">
                  <c:v>9.7594913320856375E-2</c:v>
                </c:pt>
                <c:pt idx="883">
                  <c:v>9.7541909390587087E-2</c:v>
                </c:pt>
                <c:pt idx="884">
                  <c:v>9.7489106222714825E-2</c:v>
                </c:pt>
                <c:pt idx="885">
                  <c:v>9.7436507929791152E-2</c:v>
                </c:pt>
                <c:pt idx="886">
                  <c:v>9.7384117789970609E-2</c:v>
                </c:pt>
                <c:pt idx="887">
                  <c:v>9.7331938290570102E-2</c:v>
                </c:pt>
                <c:pt idx="888">
                  <c:v>9.727997118438135E-2</c:v>
                </c:pt>
                <c:pt idx="889">
                  <c:v>9.72282175584602E-2</c:v>
                </c:pt>
                <c:pt idx="890">
                  <c:v>9.7176677915235293E-2</c:v>
                </c:pt>
                <c:pt idx="891">
                  <c:v>9.7125352265638953E-2</c:v>
                </c:pt>
                <c:pt idx="892">
                  <c:v>9.7074240233477188E-2</c:v>
                </c:pt>
                <c:pt idx="893">
                  <c:v>9.7023341169468452E-2</c:v>
                </c:pt>
                <c:pt idx="894">
                  <c:v>9.6972654272356143E-2</c:v>
                </c:pt>
                <c:pt idx="895">
                  <c:v>9.6922178713247528E-2</c:v>
                </c:pt>
                <c:pt idx="896">
                  <c:v>9.6871913758095313E-2</c:v>
                </c:pt>
                <c:pt idx="897">
                  <c:v>9.6821858882111547E-2</c:v>
                </c:pt>
                <c:pt idx="898">
                  <c:v>9.677201386915113E-2</c:v>
                </c:pt>
                <c:pt idx="899">
                  <c:v>9.6722378888949467E-2</c:v>
                </c:pt>
                <c:pt idx="900">
                  <c:v>9.6672954545688417E-2</c:v>
                </c:pt>
                <c:pt idx="901">
                  <c:v>9.662374189276085E-2</c:v>
                </c:pt>
                <c:pt idx="902">
                  <c:v>9.6574742410882278E-2</c:v>
                </c:pt>
                <c:pt idx="903">
                  <c:v>9.652595794943028E-2</c:v>
                </c:pt>
                <c:pt idx="904">
                  <c:v>9.6477390634020097E-2</c:v>
                </c:pt>
                <c:pt idx="905">
                  <c:v>9.6429042746211405E-2</c:v>
                </c:pt>
                <c:pt idx="906">
                  <c:v>9.6380916583612253E-2</c:v>
                </c:pt>
                <c:pt idx="907">
                  <c:v>9.6333014310149151E-2</c:v>
                </c:pt>
                <c:pt idx="908">
                  <c:v>9.6285337806717955E-2</c:v>
                </c:pt>
                <c:pt idx="909">
                  <c:v>9.6237888531892316E-2</c:v>
                </c:pt>
                <c:pt idx="910">
                  <c:v>9.6190667400899793E-2</c:v>
                </c:pt>
                <c:pt idx="911">
                  <c:v>9.6143674689132694E-2</c:v>
                </c:pt>
                <c:pt idx="912">
                  <c:v>9.6096909964147867E-2</c:v>
                </c:pt>
                <c:pt idx="913">
                  <c:v>9.6050372047861127E-2</c:v>
                </c:pt>
                <c:pt idx="914">
                  <c:v>9.6004059008618303E-2</c:v>
                </c:pt>
                <c:pt idx="915">
                  <c:v>9.5957968181117986E-2</c:v>
                </c:pt>
                <c:pt idx="916">
                  <c:v>9.5912096210918202E-2</c:v>
                </c:pt>
                <c:pt idx="917">
                  <c:v>9.5866439119380087E-2</c:v>
                </c:pt>
                <c:pt idx="918">
                  <c:v>9.5820992384435075E-2</c:v>
                </c:pt>
                <c:pt idx="919">
                  <c:v>9.5775751032391943E-2</c:v>
                </c:pt>
                <c:pt idx="920">
                  <c:v>9.5730709736141478E-2</c:v>
                </c:pt>
                <c:pt idx="921">
                  <c:v>9.5685862915417891E-2</c:v>
                </c:pt>
                <c:pt idx="922">
                  <c:v>9.5641204835300114E-2</c:v>
                </c:pt>
                <c:pt idx="923">
                  <c:v>9.5596729699735511E-2</c:v>
                </c:pt>
                <c:pt idx="924">
                  <c:v>9.5552431737530141E-2</c:v>
                </c:pt>
                <c:pt idx="925">
                  <c:v>9.5508305278966615E-2</c:v>
                </c:pt>
                <c:pt idx="926">
                  <c:v>9.5464344821866415E-2</c:v>
                </c:pt>
                <c:pt idx="927">
                  <c:v>9.5420545086539466E-2</c:v>
                </c:pt>
                <c:pt idx="928">
                  <c:v>9.5376901059604446E-2</c:v>
                </c:pt>
                <c:pt idx="929">
                  <c:v>9.5333408027112099E-2</c:v>
                </c:pt>
                <c:pt idx="930">
                  <c:v>9.5290061597750678E-2</c:v>
                </c:pt>
                <c:pt idx="931">
                  <c:v>9.5246857717135994E-2</c:v>
                </c:pt>
                <c:pt idx="932">
                  <c:v>9.5203792674366947E-2</c:v>
                </c:pt>
                <c:pt idx="933">
                  <c:v>9.5160863102045662E-2</c:v>
                </c:pt>
                <c:pt idx="934">
                  <c:v>9.5118065970975177E-2</c:v>
                </c:pt>
                <c:pt idx="935">
                  <c:v>9.5075398580675818E-2</c:v>
                </c:pt>
                <c:pt idx="936">
                  <c:v>9.5032858546736418E-2</c:v>
                </c:pt>
                <c:pt idx="937">
                  <c:v>9.499044378590582E-2</c:v>
                </c:pt>
                <c:pt idx="938">
                  <c:v>9.4948152499650981E-2</c:v>
                </c:pt>
                <c:pt idx="939">
                  <c:v>9.4905983156813811E-2</c:v>
                </c:pt>
                <c:pt idx="940">
                  <c:v>9.4863934475791903E-2</c:v>
                </c:pt>
                <c:pt idx="941">
                  <c:v>9.4822005406613757E-2</c:v>
                </c:pt>
                <c:pt idx="942">
                  <c:v>9.4780195113128352E-2</c:v>
                </c:pt>
                <c:pt idx="943">
                  <c:v>9.4738502955458048E-2</c:v>
                </c:pt>
                <c:pt idx="944">
                  <c:v>9.4696928472814745E-2</c:v>
                </c:pt>
                <c:pt idx="945">
                  <c:v>9.4655471366706143E-2</c:v>
                </c:pt>
                <c:pt idx="946">
                  <c:v>9.4614131484563727E-2</c:v>
                </c:pt>
                <c:pt idx="947">
                  <c:v>9.4572908803780595E-2</c:v>
                </c:pt>
                <c:pt idx="948">
                  <c:v>9.453180341616943E-2</c:v>
                </c:pt>
                <c:pt idx="949">
                  <c:v>9.449081551283281E-2</c:v>
                </c:pt>
                <c:pt idx="950">
                  <c:v>9.4449945369466243E-2</c:v>
                </c:pt>
                <c:pt idx="951">
                  <c:v>9.4409193332117947E-2</c:v>
                </c:pt>
                <c:pt idx="952">
                  <c:v>9.4368559803418739E-2</c:v>
                </c:pt>
                <c:pt idx="953">
                  <c:v>9.4328045229351246E-2</c:v>
                </c:pt>
                <c:pt idx="954">
                  <c:v>9.4287650086579605E-2</c:v>
                </c:pt>
                <c:pt idx="955">
                  <c:v>9.4247374870401232E-2</c:v>
                </c:pt>
                <c:pt idx="956">
                  <c:v>9.4207220083363089E-2</c:v>
                </c:pt>
                <c:pt idx="957">
                  <c:v>9.4167186224587252E-2</c:v>
                </c:pt>
                <c:pt idx="958">
                  <c:v>9.4127273779837192E-2</c:v>
                </c:pt>
                <c:pt idx="959">
                  <c:v>9.4087483212354869E-2</c:v>
                </c:pt>
                <c:pt idx="960">
                  <c:v>9.4047814954478823E-2</c:v>
                </c:pt>
                <c:pt idx="961">
                  <c:v>9.4008269400052774E-2</c:v>
                </c:pt>
                <c:pt idx="962">
                  <c:v>9.396884689760461E-2</c:v>
                </c:pt>
                <c:pt idx="963">
                  <c:v>9.3929547744285705E-2</c:v>
                </c:pt>
                <c:pt idx="964">
                  <c:v>9.3890372180521764E-2</c:v>
                </c:pt>
                <c:pt idx="965">
                  <c:v>9.3851320385349254E-2</c:v>
                </c:pt>
                <c:pt idx="966">
                  <c:v>9.3812392472366404E-2</c:v>
                </c:pt>
                <c:pt idx="967">
                  <c:v>9.3773588486247186E-2</c:v>
                </c:pt>
                <c:pt idx="968">
                  <c:v>9.3734908399750683E-2</c:v>
                </c:pt>
                <c:pt idx="969">
                  <c:v>9.369635211114298E-2</c:v>
                </c:pt>
                <c:pt idx="970">
                  <c:v>9.3657919441969717E-2</c:v>
                </c:pt>
                <c:pt idx="971">
                  <c:v>9.3619610135091846E-2</c:v>
                </c:pt>
                <c:pt idx="972">
                  <c:v>9.3581423852911294E-2</c:v>
                </c:pt>
                <c:pt idx="973">
                  <c:v>9.3543360175714532E-2</c:v>
                </c:pt>
                <c:pt idx="974">
                  <c:v>9.3505418600052778E-2</c:v>
                </c:pt>
                <c:pt idx="975">
                  <c:v>9.3467598537095839E-2</c:v>
                </c:pt>
                <c:pt idx="976">
                  <c:v>9.3429899310904022E-2</c:v>
                </c:pt>
                <c:pt idx="977">
                  <c:v>9.3392320156546957E-2</c:v>
                </c:pt>
                <c:pt idx="978">
                  <c:v>9.3354860218038557E-2</c:v>
                </c:pt>
                <c:pt idx="979">
                  <c:v>9.3317518546037967E-2</c:v>
                </c:pt>
                <c:pt idx="980">
                  <c:v>9.3280294095307026E-2</c:v>
                </c:pt>
                <c:pt idx="981">
                  <c:v>9.3243185721906707E-2</c:v>
                </c:pt>
                <c:pt idx="982">
                  <c:v>9.3206192180138578E-2</c:v>
                </c:pt>
                <c:pt idx="983">
                  <c:v>9.3169312119277495E-2</c:v>
                </c:pt>
                <c:pt idx="984">
                  <c:v>9.3132544080144944E-2</c:v>
                </c:pt>
                <c:pt idx="985">
                  <c:v>9.3095886491618499E-2</c:v>
                </c:pt>
                <c:pt idx="986">
                  <c:v>9.3059337667223269E-2</c:v>
                </c:pt>
                <c:pt idx="987">
                  <c:v>9.3022895801986721E-2</c:v>
                </c:pt>
                <c:pt idx="988">
                  <c:v>9.2986558969821664E-2</c:v>
                </c:pt>
                <c:pt idx="989">
                  <c:v>9.2950325121763641E-2</c:v>
                </c:pt>
                <c:pt idx="990">
                  <c:v>9.2914192085503486E-2</c:v>
                </c:pt>
                <c:pt idx="991">
                  <c:v>9.2878157566750455E-2</c:v>
                </c:pt>
                <c:pt idx="992">
                  <c:v>9.2842219153096942E-2</c:v>
                </c:pt>
                <c:pt idx="993">
                  <c:v>9.2806374321217439E-2</c:v>
                </c:pt>
                <c:pt idx="994">
                  <c:v>9.2770620448347191E-2</c:v>
                </c:pt>
                <c:pt idx="995">
                  <c:v>9.2734954829197871E-2</c:v>
                </c:pt>
                <c:pt idx="996">
                  <c:v>9.2699374699566461E-2</c:v>
                </c:pt>
                <c:pt idx="997">
                  <c:v>9.2663877268018446E-2</c:v>
                </c:pt>
                <c:pt idx="998">
                  <c:v>9.2628459757067558E-2</c:v>
                </c:pt>
                <c:pt idx="999">
                  <c:v>9.2593119455164116E-2</c:v>
                </c:pt>
              </c:numCache>
            </c:numRef>
          </c:yVal>
          <c:smooth val="0"/>
        </c:ser>
        <c:dLbls>
          <c:showLegendKey val="0"/>
          <c:showVal val="0"/>
          <c:showCatName val="0"/>
          <c:showSerName val="0"/>
          <c:showPercent val="0"/>
          <c:showBubbleSize val="0"/>
        </c:dLbls>
        <c:axId val="44517248"/>
        <c:axId val="44531712"/>
      </c:scatterChart>
      <c:valAx>
        <c:axId val="44517248"/>
        <c:scaling>
          <c:orientation val="minMax"/>
          <c:max val="200"/>
        </c:scaling>
        <c:delete val="0"/>
        <c:axPos val="b"/>
        <c:numFmt formatCode="General" sourceLinked="1"/>
        <c:majorTickMark val="out"/>
        <c:minorTickMark val="none"/>
        <c:tickLblPos val="nextTo"/>
        <c:crossAx val="44531712"/>
        <c:crosses val="autoZero"/>
        <c:crossBetween val="midCat"/>
      </c:valAx>
      <c:valAx>
        <c:axId val="44531712"/>
        <c:scaling>
          <c:orientation val="minMax"/>
          <c:max val="0.17"/>
          <c:min val="0.13500000000000001"/>
        </c:scaling>
        <c:delete val="0"/>
        <c:axPos val="l"/>
        <c:majorGridlines/>
        <c:numFmt formatCode="General" sourceLinked="1"/>
        <c:majorTickMark val="out"/>
        <c:minorTickMark val="none"/>
        <c:tickLblPos val="nextTo"/>
        <c:crossAx val="44517248"/>
        <c:crosses val="autoZero"/>
        <c:crossBetween val="midCat"/>
      </c:valAx>
    </c:plotArea>
    <c:legend>
      <c:legendPos val="r"/>
      <c:layout>
        <c:manualLayout>
          <c:xMode val="edge"/>
          <c:yMode val="edge"/>
          <c:x val="0.65669114890050584"/>
          <c:y val="0.45810093348891484"/>
          <c:w val="0.28502190167405589"/>
          <c:h val="0.32191105925061614"/>
        </c:manualLayout>
      </c:layout>
      <c:overlay val="1"/>
      <c:txPr>
        <a:bodyPr/>
        <a:lstStyle/>
        <a:p>
          <a:pPr>
            <a:defRPr sz="1800"/>
          </a:pPr>
          <a:endParaRPr lang="cs-CZ"/>
        </a:p>
      </c:txPr>
    </c:legend>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cs-CZ"/>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scatterChart>
        <c:scatterStyle val="lineMarker"/>
        <c:varyColors val="0"/>
        <c:ser>
          <c:idx val="0"/>
          <c:order val="0"/>
          <c:tx>
            <c:strRef>
              <c:f>List2!$K$1</c:f>
              <c:strCache>
                <c:ptCount val="1"/>
                <c:pt idx="0">
                  <c:v>% Correct Train</c:v>
                </c:pt>
              </c:strCache>
            </c:strRef>
          </c:tx>
          <c:spPr>
            <a:ln w="28575">
              <a:noFill/>
            </a:ln>
          </c:spPr>
          <c:marker>
            <c:symbol val="circle"/>
            <c:size val="2"/>
            <c:spPr>
              <a:ln>
                <a:noFill/>
              </a:ln>
            </c:spPr>
          </c:marker>
          <c:xVal>
            <c:numRef>
              <c:f>List2!$A$2:$A$1001</c:f>
              <c:numCache>
                <c:formatCode>General</c:formatCode>
                <c:ptCount val="1000"/>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pt idx="65">
                  <c:v>66</c:v>
                </c:pt>
                <c:pt idx="66">
                  <c:v>67</c:v>
                </c:pt>
                <c:pt idx="67">
                  <c:v>68</c:v>
                </c:pt>
                <c:pt idx="68">
                  <c:v>69</c:v>
                </c:pt>
                <c:pt idx="69">
                  <c:v>70</c:v>
                </c:pt>
                <c:pt idx="70">
                  <c:v>71</c:v>
                </c:pt>
                <c:pt idx="71">
                  <c:v>72</c:v>
                </c:pt>
                <c:pt idx="72">
                  <c:v>73</c:v>
                </c:pt>
                <c:pt idx="73">
                  <c:v>74</c:v>
                </c:pt>
                <c:pt idx="74">
                  <c:v>75</c:v>
                </c:pt>
                <c:pt idx="75">
                  <c:v>76</c:v>
                </c:pt>
                <c:pt idx="76">
                  <c:v>77</c:v>
                </c:pt>
                <c:pt idx="77">
                  <c:v>78</c:v>
                </c:pt>
                <c:pt idx="78">
                  <c:v>79</c:v>
                </c:pt>
                <c:pt idx="79">
                  <c:v>80</c:v>
                </c:pt>
                <c:pt idx="80">
                  <c:v>81</c:v>
                </c:pt>
                <c:pt idx="81">
                  <c:v>82</c:v>
                </c:pt>
                <c:pt idx="82">
                  <c:v>83</c:v>
                </c:pt>
                <c:pt idx="83">
                  <c:v>84</c:v>
                </c:pt>
                <c:pt idx="84">
                  <c:v>85</c:v>
                </c:pt>
                <c:pt idx="85">
                  <c:v>86</c:v>
                </c:pt>
                <c:pt idx="86">
                  <c:v>87</c:v>
                </c:pt>
                <c:pt idx="87">
                  <c:v>88</c:v>
                </c:pt>
                <c:pt idx="88">
                  <c:v>89</c:v>
                </c:pt>
                <c:pt idx="89">
                  <c:v>90</c:v>
                </c:pt>
                <c:pt idx="90">
                  <c:v>91</c:v>
                </c:pt>
                <c:pt idx="91">
                  <c:v>92</c:v>
                </c:pt>
                <c:pt idx="92">
                  <c:v>93</c:v>
                </c:pt>
                <c:pt idx="93">
                  <c:v>94</c:v>
                </c:pt>
                <c:pt idx="94">
                  <c:v>95</c:v>
                </c:pt>
                <c:pt idx="95">
                  <c:v>96</c:v>
                </c:pt>
                <c:pt idx="96">
                  <c:v>97</c:v>
                </c:pt>
                <c:pt idx="97">
                  <c:v>98</c:v>
                </c:pt>
                <c:pt idx="98">
                  <c:v>99</c:v>
                </c:pt>
                <c:pt idx="99">
                  <c:v>100</c:v>
                </c:pt>
                <c:pt idx="100">
                  <c:v>101</c:v>
                </c:pt>
                <c:pt idx="101">
                  <c:v>102</c:v>
                </c:pt>
                <c:pt idx="102">
                  <c:v>103</c:v>
                </c:pt>
                <c:pt idx="103">
                  <c:v>104</c:v>
                </c:pt>
                <c:pt idx="104">
                  <c:v>105</c:v>
                </c:pt>
                <c:pt idx="105">
                  <c:v>106</c:v>
                </c:pt>
                <c:pt idx="106">
                  <c:v>107</c:v>
                </c:pt>
                <c:pt idx="107">
                  <c:v>108</c:v>
                </c:pt>
                <c:pt idx="108">
                  <c:v>109</c:v>
                </c:pt>
                <c:pt idx="109">
                  <c:v>110</c:v>
                </c:pt>
                <c:pt idx="110">
                  <c:v>111</c:v>
                </c:pt>
                <c:pt idx="111">
                  <c:v>112</c:v>
                </c:pt>
                <c:pt idx="112">
                  <c:v>113</c:v>
                </c:pt>
                <c:pt idx="113">
                  <c:v>114</c:v>
                </c:pt>
                <c:pt idx="114">
                  <c:v>115</c:v>
                </c:pt>
                <c:pt idx="115">
                  <c:v>116</c:v>
                </c:pt>
                <c:pt idx="116">
                  <c:v>117</c:v>
                </c:pt>
                <c:pt idx="117">
                  <c:v>118</c:v>
                </c:pt>
                <c:pt idx="118">
                  <c:v>119</c:v>
                </c:pt>
                <c:pt idx="119">
                  <c:v>120</c:v>
                </c:pt>
                <c:pt idx="120">
                  <c:v>121</c:v>
                </c:pt>
                <c:pt idx="121">
                  <c:v>122</c:v>
                </c:pt>
                <c:pt idx="122">
                  <c:v>123</c:v>
                </c:pt>
                <c:pt idx="123">
                  <c:v>124</c:v>
                </c:pt>
                <c:pt idx="124">
                  <c:v>125</c:v>
                </c:pt>
                <c:pt idx="125">
                  <c:v>126</c:v>
                </c:pt>
                <c:pt idx="126">
                  <c:v>127</c:v>
                </c:pt>
                <c:pt idx="127">
                  <c:v>128</c:v>
                </c:pt>
                <c:pt idx="128">
                  <c:v>129</c:v>
                </c:pt>
                <c:pt idx="129">
                  <c:v>130</c:v>
                </c:pt>
                <c:pt idx="130">
                  <c:v>131</c:v>
                </c:pt>
                <c:pt idx="131">
                  <c:v>132</c:v>
                </c:pt>
                <c:pt idx="132">
                  <c:v>133</c:v>
                </c:pt>
                <c:pt idx="133">
                  <c:v>134</c:v>
                </c:pt>
                <c:pt idx="134">
                  <c:v>135</c:v>
                </c:pt>
                <c:pt idx="135">
                  <c:v>136</c:v>
                </c:pt>
                <c:pt idx="136">
                  <c:v>137</c:v>
                </c:pt>
                <c:pt idx="137">
                  <c:v>138</c:v>
                </c:pt>
                <c:pt idx="138">
                  <c:v>139</c:v>
                </c:pt>
                <c:pt idx="139">
                  <c:v>140</c:v>
                </c:pt>
                <c:pt idx="140">
                  <c:v>141</c:v>
                </c:pt>
                <c:pt idx="141">
                  <c:v>142</c:v>
                </c:pt>
                <c:pt idx="142">
                  <c:v>143</c:v>
                </c:pt>
                <c:pt idx="143">
                  <c:v>144</c:v>
                </c:pt>
                <c:pt idx="144">
                  <c:v>145</c:v>
                </c:pt>
                <c:pt idx="145">
                  <c:v>146</c:v>
                </c:pt>
                <c:pt idx="146">
                  <c:v>147</c:v>
                </c:pt>
                <c:pt idx="147">
                  <c:v>148</c:v>
                </c:pt>
                <c:pt idx="148">
                  <c:v>149</c:v>
                </c:pt>
                <c:pt idx="149">
                  <c:v>150</c:v>
                </c:pt>
                <c:pt idx="150">
                  <c:v>151</c:v>
                </c:pt>
                <c:pt idx="151">
                  <c:v>152</c:v>
                </c:pt>
                <c:pt idx="152">
                  <c:v>153</c:v>
                </c:pt>
                <c:pt idx="153">
                  <c:v>154</c:v>
                </c:pt>
                <c:pt idx="154">
                  <c:v>155</c:v>
                </c:pt>
                <c:pt idx="155">
                  <c:v>156</c:v>
                </c:pt>
                <c:pt idx="156">
                  <c:v>157</c:v>
                </c:pt>
                <c:pt idx="157">
                  <c:v>158</c:v>
                </c:pt>
                <c:pt idx="158">
                  <c:v>159</c:v>
                </c:pt>
                <c:pt idx="159">
                  <c:v>160</c:v>
                </c:pt>
                <c:pt idx="160">
                  <c:v>161</c:v>
                </c:pt>
                <c:pt idx="161">
                  <c:v>162</c:v>
                </c:pt>
                <c:pt idx="162">
                  <c:v>163</c:v>
                </c:pt>
                <c:pt idx="163">
                  <c:v>164</c:v>
                </c:pt>
                <c:pt idx="164">
                  <c:v>165</c:v>
                </c:pt>
                <c:pt idx="165">
                  <c:v>166</c:v>
                </c:pt>
                <c:pt idx="166">
                  <c:v>167</c:v>
                </c:pt>
                <c:pt idx="167">
                  <c:v>168</c:v>
                </c:pt>
                <c:pt idx="168">
                  <c:v>169</c:v>
                </c:pt>
                <c:pt idx="169">
                  <c:v>170</c:v>
                </c:pt>
                <c:pt idx="170">
                  <c:v>171</c:v>
                </c:pt>
                <c:pt idx="171">
                  <c:v>172</c:v>
                </c:pt>
                <c:pt idx="172">
                  <c:v>173</c:v>
                </c:pt>
                <c:pt idx="173">
                  <c:v>174</c:v>
                </c:pt>
                <c:pt idx="174">
                  <c:v>175</c:v>
                </c:pt>
                <c:pt idx="175">
                  <c:v>176</c:v>
                </c:pt>
                <c:pt idx="176">
                  <c:v>177</c:v>
                </c:pt>
                <c:pt idx="177">
                  <c:v>178</c:v>
                </c:pt>
                <c:pt idx="178">
                  <c:v>179</c:v>
                </c:pt>
                <c:pt idx="179">
                  <c:v>180</c:v>
                </c:pt>
                <c:pt idx="180">
                  <c:v>181</c:v>
                </c:pt>
                <c:pt idx="181">
                  <c:v>182</c:v>
                </c:pt>
                <c:pt idx="182">
                  <c:v>183</c:v>
                </c:pt>
                <c:pt idx="183">
                  <c:v>184</c:v>
                </c:pt>
                <c:pt idx="184">
                  <c:v>185</c:v>
                </c:pt>
                <c:pt idx="185">
                  <c:v>186</c:v>
                </c:pt>
                <c:pt idx="186">
                  <c:v>187</c:v>
                </c:pt>
                <c:pt idx="187">
                  <c:v>188</c:v>
                </c:pt>
                <c:pt idx="188">
                  <c:v>189</c:v>
                </c:pt>
                <c:pt idx="189">
                  <c:v>190</c:v>
                </c:pt>
                <c:pt idx="190">
                  <c:v>191</c:v>
                </c:pt>
                <c:pt idx="191">
                  <c:v>192</c:v>
                </c:pt>
                <c:pt idx="192">
                  <c:v>193</c:v>
                </c:pt>
                <c:pt idx="193">
                  <c:v>194</c:v>
                </c:pt>
                <c:pt idx="194">
                  <c:v>195</c:v>
                </c:pt>
                <c:pt idx="195">
                  <c:v>196</c:v>
                </c:pt>
                <c:pt idx="196">
                  <c:v>197</c:v>
                </c:pt>
                <c:pt idx="197">
                  <c:v>198</c:v>
                </c:pt>
                <c:pt idx="198">
                  <c:v>199</c:v>
                </c:pt>
                <c:pt idx="199">
                  <c:v>200</c:v>
                </c:pt>
                <c:pt idx="200">
                  <c:v>201</c:v>
                </c:pt>
                <c:pt idx="201">
                  <c:v>202</c:v>
                </c:pt>
                <c:pt idx="202">
                  <c:v>203</c:v>
                </c:pt>
                <c:pt idx="203">
                  <c:v>204</c:v>
                </c:pt>
                <c:pt idx="204">
                  <c:v>205</c:v>
                </c:pt>
                <c:pt idx="205">
                  <c:v>206</c:v>
                </c:pt>
                <c:pt idx="206">
                  <c:v>207</c:v>
                </c:pt>
                <c:pt idx="207">
                  <c:v>208</c:v>
                </c:pt>
                <c:pt idx="208">
                  <c:v>209</c:v>
                </c:pt>
                <c:pt idx="209">
                  <c:v>210</c:v>
                </c:pt>
                <c:pt idx="210">
                  <c:v>211</c:v>
                </c:pt>
                <c:pt idx="211">
                  <c:v>212</c:v>
                </c:pt>
                <c:pt idx="212">
                  <c:v>213</c:v>
                </c:pt>
                <c:pt idx="213">
                  <c:v>214</c:v>
                </c:pt>
                <c:pt idx="214">
                  <c:v>215</c:v>
                </c:pt>
                <c:pt idx="215">
                  <c:v>216</c:v>
                </c:pt>
                <c:pt idx="216">
                  <c:v>217</c:v>
                </c:pt>
                <c:pt idx="217">
                  <c:v>218</c:v>
                </c:pt>
                <c:pt idx="218">
                  <c:v>219</c:v>
                </c:pt>
                <c:pt idx="219">
                  <c:v>220</c:v>
                </c:pt>
                <c:pt idx="220">
                  <c:v>221</c:v>
                </c:pt>
                <c:pt idx="221">
                  <c:v>222</c:v>
                </c:pt>
                <c:pt idx="222">
                  <c:v>223</c:v>
                </c:pt>
                <c:pt idx="223">
                  <c:v>224</c:v>
                </c:pt>
                <c:pt idx="224">
                  <c:v>225</c:v>
                </c:pt>
                <c:pt idx="225">
                  <c:v>226</c:v>
                </c:pt>
                <c:pt idx="226">
                  <c:v>227</c:v>
                </c:pt>
                <c:pt idx="227">
                  <c:v>228</c:v>
                </c:pt>
                <c:pt idx="228">
                  <c:v>229</c:v>
                </c:pt>
                <c:pt idx="229">
                  <c:v>230</c:v>
                </c:pt>
                <c:pt idx="230">
                  <c:v>231</c:v>
                </c:pt>
                <c:pt idx="231">
                  <c:v>232</c:v>
                </c:pt>
                <c:pt idx="232">
                  <c:v>233</c:v>
                </c:pt>
                <c:pt idx="233">
                  <c:v>234</c:v>
                </c:pt>
                <c:pt idx="234">
                  <c:v>235</c:v>
                </c:pt>
                <c:pt idx="235">
                  <c:v>236</c:v>
                </c:pt>
                <c:pt idx="236">
                  <c:v>237</c:v>
                </c:pt>
                <c:pt idx="237">
                  <c:v>238</c:v>
                </c:pt>
                <c:pt idx="238">
                  <c:v>239</c:v>
                </c:pt>
                <c:pt idx="239">
                  <c:v>240</c:v>
                </c:pt>
                <c:pt idx="240">
                  <c:v>241</c:v>
                </c:pt>
                <c:pt idx="241">
                  <c:v>242</c:v>
                </c:pt>
                <c:pt idx="242">
                  <c:v>243</c:v>
                </c:pt>
                <c:pt idx="243">
                  <c:v>244</c:v>
                </c:pt>
                <c:pt idx="244">
                  <c:v>245</c:v>
                </c:pt>
                <c:pt idx="245">
                  <c:v>246</c:v>
                </c:pt>
                <c:pt idx="246">
                  <c:v>247</c:v>
                </c:pt>
                <c:pt idx="247">
                  <c:v>248</c:v>
                </c:pt>
                <c:pt idx="248">
                  <c:v>249</c:v>
                </c:pt>
                <c:pt idx="249">
                  <c:v>250</c:v>
                </c:pt>
                <c:pt idx="250">
                  <c:v>251</c:v>
                </c:pt>
                <c:pt idx="251">
                  <c:v>252</c:v>
                </c:pt>
                <c:pt idx="252">
                  <c:v>253</c:v>
                </c:pt>
                <c:pt idx="253">
                  <c:v>254</c:v>
                </c:pt>
                <c:pt idx="254">
                  <c:v>255</c:v>
                </c:pt>
                <c:pt idx="255">
                  <c:v>256</c:v>
                </c:pt>
                <c:pt idx="256">
                  <c:v>257</c:v>
                </c:pt>
                <c:pt idx="257">
                  <c:v>258</c:v>
                </c:pt>
                <c:pt idx="258">
                  <c:v>259</c:v>
                </c:pt>
                <c:pt idx="259">
                  <c:v>260</c:v>
                </c:pt>
                <c:pt idx="260">
                  <c:v>261</c:v>
                </c:pt>
                <c:pt idx="261">
                  <c:v>262</c:v>
                </c:pt>
                <c:pt idx="262">
                  <c:v>263</c:v>
                </c:pt>
                <c:pt idx="263">
                  <c:v>264</c:v>
                </c:pt>
                <c:pt idx="264">
                  <c:v>265</c:v>
                </c:pt>
                <c:pt idx="265">
                  <c:v>266</c:v>
                </c:pt>
                <c:pt idx="266">
                  <c:v>267</c:v>
                </c:pt>
                <c:pt idx="267">
                  <c:v>268</c:v>
                </c:pt>
                <c:pt idx="268">
                  <c:v>269</c:v>
                </c:pt>
                <c:pt idx="269">
                  <c:v>270</c:v>
                </c:pt>
                <c:pt idx="270">
                  <c:v>271</c:v>
                </c:pt>
                <c:pt idx="271">
                  <c:v>272</c:v>
                </c:pt>
                <c:pt idx="272">
                  <c:v>273</c:v>
                </c:pt>
                <c:pt idx="273">
                  <c:v>274</c:v>
                </c:pt>
                <c:pt idx="274">
                  <c:v>275</c:v>
                </c:pt>
                <c:pt idx="275">
                  <c:v>276</c:v>
                </c:pt>
                <c:pt idx="276">
                  <c:v>277</c:v>
                </c:pt>
                <c:pt idx="277">
                  <c:v>278</c:v>
                </c:pt>
                <c:pt idx="278">
                  <c:v>279</c:v>
                </c:pt>
                <c:pt idx="279">
                  <c:v>280</c:v>
                </c:pt>
                <c:pt idx="280">
                  <c:v>281</c:v>
                </c:pt>
                <c:pt idx="281">
                  <c:v>282</c:v>
                </c:pt>
                <c:pt idx="282">
                  <c:v>283</c:v>
                </c:pt>
                <c:pt idx="283">
                  <c:v>284</c:v>
                </c:pt>
                <c:pt idx="284">
                  <c:v>285</c:v>
                </c:pt>
                <c:pt idx="285">
                  <c:v>286</c:v>
                </c:pt>
                <c:pt idx="286">
                  <c:v>287</c:v>
                </c:pt>
                <c:pt idx="287">
                  <c:v>288</c:v>
                </c:pt>
                <c:pt idx="288">
                  <c:v>289</c:v>
                </c:pt>
                <c:pt idx="289">
                  <c:v>290</c:v>
                </c:pt>
                <c:pt idx="290">
                  <c:v>291</c:v>
                </c:pt>
                <c:pt idx="291">
                  <c:v>292</c:v>
                </c:pt>
                <c:pt idx="292">
                  <c:v>293</c:v>
                </c:pt>
                <c:pt idx="293">
                  <c:v>294</c:v>
                </c:pt>
                <c:pt idx="294">
                  <c:v>295</c:v>
                </c:pt>
                <c:pt idx="295">
                  <c:v>296</c:v>
                </c:pt>
                <c:pt idx="296">
                  <c:v>297</c:v>
                </c:pt>
                <c:pt idx="297">
                  <c:v>298</c:v>
                </c:pt>
                <c:pt idx="298">
                  <c:v>299</c:v>
                </c:pt>
                <c:pt idx="299">
                  <c:v>300</c:v>
                </c:pt>
                <c:pt idx="300">
                  <c:v>301</c:v>
                </c:pt>
                <c:pt idx="301">
                  <c:v>302</c:v>
                </c:pt>
                <c:pt idx="302">
                  <c:v>303</c:v>
                </c:pt>
                <c:pt idx="303">
                  <c:v>304</c:v>
                </c:pt>
                <c:pt idx="304">
                  <c:v>305</c:v>
                </c:pt>
                <c:pt idx="305">
                  <c:v>306</c:v>
                </c:pt>
                <c:pt idx="306">
                  <c:v>307</c:v>
                </c:pt>
                <c:pt idx="307">
                  <c:v>308</c:v>
                </c:pt>
                <c:pt idx="308">
                  <c:v>309</c:v>
                </c:pt>
                <c:pt idx="309">
                  <c:v>310</c:v>
                </c:pt>
                <c:pt idx="310">
                  <c:v>311</c:v>
                </c:pt>
                <c:pt idx="311">
                  <c:v>312</c:v>
                </c:pt>
                <c:pt idx="312">
                  <c:v>313</c:v>
                </c:pt>
                <c:pt idx="313">
                  <c:v>314</c:v>
                </c:pt>
                <c:pt idx="314">
                  <c:v>315</c:v>
                </c:pt>
                <c:pt idx="315">
                  <c:v>316</c:v>
                </c:pt>
                <c:pt idx="316">
                  <c:v>317</c:v>
                </c:pt>
                <c:pt idx="317">
                  <c:v>318</c:v>
                </c:pt>
                <c:pt idx="318">
                  <c:v>319</c:v>
                </c:pt>
                <c:pt idx="319">
                  <c:v>320</c:v>
                </c:pt>
                <c:pt idx="320">
                  <c:v>321</c:v>
                </c:pt>
                <c:pt idx="321">
                  <c:v>322</c:v>
                </c:pt>
                <c:pt idx="322">
                  <c:v>323</c:v>
                </c:pt>
                <c:pt idx="323">
                  <c:v>324</c:v>
                </c:pt>
                <c:pt idx="324">
                  <c:v>325</c:v>
                </c:pt>
                <c:pt idx="325">
                  <c:v>326</c:v>
                </c:pt>
                <c:pt idx="326">
                  <c:v>327</c:v>
                </c:pt>
                <c:pt idx="327">
                  <c:v>328</c:v>
                </c:pt>
                <c:pt idx="328">
                  <c:v>329</c:v>
                </c:pt>
                <c:pt idx="329">
                  <c:v>330</c:v>
                </c:pt>
                <c:pt idx="330">
                  <c:v>331</c:v>
                </c:pt>
                <c:pt idx="331">
                  <c:v>332</c:v>
                </c:pt>
                <c:pt idx="332">
                  <c:v>333</c:v>
                </c:pt>
                <c:pt idx="333">
                  <c:v>334</c:v>
                </c:pt>
                <c:pt idx="334">
                  <c:v>335</c:v>
                </c:pt>
                <c:pt idx="335">
                  <c:v>336</c:v>
                </c:pt>
                <c:pt idx="336">
                  <c:v>337</c:v>
                </c:pt>
                <c:pt idx="337">
                  <c:v>338</c:v>
                </c:pt>
                <c:pt idx="338">
                  <c:v>339</c:v>
                </c:pt>
                <c:pt idx="339">
                  <c:v>340</c:v>
                </c:pt>
                <c:pt idx="340">
                  <c:v>341</c:v>
                </c:pt>
                <c:pt idx="341">
                  <c:v>342</c:v>
                </c:pt>
                <c:pt idx="342">
                  <c:v>343</c:v>
                </c:pt>
                <c:pt idx="343">
                  <c:v>344</c:v>
                </c:pt>
                <c:pt idx="344">
                  <c:v>345</c:v>
                </c:pt>
                <c:pt idx="345">
                  <c:v>346</c:v>
                </c:pt>
                <c:pt idx="346">
                  <c:v>347</c:v>
                </c:pt>
                <c:pt idx="347">
                  <c:v>348</c:v>
                </c:pt>
                <c:pt idx="348">
                  <c:v>349</c:v>
                </c:pt>
                <c:pt idx="349">
                  <c:v>350</c:v>
                </c:pt>
                <c:pt idx="350">
                  <c:v>351</c:v>
                </c:pt>
                <c:pt idx="351">
                  <c:v>352</c:v>
                </c:pt>
                <c:pt idx="352">
                  <c:v>353</c:v>
                </c:pt>
                <c:pt idx="353">
                  <c:v>354</c:v>
                </c:pt>
                <c:pt idx="354">
                  <c:v>355</c:v>
                </c:pt>
                <c:pt idx="355">
                  <c:v>356</c:v>
                </c:pt>
                <c:pt idx="356">
                  <c:v>357</c:v>
                </c:pt>
                <c:pt idx="357">
                  <c:v>358</c:v>
                </c:pt>
                <c:pt idx="358">
                  <c:v>359</c:v>
                </c:pt>
                <c:pt idx="359">
                  <c:v>360</c:v>
                </c:pt>
                <c:pt idx="360">
                  <c:v>361</c:v>
                </c:pt>
                <c:pt idx="361">
                  <c:v>362</c:v>
                </c:pt>
                <c:pt idx="362">
                  <c:v>363</c:v>
                </c:pt>
                <c:pt idx="363">
                  <c:v>364</c:v>
                </c:pt>
                <c:pt idx="364">
                  <c:v>365</c:v>
                </c:pt>
                <c:pt idx="365">
                  <c:v>366</c:v>
                </c:pt>
                <c:pt idx="366">
                  <c:v>367</c:v>
                </c:pt>
                <c:pt idx="367">
                  <c:v>368</c:v>
                </c:pt>
                <c:pt idx="368">
                  <c:v>369</c:v>
                </c:pt>
                <c:pt idx="369">
                  <c:v>370</c:v>
                </c:pt>
                <c:pt idx="370">
                  <c:v>371</c:v>
                </c:pt>
                <c:pt idx="371">
                  <c:v>372</c:v>
                </c:pt>
                <c:pt idx="372">
                  <c:v>373</c:v>
                </c:pt>
                <c:pt idx="373">
                  <c:v>374</c:v>
                </c:pt>
                <c:pt idx="374">
                  <c:v>375</c:v>
                </c:pt>
                <c:pt idx="375">
                  <c:v>376</c:v>
                </c:pt>
                <c:pt idx="376">
                  <c:v>377</c:v>
                </c:pt>
                <c:pt idx="377">
                  <c:v>378</c:v>
                </c:pt>
                <c:pt idx="378">
                  <c:v>379</c:v>
                </c:pt>
                <c:pt idx="379">
                  <c:v>380</c:v>
                </c:pt>
                <c:pt idx="380">
                  <c:v>381</c:v>
                </c:pt>
                <c:pt idx="381">
                  <c:v>382</c:v>
                </c:pt>
                <c:pt idx="382">
                  <c:v>383</c:v>
                </c:pt>
                <c:pt idx="383">
                  <c:v>384</c:v>
                </c:pt>
                <c:pt idx="384">
                  <c:v>385</c:v>
                </c:pt>
                <c:pt idx="385">
                  <c:v>386</c:v>
                </c:pt>
                <c:pt idx="386">
                  <c:v>387</c:v>
                </c:pt>
                <c:pt idx="387">
                  <c:v>388</c:v>
                </c:pt>
                <c:pt idx="388">
                  <c:v>389</c:v>
                </c:pt>
                <c:pt idx="389">
                  <c:v>390</c:v>
                </c:pt>
                <c:pt idx="390">
                  <c:v>391</c:v>
                </c:pt>
                <c:pt idx="391">
                  <c:v>392</c:v>
                </c:pt>
                <c:pt idx="392">
                  <c:v>393</c:v>
                </c:pt>
                <c:pt idx="393">
                  <c:v>394</c:v>
                </c:pt>
                <c:pt idx="394">
                  <c:v>395</c:v>
                </c:pt>
                <c:pt idx="395">
                  <c:v>396</c:v>
                </c:pt>
                <c:pt idx="396">
                  <c:v>397</c:v>
                </c:pt>
                <c:pt idx="397">
                  <c:v>398</c:v>
                </c:pt>
                <c:pt idx="398">
                  <c:v>399</c:v>
                </c:pt>
                <c:pt idx="399">
                  <c:v>400</c:v>
                </c:pt>
                <c:pt idx="400">
                  <c:v>401</c:v>
                </c:pt>
                <c:pt idx="401">
                  <c:v>402</c:v>
                </c:pt>
                <c:pt idx="402">
                  <c:v>403</c:v>
                </c:pt>
                <c:pt idx="403">
                  <c:v>404</c:v>
                </c:pt>
                <c:pt idx="404">
                  <c:v>405</c:v>
                </c:pt>
                <c:pt idx="405">
                  <c:v>406</c:v>
                </c:pt>
                <c:pt idx="406">
                  <c:v>407</c:v>
                </c:pt>
                <c:pt idx="407">
                  <c:v>408</c:v>
                </c:pt>
                <c:pt idx="408">
                  <c:v>409</c:v>
                </c:pt>
                <c:pt idx="409">
                  <c:v>410</c:v>
                </c:pt>
                <c:pt idx="410">
                  <c:v>411</c:v>
                </c:pt>
                <c:pt idx="411">
                  <c:v>412</c:v>
                </c:pt>
                <c:pt idx="412">
                  <c:v>413</c:v>
                </c:pt>
                <c:pt idx="413">
                  <c:v>414</c:v>
                </c:pt>
                <c:pt idx="414">
                  <c:v>415</c:v>
                </c:pt>
                <c:pt idx="415">
                  <c:v>416</c:v>
                </c:pt>
                <c:pt idx="416">
                  <c:v>417</c:v>
                </c:pt>
                <c:pt idx="417">
                  <c:v>418</c:v>
                </c:pt>
                <c:pt idx="418">
                  <c:v>419</c:v>
                </c:pt>
                <c:pt idx="419">
                  <c:v>420</c:v>
                </c:pt>
                <c:pt idx="420">
                  <c:v>421</c:v>
                </c:pt>
                <c:pt idx="421">
                  <c:v>422</c:v>
                </c:pt>
                <c:pt idx="422">
                  <c:v>423</c:v>
                </c:pt>
                <c:pt idx="423">
                  <c:v>424</c:v>
                </c:pt>
                <c:pt idx="424">
                  <c:v>425</c:v>
                </c:pt>
                <c:pt idx="425">
                  <c:v>426</c:v>
                </c:pt>
                <c:pt idx="426">
                  <c:v>427</c:v>
                </c:pt>
                <c:pt idx="427">
                  <c:v>428</c:v>
                </c:pt>
                <c:pt idx="428">
                  <c:v>429</c:v>
                </c:pt>
                <c:pt idx="429">
                  <c:v>430</c:v>
                </c:pt>
                <c:pt idx="430">
                  <c:v>431</c:v>
                </c:pt>
                <c:pt idx="431">
                  <c:v>432</c:v>
                </c:pt>
                <c:pt idx="432">
                  <c:v>433</c:v>
                </c:pt>
                <c:pt idx="433">
                  <c:v>434</c:v>
                </c:pt>
                <c:pt idx="434">
                  <c:v>435</c:v>
                </c:pt>
                <c:pt idx="435">
                  <c:v>436</c:v>
                </c:pt>
                <c:pt idx="436">
                  <c:v>437</c:v>
                </c:pt>
                <c:pt idx="437">
                  <c:v>438</c:v>
                </c:pt>
                <c:pt idx="438">
                  <c:v>439</c:v>
                </c:pt>
                <c:pt idx="439">
                  <c:v>440</c:v>
                </c:pt>
                <c:pt idx="440">
                  <c:v>441</c:v>
                </c:pt>
                <c:pt idx="441">
                  <c:v>442</c:v>
                </c:pt>
                <c:pt idx="442">
                  <c:v>443</c:v>
                </c:pt>
                <c:pt idx="443">
                  <c:v>444</c:v>
                </c:pt>
                <c:pt idx="444">
                  <c:v>445</c:v>
                </c:pt>
                <c:pt idx="445">
                  <c:v>446</c:v>
                </c:pt>
                <c:pt idx="446">
                  <c:v>447</c:v>
                </c:pt>
                <c:pt idx="447">
                  <c:v>448</c:v>
                </c:pt>
                <c:pt idx="448">
                  <c:v>449</c:v>
                </c:pt>
                <c:pt idx="449">
                  <c:v>450</c:v>
                </c:pt>
                <c:pt idx="450">
                  <c:v>451</c:v>
                </c:pt>
                <c:pt idx="451">
                  <c:v>452</c:v>
                </c:pt>
                <c:pt idx="452">
                  <c:v>453</c:v>
                </c:pt>
                <c:pt idx="453">
                  <c:v>454</c:v>
                </c:pt>
                <c:pt idx="454">
                  <c:v>455</c:v>
                </c:pt>
                <c:pt idx="455">
                  <c:v>456</c:v>
                </c:pt>
                <c:pt idx="456">
                  <c:v>457</c:v>
                </c:pt>
                <c:pt idx="457">
                  <c:v>458</c:v>
                </c:pt>
                <c:pt idx="458">
                  <c:v>459</c:v>
                </c:pt>
                <c:pt idx="459">
                  <c:v>460</c:v>
                </c:pt>
                <c:pt idx="460">
                  <c:v>461</c:v>
                </c:pt>
                <c:pt idx="461">
                  <c:v>462</c:v>
                </c:pt>
                <c:pt idx="462">
                  <c:v>463</c:v>
                </c:pt>
                <c:pt idx="463">
                  <c:v>464</c:v>
                </c:pt>
                <c:pt idx="464">
                  <c:v>465</c:v>
                </c:pt>
                <c:pt idx="465">
                  <c:v>466</c:v>
                </c:pt>
                <c:pt idx="466">
                  <c:v>467</c:v>
                </c:pt>
                <c:pt idx="467">
                  <c:v>468</c:v>
                </c:pt>
                <c:pt idx="468">
                  <c:v>469</c:v>
                </c:pt>
                <c:pt idx="469">
                  <c:v>470</c:v>
                </c:pt>
                <c:pt idx="470">
                  <c:v>471</c:v>
                </c:pt>
                <c:pt idx="471">
                  <c:v>472</c:v>
                </c:pt>
                <c:pt idx="472">
                  <c:v>473</c:v>
                </c:pt>
                <c:pt idx="473">
                  <c:v>474</c:v>
                </c:pt>
                <c:pt idx="474">
                  <c:v>475</c:v>
                </c:pt>
                <c:pt idx="475">
                  <c:v>476</c:v>
                </c:pt>
                <c:pt idx="476">
                  <c:v>477</c:v>
                </c:pt>
                <c:pt idx="477">
                  <c:v>478</c:v>
                </c:pt>
                <c:pt idx="478">
                  <c:v>479</c:v>
                </c:pt>
                <c:pt idx="479">
                  <c:v>480</c:v>
                </c:pt>
                <c:pt idx="480">
                  <c:v>481</c:v>
                </c:pt>
                <c:pt idx="481">
                  <c:v>482</c:v>
                </c:pt>
                <c:pt idx="482">
                  <c:v>483</c:v>
                </c:pt>
                <c:pt idx="483">
                  <c:v>484</c:v>
                </c:pt>
                <c:pt idx="484">
                  <c:v>485</c:v>
                </c:pt>
                <c:pt idx="485">
                  <c:v>486</c:v>
                </c:pt>
                <c:pt idx="486">
                  <c:v>487</c:v>
                </c:pt>
                <c:pt idx="487">
                  <c:v>488</c:v>
                </c:pt>
                <c:pt idx="488">
                  <c:v>489</c:v>
                </c:pt>
                <c:pt idx="489">
                  <c:v>490</c:v>
                </c:pt>
                <c:pt idx="490">
                  <c:v>491</c:v>
                </c:pt>
                <c:pt idx="491">
                  <c:v>492</c:v>
                </c:pt>
                <c:pt idx="492">
                  <c:v>493</c:v>
                </c:pt>
                <c:pt idx="493">
                  <c:v>494</c:v>
                </c:pt>
                <c:pt idx="494">
                  <c:v>495</c:v>
                </c:pt>
                <c:pt idx="495">
                  <c:v>496</c:v>
                </c:pt>
                <c:pt idx="496">
                  <c:v>497</c:v>
                </c:pt>
                <c:pt idx="497">
                  <c:v>498</c:v>
                </c:pt>
                <c:pt idx="498">
                  <c:v>499</c:v>
                </c:pt>
                <c:pt idx="499">
                  <c:v>500</c:v>
                </c:pt>
                <c:pt idx="500">
                  <c:v>501</c:v>
                </c:pt>
                <c:pt idx="501">
                  <c:v>502</c:v>
                </c:pt>
                <c:pt idx="502">
                  <c:v>503</c:v>
                </c:pt>
                <c:pt idx="503">
                  <c:v>504</c:v>
                </c:pt>
                <c:pt idx="504">
                  <c:v>505</c:v>
                </c:pt>
                <c:pt idx="505">
                  <c:v>506</c:v>
                </c:pt>
                <c:pt idx="506">
                  <c:v>507</c:v>
                </c:pt>
                <c:pt idx="507">
                  <c:v>508</c:v>
                </c:pt>
                <c:pt idx="508">
                  <c:v>509</c:v>
                </c:pt>
                <c:pt idx="509">
                  <c:v>510</c:v>
                </c:pt>
                <c:pt idx="510">
                  <c:v>511</c:v>
                </c:pt>
                <c:pt idx="511">
                  <c:v>512</c:v>
                </c:pt>
                <c:pt idx="512">
                  <c:v>513</c:v>
                </c:pt>
                <c:pt idx="513">
                  <c:v>514</c:v>
                </c:pt>
                <c:pt idx="514">
                  <c:v>515</c:v>
                </c:pt>
                <c:pt idx="515">
                  <c:v>516</c:v>
                </c:pt>
                <c:pt idx="516">
                  <c:v>517</c:v>
                </c:pt>
                <c:pt idx="517">
                  <c:v>518</c:v>
                </c:pt>
                <c:pt idx="518">
                  <c:v>519</c:v>
                </c:pt>
                <c:pt idx="519">
                  <c:v>520</c:v>
                </c:pt>
                <c:pt idx="520">
                  <c:v>521</c:v>
                </c:pt>
                <c:pt idx="521">
                  <c:v>522</c:v>
                </c:pt>
                <c:pt idx="522">
                  <c:v>523</c:v>
                </c:pt>
                <c:pt idx="523">
                  <c:v>524</c:v>
                </c:pt>
                <c:pt idx="524">
                  <c:v>525</c:v>
                </c:pt>
                <c:pt idx="525">
                  <c:v>526</c:v>
                </c:pt>
                <c:pt idx="526">
                  <c:v>527</c:v>
                </c:pt>
                <c:pt idx="527">
                  <c:v>528</c:v>
                </c:pt>
                <c:pt idx="528">
                  <c:v>529</c:v>
                </c:pt>
                <c:pt idx="529">
                  <c:v>530</c:v>
                </c:pt>
                <c:pt idx="530">
                  <c:v>531</c:v>
                </c:pt>
                <c:pt idx="531">
                  <c:v>532</c:v>
                </c:pt>
                <c:pt idx="532">
                  <c:v>533</c:v>
                </c:pt>
                <c:pt idx="533">
                  <c:v>534</c:v>
                </c:pt>
                <c:pt idx="534">
                  <c:v>535</c:v>
                </c:pt>
                <c:pt idx="535">
                  <c:v>536</c:v>
                </c:pt>
                <c:pt idx="536">
                  <c:v>537</c:v>
                </c:pt>
                <c:pt idx="537">
                  <c:v>538</c:v>
                </c:pt>
                <c:pt idx="538">
                  <c:v>539</c:v>
                </c:pt>
                <c:pt idx="539">
                  <c:v>540</c:v>
                </c:pt>
                <c:pt idx="540">
                  <c:v>541</c:v>
                </c:pt>
                <c:pt idx="541">
                  <c:v>542</c:v>
                </c:pt>
                <c:pt idx="542">
                  <c:v>543</c:v>
                </c:pt>
                <c:pt idx="543">
                  <c:v>544</c:v>
                </c:pt>
                <c:pt idx="544">
                  <c:v>545</c:v>
                </c:pt>
                <c:pt idx="545">
                  <c:v>546</c:v>
                </c:pt>
                <c:pt idx="546">
                  <c:v>547</c:v>
                </c:pt>
                <c:pt idx="547">
                  <c:v>548</c:v>
                </c:pt>
                <c:pt idx="548">
                  <c:v>549</c:v>
                </c:pt>
                <c:pt idx="549">
                  <c:v>550</c:v>
                </c:pt>
                <c:pt idx="550">
                  <c:v>551</c:v>
                </c:pt>
                <c:pt idx="551">
                  <c:v>552</c:v>
                </c:pt>
                <c:pt idx="552">
                  <c:v>553</c:v>
                </c:pt>
                <c:pt idx="553">
                  <c:v>554</c:v>
                </c:pt>
                <c:pt idx="554">
                  <c:v>555</c:v>
                </c:pt>
                <c:pt idx="555">
                  <c:v>556</c:v>
                </c:pt>
                <c:pt idx="556">
                  <c:v>557</c:v>
                </c:pt>
                <c:pt idx="557">
                  <c:v>558</c:v>
                </c:pt>
                <c:pt idx="558">
                  <c:v>559</c:v>
                </c:pt>
                <c:pt idx="559">
                  <c:v>560</c:v>
                </c:pt>
                <c:pt idx="560">
                  <c:v>561</c:v>
                </c:pt>
                <c:pt idx="561">
                  <c:v>562</c:v>
                </c:pt>
                <c:pt idx="562">
                  <c:v>563</c:v>
                </c:pt>
                <c:pt idx="563">
                  <c:v>564</c:v>
                </c:pt>
                <c:pt idx="564">
                  <c:v>565</c:v>
                </c:pt>
                <c:pt idx="565">
                  <c:v>566</c:v>
                </c:pt>
                <c:pt idx="566">
                  <c:v>567</c:v>
                </c:pt>
                <c:pt idx="567">
                  <c:v>568</c:v>
                </c:pt>
                <c:pt idx="568">
                  <c:v>569</c:v>
                </c:pt>
                <c:pt idx="569">
                  <c:v>570</c:v>
                </c:pt>
                <c:pt idx="570">
                  <c:v>571</c:v>
                </c:pt>
                <c:pt idx="571">
                  <c:v>572</c:v>
                </c:pt>
                <c:pt idx="572">
                  <c:v>573</c:v>
                </c:pt>
                <c:pt idx="573">
                  <c:v>574</c:v>
                </c:pt>
                <c:pt idx="574">
                  <c:v>575</c:v>
                </c:pt>
                <c:pt idx="575">
                  <c:v>576</c:v>
                </c:pt>
                <c:pt idx="576">
                  <c:v>577</c:v>
                </c:pt>
                <c:pt idx="577">
                  <c:v>578</c:v>
                </c:pt>
                <c:pt idx="578">
                  <c:v>579</c:v>
                </c:pt>
                <c:pt idx="579">
                  <c:v>580</c:v>
                </c:pt>
                <c:pt idx="580">
                  <c:v>581</c:v>
                </c:pt>
                <c:pt idx="581">
                  <c:v>582</c:v>
                </c:pt>
                <c:pt idx="582">
                  <c:v>583</c:v>
                </c:pt>
                <c:pt idx="583">
                  <c:v>584</c:v>
                </c:pt>
                <c:pt idx="584">
                  <c:v>585</c:v>
                </c:pt>
                <c:pt idx="585">
                  <c:v>586</c:v>
                </c:pt>
                <c:pt idx="586">
                  <c:v>587</c:v>
                </c:pt>
                <c:pt idx="587">
                  <c:v>588</c:v>
                </c:pt>
                <c:pt idx="588">
                  <c:v>589</c:v>
                </c:pt>
                <c:pt idx="589">
                  <c:v>590</c:v>
                </c:pt>
                <c:pt idx="590">
                  <c:v>591</c:v>
                </c:pt>
                <c:pt idx="591">
                  <c:v>592</c:v>
                </c:pt>
                <c:pt idx="592">
                  <c:v>593</c:v>
                </c:pt>
                <c:pt idx="593">
                  <c:v>594</c:v>
                </c:pt>
                <c:pt idx="594">
                  <c:v>595</c:v>
                </c:pt>
                <c:pt idx="595">
                  <c:v>596</c:v>
                </c:pt>
                <c:pt idx="596">
                  <c:v>597</c:v>
                </c:pt>
                <c:pt idx="597">
                  <c:v>598</c:v>
                </c:pt>
                <c:pt idx="598">
                  <c:v>599</c:v>
                </c:pt>
                <c:pt idx="599">
                  <c:v>600</c:v>
                </c:pt>
                <c:pt idx="600">
                  <c:v>601</c:v>
                </c:pt>
                <c:pt idx="601">
                  <c:v>602</c:v>
                </c:pt>
                <c:pt idx="602">
                  <c:v>603</c:v>
                </c:pt>
                <c:pt idx="603">
                  <c:v>604</c:v>
                </c:pt>
                <c:pt idx="604">
                  <c:v>605</c:v>
                </c:pt>
                <c:pt idx="605">
                  <c:v>606</c:v>
                </c:pt>
                <c:pt idx="606">
                  <c:v>607</c:v>
                </c:pt>
                <c:pt idx="607">
                  <c:v>608</c:v>
                </c:pt>
                <c:pt idx="608">
                  <c:v>609</c:v>
                </c:pt>
                <c:pt idx="609">
                  <c:v>610</c:v>
                </c:pt>
                <c:pt idx="610">
                  <c:v>611</c:v>
                </c:pt>
                <c:pt idx="611">
                  <c:v>612</c:v>
                </c:pt>
                <c:pt idx="612">
                  <c:v>613</c:v>
                </c:pt>
                <c:pt idx="613">
                  <c:v>614</c:v>
                </c:pt>
                <c:pt idx="614">
                  <c:v>615</c:v>
                </c:pt>
                <c:pt idx="615">
                  <c:v>616</c:v>
                </c:pt>
                <c:pt idx="616">
                  <c:v>617</c:v>
                </c:pt>
                <c:pt idx="617">
                  <c:v>618</c:v>
                </c:pt>
                <c:pt idx="618">
                  <c:v>619</c:v>
                </c:pt>
                <c:pt idx="619">
                  <c:v>620</c:v>
                </c:pt>
                <c:pt idx="620">
                  <c:v>621</c:v>
                </c:pt>
                <c:pt idx="621">
                  <c:v>622</c:v>
                </c:pt>
                <c:pt idx="622">
                  <c:v>623</c:v>
                </c:pt>
                <c:pt idx="623">
                  <c:v>624</c:v>
                </c:pt>
                <c:pt idx="624">
                  <c:v>625</c:v>
                </c:pt>
                <c:pt idx="625">
                  <c:v>626</c:v>
                </c:pt>
                <c:pt idx="626">
                  <c:v>627</c:v>
                </c:pt>
                <c:pt idx="627">
                  <c:v>628</c:v>
                </c:pt>
                <c:pt idx="628">
                  <c:v>629</c:v>
                </c:pt>
                <c:pt idx="629">
                  <c:v>630</c:v>
                </c:pt>
                <c:pt idx="630">
                  <c:v>631</c:v>
                </c:pt>
                <c:pt idx="631">
                  <c:v>632</c:v>
                </c:pt>
                <c:pt idx="632">
                  <c:v>633</c:v>
                </c:pt>
                <c:pt idx="633">
                  <c:v>634</c:v>
                </c:pt>
                <c:pt idx="634">
                  <c:v>635</c:v>
                </c:pt>
                <c:pt idx="635">
                  <c:v>636</c:v>
                </c:pt>
                <c:pt idx="636">
                  <c:v>637</c:v>
                </c:pt>
                <c:pt idx="637">
                  <c:v>638</c:v>
                </c:pt>
                <c:pt idx="638">
                  <c:v>639</c:v>
                </c:pt>
                <c:pt idx="639">
                  <c:v>640</c:v>
                </c:pt>
                <c:pt idx="640">
                  <c:v>641</c:v>
                </c:pt>
                <c:pt idx="641">
                  <c:v>642</c:v>
                </c:pt>
                <c:pt idx="642">
                  <c:v>643</c:v>
                </c:pt>
                <c:pt idx="643">
                  <c:v>644</c:v>
                </c:pt>
                <c:pt idx="644">
                  <c:v>645</c:v>
                </c:pt>
                <c:pt idx="645">
                  <c:v>646</c:v>
                </c:pt>
                <c:pt idx="646">
                  <c:v>647</c:v>
                </c:pt>
                <c:pt idx="647">
                  <c:v>648</c:v>
                </c:pt>
                <c:pt idx="648">
                  <c:v>649</c:v>
                </c:pt>
                <c:pt idx="649">
                  <c:v>650</c:v>
                </c:pt>
                <c:pt idx="650">
                  <c:v>651</c:v>
                </c:pt>
                <c:pt idx="651">
                  <c:v>652</c:v>
                </c:pt>
                <c:pt idx="652">
                  <c:v>653</c:v>
                </c:pt>
                <c:pt idx="653">
                  <c:v>654</c:v>
                </c:pt>
                <c:pt idx="654">
                  <c:v>655</c:v>
                </c:pt>
                <c:pt idx="655">
                  <c:v>656</c:v>
                </c:pt>
                <c:pt idx="656">
                  <c:v>657</c:v>
                </c:pt>
                <c:pt idx="657">
                  <c:v>658</c:v>
                </c:pt>
                <c:pt idx="658">
                  <c:v>659</c:v>
                </c:pt>
                <c:pt idx="659">
                  <c:v>660</c:v>
                </c:pt>
                <c:pt idx="660">
                  <c:v>661</c:v>
                </c:pt>
                <c:pt idx="661">
                  <c:v>662</c:v>
                </c:pt>
                <c:pt idx="662">
                  <c:v>663</c:v>
                </c:pt>
                <c:pt idx="663">
                  <c:v>664</c:v>
                </c:pt>
                <c:pt idx="664">
                  <c:v>665</c:v>
                </c:pt>
                <c:pt idx="665">
                  <c:v>666</c:v>
                </c:pt>
                <c:pt idx="666">
                  <c:v>667</c:v>
                </c:pt>
                <c:pt idx="667">
                  <c:v>668</c:v>
                </c:pt>
                <c:pt idx="668">
                  <c:v>669</c:v>
                </c:pt>
                <c:pt idx="669">
                  <c:v>670</c:v>
                </c:pt>
                <c:pt idx="670">
                  <c:v>671</c:v>
                </c:pt>
                <c:pt idx="671">
                  <c:v>672</c:v>
                </c:pt>
                <c:pt idx="672">
                  <c:v>673</c:v>
                </c:pt>
                <c:pt idx="673">
                  <c:v>674</c:v>
                </c:pt>
                <c:pt idx="674">
                  <c:v>675</c:v>
                </c:pt>
                <c:pt idx="675">
                  <c:v>676</c:v>
                </c:pt>
                <c:pt idx="676">
                  <c:v>677</c:v>
                </c:pt>
                <c:pt idx="677">
                  <c:v>678</c:v>
                </c:pt>
                <c:pt idx="678">
                  <c:v>679</c:v>
                </c:pt>
                <c:pt idx="679">
                  <c:v>680</c:v>
                </c:pt>
                <c:pt idx="680">
                  <c:v>681</c:v>
                </c:pt>
                <c:pt idx="681">
                  <c:v>682</c:v>
                </c:pt>
                <c:pt idx="682">
                  <c:v>683</c:v>
                </c:pt>
                <c:pt idx="683">
                  <c:v>684</c:v>
                </c:pt>
                <c:pt idx="684">
                  <c:v>685</c:v>
                </c:pt>
                <c:pt idx="685">
                  <c:v>686</c:v>
                </c:pt>
                <c:pt idx="686">
                  <c:v>687</c:v>
                </c:pt>
                <c:pt idx="687">
                  <c:v>688</c:v>
                </c:pt>
                <c:pt idx="688">
                  <c:v>689</c:v>
                </c:pt>
                <c:pt idx="689">
                  <c:v>690</c:v>
                </c:pt>
                <c:pt idx="690">
                  <c:v>691</c:v>
                </c:pt>
                <c:pt idx="691">
                  <c:v>692</c:v>
                </c:pt>
                <c:pt idx="692">
                  <c:v>693</c:v>
                </c:pt>
                <c:pt idx="693">
                  <c:v>694</c:v>
                </c:pt>
                <c:pt idx="694">
                  <c:v>695</c:v>
                </c:pt>
                <c:pt idx="695">
                  <c:v>696</c:v>
                </c:pt>
                <c:pt idx="696">
                  <c:v>697</c:v>
                </c:pt>
                <c:pt idx="697">
                  <c:v>698</c:v>
                </c:pt>
                <c:pt idx="698">
                  <c:v>699</c:v>
                </c:pt>
                <c:pt idx="699">
                  <c:v>700</c:v>
                </c:pt>
                <c:pt idx="700">
                  <c:v>701</c:v>
                </c:pt>
                <c:pt idx="701">
                  <c:v>702</c:v>
                </c:pt>
                <c:pt idx="702">
                  <c:v>703</c:v>
                </c:pt>
                <c:pt idx="703">
                  <c:v>704</c:v>
                </c:pt>
                <c:pt idx="704">
                  <c:v>705</c:v>
                </c:pt>
                <c:pt idx="705">
                  <c:v>706</c:v>
                </c:pt>
                <c:pt idx="706">
                  <c:v>707</c:v>
                </c:pt>
                <c:pt idx="707">
                  <c:v>708</c:v>
                </c:pt>
                <c:pt idx="708">
                  <c:v>709</c:v>
                </c:pt>
                <c:pt idx="709">
                  <c:v>710</c:v>
                </c:pt>
                <c:pt idx="710">
                  <c:v>711</c:v>
                </c:pt>
                <c:pt idx="711">
                  <c:v>712</c:v>
                </c:pt>
                <c:pt idx="712">
                  <c:v>713</c:v>
                </c:pt>
                <c:pt idx="713">
                  <c:v>714</c:v>
                </c:pt>
                <c:pt idx="714">
                  <c:v>715</c:v>
                </c:pt>
                <c:pt idx="715">
                  <c:v>716</c:v>
                </c:pt>
                <c:pt idx="716">
                  <c:v>717</c:v>
                </c:pt>
                <c:pt idx="717">
                  <c:v>718</c:v>
                </c:pt>
                <c:pt idx="718">
                  <c:v>719</c:v>
                </c:pt>
                <c:pt idx="719">
                  <c:v>720</c:v>
                </c:pt>
                <c:pt idx="720">
                  <c:v>721</c:v>
                </c:pt>
                <c:pt idx="721">
                  <c:v>722</c:v>
                </c:pt>
                <c:pt idx="722">
                  <c:v>723</c:v>
                </c:pt>
                <c:pt idx="723">
                  <c:v>724</c:v>
                </c:pt>
                <c:pt idx="724">
                  <c:v>725</c:v>
                </c:pt>
                <c:pt idx="725">
                  <c:v>726</c:v>
                </c:pt>
                <c:pt idx="726">
                  <c:v>727</c:v>
                </c:pt>
                <c:pt idx="727">
                  <c:v>728</c:v>
                </c:pt>
                <c:pt idx="728">
                  <c:v>729</c:v>
                </c:pt>
                <c:pt idx="729">
                  <c:v>730</c:v>
                </c:pt>
                <c:pt idx="730">
                  <c:v>731</c:v>
                </c:pt>
                <c:pt idx="731">
                  <c:v>732</c:v>
                </c:pt>
                <c:pt idx="732">
                  <c:v>733</c:v>
                </c:pt>
                <c:pt idx="733">
                  <c:v>734</c:v>
                </c:pt>
                <c:pt idx="734">
                  <c:v>735</c:v>
                </c:pt>
                <c:pt idx="735">
                  <c:v>736</c:v>
                </c:pt>
                <c:pt idx="736">
                  <c:v>737</c:v>
                </c:pt>
                <c:pt idx="737">
                  <c:v>738</c:v>
                </c:pt>
                <c:pt idx="738">
                  <c:v>739</c:v>
                </c:pt>
                <c:pt idx="739">
                  <c:v>740</c:v>
                </c:pt>
                <c:pt idx="740">
                  <c:v>741</c:v>
                </c:pt>
                <c:pt idx="741">
                  <c:v>742</c:v>
                </c:pt>
                <c:pt idx="742">
                  <c:v>743</c:v>
                </c:pt>
                <c:pt idx="743">
                  <c:v>744</c:v>
                </c:pt>
                <c:pt idx="744">
                  <c:v>745</c:v>
                </c:pt>
                <c:pt idx="745">
                  <c:v>746</c:v>
                </c:pt>
                <c:pt idx="746">
                  <c:v>747</c:v>
                </c:pt>
                <c:pt idx="747">
                  <c:v>748</c:v>
                </c:pt>
                <c:pt idx="748">
                  <c:v>749</c:v>
                </c:pt>
                <c:pt idx="749">
                  <c:v>750</c:v>
                </c:pt>
                <c:pt idx="750">
                  <c:v>751</c:v>
                </c:pt>
                <c:pt idx="751">
                  <c:v>752</c:v>
                </c:pt>
                <c:pt idx="752">
                  <c:v>753</c:v>
                </c:pt>
                <c:pt idx="753">
                  <c:v>754</c:v>
                </c:pt>
                <c:pt idx="754">
                  <c:v>755</c:v>
                </c:pt>
                <c:pt idx="755">
                  <c:v>756</c:v>
                </c:pt>
                <c:pt idx="756">
                  <c:v>757</c:v>
                </c:pt>
                <c:pt idx="757">
                  <c:v>758</c:v>
                </c:pt>
                <c:pt idx="758">
                  <c:v>759</c:v>
                </c:pt>
                <c:pt idx="759">
                  <c:v>760</c:v>
                </c:pt>
                <c:pt idx="760">
                  <c:v>761</c:v>
                </c:pt>
                <c:pt idx="761">
                  <c:v>762</c:v>
                </c:pt>
                <c:pt idx="762">
                  <c:v>763</c:v>
                </c:pt>
                <c:pt idx="763">
                  <c:v>764</c:v>
                </c:pt>
                <c:pt idx="764">
                  <c:v>765</c:v>
                </c:pt>
                <c:pt idx="765">
                  <c:v>766</c:v>
                </c:pt>
                <c:pt idx="766">
                  <c:v>767</c:v>
                </c:pt>
                <c:pt idx="767">
                  <c:v>768</c:v>
                </c:pt>
                <c:pt idx="768">
                  <c:v>769</c:v>
                </c:pt>
                <c:pt idx="769">
                  <c:v>770</c:v>
                </c:pt>
                <c:pt idx="770">
                  <c:v>771</c:v>
                </c:pt>
                <c:pt idx="771">
                  <c:v>772</c:v>
                </c:pt>
                <c:pt idx="772">
                  <c:v>773</c:v>
                </c:pt>
                <c:pt idx="773">
                  <c:v>774</c:v>
                </c:pt>
                <c:pt idx="774">
                  <c:v>775</c:v>
                </c:pt>
                <c:pt idx="775">
                  <c:v>776</c:v>
                </c:pt>
                <c:pt idx="776">
                  <c:v>777</c:v>
                </c:pt>
                <c:pt idx="777">
                  <c:v>778</c:v>
                </c:pt>
                <c:pt idx="778">
                  <c:v>779</c:v>
                </c:pt>
                <c:pt idx="779">
                  <c:v>780</c:v>
                </c:pt>
                <c:pt idx="780">
                  <c:v>781</c:v>
                </c:pt>
                <c:pt idx="781">
                  <c:v>782</c:v>
                </c:pt>
                <c:pt idx="782">
                  <c:v>783</c:v>
                </c:pt>
                <c:pt idx="783">
                  <c:v>784</c:v>
                </c:pt>
                <c:pt idx="784">
                  <c:v>785</c:v>
                </c:pt>
                <c:pt idx="785">
                  <c:v>786</c:v>
                </c:pt>
                <c:pt idx="786">
                  <c:v>787</c:v>
                </c:pt>
                <c:pt idx="787">
                  <c:v>788</c:v>
                </c:pt>
                <c:pt idx="788">
                  <c:v>789</c:v>
                </c:pt>
                <c:pt idx="789">
                  <c:v>790</c:v>
                </c:pt>
                <c:pt idx="790">
                  <c:v>791</c:v>
                </c:pt>
                <c:pt idx="791">
                  <c:v>792</c:v>
                </c:pt>
                <c:pt idx="792">
                  <c:v>793</c:v>
                </c:pt>
                <c:pt idx="793">
                  <c:v>794</c:v>
                </c:pt>
                <c:pt idx="794">
                  <c:v>795</c:v>
                </c:pt>
                <c:pt idx="795">
                  <c:v>796</c:v>
                </c:pt>
                <c:pt idx="796">
                  <c:v>797</c:v>
                </c:pt>
                <c:pt idx="797">
                  <c:v>798</c:v>
                </c:pt>
                <c:pt idx="798">
                  <c:v>799</c:v>
                </c:pt>
                <c:pt idx="799">
                  <c:v>800</c:v>
                </c:pt>
                <c:pt idx="800">
                  <c:v>801</c:v>
                </c:pt>
                <c:pt idx="801">
                  <c:v>802</c:v>
                </c:pt>
                <c:pt idx="802">
                  <c:v>803</c:v>
                </c:pt>
                <c:pt idx="803">
                  <c:v>804</c:v>
                </c:pt>
                <c:pt idx="804">
                  <c:v>805</c:v>
                </c:pt>
                <c:pt idx="805">
                  <c:v>806</c:v>
                </c:pt>
                <c:pt idx="806">
                  <c:v>807</c:v>
                </c:pt>
                <c:pt idx="807">
                  <c:v>808</c:v>
                </c:pt>
                <c:pt idx="808">
                  <c:v>809</c:v>
                </c:pt>
                <c:pt idx="809">
                  <c:v>810</c:v>
                </c:pt>
                <c:pt idx="810">
                  <c:v>811</c:v>
                </c:pt>
                <c:pt idx="811">
                  <c:v>812</c:v>
                </c:pt>
                <c:pt idx="812">
                  <c:v>813</c:v>
                </c:pt>
                <c:pt idx="813">
                  <c:v>814</c:v>
                </c:pt>
                <c:pt idx="814">
                  <c:v>815</c:v>
                </c:pt>
                <c:pt idx="815">
                  <c:v>816</c:v>
                </c:pt>
                <c:pt idx="816">
                  <c:v>817</c:v>
                </c:pt>
                <c:pt idx="817">
                  <c:v>818</c:v>
                </c:pt>
                <c:pt idx="818">
                  <c:v>819</c:v>
                </c:pt>
                <c:pt idx="819">
                  <c:v>820</c:v>
                </c:pt>
                <c:pt idx="820">
                  <c:v>821</c:v>
                </c:pt>
                <c:pt idx="821">
                  <c:v>822</c:v>
                </c:pt>
                <c:pt idx="822">
                  <c:v>823</c:v>
                </c:pt>
                <c:pt idx="823">
                  <c:v>824</c:v>
                </c:pt>
                <c:pt idx="824">
                  <c:v>825</c:v>
                </c:pt>
                <c:pt idx="825">
                  <c:v>826</c:v>
                </c:pt>
                <c:pt idx="826">
                  <c:v>827</c:v>
                </c:pt>
                <c:pt idx="827">
                  <c:v>828</c:v>
                </c:pt>
                <c:pt idx="828">
                  <c:v>829</c:v>
                </c:pt>
                <c:pt idx="829">
                  <c:v>830</c:v>
                </c:pt>
                <c:pt idx="830">
                  <c:v>831</c:v>
                </c:pt>
                <c:pt idx="831">
                  <c:v>832</c:v>
                </c:pt>
                <c:pt idx="832">
                  <c:v>833</c:v>
                </c:pt>
                <c:pt idx="833">
                  <c:v>834</c:v>
                </c:pt>
                <c:pt idx="834">
                  <c:v>835</c:v>
                </c:pt>
                <c:pt idx="835">
                  <c:v>836</c:v>
                </c:pt>
                <c:pt idx="836">
                  <c:v>837</c:v>
                </c:pt>
                <c:pt idx="837">
                  <c:v>838</c:v>
                </c:pt>
                <c:pt idx="838">
                  <c:v>839</c:v>
                </c:pt>
                <c:pt idx="839">
                  <c:v>840</c:v>
                </c:pt>
                <c:pt idx="840">
                  <c:v>841</c:v>
                </c:pt>
                <c:pt idx="841">
                  <c:v>842</c:v>
                </c:pt>
                <c:pt idx="842">
                  <c:v>843</c:v>
                </c:pt>
                <c:pt idx="843">
                  <c:v>844</c:v>
                </c:pt>
                <c:pt idx="844">
                  <c:v>845</c:v>
                </c:pt>
                <c:pt idx="845">
                  <c:v>846</c:v>
                </c:pt>
                <c:pt idx="846">
                  <c:v>847</c:v>
                </c:pt>
                <c:pt idx="847">
                  <c:v>848</c:v>
                </c:pt>
                <c:pt idx="848">
                  <c:v>849</c:v>
                </c:pt>
                <c:pt idx="849">
                  <c:v>850</c:v>
                </c:pt>
                <c:pt idx="850">
                  <c:v>851</c:v>
                </c:pt>
                <c:pt idx="851">
                  <c:v>852</c:v>
                </c:pt>
                <c:pt idx="852">
                  <c:v>853</c:v>
                </c:pt>
                <c:pt idx="853">
                  <c:v>854</c:v>
                </c:pt>
                <c:pt idx="854">
                  <c:v>855</c:v>
                </c:pt>
                <c:pt idx="855">
                  <c:v>856</c:v>
                </c:pt>
                <c:pt idx="856">
                  <c:v>857</c:v>
                </c:pt>
                <c:pt idx="857">
                  <c:v>858</c:v>
                </c:pt>
                <c:pt idx="858">
                  <c:v>859</c:v>
                </c:pt>
                <c:pt idx="859">
                  <c:v>860</c:v>
                </c:pt>
                <c:pt idx="860">
                  <c:v>861</c:v>
                </c:pt>
                <c:pt idx="861">
                  <c:v>862</c:v>
                </c:pt>
                <c:pt idx="862">
                  <c:v>863</c:v>
                </c:pt>
                <c:pt idx="863">
                  <c:v>864</c:v>
                </c:pt>
                <c:pt idx="864">
                  <c:v>865</c:v>
                </c:pt>
                <c:pt idx="865">
                  <c:v>866</c:v>
                </c:pt>
                <c:pt idx="866">
                  <c:v>867</c:v>
                </c:pt>
                <c:pt idx="867">
                  <c:v>868</c:v>
                </c:pt>
                <c:pt idx="868">
                  <c:v>869</c:v>
                </c:pt>
                <c:pt idx="869">
                  <c:v>870</c:v>
                </c:pt>
                <c:pt idx="870">
                  <c:v>871</c:v>
                </c:pt>
                <c:pt idx="871">
                  <c:v>872</c:v>
                </c:pt>
                <c:pt idx="872">
                  <c:v>873</c:v>
                </c:pt>
                <c:pt idx="873">
                  <c:v>874</c:v>
                </c:pt>
                <c:pt idx="874">
                  <c:v>875</c:v>
                </c:pt>
                <c:pt idx="875">
                  <c:v>876</c:v>
                </c:pt>
                <c:pt idx="876">
                  <c:v>877</c:v>
                </c:pt>
                <c:pt idx="877">
                  <c:v>878</c:v>
                </c:pt>
                <c:pt idx="878">
                  <c:v>879</c:v>
                </c:pt>
                <c:pt idx="879">
                  <c:v>880</c:v>
                </c:pt>
                <c:pt idx="880">
                  <c:v>881</c:v>
                </c:pt>
                <c:pt idx="881">
                  <c:v>882</c:v>
                </c:pt>
                <c:pt idx="882">
                  <c:v>883</c:v>
                </c:pt>
                <c:pt idx="883">
                  <c:v>884</c:v>
                </c:pt>
                <c:pt idx="884">
                  <c:v>885</c:v>
                </c:pt>
                <c:pt idx="885">
                  <c:v>886</c:v>
                </c:pt>
                <c:pt idx="886">
                  <c:v>887</c:v>
                </c:pt>
                <c:pt idx="887">
                  <c:v>888</c:v>
                </c:pt>
                <c:pt idx="888">
                  <c:v>889</c:v>
                </c:pt>
                <c:pt idx="889">
                  <c:v>890</c:v>
                </c:pt>
                <c:pt idx="890">
                  <c:v>891</c:v>
                </c:pt>
                <c:pt idx="891">
                  <c:v>892</c:v>
                </c:pt>
                <c:pt idx="892">
                  <c:v>893</c:v>
                </c:pt>
                <c:pt idx="893">
                  <c:v>894</c:v>
                </c:pt>
                <c:pt idx="894">
                  <c:v>895</c:v>
                </c:pt>
                <c:pt idx="895">
                  <c:v>896</c:v>
                </c:pt>
                <c:pt idx="896">
                  <c:v>897</c:v>
                </c:pt>
                <c:pt idx="897">
                  <c:v>898</c:v>
                </c:pt>
                <c:pt idx="898">
                  <c:v>899</c:v>
                </c:pt>
                <c:pt idx="899">
                  <c:v>900</c:v>
                </c:pt>
                <c:pt idx="900">
                  <c:v>901</c:v>
                </c:pt>
                <c:pt idx="901">
                  <c:v>902</c:v>
                </c:pt>
                <c:pt idx="902">
                  <c:v>903</c:v>
                </c:pt>
                <c:pt idx="903">
                  <c:v>904</c:v>
                </c:pt>
                <c:pt idx="904">
                  <c:v>905</c:v>
                </c:pt>
                <c:pt idx="905">
                  <c:v>906</c:v>
                </c:pt>
                <c:pt idx="906">
                  <c:v>907</c:v>
                </c:pt>
                <c:pt idx="907">
                  <c:v>908</c:v>
                </c:pt>
                <c:pt idx="908">
                  <c:v>909</c:v>
                </c:pt>
                <c:pt idx="909">
                  <c:v>910</c:v>
                </c:pt>
                <c:pt idx="910">
                  <c:v>911</c:v>
                </c:pt>
                <c:pt idx="911">
                  <c:v>912</c:v>
                </c:pt>
                <c:pt idx="912">
                  <c:v>913</c:v>
                </c:pt>
                <c:pt idx="913">
                  <c:v>914</c:v>
                </c:pt>
                <c:pt idx="914">
                  <c:v>915</c:v>
                </c:pt>
                <c:pt idx="915">
                  <c:v>916</c:v>
                </c:pt>
                <c:pt idx="916">
                  <c:v>917</c:v>
                </c:pt>
                <c:pt idx="917">
                  <c:v>918</c:v>
                </c:pt>
                <c:pt idx="918">
                  <c:v>919</c:v>
                </c:pt>
                <c:pt idx="919">
                  <c:v>920</c:v>
                </c:pt>
                <c:pt idx="920">
                  <c:v>921</c:v>
                </c:pt>
                <c:pt idx="921">
                  <c:v>922</c:v>
                </c:pt>
                <c:pt idx="922">
                  <c:v>923</c:v>
                </c:pt>
                <c:pt idx="923">
                  <c:v>924</c:v>
                </c:pt>
                <c:pt idx="924">
                  <c:v>925</c:v>
                </c:pt>
                <c:pt idx="925">
                  <c:v>926</c:v>
                </c:pt>
                <c:pt idx="926">
                  <c:v>927</c:v>
                </c:pt>
                <c:pt idx="927">
                  <c:v>928</c:v>
                </c:pt>
                <c:pt idx="928">
                  <c:v>929</c:v>
                </c:pt>
                <c:pt idx="929">
                  <c:v>930</c:v>
                </c:pt>
                <c:pt idx="930">
                  <c:v>931</c:v>
                </c:pt>
                <c:pt idx="931">
                  <c:v>932</c:v>
                </c:pt>
                <c:pt idx="932">
                  <c:v>933</c:v>
                </c:pt>
                <c:pt idx="933">
                  <c:v>934</c:v>
                </c:pt>
                <c:pt idx="934">
                  <c:v>935</c:v>
                </c:pt>
                <c:pt idx="935">
                  <c:v>936</c:v>
                </c:pt>
                <c:pt idx="936">
                  <c:v>937</c:v>
                </c:pt>
                <c:pt idx="937">
                  <c:v>938</c:v>
                </c:pt>
                <c:pt idx="938">
                  <c:v>939</c:v>
                </c:pt>
                <c:pt idx="939">
                  <c:v>940</c:v>
                </c:pt>
                <c:pt idx="940">
                  <c:v>941</c:v>
                </c:pt>
                <c:pt idx="941">
                  <c:v>942</c:v>
                </c:pt>
                <c:pt idx="942">
                  <c:v>943</c:v>
                </c:pt>
                <c:pt idx="943">
                  <c:v>944</c:v>
                </c:pt>
                <c:pt idx="944">
                  <c:v>945</c:v>
                </c:pt>
                <c:pt idx="945">
                  <c:v>946</c:v>
                </c:pt>
                <c:pt idx="946">
                  <c:v>947</c:v>
                </c:pt>
                <c:pt idx="947">
                  <c:v>948</c:v>
                </c:pt>
                <c:pt idx="948">
                  <c:v>949</c:v>
                </c:pt>
                <c:pt idx="949">
                  <c:v>950</c:v>
                </c:pt>
                <c:pt idx="950">
                  <c:v>951</c:v>
                </c:pt>
                <c:pt idx="951">
                  <c:v>952</c:v>
                </c:pt>
                <c:pt idx="952">
                  <c:v>953</c:v>
                </c:pt>
                <c:pt idx="953">
                  <c:v>954</c:v>
                </c:pt>
                <c:pt idx="954">
                  <c:v>955</c:v>
                </c:pt>
                <c:pt idx="955">
                  <c:v>956</c:v>
                </c:pt>
                <c:pt idx="956">
                  <c:v>957</c:v>
                </c:pt>
                <c:pt idx="957">
                  <c:v>958</c:v>
                </c:pt>
                <c:pt idx="958">
                  <c:v>959</c:v>
                </c:pt>
                <c:pt idx="959">
                  <c:v>960</c:v>
                </c:pt>
                <c:pt idx="960">
                  <c:v>961</c:v>
                </c:pt>
                <c:pt idx="961">
                  <c:v>962</c:v>
                </c:pt>
                <c:pt idx="962">
                  <c:v>963</c:v>
                </c:pt>
                <c:pt idx="963">
                  <c:v>964</c:v>
                </c:pt>
                <c:pt idx="964">
                  <c:v>965</c:v>
                </c:pt>
                <c:pt idx="965">
                  <c:v>966</c:v>
                </c:pt>
                <c:pt idx="966">
                  <c:v>967</c:v>
                </c:pt>
                <c:pt idx="967">
                  <c:v>968</c:v>
                </c:pt>
                <c:pt idx="968">
                  <c:v>969</c:v>
                </c:pt>
                <c:pt idx="969">
                  <c:v>970</c:v>
                </c:pt>
                <c:pt idx="970">
                  <c:v>971</c:v>
                </c:pt>
                <c:pt idx="971">
                  <c:v>972</c:v>
                </c:pt>
                <c:pt idx="972">
                  <c:v>973</c:v>
                </c:pt>
                <c:pt idx="973">
                  <c:v>974</c:v>
                </c:pt>
                <c:pt idx="974">
                  <c:v>975</c:v>
                </c:pt>
                <c:pt idx="975">
                  <c:v>976</c:v>
                </c:pt>
                <c:pt idx="976">
                  <c:v>977</c:v>
                </c:pt>
                <c:pt idx="977">
                  <c:v>978</c:v>
                </c:pt>
                <c:pt idx="978">
                  <c:v>979</c:v>
                </c:pt>
                <c:pt idx="979">
                  <c:v>980</c:v>
                </c:pt>
                <c:pt idx="980">
                  <c:v>981</c:v>
                </c:pt>
                <c:pt idx="981">
                  <c:v>982</c:v>
                </c:pt>
                <c:pt idx="982">
                  <c:v>983</c:v>
                </c:pt>
                <c:pt idx="983">
                  <c:v>984</c:v>
                </c:pt>
                <c:pt idx="984">
                  <c:v>985</c:v>
                </c:pt>
                <c:pt idx="985">
                  <c:v>986</c:v>
                </c:pt>
                <c:pt idx="986">
                  <c:v>987</c:v>
                </c:pt>
                <c:pt idx="987">
                  <c:v>988</c:v>
                </c:pt>
                <c:pt idx="988">
                  <c:v>989</c:v>
                </c:pt>
                <c:pt idx="989">
                  <c:v>990</c:v>
                </c:pt>
                <c:pt idx="990">
                  <c:v>991</c:v>
                </c:pt>
                <c:pt idx="991">
                  <c:v>992</c:v>
                </c:pt>
                <c:pt idx="992">
                  <c:v>993</c:v>
                </c:pt>
                <c:pt idx="993">
                  <c:v>994</c:v>
                </c:pt>
                <c:pt idx="994">
                  <c:v>995</c:v>
                </c:pt>
                <c:pt idx="995">
                  <c:v>996</c:v>
                </c:pt>
                <c:pt idx="996">
                  <c:v>997</c:v>
                </c:pt>
                <c:pt idx="997">
                  <c:v>998</c:v>
                </c:pt>
                <c:pt idx="998">
                  <c:v>999</c:v>
                </c:pt>
                <c:pt idx="999">
                  <c:v>1000</c:v>
                </c:pt>
              </c:numCache>
            </c:numRef>
          </c:xVal>
          <c:yVal>
            <c:numRef>
              <c:f>List2!$K$2:$K$1001</c:f>
              <c:numCache>
                <c:formatCode>General</c:formatCode>
                <c:ptCount val="1000"/>
                <c:pt idx="0">
                  <c:v>0.10952902519167579</c:v>
                </c:pt>
                <c:pt idx="1">
                  <c:v>43.318729463307768</c:v>
                </c:pt>
                <c:pt idx="2">
                  <c:v>45.728368017524659</c:v>
                </c:pt>
                <c:pt idx="3">
                  <c:v>45.618838992332968</c:v>
                </c:pt>
                <c:pt idx="4">
                  <c:v>51.095290251916758</c:v>
                </c:pt>
                <c:pt idx="5">
                  <c:v>53.231106243154443</c:v>
                </c:pt>
                <c:pt idx="6">
                  <c:v>54.600219058050385</c:v>
                </c:pt>
                <c:pt idx="7">
                  <c:v>54.928806133625407</c:v>
                </c:pt>
                <c:pt idx="8">
                  <c:v>54.928806133625407</c:v>
                </c:pt>
                <c:pt idx="9">
                  <c:v>54.928806133625407</c:v>
                </c:pt>
                <c:pt idx="10">
                  <c:v>55.25739320920043</c:v>
                </c:pt>
                <c:pt idx="11">
                  <c:v>55.640744797371305</c:v>
                </c:pt>
                <c:pt idx="12">
                  <c:v>55.859802847754651</c:v>
                </c:pt>
                <c:pt idx="13">
                  <c:v>56.024096385542158</c:v>
                </c:pt>
                <c:pt idx="14">
                  <c:v>56.024096385542158</c:v>
                </c:pt>
                <c:pt idx="15">
                  <c:v>56.18838992332968</c:v>
                </c:pt>
                <c:pt idx="16">
                  <c:v>56.133625410733842</c:v>
                </c:pt>
                <c:pt idx="17">
                  <c:v>56.133625410733842</c:v>
                </c:pt>
                <c:pt idx="18">
                  <c:v>56.243154435925518</c:v>
                </c:pt>
                <c:pt idx="19">
                  <c:v>56.243154435925518</c:v>
                </c:pt>
                <c:pt idx="20">
                  <c:v>56.352683461117181</c:v>
                </c:pt>
                <c:pt idx="21">
                  <c:v>56.352683461117181</c:v>
                </c:pt>
                <c:pt idx="22">
                  <c:v>56.407447973713012</c:v>
                </c:pt>
                <c:pt idx="23">
                  <c:v>56.571741511500541</c:v>
                </c:pt>
                <c:pt idx="24">
                  <c:v>56.626506024096386</c:v>
                </c:pt>
                <c:pt idx="25">
                  <c:v>56.681270536692217</c:v>
                </c:pt>
                <c:pt idx="26">
                  <c:v>56.681270536692217</c:v>
                </c:pt>
                <c:pt idx="27">
                  <c:v>56.681270536692217</c:v>
                </c:pt>
                <c:pt idx="28">
                  <c:v>56.790799561883901</c:v>
                </c:pt>
                <c:pt idx="29">
                  <c:v>57.174151150054762</c:v>
                </c:pt>
                <c:pt idx="30">
                  <c:v>57.228915662650607</c:v>
                </c:pt>
                <c:pt idx="31">
                  <c:v>57.338444687842262</c:v>
                </c:pt>
                <c:pt idx="32">
                  <c:v>57.228915662650607</c:v>
                </c:pt>
                <c:pt idx="33">
                  <c:v>57.393209200438115</c:v>
                </c:pt>
                <c:pt idx="34">
                  <c:v>57.447973713033946</c:v>
                </c:pt>
                <c:pt idx="35">
                  <c:v>57.667031763417299</c:v>
                </c:pt>
                <c:pt idx="36">
                  <c:v>57.776560788608982</c:v>
                </c:pt>
                <c:pt idx="37">
                  <c:v>57.721796276013151</c:v>
                </c:pt>
                <c:pt idx="38">
                  <c:v>57.721796276013151</c:v>
                </c:pt>
                <c:pt idx="39">
                  <c:v>57.776560788608982</c:v>
                </c:pt>
                <c:pt idx="40">
                  <c:v>57.94085432639649</c:v>
                </c:pt>
                <c:pt idx="41">
                  <c:v>58.050383351588174</c:v>
                </c:pt>
                <c:pt idx="42">
                  <c:v>58.26944140197152</c:v>
                </c:pt>
                <c:pt idx="43">
                  <c:v>58.378970427163196</c:v>
                </c:pt>
                <c:pt idx="44">
                  <c:v>58.324205914567358</c:v>
                </c:pt>
                <c:pt idx="45">
                  <c:v>58.378970427163196</c:v>
                </c:pt>
                <c:pt idx="46">
                  <c:v>58.488499452354866</c:v>
                </c:pt>
                <c:pt idx="47">
                  <c:v>58.543263964950711</c:v>
                </c:pt>
                <c:pt idx="48">
                  <c:v>58.652792990142387</c:v>
                </c:pt>
                <c:pt idx="49">
                  <c:v>58.543263964950711</c:v>
                </c:pt>
                <c:pt idx="50">
                  <c:v>58.652792990142387</c:v>
                </c:pt>
                <c:pt idx="51">
                  <c:v>58.652792990142387</c:v>
                </c:pt>
                <c:pt idx="52">
                  <c:v>58.652792990142387</c:v>
                </c:pt>
                <c:pt idx="53">
                  <c:v>58.652792990142387</c:v>
                </c:pt>
                <c:pt idx="54">
                  <c:v>58.652792990142387</c:v>
                </c:pt>
                <c:pt idx="55">
                  <c:v>58.598028477546542</c:v>
                </c:pt>
                <c:pt idx="56">
                  <c:v>58.598028477546542</c:v>
                </c:pt>
                <c:pt idx="57">
                  <c:v>58.762322015334071</c:v>
                </c:pt>
                <c:pt idx="58">
                  <c:v>58.926615553121579</c:v>
                </c:pt>
                <c:pt idx="59">
                  <c:v>58.817086527929895</c:v>
                </c:pt>
                <c:pt idx="60">
                  <c:v>58.817086527929895</c:v>
                </c:pt>
                <c:pt idx="61">
                  <c:v>58.817086527929895</c:v>
                </c:pt>
                <c:pt idx="62">
                  <c:v>58.871851040525748</c:v>
                </c:pt>
                <c:pt idx="63">
                  <c:v>58.981380065717396</c:v>
                </c:pt>
                <c:pt idx="64">
                  <c:v>58.871851040525748</c:v>
                </c:pt>
                <c:pt idx="65">
                  <c:v>58.762322015334071</c:v>
                </c:pt>
                <c:pt idx="66">
                  <c:v>58.817086527929895</c:v>
                </c:pt>
                <c:pt idx="67">
                  <c:v>58.817086527929895</c:v>
                </c:pt>
                <c:pt idx="68">
                  <c:v>58.762322015334071</c:v>
                </c:pt>
                <c:pt idx="69">
                  <c:v>58.762322015334071</c:v>
                </c:pt>
                <c:pt idx="70">
                  <c:v>58.926615553121579</c:v>
                </c:pt>
                <c:pt idx="71">
                  <c:v>58.926615553121579</c:v>
                </c:pt>
                <c:pt idx="72">
                  <c:v>58.871851040525748</c:v>
                </c:pt>
                <c:pt idx="73">
                  <c:v>58.762322015334071</c:v>
                </c:pt>
                <c:pt idx="74">
                  <c:v>58.707557502738226</c:v>
                </c:pt>
                <c:pt idx="75">
                  <c:v>58.762322015334071</c:v>
                </c:pt>
                <c:pt idx="76">
                  <c:v>58.817086527929895</c:v>
                </c:pt>
                <c:pt idx="77">
                  <c:v>58.762322015334071</c:v>
                </c:pt>
                <c:pt idx="78">
                  <c:v>58.871851040525748</c:v>
                </c:pt>
                <c:pt idx="79">
                  <c:v>58.981380065717396</c:v>
                </c:pt>
                <c:pt idx="80">
                  <c:v>58.981380065717396</c:v>
                </c:pt>
                <c:pt idx="81">
                  <c:v>59.036144578313248</c:v>
                </c:pt>
                <c:pt idx="82">
                  <c:v>59.036144578313248</c:v>
                </c:pt>
                <c:pt idx="83">
                  <c:v>58.981380065717396</c:v>
                </c:pt>
                <c:pt idx="84">
                  <c:v>58.981380065717396</c:v>
                </c:pt>
                <c:pt idx="85">
                  <c:v>59.090909090909101</c:v>
                </c:pt>
                <c:pt idx="86">
                  <c:v>59.036144578313248</c:v>
                </c:pt>
                <c:pt idx="87">
                  <c:v>59.090909090909101</c:v>
                </c:pt>
                <c:pt idx="88">
                  <c:v>59.255202628696594</c:v>
                </c:pt>
                <c:pt idx="89">
                  <c:v>59.364731653888271</c:v>
                </c:pt>
                <c:pt idx="90">
                  <c:v>59.309967141292418</c:v>
                </c:pt>
                <c:pt idx="91">
                  <c:v>59.364731653888271</c:v>
                </c:pt>
                <c:pt idx="92">
                  <c:v>59.364731653888271</c:v>
                </c:pt>
                <c:pt idx="93">
                  <c:v>59.309967141292418</c:v>
                </c:pt>
                <c:pt idx="94">
                  <c:v>59.309967141292418</c:v>
                </c:pt>
                <c:pt idx="95">
                  <c:v>59.309967141292418</c:v>
                </c:pt>
                <c:pt idx="96">
                  <c:v>59.419496166484109</c:v>
                </c:pt>
                <c:pt idx="97">
                  <c:v>59.5290251916758</c:v>
                </c:pt>
                <c:pt idx="98">
                  <c:v>59.693318729463314</c:v>
                </c:pt>
                <c:pt idx="99">
                  <c:v>59.474260679079954</c:v>
                </c:pt>
                <c:pt idx="100">
                  <c:v>59.5290251916758</c:v>
                </c:pt>
                <c:pt idx="101">
                  <c:v>59.364731653888271</c:v>
                </c:pt>
                <c:pt idx="102">
                  <c:v>59.419496166484109</c:v>
                </c:pt>
                <c:pt idx="103">
                  <c:v>59.364731653888271</c:v>
                </c:pt>
                <c:pt idx="104">
                  <c:v>59.419496166484109</c:v>
                </c:pt>
                <c:pt idx="105">
                  <c:v>59.255202628696594</c:v>
                </c:pt>
                <c:pt idx="106">
                  <c:v>59.200438116100784</c:v>
                </c:pt>
                <c:pt idx="107">
                  <c:v>59.255202628696594</c:v>
                </c:pt>
                <c:pt idx="108">
                  <c:v>59.5290251916758</c:v>
                </c:pt>
                <c:pt idx="109">
                  <c:v>59.583789704271624</c:v>
                </c:pt>
                <c:pt idx="110">
                  <c:v>59.5290251916758</c:v>
                </c:pt>
                <c:pt idx="111">
                  <c:v>59.5290251916758</c:v>
                </c:pt>
                <c:pt idx="112">
                  <c:v>59.638554216867469</c:v>
                </c:pt>
                <c:pt idx="113">
                  <c:v>59.5290251916758</c:v>
                </c:pt>
                <c:pt idx="114">
                  <c:v>59.583789704271624</c:v>
                </c:pt>
                <c:pt idx="115">
                  <c:v>60.021905805038337</c:v>
                </c:pt>
                <c:pt idx="116">
                  <c:v>60.021905805038337</c:v>
                </c:pt>
                <c:pt idx="117">
                  <c:v>60.186199342825866</c:v>
                </c:pt>
                <c:pt idx="118">
                  <c:v>60.295728368017535</c:v>
                </c:pt>
                <c:pt idx="119">
                  <c:v>60.295728368017535</c:v>
                </c:pt>
                <c:pt idx="120">
                  <c:v>60.460021905805036</c:v>
                </c:pt>
                <c:pt idx="121">
                  <c:v>60.405257393209197</c:v>
                </c:pt>
                <c:pt idx="122">
                  <c:v>60.460021905805036</c:v>
                </c:pt>
                <c:pt idx="123">
                  <c:v>60.460021905805036</c:v>
                </c:pt>
                <c:pt idx="124">
                  <c:v>60.514786418400874</c:v>
                </c:pt>
                <c:pt idx="125">
                  <c:v>60.569550930996719</c:v>
                </c:pt>
                <c:pt idx="126">
                  <c:v>60.679079956188389</c:v>
                </c:pt>
                <c:pt idx="127">
                  <c:v>60.788608981380065</c:v>
                </c:pt>
                <c:pt idx="128">
                  <c:v>60.843373493975903</c:v>
                </c:pt>
                <c:pt idx="129">
                  <c:v>60.843373493975903</c:v>
                </c:pt>
                <c:pt idx="130">
                  <c:v>60.73384446878422</c:v>
                </c:pt>
                <c:pt idx="131">
                  <c:v>60.898138006571763</c:v>
                </c:pt>
                <c:pt idx="132">
                  <c:v>61.062431544359264</c:v>
                </c:pt>
                <c:pt idx="133">
                  <c:v>61.062431544359264</c:v>
                </c:pt>
                <c:pt idx="134">
                  <c:v>61.117196056955102</c:v>
                </c:pt>
                <c:pt idx="135">
                  <c:v>61.062431544359264</c:v>
                </c:pt>
                <c:pt idx="136">
                  <c:v>61.062431544359264</c:v>
                </c:pt>
                <c:pt idx="137">
                  <c:v>61.171960569550926</c:v>
                </c:pt>
                <c:pt idx="138">
                  <c:v>61.062431544359264</c:v>
                </c:pt>
                <c:pt idx="139">
                  <c:v>60.898138006571763</c:v>
                </c:pt>
                <c:pt idx="140">
                  <c:v>60.843373493975903</c:v>
                </c:pt>
                <c:pt idx="141">
                  <c:v>60.73384446878422</c:v>
                </c:pt>
                <c:pt idx="142">
                  <c:v>60.73384446878422</c:v>
                </c:pt>
                <c:pt idx="143">
                  <c:v>60.73384446878422</c:v>
                </c:pt>
                <c:pt idx="144">
                  <c:v>60.898138006571763</c:v>
                </c:pt>
                <c:pt idx="145">
                  <c:v>61.171960569550926</c:v>
                </c:pt>
                <c:pt idx="146">
                  <c:v>61.281489594742588</c:v>
                </c:pt>
                <c:pt idx="147">
                  <c:v>61.336254107338441</c:v>
                </c:pt>
                <c:pt idx="148">
                  <c:v>61.226725082146778</c:v>
                </c:pt>
                <c:pt idx="149">
                  <c:v>61.281489594742588</c:v>
                </c:pt>
                <c:pt idx="150">
                  <c:v>61.226725082146778</c:v>
                </c:pt>
                <c:pt idx="151">
                  <c:v>61.391018619934286</c:v>
                </c:pt>
                <c:pt idx="152">
                  <c:v>61.500547645125963</c:v>
                </c:pt>
                <c:pt idx="153">
                  <c:v>61.391018619934286</c:v>
                </c:pt>
                <c:pt idx="154">
                  <c:v>61.391018619934286</c:v>
                </c:pt>
                <c:pt idx="155">
                  <c:v>61.391018619934286</c:v>
                </c:pt>
                <c:pt idx="156">
                  <c:v>61.445783132530117</c:v>
                </c:pt>
                <c:pt idx="157">
                  <c:v>61.555312157721808</c:v>
                </c:pt>
                <c:pt idx="158">
                  <c:v>61.445783132530117</c:v>
                </c:pt>
                <c:pt idx="159">
                  <c:v>61.391018619934286</c:v>
                </c:pt>
                <c:pt idx="160">
                  <c:v>61.391018619934286</c:v>
                </c:pt>
                <c:pt idx="161">
                  <c:v>61.555312157721808</c:v>
                </c:pt>
                <c:pt idx="162">
                  <c:v>61.664841182913463</c:v>
                </c:pt>
                <c:pt idx="163">
                  <c:v>61.610076670317618</c:v>
                </c:pt>
                <c:pt idx="164">
                  <c:v>61.610076670317618</c:v>
                </c:pt>
                <c:pt idx="165">
                  <c:v>61.610076670317618</c:v>
                </c:pt>
                <c:pt idx="166">
                  <c:v>61.664841182913463</c:v>
                </c:pt>
                <c:pt idx="167">
                  <c:v>61.719605695509308</c:v>
                </c:pt>
                <c:pt idx="168">
                  <c:v>61.774370208105161</c:v>
                </c:pt>
                <c:pt idx="169">
                  <c:v>61.774370208105161</c:v>
                </c:pt>
                <c:pt idx="170">
                  <c:v>61.774370208105161</c:v>
                </c:pt>
                <c:pt idx="171">
                  <c:v>61.774370208105161</c:v>
                </c:pt>
                <c:pt idx="172">
                  <c:v>61.829134720700992</c:v>
                </c:pt>
                <c:pt idx="173">
                  <c:v>61.829134720700992</c:v>
                </c:pt>
                <c:pt idx="174">
                  <c:v>61.829134720700992</c:v>
                </c:pt>
                <c:pt idx="175">
                  <c:v>61.883899233296809</c:v>
                </c:pt>
                <c:pt idx="176">
                  <c:v>61.938663745892647</c:v>
                </c:pt>
                <c:pt idx="177">
                  <c:v>62.102957283680176</c:v>
                </c:pt>
                <c:pt idx="178">
                  <c:v>61.9934282584885</c:v>
                </c:pt>
                <c:pt idx="179">
                  <c:v>62.157721796276007</c:v>
                </c:pt>
                <c:pt idx="180">
                  <c:v>62.157721796276007</c:v>
                </c:pt>
                <c:pt idx="181">
                  <c:v>62.431544359255199</c:v>
                </c:pt>
                <c:pt idx="182">
                  <c:v>62.431544359255199</c:v>
                </c:pt>
                <c:pt idx="183">
                  <c:v>62.322015334063536</c:v>
                </c:pt>
                <c:pt idx="184">
                  <c:v>62.322015334063536</c:v>
                </c:pt>
                <c:pt idx="185">
                  <c:v>62.376779846659367</c:v>
                </c:pt>
                <c:pt idx="186">
                  <c:v>62.431544359255199</c:v>
                </c:pt>
                <c:pt idx="187">
                  <c:v>62.595837897042706</c:v>
                </c:pt>
                <c:pt idx="188">
                  <c:v>62.595837897042706</c:v>
                </c:pt>
                <c:pt idx="189">
                  <c:v>62.595837897042706</c:v>
                </c:pt>
                <c:pt idx="190">
                  <c:v>62.541073384446875</c:v>
                </c:pt>
                <c:pt idx="191">
                  <c:v>62.650602409638537</c:v>
                </c:pt>
                <c:pt idx="192">
                  <c:v>62.760131434830235</c:v>
                </c:pt>
                <c:pt idx="193">
                  <c:v>62.595837897042706</c:v>
                </c:pt>
                <c:pt idx="194">
                  <c:v>62.650602409638537</c:v>
                </c:pt>
                <c:pt idx="195">
                  <c:v>62.814895947426059</c:v>
                </c:pt>
                <c:pt idx="196">
                  <c:v>62.814895947426059</c:v>
                </c:pt>
                <c:pt idx="197">
                  <c:v>62.814895947426059</c:v>
                </c:pt>
                <c:pt idx="198">
                  <c:v>62.97918948521356</c:v>
                </c:pt>
                <c:pt idx="199">
                  <c:v>63.033953997809419</c:v>
                </c:pt>
                <c:pt idx="200">
                  <c:v>63.088718510405265</c:v>
                </c:pt>
                <c:pt idx="201">
                  <c:v>63.088718510405265</c:v>
                </c:pt>
                <c:pt idx="202">
                  <c:v>63.143483023001096</c:v>
                </c:pt>
                <c:pt idx="203">
                  <c:v>63.25301204819278</c:v>
                </c:pt>
                <c:pt idx="204">
                  <c:v>63.362541073384442</c:v>
                </c:pt>
                <c:pt idx="205">
                  <c:v>63.472070098576133</c:v>
                </c:pt>
                <c:pt idx="206">
                  <c:v>63.526834611171971</c:v>
                </c:pt>
                <c:pt idx="207">
                  <c:v>63.526834611171971</c:v>
                </c:pt>
                <c:pt idx="208">
                  <c:v>63.581599123767795</c:v>
                </c:pt>
                <c:pt idx="209">
                  <c:v>63.526834611171971</c:v>
                </c:pt>
                <c:pt idx="210">
                  <c:v>63.581599123767795</c:v>
                </c:pt>
                <c:pt idx="211">
                  <c:v>63.526834611171971</c:v>
                </c:pt>
                <c:pt idx="212">
                  <c:v>63.581599123767795</c:v>
                </c:pt>
                <c:pt idx="213">
                  <c:v>63.74589266155531</c:v>
                </c:pt>
                <c:pt idx="214">
                  <c:v>63.691128148959486</c:v>
                </c:pt>
                <c:pt idx="215">
                  <c:v>63.691128148959486</c:v>
                </c:pt>
                <c:pt idx="216">
                  <c:v>63.636363636363626</c:v>
                </c:pt>
                <c:pt idx="217">
                  <c:v>63.691128148959486</c:v>
                </c:pt>
                <c:pt idx="218">
                  <c:v>63.74589266155531</c:v>
                </c:pt>
                <c:pt idx="219">
                  <c:v>63.74589266155531</c:v>
                </c:pt>
                <c:pt idx="220">
                  <c:v>63.800657174151148</c:v>
                </c:pt>
                <c:pt idx="221">
                  <c:v>63.74589266155531</c:v>
                </c:pt>
                <c:pt idx="222">
                  <c:v>63.74589266155531</c:v>
                </c:pt>
                <c:pt idx="223">
                  <c:v>63.74589266155531</c:v>
                </c:pt>
                <c:pt idx="224">
                  <c:v>63.800657174151148</c:v>
                </c:pt>
                <c:pt idx="225">
                  <c:v>63.910186199342817</c:v>
                </c:pt>
                <c:pt idx="226">
                  <c:v>63.964950711938656</c:v>
                </c:pt>
                <c:pt idx="227">
                  <c:v>63.964950711938656</c:v>
                </c:pt>
                <c:pt idx="228">
                  <c:v>64.019715224534508</c:v>
                </c:pt>
                <c:pt idx="229">
                  <c:v>64.019715224534508</c:v>
                </c:pt>
                <c:pt idx="230">
                  <c:v>63.964950711938656</c:v>
                </c:pt>
                <c:pt idx="231">
                  <c:v>63.964950711938656</c:v>
                </c:pt>
                <c:pt idx="232">
                  <c:v>64.074479737130332</c:v>
                </c:pt>
                <c:pt idx="233">
                  <c:v>64.019715224534508</c:v>
                </c:pt>
                <c:pt idx="234">
                  <c:v>63.964950711938656</c:v>
                </c:pt>
                <c:pt idx="235">
                  <c:v>64.019715224534508</c:v>
                </c:pt>
                <c:pt idx="236">
                  <c:v>64.074479737130332</c:v>
                </c:pt>
                <c:pt idx="237">
                  <c:v>64.184008762322009</c:v>
                </c:pt>
                <c:pt idx="238">
                  <c:v>64.184008762322009</c:v>
                </c:pt>
                <c:pt idx="239">
                  <c:v>64.184008762322009</c:v>
                </c:pt>
                <c:pt idx="240">
                  <c:v>64.129244249726185</c:v>
                </c:pt>
                <c:pt idx="241">
                  <c:v>64.184008762322009</c:v>
                </c:pt>
                <c:pt idx="242">
                  <c:v>64.238773274917847</c:v>
                </c:pt>
                <c:pt idx="243">
                  <c:v>64.238773274917847</c:v>
                </c:pt>
                <c:pt idx="244">
                  <c:v>64.348302300109495</c:v>
                </c:pt>
                <c:pt idx="245">
                  <c:v>64.129244249726185</c:v>
                </c:pt>
                <c:pt idx="246">
                  <c:v>64.129244249726185</c:v>
                </c:pt>
                <c:pt idx="247">
                  <c:v>64.074479737130332</c:v>
                </c:pt>
                <c:pt idx="248">
                  <c:v>64.129244249726185</c:v>
                </c:pt>
                <c:pt idx="249">
                  <c:v>64.129244249726185</c:v>
                </c:pt>
                <c:pt idx="250">
                  <c:v>64.019715224534508</c:v>
                </c:pt>
                <c:pt idx="251">
                  <c:v>63.964950711938656</c:v>
                </c:pt>
                <c:pt idx="252">
                  <c:v>63.910186199342817</c:v>
                </c:pt>
                <c:pt idx="253">
                  <c:v>63.910186199342817</c:v>
                </c:pt>
                <c:pt idx="254">
                  <c:v>63.964950711938656</c:v>
                </c:pt>
                <c:pt idx="255">
                  <c:v>63.964950711938656</c:v>
                </c:pt>
                <c:pt idx="256">
                  <c:v>64.019715224534508</c:v>
                </c:pt>
                <c:pt idx="257">
                  <c:v>64.129244249726185</c:v>
                </c:pt>
                <c:pt idx="258">
                  <c:v>64.238773274917847</c:v>
                </c:pt>
                <c:pt idx="259">
                  <c:v>64.293537787513685</c:v>
                </c:pt>
                <c:pt idx="260">
                  <c:v>64.348302300109495</c:v>
                </c:pt>
                <c:pt idx="261">
                  <c:v>64.184008762322009</c:v>
                </c:pt>
                <c:pt idx="262">
                  <c:v>64.403066812705347</c:v>
                </c:pt>
                <c:pt idx="263">
                  <c:v>64.348302300109495</c:v>
                </c:pt>
                <c:pt idx="264">
                  <c:v>64.403066812705347</c:v>
                </c:pt>
                <c:pt idx="265">
                  <c:v>64.403066812705347</c:v>
                </c:pt>
                <c:pt idx="266">
                  <c:v>64.403066812705347</c:v>
                </c:pt>
                <c:pt idx="267">
                  <c:v>64.512595837897038</c:v>
                </c:pt>
                <c:pt idx="268">
                  <c:v>64.4578313253012</c:v>
                </c:pt>
                <c:pt idx="269">
                  <c:v>64.567360350492862</c:v>
                </c:pt>
                <c:pt idx="270">
                  <c:v>64.567360350492862</c:v>
                </c:pt>
                <c:pt idx="271">
                  <c:v>64.786418400876229</c:v>
                </c:pt>
                <c:pt idx="272">
                  <c:v>64.786418400876229</c:v>
                </c:pt>
                <c:pt idx="273">
                  <c:v>64.676889375684524</c:v>
                </c:pt>
                <c:pt idx="274">
                  <c:v>64.6221248630887</c:v>
                </c:pt>
                <c:pt idx="275">
                  <c:v>64.6221248630887</c:v>
                </c:pt>
                <c:pt idx="276">
                  <c:v>64.6221248630887</c:v>
                </c:pt>
                <c:pt idx="277">
                  <c:v>64.676889375684524</c:v>
                </c:pt>
                <c:pt idx="278">
                  <c:v>64.731653888280405</c:v>
                </c:pt>
                <c:pt idx="279">
                  <c:v>64.895947426067892</c:v>
                </c:pt>
                <c:pt idx="280">
                  <c:v>64.95071193866373</c:v>
                </c:pt>
                <c:pt idx="281">
                  <c:v>65.005476451259568</c:v>
                </c:pt>
                <c:pt idx="282">
                  <c:v>64.95071193866373</c:v>
                </c:pt>
                <c:pt idx="283">
                  <c:v>64.95071193866373</c:v>
                </c:pt>
                <c:pt idx="284">
                  <c:v>64.95071193866373</c:v>
                </c:pt>
                <c:pt idx="285">
                  <c:v>64.95071193866373</c:v>
                </c:pt>
                <c:pt idx="286">
                  <c:v>64.895947426067892</c:v>
                </c:pt>
                <c:pt idx="287">
                  <c:v>64.895947426067892</c:v>
                </c:pt>
                <c:pt idx="288">
                  <c:v>64.895947426067892</c:v>
                </c:pt>
                <c:pt idx="289">
                  <c:v>65.005476451259568</c:v>
                </c:pt>
                <c:pt idx="290">
                  <c:v>65.005476451259568</c:v>
                </c:pt>
                <c:pt idx="291">
                  <c:v>64.841182913472068</c:v>
                </c:pt>
                <c:pt idx="292">
                  <c:v>64.841182913472068</c:v>
                </c:pt>
                <c:pt idx="293">
                  <c:v>65.005476451259568</c:v>
                </c:pt>
                <c:pt idx="294">
                  <c:v>64.95071193866373</c:v>
                </c:pt>
                <c:pt idx="295">
                  <c:v>65.005476451259568</c:v>
                </c:pt>
                <c:pt idx="296">
                  <c:v>65.005476451259568</c:v>
                </c:pt>
                <c:pt idx="297">
                  <c:v>65.169769989047111</c:v>
                </c:pt>
                <c:pt idx="298">
                  <c:v>65.279299014238774</c:v>
                </c:pt>
                <c:pt idx="299">
                  <c:v>65.334063526834612</c:v>
                </c:pt>
                <c:pt idx="300">
                  <c:v>65.498357064622112</c:v>
                </c:pt>
                <c:pt idx="301">
                  <c:v>65.607886089813803</c:v>
                </c:pt>
                <c:pt idx="302">
                  <c:v>65.826944140197156</c:v>
                </c:pt>
                <c:pt idx="303">
                  <c:v>66.046002190580495</c:v>
                </c:pt>
                <c:pt idx="304">
                  <c:v>65.991237677984671</c:v>
                </c:pt>
                <c:pt idx="305">
                  <c:v>66.100766703176348</c:v>
                </c:pt>
                <c:pt idx="306">
                  <c:v>66.210295728368038</c:v>
                </c:pt>
                <c:pt idx="307">
                  <c:v>66.265060240963862</c:v>
                </c:pt>
                <c:pt idx="308">
                  <c:v>66.210295728368038</c:v>
                </c:pt>
                <c:pt idx="309">
                  <c:v>66.155531215772172</c:v>
                </c:pt>
                <c:pt idx="310">
                  <c:v>66.155531215772172</c:v>
                </c:pt>
                <c:pt idx="311">
                  <c:v>66.046002190580495</c:v>
                </c:pt>
                <c:pt idx="312">
                  <c:v>66.155531215772172</c:v>
                </c:pt>
                <c:pt idx="313">
                  <c:v>66.155531215772172</c:v>
                </c:pt>
                <c:pt idx="314">
                  <c:v>66.155531215772172</c:v>
                </c:pt>
                <c:pt idx="315">
                  <c:v>66.046002190580495</c:v>
                </c:pt>
                <c:pt idx="316">
                  <c:v>66.210295728368038</c:v>
                </c:pt>
                <c:pt idx="317">
                  <c:v>66.265060240963862</c:v>
                </c:pt>
                <c:pt idx="318">
                  <c:v>66.429353778751349</c:v>
                </c:pt>
                <c:pt idx="319">
                  <c:v>66.593647316538863</c:v>
                </c:pt>
                <c:pt idx="320">
                  <c:v>66.648411829134702</c:v>
                </c:pt>
                <c:pt idx="321">
                  <c:v>66.648411829134702</c:v>
                </c:pt>
                <c:pt idx="322">
                  <c:v>66.648411829134702</c:v>
                </c:pt>
                <c:pt idx="323">
                  <c:v>66.648411829134702</c:v>
                </c:pt>
                <c:pt idx="324">
                  <c:v>66.757940854326378</c:v>
                </c:pt>
                <c:pt idx="325">
                  <c:v>66.812705366922216</c:v>
                </c:pt>
                <c:pt idx="326">
                  <c:v>66.812705366922216</c:v>
                </c:pt>
                <c:pt idx="327">
                  <c:v>66.757940854326378</c:v>
                </c:pt>
                <c:pt idx="328">
                  <c:v>66.812705366922216</c:v>
                </c:pt>
                <c:pt idx="329">
                  <c:v>66.812705366922216</c:v>
                </c:pt>
                <c:pt idx="330">
                  <c:v>66.867469879518083</c:v>
                </c:pt>
                <c:pt idx="331">
                  <c:v>66.867469879518083</c:v>
                </c:pt>
                <c:pt idx="332">
                  <c:v>66.922234392113893</c:v>
                </c:pt>
                <c:pt idx="333">
                  <c:v>66.976998904709731</c:v>
                </c:pt>
                <c:pt idx="334">
                  <c:v>66.867469879518083</c:v>
                </c:pt>
                <c:pt idx="335">
                  <c:v>66.812705366922216</c:v>
                </c:pt>
                <c:pt idx="336">
                  <c:v>66.867469879518083</c:v>
                </c:pt>
                <c:pt idx="337">
                  <c:v>66.867469879518083</c:v>
                </c:pt>
                <c:pt idx="338">
                  <c:v>66.867469879518083</c:v>
                </c:pt>
                <c:pt idx="339">
                  <c:v>66.922234392113893</c:v>
                </c:pt>
                <c:pt idx="340">
                  <c:v>66.976998904709731</c:v>
                </c:pt>
                <c:pt idx="341">
                  <c:v>66.867469879518083</c:v>
                </c:pt>
                <c:pt idx="342">
                  <c:v>66.867469879518083</c:v>
                </c:pt>
                <c:pt idx="343">
                  <c:v>66.976998904709731</c:v>
                </c:pt>
                <c:pt idx="344">
                  <c:v>66.976998904709731</c:v>
                </c:pt>
                <c:pt idx="345">
                  <c:v>67.086527929901422</c:v>
                </c:pt>
                <c:pt idx="346">
                  <c:v>67.086527929901422</c:v>
                </c:pt>
                <c:pt idx="347">
                  <c:v>67.196056955093098</c:v>
                </c:pt>
                <c:pt idx="348">
                  <c:v>67.14129244249726</c:v>
                </c:pt>
                <c:pt idx="349">
                  <c:v>67.086527929901422</c:v>
                </c:pt>
                <c:pt idx="350">
                  <c:v>67.031763417305598</c:v>
                </c:pt>
                <c:pt idx="351">
                  <c:v>67.086527929901422</c:v>
                </c:pt>
                <c:pt idx="352">
                  <c:v>67.031763417305598</c:v>
                </c:pt>
                <c:pt idx="353">
                  <c:v>67.086527929901422</c:v>
                </c:pt>
                <c:pt idx="354">
                  <c:v>67.086527929901422</c:v>
                </c:pt>
                <c:pt idx="355">
                  <c:v>67.086527929901422</c:v>
                </c:pt>
                <c:pt idx="356">
                  <c:v>67.086527929901422</c:v>
                </c:pt>
                <c:pt idx="357">
                  <c:v>67.031763417305598</c:v>
                </c:pt>
                <c:pt idx="358">
                  <c:v>67.031763417305598</c:v>
                </c:pt>
                <c:pt idx="359">
                  <c:v>67.196056955093098</c:v>
                </c:pt>
                <c:pt idx="360">
                  <c:v>67.250821467688922</c:v>
                </c:pt>
                <c:pt idx="361">
                  <c:v>67.305585980284761</c:v>
                </c:pt>
                <c:pt idx="362">
                  <c:v>67.360350492880599</c:v>
                </c:pt>
                <c:pt idx="363">
                  <c:v>67.415115005476466</c:v>
                </c:pt>
                <c:pt idx="364">
                  <c:v>67.415115005476466</c:v>
                </c:pt>
                <c:pt idx="365">
                  <c:v>67.524644030668128</c:v>
                </c:pt>
                <c:pt idx="366">
                  <c:v>67.46987951807229</c:v>
                </c:pt>
                <c:pt idx="367">
                  <c:v>67.46987951807229</c:v>
                </c:pt>
                <c:pt idx="368">
                  <c:v>67.46987951807229</c:v>
                </c:pt>
                <c:pt idx="369">
                  <c:v>67.415115005476466</c:v>
                </c:pt>
                <c:pt idx="370">
                  <c:v>67.415115005476466</c:v>
                </c:pt>
                <c:pt idx="371">
                  <c:v>67.415115005476466</c:v>
                </c:pt>
                <c:pt idx="372">
                  <c:v>67.360350492880599</c:v>
                </c:pt>
                <c:pt idx="373">
                  <c:v>67.305585980284761</c:v>
                </c:pt>
                <c:pt idx="374">
                  <c:v>67.250821467688922</c:v>
                </c:pt>
                <c:pt idx="375">
                  <c:v>67.360350492880599</c:v>
                </c:pt>
                <c:pt idx="376">
                  <c:v>67.360350492880599</c:v>
                </c:pt>
                <c:pt idx="377">
                  <c:v>67.415115005476466</c:v>
                </c:pt>
                <c:pt idx="378">
                  <c:v>67.46987951807229</c:v>
                </c:pt>
                <c:pt idx="379">
                  <c:v>67.743702081051481</c:v>
                </c:pt>
                <c:pt idx="380">
                  <c:v>67.798466593647333</c:v>
                </c:pt>
                <c:pt idx="381">
                  <c:v>67.798466593647333</c:v>
                </c:pt>
                <c:pt idx="382">
                  <c:v>67.853231106243143</c:v>
                </c:pt>
                <c:pt idx="383">
                  <c:v>67.798466593647333</c:v>
                </c:pt>
                <c:pt idx="384">
                  <c:v>67.798466593647333</c:v>
                </c:pt>
                <c:pt idx="385">
                  <c:v>67.907995618838996</c:v>
                </c:pt>
                <c:pt idx="386">
                  <c:v>67.907995618838996</c:v>
                </c:pt>
                <c:pt idx="387">
                  <c:v>68.017524644030701</c:v>
                </c:pt>
                <c:pt idx="388">
                  <c:v>68.127053669222377</c:v>
                </c:pt>
                <c:pt idx="389">
                  <c:v>68.181818181818187</c:v>
                </c:pt>
                <c:pt idx="390">
                  <c:v>68.181818181818187</c:v>
                </c:pt>
                <c:pt idx="391">
                  <c:v>68.400876232201526</c:v>
                </c:pt>
                <c:pt idx="392">
                  <c:v>68.455640744797392</c:v>
                </c:pt>
                <c:pt idx="393">
                  <c:v>68.400876232201526</c:v>
                </c:pt>
                <c:pt idx="394">
                  <c:v>68.400876232201526</c:v>
                </c:pt>
                <c:pt idx="395">
                  <c:v>68.400876232201526</c:v>
                </c:pt>
                <c:pt idx="396">
                  <c:v>68.455640744797392</c:v>
                </c:pt>
                <c:pt idx="397">
                  <c:v>68.510405257393202</c:v>
                </c:pt>
                <c:pt idx="398">
                  <c:v>68.565169769989055</c:v>
                </c:pt>
                <c:pt idx="399">
                  <c:v>68.565169769989055</c:v>
                </c:pt>
                <c:pt idx="400">
                  <c:v>68.400876232201526</c:v>
                </c:pt>
                <c:pt idx="401">
                  <c:v>68.455640744797392</c:v>
                </c:pt>
                <c:pt idx="402">
                  <c:v>68.510405257393202</c:v>
                </c:pt>
                <c:pt idx="403">
                  <c:v>68.455640744797392</c:v>
                </c:pt>
                <c:pt idx="404">
                  <c:v>68.510405257393202</c:v>
                </c:pt>
                <c:pt idx="405">
                  <c:v>68.565169769989055</c:v>
                </c:pt>
                <c:pt idx="406">
                  <c:v>68.565169769989055</c:v>
                </c:pt>
                <c:pt idx="407">
                  <c:v>68.619934282584865</c:v>
                </c:pt>
                <c:pt idx="408">
                  <c:v>68.674698795180703</c:v>
                </c:pt>
                <c:pt idx="409">
                  <c:v>68.619934282584865</c:v>
                </c:pt>
                <c:pt idx="410">
                  <c:v>68.729463307776555</c:v>
                </c:pt>
                <c:pt idx="411">
                  <c:v>68.838992332968203</c:v>
                </c:pt>
                <c:pt idx="412">
                  <c:v>69.003285870755732</c:v>
                </c:pt>
                <c:pt idx="413">
                  <c:v>69.058050383351571</c:v>
                </c:pt>
                <c:pt idx="414">
                  <c:v>69.058050383351571</c:v>
                </c:pt>
                <c:pt idx="415">
                  <c:v>69.003285870755732</c:v>
                </c:pt>
                <c:pt idx="416">
                  <c:v>68.948521358159908</c:v>
                </c:pt>
                <c:pt idx="417">
                  <c:v>68.893756845564056</c:v>
                </c:pt>
                <c:pt idx="418">
                  <c:v>68.838992332968203</c:v>
                </c:pt>
                <c:pt idx="419">
                  <c:v>68.893756845564056</c:v>
                </c:pt>
                <c:pt idx="420">
                  <c:v>68.893756845564056</c:v>
                </c:pt>
                <c:pt idx="421">
                  <c:v>68.893756845564056</c:v>
                </c:pt>
                <c:pt idx="422">
                  <c:v>69.003285870755732</c:v>
                </c:pt>
                <c:pt idx="423">
                  <c:v>69.167579408543261</c:v>
                </c:pt>
                <c:pt idx="424">
                  <c:v>69.112814895947423</c:v>
                </c:pt>
                <c:pt idx="425">
                  <c:v>69.167579408543261</c:v>
                </c:pt>
                <c:pt idx="426">
                  <c:v>69.2223439211391</c:v>
                </c:pt>
                <c:pt idx="427">
                  <c:v>69.277108433734924</c:v>
                </c:pt>
                <c:pt idx="428">
                  <c:v>69.277108433734924</c:v>
                </c:pt>
                <c:pt idx="429">
                  <c:v>69.331872946330762</c:v>
                </c:pt>
                <c:pt idx="430">
                  <c:v>69.331872946330762</c:v>
                </c:pt>
                <c:pt idx="431">
                  <c:v>69.331872946330762</c:v>
                </c:pt>
                <c:pt idx="432">
                  <c:v>69.441401971522467</c:v>
                </c:pt>
                <c:pt idx="433">
                  <c:v>69.496166484118319</c:v>
                </c:pt>
                <c:pt idx="434">
                  <c:v>69.605695509309953</c:v>
                </c:pt>
                <c:pt idx="435">
                  <c:v>69.660460021905806</c:v>
                </c:pt>
                <c:pt idx="436">
                  <c:v>69.496166484118319</c:v>
                </c:pt>
                <c:pt idx="437">
                  <c:v>69.496166484118319</c:v>
                </c:pt>
                <c:pt idx="438">
                  <c:v>69.605695509309953</c:v>
                </c:pt>
                <c:pt idx="439">
                  <c:v>69.496166484118319</c:v>
                </c:pt>
                <c:pt idx="440">
                  <c:v>69.496166484118319</c:v>
                </c:pt>
                <c:pt idx="441">
                  <c:v>69.441401971522467</c:v>
                </c:pt>
                <c:pt idx="442">
                  <c:v>69.441401971522467</c:v>
                </c:pt>
                <c:pt idx="443">
                  <c:v>69.441401971522467</c:v>
                </c:pt>
                <c:pt idx="444">
                  <c:v>69.496166484118319</c:v>
                </c:pt>
                <c:pt idx="445">
                  <c:v>69.496166484118319</c:v>
                </c:pt>
                <c:pt idx="446">
                  <c:v>69.331872946330762</c:v>
                </c:pt>
                <c:pt idx="447">
                  <c:v>69.331872946330762</c:v>
                </c:pt>
                <c:pt idx="448">
                  <c:v>69.277108433734924</c:v>
                </c:pt>
                <c:pt idx="449">
                  <c:v>69.441401971522467</c:v>
                </c:pt>
                <c:pt idx="450">
                  <c:v>69.441401971522467</c:v>
                </c:pt>
                <c:pt idx="451">
                  <c:v>69.496166484118319</c:v>
                </c:pt>
                <c:pt idx="452">
                  <c:v>69.496166484118319</c:v>
                </c:pt>
                <c:pt idx="453">
                  <c:v>69.496166484118319</c:v>
                </c:pt>
                <c:pt idx="454">
                  <c:v>69.496166484118319</c:v>
                </c:pt>
                <c:pt idx="455">
                  <c:v>69.441401971522467</c:v>
                </c:pt>
                <c:pt idx="456">
                  <c:v>69.550930996714115</c:v>
                </c:pt>
                <c:pt idx="457">
                  <c:v>69.496166484118319</c:v>
                </c:pt>
                <c:pt idx="458">
                  <c:v>69.496166484118319</c:v>
                </c:pt>
                <c:pt idx="459">
                  <c:v>69.550930996714115</c:v>
                </c:pt>
                <c:pt idx="460">
                  <c:v>69.605695509309953</c:v>
                </c:pt>
                <c:pt idx="461">
                  <c:v>69.715224534501644</c:v>
                </c:pt>
                <c:pt idx="462">
                  <c:v>69.715224534501644</c:v>
                </c:pt>
                <c:pt idx="463">
                  <c:v>69.769989047097496</c:v>
                </c:pt>
                <c:pt idx="464">
                  <c:v>69.715224534501644</c:v>
                </c:pt>
                <c:pt idx="465">
                  <c:v>69.605695509309953</c:v>
                </c:pt>
                <c:pt idx="466">
                  <c:v>69.605695509309953</c:v>
                </c:pt>
                <c:pt idx="467">
                  <c:v>69.660460021905806</c:v>
                </c:pt>
                <c:pt idx="468">
                  <c:v>69.660460021905806</c:v>
                </c:pt>
                <c:pt idx="469">
                  <c:v>69.879518072289144</c:v>
                </c:pt>
                <c:pt idx="470">
                  <c:v>69.824753559693306</c:v>
                </c:pt>
                <c:pt idx="471">
                  <c:v>69.989047097480807</c:v>
                </c:pt>
                <c:pt idx="472">
                  <c:v>70.043811610076673</c:v>
                </c:pt>
                <c:pt idx="473">
                  <c:v>70.043811610076673</c:v>
                </c:pt>
                <c:pt idx="474">
                  <c:v>70.098576122672497</c:v>
                </c:pt>
                <c:pt idx="475">
                  <c:v>70.15334063526835</c:v>
                </c:pt>
                <c:pt idx="476">
                  <c:v>70.098576122672497</c:v>
                </c:pt>
                <c:pt idx="477">
                  <c:v>70.15334063526835</c:v>
                </c:pt>
                <c:pt idx="478">
                  <c:v>70.208105147864188</c:v>
                </c:pt>
                <c:pt idx="479">
                  <c:v>70.208105147864188</c:v>
                </c:pt>
                <c:pt idx="480">
                  <c:v>70.15334063526835</c:v>
                </c:pt>
                <c:pt idx="481">
                  <c:v>70.15334063526835</c:v>
                </c:pt>
                <c:pt idx="482">
                  <c:v>70.208105147864188</c:v>
                </c:pt>
                <c:pt idx="483">
                  <c:v>70.208105147864188</c:v>
                </c:pt>
                <c:pt idx="484">
                  <c:v>70.208105147864188</c:v>
                </c:pt>
                <c:pt idx="485">
                  <c:v>70.262869660460026</c:v>
                </c:pt>
                <c:pt idx="486">
                  <c:v>70.208105147864188</c:v>
                </c:pt>
                <c:pt idx="487">
                  <c:v>70.208105147864188</c:v>
                </c:pt>
                <c:pt idx="488">
                  <c:v>70.262869660460026</c:v>
                </c:pt>
                <c:pt idx="489">
                  <c:v>70.372398685651675</c:v>
                </c:pt>
                <c:pt idx="490">
                  <c:v>70.42716319824757</c:v>
                </c:pt>
                <c:pt idx="491">
                  <c:v>70.536692223439218</c:v>
                </c:pt>
                <c:pt idx="492">
                  <c:v>70.481927710843394</c:v>
                </c:pt>
                <c:pt idx="493">
                  <c:v>70.536692223439218</c:v>
                </c:pt>
                <c:pt idx="494">
                  <c:v>70.536692223439218</c:v>
                </c:pt>
                <c:pt idx="495">
                  <c:v>70.536692223439218</c:v>
                </c:pt>
                <c:pt idx="496">
                  <c:v>70.646221248630894</c:v>
                </c:pt>
                <c:pt idx="497">
                  <c:v>70.646221248630894</c:v>
                </c:pt>
                <c:pt idx="498">
                  <c:v>70.755750273822542</c:v>
                </c:pt>
                <c:pt idx="499">
                  <c:v>70.700985761226733</c:v>
                </c:pt>
                <c:pt idx="500">
                  <c:v>70.810514786418395</c:v>
                </c:pt>
                <c:pt idx="501">
                  <c:v>70.810514786418395</c:v>
                </c:pt>
                <c:pt idx="502">
                  <c:v>70.810514786418395</c:v>
                </c:pt>
                <c:pt idx="503">
                  <c:v>70.700985761226733</c:v>
                </c:pt>
                <c:pt idx="504">
                  <c:v>70.700985761226733</c:v>
                </c:pt>
                <c:pt idx="505">
                  <c:v>70.646221248630894</c:v>
                </c:pt>
                <c:pt idx="506">
                  <c:v>70.646221248630894</c:v>
                </c:pt>
                <c:pt idx="507">
                  <c:v>70.700985761226733</c:v>
                </c:pt>
                <c:pt idx="508">
                  <c:v>70.646221248630894</c:v>
                </c:pt>
                <c:pt idx="509">
                  <c:v>70.646221248630894</c:v>
                </c:pt>
                <c:pt idx="510">
                  <c:v>70.646221248630894</c:v>
                </c:pt>
                <c:pt idx="511">
                  <c:v>70.646221248630894</c:v>
                </c:pt>
                <c:pt idx="512">
                  <c:v>70.700985761226733</c:v>
                </c:pt>
                <c:pt idx="513">
                  <c:v>70.700985761226733</c:v>
                </c:pt>
                <c:pt idx="514">
                  <c:v>70.700985761226733</c:v>
                </c:pt>
                <c:pt idx="515">
                  <c:v>70.700985761226733</c:v>
                </c:pt>
                <c:pt idx="516">
                  <c:v>70.700985761226733</c:v>
                </c:pt>
                <c:pt idx="517">
                  <c:v>70.646221248630894</c:v>
                </c:pt>
                <c:pt idx="518">
                  <c:v>70.700985761226733</c:v>
                </c:pt>
                <c:pt idx="519">
                  <c:v>70.591456736035056</c:v>
                </c:pt>
                <c:pt idx="520">
                  <c:v>70.536692223439218</c:v>
                </c:pt>
                <c:pt idx="521">
                  <c:v>70.646221248630894</c:v>
                </c:pt>
                <c:pt idx="522">
                  <c:v>70.591456736035056</c:v>
                </c:pt>
                <c:pt idx="523">
                  <c:v>70.591456736035056</c:v>
                </c:pt>
                <c:pt idx="524">
                  <c:v>70.536692223439218</c:v>
                </c:pt>
                <c:pt idx="525">
                  <c:v>70.481927710843394</c:v>
                </c:pt>
                <c:pt idx="526">
                  <c:v>70.481927710843394</c:v>
                </c:pt>
                <c:pt idx="527">
                  <c:v>70.481927710843394</c:v>
                </c:pt>
                <c:pt idx="528">
                  <c:v>70.536692223439218</c:v>
                </c:pt>
                <c:pt idx="529">
                  <c:v>70.591456736035056</c:v>
                </c:pt>
                <c:pt idx="530">
                  <c:v>70.646221248630894</c:v>
                </c:pt>
                <c:pt idx="531">
                  <c:v>70.810514786418395</c:v>
                </c:pt>
                <c:pt idx="532">
                  <c:v>70.810514786418395</c:v>
                </c:pt>
                <c:pt idx="533">
                  <c:v>70.810514786418395</c:v>
                </c:pt>
                <c:pt idx="534">
                  <c:v>70.755750273822542</c:v>
                </c:pt>
                <c:pt idx="535">
                  <c:v>70.755750273822542</c:v>
                </c:pt>
                <c:pt idx="536">
                  <c:v>70.755750273822542</c:v>
                </c:pt>
                <c:pt idx="537">
                  <c:v>70.810514786418395</c:v>
                </c:pt>
                <c:pt idx="538">
                  <c:v>70.865279299014233</c:v>
                </c:pt>
                <c:pt idx="539">
                  <c:v>70.810514786418395</c:v>
                </c:pt>
                <c:pt idx="540">
                  <c:v>70.700985761226733</c:v>
                </c:pt>
                <c:pt idx="541">
                  <c:v>70.700985761226733</c:v>
                </c:pt>
                <c:pt idx="542">
                  <c:v>70.700985761226733</c:v>
                </c:pt>
                <c:pt idx="543">
                  <c:v>70.700985761226733</c:v>
                </c:pt>
                <c:pt idx="544">
                  <c:v>70.700985761226733</c:v>
                </c:pt>
                <c:pt idx="545">
                  <c:v>70.646221248630894</c:v>
                </c:pt>
                <c:pt idx="546">
                  <c:v>70.536692223439218</c:v>
                </c:pt>
                <c:pt idx="547">
                  <c:v>70.646221248630894</c:v>
                </c:pt>
                <c:pt idx="548">
                  <c:v>70.700985761226733</c:v>
                </c:pt>
                <c:pt idx="549">
                  <c:v>70.700985761226733</c:v>
                </c:pt>
                <c:pt idx="550">
                  <c:v>70.810514786418395</c:v>
                </c:pt>
                <c:pt idx="551">
                  <c:v>70.810514786418395</c:v>
                </c:pt>
                <c:pt idx="552">
                  <c:v>70.810514786418395</c:v>
                </c:pt>
                <c:pt idx="553">
                  <c:v>70.865279299014233</c:v>
                </c:pt>
                <c:pt idx="554">
                  <c:v>70.865279299014233</c:v>
                </c:pt>
                <c:pt idx="555">
                  <c:v>70.810514786418395</c:v>
                </c:pt>
                <c:pt idx="556">
                  <c:v>70.810514786418395</c:v>
                </c:pt>
                <c:pt idx="557">
                  <c:v>70.755750273822542</c:v>
                </c:pt>
                <c:pt idx="558">
                  <c:v>70.755750273822542</c:v>
                </c:pt>
                <c:pt idx="559">
                  <c:v>70.755750273822542</c:v>
                </c:pt>
                <c:pt idx="560">
                  <c:v>70.755750273822542</c:v>
                </c:pt>
                <c:pt idx="561">
                  <c:v>70.810514786418395</c:v>
                </c:pt>
                <c:pt idx="562">
                  <c:v>70.810514786418395</c:v>
                </c:pt>
                <c:pt idx="563">
                  <c:v>70.865279299014233</c:v>
                </c:pt>
                <c:pt idx="564">
                  <c:v>70.920043811610071</c:v>
                </c:pt>
                <c:pt idx="565">
                  <c:v>70.920043811610071</c:v>
                </c:pt>
                <c:pt idx="566">
                  <c:v>70.97480832420591</c:v>
                </c:pt>
                <c:pt idx="567">
                  <c:v>71.13910186199341</c:v>
                </c:pt>
                <c:pt idx="568">
                  <c:v>71.193866374589234</c:v>
                </c:pt>
                <c:pt idx="569">
                  <c:v>71.193866374589234</c:v>
                </c:pt>
                <c:pt idx="570">
                  <c:v>71.248630887185101</c:v>
                </c:pt>
                <c:pt idx="571">
                  <c:v>71.193866374589234</c:v>
                </c:pt>
                <c:pt idx="572">
                  <c:v>71.193866374589234</c:v>
                </c:pt>
                <c:pt idx="573">
                  <c:v>71.193866374589234</c:v>
                </c:pt>
                <c:pt idx="574">
                  <c:v>71.193866374589234</c:v>
                </c:pt>
                <c:pt idx="575">
                  <c:v>71.193866374589234</c:v>
                </c:pt>
                <c:pt idx="576">
                  <c:v>71.13910186199341</c:v>
                </c:pt>
                <c:pt idx="577">
                  <c:v>71.13910186199341</c:v>
                </c:pt>
                <c:pt idx="578">
                  <c:v>71.13910186199341</c:v>
                </c:pt>
                <c:pt idx="579">
                  <c:v>71.193866374589234</c:v>
                </c:pt>
                <c:pt idx="580">
                  <c:v>71.193866374589234</c:v>
                </c:pt>
                <c:pt idx="581">
                  <c:v>71.248630887185101</c:v>
                </c:pt>
                <c:pt idx="582">
                  <c:v>71.358159912376763</c:v>
                </c:pt>
                <c:pt idx="583">
                  <c:v>71.412924424972644</c:v>
                </c:pt>
                <c:pt idx="584">
                  <c:v>71.412924424972644</c:v>
                </c:pt>
                <c:pt idx="585">
                  <c:v>71.467688937568454</c:v>
                </c:pt>
                <c:pt idx="586">
                  <c:v>71.57721796276013</c:v>
                </c:pt>
                <c:pt idx="587">
                  <c:v>71.57721796276013</c:v>
                </c:pt>
                <c:pt idx="588">
                  <c:v>71.631982475355969</c:v>
                </c:pt>
                <c:pt idx="589">
                  <c:v>71.631982475355969</c:v>
                </c:pt>
                <c:pt idx="590">
                  <c:v>71.686746987951778</c:v>
                </c:pt>
                <c:pt idx="591">
                  <c:v>71.57721796276013</c:v>
                </c:pt>
                <c:pt idx="592">
                  <c:v>71.57721796276013</c:v>
                </c:pt>
                <c:pt idx="593">
                  <c:v>71.741511500547659</c:v>
                </c:pt>
                <c:pt idx="594">
                  <c:v>71.90580503833516</c:v>
                </c:pt>
                <c:pt idx="595">
                  <c:v>71.851040525739307</c:v>
                </c:pt>
                <c:pt idx="596">
                  <c:v>71.796276013143483</c:v>
                </c:pt>
                <c:pt idx="597">
                  <c:v>71.90580503833516</c:v>
                </c:pt>
                <c:pt idx="598">
                  <c:v>71.686746987951778</c:v>
                </c:pt>
                <c:pt idx="599">
                  <c:v>71.686746987951778</c:v>
                </c:pt>
                <c:pt idx="600">
                  <c:v>71.686746987951778</c:v>
                </c:pt>
                <c:pt idx="601">
                  <c:v>71.686746987951778</c:v>
                </c:pt>
                <c:pt idx="602">
                  <c:v>71.851040525739307</c:v>
                </c:pt>
                <c:pt idx="603">
                  <c:v>71.851040525739307</c:v>
                </c:pt>
                <c:pt idx="604">
                  <c:v>71.960569550931012</c:v>
                </c:pt>
                <c:pt idx="605">
                  <c:v>71.960569550931012</c:v>
                </c:pt>
                <c:pt idx="606">
                  <c:v>71.960569550931012</c:v>
                </c:pt>
                <c:pt idx="607">
                  <c:v>71.960569550931012</c:v>
                </c:pt>
                <c:pt idx="608">
                  <c:v>72.015334063526808</c:v>
                </c:pt>
                <c:pt idx="609">
                  <c:v>72.015334063526808</c:v>
                </c:pt>
                <c:pt idx="610">
                  <c:v>71.90580503833516</c:v>
                </c:pt>
                <c:pt idx="611">
                  <c:v>71.90580503833516</c:v>
                </c:pt>
                <c:pt idx="612">
                  <c:v>71.741511500547659</c:v>
                </c:pt>
                <c:pt idx="613">
                  <c:v>71.741511500547659</c:v>
                </c:pt>
                <c:pt idx="614">
                  <c:v>71.741511500547659</c:v>
                </c:pt>
                <c:pt idx="615">
                  <c:v>71.741511500547659</c:v>
                </c:pt>
                <c:pt idx="616">
                  <c:v>71.741511500547659</c:v>
                </c:pt>
                <c:pt idx="617">
                  <c:v>71.796276013143483</c:v>
                </c:pt>
                <c:pt idx="618">
                  <c:v>71.796276013143483</c:v>
                </c:pt>
                <c:pt idx="619">
                  <c:v>71.741511500547659</c:v>
                </c:pt>
                <c:pt idx="620">
                  <c:v>71.741511500547659</c:v>
                </c:pt>
                <c:pt idx="621">
                  <c:v>71.796276013143483</c:v>
                </c:pt>
                <c:pt idx="622">
                  <c:v>71.631982475355969</c:v>
                </c:pt>
                <c:pt idx="623">
                  <c:v>71.631982475355969</c:v>
                </c:pt>
                <c:pt idx="624">
                  <c:v>71.631982475355969</c:v>
                </c:pt>
                <c:pt idx="625">
                  <c:v>71.631982475355969</c:v>
                </c:pt>
                <c:pt idx="626">
                  <c:v>71.631982475355969</c:v>
                </c:pt>
                <c:pt idx="627">
                  <c:v>71.741511500547659</c:v>
                </c:pt>
                <c:pt idx="628">
                  <c:v>71.796276013143483</c:v>
                </c:pt>
                <c:pt idx="629">
                  <c:v>71.796276013143483</c:v>
                </c:pt>
                <c:pt idx="630">
                  <c:v>71.851040525739307</c:v>
                </c:pt>
                <c:pt idx="631">
                  <c:v>71.90580503833516</c:v>
                </c:pt>
                <c:pt idx="632">
                  <c:v>71.90580503833516</c:v>
                </c:pt>
                <c:pt idx="633">
                  <c:v>71.90580503833516</c:v>
                </c:pt>
                <c:pt idx="634">
                  <c:v>71.90580503833516</c:v>
                </c:pt>
                <c:pt idx="635">
                  <c:v>71.960569550931012</c:v>
                </c:pt>
                <c:pt idx="636">
                  <c:v>71.90580503833516</c:v>
                </c:pt>
                <c:pt idx="637">
                  <c:v>71.90580503833516</c:v>
                </c:pt>
                <c:pt idx="638">
                  <c:v>72.124863088718527</c:v>
                </c:pt>
                <c:pt idx="639">
                  <c:v>72.234392113910189</c:v>
                </c:pt>
                <c:pt idx="640">
                  <c:v>72.289156626506028</c:v>
                </c:pt>
                <c:pt idx="641">
                  <c:v>72.289156626506028</c:v>
                </c:pt>
                <c:pt idx="642">
                  <c:v>72.343921139101852</c:v>
                </c:pt>
                <c:pt idx="643">
                  <c:v>72.398685651697704</c:v>
                </c:pt>
                <c:pt idx="644">
                  <c:v>72.453450164293542</c:v>
                </c:pt>
                <c:pt idx="645">
                  <c:v>72.453450164293542</c:v>
                </c:pt>
                <c:pt idx="646">
                  <c:v>72.398685651697704</c:v>
                </c:pt>
                <c:pt idx="647">
                  <c:v>72.398685651697704</c:v>
                </c:pt>
                <c:pt idx="648">
                  <c:v>72.343921139101852</c:v>
                </c:pt>
                <c:pt idx="649">
                  <c:v>72.234392113910189</c:v>
                </c:pt>
                <c:pt idx="650">
                  <c:v>72.234392113910189</c:v>
                </c:pt>
                <c:pt idx="651">
                  <c:v>72.289156626506028</c:v>
                </c:pt>
                <c:pt idx="652">
                  <c:v>72.234392113910189</c:v>
                </c:pt>
                <c:pt idx="653">
                  <c:v>72.234392113910189</c:v>
                </c:pt>
                <c:pt idx="654">
                  <c:v>72.124863088718527</c:v>
                </c:pt>
                <c:pt idx="655">
                  <c:v>72.234392113910189</c:v>
                </c:pt>
                <c:pt idx="656">
                  <c:v>72.234392113910189</c:v>
                </c:pt>
                <c:pt idx="657">
                  <c:v>72.179627601314365</c:v>
                </c:pt>
                <c:pt idx="658">
                  <c:v>72.234392113910189</c:v>
                </c:pt>
                <c:pt idx="659">
                  <c:v>72.179627601314365</c:v>
                </c:pt>
                <c:pt idx="660">
                  <c:v>72.234392113910189</c:v>
                </c:pt>
                <c:pt idx="661">
                  <c:v>72.234392113910189</c:v>
                </c:pt>
                <c:pt idx="662">
                  <c:v>72.234392113910189</c:v>
                </c:pt>
                <c:pt idx="663">
                  <c:v>72.234392113910189</c:v>
                </c:pt>
                <c:pt idx="664">
                  <c:v>72.124863088718527</c:v>
                </c:pt>
                <c:pt idx="665">
                  <c:v>72.179627601314365</c:v>
                </c:pt>
                <c:pt idx="666">
                  <c:v>72.234392113910189</c:v>
                </c:pt>
                <c:pt idx="667">
                  <c:v>72.234392113910189</c:v>
                </c:pt>
                <c:pt idx="668">
                  <c:v>72.234392113910189</c:v>
                </c:pt>
                <c:pt idx="669">
                  <c:v>72.179627601314365</c:v>
                </c:pt>
                <c:pt idx="670">
                  <c:v>72.179627601314365</c:v>
                </c:pt>
                <c:pt idx="671">
                  <c:v>72.234392113910189</c:v>
                </c:pt>
                <c:pt idx="672">
                  <c:v>72.289156626506028</c:v>
                </c:pt>
                <c:pt idx="673">
                  <c:v>72.289156626506028</c:v>
                </c:pt>
                <c:pt idx="674">
                  <c:v>72.289156626506028</c:v>
                </c:pt>
                <c:pt idx="675">
                  <c:v>72.289156626506028</c:v>
                </c:pt>
                <c:pt idx="676">
                  <c:v>72.343921139101852</c:v>
                </c:pt>
                <c:pt idx="677">
                  <c:v>72.343921139101852</c:v>
                </c:pt>
                <c:pt idx="678">
                  <c:v>72.343921139101852</c:v>
                </c:pt>
                <c:pt idx="679">
                  <c:v>72.398685651697704</c:v>
                </c:pt>
                <c:pt idx="680">
                  <c:v>72.453450164293542</c:v>
                </c:pt>
                <c:pt idx="681">
                  <c:v>72.453450164293542</c:v>
                </c:pt>
                <c:pt idx="682">
                  <c:v>72.508214676889381</c:v>
                </c:pt>
                <c:pt idx="683">
                  <c:v>72.617743702081043</c:v>
                </c:pt>
                <c:pt idx="684">
                  <c:v>72.562979189485219</c:v>
                </c:pt>
                <c:pt idx="685">
                  <c:v>72.617743702081043</c:v>
                </c:pt>
                <c:pt idx="686">
                  <c:v>72.727272727272734</c:v>
                </c:pt>
                <c:pt idx="687">
                  <c:v>72.727272727272734</c:v>
                </c:pt>
                <c:pt idx="688">
                  <c:v>72.672508214676853</c:v>
                </c:pt>
                <c:pt idx="689">
                  <c:v>72.617743702081043</c:v>
                </c:pt>
                <c:pt idx="690">
                  <c:v>72.508214676889381</c:v>
                </c:pt>
                <c:pt idx="691">
                  <c:v>72.508214676889381</c:v>
                </c:pt>
                <c:pt idx="692">
                  <c:v>72.453450164293542</c:v>
                </c:pt>
                <c:pt idx="693">
                  <c:v>72.453450164293542</c:v>
                </c:pt>
                <c:pt idx="694">
                  <c:v>72.508214676889381</c:v>
                </c:pt>
                <c:pt idx="695">
                  <c:v>72.508214676889381</c:v>
                </c:pt>
                <c:pt idx="696">
                  <c:v>72.562979189485219</c:v>
                </c:pt>
                <c:pt idx="697">
                  <c:v>72.562979189485219</c:v>
                </c:pt>
                <c:pt idx="698">
                  <c:v>72.562979189485219</c:v>
                </c:pt>
                <c:pt idx="699">
                  <c:v>72.562979189485219</c:v>
                </c:pt>
                <c:pt idx="700">
                  <c:v>72.617743702081043</c:v>
                </c:pt>
                <c:pt idx="701">
                  <c:v>72.562979189485219</c:v>
                </c:pt>
                <c:pt idx="702">
                  <c:v>72.562979189485219</c:v>
                </c:pt>
                <c:pt idx="703">
                  <c:v>72.562979189485219</c:v>
                </c:pt>
                <c:pt idx="704">
                  <c:v>72.562979189485219</c:v>
                </c:pt>
                <c:pt idx="705">
                  <c:v>72.672508214676853</c:v>
                </c:pt>
                <c:pt idx="706">
                  <c:v>72.672508214676853</c:v>
                </c:pt>
                <c:pt idx="707">
                  <c:v>72.672508214676853</c:v>
                </c:pt>
                <c:pt idx="708">
                  <c:v>72.727272727272734</c:v>
                </c:pt>
                <c:pt idx="709">
                  <c:v>72.672508214676853</c:v>
                </c:pt>
                <c:pt idx="710">
                  <c:v>72.672508214676853</c:v>
                </c:pt>
                <c:pt idx="711">
                  <c:v>72.782037239868558</c:v>
                </c:pt>
                <c:pt idx="712">
                  <c:v>72.782037239868558</c:v>
                </c:pt>
                <c:pt idx="713">
                  <c:v>72.836801752464353</c:v>
                </c:pt>
                <c:pt idx="714">
                  <c:v>73.055859802847749</c:v>
                </c:pt>
                <c:pt idx="715">
                  <c:v>73.001095290251911</c:v>
                </c:pt>
                <c:pt idx="716">
                  <c:v>73.001095290251911</c:v>
                </c:pt>
                <c:pt idx="717">
                  <c:v>73.001095290251911</c:v>
                </c:pt>
                <c:pt idx="718">
                  <c:v>73.001095290251911</c:v>
                </c:pt>
                <c:pt idx="719">
                  <c:v>73.001095290251911</c:v>
                </c:pt>
                <c:pt idx="720">
                  <c:v>73.001095290251911</c:v>
                </c:pt>
                <c:pt idx="721">
                  <c:v>73.001095290251911</c:v>
                </c:pt>
                <c:pt idx="722">
                  <c:v>73.001095290251911</c:v>
                </c:pt>
                <c:pt idx="723">
                  <c:v>73.055859802847749</c:v>
                </c:pt>
                <c:pt idx="724">
                  <c:v>73.055859802847749</c:v>
                </c:pt>
                <c:pt idx="725">
                  <c:v>73.055859802847749</c:v>
                </c:pt>
                <c:pt idx="726">
                  <c:v>73.055859802847749</c:v>
                </c:pt>
                <c:pt idx="727">
                  <c:v>73.001095290251911</c:v>
                </c:pt>
                <c:pt idx="728">
                  <c:v>73.055859802847749</c:v>
                </c:pt>
                <c:pt idx="729">
                  <c:v>73.110624315443587</c:v>
                </c:pt>
                <c:pt idx="730">
                  <c:v>73.055859802847749</c:v>
                </c:pt>
                <c:pt idx="731">
                  <c:v>73.001095290251911</c:v>
                </c:pt>
                <c:pt idx="732">
                  <c:v>73.055859802847749</c:v>
                </c:pt>
                <c:pt idx="733">
                  <c:v>73.001095290251911</c:v>
                </c:pt>
                <c:pt idx="734">
                  <c:v>73.001095290251911</c:v>
                </c:pt>
                <c:pt idx="735">
                  <c:v>73.001095290251911</c:v>
                </c:pt>
                <c:pt idx="736">
                  <c:v>73.001095290251911</c:v>
                </c:pt>
                <c:pt idx="737">
                  <c:v>73.001095290251911</c:v>
                </c:pt>
                <c:pt idx="738">
                  <c:v>72.946330777656058</c:v>
                </c:pt>
                <c:pt idx="739">
                  <c:v>72.946330777656058</c:v>
                </c:pt>
                <c:pt idx="740">
                  <c:v>72.946330777656058</c:v>
                </c:pt>
                <c:pt idx="741">
                  <c:v>72.946330777656058</c:v>
                </c:pt>
                <c:pt idx="742">
                  <c:v>73.001095290251911</c:v>
                </c:pt>
                <c:pt idx="743">
                  <c:v>73.055859802847749</c:v>
                </c:pt>
                <c:pt idx="744">
                  <c:v>73.110624315443587</c:v>
                </c:pt>
                <c:pt idx="745">
                  <c:v>73.110624315443587</c:v>
                </c:pt>
                <c:pt idx="746">
                  <c:v>73.110624315443587</c:v>
                </c:pt>
                <c:pt idx="747">
                  <c:v>73.165388828039383</c:v>
                </c:pt>
                <c:pt idx="748">
                  <c:v>73.220153340635264</c:v>
                </c:pt>
                <c:pt idx="749">
                  <c:v>73.220153340635264</c:v>
                </c:pt>
                <c:pt idx="750">
                  <c:v>73.220153340635264</c:v>
                </c:pt>
                <c:pt idx="751">
                  <c:v>73.274917853231088</c:v>
                </c:pt>
                <c:pt idx="752">
                  <c:v>73.274917853231088</c:v>
                </c:pt>
                <c:pt idx="753">
                  <c:v>73.329682365826926</c:v>
                </c:pt>
                <c:pt idx="754">
                  <c:v>73.329682365826926</c:v>
                </c:pt>
                <c:pt idx="755">
                  <c:v>73.329682365826926</c:v>
                </c:pt>
                <c:pt idx="756">
                  <c:v>73.384446878422764</c:v>
                </c:pt>
                <c:pt idx="757">
                  <c:v>73.329682365826926</c:v>
                </c:pt>
                <c:pt idx="758">
                  <c:v>73.384446878422764</c:v>
                </c:pt>
                <c:pt idx="759">
                  <c:v>73.384446878422764</c:v>
                </c:pt>
                <c:pt idx="760">
                  <c:v>73.384446878422764</c:v>
                </c:pt>
                <c:pt idx="761">
                  <c:v>73.384446878422764</c:v>
                </c:pt>
                <c:pt idx="762">
                  <c:v>73.384446878422764</c:v>
                </c:pt>
                <c:pt idx="763">
                  <c:v>73.439211391018631</c:v>
                </c:pt>
                <c:pt idx="764">
                  <c:v>73.439211391018631</c:v>
                </c:pt>
                <c:pt idx="765">
                  <c:v>73.439211391018631</c:v>
                </c:pt>
                <c:pt idx="766">
                  <c:v>73.548740416210279</c:v>
                </c:pt>
                <c:pt idx="767">
                  <c:v>73.548740416210279</c:v>
                </c:pt>
                <c:pt idx="768">
                  <c:v>73.548740416210279</c:v>
                </c:pt>
                <c:pt idx="769">
                  <c:v>73.548740416210279</c:v>
                </c:pt>
                <c:pt idx="770">
                  <c:v>73.603504928806132</c:v>
                </c:pt>
                <c:pt idx="771">
                  <c:v>73.603504928806132</c:v>
                </c:pt>
                <c:pt idx="772">
                  <c:v>73.603504928806132</c:v>
                </c:pt>
                <c:pt idx="773">
                  <c:v>73.548740416210279</c:v>
                </c:pt>
                <c:pt idx="774">
                  <c:v>73.603504928806132</c:v>
                </c:pt>
                <c:pt idx="775">
                  <c:v>73.65826944140197</c:v>
                </c:pt>
                <c:pt idx="776">
                  <c:v>73.767798466593632</c:v>
                </c:pt>
                <c:pt idx="777">
                  <c:v>73.767798466593632</c:v>
                </c:pt>
                <c:pt idx="778">
                  <c:v>73.767798466593632</c:v>
                </c:pt>
                <c:pt idx="779">
                  <c:v>73.767798466593632</c:v>
                </c:pt>
                <c:pt idx="780">
                  <c:v>73.877327491785309</c:v>
                </c:pt>
                <c:pt idx="781">
                  <c:v>73.877327491785309</c:v>
                </c:pt>
                <c:pt idx="782">
                  <c:v>73.877327491785309</c:v>
                </c:pt>
                <c:pt idx="783">
                  <c:v>73.877327491785309</c:v>
                </c:pt>
                <c:pt idx="784">
                  <c:v>73.877327491785309</c:v>
                </c:pt>
                <c:pt idx="785">
                  <c:v>73.877327491785309</c:v>
                </c:pt>
                <c:pt idx="786">
                  <c:v>73.877327491785309</c:v>
                </c:pt>
                <c:pt idx="787">
                  <c:v>73.877327491785309</c:v>
                </c:pt>
                <c:pt idx="788">
                  <c:v>73.82256297918947</c:v>
                </c:pt>
                <c:pt idx="789">
                  <c:v>73.932092004381147</c:v>
                </c:pt>
                <c:pt idx="790">
                  <c:v>73.986856516976985</c:v>
                </c:pt>
                <c:pt idx="791">
                  <c:v>74.096385542168662</c:v>
                </c:pt>
                <c:pt idx="792">
                  <c:v>74.096385542168662</c:v>
                </c:pt>
                <c:pt idx="793">
                  <c:v>74.096385542168662</c:v>
                </c:pt>
                <c:pt idx="794">
                  <c:v>74.096385542168662</c:v>
                </c:pt>
                <c:pt idx="795">
                  <c:v>74.1511500547645</c:v>
                </c:pt>
                <c:pt idx="796">
                  <c:v>74.260679079956191</c:v>
                </c:pt>
                <c:pt idx="797">
                  <c:v>74.370208105147853</c:v>
                </c:pt>
                <c:pt idx="798">
                  <c:v>74.424972617743691</c:v>
                </c:pt>
                <c:pt idx="799">
                  <c:v>74.424972617743691</c:v>
                </c:pt>
                <c:pt idx="800">
                  <c:v>74.534501642935396</c:v>
                </c:pt>
                <c:pt idx="801">
                  <c:v>74.479737130339515</c:v>
                </c:pt>
                <c:pt idx="802">
                  <c:v>74.479737130339515</c:v>
                </c:pt>
                <c:pt idx="803">
                  <c:v>74.534501642935396</c:v>
                </c:pt>
                <c:pt idx="804">
                  <c:v>74.534501642935396</c:v>
                </c:pt>
                <c:pt idx="805">
                  <c:v>74.534501642935396</c:v>
                </c:pt>
                <c:pt idx="806">
                  <c:v>74.534501642935396</c:v>
                </c:pt>
                <c:pt idx="807">
                  <c:v>74.534501642935396</c:v>
                </c:pt>
                <c:pt idx="808">
                  <c:v>74.534501642935396</c:v>
                </c:pt>
                <c:pt idx="809">
                  <c:v>74.589266155531206</c:v>
                </c:pt>
                <c:pt idx="810">
                  <c:v>74.589266155531206</c:v>
                </c:pt>
                <c:pt idx="811">
                  <c:v>74.589266155531206</c:v>
                </c:pt>
                <c:pt idx="812">
                  <c:v>74.589266155531206</c:v>
                </c:pt>
                <c:pt idx="813">
                  <c:v>74.589266155531206</c:v>
                </c:pt>
                <c:pt idx="814">
                  <c:v>74.589266155531206</c:v>
                </c:pt>
                <c:pt idx="815">
                  <c:v>74.589266155531206</c:v>
                </c:pt>
                <c:pt idx="816">
                  <c:v>74.589266155531206</c:v>
                </c:pt>
                <c:pt idx="817">
                  <c:v>74.644030668127087</c:v>
                </c:pt>
                <c:pt idx="818">
                  <c:v>74.753559693318749</c:v>
                </c:pt>
                <c:pt idx="819">
                  <c:v>74.753559693318749</c:v>
                </c:pt>
                <c:pt idx="820">
                  <c:v>74.808324205914573</c:v>
                </c:pt>
                <c:pt idx="821">
                  <c:v>74.808324205914573</c:v>
                </c:pt>
                <c:pt idx="822">
                  <c:v>74.753559693318749</c:v>
                </c:pt>
                <c:pt idx="823">
                  <c:v>74.753559693318749</c:v>
                </c:pt>
                <c:pt idx="824">
                  <c:v>74.698795180722868</c:v>
                </c:pt>
                <c:pt idx="825">
                  <c:v>74.753559693318749</c:v>
                </c:pt>
                <c:pt idx="826">
                  <c:v>74.698795180722868</c:v>
                </c:pt>
                <c:pt idx="827">
                  <c:v>74.698795180722868</c:v>
                </c:pt>
                <c:pt idx="828">
                  <c:v>74.698795180722868</c:v>
                </c:pt>
                <c:pt idx="829">
                  <c:v>74.698795180722868</c:v>
                </c:pt>
                <c:pt idx="830">
                  <c:v>74.753559693318749</c:v>
                </c:pt>
                <c:pt idx="831">
                  <c:v>74.863088718510397</c:v>
                </c:pt>
                <c:pt idx="832">
                  <c:v>74.863088718510397</c:v>
                </c:pt>
                <c:pt idx="833">
                  <c:v>74.863088718510397</c:v>
                </c:pt>
                <c:pt idx="834">
                  <c:v>74.917853231106278</c:v>
                </c:pt>
                <c:pt idx="835">
                  <c:v>74.863088718510397</c:v>
                </c:pt>
                <c:pt idx="836">
                  <c:v>74.917853231106278</c:v>
                </c:pt>
                <c:pt idx="837">
                  <c:v>74.917853231106278</c:v>
                </c:pt>
                <c:pt idx="838">
                  <c:v>74.972617743702102</c:v>
                </c:pt>
                <c:pt idx="839">
                  <c:v>75.027382256297898</c:v>
                </c:pt>
                <c:pt idx="840">
                  <c:v>74.972617743702102</c:v>
                </c:pt>
                <c:pt idx="841">
                  <c:v>74.917853231106278</c:v>
                </c:pt>
                <c:pt idx="842">
                  <c:v>74.917853231106278</c:v>
                </c:pt>
                <c:pt idx="843">
                  <c:v>75.027382256297898</c:v>
                </c:pt>
                <c:pt idx="844">
                  <c:v>75.08214676889375</c:v>
                </c:pt>
                <c:pt idx="845">
                  <c:v>75.027382256297898</c:v>
                </c:pt>
                <c:pt idx="846">
                  <c:v>75.08214676889375</c:v>
                </c:pt>
                <c:pt idx="847">
                  <c:v>75.08214676889375</c:v>
                </c:pt>
                <c:pt idx="848">
                  <c:v>75.136911281489589</c:v>
                </c:pt>
                <c:pt idx="849">
                  <c:v>75.136911281489589</c:v>
                </c:pt>
                <c:pt idx="850">
                  <c:v>75.08214676889375</c:v>
                </c:pt>
                <c:pt idx="851">
                  <c:v>75.136911281489589</c:v>
                </c:pt>
                <c:pt idx="852">
                  <c:v>75.191675794085413</c:v>
                </c:pt>
                <c:pt idx="853">
                  <c:v>75.191675794085413</c:v>
                </c:pt>
                <c:pt idx="854">
                  <c:v>75.191675794085413</c:v>
                </c:pt>
                <c:pt idx="855">
                  <c:v>75.246440306681237</c:v>
                </c:pt>
                <c:pt idx="856">
                  <c:v>75.355969331872942</c:v>
                </c:pt>
                <c:pt idx="857">
                  <c:v>75.41073384446878</c:v>
                </c:pt>
                <c:pt idx="858">
                  <c:v>75.465498357064604</c:v>
                </c:pt>
                <c:pt idx="859">
                  <c:v>75.465498357064604</c:v>
                </c:pt>
                <c:pt idx="860">
                  <c:v>75.520262869660456</c:v>
                </c:pt>
                <c:pt idx="861">
                  <c:v>75.520262869660456</c:v>
                </c:pt>
                <c:pt idx="862">
                  <c:v>75.575027382256266</c:v>
                </c:pt>
                <c:pt idx="863">
                  <c:v>75.684556407447971</c:v>
                </c:pt>
                <c:pt idx="864">
                  <c:v>75.684556407447971</c:v>
                </c:pt>
                <c:pt idx="865">
                  <c:v>75.684556407447971</c:v>
                </c:pt>
                <c:pt idx="866">
                  <c:v>75.684556407447971</c:v>
                </c:pt>
                <c:pt idx="867">
                  <c:v>75.684556407447971</c:v>
                </c:pt>
                <c:pt idx="868">
                  <c:v>75.684556407447971</c:v>
                </c:pt>
                <c:pt idx="869">
                  <c:v>75.629791894852104</c:v>
                </c:pt>
                <c:pt idx="870">
                  <c:v>75.684556407447971</c:v>
                </c:pt>
                <c:pt idx="871">
                  <c:v>75.629791894852104</c:v>
                </c:pt>
                <c:pt idx="872">
                  <c:v>75.629791894852104</c:v>
                </c:pt>
                <c:pt idx="873">
                  <c:v>75.629791894852104</c:v>
                </c:pt>
                <c:pt idx="874">
                  <c:v>75.684556407447971</c:v>
                </c:pt>
                <c:pt idx="875">
                  <c:v>75.684556407447971</c:v>
                </c:pt>
                <c:pt idx="876">
                  <c:v>75.794085432639648</c:v>
                </c:pt>
                <c:pt idx="877">
                  <c:v>75.794085432639648</c:v>
                </c:pt>
                <c:pt idx="878">
                  <c:v>76.013143483023015</c:v>
                </c:pt>
                <c:pt idx="879">
                  <c:v>76.067907995618853</c:v>
                </c:pt>
                <c:pt idx="880">
                  <c:v>76.067907995618853</c:v>
                </c:pt>
                <c:pt idx="881">
                  <c:v>76.067907995618853</c:v>
                </c:pt>
                <c:pt idx="882">
                  <c:v>76.122672508214649</c:v>
                </c:pt>
                <c:pt idx="883">
                  <c:v>76.122672508214649</c:v>
                </c:pt>
                <c:pt idx="884">
                  <c:v>76.122672508214649</c:v>
                </c:pt>
                <c:pt idx="885">
                  <c:v>76.122672508214649</c:v>
                </c:pt>
                <c:pt idx="886">
                  <c:v>76.177437020810501</c:v>
                </c:pt>
                <c:pt idx="887">
                  <c:v>76.232201533406339</c:v>
                </c:pt>
                <c:pt idx="888">
                  <c:v>76.232201533406339</c:v>
                </c:pt>
                <c:pt idx="889">
                  <c:v>76.286966046002192</c:v>
                </c:pt>
                <c:pt idx="890">
                  <c:v>76.396495071193868</c:v>
                </c:pt>
                <c:pt idx="891">
                  <c:v>76.396495071193868</c:v>
                </c:pt>
                <c:pt idx="892">
                  <c:v>76.451259583789707</c:v>
                </c:pt>
                <c:pt idx="893">
                  <c:v>76.396495071193868</c:v>
                </c:pt>
                <c:pt idx="894">
                  <c:v>76.396495071193868</c:v>
                </c:pt>
                <c:pt idx="895">
                  <c:v>76.396495071193868</c:v>
                </c:pt>
                <c:pt idx="896">
                  <c:v>76.451259583789707</c:v>
                </c:pt>
                <c:pt idx="897">
                  <c:v>76.396495071193868</c:v>
                </c:pt>
                <c:pt idx="898">
                  <c:v>76.396495071193868</c:v>
                </c:pt>
                <c:pt idx="899">
                  <c:v>76.451259583789707</c:v>
                </c:pt>
                <c:pt idx="900">
                  <c:v>76.451259583789707</c:v>
                </c:pt>
                <c:pt idx="901">
                  <c:v>76.451259583789707</c:v>
                </c:pt>
                <c:pt idx="902">
                  <c:v>76.560788608981369</c:v>
                </c:pt>
                <c:pt idx="903">
                  <c:v>76.560788608981369</c:v>
                </c:pt>
                <c:pt idx="904">
                  <c:v>76.615553121577221</c:v>
                </c:pt>
                <c:pt idx="905">
                  <c:v>76.560788608981369</c:v>
                </c:pt>
                <c:pt idx="906">
                  <c:v>76.615553121577221</c:v>
                </c:pt>
                <c:pt idx="907">
                  <c:v>76.615553121577221</c:v>
                </c:pt>
                <c:pt idx="908">
                  <c:v>76.560788608981369</c:v>
                </c:pt>
                <c:pt idx="909">
                  <c:v>76.560788608981369</c:v>
                </c:pt>
                <c:pt idx="910">
                  <c:v>76.615553121577221</c:v>
                </c:pt>
                <c:pt idx="911">
                  <c:v>76.670317634173045</c:v>
                </c:pt>
                <c:pt idx="912">
                  <c:v>76.670317634173045</c:v>
                </c:pt>
                <c:pt idx="913">
                  <c:v>76.670317634173045</c:v>
                </c:pt>
                <c:pt idx="914">
                  <c:v>76.670317634173045</c:v>
                </c:pt>
                <c:pt idx="915">
                  <c:v>76.72508214676887</c:v>
                </c:pt>
                <c:pt idx="916">
                  <c:v>76.72508214676887</c:v>
                </c:pt>
                <c:pt idx="917">
                  <c:v>76.670317634173045</c:v>
                </c:pt>
                <c:pt idx="918">
                  <c:v>76.72508214676887</c:v>
                </c:pt>
                <c:pt idx="919">
                  <c:v>76.72508214676887</c:v>
                </c:pt>
                <c:pt idx="920">
                  <c:v>76.72508214676887</c:v>
                </c:pt>
                <c:pt idx="921">
                  <c:v>76.779846659364722</c:v>
                </c:pt>
                <c:pt idx="922">
                  <c:v>76.779846659364722</c:v>
                </c:pt>
                <c:pt idx="923">
                  <c:v>76.779846659364722</c:v>
                </c:pt>
                <c:pt idx="924">
                  <c:v>76.834611171960574</c:v>
                </c:pt>
                <c:pt idx="925">
                  <c:v>76.834611171960574</c:v>
                </c:pt>
                <c:pt idx="926">
                  <c:v>76.834611171960574</c:v>
                </c:pt>
                <c:pt idx="927">
                  <c:v>76.834611171960574</c:v>
                </c:pt>
                <c:pt idx="928">
                  <c:v>76.834611171960574</c:v>
                </c:pt>
                <c:pt idx="929">
                  <c:v>76.834611171960574</c:v>
                </c:pt>
                <c:pt idx="930">
                  <c:v>76.834611171960574</c:v>
                </c:pt>
                <c:pt idx="931">
                  <c:v>76.834611171960574</c:v>
                </c:pt>
                <c:pt idx="932">
                  <c:v>76.834611171960574</c:v>
                </c:pt>
                <c:pt idx="933">
                  <c:v>76.889375684556398</c:v>
                </c:pt>
                <c:pt idx="934">
                  <c:v>76.889375684556398</c:v>
                </c:pt>
                <c:pt idx="935">
                  <c:v>76.889375684556398</c:v>
                </c:pt>
                <c:pt idx="936">
                  <c:v>76.944140197152265</c:v>
                </c:pt>
                <c:pt idx="937">
                  <c:v>76.944140197152265</c:v>
                </c:pt>
                <c:pt idx="938">
                  <c:v>76.944140197152265</c:v>
                </c:pt>
                <c:pt idx="939">
                  <c:v>76.944140197152265</c:v>
                </c:pt>
                <c:pt idx="940">
                  <c:v>76.944140197152265</c:v>
                </c:pt>
                <c:pt idx="941">
                  <c:v>76.944140197152265</c:v>
                </c:pt>
                <c:pt idx="942">
                  <c:v>76.998904709748118</c:v>
                </c:pt>
                <c:pt idx="943">
                  <c:v>76.889375684556398</c:v>
                </c:pt>
                <c:pt idx="944">
                  <c:v>76.889375684556398</c:v>
                </c:pt>
                <c:pt idx="945">
                  <c:v>76.889375684556398</c:v>
                </c:pt>
                <c:pt idx="946">
                  <c:v>76.889375684556398</c:v>
                </c:pt>
                <c:pt idx="947">
                  <c:v>76.889375684556398</c:v>
                </c:pt>
                <c:pt idx="948">
                  <c:v>77.053669222343927</c:v>
                </c:pt>
                <c:pt idx="949">
                  <c:v>77.053669222343927</c:v>
                </c:pt>
                <c:pt idx="950">
                  <c:v>77.108433734939737</c:v>
                </c:pt>
                <c:pt idx="951">
                  <c:v>77.108433734939737</c:v>
                </c:pt>
                <c:pt idx="952">
                  <c:v>77.16319824753559</c:v>
                </c:pt>
                <c:pt idx="953">
                  <c:v>77.217962760131442</c:v>
                </c:pt>
                <c:pt idx="954">
                  <c:v>77.217962760131442</c:v>
                </c:pt>
                <c:pt idx="955">
                  <c:v>77.217962760131442</c:v>
                </c:pt>
                <c:pt idx="956">
                  <c:v>77.16319824753559</c:v>
                </c:pt>
                <c:pt idx="957">
                  <c:v>77.217962760131442</c:v>
                </c:pt>
                <c:pt idx="958">
                  <c:v>77.16319824753559</c:v>
                </c:pt>
                <c:pt idx="959">
                  <c:v>77.217962760131442</c:v>
                </c:pt>
                <c:pt idx="960">
                  <c:v>77.272727272727238</c:v>
                </c:pt>
                <c:pt idx="961">
                  <c:v>77.272727272727238</c:v>
                </c:pt>
                <c:pt idx="962">
                  <c:v>77.272727272727238</c:v>
                </c:pt>
                <c:pt idx="963">
                  <c:v>77.272727272727238</c:v>
                </c:pt>
                <c:pt idx="964">
                  <c:v>77.327491785323105</c:v>
                </c:pt>
                <c:pt idx="965">
                  <c:v>77.437020810514781</c:v>
                </c:pt>
                <c:pt idx="966">
                  <c:v>77.382256297918943</c:v>
                </c:pt>
                <c:pt idx="967">
                  <c:v>77.382256297918943</c:v>
                </c:pt>
                <c:pt idx="968">
                  <c:v>77.382256297918943</c:v>
                </c:pt>
                <c:pt idx="969">
                  <c:v>77.382256297918943</c:v>
                </c:pt>
                <c:pt idx="970">
                  <c:v>77.437020810514781</c:v>
                </c:pt>
                <c:pt idx="971">
                  <c:v>77.437020810514781</c:v>
                </c:pt>
                <c:pt idx="972">
                  <c:v>77.437020810514781</c:v>
                </c:pt>
                <c:pt idx="973">
                  <c:v>77.437020810514781</c:v>
                </c:pt>
                <c:pt idx="974">
                  <c:v>77.491785323110633</c:v>
                </c:pt>
                <c:pt idx="975">
                  <c:v>77.491785323110633</c:v>
                </c:pt>
                <c:pt idx="976">
                  <c:v>77.491785323110633</c:v>
                </c:pt>
                <c:pt idx="977">
                  <c:v>77.491785323110633</c:v>
                </c:pt>
                <c:pt idx="978">
                  <c:v>77.491785323110633</c:v>
                </c:pt>
                <c:pt idx="979">
                  <c:v>77.437020810514781</c:v>
                </c:pt>
                <c:pt idx="980">
                  <c:v>77.491785323110633</c:v>
                </c:pt>
                <c:pt idx="981">
                  <c:v>77.546549835706472</c:v>
                </c:pt>
                <c:pt idx="982">
                  <c:v>77.546549835706472</c:v>
                </c:pt>
                <c:pt idx="983">
                  <c:v>77.491785323110633</c:v>
                </c:pt>
                <c:pt idx="984">
                  <c:v>77.546549835706472</c:v>
                </c:pt>
                <c:pt idx="985">
                  <c:v>77.656078860898106</c:v>
                </c:pt>
                <c:pt idx="986">
                  <c:v>77.710843373493958</c:v>
                </c:pt>
                <c:pt idx="987">
                  <c:v>77.710843373493958</c:v>
                </c:pt>
                <c:pt idx="988">
                  <c:v>77.710843373493958</c:v>
                </c:pt>
                <c:pt idx="989">
                  <c:v>77.710843373493958</c:v>
                </c:pt>
                <c:pt idx="990">
                  <c:v>77.710843373493958</c:v>
                </c:pt>
                <c:pt idx="991">
                  <c:v>77.656078860898106</c:v>
                </c:pt>
                <c:pt idx="992">
                  <c:v>77.710843373493958</c:v>
                </c:pt>
                <c:pt idx="993">
                  <c:v>77.710843373493958</c:v>
                </c:pt>
                <c:pt idx="994">
                  <c:v>77.710843373493958</c:v>
                </c:pt>
                <c:pt idx="995">
                  <c:v>77.765607886089796</c:v>
                </c:pt>
                <c:pt idx="996">
                  <c:v>77.765607886089796</c:v>
                </c:pt>
                <c:pt idx="997">
                  <c:v>77.765607886089796</c:v>
                </c:pt>
                <c:pt idx="998">
                  <c:v>77.765607886089796</c:v>
                </c:pt>
                <c:pt idx="999">
                  <c:v>77.710843373493958</c:v>
                </c:pt>
              </c:numCache>
            </c:numRef>
          </c:yVal>
          <c:smooth val="0"/>
        </c:ser>
        <c:ser>
          <c:idx val="1"/>
          <c:order val="1"/>
          <c:tx>
            <c:strRef>
              <c:f>List2!$L$1</c:f>
              <c:strCache>
                <c:ptCount val="1"/>
                <c:pt idx="0">
                  <c:v>% Correct DevTest</c:v>
                </c:pt>
              </c:strCache>
            </c:strRef>
          </c:tx>
          <c:spPr>
            <a:ln w="28575">
              <a:noFill/>
            </a:ln>
          </c:spPr>
          <c:marker>
            <c:symbol val="circle"/>
            <c:size val="2"/>
            <c:spPr>
              <a:ln>
                <a:noFill/>
              </a:ln>
            </c:spPr>
          </c:marker>
          <c:xVal>
            <c:numRef>
              <c:f>List2!$A$2:$A$1001</c:f>
              <c:numCache>
                <c:formatCode>General</c:formatCode>
                <c:ptCount val="1000"/>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pt idx="65">
                  <c:v>66</c:v>
                </c:pt>
                <c:pt idx="66">
                  <c:v>67</c:v>
                </c:pt>
                <c:pt idx="67">
                  <c:v>68</c:v>
                </c:pt>
                <c:pt idx="68">
                  <c:v>69</c:v>
                </c:pt>
                <c:pt idx="69">
                  <c:v>70</c:v>
                </c:pt>
                <c:pt idx="70">
                  <c:v>71</c:v>
                </c:pt>
                <c:pt idx="71">
                  <c:v>72</c:v>
                </c:pt>
                <c:pt idx="72">
                  <c:v>73</c:v>
                </c:pt>
                <c:pt idx="73">
                  <c:v>74</c:v>
                </c:pt>
                <c:pt idx="74">
                  <c:v>75</c:v>
                </c:pt>
                <c:pt idx="75">
                  <c:v>76</c:v>
                </c:pt>
                <c:pt idx="76">
                  <c:v>77</c:v>
                </c:pt>
                <c:pt idx="77">
                  <c:v>78</c:v>
                </c:pt>
                <c:pt idx="78">
                  <c:v>79</c:v>
                </c:pt>
                <c:pt idx="79">
                  <c:v>80</c:v>
                </c:pt>
                <c:pt idx="80">
                  <c:v>81</c:v>
                </c:pt>
                <c:pt idx="81">
                  <c:v>82</c:v>
                </c:pt>
                <c:pt idx="82">
                  <c:v>83</c:v>
                </c:pt>
                <c:pt idx="83">
                  <c:v>84</c:v>
                </c:pt>
                <c:pt idx="84">
                  <c:v>85</c:v>
                </c:pt>
                <c:pt idx="85">
                  <c:v>86</c:v>
                </c:pt>
                <c:pt idx="86">
                  <c:v>87</c:v>
                </c:pt>
                <c:pt idx="87">
                  <c:v>88</c:v>
                </c:pt>
                <c:pt idx="88">
                  <c:v>89</c:v>
                </c:pt>
                <c:pt idx="89">
                  <c:v>90</c:v>
                </c:pt>
                <c:pt idx="90">
                  <c:v>91</c:v>
                </c:pt>
                <c:pt idx="91">
                  <c:v>92</c:v>
                </c:pt>
                <c:pt idx="92">
                  <c:v>93</c:v>
                </c:pt>
                <c:pt idx="93">
                  <c:v>94</c:v>
                </c:pt>
                <c:pt idx="94">
                  <c:v>95</c:v>
                </c:pt>
                <c:pt idx="95">
                  <c:v>96</c:v>
                </c:pt>
                <c:pt idx="96">
                  <c:v>97</c:v>
                </c:pt>
                <c:pt idx="97">
                  <c:v>98</c:v>
                </c:pt>
                <c:pt idx="98">
                  <c:v>99</c:v>
                </c:pt>
                <c:pt idx="99">
                  <c:v>100</c:v>
                </c:pt>
                <c:pt idx="100">
                  <c:v>101</c:v>
                </c:pt>
                <c:pt idx="101">
                  <c:v>102</c:v>
                </c:pt>
                <c:pt idx="102">
                  <c:v>103</c:v>
                </c:pt>
                <c:pt idx="103">
                  <c:v>104</c:v>
                </c:pt>
                <c:pt idx="104">
                  <c:v>105</c:v>
                </c:pt>
                <c:pt idx="105">
                  <c:v>106</c:v>
                </c:pt>
                <c:pt idx="106">
                  <c:v>107</c:v>
                </c:pt>
                <c:pt idx="107">
                  <c:v>108</c:v>
                </c:pt>
                <c:pt idx="108">
                  <c:v>109</c:v>
                </c:pt>
                <c:pt idx="109">
                  <c:v>110</c:v>
                </c:pt>
                <c:pt idx="110">
                  <c:v>111</c:v>
                </c:pt>
                <c:pt idx="111">
                  <c:v>112</c:v>
                </c:pt>
                <c:pt idx="112">
                  <c:v>113</c:v>
                </c:pt>
                <c:pt idx="113">
                  <c:v>114</c:v>
                </c:pt>
                <c:pt idx="114">
                  <c:v>115</c:v>
                </c:pt>
                <c:pt idx="115">
                  <c:v>116</c:v>
                </c:pt>
                <c:pt idx="116">
                  <c:v>117</c:v>
                </c:pt>
                <c:pt idx="117">
                  <c:v>118</c:v>
                </c:pt>
                <c:pt idx="118">
                  <c:v>119</c:v>
                </c:pt>
                <c:pt idx="119">
                  <c:v>120</c:v>
                </c:pt>
                <c:pt idx="120">
                  <c:v>121</c:v>
                </c:pt>
                <c:pt idx="121">
                  <c:v>122</c:v>
                </c:pt>
                <c:pt idx="122">
                  <c:v>123</c:v>
                </c:pt>
                <c:pt idx="123">
                  <c:v>124</c:v>
                </c:pt>
                <c:pt idx="124">
                  <c:v>125</c:v>
                </c:pt>
                <c:pt idx="125">
                  <c:v>126</c:v>
                </c:pt>
                <c:pt idx="126">
                  <c:v>127</c:v>
                </c:pt>
                <c:pt idx="127">
                  <c:v>128</c:v>
                </c:pt>
                <c:pt idx="128">
                  <c:v>129</c:v>
                </c:pt>
                <c:pt idx="129">
                  <c:v>130</c:v>
                </c:pt>
                <c:pt idx="130">
                  <c:v>131</c:v>
                </c:pt>
                <c:pt idx="131">
                  <c:v>132</c:v>
                </c:pt>
                <c:pt idx="132">
                  <c:v>133</c:v>
                </c:pt>
                <c:pt idx="133">
                  <c:v>134</c:v>
                </c:pt>
                <c:pt idx="134">
                  <c:v>135</c:v>
                </c:pt>
                <c:pt idx="135">
                  <c:v>136</c:v>
                </c:pt>
                <c:pt idx="136">
                  <c:v>137</c:v>
                </c:pt>
                <c:pt idx="137">
                  <c:v>138</c:v>
                </c:pt>
                <c:pt idx="138">
                  <c:v>139</c:v>
                </c:pt>
                <c:pt idx="139">
                  <c:v>140</c:v>
                </c:pt>
                <c:pt idx="140">
                  <c:v>141</c:v>
                </c:pt>
                <c:pt idx="141">
                  <c:v>142</c:v>
                </c:pt>
                <c:pt idx="142">
                  <c:v>143</c:v>
                </c:pt>
                <c:pt idx="143">
                  <c:v>144</c:v>
                </c:pt>
                <c:pt idx="144">
                  <c:v>145</c:v>
                </c:pt>
                <c:pt idx="145">
                  <c:v>146</c:v>
                </c:pt>
                <c:pt idx="146">
                  <c:v>147</c:v>
                </c:pt>
                <c:pt idx="147">
                  <c:v>148</c:v>
                </c:pt>
                <c:pt idx="148">
                  <c:v>149</c:v>
                </c:pt>
                <c:pt idx="149">
                  <c:v>150</c:v>
                </c:pt>
                <c:pt idx="150">
                  <c:v>151</c:v>
                </c:pt>
                <c:pt idx="151">
                  <c:v>152</c:v>
                </c:pt>
                <c:pt idx="152">
                  <c:v>153</c:v>
                </c:pt>
                <c:pt idx="153">
                  <c:v>154</c:v>
                </c:pt>
                <c:pt idx="154">
                  <c:v>155</c:v>
                </c:pt>
                <c:pt idx="155">
                  <c:v>156</c:v>
                </c:pt>
                <c:pt idx="156">
                  <c:v>157</c:v>
                </c:pt>
                <c:pt idx="157">
                  <c:v>158</c:v>
                </c:pt>
                <c:pt idx="158">
                  <c:v>159</c:v>
                </c:pt>
                <c:pt idx="159">
                  <c:v>160</c:v>
                </c:pt>
                <c:pt idx="160">
                  <c:v>161</c:v>
                </c:pt>
                <c:pt idx="161">
                  <c:v>162</c:v>
                </c:pt>
                <c:pt idx="162">
                  <c:v>163</c:v>
                </c:pt>
                <c:pt idx="163">
                  <c:v>164</c:v>
                </c:pt>
                <c:pt idx="164">
                  <c:v>165</c:v>
                </c:pt>
                <c:pt idx="165">
                  <c:v>166</c:v>
                </c:pt>
                <c:pt idx="166">
                  <c:v>167</c:v>
                </c:pt>
                <c:pt idx="167">
                  <c:v>168</c:v>
                </c:pt>
                <c:pt idx="168">
                  <c:v>169</c:v>
                </c:pt>
                <c:pt idx="169">
                  <c:v>170</c:v>
                </c:pt>
                <c:pt idx="170">
                  <c:v>171</c:v>
                </c:pt>
                <c:pt idx="171">
                  <c:v>172</c:v>
                </c:pt>
                <c:pt idx="172">
                  <c:v>173</c:v>
                </c:pt>
                <c:pt idx="173">
                  <c:v>174</c:v>
                </c:pt>
                <c:pt idx="174">
                  <c:v>175</c:v>
                </c:pt>
                <c:pt idx="175">
                  <c:v>176</c:v>
                </c:pt>
                <c:pt idx="176">
                  <c:v>177</c:v>
                </c:pt>
                <c:pt idx="177">
                  <c:v>178</c:v>
                </c:pt>
                <c:pt idx="178">
                  <c:v>179</c:v>
                </c:pt>
                <c:pt idx="179">
                  <c:v>180</c:v>
                </c:pt>
                <c:pt idx="180">
                  <c:v>181</c:v>
                </c:pt>
                <c:pt idx="181">
                  <c:v>182</c:v>
                </c:pt>
                <c:pt idx="182">
                  <c:v>183</c:v>
                </c:pt>
                <c:pt idx="183">
                  <c:v>184</c:v>
                </c:pt>
                <c:pt idx="184">
                  <c:v>185</c:v>
                </c:pt>
                <c:pt idx="185">
                  <c:v>186</c:v>
                </c:pt>
                <c:pt idx="186">
                  <c:v>187</c:v>
                </c:pt>
                <c:pt idx="187">
                  <c:v>188</c:v>
                </c:pt>
                <c:pt idx="188">
                  <c:v>189</c:v>
                </c:pt>
                <c:pt idx="189">
                  <c:v>190</c:v>
                </c:pt>
                <c:pt idx="190">
                  <c:v>191</c:v>
                </c:pt>
                <c:pt idx="191">
                  <c:v>192</c:v>
                </c:pt>
                <c:pt idx="192">
                  <c:v>193</c:v>
                </c:pt>
                <c:pt idx="193">
                  <c:v>194</c:v>
                </c:pt>
                <c:pt idx="194">
                  <c:v>195</c:v>
                </c:pt>
                <c:pt idx="195">
                  <c:v>196</c:v>
                </c:pt>
                <c:pt idx="196">
                  <c:v>197</c:v>
                </c:pt>
                <c:pt idx="197">
                  <c:v>198</c:v>
                </c:pt>
                <c:pt idx="198">
                  <c:v>199</c:v>
                </c:pt>
                <c:pt idx="199">
                  <c:v>200</c:v>
                </c:pt>
                <c:pt idx="200">
                  <c:v>201</c:v>
                </c:pt>
                <c:pt idx="201">
                  <c:v>202</c:v>
                </c:pt>
                <c:pt idx="202">
                  <c:v>203</c:v>
                </c:pt>
                <c:pt idx="203">
                  <c:v>204</c:v>
                </c:pt>
                <c:pt idx="204">
                  <c:v>205</c:v>
                </c:pt>
                <c:pt idx="205">
                  <c:v>206</c:v>
                </c:pt>
                <c:pt idx="206">
                  <c:v>207</c:v>
                </c:pt>
                <c:pt idx="207">
                  <c:v>208</c:v>
                </c:pt>
                <c:pt idx="208">
                  <c:v>209</c:v>
                </c:pt>
                <c:pt idx="209">
                  <c:v>210</c:v>
                </c:pt>
                <c:pt idx="210">
                  <c:v>211</c:v>
                </c:pt>
                <c:pt idx="211">
                  <c:v>212</c:v>
                </c:pt>
                <c:pt idx="212">
                  <c:v>213</c:v>
                </c:pt>
                <c:pt idx="213">
                  <c:v>214</c:v>
                </c:pt>
                <c:pt idx="214">
                  <c:v>215</c:v>
                </c:pt>
                <c:pt idx="215">
                  <c:v>216</c:v>
                </c:pt>
                <c:pt idx="216">
                  <c:v>217</c:v>
                </c:pt>
                <c:pt idx="217">
                  <c:v>218</c:v>
                </c:pt>
                <c:pt idx="218">
                  <c:v>219</c:v>
                </c:pt>
                <c:pt idx="219">
                  <c:v>220</c:v>
                </c:pt>
                <c:pt idx="220">
                  <c:v>221</c:v>
                </c:pt>
                <c:pt idx="221">
                  <c:v>222</c:v>
                </c:pt>
                <c:pt idx="222">
                  <c:v>223</c:v>
                </c:pt>
                <c:pt idx="223">
                  <c:v>224</c:v>
                </c:pt>
                <c:pt idx="224">
                  <c:v>225</c:v>
                </c:pt>
                <c:pt idx="225">
                  <c:v>226</c:v>
                </c:pt>
                <c:pt idx="226">
                  <c:v>227</c:v>
                </c:pt>
                <c:pt idx="227">
                  <c:v>228</c:v>
                </c:pt>
                <c:pt idx="228">
                  <c:v>229</c:v>
                </c:pt>
                <c:pt idx="229">
                  <c:v>230</c:v>
                </c:pt>
                <c:pt idx="230">
                  <c:v>231</c:v>
                </c:pt>
                <c:pt idx="231">
                  <c:v>232</c:v>
                </c:pt>
                <c:pt idx="232">
                  <c:v>233</c:v>
                </c:pt>
                <c:pt idx="233">
                  <c:v>234</c:v>
                </c:pt>
                <c:pt idx="234">
                  <c:v>235</c:v>
                </c:pt>
                <c:pt idx="235">
                  <c:v>236</c:v>
                </c:pt>
                <c:pt idx="236">
                  <c:v>237</c:v>
                </c:pt>
                <c:pt idx="237">
                  <c:v>238</c:v>
                </c:pt>
                <c:pt idx="238">
                  <c:v>239</c:v>
                </c:pt>
                <c:pt idx="239">
                  <c:v>240</c:v>
                </c:pt>
                <c:pt idx="240">
                  <c:v>241</c:v>
                </c:pt>
                <c:pt idx="241">
                  <c:v>242</c:v>
                </c:pt>
                <c:pt idx="242">
                  <c:v>243</c:v>
                </c:pt>
                <c:pt idx="243">
                  <c:v>244</c:v>
                </c:pt>
                <c:pt idx="244">
                  <c:v>245</c:v>
                </c:pt>
                <c:pt idx="245">
                  <c:v>246</c:v>
                </c:pt>
                <c:pt idx="246">
                  <c:v>247</c:v>
                </c:pt>
                <c:pt idx="247">
                  <c:v>248</c:v>
                </c:pt>
                <c:pt idx="248">
                  <c:v>249</c:v>
                </c:pt>
                <c:pt idx="249">
                  <c:v>250</c:v>
                </c:pt>
                <c:pt idx="250">
                  <c:v>251</c:v>
                </c:pt>
                <c:pt idx="251">
                  <c:v>252</c:v>
                </c:pt>
                <c:pt idx="252">
                  <c:v>253</c:v>
                </c:pt>
                <c:pt idx="253">
                  <c:v>254</c:v>
                </c:pt>
                <c:pt idx="254">
                  <c:v>255</c:v>
                </c:pt>
                <c:pt idx="255">
                  <c:v>256</c:v>
                </c:pt>
                <c:pt idx="256">
                  <c:v>257</c:v>
                </c:pt>
                <c:pt idx="257">
                  <c:v>258</c:v>
                </c:pt>
                <c:pt idx="258">
                  <c:v>259</c:v>
                </c:pt>
                <c:pt idx="259">
                  <c:v>260</c:v>
                </c:pt>
                <c:pt idx="260">
                  <c:v>261</c:v>
                </c:pt>
                <c:pt idx="261">
                  <c:v>262</c:v>
                </c:pt>
                <c:pt idx="262">
                  <c:v>263</c:v>
                </c:pt>
                <c:pt idx="263">
                  <c:v>264</c:v>
                </c:pt>
                <c:pt idx="264">
                  <c:v>265</c:v>
                </c:pt>
                <c:pt idx="265">
                  <c:v>266</c:v>
                </c:pt>
                <c:pt idx="266">
                  <c:v>267</c:v>
                </c:pt>
                <c:pt idx="267">
                  <c:v>268</c:v>
                </c:pt>
                <c:pt idx="268">
                  <c:v>269</c:v>
                </c:pt>
                <c:pt idx="269">
                  <c:v>270</c:v>
                </c:pt>
                <c:pt idx="270">
                  <c:v>271</c:v>
                </c:pt>
                <c:pt idx="271">
                  <c:v>272</c:v>
                </c:pt>
                <c:pt idx="272">
                  <c:v>273</c:v>
                </c:pt>
                <c:pt idx="273">
                  <c:v>274</c:v>
                </c:pt>
                <c:pt idx="274">
                  <c:v>275</c:v>
                </c:pt>
                <c:pt idx="275">
                  <c:v>276</c:v>
                </c:pt>
                <c:pt idx="276">
                  <c:v>277</c:v>
                </c:pt>
                <c:pt idx="277">
                  <c:v>278</c:v>
                </c:pt>
                <c:pt idx="278">
                  <c:v>279</c:v>
                </c:pt>
                <c:pt idx="279">
                  <c:v>280</c:v>
                </c:pt>
                <c:pt idx="280">
                  <c:v>281</c:v>
                </c:pt>
                <c:pt idx="281">
                  <c:v>282</c:v>
                </c:pt>
                <c:pt idx="282">
                  <c:v>283</c:v>
                </c:pt>
                <c:pt idx="283">
                  <c:v>284</c:v>
                </c:pt>
                <c:pt idx="284">
                  <c:v>285</c:v>
                </c:pt>
                <c:pt idx="285">
                  <c:v>286</c:v>
                </c:pt>
                <c:pt idx="286">
                  <c:v>287</c:v>
                </c:pt>
                <c:pt idx="287">
                  <c:v>288</c:v>
                </c:pt>
                <c:pt idx="288">
                  <c:v>289</c:v>
                </c:pt>
                <c:pt idx="289">
                  <c:v>290</c:v>
                </c:pt>
                <c:pt idx="290">
                  <c:v>291</c:v>
                </c:pt>
                <c:pt idx="291">
                  <c:v>292</c:v>
                </c:pt>
                <c:pt idx="292">
                  <c:v>293</c:v>
                </c:pt>
                <c:pt idx="293">
                  <c:v>294</c:v>
                </c:pt>
                <c:pt idx="294">
                  <c:v>295</c:v>
                </c:pt>
                <c:pt idx="295">
                  <c:v>296</c:v>
                </c:pt>
                <c:pt idx="296">
                  <c:v>297</c:v>
                </c:pt>
                <c:pt idx="297">
                  <c:v>298</c:v>
                </c:pt>
                <c:pt idx="298">
                  <c:v>299</c:v>
                </c:pt>
                <c:pt idx="299">
                  <c:v>300</c:v>
                </c:pt>
                <c:pt idx="300">
                  <c:v>301</c:v>
                </c:pt>
                <c:pt idx="301">
                  <c:v>302</c:v>
                </c:pt>
                <c:pt idx="302">
                  <c:v>303</c:v>
                </c:pt>
                <c:pt idx="303">
                  <c:v>304</c:v>
                </c:pt>
                <c:pt idx="304">
                  <c:v>305</c:v>
                </c:pt>
                <c:pt idx="305">
                  <c:v>306</c:v>
                </c:pt>
                <c:pt idx="306">
                  <c:v>307</c:v>
                </c:pt>
                <c:pt idx="307">
                  <c:v>308</c:v>
                </c:pt>
                <c:pt idx="308">
                  <c:v>309</c:v>
                </c:pt>
                <c:pt idx="309">
                  <c:v>310</c:v>
                </c:pt>
                <c:pt idx="310">
                  <c:v>311</c:v>
                </c:pt>
                <c:pt idx="311">
                  <c:v>312</c:v>
                </c:pt>
                <c:pt idx="312">
                  <c:v>313</c:v>
                </c:pt>
                <c:pt idx="313">
                  <c:v>314</c:v>
                </c:pt>
                <c:pt idx="314">
                  <c:v>315</c:v>
                </c:pt>
                <c:pt idx="315">
                  <c:v>316</c:v>
                </c:pt>
                <c:pt idx="316">
                  <c:v>317</c:v>
                </c:pt>
                <c:pt idx="317">
                  <c:v>318</c:v>
                </c:pt>
                <c:pt idx="318">
                  <c:v>319</c:v>
                </c:pt>
                <c:pt idx="319">
                  <c:v>320</c:v>
                </c:pt>
                <c:pt idx="320">
                  <c:v>321</c:v>
                </c:pt>
                <c:pt idx="321">
                  <c:v>322</c:v>
                </c:pt>
                <c:pt idx="322">
                  <c:v>323</c:v>
                </c:pt>
                <c:pt idx="323">
                  <c:v>324</c:v>
                </c:pt>
                <c:pt idx="324">
                  <c:v>325</c:v>
                </c:pt>
                <c:pt idx="325">
                  <c:v>326</c:v>
                </c:pt>
                <c:pt idx="326">
                  <c:v>327</c:v>
                </c:pt>
                <c:pt idx="327">
                  <c:v>328</c:v>
                </c:pt>
                <c:pt idx="328">
                  <c:v>329</c:v>
                </c:pt>
                <c:pt idx="329">
                  <c:v>330</c:v>
                </c:pt>
                <c:pt idx="330">
                  <c:v>331</c:v>
                </c:pt>
                <c:pt idx="331">
                  <c:v>332</c:v>
                </c:pt>
                <c:pt idx="332">
                  <c:v>333</c:v>
                </c:pt>
                <c:pt idx="333">
                  <c:v>334</c:v>
                </c:pt>
                <c:pt idx="334">
                  <c:v>335</c:v>
                </c:pt>
                <c:pt idx="335">
                  <c:v>336</c:v>
                </c:pt>
                <c:pt idx="336">
                  <c:v>337</c:v>
                </c:pt>
                <c:pt idx="337">
                  <c:v>338</c:v>
                </c:pt>
                <c:pt idx="338">
                  <c:v>339</c:v>
                </c:pt>
                <c:pt idx="339">
                  <c:v>340</c:v>
                </c:pt>
                <c:pt idx="340">
                  <c:v>341</c:v>
                </c:pt>
                <c:pt idx="341">
                  <c:v>342</c:v>
                </c:pt>
                <c:pt idx="342">
                  <c:v>343</c:v>
                </c:pt>
                <c:pt idx="343">
                  <c:v>344</c:v>
                </c:pt>
                <c:pt idx="344">
                  <c:v>345</c:v>
                </c:pt>
                <c:pt idx="345">
                  <c:v>346</c:v>
                </c:pt>
                <c:pt idx="346">
                  <c:v>347</c:v>
                </c:pt>
                <c:pt idx="347">
                  <c:v>348</c:v>
                </c:pt>
                <c:pt idx="348">
                  <c:v>349</c:v>
                </c:pt>
                <c:pt idx="349">
                  <c:v>350</c:v>
                </c:pt>
                <c:pt idx="350">
                  <c:v>351</c:v>
                </c:pt>
                <c:pt idx="351">
                  <c:v>352</c:v>
                </c:pt>
                <c:pt idx="352">
                  <c:v>353</c:v>
                </c:pt>
                <c:pt idx="353">
                  <c:v>354</c:v>
                </c:pt>
                <c:pt idx="354">
                  <c:v>355</c:v>
                </c:pt>
                <c:pt idx="355">
                  <c:v>356</c:v>
                </c:pt>
                <c:pt idx="356">
                  <c:v>357</c:v>
                </c:pt>
                <c:pt idx="357">
                  <c:v>358</c:v>
                </c:pt>
                <c:pt idx="358">
                  <c:v>359</c:v>
                </c:pt>
                <c:pt idx="359">
                  <c:v>360</c:v>
                </c:pt>
                <c:pt idx="360">
                  <c:v>361</c:v>
                </c:pt>
                <c:pt idx="361">
                  <c:v>362</c:v>
                </c:pt>
                <c:pt idx="362">
                  <c:v>363</c:v>
                </c:pt>
                <c:pt idx="363">
                  <c:v>364</c:v>
                </c:pt>
                <c:pt idx="364">
                  <c:v>365</c:v>
                </c:pt>
                <c:pt idx="365">
                  <c:v>366</c:v>
                </c:pt>
                <c:pt idx="366">
                  <c:v>367</c:v>
                </c:pt>
                <c:pt idx="367">
                  <c:v>368</c:v>
                </c:pt>
                <c:pt idx="368">
                  <c:v>369</c:v>
                </c:pt>
                <c:pt idx="369">
                  <c:v>370</c:v>
                </c:pt>
                <c:pt idx="370">
                  <c:v>371</c:v>
                </c:pt>
                <c:pt idx="371">
                  <c:v>372</c:v>
                </c:pt>
                <c:pt idx="372">
                  <c:v>373</c:v>
                </c:pt>
                <c:pt idx="373">
                  <c:v>374</c:v>
                </c:pt>
                <c:pt idx="374">
                  <c:v>375</c:v>
                </c:pt>
                <c:pt idx="375">
                  <c:v>376</c:v>
                </c:pt>
                <c:pt idx="376">
                  <c:v>377</c:v>
                </c:pt>
                <c:pt idx="377">
                  <c:v>378</c:v>
                </c:pt>
                <c:pt idx="378">
                  <c:v>379</c:v>
                </c:pt>
                <c:pt idx="379">
                  <c:v>380</c:v>
                </c:pt>
                <c:pt idx="380">
                  <c:v>381</c:v>
                </c:pt>
                <c:pt idx="381">
                  <c:v>382</c:v>
                </c:pt>
                <c:pt idx="382">
                  <c:v>383</c:v>
                </c:pt>
                <c:pt idx="383">
                  <c:v>384</c:v>
                </c:pt>
                <c:pt idx="384">
                  <c:v>385</c:v>
                </c:pt>
                <c:pt idx="385">
                  <c:v>386</c:v>
                </c:pt>
                <c:pt idx="386">
                  <c:v>387</c:v>
                </c:pt>
                <c:pt idx="387">
                  <c:v>388</c:v>
                </c:pt>
                <c:pt idx="388">
                  <c:v>389</c:v>
                </c:pt>
                <c:pt idx="389">
                  <c:v>390</c:v>
                </c:pt>
                <c:pt idx="390">
                  <c:v>391</c:v>
                </c:pt>
                <c:pt idx="391">
                  <c:v>392</c:v>
                </c:pt>
                <c:pt idx="392">
                  <c:v>393</c:v>
                </c:pt>
                <c:pt idx="393">
                  <c:v>394</c:v>
                </c:pt>
                <c:pt idx="394">
                  <c:v>395</c:v>
                </c:pt>
                <c:pt idx="395">
                  <c:v>396</c:v>
                </c:pt>
                <c:pt idx="396">
                  <c:v>397</c:v>
                </c:pt>
                <c:pt idx="397">
                  <c:v>398</c:v>
                </c:pt>
                <c:pt idx="398">
                  <c:v>399</c:v>
                </c:pt>
                <c:pt idx="399">
                  <c:v>400</c:v>
                </c:pt>
                <c:pt idx="400">
                  <c:v>401</c:v>
                </c:pt>
                <c:pt idx="401">
                  <c:v>402</c:v>
                </c:pt>
                <c:pt idx="402">
                  <c:v>403</c:v>
                </c:pt>
                <c:pt idx="403">
                  <c:v>404</c:v>
                </c:pt>
                <c:pt idx="404">
                  <c:v>405</c:v>
                </c:pt>
                <c:pt idx="405">
                  <c:v>406</c:v>
                </c:pt>
                <c:pt idx="406">
                  <c:v>407</c:v>
                </c:pt>
                <c:pt idx="407">
                  <c:v>408</c:v>
                </c:pt>
                <c:pt idx="408">
                  <c:v>409</c:v>
                </c:pt>
                <c:pt idx="409">
                  <c:v>410</c:v>
                </c:pt>
                <c:pt idx="410">
                  <c:v>411</c:v>
                </c:pt>
                <c:pt idx="411">
                  <c:v>412</c:v>
                </c:pt>
                <c:pt idx="412">
                  <c:v>413</c:v>
                </c:pt>
                <c:pt idx="413">
                  <c:v>414</c:v>
                </c:pt>
                <c:pt idx="414">
                  <c:v>415</c:v>
                </c:pt>
                <c:pt idx="415">
                  <c:v>416</c:v>
                </c:pt>
                <c:pt idx="416">
                  <c:v>417</c:v>
                </c:pt>
                <c:pt idx="417">
                  <c:v>418</c:v>
                </c:pt>
                <c:pt idx="418">
                  <c:v>419</c:v>
                </c:pt>
                <c:pt idx="419">
                  <c:v>420</c:v>
                </c:pt>
                <c:pt idx="420">
                  <c:v>421</c:v>
                </c:pt>
                <c:pt idx="421">
                  <c:v>422</c:v>
                </c:pt>
                <c:pt idx="422">
                  <c:v>423</c:v>
                </c:pt>
                <c:pt idx="423">
                  <c:v>424</c:v>
                </c:pt>
                <c:pt idx="424">
                  <c:v>425</c:v>
                </c:pt>
                <c:pt idx="425">
                  <c:v>426</c:v>
                </c:pt>
                <c:pt idx="426">
                  <c:v>427</c:v>
                </c:pt>
                <c:pt idx="427">
                  <c:v>428</c:v>
                </c:pt>
                <c:pt idx="428">
                  <c:v>429</c:v>
                </c:pt>
                <c:pt idx="429">
                  <c:v>430</c:v>
                </c:pt>
                <c:pt idx="430">
                  <c:v>431</c:v>
                </c:pt>
                <c:pt idx="431">
                  <c:v>432</c:v>
                </c:pt>
                <c:pt idx="432">
                  <c:v>433</c:v>
                </c:pt>
                <c:pt idx="433">
                  <c:v>434</c:v>
                </c:pt>
                <c:pt idx="434">
                  <c:v>435</c:v>
                </c:pt>
                <c:pt idx="435">
                  <c:v>436</c:v>
                </c:pt>
                <c:pt idx="436">
                  <c:v>437</c:v>
                </c:pt>
                <c:pt idx="437">
                  <c:v>438</c:v>
                </c:pt>
                <c:pt idx="438">
                  <c:v>439</c:v>
                </c:pt>
                <c:pt idx="439">
                  <c:v>440</c:v>
                </c:pt>
                <c:pt idx="440">
                  <c:v>441</c:v>
                </c:pt>
                <c:pt idx="441">
                  <c:v>442</c:v>
                </c:pt>
                <c:pt idx="442">
                  <c:v>443</c:v>
                </c:pt>
                <c:pt idx="443">
                  <c:v>444</c:v>
                </c:pt>
                <c:pt idx="444">
                  <c:v>445</c:v>
                </c:pt>
                <c:pt idx="445">
                  <c:v>446</c:v>
                </c:pt>
                <c:pt idx="446">
                  <c:v>447</c:v>
                </c:pt>
                <c:pt idx="447">
                  <c:v>448</c:v>
                </c:pt>
                <c:pt idx="448">
                  <c:v>449</c:v>
                </c:pt>
                <c:pt idx="449">
                  <c:v>450</c:v>
                </c:pt>
                <c:pt idx="450">
                  <c:v>451</c:v>
                </c:pt>
                <c:pt idx="451">
                  <c:v>452</c:v>
                </c:pt>
                <c:pt idx="452">
                  <c:v>453</c:v>
                </c:pt>
                <c:pt idx="453">
                  <c:v>454</c:v>
                </c:pt>
                <c:pt idx="454">
                  <c:v>455</c:v>
                </c:pt>
                <c:pt idx="455">
                  <c:v>456</c:v>
                </c:pt>
                <c:pt idx="456">
                  <c:v>457</c:v>
                </c:pt>
                <c:pt idx="457">
                  <c:v>458</c:v>
                </c:pt>
                <c:pt idx="458">
                  <c:v>459</c:v>
                </c:pt>
                <c:pt idx="459">
                  <c:v>460</c:v>
                </c:pt>
                <c:pt idx="460">
                  <c:v>461</c:v>
                </c:pt>
                <c:pt idx="461">
                  <c:v>462</c:v>
                </c:pt>
                <c:pt idx="462">
                  <c:v>463</c:v>
                </c:pt>
                <c:pt idx="463">
                  <c:v>464</c:v>
                </c:pt>
                <c:pt idx="464">
                  <c:v>465</c:v>
                </c:pt>
                <c:pt idx="465">
                  <c:v>466</c:v>
                </c:pt>
                <c:pt idx="466">
                  <c:v>467</c:v>
                </c:pt>
                <c:pt idx="467">
                  <c:v>468</c:v>
                </c:pt>
                <c:pt idx="468">
                  <c:v>469</c:v>
                </c:pt>
                <c:pt idx="469">
                  <c:v>470</c:v>
                </c:pt>
                <c:pt idx="470">
                  <c:v>471</c:v>
                </c:pt>
                <c:pt idx="471">
                  <c:v>472</c:v>
                </c:pt>
                <c:pt idx="472">
                  <c:v>473</c:v>
                </c:pt>
                <c:pt idx="473">
                  <c:v>474</c:v>
                </c:pt>
                <c:pt idx="474">
                  <c:v>475</c:v>
                </c:pt>
                <c:pt idx="475">
                  <c:v>476</c:v>
                </c:pt>
                <c:pt idx="476">
                  <c:v>477</c:v>
                </c:pt>
                <c:pt idx="477">
                  <c:v>478</c:v>
                </c:pt>
                <c:pt idx="478">
                  <c:v>479</c:v>
                </c:pt>
                <c:pt idx="479">
                  <c:v>480</c:v>
                </c:pt>
                <c:pt idx="480">
                  <c:v>481</c:v>
                </c:pt>
                <c:pt idx="481">
                  <c:v>482</c:v>
                </c:pt>
                <c:pt idx="482">
                  <c:v>483</c:v>
                </c:pt>
                <c:pt idx="483">
                  <c:v>484</c:v>
                </c:pt>
                <c:pt idx="484">
                  <c:v>485</c:v>
                </c:pt>
                <c:pt idx="485">
                  <c:v>486</c:v>
                </c:pt>
                <c:pt idx="486">
                  <c:v>487</c:v>
                </c:pt>
                <c:pt idx="487">
                  <c:v>488</c:v>
                </c:pt>
                <c:pt idx="488">
                  <c:v>489</c:v>
                </c:pt>
                <c:pt idx="489">
                  <c:v>490</c:v>
                </c:pt>
                <c:pt idx="490">
                  <c:v>491</c:v>
                </c:pt>
                <c:pt idx="491">
                  <c:v>492</c:v>
                </c:pt>
                <c:pt idx="492">
                  <c:v>493</c:v>
                </c:pt>
                <c:pt idx="493">
                  <c:v>494</c:v>
                </c:pt>
                <c:pt idx="494">
                  <c:v>495</c:v>
                </c:pt>
                <c:pt idx="495">
                  <c:v>496</c:v>
                </c:pt>
                <c:pt idx="496">
                  <c:v>497</c:v>
                </c:pt>
                <c:pt idx="497">
                  <c:v>498</c:v>
                </c:pt>
                <c:pt idx="498">
                  <c:v>499</c:v>
                </c:pt>
                <c:pt idx="499">
                  <c:v>500</c:v>
                </c:pt>
                <c:pt idx="500">
                  <c:v>501</c:v>
                </c:pt>
                <c:pt idx="501">
                  <c:v>502</c:v>
                </c:pt>
                <c:pt idx="502">
                  <c:v>503</c:v>
                </c:pt>
                <c:pt idx="503">
                  <c:v>504</c:v>
                </c:pt>
                <c:pt idx="504">
                  <c:v>505</c:v>
                </c:pt>
                <c:pt idx="505">
                  <c:v>506</c:v>
                </c:pt>
                <c:pt idx="506">
                  <c:v>507</c:v>
                </c:pt>
                <c:pt idx="507">
                  <c:v>508</c:v>
                </c:pt>
                <c:pt idx="508">
                  <c:v>509</c:v>
                </c:pt>
                <c:pt idx="509">
                  <c:v>510</c:v>
                </c:pt>
                <c:pt idx="510">
                  <c:v>511</c:v>
                </c:pt>
                <c:pt idx="511">
                  <c:v>512</c:v>
                </c:pt>
                <c:pt idx="512">
                  <c:v>513</c:v>
                </c:pt>
                <c:pt idx="513">
                  <c:v>514</c:v>
                </c:pt>
                <c:pt idx="514">
                  <c:v>515</c:v>
                </c:pt>
                <c:pt idx="515">
                  <c:v>516</c:v>
                </c:pt>
                <c:pt idx="516">
                  <c:v>517</c:v>
                </c:pt>
                <c:pt idx="517">
                  <c:v>518</c:v>
                </c:pt>
                <c:pt idx="518">
                  <c:v>519</c:v>
                </c:pt>
                <c:pt idx="519">
                  <c:v>520</c:v>
                </c:pt>
                <c:pt idx="520">
                  <c:v>521</c:v>
                </c:pt>
                <c:pt idx="521">
                  <c:v>522</c:v>
                </c:pt>
                <c:pt idx="522">
                  <c:v>523</c:v>
                </c:pt>
                <c:pt idx="523">
                  <c:v>524</c:v>
                </c:pt>
                <c:pt idx="524">
                  <c:v>525</c:v>
                </c:pt>
                <c:pt idx="525">
                  <c:v>526</c:v>
                </c:pt>
                <c:pt idx="526">
                  <c:v>527</c:v>
                </c:pt>
                <c:pt idx="527">
                  <c:v>528</c:v>
                </c:pt>
                <c:pt idx="528">
                  <c:v>529</c:v>
                </c:pt>
                <c:pt idx="529">
                  <c:v>530</c:v>
                </c:pt>
                <c:pt idx="530">
                  <c:v>531</c:v>
                </c:pt>
                <c:pt idx="531">
                  <c:v>532</c:v>
                </c:pt>
                <c:pt idx="532">
                  <c:v>533</c:v>
                </c:pt>
                <c:pt idx="533">
                  <c:v>534</c:v>
                </c:pt>
                <c:pt idx="534">
                  <c:v>535</c:v>
                </c:pt>
                <c:pt idx="535">
                  <c:v>536</c:v>
                </c:pt>
                <c:pt idx="536">
                  <c:v>537</c:v>
                </c:pt>
                <c:pt idx="537">
                  <c:v>538</c:v>
                </c:pt>
                <c:pt idx="538">
                  <c:v>539</c:v>
                </c:pt>
                <c:pt idx="539">
                  <c:v>540</c:v>
                </c:pt>
                <c:pt idx="540">
                  <c:v>541</c:v>
                </c:pt>
                <c:pt idx="541">
                  <c:v>542</c:v>
                </c:pt>
                <c:pt idx="542">
                  <c:v>543</c:v>
                </c:pt>
                <c:pt idx="543">
                  <c:v>544</c:v>
                </c:pt>
                <c:pt idx="544">
                  <c:v>545</c:v>
                </c:pt>
                <c:pt idx="545">
                  <c:v>546</c:v>
                </c:pt>
                <c:pt idx="546">
                  <c:v>547</c:v>
                </c:pt>
                <c:pt idx="547">
                  <c:v>548</c:v>
                </c:pt>
                <c:pt idx="548">
                  <c:v>549</c:v>
                </c:pt>
                <c:pt idx="549">
                  <c:v>550</c:v>
                </c:pt>
                <c:pt idx="550">
                  <c:v>551</c:v>
                </c:pt>
                <c:pt idx="551">
                  <c:v>552</c:v>
                </c:pt>
                <c:pt idx="552">
                  <c:v>553</c:v>
                </c:pt>
                <c:pt idx="553">
                  <c:v>554</c:v>
                </c:pt>
                <c:pt idx="554">
                  <c:v>555</c:v>
                </c:pt>
                <c:pt idx="555">
                  <c:v>556</c:v>
                </c:pt>
                <c:pt idx="556">
                  <c:v>557</c:v>
                </c:pt>
                <c:pt idx="557">
                  <c:v>558</c:v>
                </c:pt>
                <c:pt idx="558">
                  <c:v>559</c:v>
                </c:pt>
                <c:pt idx="559">
                  <c:v>560</c:v>
                </c:pt>
                <c:pt idx="560">
                  <c:v>561</c:v>
                </c:pt>
                <c:pt idx="561">
                  <c:v>562</c:v>
                </c:pt>
                <c:pt idx="562">
                  <c:v>563</c:v>
                </c:pt>
                <c:pt idx="563">
                  <c:v>564</c:v>
                </c:pt>
                <c:pt idx="564">
                  <c:v>565</c:v>
                </c:pt>
                <c:pt idx="565">
                  <c:v>566</c:v>
                </c:pt>
                <c:pt idx="566">
                  <c:v>567</c:v>
                </c:pt>
                <c:pt idx="567">
                  <c:v>568</c:v>
                </c:pt>
                <c:pt idx="568">
                  <c:v>569</c:v>
                </c:pt>
                <c:pt idx="569">
                  <c:v>570</c:v>
                </c:pt>
                <c:pt idx="570">
                  <c:v>571</c:v>
                </c:pt>
                <c:pt idx="571">
                  <c:v>572</c:v>
                </c:pt>
                <c:pt idx="572">
                  <c:v>573</c:v>
                </c:pt>
                <c:pt idx="573">
                  <c:v>574</c:v>
                </c:pt>
                <c:pt idx="574">
                  <c:v>575</c:v>
                </c:pt>
                <c:pt idx="575">
                  <c:v>576</c:v>
                </c:pt>
                <c:pt idx="576">
                  <c:v>577</c:v>
                </c:pt>
                <c:pt idx="577">
                  <c:v>578</c:v>
                </c:pt>
                <c:pt idx="578">
                  <c:v>579</c:v>
                </c:pt>
                <c:pt idx="579">
                  <c:v>580</c:v>
                </c:pt>
                <c:pt idx="580">
                  <c:v>581</c:v>
                </c:pt>
                <c:pt idx="581">
                  <c:v>582</c:v>
                </c:pt>
                <c:pt idx="582">
                  <c:v>583</c:v>
                </c:pt>
                <c:pt idx="583">
                  <c:v>584</c:v>
                </c:pt>
                <c:pt idx="584">
                  <c:v>585</c:v>
                </c:pt>
                <c:pt idx="585">
                  <c:v>586</c:v>
                </c:pt>
                <c:pt idx="586">
                  <c:v>587</c:v>
                </c:pt>
                <c:pt idx="587">
                  <c:v>588</c:v>
                </c:pt>
                <c:pt idx="588">
                  <c:v>589</c:v>
                </c:pt>
                <c:pt idx="589">
                  <c:v>590</c:v>
                </c:pt>
                <c:pt idx="590">
                  <c:v>591</c:v>
                </c:pt>
                <c:pt idx="591">
                  <c:v>592</c:v>
                </c:pt>
                <c:pt idx="592">
                  <c:v>593</c:v>
                </c:pt>
                <c:pt idx="593">
                  <c:v>594</c:v>
                </c:pt>
                <c:pt idx="594">
                  <c:v>595</c:v>
                </c:pt>
                <c:pt idx="595">
                  <c:v>596</c:v>
                </c:pt>
                <c:pt idx="596">
                  <c:v>597</c:v>
                </c:pt>
                <c:pt idx="597">
                  <c:v>598</c:v>
                </c:pt>
                <c:pt idx="598">
                  <c:v>599</c:v>
                </c:pt>
                <c:pt idx="599">
                  <c:v>600</c:v>
                </c:pt>
                <c:pt idx="600">
                  <c:v>601</c:v>
                </c:pt>
                <c:pt idx="601">
                  <c:v>602</c:v>
                </c:pt>
                <c:pt idx="602">
                  <c:v>603</c:v>
                </c:pt>
                <c:pt idx="603">
                  <c:v>604</c:v>
                </c:pt>
                <c:pt idx="604">
                  <c:v>605</c:v>
                </c:pt>
                <c:pt idx="605">
                  <c:v>606</c:v>
                </c:pt>
                <c:pt idx="606">
                  <c:v>607</c:v>
                </c:pt>
                <c:pt idx="607">
                  <c:v>608</c:v>
                </c:pt>
                <c:pt idx="608">
                  <c:v>609</c:v>
                </c:pt>
                <c:pt idx="609">
                  <c:v>610</c:v>
                </c:pt>
                <c:pt idx="610">
                  <c:v>611</c:v>
                </c:pt>
                <c:pt idx="611">
                  <c:v>612</c:v>
                </c:pt>
                <c:pt idx="612">
                  <c:v>613</c:v>
                </c:pt>
                <c:pt idx="613">
                  <c:v>614</c:v>
                </c:pt>
                <c:pt idx="614">
                  <c:v>615</c:v>
                </c:pt>
                <c:pt idx="615">
                  <c:v>616</c:v>
                </c:pt>
                <c:pt idx="616">
                  <c:v>617</c:v>
                </c:pt>
                <c:pt idx="617">
                  <c:v>618</c:v>
                </c:pt>
                <c:pt idx="618">
                  <c:v>619</c:v>
                </c:pt>
                <c:pt idx="619">
                  <c:v>620</c:v>
                </c:pt>
                <c:pt idx="620">
                  <c:v>621</c:v>
                </c:pt>
                <c:pt idx="621">
                  <c:v>622</c:v>
                </c:pt>
                <c:pt idx="622">
                  <c:v>623</c:v>
                </c:pt>
                <c:pt idx="623">
                  <c:v>624</c:v>
                </c:pt>
                <c:pt idx="624">
                  <c:v>625</c:v>
                </c:pt>
                <c:pt idx="625">
                  <c:v>626</c:v>
                </c:pt>
                <c:pt idx="626">
                  <c:v>627</c:v>
                </c:pt>
                <c:pt idx="627">
                  <c:v>628</c:v>
                </c:pt>
                <c:pt idx="628">
                  <c:v>629</c:v>
                </c:pt>
                <c:pt idx="629">
                  <c:v>630</c:v>
                </c:pt>
                <c:pt idx="630">
                  <c:v>631</c:v>
                </c:pt>
                <c:pt idx="631">
                  <c:v>632</c:v>
                </c:pt>
                <c:pt idx="632">
                  <c:v>633</c:v>
                </c:pt>
                <c:pt idx="633">
                  <c:v>634</c:v>
                </c:pt>
                <c:pt idx="634">
                  <c:v>635</c:v>
                </c:pt>
                <c:pt idx="635">
                  <c:v>636</c:v>
                </c:pt>
                <c:pt idx="636">
                  <c:v>637</c:v>
                </c:pt>
                <c:pt idx="637">
                  <c:v>638</c:v>
                </c:pt>
                <c:pt idx="638">
                  <c:v>639</c:v>
                </c:pt>
                <c:pt idx="639">
                  <c:v>640</c:v>
                </c:pt>
                <c:pt idx="640">
                  <c:v>641</c:v>
                </c:pt>
                <c:pt idx="641">
                  <c:v>642</c:v>
                </c:pt>
                <c:pt idx="642">
                  <c:v>643</c:v>
                </c:pt>
                <c:pt idx="643">
                  <c:v>644</c:v>
                </c:pt>
                <c:pt idx="644">
                  <c:v>645</c:v>
                </c:pt>
                <c:pt idx="645">
                  <c:v>646</c:v>
                </c:pt>
                <c:pt idx="646">
                  <c:v>647</c:v>
                </c:pt>
                <c:pt idx="647">
                  <c:v>648</c:v>
                </c:pt>
                <c:pt idx="648">
                  <c:v>649</c:v>
                </c:pt>
                <c:pt idx="649">
                  <c:v>650</c:v>
                </c:pt>
                <c:pt idx="650">
                  <c:v>651</c:v>
                </c:pt>
                <c:pt idx="651">
                  <c:v>652</c:v>
                </c:pt>
                <c:pt idx="652">
                  <c:v>653</c:v>
                </c:pt>
                <c:pt idx="653">
                  <c:v>654</c:v>
                </c:pt>
                <c:pt idx="654">
                  <c:v>655</c:v>
                </c:pt>
                <c:pt idx="655">
                  <c:v>656</c:v>
                </c:pt>
                <c:pt idx="656">
                  <c:v>657</c:v>
                </c:pt>
                <c:pt idx="657">
                  <c:v>658</c:v>
                </c:pt>
                <c:pt idx="658">
                  <c:v>659</c:v>
                </c:pt>
                <c:pt idx="659">
                  <c:v>660</c:v>
                </c:pt>
                <c:pt idx="660">
                  <c:v>661</c:v>
                </c:pt>
                <c:pt idx="661">
                  <c:v>662</c:v>
                </c:pt>
                <c:pt idx="662">
                  <c:v>663</c:v>
                </c:pt>
                <c:pt idx="663">
                  <c:v>664</c:v>
                </c:pt>
                <c:pt idx="664">
                  <c:v>665</c:v>
                </c:pt>
                <c:pt idx="665">
                  <c:v>666</c:v>
                </c:pt>
                <c:pt idx="666">
                  <c:v>667</c:v>
                </c:pt>
                <c:pt idx="667">
                  <c:v>668</c:v>
                </c:pt>
                <c:pt idx="668">
                  <c:v>669</c:v>
                </c:pt>
                <c:pt idx="669">
                  <c:v>670</c:v>
                </c:pt>
                <c:pt idx="670">
                  <c:v>671</c:v>
                </c:pt>
                <c:pt idx="671">
                  <c:v>672</c:v>
                </c:pt>
                <c:pt idx="672">
                  <c:v>673</c:v>
                </c:pt>
                <c:pt idx="673">
                  <c:v>674</c:v>
                </c:pt>
                <c:pt idx="674">
                  <c:v>675</c:v>
                </c:pt>
                <c:pt idx="675">
                  <c:v>676</c:v>
                </c:pt>
                <c:pt idx="676">
                  <c:v>677</c:v>
                </c:pt>
                <c:pt idx="677">
                  <c:v>678</c:v>
                </c:pt>
                <c:pt idx="678">
                  <c:v>679</c:v>
                </c:pt>
                <c:pt idx="679">
                  <c:v>680</c:v>
                </c:pt>
                <c:pt idx="680">
                  <c:v>681</c:v>
                </c:pt>
                <c:pt idx="681">
                  <c:v>682</c:v>
                </c:pt>
                <c:pt idx="682">
                  <c:v>683</c:v>
                </c:pt>
                <c:pt idx="683">
                  <c:v>684</c:v>
                </c:pt>
                <c:pt idx="684">
                  <c:v>685</c:v>
                </c:pt>
                <c:pt idx="685">
                  <c:v>686</c:v>
                </c:pt>
                <c:pt idx="686">
                  <c:v>687</c:v>
                </c:pt>
                <c:pt idx="687">
                  <c:v>688</c:v>
                </c:pt>
                <c:pt idx="688">
                  <c:v>689</c:v>
                </c:pt>
                <c:pt idx="689">
                  <c:v>690</c:v>
                </c:pt>
                <c:pt idx="690">
                  <c:v>691</c:v>
                </c:pt>
                <c:pt idx="691">
                  <c:v>692</c:v>
                </c:pt>
                <c:pt idx="692">
                  <c:v>693</c:v>
                </c:pt>
                <c:pt idx="693">
                  <c:v>694</c:v>
                </c:pt>
                <c:pt idx="694">
                  <c:v>695</c:v>
                </c:pt>
                <c:pt idx="695">
                  <c:v>696</c:v>
                </c:pt>
                <c:pt idx="696">
                  <c:v>697</c:v>
                </c:pt>
                <c:pt idx="697">
                  <c:v>698</c:v>
                </c:pt>
                <c:pt idx="698">
                  <c:v>699</c:v>
                </c:pt>
                <c:pt idx="699">
                  <c:v>700</c:v>
                </c:pt>
                <c:pt idx="700">
                  <c:v>701</c:v>
                </c:pt>
                <c:pt idx="701">
                  <c:v>702</c:v>
                </c:pt>
                <c:pt idx="702">
                  <c:v>703</c:v>
                </c:pt>
                <c:pt idx="703">
                  <c:v>704</c:v>
                </c:pt>
                <c:pt idx="704">
                  <c:v>705</c:v>
                </c:pt>
                <c:pt idx="705">
                  <c:v>706</c:v>
                </c:pt>
                <c:pt idx="706">
                  <c:v>707</c:v>
                </c:pt>
                <c:pt idx="707">
                  <c:v>708</c:v>
                </c:pt>
                <c:pt idx="708">
                  <c:v>709</c:v>
                </c:pt>
                <c:pt idx="709">
                  <c:v>710</c:v>
                </c:pt>
                <c:pt idx="710">
                  <c:v>711</c:v>
                </c:pt>
                <c:pt idx="711">
                  <c:v>712</c:v>
                </c:pt>
                <c:pt idx="712">
                  <c:v>713</c:v>
                </c:pt>
                <c:pt idx="713">
                  <c:v>714</c:v>
                </c:pt>
                <c:pt idx="714">
                  <c:v>715</c:v>
                </c:pt>
                <c:pt idx="715">
                  <c:v>716</c:v>
                </c:pt>
                <c:pt idx="716">
                  <c:v>717</c:v>
                </c:pt>
                <c:pt idx="717">
                  <c:v>718</c:v>
                </c:pt>
                <c:pt idx="718">
                  <c:v>719</c:v>
                </c:pt>
                <c:pt idx="719">
                  <c:v>720</c:v>
                </c:pt>
                <c:pt idx="720">
                  <c:v>721</c:v>
                </c:pt>
                <c:pt idx="721">
                  <c:v>722</c:v>
                </c:pt>
                <c:pt idx="722">
                  <c:v>723</c:v>
                </c:pt>
                <c:pt idx="723">
                  <c:v>724</c:v>
                </c:pt>
                <c:pt idx="724">
                  <c:v>725</c:v>
                </c:pt>
                <c:pt idx="725">
                  <c:v>726</c:v>
                </c:pt>
                <c:pt idx="726">
                  <c:v>727</c:v>
                </c:pt>
                <c:pt idx="727">
                  <c:v>728</c:v>
                </c:pt>
                <c:pt idx="728">
                  <c:v>729</c:v>
                </c:pt>
                <c:pt idx="729">
                  <c:v>730</c:v>
                </c:pt>
                <c:pt idx="730">
                  <c:v>731</c:v>
                </c:pt>
                <c:pt idx="731">
                  <c:v>732</c:v>
                </c:pt>
                <c:pt idx="732">
                  <c:v>733</c:v>
                </c:pt>
                <c:pt idx="733">
                  <c:v>734</c:v>
                </c:pt>
                <c:pt idx="734">
                  <c:v>735</c:v>
                </c:pt>
                <c:pt idx="735">
                  <c:v>736</c:v>
                </c:pt>
                <c:pt idx="736">
                  <c:v>737</c:v>
                </c:pt>
                <c:pt idx="737">
                  <c:v>738</c:v>
                </c:pt>
                <c:pt idx="738">
                  <c:v>739</c:v>
                </c:pt>
                <c:pt idx="739">
                  <c:v>740</c:v>
                </c:pt>
                <c:pt idx="740">
                  <c:v>741</c:v>
                </c:pt>
                <c:pt idx="741">
                  <c:v>742</c:v>
                </c:pt>
                <c:pt idx="742">
                  <c:v>743</c:v>
                </c:pt>
                <c:pt idx="743">
                  <c:v>744</c:v>
                </c:pt>
                <c:pt idx="744">
                  <c:v>745</c:v>
                </c:pt>
                <c:pt idx="745">
                  <c:v>746</c:v>
                </c:pt>
                <c:pt idx="746">
                  <c:v>747</c:v>
                </c:pt>
                <c:pt idx="747">
                  <c:v>748</c:v>
                </c:pt>
                <c:pt idx="748">
                  <c:v>749</c:v>
                </c:pt>
                <c:pt idx="749">
                  <c:v>750</c:v>
                </c:pt>
                <c:pt idx="750">
                  <c:v>751</c:v>
                </c:pt>
                <c:pt idx="751">
                  <c:v>752</c:v>
                </c:pt>
                <c:pt idx="752">
                  <c:v>753</c:v>
                </c:pt>
                <c:pt idx="753">
                  <c:v>754</c:v>
                </c:pt>
                <c:pt idx="754">
                  <c:v>755</c:v>
                </c:pt>
                <c:pt idx="755">
                  <c:v>756</c:v>
                </c:pt>
                <c:pt idx="756">
                  <c:v>757</c:v>
                </c:pt>
                <c:pt idx="757">
                  <c:v>758</c:v>
                </c:pt>
                <c:pt idx="758">
                  <c:v>759</c:v>
                </c:pt>
                <c:pt idx="759">
                  <c:v>760</c:v>
                </c:pt>
                <c:pt idx="760">
                  <c:v>761</c:v>
                </c:pt>
                <c:pt idx="761">
                  <c:v>762</c:v>
                </c:pt>
                <c:pt idx="762">
                  <c:v>763</c:v>
                </c:pt>
                <c:pt idx="763">
                  <c:v>764</c:v>
                </c:pt>
                <c:pt idx="764">
                  <c:v>765</c:v>
                </c:pt>
                <c:pt idx="765">
                  <c:v>766</c:v>
                </c:pt>
                <c:pt idx="766">
                  <c:v>767</c:v>
                </c:pt>
                <c:pt idx="767">
                  <c:v>768</c:v>
                </c:pt>
                <c:pt idx="768">
                  <c:v>769</c:v>
                </c:pt>
                <c:pt idx="769">
                  <c:v>770</c:v>
                </c:pt>
                <c:pt idx="770">
                  <c:v>771</c:v>
                </c:pt>
                <c:pt idx="771">
                  <c:v>772</c:v>
                </c:pt>
                <c:pt idx="772">
                  <c:v>773</c:v>
                </c:pt>
                <c:pt idx="773">
                  <c:v>774</c:v>
                </c:pt>
                <c:pt idx="774">
                  <c:v>775</c:v>
                </c:pt>
                <c:pt idx="775">
                  <c:v>776</c:v>
                </c:pt>
                <c:pt idx="776">
                  <c:v>777</c:v>
                </c:pt>
                <c:pt idx="777">
                  <c:v>778</c:v>
                </c:pt>
                <c:pt idx="778">
                  <c:v>779</c:v>
                </c:pt>
                <c:pt idx="779">
                  <c:v>780</c:v>
                </c:pt>
                <c:pt idx="780">
                  <c:v>781</c:v>
                </c:pt>
                <c:pt idx="781">
                  <c:v>782</c:v>
                </c:pt>
                <c:pt idx="782">
                  <c:v>783</c:v>
                </c:pt>
                <c:pt idx="783">
                  <c:v>784</c:v>
                </c:pt>
                <c:pt idx="784">
                  <c:v>785</c:v>
                </c:pt>
                <c:pt idx="785">
                  <c:v>786</c:v>
                </c:pt>
                <c:pt idx="786">
                  <c:v>787</c:v>
                </c:pt>
                <c:pt idx="787">
                  <c:v>788</c:v>
                </c:pt>
                <c:pt idx="788">
                  <c:v>789</c:v>
                </c:pt>
                <c:pt idx="789">
                  <c:v>790</c:v>
                </c:pt>
                <c:pt idx="790">
                  <c:v>791</c:v>
                </c:pt>
                <c:pt idx="791">
                  <c:v>792</c:v>
                </c:pt>
                <c:pt idx="792">
                  <c:v>793</c:v>
                </c:pt>
                <c:pt idx="793">
                  <c:v>794</c:v>
                </c:pt>
                <c:pt idx="794">
                  <c:v>795</c:v>
                </c:pt>
                <c:pt idx="795">
                  <c:v>796</c:v>
                </c:pt>
                <c:pt idx="796">
                  <c:v>797</c:v>
                </c:pt>
                <c:pt idx="797">
                  <c:v>798</c:v>
                </c:pt>
                <c:pt idx="798">
                  <c:v>799</c:v>
                </c:pt>
                <c:pt idx="799">
                  <c:v>800</c:v>
                </c:pt>
                <c:pt idx="800">
                  <c:v>801</c:v>
                </c:pt>
                <c:pt idx="801">
                  <c:v>802</c:v>
                </c:pt>
                <c:pt idx="802">
                  <c:v>803</c:v>
                </c:pt>
                <c:pt idx="803">
                  <c:v>804</c:v>
                </c:pt>
                <c:pt idx="804">
                  <c:v>805</c:v>
                </c:pt>
                <c:pt idx="805">
                  <c:v>806</c:v>
                </c:pt>
                <c:pt idx="806">
                  <c:v>807</c:v>
                </c:pt>
                <c:pt idx="807">
                  <c:v>808</c:v>
                </c:pt>
                <c:pt idx="808">
                  <c:v>809</c:v>
                </c:pt>
                <c:pt idx="809">
                  <c:v>810</c:v>
                </c:pt>
                <c:pt idx="810">
                  <c:v>811</c:v>
                </c:pt>
                <c:pt idx="811">
                  <c:v>812</c:v>
                </c:pt>
                <c:pt idx="812">
                  <c:v>813</c:v>
                </c:pt>
                <c:pt idx="813">
                  <c:v>814</c:v>
                </c:pt>
                <c:pt idx="814">
                  <c:v>815</c:v>
                </c:pt>
                <c:pt idx="815">
                  <c:v>816</c:v>
                </c:pt>
                <c:pt idx="816">
                  <c:v>817</c:v>
                </c:pt>
                <c:pt idx="817">
                  <c:v>818</c:v>
                </c:pt>
                <c:pt idx="818">
                  <c:v>819</c:v>
                </c:pt>
                <c:pt idx="819">
                  <c:v>820</c:v>
                </c:pt>
                <c:pt idx="820">
                  <c:v>821</c:v>
                </c:pt>
                <c:pt idx="821">
                  <c:v>822</c:v>
                </c:pt>
                <c:pt idx="822">
                  <c:v>823</c:v>
                </c:pt>
                <c:pt idx="823">
                  <c:v>824</c:v>
                </c:pt>
                <c:pt idx="824">
                  <c:v>825</c:v>
                </c:pt>
                <c:pt idx="825">
                  <c:v>826</c:v>
                </c:pt>
                <c:pt idx="826">
                  <c:v>827</c:v>
                </c:pt>
                <c:pt idx="827">
                  <c:v>828</c:v>
                </c:pt>
                <c:pt idx="828">
                  <c:v>829</c:v>
                </c:pt>
                <c:pt idx="829">
                  <c:v>830</c:v>
                </c:pt>
                <c:pt idx="830">
                  <c:v>831</c:v>
                </c:pt>
                <c:pt idx="831">
                  <c:v>832</c:v>
                </c:pt>
                <c:pt idx="832">
                  <c:v>833</c:v>
                </c:pt>
                <c:pt idx="833">
                  <c:v>834</c:v>
                </c:pt>
                <c:pt idx="834">
                  <c:v>835</c:v>
                </c:pt>
                <c:pt idx="835">
                  <c:v>836</c:v>
                </c:pt>
                <c:pt idx="836">
                  <c:v>837</c:v>
                </c:pt>
                <c:pt idx="837">
                  <c:v>838</c:v>
                </c:pt>
                <c:pt idx="838">
                  <c:v>839</c:v>
                </c:pt>
                <c:pt idx="839">
                  <c:v>840</c:v>
                </c:pt>
                <c:pt idx="840">
                  <c:v>841</c:v>
                </c:pt>
                <c:pt idx="841">
                  <c:v>842</c:v>
                </c:pt>
                <c:pt idx="842">
                  <c:v>843</c:v>
                </c:pt>
                <c:pt idx="843">
                  <c:v>844</c:v>
                </c:pt>
                <c:pt idx="844">
                  <c:v>845</c:v>
                </c:pt>
                <c:pt idx="845">
                  <c:v>846</c:v>
                </c:pt>
                <c:pt idx="846">
                  <c:v>847</c:v>
                </c:pt>
                <c:pt idx="847">
                  <c:v>848</c:v>
                </c:pt>
                <c:pt idx="848">
                  <c:v>849</c:v>
                </c:pt>
                <c:pt idx="849">
                  <c:v>850</c:v>
                </c:pt>
                <c:pt idx="850">
                  <c:v>851</c:v>
                </c:pt>
                <c:pt idx="851">
                  <c:v>852</c:v>
                </c:pt>
                <c:pt idx="852">
                  <c:v>853</c:v>
                </c:pt>
                <c:pt idx="853">
                  <c:v>854</c:v>
                </c:pt>
                <c:pt idx="854">
                  <c:v>855</c:v>
                </c:pt>
                <c:pt idx="855">
                  <c:v>856</c:v>
                </c:pt>
                <c:pt idx="856">
                  <c:v>857</c:v>
                </c:pt>
                <c:pt idx="857">
                  <c:v>858</c:v>
                </c:pt>
                <c:pt idx="858">
                  <c:v>859</c:v>
                </c:pt>
                <c:pt idx="859">
                  <c:v>860</c:v>
                </c:pt>
                <c:pt idx="860">
                  <c:v>861</c:v>
                </c:pt>
                <c:pt idx="861">
                  <c:v>862</c:v>
                </c:pt>
                <c:pt idx="862">
                  <c:v>863</c:v>
                </c:pt>
                <c:pt idx="863">
                  <c:v>864</c:v>
                </c:pt>
                <c:pt idx="864">
                  <c:v>865</c:v>
                </c:pt>
                <c:pt idx="865">
                  <c:v>866</c:v>
                </c:pt>
                <c:pt idx="866">
                  <c:v>867</c:v>
                </c:pt>
                <c:pt idx="867">
                  <c:v>868</c:v>
                </c:pt>
                <c:pt idx="868">
                  <c:v>869</c:v>
                </c:pt>
                <c:pt idx="869">
                  <c:v>870</c:v>
                </c:pt>
                <c:pt idx="870">
                  <c:v>871</c:v>
                </c:pt>
                <c:pt idx="871">
                  <c:v>872</c:v>
                </c:pt>
                <c:pt idx="872">
                  <c:v>873</c:v>
                </c:pt>
                <c:pt idx="873">
                  <c:v>874</c:v>
                </c:pt>
                <c:pt idx="874">
                  <c:v>875</c:v>
                </c:pt>
                <c:pt idx="875">
                  <c:v>876</c:v>
                </c:pt>
                <c:pt idx="876">
                  <c:v>877</c:v>
                </c:pt>
                <c:pt idx="877">
                  <c:v>878</c:v>
                </c:pt>
                <c:pt idx="878">
                  <c:v>879</c:v>
                </c:pt>
                <c:pt idx="879">
                  <c:v>880</c:v>
                </c:pt>
                <c:pt idx="880">
                  <c:v>881</c:v>
                </c:pt>
                <c:pt idx="881">
                  <c:v>882</c:v>
                </c:pt>
                <c:pt idx="882">
                  <c:v>883</c:v>
                </c:pt>
                <c:pt idx="883">
                  <c:v>884</c:v>
                </c:pt>
                <c:pt idx="884">
                  <c:v>885</c:v>
                </c:pt>
                <c:pt idx="885">
                  <c:v>886</c:v>
                </c:pt>
                <c:pt idx="886">
                  <c:v>887</c:v>
                </c:pt>
                <c:pt idx="887">
                  <c:v>888</c:v>
                </c:pt>
                <c:pt idx="888">
                  <c:v>889</c:v>
                </c:pt>
                <c:pt idx="889">
                  <c:v>890</c:v>
                </c:pt>
                <c:pt idx="890">
                  <c:v>891</c:v>
                </c:pt>
                <c:pt idx="891">
                  <c:v>892</c:v>
                </c:pt>
                <c:pt idx="892">
                  <c:v>893</c:v>
                </c:pt>
                <c:pt idx="893">
                  <c:v>894</c:v>
                </c:pt>
                <c:pt idx="894">
                  <c:v>895</c:v>
                </c:pt>
                <c:pt idx="895">
                  <c:v>896</c:v>
                </c:pt>
                <c:pt idx="896">
                  <c:v>897</c:v>
                </c:pt>
                <c:pt idx="897">
                  <c:v>898</c:v>
                </c:pt>
                <c:pt idx="898">
                  <c:v>899</c:v>
                </c:pt>
                <c:pt idx="899">
                  <c:v>900</c:v>
                </c:pt>
                <c:pt idx="900">
                  <c:v>901</c:v>
                </c:pt>
                <c:pt idx="901">
                  <c:v>902</c:v>
                </c:pt>
                <c:pt idx="902">
                  <c:v>903</c:v>
                </c:pt>
                <c:pt idx="903">
                  <c:v>904</c:v>
                </c:pt>
                <c:pt idx="904">
                  <c:v>905</c:v>
                </c:pt>
                <c:pt idx="905">
                  <c:v>906</c:v>
                </c:pt>
                <c:pt idx="906">
                  <c:v>907</c:v>
                </c:pt>
                <c:pt idx="907">
                  <c:v>908</c:v>
                </c:pt>
                <c:pt idx="908">
                  <c:v>909</c:v>
                </c:pt>
                <c:pt idx="909">
                  <c:v>910</c:v>
                </c:pt>
                <c:pt idx="910">
                  <c:v>911</c:v>
                </c:pt>
                <c:pt idx="911">
                  <c:v>912</c:v>
                </c:pt>
                <c:pt idx="912">
                  <c:v>913</c:v>
                </c:pt>
                <c:pt idx="913">
                  <c:v>914</c:v>
                </c:pt>
                <c:pt idx="914">
                  <c:v>915</c:v>
                </c:pt>
                <c:pt idx="915">
                  <c:v>916</c:v>
                </c:pt>
                <c:pt idx="916">
                  <c:v>917</c:v>
                </c:pt>
                <c:pt idx="917">
                  <c:v>918</c:v>
                </c:pt>
                <c:pt idx="918">
                  <c:v>919</c:v>
                </c:pt>
                <c:pt idx="919">
                  <c:v>920</c:v>
                </c:pt>
                <c:pt idx="920">
                  <c:v>921</c:v>
                </c:pt>
                <c:pt idx="921">
                  <c:v>922</c:v>
                </c:pt>
                <c:pt idx="922">
                  <c:v>923</c:v>
                </c:pt>
                <c:pt idx="923">
                  <c:v>924</c:v>
                </c:pt>
                <c:pt idx="924">
                  <c:v>925</c:v>
                </c:pt>
                <c:pt idx="925">
                  <c:v>926</c:v>
                </c:pt>
                <c:pt idx="926">
                  <c:v>927</c:v>
                </c:pt>
                <c:pt idx="927">
                  <c:v>928</c:v>
                </c:pt>
                <c:pt idx="928">
                  <c:v>929</c:v>
                </c:pt>
                <c:pt idx="929">
                  <c:v>930</c:v>
                </c:pt>
                <c:pt idx="930">
                  <c:v>931</c:v>
                </c:pt>
                <c:pt idx="931">
                  <c:v>932</c:v>
                </c:pt>
                <c:pt idx="932">
                  <c:v>933</c:v>
                </c:pt>
                <c:pt idx="933">
                  <c:v>934</c:v>
                </c:pt>
                <c:pt idx="934">
                  <c:v>935</c:v>
                </c:pt>
                <c:pt idx="935">
                  <c:v>936</c:v>
                </c:pt>
                <c:pt idx="936">
                  <c:v>937</c:v>
                </c:pt>
                <c:pt idx="937">
                  <c:v>938</c:v>
                </c:pt>
                <c:pt idx="938">
                  <c:v>939</c:v>
                </c:pt>
                <c:pt idx="939">
                  <c:v>940</c:v>
                </c:pt>
                <c:pt idx="940">
                  <c:v>941</c:v>
                </c:pt>
                <c:pt idx="941">
                  <c:v>942</c:v>
                </c:pt>
                <c:pt idx="942">
                  <c:v>943</c:v>
                </c:pt>
                <c:pt idx="943">
                  <c:v>944</c:v>
                </c:pt>
                <c:pt idx="944">
                  <c:v>945</c:v>
                </c:pt>
                <c:pt idx="945">
                  <c:v>946</c:v>
                </c:pt>
                <c:pt idx="946">
                  <c:v>947</c:v>
                </c:pt>
                <c:pt idx="947">
                  <c:v>948</c:v>
                </c:pt>
                <c:pt idx="948">
                  <c:v>949</c:v>
                </c:pt>
                <c:pt idx="949">
                  <c:v>950</c:v>
                </c:pt>
                <c:pt idx="950">
                  <c:v>951</c:v>
                </c:pt>
                <c:pt idx="951">
                  <c:v>952</c:v>
                </c:pt>
                <c:pt idx="952">
                  <c:v>953</c:v>
                </c:pt>
                <c:pt idx="953">
                  <c:v>954</c:v>
                </c:pt>
                <c:pt idx="954">
                  <c:v>955</c:v>
                </c:pt>
                <c:pt idx="955">
                  <c:v>956</c:v>
                </c:pt>
                <c:pt idx="956">
                  <c:v>957</c:v>
                </c:pt>
                <c:pt idx="957">
                  <c:v>958</c:v>
                </c:pt>
                <c:pt idx="958">
                  <c:v>959</c:v>
                </c:pt>
                <c:pt idx="959">
                  <c:v>960</c:v>
                </c:pt>
                <c:pt idx="960">
                  <c:v>961</c:v>
                </c:pt>
                <c:pt idx="961">
                  <c:v>962</c:v>
                </c:pt>
                <c:pt idx="962">
                  <c:v>963</c:v>
                </c:pt>
                <c:pt idx="963">
                  <c:v>964</c:v>
                </c:pt>
                <c:pt idx="964">
                  <c:v>965</c:v>
                </c:pt>
                <c:pt idx="965">
                  <c:v>966</c:v>
                </c:pt>
                <c:pt idx="966">
                  <c:v>967</c:v>
                </c:pt>
                <c:pt idx="967">
                  <c:v>968</c:v>
                </c:pt>
                <c:pt idx="968">
                  <c:v>969</c:v>
                </c:pt>
                <c:pt idx="969">
                  <c:v>970</c:v>
                </c:pt>
                <c:pt idx="970">
                  <c:v>971</c:v>
                </c:pt>
                <c:pt idx="971">
                  <c:v>972</c:v>
                </c:pt>
                <c:pt idx="972">
                  <c:v>973</c:v>
                </c:pt>
                <c:pt idx="973">
                  <c:v>974</c:v>
                </c:pt>
                <c:pt idx="974">
                  <c:v>975</c:v>
                </c:pt>
                <c:pt idx="975">
                  <c:v>976</c:v>
                </c:pt>
                <c:pt idx="976">
                  <c:v>977</c:v>
                </c:pt>
                <c:pt idx="977">
                  <c:v>978</c:v>
                </c:pt>
                <c:pt idx="978">
                  <c:v>979</c:v>
                </c:pt>
                <c:pt idx="979">
                  <c:v>980</c:v>
                </c:pt>
                <c:pt idx="980">
                  <c:v>981</c:v>
                </c:pt>
                <c:pt idx="981">
                  <c:v>982</c:v>
                </c:pt>
                <c:pt idx="982">
                  <c:v>983</c:v>
                </c:pt>
                <c:pt idx="983">
                  <c:v>984</c:v>
                </c:pt>
                <c:pt idx="984">
                  <c:v>985</c:v>
                </c:pt>
                <c:pt idx="985">
                  <c:v>986</c:v>
                </c:pt>
                <c:pt idx="986">
                  <c:v>987</c:v>
                </c:pt>
                <c:pt idx="987">
                  <c:v>988</c:v>
                </c:pt>
                <c:pt idx="988">
                  <c:v>989</c:v>
                </c:pt>
                <c:pt idx="989">
                  <c:v>990</c:v>
                </c:pt>
                <c:pt idx="990">
                  <c:v>991</c:v>
                </c:pt>
                <c:pt idx="991">
                  <c:v>992</c:v>
                </c:pt>
                <c:pt idx="992">
                  <c:v>993</c:v>
                </c:pt>
                <c:pt idx="993">
                  <c:v>994</c:v>
                </c:pt>
                <c:pt idx="994">
                  <c:v>995</c:v>
                </c:pt>
                <c:pt idx="995">
                  <c:v>996</c:v>
                </c:pt>
                <c:pt idx="996">
                  <c:v>997</c:v>
                </c:pt>
                <c:pt idx="997">
                  <c:v>998</c:v>
                </c:pt>
                <c:pt idx="998">
                  <c:v>999</c:v>
                </c:pt>
                <c:pt idx="999">
                  <c:v>1000</c:v>
                </c:pt>
              </c:numCache>
            </c:numRef>
          </c:xVal>
          <c:yVal>
            <c:numRef>
              <c:f>List2!$L$2:$L$1001</c:f>
              <c:numCache>
                <c:formatCode>General</c:formatCode>
                <c:ptCount val="1000"/>
                <c:pt idx="0">
                  <c:v>0.27397260273972607</c:v>
                </c:pt>
                <c:pt idx="1">
                  <c:v>49.315068493150669</c:v>
                </c:pt>
                <c:pt idx="2">
                  <c:v>50.136986301369866</c:v>
                </c:pt>
                <c:pt idx="3">
                  <c:v>50.958904109589042</c:v>
                </c:pt>
                <c:pt idx="4">
                  <c:v>55.61643835616438</c:v>
                </c:pt>
                <c:pt idx="5">
                  <c:v>56.986301369863007</c:v>
                </c:pt>
                <c:pt idx="6">
                  <c:v>57.260273972602739</c:v>
                </c:pt>
                <c:pt idx="7">
                  <c:v>57.260273972602739</c:v>
                </c:pt>
                <c:pt idx="8">
                  <c:v>58.356164383561634</c:v>
                </c:pt>
                <c:pt idx="9">
                  <c:v>57.80821917808219</c:v>
                </c:pt>
                <c:pt idx="10">
                  <c:v>57.80821917808219</c:v>
                </c:pt>
                <c:pt idx="11">
                  <c:v>58.082191780821923</c:v>
                </c:pt>
                <c:pt idx="12">
                  <c:v>57.534246575342443</c:v>
                </c:pt>
                <c:pt idx="13">
                  <c:v>57.260273972602739</c:v>
                </c:pt>
                <c:pt idx="14">
                  <c:v>57.260273972602739</c:v>
                </c:pt>
                <c:pt idx="15">
                  <c:v>57.260273972602739</c:v>
                </c:pt>
                <c:pt idx="16">
                  <c:v>57.260273972602739</c:v>
                </c:pt>
                <c:pt idx="17">
                  <c:v>57.260273972602739</c:v>
                </c:pt>
                <c:pt idx="18">
                  <c:v>57.260273972602739</c:v>
                </c:pt>
                <c:pt idx="19">
                  <c:v>56.986301369863007</c:v>
                </c:pt>
                <c:pt idx="20">
                  <c:v>57.260273972602739</c:v>
                </c:pt>
                <c:pt idx="21">
                  <c:v>57.260273972602739</c:v>
                </c:pt>
                <c:pt idx="22">
                  <c:v>57.260273972602739</c:v>
                </c:pt>
                <c:pt idx="23">
                  <c:v>57.260273972602739</c:v>
                </c:pt>
                <c:pt idx="24">
                  <c:v>57.260273972602739</c:v>
                </c:pt>
                <c:pt idx="25">
                  <c:v>57.80821917808219</c:v>
                </c:pt>
                <c:pt idx="26">
                  <c:v>58.082191780821923</c:v>
                </c:pt>
                <c:pt idx="27">
                  <c:v>57.80821917808219</c:v>
                </c:pt>
                <c:pt idx="28">
                  <c:v>58.356164383561634</c:v>
                </c:pt>
                <c:pt idx="29">
                  <c:v>58.356164383561634</c:v>
                </c:pt>
                <c:pt idx="30">
                  <c:v>58.63013698630138</c:v>
                </c:pt>
                <c:pt idx="31">
                  <c:v>59.452054794520549</c:v>
                </c:pt>
                <c:pt idx="32">
                  <c:v>59.726027397260275</c:v>
                </c:pt>
                <c:pt idx="33">
                  <c:v>60</c:v>
                </c:pt>
                <c:pt idx="34">
                  <c:v>60</c:v>
                </c:pt>
                <c:pt idx="35">
                  <c:v>60.547945205479451</c:v>
                </c:pt>
                <c:pt idx="36">
                  <c:v>60.547945205479451</c:v>
                </c:pt>
                <c:pt idx="37">
                  <c:v>60</c:v>
                </c:pt>
                <c:pt idx="38">
                  <c:v>60.547945205479451</c:v>
                </c:pt>
                <c:pt idx="39">
                  <c:v>60.821917808219176</c:v>
                </c:pt>
                <c:pt idx="40">
                  <c:v>60.821917808219176</c:v>
                </c:pt>
                <c:pt idx="41">
                  <c:v>60.821917808219176</c:v>
                </c:pt>
                <c:pt idx="42">
                  <c:v>60.821917808219176</c:v>
                </c:pt>
                <c:pt idx="43">
                  <c:v>61.095890410958908</c:v>
                </c:pt>
                <c:pt idx="44">
                  <c:v>61.369863013698613</c:v>
                </c:pt>
                <c:pt idx="45">
                  <c:v>61.369863013698613</c:v>
                </c:pt>
                <c:pt idx="46">
                  <c:v>61.643835616438359</c:v>
                </c:pt>
                <c:pt idx="47">
                  <c:v>61.643835616438359</c:v>
                </c:pt>
                <c:pt idx="48">
                  <c:v>61.643835616438359</c:v>
                </c:pt>
                <c:pt idx="49">
                  <c:v>61.643835616438359</c:v>
                </c:pt>
                <c:pt idx="50">
                  <c:v>61.643835616438359</c:v>
                </c:pt>
                <c:pt idx="51">
                  <c:v>61.095890410958908</c:v>
                </c:pt>
                <c:pt idx="52">
                  <c:v>60.821917808219176</c:v>
                </c:pt>
                <c:pt idx="53">
                  <c:v>60.821917808219176</c:v>
                </c:pt>
                <c:pt idx="54">
                  <c:v>61.095890410958908</c:v>
                </c:pt>
                <c:pt idx="55">
                  <c:v>60.821917808219176</c:v>
                </c:pt>
                <c:pt idx="56">
                  <c:v>60.821917808219176</c:v>
                </c:pt>
                <c:pt idx="57">
                  <c:v>61.095890410958908</c:v>
                </c:pt>
                <c:pt idx="58">
                  <c:v>61.095890410958908</c:v>
                </c:pt>
                <c:pt idx="59">
                  <c:v>61.095890410958908</c:v>
                </c:pt>
                <c:pt idx="60">
                  <c:v>61.095890410958908</c:v>
                </c:pt>
                <c:pt idx="61">
                  <c:v>61.095890410958908</c:v>
                </c:pt>
                <c:pt idx="62">
                  <c:v>61.369863013698613</c:v>
                </c:pt>
                <c:pt idx="63">
                  <c:v>61.369863013698613</c:v>
                </c:pt>
                <c:pt idx="64">
                  <c:v>61.369863013698613</c:v>
                </c:pt>
                <c:pt idx="65">
                  <c:v>61.095890410958908</c:v>
                </c:pt>
                <c:pt idx="66">
                  <c:v>61.369863013698613</c:v>
                </c:pt>
                <c:pt idx="67">
                  <c:v>61.369863013698613</c:v>
                </c:pt>
                <c:pt idx="68">
                  <c:v>61.643835616438359</c:v>
                </c:pt>
                <c:pt idx="69">
                  <c:v>61.643835616438359</c:v>
                </c:pt>
                <c:pt idx="70">
                  <c:v>61.369863013698613</c:v>
                </c:pt>
                <c:pt idx="71">
                  <c:v>61.369863013698613</c:v>
                </c:pt>
                <c:pt idx="72">
                  <c:v>61.369863013698613</c:v>
                </c:pt>
                <c:pt idx="73">
                  <c:v>61.369863013698613</c:v>
                </c:pt>
                <c:pt idx="74">
                  <c:v>61.643835616438359</c:v>
                </c:pt>
                <c:pt idx="75">
                  <c:v>61.643835616438359</c:v>
                </c:pt>
                <c:pt idx="76">
                  <c:v>61.917808219178085</c:v>
                </c:pt>
                <c:pt idx="77">
                  <c:v>61.917808219178085</c:v>
                </c:pt>
                <c:pt idx="78">
                  <c:v>61.917808219178085</c:v>
                </c:pt>
                <c:pt idx="79">
                  <c:v>61.917808219178085</c:v>
                </c:pt>
                <c:pt idx="80">
                  <c:v>61.917808219178085</c:v>
                </c:pt>
                <c:pt idx="81">
                  <c:v>61.917808219178085</c:v>
                </c:pt>
                <c:pt idx="82">
                  <c:v>61.369863013698613</c:v>
                </c:pt>
                <c:pt idx="83">
                  <c:v>61.369863013698613</c:v>
                </c:pt>
                <c:pt idx="84">
                  <c:v>61.369863013698613</c:v>
                </c:pt>
                <c:pt idx="85">
                  <c:v>61.369863013698613</c:v>
                </c:pt>
                <c:pt idx="86">
                  <c:v>61.095890410958908</c:v>
                </c:pt>
                <c:pt idx="87">
                  <c:v>61.095890410958908</c:v>
                </c:pt>
                <c:pt idx="88">
                  <c:v>61.095890410958908</c:v>
                </c:pt>
                <c:pt idx="89">
                  <c:v>61.095890410958908</c:v>
                </c:pt>
                <c:pt idx="90">
                  <c:v>60.547945205479451</c:v>
                </c:pt>
                <c:pt idx="91">
                  <c:v>60.27397260273974</c:v>
                </c:pt>
                <c:pt idx="92">
                  <c:v>60.27397260273974</c:v>
                </c:pt>
                <c:pt idx="93">
                  <c:v>60.27397260273974</c:v>
                </c:pt>
                <c:pt idx="94">
                  <c:v>60.27397260273974</c:v>
                </c:pt>
                <c:pt idx="95">
                  <c:v>60.27397260273974</c:v>
                </c:pt>
                <c:pt idx="96">
                  <c:v>60.547945205479451</c:v>
                </c:pt>
                <c:pt idx="97">
                  <c:v>60.547945205479451</c:v>
                </c:pt>
                <c:pt idx="98">
                  <c:v>60.547945205479451</c:v>
                </c:pt>
                <c:pt idx="99">
                  <c:v>60.27397260273974</c:v>
                </c:pt>
                <c:pt idx="100">
                  <c:v>60.27397260273974</c:v>
                </c:pt>
                <c:pt idx="101">
                  <c:v>60.27397260273974</c:v>
                </c:pt>
                <c:pt idx="102">
                  <c:v>60.547945205479451</c:v>
                </c:pt>
                <c:pt idx="103">
                  <c:v>60.821917808219176</c:v>
                </c:pt>
                <c:pt idx="104">
                  <c:v>60.821917808219176</c:v>
                </c:pt>
                <c:pt idx="105">
                  <c:v>60.821917808219176</c:v>
                </c:pt>
                <c:pt idx="106">
                  <c:v>60.821917808219176</c:v>
                </c:pt>
                <c:pt idx="107">
                  <c:v>60.547945205479451</c:v>
                </c:pt>
                <c:pt idx="108">
                  <c:v>60.547945205479451</c:v>
                </c:pt>
                <c:pt idx="109">
                  <c:v>60.27397260273974</c:v>
                </c:pt>
                <c:pt idx="110">
                  <c:v>59.726027397260275</c:v>
                </c:pt>
                <c:pt idx="111">
                  <c:v>59.726027397260275</c:v>
                </c:pt>
                <c:pt idx="112">
                  <c:v>60</c:v>
                </c:pt>
                <c:pt idx="113">
                  <c:v>60</c:v>
                </c:pt>
                <c:pt idx="114">
                  <c:v>60</c:v>
                </c:pt>
                <c:pt idx="115">
                  <c:v>60.547945205479451</c:v>
                </c:pt>
                <c:pt idx="116">
                  <c:v>60.547945205479451</c:v>
                </c:pt>
                <c:pt idx="117">
                  <c:v>60.547945205479451</c:v>
                </c:pt>
                <c:pt idx="118">
                  <c:v>61.095890410958908</c:v>
                </c:pt>
                <c:pt idx="119">
                  <c:v>61.095890410958908</c:v>
                </c:pt>
                <c:pt idx="120">
                  <c:v>61.095890410958908</c:v>
                </c:pt>
                <c:pt idx="121">
                  <c:v>61.095890410958908</c:v>
                </c:pt>
                <c:pt idx="122">
                  <c:v>61.369863013698613</c:v>
                </c:pt>
                <c:pt idx="123">
                  <c:v>61.643835616438359</c:v>
                </c:pt>
                <c:pt idx="124">
                  <c:v>61.643835616438359</c:v>
                </c:pt>
                <c:pt idx="125">
                  <c:v>61.369863013698613</c:v>
                </c:pt>
                <c:pt idx="126">
                  <c:v>61.369863013698613</c:v>
                </c:pt>
                <c:pt idx="127">
                  <c:v>61.369863013698613</c:v>
                </c:pt>
                <c:pt idx="128">
                  <c:v>61.369863013698613</c:v>
                </c:pt>
                <c:pt idx="129">
                  <c:v>61.369863013698613</c:v>
                </c:pt>
                <c:pt idx="130">
                  <c:v>61.369863013698613</c:v>
                </c:pt>
                <c:pt idx="131">
                  <c:v>61.369863013698613</c:v>
                </c:pt>
                <c:pt idx="132">
                  <c:v>61.643835616438359</c:v>
                </c:pt>
                <c:pt idx="133">
                  <c:v>61.643835616438359</c:v>
                </c:pt>
                <c:pt idx="134">
                  <c:v>61.643835616438359</c:v>
                </c:pt>
                <c:pt idx="135">
                  <c:v>61.643835616438359</c:v>
                </c:pt>
                <c:pt idx="136">
                  <c:v>61.643835616438359</c:v>
                </c:pt>
                <c:pt idx="137">
                  <c:v>61.369863013698613</c:v>
                </c:pt>
                <c:pt idx="138">
                  <c:v>61.369863013698613</c:v>
                </c:pt>
                <c:pt idx="139">
                  <c:v>61.095890410958908</c:v>
                </c:pt>
                <c:pt idx="140">
                  <c:v>61.095890410958908</c:v>
                </c:pt>
                <c:pt idx="141">
                  <c:v>61.095890410958908</c:v>
                </c:pt>
                <c:pt idx="142">
                  <c:v>61.095890410958908</c:v>
                </c:pt>
                <c:pt idx="143">
                  <c:v>61.369863013698613</c:v>
                </c:pt>
                <c:pt idx="144">
                  <c:v>61.643835616438359</c:v>
                </c:pt>
                <c:pt idx="145">
                  <c:v>61.643835616438359</c:v>
                </c:pt>
                <c:pt idx="146">
                  <c:v>61.643835616438359</c:v>
                </c:pt>
                <c:pt idx="147">
                  <c:v>61.643835616438359</c:v>
                </c:pt>
                <c:pt idx="148">
                  <c:v>61.643835616438359</c:v>
                </c:pt>
                <c:pt idx="149">
                  <c:v>61.643835616438359</c:v>
                </c:pt>
                <c:pt idx="150">
                  <c:v>61.369863013698613</c:v>
                </c:pt>
                <c:pt idx="151">
                  <c:v>61.369863013698613</c:v>
                </c:pt>
                <c:pt idx="152">
                  <c:v>61.369863013698613</c:v>
                </c:pt>
                <c:pt idx="153">
                  <c:v>61.369863013698613</c:v>
                </c:pt>
                <c:pt idx="154">
                  <c:v>60.821917808219176</c:v>
                </c:pt>
                <c:pt idx="155">
                  <c:v>60.821917808219176</c:v>
                </c:pt>
                <c:pt idx="156">
                  <c:v>60.821917808219176</c:v>
                </c:pt>
                <c:pt idx="157">
                  <c:v>60.821917808219176</c:v>
                </c:pt>
                <c:pt idx="158">
                  <c:v>60.821917808219176</c:v>
                </c:pt>
                <c:pt idx="159">
                  <c:v>60.821917808219176</c:v>
                </c:pt>
                <c:pt idx="160">
                  <c:v>60.821917808219176</c:v>
                </c:pt>
                <c:pt idx="161">
                  <c:v>60.821917808219176</c:v>
                </c:pt>
                <c:pt idx="162">
                  <c:v>60.547945205479451</c:v>
                </c:pt>
                <c:pt idx="163">
                  <c:v>60.821917808219176</c:v>
                </c:pt>
                <c:pt idx="164">
                  <c:v>60.821917808219176</c:v>
                </c:pt>
                <c:pt idx="165">
                  <c:v>60.821917808219176</c:v>
                </c:pt>
                <c:pt idx="166">
                  <c:v>60.547945205479451</c:v>
                </c:pt>
                <c:pt idx="167">
                  <c:v>60.547945205479451</c:v>
                </c:pt>
                <c:pt idx="168">
                  <c:v>60.547945205479451</c:v>
                </c:pt>
                <c:pt idx="169">
                  <c:v>60.547945205479451</c:v>
                </c:pt>
                <c:pt idx="170">
                  <c:v>60.821917808219176</c:v>
                </c:pt>
                <c:pt idx="171">
                  <c:v>60.27397260273974</c:v>
                </c:pt>
                <c:pt idx="172">
                  <c:v>60.27397260273974</c:v>
                </c:pt>
                <c:pt idx="173">
                  <c:v>60.547945205479451</c:v>
                </c:pt>
                <c:pt idx="174">
                  <c:v>60.547945205479451</c:v>
                </c:pt>
                <c:pt idx="175">
                  <c:v>60.547945205479451</c:v>
                </c:pt>
                <c:pt idx="176">
                  <c:v>60.547945205479451</c:v>
                </c:pt>
                <c:pt idx="177">
                  <c:v>60.547945205479451</c:v>
                </c:pt>
                <c:pt idx="178">
                  <c:v>60.821917808219176</c:v>
                </c:pt>
                <c:pt idx="179">
                  <c:v>60.821917808219176</c:v>
                </c:pt>
                <c:pt idx="180">
                  <c:v>60.821917808219176</c:v>
                </c:pt>
                <c:pt idx="181">
                  <c:v>60.547945205479451</c:v>
                </c:pt>
                <c:pt idx="182">
                  <c:v>60.547945205479451</c:v>
                </c:pt>
                <c:pt idx="183">
                  <c:v>60.27397260273974</c:v>
                </c:pt>
                <c:pt idx="184">
                  <c:v>60.27397260273974</c:v>
                </c:pt>
                <c:pt idx="185">
                  <c:v>60</c:v>
                </c:pt>
                <c:pt idx="186">
                  <c:v>60</c:v>
                </c:pt>
                <c:pt idx="187">
                  <c:v>60</c:v>
                </c:pt>
                <c:pt idx="188">
                  <c:v>60</c:v>
                </c:pt>
                <c:pt idx="189">
                  <c:v>60</c:v>
                </c:pt>
                <c:pt idx="190">
                  <c:v>60</c:v>
                </c:pt>
                <c:pt idx="191">
                  <c:v>60</c:v>
                </c:pt>
                <c:pt idx="192">
                  <c:v>60.27397260273974</c:v>
                </c:pt>
                <c:pt idx="193">
                  <c:v>60.27397260273974</c:v>
                </c:pt>
                <c:pt idx="194">
                  <c:v>60.547945205479451</c:v>
                </c:pt>
                <c:pt idx="195">
                  <c:v>60.547945205479451</c:v>
                </c:pt>
                <c:pt idx="196">
                  <c:v>60.547945205479451</c:v>
                </c:pt>
                <c:pt idx="197">
                  <c:v>60.547945205479451</c:v>
                </c:pt>
                <c:pt idx="198">
                  <c:v>60</c:v>
                </c:pt>
                <c:pt idx="199">
                  <c:v>60</c:v>
                </c:pt>
                <c:pt idx="200">
                  <c:v>60</c:v>
                </c:pt>
                <c:pt idx="201">
                  <c:v>60</c:v>
                </c:pt>
                <c:pt idx="202">
                  <c:v>60.27397260273974</c:v>
                </c:pt>
                <c:pt idx="203">
                  <c:v>60.27397260273974</c:v>
                </c:pt>
                <c:pt idx="204">
                  <c:v>60.27397260273974</c:v>
                </c:pt>
                <c:pt idx="205">
                  <c:v>60.27397260273974</c:v>
                </c:pt>
                <c:pt idx="206">
                  <c:v>60</c:v>
                </c:pt>
                <c:pt idx="207">
                  <c:v>60</c:v>
                </c:pt>
                <c:pt idx="208">
                  <c:v>59.726027397260275</c:v>
                </c:pt>
                <c:pt idx="209">
                  <c:v>59.726027397260275</c:v>
                </c:pt>
                <c:pt idx="210">
                  <c:v>59.726027397260275</c:v>
                </c:pt>
                <c:pt idx="211">
                  <c:v>59.726027397260275</c:v>
                </c:pt>
                <c:pt idx="212">
                  <c:v>59.726027397260275</c:v>
                </c:pt>
                <c:pt idx="213">
                  <c:v>60</c:v>
                </c:pt>
                <c:pt idx="214">
                  <c:v>60</c:v>
                </c:pt>
                <c:pt idx="215">
                  <c:v>60</c:v>
                </c:pt>
                <c:pt idx="216">
                  <c:v>60</c:v>
                </c:pt>
                <c:pt idx="217">
                  <c:v>60.27397260273974</c:v>
                </c:pt>
                <c:pt idx="218">
                  <c:v>60.27397260273974</c:v>
                </c:pt>
                <c:pt idx="219">
                  <c:v>60.27397260273974</c:v>
                </c:pt>
                <c:pt idx="220">
                  <c:v>60.547945205479451</c:v>
                </c:pt>
                <c:pt idx="221">
                  <c:v>60.547945205479451</c:v>
                </c:pt>
                <c:pt idx="222">
                  <c:v>60.547945205479451</c:v>
                </c:pt>
                <c:pt idx="223">
                  <c:v>60.547945205479451</c:v>
                </c:pt>
                <c:pt idx="224">
                  <c:v>60.547945205479451</c:v>
                </c:pt>
                <c:pt idx="225">
                  <c:v>60.27397260273974</c:v>
                </c:pt>
                <c:pt idx="226">
                  <c:v>60</c:v>
                </c:pt>
                <c:pt idx="227">
                  <c:v>60</c:v>
                </c:pt>
                <c:pt idx="228">
                  <c:v>60</c:v>
                </c:pt>
                <c:pt idx="229">
                  <c:v>60</c:v>
                </c:pt>
                <c:pt idx="230">
                  <c:v>60</c:v>
                </c:pt>
                <c:pt idx="231">
                  <c:v>60</c:v>
                </c:pt>
                <c:pt idx="232">
                  <c:v>60</c:v>
                </c:pt>
                <c:pt idx="233">
                  <c:v>60</c:v>
                </c:pt>
                <c:pt idx="234">
                  <c:v>60</c:v>
                </c:pt>
                <c:pt idx="235">
                  <c:v>60</c:v>
                </c:pt>
                <c:pt idx="236">
                  <c:v>60</c:v>
                </c:pt>
                <c:pt idx="237">
                  <c:v>60</c:v>
                </c:pt>
                <c:pt idx="238">
                  <c:v>59.726027397260275</c:v>
                </c:pt>
                <c:pt idx="239">
                  <c:v>59.726027397260275</c:v>
                </c:pt>
                <c:pt idx="240">
                  <c:v>59.178082191780831</c:v>
                </c:pt>
                <c:pt idx="241">
                  <c:v>59.178082191780831</c:v>
                </c:pt>
                <c:pt idx="242">
                  <c:v>59.178082191780831</c:v>
                </c:pt>
                <c:pt idx="243">
                  <c:v>58.904109589041092</c:v>
                </c:pt>
                <c:pt idx="244">
                  <c:v>58.904109589041092</c:v>
                </c:pt>
                <c:pt idx="245">
                  <c:v>58.904109589041092</c:v>
                </c:pt>
                <c:pt idx="246">
                  <c:v>58.63013698630138</c:v>
                </c:pt>
                <c:pt idx="247">
                  <c:v>58.356164383561634</c:v>
                </c:pt>
                <c:pt idx="248">
                  <c:v>58.356164383561634</c:v>
                </c:pt>
                <c:pt idx="249">
                  <c:v>58.356164383561634</c:v>
                </c:pt>
                <c:pt idx="250">
                  <c:v>58.356164383561634</c:v>
                </c:pt>
                <c:pt idx="251">
                  <c:v>58.63013698630138</c:v>
                </c:pt>
                <c:pt idx="252">
                  <c:v>58.356164383561634</c:v>
                </c:pt>
                <c:pt idx="253">
                  <c:v>58.356164383561634</c:v>
                </c:pt>
                <c:pt idx="254">
                  <c:v>58.356164383561634</c:v>
                </c:pt>
                <c:pt idx="255">
                  <c:v>58.356164383561634</c:v>
                </c:pt>
                <c:pt idx="256">
                  <c:v>58.356164383561634</c:v>
                </c:pt>
                <c:pt idx="257">
                  <c:v>58.63013698630138</c:v>
                </c:pt>
                <c:pt idx="258">
                  <c:v>58.63013698630138</c:v>
                </c:pt>
                <c:pt idx="259">
                  <c:v>58.63013698630138</c:v>
                </c:pt>
                <c:pt idx="260">
                  <c:v>58.63013698630138</c:v>
                </c:pt>
                <c:pt idx="261">
                  <c:v>58.356164383561634</c:v>
                </c:pt>
                <c:pt idx="262">
                  <c:v>58.356164383561634</c:v>
                </c:pt>
                <c:pt idx="263">
                  <c:v>58.082191780821923</c:v>
                </c:pt>
                <c:pt idx="264">
                  <c:v>58.082191780821923</c:v>
                </c:pt>
                <c:pt idx="265">
                  <c:v>58.082191780821923</c:v>
                </c:pt>
                <c:pt idx="266">
                  <c:v>58.082191780821923</c:v>
                </c:pt>
                <c:pt idx="267">
                  <c:v>58.082191780821923</c:v>
                </c:pt>
                <c:pt idx="268">
                  <c:v>57.80821917808219</c:v>
                </c:pt>
                <c:pt idx="269">
                  <c:v>57.80821917808219</c:v>
                </c:pt>
                <c:pt idx="270">
                  <c:v>57.80821917808219</c:v>
                </c:pt>
                <c:pt idx="271">
                  <c:v>57.80821917808219</c:v>
                </c:pt>
                <c:pt idx="272">
                  <c:v>57.80821917808219</c:v>
                </c:pt>
                <c:pt idx="273">
                  <c:v>58.082191780821923</c:v>
                </c:pt>
                <c:pt idx="274">
                  <c:v>58.082191780821923</c:v>
                </c:pt>
                <c:pt idx="275">
                  <c:v>58.082191780821923</c:v>
                </c:pt>
                <c:pt idx="276">
                  <c:v>58.082191780821923</c:v>
                </c:pt>
                <c:pt idx="277">
                  <c:v>58.082191780821923</c:v>
                </c:pt>
                <c:pt idx="278">
                  <c:v>58.082191780821923</c:v>
                </c:pt>
                <c:pt idx="279">
                  <c:v>58.082191780821923</c:v>
                </c:pt>
                <c:pt idx="280">
                  <c:v>57.80821917808219</c:v>
                </c:pt>
                <c:pt idx="281">
                  <c:v>57.534246575342443</c:v>
                </c:pt>
                <c:pt idx="282">
                  <c:v>57.534246575342443</c:v>
                </c:pt>
                <c:pt idx="283">
                  <c:v>57.80821917808219</c:v>
                </c:pt>
                <c:pt idx="284">
                  <c:v>57.80821917808219</c:v>
                </c:pt>
                <c:pt idx="285">
                  <c:v>57.80821917808219</c:v>
                </c:pt>
                <c:pt idx="286">
                  <c:v>57.80821917808219</c:v>
                </c:pt>
                <c:pt idx="287">
                  <c:v>57.80821917808219</c:v>
                </c:pt>
                <c:pt idx="288">
                  <c:v>57.80821917808219</c:v>
                </c:pt>
                <c:pt idx="289">
                  <c:v>57.80821917808219</c:v>
                </c:pt>
                <c:pt idx="290">
                  <c:v>57.534246575342443</c:v>
                </c:pt>
                <c:pt idx="291">
                  <c:v>58.082191780821923</c:v>
                </c:pt>
                <c:pt idx="292">
                  <c:v>58.082191780821923</c:v>
                </c:pt>
                <c:pt idx="293">
                  <c:v>58.082191780821923</c:v>
                </c:pt>
                <c:pt idx="294">
                  <c:v>57.80821917808219</c:v>
                </c:pt>
                <c:pt idx="295">
                  <c:v>57.80821917808219</c:v>
                </c:pt>
                <c:pt idx="296">
                  <c:v>57.534246575342443</c:v>
                </c:pt>
                <c:pt idx="297">
                  <c:v>57.80821917808219</c:v>
                </c:pt>
                <c:pt idx="298">
                  <c:v>57.80821917808219</c:v>
                </c:pt>
                <c:pt idx="299">
                  <c:v>57.534246575342443</c:v>
                </c:pt>
                <c:pt idx="300">
                  <c:v>57.534246575342443</c:v>
                </c:pt>
                <c:pt idx="301">
                  <c:v>57.534246575342443</c:v>
                </c:pt>
                <c:pt idx="302">
                  <c:v>57.534246575342443</c:v>
                </c:pt>
                <c:pt idx="303">
                  <c:v>57.80821917808219</c:v>
                </c:pt>
                <c:pt idx="304">
                  <c:v>57.534246575342443</c:v>
                </c:pt>
                <c:pt idx="305">
                  <c:v>57.534246575342443</c:v>
                </c:pt>
                <c:pt idx="306">
                  <c:v>57.534246575342443</c:v>
                </c:pt>
                <c:pt idx="307">
                  <c:v>57.534246575342443</c:v>
                </c:pt>
                <c:pt idx="308">
                  <c:v>57.80821917808219</c:v>
                </c:pt>
                <c:pt idx="309">
                  <c:v>57.80821917808219</c:v>
                </c:pt>
                <c:pt idx="310">
                  <c:v>57.534246575342443</c:v>
                </c:pt>
                <c:pt idx="311">
                  <c:v>57.534246575342443</c:v>
                </c:pt>
                <c:pt idx="312">
                  <c:v>57.534246575342443</c:v>
                </c:pt>
                <c:pt idx="313">
                  <c:v>57.534246575342443</c:v>
                </c:pt>
                <c:pt idx="314">
                  <c:v>57.534246575342443</c:v>
                </c:pt>
                <c:pt idx="315">
                  <c:v>56.986301369863007</c:v>
                </c:pt>
                <c:pt idx="316">
                  <c:v>56.986301369863007</c:v>
                </c:pt>
                <c:pt idx="317">
                  <c:v>56.712328767123289</c:v>
                </c:pt>
                <c:pt idx="318">
                  <c:v>56.712328767123289</c:v>
                </c:pt>
                <c:pt idx="319">
                  <c:v>56.712328767123289</c:v>
                </c:pt>
                <c:pt idx="320">
                  <c:v>56.986301369863007</c:v>
                </c:pt>
                <c:pt idx="321">
                  <c:v>56.986301369863007</c:v>
                </c:pt>
                <c:pt idx="322">
                  <c:v>56.986301369863007</c:v>
                </c:pt>
                <c:pt idx="323">
                  <c:v>57.260273972602739</c:v>
                </c:pt>
                <c:pt idx="324">
                  <c:v>57.260273972602739</c:v>
                </c:pt>
                <c:pt idx="325">
                  <c:v>57.260273972602739</c:v>
                </c:pt>
                <c:pt idx="326">
                  <c:v>57.260273972602739</c:v>
                </c:pt>
                <c:pt idx="327">
                  <c:v>56.986301369863007</c:v>
                </c:pt>
                <c:pt idx="328">
                  <c:v>57.260273972602739</c:v>
                </c:pt>
                <c:pt idx="329">
                  <c:v>57.260273972602739</c:v>
                </c:pt>
                <c:pt idx="330">
                  <c:v>57.260273972602739</c:v>
                </c:pt>
                <c:pt idx="331">
                  <c:v>57.534246575342443</c:v>
                </c:pt>
                <c:pt idx="332">
                  <c:v>57.534246575342443</c:v>
                </c:pt>
                <c:pt idx="333">
                  <c:v>57.534246575342443</c:v>
                </c:pt>
                <c:pt idx="334">
                  <c:v>57.534246575342443</c:v>
                </c:pt>
                <c:pt idx="335">
                  <c:v>57.534246575342443</c:v>
                </c:pt>
                <c:pt idx="336">
                  <c:v>57.534246575342443</c:v>
                </c:pt>
                <c:pt idx="337">
                  <c:v>57.534246575342443</c:v>
                </c:pt>
                <c:pt idx="338">
                  <c:v>57.534246575342443</c:v>
                </c:pt>
                <c:pt idx="339">
                  <c:v>57.534246575342443</c:v>
                </c:pt>
                <c:pt idx="340">
                  <c:v>57.80821917808219</c:v>
                </c:pt>
                <c:pt idx="341">
                  <c:v>57.80821917808219</c:v>
                </c:pt>
                <c:pt idx="342">
                  <c:v>57.534246575342443</c:v>
                </c:pt>
                <c:pt idx="343">
                  <c:v>57.534246575342443</c:v>
                </c:pt>
                <c:pt idx="344">
                  <c:v>57.260273972602739</c:v>
                </c:pt>
                <c:pt idx="345">
                  <c:v>57.260273972602739</c:v>
                </c:pt>
                <c:pt idx="346">
                  <c:v>57.260273972602739</c:v>
                </c:pt>
                <c:pt idx="347">
                  <c:v>57.260273972602739</c:v>
                </c:pt>
                <c:pt idx="348">
                  <c:v>57.260273972602739</c:v>
                </c:pt>
                <c:pt idx="349">
                  <c:v>57.534246575342443</c:v>
                </c:pt>
                <c:pt idx="350">
                  <c:v>57.260273972602739</c:v>
                </c:pt>
                <c:pt idx="351">
                  <c:v>57.260273972602739</c:v>
                </c:pt>
                <c:pt idx="352">
                  <c:v>57.260273972602739</c:v>
                </c:pt>
                <c:pt idx="353">
                  <c:v>57.534246575342443</c:v>
                </c:pt>
                <c:pt idx="354">
                  <c:v>57.534246575342443</c:v>
                </c:pt>
                <c:pt idx="355">
                  <c:v>57.534246575342443</c:v>
                </c:pt>
                <c:pt idx="356">
                  <c:v>57.534246575342443</c:v>
                </c:pt>
                <c:pt idx="357">
                  <c:v>57.534246575342443</c:v>
                </c:pt>
                <c:pt idx="358">
                  <c:v>57.260273972602739</c:v>
                </c:pt>
                <c:pt idx="359">
                  <c:v>57.260273972602739</c:v>
                </c:pt>
                <c:pt idx="360">
                  <c:v>57.260273972602739</c:v>
                </c:pt>
                <c:pt idx="361">
                  <c:v>57.534246575342443</c:v>
                </c:pt>
                <c:pt idx="362">
                  <c:v>58.082191780821923</c:v>
                </c:pt>
                <c:pt idx="363">
                  <c:v>58.082191780821923</c:v>
                </c:pt>
                <c:pt idx="364">
                  <c:v>58.082191780821923</c:v>
                </c:pt>
                <c:pt idx="365">
                  <c:v>58.082191780821923</c:v>
                </c:pt>
                <c:pt idx="366">
                  <c:v>58.082191780821923</c:v>
                </c:pt>
                <c:pt idx="367">
                  <c:v>58.082191780821923</c:v>
                </c:pt>
                <c:pt idx="368">
                  <c:v>58.63013698630138</c:v>
                </c:pt>
                <c:pt idx="369">
                  <c:v>58.63013698630138</c:v>
                </c:pt>
                <c:pt idx="370">
                  <c:v>58.63013698630138</c:v>
                </c:pt>
                <c:pt idx="371">
                  <c:v>58.63013698630138</c:v>
                </c:pt>
                <c:pt idx="372">
                  <c:v>58.63013698630138</c:v>
                </c:pt>
                <c:pt idx="373">
                  <c:v>58.63013698630138</c:v>
                </c:pt>
                <c:pt idx="374">
                  <c:v>58.63013698630138</c:v>
                </c:pt>
                <c:pt idx="375">
                  <c:v>58.63013698630138</c:v>
                </c:pt>
                <c:pt idx="376">
                  <c:v>58.356164383561634</c:v>
                </c:pt>
                <c:pt idx="377">
                  <c:v>58.082191780821923</c:v>
                </c:pt>
                <c:pt idx="378">
                  <c:v>58.082191780821923</c:v>
                </c:pt>
                <c:pt idx="379">
                  <c:v>58.63013698630138</c:v>
                </c:pt>
                <c:pt idx="380">
                  <c:v>58.63013698630138</c:v>
                </c:pt>
                <c:pt idx="381">
                  <c:v>58.63013698630138</c:v>
                </c:pt>
                <c:pt idx="382">
                  <c:v>58.63013698630138</c:v>
                </c:pt>
                <c:pt idx="383">
                  <c:v>58.63013698630138</c:v>
                </c:pt>
                <c:pt idx="384">
                  <c:v>58.63013698630138</c:v>
                </c:pt>
                <c:pt idx="385">
                  <c:v>58.63013698630138</c:v>
                </c:pt>
                <c:pt idx="386">
                  <c:v>58.63013698630138</c:v>
                </c:pt>
                <c:pt idx="387">
                  <c:v>58.63013698630138</c:v>
                </c:pt>
                <c:pt idx="388">
                  <c:v>58.904109589041092</c:v>
                </c:pt>
                <c:pt idx="389">
                  <c:v>58.904109589041092</c:v>
                </c:pt>
                <c:pt idx="390">
                  <c:v>58.904109589041092</c:v>
                </c:pt>
                <c:pt idx="391">
                  <c:v>58.904109589041092</c:v>
                </c:pt>
                <c:pt idx="392">
                  <c:v>58.904109589041092</c:v>
                </c:pt>
                <c:pt idx="393">
                  <c:v>59.178082191780831</c:v>
                </c:pt>
                <c:pt idx="394">
                  <c:v>59.178082191780831</c:v>
                </c:pt>
                <c:pt idx="395">
                  <c:v>59.178082191780831</c:v>
                </c:pt>
                <c:pt idx="396">
                  <c:v>59.178082191780831</c:v>
                </c:pt>
                <c:pt idx="397">
                  <c:v>59.178082191780831</c:v>
                </c:pt>
                <c:pt idx="398">
                  <c:v>59.178082191780831</c:v>
                </c:pt>
                <c:pt idx="399">
                  <c:v>59.178082191780831</c:v>
                </c:pt>
                <c:pt idx="400">
                  <c:v>59.178082191780831</c:v>
                </c:pt>
                <c:pt idx="401">
                  <c:v>59.178082191780831</c:v>
                </c:pt>
                <c:pt idx="402">
                  <c:v>59.178082191780831</c:v>
                </c:pt>
                <c:pt idx="403">
                  <c:v>59.178082191780831</c:v>
                </c:pt>
                <c:pt idx="404">
                  <c:v>58.904109589041092</c:v>
                </c:pt>
                <c:pt idx="405">
                  <c:v>58.63013698630138</c:v>
                </c:pt>
                <c:pt idx="406">
                  <c:v>58.63013698630138</c:v>
                </c:pt>
                <c:pt idx="407">
                  <c:v>58.63013698630138</c:v>
                </c:pt>
                <c:pt idx="408">
                  <c:v>58.63013698630138</c:v>
                </c:pt>
                <c:pt idx="409">
                  <c:v>58.63013698630138</c:v>
                </c:pt>
                <c:pt idx="410">
                  <c:v>58.63013698630138</c:v>
                </c:pt>
                <c:pt idx="411">
                  <c:v>58.63013698630138</c:v>
                </c:pt>
                <c:pt idx="412">
                  <c:v>58.63013698630138</c:v>
                </c:pt>
                <c:pt idx="413">
                  <c:v>58.63013698630138</c:v>
                </c:pt>
                <c:pt idx="414">
                  <c:v>58.63013698630138</c:v>
                </c:pt>
                <c:pt idx="415">
                  <c:v>58.63013698630138</c:v>
                </c:pt>
                <c:pt idx="416">
                  <c:v>58.63013698630138</c:v>
                </c:pt>
                <c:pt idx="417">
                  <c:v>58.63013698630138</c:v>
                </c:pt>
                <c:pt idx="418">
                  <c:v>58.63013698630138</c:v>
                </c:pt>
                <c:pt idx="419">
                  <c:v>58.63013698630138</c:v>
                </c:pt>
                <c:pt idx="420">
                  <c:v>58.63013698630138</c:v>
                </c:pt>
                <c:pt idx="421">
                  <c:v>58.63013698630138</c:v>
                </c:pt>
                <c:pt idx="422">
                  <c:v>58.904109589041092</c:v>
                </c:pt>
                <c:pt idx="423">
                  <c:v>58.904109589041092</c:v>
                </c:pt>
                <c:pt idx="424">
                  <c:v>58.904109589041092</c:v>
                </c:pt>
                <c:pt idx="425">
                  <c:v>58.904109589041092</c:v>
                </c:pt>
                <c:pt idx="426">
                  <c:v>58.904109589041092</c:v>
                </c:pt>
                <c:pt idx="427">
                  <c:v>58.904109589041092</c:v>
                </c:pt>
                <c:pt idx="428">
                  <c:v>58.904109589041092</c:v>
                </c:pt>
                <c:pt idx="429">
                  <c:v>58.904109589041092</c:v>
                </c:pt>
                <c:pt idx="430">
                  <c:v>58.904109589041092</c:v>
                </c:pt>
                <c:pt idx="431">
                  <c:v>58.63013698630138</c:v>
                </c:pt>
                <c:pt idx="432">
                  <c:v>58.63013698630138</c:v>
                </c:pt>
                <c:pt idx="433">
                  <c:v>58.904109589041092</c:v>
                </c:pt>
                <c:pt idx="434">
                  <c:v>58.904109589041092</c:v>
                </c:pt>
                <c:pt idx="435">
                  <c:v>58.63013698630138</c:v>
                </c:pt>
                <c:pt idx="436">
                  <c:v>58.63013698630138</c:v>
                </c:pt>
                <c:pt idx="437">
                  <c:v>58.63013698630138</c:v>
                </c:pt>
                <c:pt idx="438">
                  <c:v>58.63013698630138</c:v>
                </c:pt>
                <c:pt idx="439">
                  <c:v>58.904109589041092</c:v>
                </c:pt>
                <c:pt idx="440">
                  <c:v>58.904109589041092</c:v>
                </c:pt>
                <c:pt idx="441">
                  <c:v>58.904109589041092</c:v>
                </c:pt>
                <c:pt idx="442">
                  <c:v>58.904109589041092</c:v>
                </c:pt>
                <c:pt idx="443">
                  <c:v>58.904109589041092</c:v>
                </c:pt>
                <c:pt idx="444">
                  <c:v>58.904109589041092</c:v>
                </c:pt>
                <c:pt idx="445">
                  <c:v>58.63013698630138</c:v>
                </c:pt>
                <c:pt idx="446">
                  <c:v>58.356164383561634</c:v>
                </c:pt>
                <c:pt idx="447">
                  <c:v>58.356164383561634</c:v>
                </c:pt>
                <c:pt idx="448">
                  <c:v>58.082191780821923</c:v>
                </c:pt>
                <c:pt idx="449">
                  <c:v>58.356164383561634</c:v>
                </c:pt>
                <c:pt idx="450">
                  <c:v>58.356164383561634</c:v>
                </c:pt>
                <c:pt idx="451">
                  <c:v>58.356164383561634</c:v>
                </c:pt>
                <c:pt idx="452">
                  <c:v>58.356164383561634</c:v>
                </c:pt>
                <c:pt idx="453">
                  <c:v>58.082191780821923</c:v>
                </c:pt>
                <c:pt idx="454">
                  <c:v>58.082191780821923</c:v>
                </c:pt>
                <c:pt idx="455">
                  <c:v>58.082191780821923</c:v>
                </c:pt>
                <c:pt idx="456">
                  <c:v>58.082191780821923</c:v>
                </c:pt>
                <c:pt idx="457">
                  <c:v>58.082191780821923</c:v>
                </c:pt>
                <c:pt idx="458">
                  <c:v>58.082191780821923</c:v>
                </c:pt>
                <c:pt idx="459">
                  <c:v>58.082191780821923</c:v>
                </c:pt>
                <c:pt idx="460">
                  <c:v>58.082191780821923</c:v>
                </c:pt>
                <c:pt idx="461">
                  <c:v>58.082191780821923</c:v>
                </c:pt>
                <c:pt idx="462">
                  <c:v>57.80821917808219</c:v>
                </c:pt>
                <c:pt idx="463">
                  <c:v>57.80821917808219</c:v>
                </c:pt>
                <c:pt idx="464">
                  <c:v>57.80821917808219</c:v>
                </c:pt>
                <c:pt idx="465">
                  <c:v>58.082191780821923</c:v>
                </c:pt>
                <c:pt idx="466">
                  <c:v>58.082191780821923</c:v>
                </c:pt>
                <c:pt idx="467">
                  <c:v>58.082191780821923</c:v>
                </c:pt>
                <c:pt idx="468">
                  <c:v>58.082191780821923</c:v>
                </c:pt>
                <c:pt idx="469">
                  <c:v>58.082191780821923</c:v>
                </c:pt>
                <c:pt idx="470">
                  <c:v>57.80821917808219</c:v>
                </c:pt>
                <c:pt idx="471">
                  <c:v>57.80821917808219</c:v>
                </c:pt>
                <c:pt idx="472">
                  <c:v>57.534246575342443</c:v>
                </c:pt>
                <c:pt idx="473">
                  <c:v>57.534246575342443</c:v>
                </c:pt>
                <c:pt idx="474">
                  <c:v>57.534246575342443</c:v>
                </c:pt>
                <c:pt idx="475">
                  <c:v>57.534246575342443</c:v>
                </c:pt>
                <c:pt idx="476">
                  <c:v>57.260273972602739</c:v>
                </c:pt>
                <c:pt idx="477">
                  <c:v>57.260273972602739</c:v>
                </c:pt>
                <c:pt idx="478">
                  <c:v>57.260273972602739</c:v>
                </c:pt>
                <c:pt idx="479">
                  <c:v>57.260273972602739</c:v>
                </c:pt>
                <c:pt idx="480">
                  <c:v>57.260273972602739</c:v>
                </c:pt>
                <c:pt idx="481">
                  <c:v>57.260273972602739</c:v>
                </c:pt>
                <c:pt idx="482">
                  <c:v>57.260273972602739</c:v>
                </c:pt>
                <c:pt idx="483">
                  <c:v>56.986301369863007</c:v>
                </c:pt>
                <c:pt idx="484">
                  <c:v>56.986301369863007</c:v>
                </c:pt>
                <c:pt idx="485">
                  <c:v>56.986301369863007</c:v>
                </c:pt>
                <c:pt idx="486">
                  <c:v>57.260273972602739</c:v>
                </c:pt>
                <c:pt idx="487">
                  <c:v>57.260273972602739</c:v>
                </c:pt>
                <c:pt idx="488">
                  <c:v>56.986301369863007</c:v>
                </c:pt>
                <c:pt idx="489">
                  <c:v>57.260273972602739</c:v>
                </c:pt>
                <c:pt idx="490">
                  <c:v>57.260273972602739</c:v>
                </c:pt>
                <c:pt idx="491">
                  <c:v>57.260273972602739</c:v>
                </c:pt>
                <c:pt idx="492">
                  <c:v>56.712328767123289</c:v>
                </c:pt>
                <c:pt idx="493">
                  <c:v>56.712328767123289</c:v>
                </c:pt>
                <c:pt idx="494">
                  <c:v>56.712328767123289</c:v>
                </c:pt>
                <c:pt idx="495">
                  <c:v>56.986301369863007</c:v>
                </c:pt>
                <c:pt idx="496">
                  <c:v>56.986301369863007</c:v>
                </c:pt>
                <c:pt idx="497">
                  <c:v>57.260273972602739</c:v>
                </c:pt>
                <c:pt idx="498">
                  <c:v>57.260273972602739</c:v>
                </c:pt>
                <c:pt idx="499">
                  <c:v>57.260273972602739</c:v>
                </c:pt>
                <c:pt idx="500">
                  <c:v>57.260273972602739</c:v>
                </c:pt>
                <c:pt idx="501">
                  <c:v>57.260273972602739</c:v>
                </c:pt>
                <c:pt idx="502">
                  <c:v>57.260273972602739</c:v>
                </c:pt>
                <c:pt idx="503">
                  <c:v>57.260273972602739</c:v>
                </c:pt>
                <c:pt idx="504">
                  <c:v>56.712328767123289</c:v>
                </c:pt>
                <c:pt idx="505">
                  <c:v>56.986301369863007</c:v>
                </c:pt>
                <c:pt idx="506">
                  <c:v>56.986301369863007</c:v>
                </c:pt>
                <c:pt idx="507">
                  <c:v>56.986301369863007</c:v>
                </c:pt>
                <c:pt idx="508">
                  <c:v>56.986301369863007</c:v>
                </c:pt>
                <c:pt idx="509">
                  <c:v>56.986301369863007</c:v>
                </c:pt>
                <c:pt idx="510">
                  <c:v>56.986301369863007</c:v>
                </c:pt>
                <c:pt idx="511">
                  <c:v>56.986301369863007</c:v>
                </c:pt>
                <c:pt idx="512">
                  <c:v>56.986301369863007</c:v>
                </c:pt>
                <c:pt idx="513">
                  <c:v>56.986301369863007</c:v>
                </c:pt>
                <c:pt idx="514">
                  <c:v>56.986301369863007</c:v>
                </c:pt>
                <c:pt idx="515">
                  <c:v>56.986301369863007</c:v>
                </c:pt>
                <c:pt idx="516">
                  <c:v>56.986301369863007</c:v>
                </c:pt>
                <c:pt idx="517">
                  <c:v>56.986301369863007</c:v>
                </c:pt>
                <c:pt idx="518">
                  <c:v>56.986301369863007</c:v>
                </c:pt>
                <c:pt idx="519">
                  <c:v>56.986301369863007</c:v>
                </c:pt>
                <c:pt idx="520">
                  <c:v>56.986301369863007</c:v>
                </c:pt>
                <c:pt idx="521">
                  <c:v>56.986301369863007</c:v>
                </c:pt>
                <c:pt idx="522">
                  <c:v>56.986301369863007</c:v>
                </c:pt>
                <c:pt idx="523">
                  <c:v>56.986301369863007</c:v>
                </c:pt>
                <c:pt idx="524">
                  <c:v>56.986301369863007</c:v>
                </c:pt>
                <c:pt idx="525">
                  <c:v>56.986301369863007</c:v>
                </c:pt>
                <c:pt idx="526">
                  <c:v>56.986301369863007</c:v>
                </c:pt>
                <c:pt idx="527">
                  <c:v>57.260273972602739</c:v>
                </c:pt>
                <c:pt idx="528">
                  <c:v>57.534246575342443</c:v>
                </c:pt>
                <c:pt idx="529">
                  <c:v>57.534246575342443</c:v>
                </c:pt>
                <c:pt idx="530">
                  <c:v>57.534246575342443</c:v>
                </c:pt>
                <c:pt idx="531">
                  <c:v>57.534246575342443</c:v>
                </c:pt>
                <c:pt idx="532">
                  <c:v>57.534246575342443</c:v>
                </c:pt>
                <c:pt idx="533">
                  <c:v>57.260273972602739</c:v>
                </c:pt>
                <c:pt idx="534">
                  <c:v>57.260273972602739</c:v>
                </c:pt>
                <c:pt idx="535">
                  <c:v>56.986301369863007</c:v>
                </c:pt>
                <c:pt idx="536">
                  <c:v>56.986301369863007</c:v>
                </c:pt>
                <c:pt idx="537">
                  <c:v>56.986301369863007</c:v>
                </c:pt>
                <c:pt idx="538">
                  <c:v>56.986301369863007</c:v>
                </c:pt>
                <c:pt idx="539">
                  <c:v>56.986301369863007</c:v>
                </c:pt>
                <c:pt idx="540">
                  <c:v>56.712328767123289</c:v>
                </c:pt>
                <c:pt idx="541">
                  <c:v>56.712328767123289</c:v>
                </c:pt>
                <c:pt idx="542">
                  <c:v>56.438356164383556</c:v>
                </c:pt>
                <c:pt idx="543">
                  <c:v>56.438356164383556</c:v>
                </c:pt>
                <c:pt idx="544">
                  <c:v>56.438356164383556</c:v>
                </c:pt>
                <c:pt idx="545">
                  <c:v>56.712328767123289</c:v>
                </c:pt>
                <c:pt idx="546">
                  <c:v>56.438356164383556</c:v>
                </c:pt>
                <c:pt idx="547">
                  <c:v>56.438356164383556</c:v>
                </c:pt>
                <c:pt idx="548">
                  <c:v>56.438356164383556</c:v>
                </c:pt>
                <c:pt idx="549">
                  <c:v>56.438356164383556</c:v>
                </c:pt>
                <c:pt idx="550">
                  <c:v>56.438356164383556</c:v>
                </c:pt>
                <c:pt idx="551">
                  <c:v>56.438356164383556</c:v>
                </c:pt>
                <c:pt idx="552">
                  <c:v>56.438356164383556</c:v>
                </c:pt>
                <c:pt idx="553">
                  <c:v>56.438356164383556</c:v>
                </c:pt>
                <c:pt idx="554">
                  <c:v>56.438356164383556</c:v>
                </c:pt>
                <c:pt idx="555">
                  <c:v>56.438356164383556</c:v>
                </c:pt>
                <c:pt idx="556">
                  <c:v>56.438356164383556</c:v>
                </c:pt>
                <c:pt idx="557">
                  <c:v>56.438356164383556</c:v>
                </c:pt>
                <c:pt idx="558">
                  <c:v>56.438356164383556</c:v>
                </c:pt>
                <c:pt idx="559">
                  <c:v>56.438356164383556</c:v>
                </c:pt>
                <c:pt idx="560">
                  <c:v>56.164383561643824</c:v>
                </c:pt>
                <c:pt idx="561">
                  <c:v>56.438356164383556</c:v>
                </c:pt>
                <c:pt idx="562">
                  <c:v>56.438356164383556</c:v>
                </c:pt>
                <c:pt idx="563">
                  <c:v>56.438356164383556</c:v>
                </c:pt>
                <c:pt idx="564">
                  <c:v>56.438356164383556</c:v>
                </c:pt>
                <c:pt idx="565">
                  <c:v>56.438356164383556</c:v>
                </c:pt>
                <c:pt idx="566">
                  <c:v>56.438356164383556</c:v>
                </c:pt>
                <c:pt idx="567">
                  <c:v>56.712328767123289</c:v>
                </c:pt>
                <c:pt idx="568">
                  <c:v>56.712328767123289</c:v>
                </c:pt>
                <c:pt idx="569">
                  <c:v>56.712328767123289</c:v>
                </c:pt>
                <c:pt idx="570">
                  <c:v>56.712328767123289</c:v>
                </c:pt>
                <c:pt idx="571">
                  <c:v>56.712328767123289</c:v>
                </c:pt>
                <c:pt idx="572">
                  <c:v>56.712328767123289</c:v>
                </c:pt>
                <c:pt idx="573">
                  <c:v>56.712328767123289</c:v>
                </c:pt>
                <c:pt idx="574">
                  <c:v>56.712328767123289</c:v>
                </c:pt>
                <c:pt idx="575">
                  <c:v>56.712328767123289</c:v>
                </c:pt>
                <c:pt idx="576">
                  <c:v>56.438356164383556</c:v>
                </c:pt>
                <c:pt idx="577">
                  <c:v>56.438356164383556</c:v>
                </c:pt>
                <c:pt idx="578">
                  <c:v>56.438356164383556</c:v>
                </c:pt>
                <c:pt idx="579">
                  <c:v>56.438356164383556</c:v>
                </c:pt>
                <c:pt idx="580">
                  <c:v>56.438356164383556</c:v>
                </c:pt>
                <c:pt idx="581">
                  <c:v>56.438356164383556</c:v>
                </c:pt>
                <c:pt idx="582">
                  <c:v>56.164383561643824</c:v>
                </c:pt>
                <c:pt idx="583">
                  <c:v>56.438356164383556</c:v>
                </c:pt>
                <c:pt idx="584">
                  <c:v>56.438356164383556</c:v>
                </c:pt>
                <c:pt idx="585">
                  <c:v>56.438356164383556</c:v>
                </c:pt>
                <c:pt idx="586">
                  <c:v>56.438356164383556</c:v>
                </c:pt>
                <c:pt idx="587">
                  <c:v>56.438356164383556</c:v>
                </c:pt>
                <c:pt idx="588">
                  <c:v>56.438356164383556</c:v>
                </c:pt>
                <c:pt idx="589">
                  <c:v>56.438356164383556</c:v>
                </c:pt>
                <c:pt idx="590">
                  <c:v>56.438356164383556</c:v>
                </c:pt>
                <c:pt idx="591">
                  <c:v>56.438356164383556</c:v>
                </c:pt>
                <c:pt idx="592">
                  <c:v>56.438356164383556</c:v>
                </c:pt>
                <c:pt idx="593">
                  <c:v>56.438356164383556</c:v>
                </c:pt>
                <c:pt idx="594">
                  <c:v>56.164383561643824</c:v>
                </c:pt>
                <c:pt idx="595">
                  <c:v>56.164383561643824</c:v>
                </c:pt>
                <c:pt idx="596">
                  <c:v>56.164383561643824</c:v>
                </c:pt>
                <c:pt idx="597">
                  <c:v>56.164383561643824</c:v>
                </c:pt>
                <c:pt idx="598">
                  <c:v>56.164383561643824</c:v>
                </c:pt>
                <c:pt idx="599">
                  <c:v>56.164383561643824</c:v>
                </c:pt>
                <c:pt idx="600">
                  <c:v>56.164383561643824</c:v>
                </c:pt>
                <c:pt idx="601">
                  <c:v>56.164383561643824</c:v>
                </c:pt>
                <c:pt idx="602">
                  <c:v>56.164383561643824</c:v>
                </c:pt>
                <c:pt idx="603">
                  <c:v>56.164383561643824</c:v>
                </c:pt>
                <c:pt idx="604">
                  <c:v>56.164383561643824</c:v>
                </c:pt>
                <c:pt idx="605">
                  <c:v>56.164383561643824</c:v>
                </c:pt>
                <c:pt idx="606">
                  <c:v>56.164383561643824</c:v>
                </c:pt>
                <c:pt idx="607">
                  <c:v>56.164383561643824</c:v>
                </c:pt>
                <c:pt idx="608">
                  <c:v>56.164383561643824</c:v>
                </c:pt>
                <c:pt idx="609">
                  <c:v>56.164383561643824</c:v>
                </c:pt>
                <c:pt idx="610">
                  <c:v>56.164383561643824</c:v>
                </c:pt>
                <c:pt idx="611">
                  <c:v>56.164383561643824</c:v>
                </c:pt>
                <c:pt idx="612">
                  <c:v>56.164383561643824</c:v>
                </c:pt>
                <c:pt idx="613">
                  <c:v>56.164383561643824</c:v>
                </c:pt>
                <c:pt idx="614">
                  <c:v>55.890410958904113</c:v>
                </c:pt>
                <c:pt idx="615">
                  <c:v>55.890410958904113</c:v>
                </c:pt>
                <c:pt idx="616">
                  <c:v>55.890410958904113</c:v>
                </c:pt>
                <c:pt idx="617">
                  <c:v>55.890410958904113</c:v>
                </c:pt>
                <c:pt idx="618">
                  <c:v>55.890410958904113</c:v>
                </c:pt>
                <c:pt idx="619">
                  <c:v>55.890410958904113</c:v>
                </c:pt>
                <c:pt idx="620">
                  <c:v>55.890410958904113</c:v>
                </c:pt>
                <c:pt idx="621">
                  <c:v>55.890410958904113</c:v>
                </c:pt>
                <c:pt idx="622">
                  <c:v>55.890410958904113</c:v>
                </c:pt>
                <c:pt idx="623">
                  <c:v>55.890410958904113</c:v>
                </c:pt>
                <c:pt idx="624">
                  <c:v>55.890410958904113</c:v>
                </c:pt>
                <c:pt idx="625">
                  <c:v>55.890410958904113</c:v>
                </c:pt>
                <c:pt idx="626">
                  <c:v>55.890410958904113</c:v>
                </c:pt>
                <c:pt idx="627">
                  <c:v>55.890410958904113</c:v>
                </c:pt>
                <c:pt idx="628">
                  <c:v>55.890410958904113</c:v>
                </c:pt>
                <c:pt idx="629">
                  <c:v>55.890410958904113</c:v>
                </c:pt>
                <c:pt idx="630">
                  <c:v>55.890410958904113</c:v>
                </c:pt>
                <c:pt idx="631">
                  <c:v>55.890410958904113</c:v>
                </c:pt>
                <c:pt idx="632">
                  <c:v>55.890410958904113</c:v>
                </c:pt>
                <c:pt idx="633">
                  <c:v>55.890410958904113</c:v>
                </c:pt>
                <c:pt idx="634">
                  <c:v>55.890410958904113</c:v>
                </c:pt>
                <c:pt idx="635">
                  <c:v>55.890410958904113</c:v>
                </c:pt>
                <c:pt idx="636">
                  <c:v>55.890410958904113</c:v>
                </c:pt>
                <c:pt idx="637">
                  <c:v>55.890410958904113</c:v>
                </c:pt>
                <c:pt idx="638">
                  <c:v>55.890410958904113</c:v>
                </c:pt>
                <c:pt idx="639">
                  <c:v>55.890410958904113</c:v>
                </c:pt>
                <c:pt idx="640">
                  <c:v>55.890410958904113</c:v>
                </c:pt>
                <c:pt idx="641">
                  <c:v>55.890410958904113</c:v>
                </c:pt>
                <c:pt idx="642">
                  <c:v>55.890410958904113</c:v>
                </c:pt>
                <c:pt idx="643">
                  <c:v>55.890410958904113</c:v>
                </c:pt>
                <c:pt idx="644">
                  <c:v>55.890410958904113</c:v>
                </c:pt>
                <c:pt idx="645">
                  <c:v>55.890410958904113</c:v>
                </c:pt>
                <c:pt idx="646">
                  <c:v>55.890410958904113</c:v>
                </c:pt>
                <c:pt idx="647">
                  <c:v>55.61643835616438</c:v>
                </c:pt>
                <c:pt idx="648">
                  <c:v>55.61643835616438</c:v>
                </c:pt>
                <c:pt idx="649">
                  <c:v>55.61643835616438</c:v>
                </c:pt>
                <c:pt idx="650">
                  <c:v>55.61643835616438</c:v>
                </c:pt>
                <c:pt idx="651">
                  <c:v>55.61643835616438</c:v>
                </c:pt>
                <c:pt idx="652">
                  <c:v>55.61643835616438</c:v>
                </c:pt>
                <c:pt idx="653">
                  <c:v>55.61643835616438</c:v>
                </c:pt>
                <c:pt idx="654">
                  <c:v>55.61643835616438</c:v>
                </c:pt>
                <c:pt idx="655">
                  <c:v>55.61643835616438</c:v>
                </c:pt>
                <c:pt idx="656">
                  <c:v>55.61643835616438</c:v>
                </c:pt>
                <c:pt idx="657">
                  <c:v>55.61643835616438</c:v>
                </c:pt>
                <c:pt idx="658">
                  <c:v>55.61643835616438</c:v>
                </c:pt>
                <c:pt idx="659">
                  <c:v>55.61643835616438</c:v>
                </c:pt>
                <c:pt idx="660">
                  <c:v>55.61643835616438</c:v>
                </c:pt>
                <c:pt idx="661">
                  <c:v>55.61643835616438</c:v>
                </c:pt>
                <c:pt idx="662">
                  <c:v>55.342465753424648</c:v>
                </c:pt>
                <c:pt idx="663">
                  <c:v>55.342465753424648</c:v>
                </c:pt>
                <c:pt idx="664">
                  <c:v>55.342465753424648</c:v>
                </c:pt>
                <c:pt idx="665">
                  <c:v>55.342465753424648</c:v>
                </c:pt>
                <c:pt idx="666">
                  <c:v>55.342465753424648</c:v>
                </c:pt>
                <c:pt idx="667">
                  <c:v>55.342465753424648</c:v>
                </c:pt>
                <c:pt idx="668">
                  <c:v>55.342465753424648</c:v>
                </c:pt>
                <c:pt idx="669">
                  <c:v>55.342465753424648</c:v>
                </c:pt>
                <c:pt idx="670">
                  <c:v>55.342465753424648</c:v>
                </c:pt>
                <c:pt idx="671">
                  <c:v>55.342465753424648</c:v>
                </c:pt>
                <c:pt idx="672">
                  <c:v>55.342465753424648</c:v>
                </c:pt>
                <c:pt idx="673">
                  <c:v>55.06849315068493</c:v>
                </c:pt>
                <c:pt idx="674">
                  <c:v>55.06849315068493</c:v>
                </c:pt>
                <c:pt idx="675">
                  <c:v>55.06849315068493</c:v>
                </c:pt>
                <c:pt idx="676">
                  <c:v>55.06849315068493</c:v>
                </c:pt>
                <c:pt idx="677">
                  <c:v>55.06849315068493</c:v>
                </c:pt>
                <c:pt idx="678">
                  <c:v>55.06849315068493</c:v>
                </c:pt>
                <c:pt idx="679">
                  <c:v>55.342465753424648</c:v>
                </c:pt>
                <c:pt idx="680">
                  <c:v>55.342465753424648</c:v>
                </c:pt>
                <c:pt idx="681">
                  <c:v>55.342465753424648</c:v>
                </c:pt>
                <c:pt idx="682">
                  <c:v>55.342465753424648</c:v>
                </c:pt>
                <c:pt idx="683">
                  <c:v>55.342465753424648</c:v>
                </c:pt>
                <c:pt idx="684">
                  <c:v>55.342465753424648</c:v>
                </c:pt>
                <c:pt idx="685">
                  <c:v>55.342465753424648</c:v>
                </c:pt>
                <c:pt idx="686">
                  <c:v>55.06849315068493</c:v>
                </c:pt>
                <c:pt idx="687">
                  <c:v>55.06849315068493</c:v>
                </c:pt>
                <c:pt idx="688">
                  <c:v>55.06849315068493</c:v>
                </c:pt>
                <c:pt idx="689">
                  <c:v>55.06849315068493</c:v>
                </c:pt>
                <c:pt idx="690">
                  <c:v>55.06849315068493</c:v>
                </c:pt>
                <c:pt idx="691">
                  <c:v>54.794520547945211</c:v>
                </c:pt>
                <c:pt idx="692">
                  <c:v>54.794520547945211</c:v>
                </c:pt>
                <c:pt idx="693">
                  <c:v>54.520547945205479</c:v>
                </c:pt>
                <c:pt idx="694">
                  <c:v>54.520547945205479</c:v>
                </c:pt>
                <c:pt idx="695">
                  <c:v>54.520547945205479</c:v>
                </c:pt>
                <c:pt idx="696">
                  <c:v>54.246575342465775</c:v>
                </c:pt>
                <c:pt idx="697">
                  <c:v>54.246575342465775</c:v>
                </c:pt>
                <c:pt idx="698">
                  <c:v>54.246575342465775</c:v>
                </c:pt>
                <c:pt idx="699">
                  <c:v>54.246575342465775</c:v>
                </c:pt>
                <c:pt idx="700">
                  <c:v>54.246575342465775</c:v>
                </c:pt>
                <c:pt idx="701">
                  <c:v>54.246575342465775</c:v>
                </c:pt>
                <c:pt idx="702">
                  <c:v>54.246575342465775</c:v>
                </c:pt>
                <c:pt idx="703">
                  <c:v>54.520547945205479</c:v>
                </c:pt>
                <c:pt idx="704">
                  <c:v>54.520547945205479</c:v>
                </c:pt>
                <c:pt idx="705">
                  <c:v>54.794520547945211</c:v>
                </c:pt>
                <c:pt idx="706">
                  <c:v>54.794520547945211</c:v>
                </c:pt>
                <c:pt idx="707">
                  <c:v>54.794520547945211</c:v>
                </c:pt>
                <c:pt idx="708">
                  <c:v>54.520547945205479</c:v>
                </c:pt>
                <c:pt idx="709">
                  <c:v>54.794520547945211</c:v>
                </c:pt>
                <c:pt idx="710">
                  <c:v>54.794520547945211</c:v>
                </c:pt>
                <c:pt idx="711">
                  <c:v>54.794520547945211</c:v>
                </c:pt>
                <c:pt idx="712">
                  <c:v>54.520547945205479</c:v>
                </c:pt>
                <c:pt idx="713">
                  <c:v>54.520547945205479</c:v>
                </c:pt>
                <c:pt idx="714">
                  <c:v>54.520547945205479</c:v>
                </c:pt>
                <c:pt idx="715">
                  <c:v>54.794520547945211</c:v>
                </c:pt>
                <c:pt idx="716">
                  <c:v>54.794520547945211</c:v>
                </c:pt>
                <c:pt idx="717">
                  <c:v>54.794520547945211</c:v>
                </c:pt>
                <c:pt idx="718">
                  <c:v>54.794520547945211</c:v>
                </c:pt>
                <c:pt idx="719">
                  <c:v>54.794520547945211</c:v>
                </c:pt>
                <c:pt idx="720">
                  <c:v>54.794520547945211</c:v>
                </c:pt>
                <c:pt idx="721">
                  <c:v>54.794520547945211</c:v>
                </c:pt>
                <c:pt idx="722">
                  <c:v>54.794520547945211</c:v>
                </c:pt>
                <c:pt idx="723">
                  <c:v>54.794520547945211</c:v>
                </c:pt>
                <c:pt idx="724">
                  <c:v>54.520547945205479</c:v>
                </c:pt>
                <c:pt idx="725">
                  <c:v>54.520547945205479</c:v>
                </c:pt>
                <c:pt idx="726">
                  <c:v>54.520547945205479</c:v>
                </c:pt>
                <c:pt idx="727">
                  <c:v>54.520547945205479</c:v>
                </c:pt>
                <c:pt idx="728">
                  <c:v>54.520547945205479</c:v>
                </c:pt>
                <c:pt idx="729">
                  <c:v>54.520547945205479</c:v>
                </c:pt>
                <c:pt idx="730">
                  <c:v>54.520547945205479</c:v>
                </c:pt>
                <c:pt idx="731">
                  <c:v>54.520547945205479</c:v>
                </c:pt>
                <c:pt idx="732">
                  <c:v>54.520547945205479</c:v>
                </c:pt>
                <c:pt idx="733">
                  <c:v>54.520547945205479</c:v>
                </c:pt>
                <c:pt idx="734">
                  <c:v>54.520547945205479</c:v>
                </c:pt>
                <c:pt idx="735">
                  <c:v>54.520547945205479</c:v>
                </c:pt>
                <c:pt idx="736">
                  <c:v>54.520547945205479</c:v>
                </c:pt>
                <c:pt idx="737">
                  <c:v>54.520547945205479</c:v>
                </c:pt>
                <c:pt idx="738">
                  <c:v>54.520547945205479</c:v>
                </c:pt>
                <c:pt idx="739">
                  <c:v>54.520547945205479</c:v>
                </c:pt>
                <c:pt idx="740">
                  <c:v>54.520547945205479</c:v>
                </c:pt>
                <c:pt idx="741">
                  <c:v>54.520547945205479</c:v>
                </c:pt>
                <c:pt idx="742">
                  <c:v>54.520547945205479</c:v>
                </c:pt>
                <c:pt idx="743">
                  <c:v>54.520547945205479</c:v>
                </c:pt>
                <c:pt idx="744">
                  <c:v>54.520547945205479</c:v>
                </c:pt>
                <c:pt idx="745">
                  <c:v>54.520547945205479</c:v>
                </c:pt>
                <c:pt idx="746">
                  <c:v>54.520547945205479</c:v>
                </c:pt>
                <c:pt idx="747">
                  <c:v>54.520547945205479</c:v>
                </c:pt>
                <c:pt idx="748">
                  <c:v>54.520547945205479</c:v>
                </c:pt>
                <c:pt idx="749">
                  <c:v>54.520547945205479</c:v>
                </c:pt>
                <c:pt idx="750">
                  <c:v>54.520547945205479</c:v>
                </c:pt>
                <c:pt idx="751">
                  <c:v>54.246575342465775</c:v>
                </c:pt>
                <c:pt idx="752">
                  <c:v>54.246575342465775</c:v>
                </c:pt>
                <c:pt idx="753">
                  <c:v>54.246575342465775</c:v>
                </c:pt>
                <c:pt idx="754">
                  <c:v>53.972602739726028</c:v>
                </c:pt>
                <c:pt idx="755">
                  <c:v>53.972602739726028</c:v>
                </c:pt>
                <c:pt idx="756">
                  <c:v>53.972602739726028</c:v>
                </c:pt>
                <c:pt idx="757">
                  <c:v>53.972602739726028</c:v>
                </c:pt>
                <c:pt idx="758">
                  <c:v>53.972602739726028</c:v>
                </c:pt>
                <c:pt idx="759">
                  <c:v>54.246575342465775</c:v>
                </c:pt>
                <c:pt idx="760">
                  <c:v>54.246575342465775</c:v>
                </c:pt>
                <c:pt idx="761">
                  <c:v>54.246575342465775</c:v>
                </c:pt>
                <c:pt idx="762">
                  <c:v>54.246575342465775</c:v>
                </c:pt>
                <c:pt idx="763">
                  <c:v>54.246575342465775</c:v>
                </c:pt>
                <c:pt idx="764">
                  <c:v>54.246575342465775</c:v>
                </c:pt>
                <c:pt idx="765">
                  <c:v>54.246575342465775</c:v>
                </c:pt>
                <c:pt idx="766">
                  <c:v>54.246575342465775</c:v>
                </c:pt>
                <c:pt idx="767">
                  <c:v>54.246575342465775</c:v>
                </c:pt>
                <c:pt idx="768">
                  <c:v>54.246575342465775</c:v>
                </c:pt>
                <c:pt idx="769">
                  <c:v>54.246575342465775</c:v>
                </c:pt>
                <c:pt idx="770">
                  <c:v>54.246575342465775</c:v>
                </c:pt>
                <c:pt idx="771">
                  <c:v>53.972602739726028</c:v>
                </c:pt>
                <c:pt idx="772">
                  <c:v>53.972602739726028</c:v>
                </c:pt>
                <c:pt idx="773">
                  <c:v>53.972602739726028</c:v>
                </c:pt>
                <c:pt idx="774">
                  <c:v>53.972602739726028</c:v>
                </c:pt>
                <c:pt idx="775">
                  <c:v>53.972602739726028</c:v>
                </c:pt>
                <c:pt idx="776">
                  <c:v>53.972602739726028</c:v>
                </c:pt>
                <c:pt idx="777">
                  <c:v>53.972602739726028</c:v>
                </c:pt>
                <c:pt idx="778">
                  <c:v>53.972602739726028</c:v>
                </c:pt>
                <c:pt idx="779">
                  <c:v>53.972602739726028</c:v>
                </c:pt>
                <c:pt idx="780">
                  <c:v>53.972602739726028</c:v>
                </c:pt>
                <c:pt idx="781">
                  <c:v>54.246575342465775</c:v>
                </c:pt>
                <c:pt idx="782">
                  <c:v>54.246575342465775</c:v>
                </c:pt>
                <c:pt idx="783">
                  <c:v>54.246575342465775</c:v>
                </c:pt>
                <c:pt idx="784">
                  <c:v>54.520547945205479</c:v>
                </c:pt>
                <c:pt idx="785">
                  <c:v>54.520547945205479</c:v>
                </c:pt>
                <c:pt idx="786">
                  <c:v>54.520547945205479</c:v>
                </c:pt>
                <c:pt idx="787">
                  <c:v>54.520547945205479</c:v>
                </c:pt>
                <c:pt idx="788">
                  <c:v>54.246575342465775</c:v>
                </c:pt>
                <c:pt idx="789">
                  <c:v>54.246575342465775</c:v>
                </c:pt>
                <c:pt idx="790">
                  <c:v>54.246575342465775</c:v>
                </c:pt>
                <c:pt idx="791">
                  <c:v>54.520547945205479</c:v>
                </c:pt>
                <c:pt idx="792">
                  <c:v>54.520547945205479</c:v>
                </c:pt>
                <c:pt idx="793">
                  <c:v>54.520547945205479</c:v>
                </c:pt>
                <c:pt idx="794">
                  <c:v>54.246575342465775</c:v>
                </c:pt>
                <c:pt idx="795">
                  <c:v>54.246575342465775</c:v>
                </c:pt>
                <c:pt idx="796">
                  <c:v>54.246575342465775</c:v>
                </c:pt>
                <c:pt idx="797">
                  <c:v>54.520547945205479</c:v>
                </c:pt>
                <c:pt idx="798">
                  <c:v>54.520547945205479</c:v>
                </c:pt>
                <c:pt idx="799">
                  <c:v>54.520547945205479</c:v>
                </c:pt>
                <c:pt idx="800">
                  <c:v>54.520547945205479</c:v>
                </c:pt>
                <c:pt idx="801">
                  <c:v>54.794520547945211</c:v>
                </c:pt>
                <c:pt idx="802">
                  <c:v>54.520547945205479</c:v>
                </c:pt>
                <c:pt idx="803">
                  <c:v>54.794520547945211</c:v>
                </c:pt>
                <c:pt idx="804">
                  <c:v>54.794520547945211</c:v>
                </c:pt>
                <c:pt idx="805">
                  <c:v>54.794520547945211</c:v>
                </c:pt>
                <c:pt idx="806">
                  <c:v>55.06849315068493</c:v>
                </c:pt>
                <c:pt idx="807">
                  <c:v>55.06849315068493</c:v>
                </c:pt>
                <c:pt idx="808">
                  <c:v>55.06849315068493</c:v>
                </c:pt>
                <c:pt idx="809">
                  <c:v>55.06849315068493</c:v>
                </c:pt>
                <c:pt idx="810">
                  <c:v>55.06849315068493</c:v>
                </c:pt>
                <c:pt idx="811">
                  <c:v>55.06849315068493</c:v>
                </c:pt>
                <c:pt idx="812">
                  <c:v>55.06849315068493</c:v>
                </c:pt>
                <c:pt idx="813">
                  <c:v>55.06849315068493</c:v>
                </c:pt>
                <c:pt idx="814">
                  <c:v>55.06849315068493</c:v>
                </c:pt>
                <c:pt idx="815">
                  <c:v>55.06849315068493</c:v>
                </c:pt>
                <c:pt idx="816">
                  <c:v>55.06849315068493</c:v>
                </c:pt>
                <c:pt idx="817">
                  <c:v>55.06849315068493</c:v>
                </c:pt>
                <c:pt idx="818">
                  <c:v>55.06849315068493</c:v>
                </c:pt>
                <c:pt idx="819">
                  <c:v>55.06849315068493</c:v>
                </c:pt>
                <c:pt idx="820">
                  <c:v>55.06849315068493</c:v>
                </c:pt>
                <c:pt idx="821">
                  <c:v>55.06849315068493</c:v>
                </c:pt>
                <c:pt idx="822">
                  <c:v>55.06849315068493</c:v>
                </c:pt>
                <c:pt idx="823">
                  <c:v>55.06849315068493</c:v>
                </c:pt>
                <c:pt idx="824">
                  <c:v>55.06849315068493</c:v>
                </c:pt>
                <c:pt idx="825">
                  <c:v>55.06849315068493</c:v>
                </c:pt>
                <c:pt idx="826">
                  <c:v>54.794520547945211</c:v>
                </c:pt>
                <c:pt idx="827">
                  <c:v>54.794520547945211</c:v>
                </c:pt>
                <c:pt idx="828">
                  <c:v>54.794520547945211</c:v>
                </c:pt>
                <c:pt idx="829">
                  <c:v>54.794520547945211</c:v>
                </c:pt>
                <c:pt idx="830">
                  <c:v>54.520547945205479</c:v>
                </c:pt>
                <c:pt idx="831">
                  <c:v>54.520547945205479</c:v>
                </c:pt>
                <c:pt idx="832">
                  <c:v>54.520547945205479</c:v>
                </c:pt>
                <c:pt idx="833">
                  <c:v>54.520547945205479</c:v>
                </c:pt>
                <c:pt idx="834">
                  <c:v>54.520547945205479</c:v>
                </c:pt>
                <c:pt idx="835">
                  <c:v>54.520547945205479</c:v>
                </c:pt>
                <c:pt idx="836">
                  <c:v>54.520547945205479</c:v>
                </c:pt>
                <c:pt idx="837">
                  <c:v>54.520547945205479</c:v>
                </c:pt>
                <c:pt idx="838">
                  <c:v>54.520547945205479</c:v>
                </c:pt>
                <c:pt idx="839">
                  <c:v>54.520547945205479</c:v>
                </c:pt>
                <c:pt idx="840">
                  <c:v>54.520547945205479</c:v>
                </c:pt>
                <c:pt idx="841">
                  <c:v>54.520547945205479</c:v>
                </c:pt>
                <c:pt idx="842">
                  <c:v>54.520547945205479</c:v>
                </c:pt>
                <c:pt idx="843">
                  <c:v>54.794520547945211</c:v>
                </c:pt>
                <c:pt idx="844">
                  <c:v>54.794520547945211</c:v>
                </c:pt>
                <c:pt idx="845">
                  <c:v>54.794520547945211</c:v>
                </c:pt>
                <c:pt idx="846">
                  <c:v>54.794520547945211</c:v>
                </c:pt>
                <c:pt idx="847">
                  <c:v>54.520547945205479</c:v>
                </c:pt>
                <c:pt idx="848">
                  <c:v>54.520547945205479</c:v>
                </c:pt>
                <c:pt idx="849">
                  <c:v>54.520547945205479</c:v>
                </c:pt>
                <c:pt idx="850">
                  <c:v>53.972602739726028</c:v>
                </c:pt>
                <c:pt idx="851">
                  <c:v>53.972602739726028</c:v>
                </c:pt>
                <c:pt idx="852">
                  <c:v>53.972602739726028</c:v>
                </c:pt>
                <c:pt idx="853">
                  <c:v>53.972602739726028</c:v>
                </c:pt>
                <c:pt idx="854">
                  <c:v>53.972602739726028</c:v>
                </c:pt>
                <c:pt idx="855">
                  <c:v>54.246575342465775</c:v>
                </c:pt>
                <c:pt idx="856">
                  <c:v>54.520547945205479</c:v>
                </c:pt>
                <c:pt idx="857">
                  <c:v>54.520547945205479</c:v>
                </c:pt>
                <c:pt idx="858">
                  <c:v>54.520547945205479</c:v>
                </c:pt>
                <c:pt idx="859">
                  <c:v>54.520547945205479</c:v>
                </c:pt>
                <c:pt idx="860">
                  <c:v>54.520547945205479</c:v>
                </c:pt>
                <c:pt idx="861">
                  <c:v>54.520547945205479</c:v>
                </c:pt>
                <c:pt idx="862">
                  <c:v>54.520547945205479</c:v>
                </c:pt>
                <c:pt idx="863">
                  <c:v>54.520547945205479</c:v>
                </c:pt>
                <c:pt idx="864">
                  <c:v>54.520547945205479</c:v>
                </c:pt>
                <c:pt idx="865">
                  <c:v>54.246575342465775</c:v>
                </c:pt>
                <c:pt idx="866">
                  <c:v>54.246575342465775</c:v>
                </c:pt>
                <c:pt idx="867">
                  <c:v>54.246575342465775</c:v>
                </c:pt>
                <c:pt idx="868">
                  <c:v>54.246575342465775</c:v>
                </c:pt>
                <c:pt idx="869">
                  <c:v>54.246575342465775</c:v>
                </c:pt>
                <c:pt idx="870">
                  <c:v>54.246575342465775</c:v>
                </c:pt>
                <c:pt idx="871">
                  <c:v>53.972602739726028</c:v>
                </c:pt>
                <c:pt idx="872">
                  <c:v>53.972602739726028</c:v>
                </c:pt>
                <c:pt idx="873">
                  <c:v>53.972602739726028</c:v>
                </c:pt>
                <c:pt idx="874">
                  <c:v>53.972602739726028</c:v>
                </c:pt>
                <c:pt idx="875">
                  <c:v>53.972602739726028</c:v>
                </c:pt>
                <c:pt idx="876">
                  <c:v>53.972602739726028</c:v>
                </c:pt>
                <c:pt idx="877">
                  <c:v>53.972602739726028</c:v>
                </c:pt>
                <c:pt idx="878">
                  <c:v>53.972602739726028</c:v>
                </c:pt>
                <c:pt idx="879">
                  <c:v>53.972602739726028</c:v>
                </c:pt>
                <c:pt idx="880">
                  <c:v>53.972602739726028</c:v>
                </c:pt>
                <c:pt idx="881">
                  <c:v>53.972602739726028</c:v>
                </c:pt>
                <c:pt idx="882">
                  <c:v>53.972602739726028</c:v>
                </c:pt>
                <c:pt idx="883">
                  <c:v>53.972602739726028</c:v>
                </c:pt>
                <c:pt idx="884">
                  <c:v>54.246575342465775</c:v>
                </c:pt>
                <c:pt idx="885">
                  <c:v>54.246575342465775</c:v>
                </c:pt>
                <c:pt idx="886">
                  <c:v>53.972602739726028</c:v>
                </c:pt>
                <c:pt idx="887">
                  <c:v>53.972602739726028</c:v>
                </c:pt>
                <c:pt idx="888">
                  <c:v>53.972602739726028</c:v>
                </c:pt>
                <c:pt idx="889">
                  <c:v>53.972602739726028</c:v>
                </c:pt>
                <c:pt idx="890">
                  <c:v>53.972602739726028</c:v>
                </c:pt>
                <c:pt idx="891">
                  <c:v>53.972602739726028</c:v>
                </c:pt>
                <c:pt idx="892">
                  <c:v>53.972602739726028</c:v>
                </c:pt>
                <c:pt idx="893">
                  <c:v>53.972602739726028</c:v>
                </c:pt>
                <c:pt idx="894">
                  <c:v>53.972602739726028</c:v>
                </c:pt>
                <c:pt idx="895">
                  <c:v>53.972602739726028</c:v>
                </c:pt>
                <c:pt idx="896">
                  <c:v>53.972602739726028</c:v>
                </c:pt>
                <c:pt idx="897">
                  <c:v>53.69863013698631</c:v>
                </c:pt>
                <c:pt idx="898">
                  <c:v>53.69863013698631</c:v>
                </c:pt>
                <c:pt idx="899">
                  <c:v>53.69863013698631</c:v>
                </c:pt>
                <c:pt idx="900">
                  <c:v>53.69863013698631</c:v>
                </c:pt>
                <c:pt idx="901">
                  <c:v>53.69863013698631</c:v>
                </c:pt>
                <c:pt idx="902">
                  <c:v>53.69863013698631</c:v>
                </c:pt>
                <c:pt idx="903">
                  <c:v>53.69863013698631</c:v>
                </c:pt>
                <c:pt idx="904">
                  <c:v>53.69863013698631</c:v>
                </c:pt>
                <c:pt idx="905">
                  <c:v>53.69863013698631</c:v>
                </c:pt>
                <c:pt idx="906">
                  <c:v>53.424657534246563</c:v>
                </c:pt>
                <c:pt idx="907">
                  <c:v>53.424657534246563</c:v>
                </c:pt>
                <c:pt idx="908">
                  <c:v>53.424657534246563</c:v>
                </c:pt>
                <c:pt idx="909">
                  <c:v>53.424657534246563</c:v>
                </c:pt>
                <c:pt idx="910">
                  <c:v>53.424657534246563</c:v>
                </c:pt>
                <c:pt idx="911">
                  <c:v>53.424657534246563</c:v>
                </c:pt>
                <c:pt idx="912">
                  <c:v>53.424657534246563</c:v>
                </c:pt>
                <c:pt idx="913">
                  <c:v>53.424657534246563</c:v>
                </c:pt>
                <c:pt idx="914">
                  <c:v>53.424657534246563</c:v>
                </c:pt>
                <c:pt idx="915">
                  <c:v>53.424657534246563</c:v>
                </c:pt>
                <c:pt idx="916">
                  <c:v>53.424657534246563</c:v>
                </c:pt>
                <c:pt idx="917">
                  <c:v>53.424657534246563</c:v>
                </c:pt>
                <c:pt idx="918">
                  <c:v>53.424657534246563</c:v>
                </c:pt>
                <c:pt idx="919">
                  <c:v>53.150684931506845</c:v>
                </c:pt>
                <c:pt idx="920">
                  <c:v>53.150684931506845</c:v>
                </c:pt>
                <c:pt idx="921">
                  <c:v>53.150684931506845</c:v>
                </c:pt>
                <c:pt idx="922">
                  <c:v>53.150684931506845</c:v>
                </c:pt>
                <c:pt idx="923">
                  <c:v>53.150684931506845</c:v>
                </c:pt>
                <c:pt idx="924">
                  <c:v>53.150684931506845</c:v>
                </c:pt>
                <c:pt idx="925">
                  <c:v>53.150684931506845</c:v>
                </c:pt>
                <c:pt idx="926">
                  <c:v>53.150684931506845</c:v>
                </c:pt>
                <c:pt idx="927">
                  <c:v>53.150684931506845</c:v>
                </c:pt>
                <c:pt idx="928">
                  <c:v>53.150684931506845</c:v>
                </c:pt>
                <c:pt idx="929">
                  <c:v>53.150684931506845</c:v>
                </c:pt>
                <c:pt idx="930">
                  <c:v>53.150684931506845</c:v>
                </c:pt>
                <c:pt idx="931">
                  <c:v>53.150684931506845</c:v>
                </c:pt>
                <c:pt idx="932">
                  <c:v>53.150684931506845</c:v>
                </c:pt>
                <c:pt idx="933">
                  <c:v>53.150684931506845</c:v>
                </c:pt>
                <c:pt idx="934">
                  <c:v>53.150684931506845</c:v>
                </c:pt>
                <c:pt idx="935">
                  <c:v>53.150684931506845</c:v>
                </c:pt>
                <c:pt idx="936">
                  <c:v>53.150684931506845</c:v>
                </c:pt>
                <c:pt idx="937">
                  <c:v>53.150684931506845</c:v>
                </c:pt>
                <c:pt idx="938">
                  <c:v>53.150684931506845</c:v>
                </c:pt>
                <c:pt idx="939">
                  <c:v>53.150684931506845</c:v>
                </c:pt>
                <c:pt idx="940">
                  <c:v>53.150684931506845</c:v>
                </c:pt>
                <c:pt idx="941">
                  <c:v>53.150684931506845</c:v>
                </c:pt>
                <c:pt idx="942">
                  <c:v>53.150684931506845</c:v>
                </c:pt>
                <c:pt idx="943">
                  <c:v>53.150684931506845</c:v>
                </c:pt>
                <c:pt idx="944">
                  <c:v>53.150684931506845</c:v>
                </c:pt>
                <c:pt idx="945">
                  <c:v>53.150684931506845</c:v>
                </c:pt>
                <c:pt idx="946">
                  <c:v>53.150684931506845</c:v>
                </c:pt>
                <c:pt idx="947">
                  <c:v>53.150684931506845</c:v>
                </c:pt>
                <c:pt idx="948">
                  <c:v>53.150684931506845</c:v>
                </c:pt>
                <c:pt idx="949">
                  <c:v>53.150684931506845</c:v>
                </c:pt>
                <c:pt idx="950">
                  <c:v>53.150684931506845</c:v>
                </c:pt>
                <c:pt idx="951">
                  <c:v>53.150684931506845</c:v>
                </c:pt>
                <c:pt idx="952">
                  <c:v>53.150684931506845</c:v>
                </c:pt>
                <c:pt idx="953">
                  <c:v>53.150684931506845</c:v>
                </c:pt>
                <c:pt idx="954">
                  <c:v>53.150684931506845</c:v>
                </c:pt>
                <c:pt idx="955">
                  <c:v>53.150684931506845</c:v>
                </c:pt>
                <c:pt idx="956">
                  <c:v>53.424657534246563</c:v>
                </c:pt>
                <c:pt idx="957">
                  <c:v>53.69863013698631</c:v>
                </c:pt>
                <c:pt idx="958">
                  <c:v>53.424657534246563</c:v>
                </c:pt>
                <c:pt idx="959">
                  <c:v>53.424657534246563</c:v>
                </c:pt>
                <c:pt idx="960">
                  <c:v>53.424657534246563</c:v>
                </c:pt>
                <c:pt idx="961">
                  <c:v>53.424657534246563</c:v>
                </c:pt>
                <c:pt idx="962">
                  <c:v>53.424657534246563</c:v>
                </c:pt>
                <c:pt idx="963">
                  <c:v>53.424657534246563</c:v>
                </c:pt>
                <c:pt idx="964">
                  <c:v>53.424657534246563</c:v>
                </c:pt>
                <c:pt idx="965">
                  <c:v>53.69863013698631</c:v>
                </c:pt>
                <c:pt idx="966">
                  <c:v>53.69863013698631</c:v>
                </c:pt>
                <c:pt idx="967">
                  <c:v>53.69863013698631</c:v>
                </c:pt>
                <c:pt idx="968">
                  <c:v>53.69863013698631</c:v>
                </c:pt>
                <c:pt idx="969">
                  <c:v>53.69863013698631</c:v>
                </c:pt>
                <c:pt idx="970">
                  <c:v>53.69863013698631</c:v>
                </c:pt>
                <c:pt idx="971">
                  <c:v>53.69863013698631</c:v>
                </c:pt>
                <c:pt idx="972">
                  <c:v>53.69863013698631</c:v>
                </c:pt>
                <c:pt idx="973">
                  <c:v>53.69863013698631</c:v>
                </c:pt>
                <c:pt idx="974">
                  <c:v>53.69863013698631</c:v>
                </c:pt>
                <c:pt idx="975">
                  <c:v>53.69863013698631</c:v>
                </c:pt>
                <c:pt idx="976">
                  <c:v>53.69863013698631</c:v>
                </c:pt>
                <c:pt idx="977">
                  <c:v>53.69863013698631</c:v>
                </c:pt>
                <c:pt idx="978">
                  <c:v>53.424657534246563</c:v>
                </c:pt>
                <c:pt idx="979">
                  <c:v>53.424657534246563</c:v>
                </c:pt>
                <c:pt idx="980">
                  <c:v>53.424657534246563</c:v>
                </c:pt>
                <c:pt idx="981">
                  <c:v>53.424657534246563</c:v>
                </c:pt>
                <c:pt idx="982">
                  <c:v>53.424657534246563</c:v>
                </c:pt>
                <c:pt idx="983">
                  <c:v>53.424657534246563</c:v>
                </c:pt>
                <c:pt idx="984">
                  <c:v>53.424657534246563</c:v>
                </c:pt>
                <c:pt idx="985">
                  <c:v>53.424657534246563</c:v>
                </c:pt>
                <c:pt idx="986">
                  <c:v>53.424657534246563</c:v>
                </c:pt>
                <c:pt idx="987">
                  <c:v>53.424657534246563</c:v>
                </c:pt>
                <c:pt idx="988">
                  <c:v>53.69863013698631</c:v>
                </c:pt>
                <c:pt idx="989">
                  <c:v>53.69863013698631</c:v>
                </c:pt>
                <c:pt idx="990">
                  <c:v>53.69863013698631</c:v>
                </c:pt>
                <c:pt idx="991">
                  <c:v>53.69863013698631</c:v>
                </c:pt>
                <c:pt idx="992">
                  <c:v>53.69863013698631</c:v>
                </c:pt>
                <c:pt idx="993">
                  <c:v>53.69863013698631</c:v>
                </c:pt>
                <c:pt idx="994">
                  <c:v>53.69863013698631</c:v>
                </c:pt>
                <c:pt idx="995">
                  <c:v>53.69863013698631</c:v>
                </c:pt>
                <c:pt idx="996">
                  <c:v>53.69863013698631</c:v>
                </c:pt>
                <c:pt idx="997">
                  <c:v>53.69863013698631</c:v>
                </c:pt>
                <c:pt idx="998">
                  <c:v>53.69863013698631</c:v>
                </c:pt>
                <c:pt idx="999">
                  <c:v>53.69863013698631</c:v>
                </c:pt>
              </c:numCache>
            </c:numRef>
          </c:yVal>
          <c:smooth val="0"/>
        </c:ser>
        <c:ser>
          <c:idx val="2"/>
          <c:order val="2"/>
          <c:tx>
            <c:strRef>
              <c:f>List2!$M$1</c:f>
              <c:strCache>
                <c:ptCount val="1"/>
                <c:pt idx="0">
                  <c:v>% Correct Test</c:v>
                </c:pt>
              </c:strCache>
            </c:strRef>
          </c:tx>
          <c:spPr>
            <a:ln w="28575">
              <a:noFill/>
            </a:ln>
          </c:spPr>
          <c:marker>
            <c:symbol val="circle"/>
            <c:size val="2"/>
            <c:spPr>
              <a:ln>
                <a:noFill/>
              </a:ln>
            </c:spPr>
          </c:marker>
          <c:xVal>
            <c:numRef>
              <c:f>List2!$A$2:$A$1001</c:f>
              <c:numCache>
                <c:formatCode>General</c:formatCode>
                <c:ptCount val="1000"/>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pt idx="65">
                  <c:v>66</c:v>
                </c:pt>
                <c:pt idx="66">
                  <c:v>67</c:v>
                </c:pt>
                <c:pt idx="67">
                  <c:v>68</c:v>
                </c:pt>
                <c:pt idx="68">
                  <c:v>69</c:v>
                </c:pt>
                <c:pt idx="69">
                  <c:v>70</c:v>
                </c:pt>
                <c:pt idx="70">
                  <c:v>71</c:v>
                </c:pt>
                <c:pt idx="71">
                  <c:v>72</c:v>
                </c:pt>
                <c:pt idx="72">
                  <c:v>73</c:v>
                </c:pt>
                <c:pt idx="73">
                  <c:v>74</c:v>
                </c:pt>
                <c:pt idx="74">
                  <c:v>75</c:v>
                </c:pt>
                <c:pt idx="75">
                  <c:v>76</c:v>
                </c:pt>
                <c:pt idx="76">
                  <c:v>77</c:v>
                </c:pt>
                <c:pt idx="77">
                  <c:v>78</c:v>
                </c:pt>
                <c:pt idx="78">
                  <c:v>79</c:v>
                </c:pt>
                <c:pt idx="79">
                  <c:v>80</c:v>
                </c:pt>
                <c:pt idx="80">
                  <c:v>81</c:v>
                </c:pt>
                <c:pt idx="81">
                  <c:v>82</c:v>
                </c:pt>
                <c:pt idx="82">
                  <c:v>83</c:v>
                </c:pt>
                <c:pt idx="83">
                  <c:v>84</c:v>
                </c:pt>
                <c:pt idx="84">
                  <c:v>85</c:v>
                </c:pt>
                <c:pt idx="85">
                  <c:v>86</c:v>
                </c:pt>
                <c:pt idx="86">
                  <c:v>87</c:v>
                </c:pt>
                <c:pt idx="87">
                  <c:v>88</c:v>
                </c:pt>
                <c:pt idx="88">
                  <c:v>89</c:v>
                </c:pt>
                <c:pt idx="89">
                  <c:v>90</c:v>
                </c:pt>
                <c:pt idx="90">
                  <c:v>91</c:v>
                </c:pt>
                <c:pt idx="91">
                  <c:v>92</c:v>
                </c:pt>
                <c:pt idx="92">
                  <c:v>93</c:v>
                </c:pt>
                <c:pt idx="93">
                  <c:v>94</c:v>
                </c:pt>
                <c:pt idx="94">
                  <c:v>95</c:v>
                </c:pt>
                <c:pt idx="95">
                  <c:v>96</c:v>
                </c:pt>
                <c:pt idx="96">
                  <c:v>97</c:v>
                </c:pt>
                <c:pt idx="97">
                  <c:v>98</c:v>
                </c:pt>
                <c:pt idx="98">
                  <c:v>99</c:v>
                </c:pt>
                <c:pt idx="99">
                  <c:v>100</c:v>
                </c:pt>
                <c:pt idx="100">
                  <c:v>101</c:v>
                </c:pt>
                <c:pt idx="101">
                  <c:v>102</c:v>
                </c:pt>
                <c:pt idx="102">
                  <c:v>103</c:v>
                </c:pt>
                <c:pt idx="103">
                  <c:v>104</c:v>
                </c:pt>
                <c:pt idx="104">
                  <c:v>105</c:v>
                </c:pt>
                <c:pt idx="105">
                  <c:v>106</c:v>
                </c:pt>
                <c:pt idx="106">
                  <c:v>107</c:v>
                </c:pt>
                <c:pt idx="107">
                  <c:v>108</c:v>
                </c:pt>
                <c:pt idx="108">
                  <c:v>109</c:v>
                </c:pt>
                <c:pt idx="109">
                  <c:v>110</c:v>
                </c:pt>
                <c:pt idx="110">
                  <c:v>111</c:v>
                </c:pt>
                <c:pt idx="111">
                  <c:v>112</c:v>
                </c:pt>
                <c:pt idx="112">
                  <c:v>113</c:v>
                </c:pt>
                <c:pt idx="113">
                  <c:v>114</c:v>
                </c:pt>
                <c:pt idx="114">
                  <c:v>115</c:v>
                </c:pt>
                <c:pt idx="115">
                  <c:v>116</c:v>
                </c:pt>
                <c:pt idx="116">
                  <c:v>117</c:v>
                </c:pt>
                <c:pt idx="117">
                  <c:v>118</c:v>
                </c:pt>
                <c:pt idx="118">
                  <c:v>119</c:v>
                </c:pt>
                <c:pt idx="119">
                  <c:v>120</c:v>
                </c:pt>
                <c:pt idx="120">
                  <c:v>121</c:v>
                </c:pt>
                <c:pt idx="121">
                  <c:v>122</c:v>
                </c:pt>
                <c:pt idx="122">
                  <c:v>123</c:v>
                </c:pt>
                <c:pt idx="123">
                  <c:v>124</c:v>
                </c:pt>
                <c:pt idx="124">
                  <c:v>125</c:v>
                </c:pt>
                <c:pt idx="125">
                  <c:v>126</c:v>
                </c:pt>
                <c:pt idx="126">
                  <c:v>127</c:v>
                </c:pt>
                <c:pt idx="127">
                  <c:v>128</c:v>
                </c:pt>
                <c:pt idx="128">
                  <c:v>129</c:v>
                </c:pt>
                <c:pt idx="129">
                  <c:v>130</c:v>
                </c:pt>
                <c:pt idx="130">
                  <c:v>131</c:v>
                </c:pt>
                <c:pt idx="131">
                  <c:v>132</c:v>
                </c:pt>
                <c:pt idx="132">
                  <c:v>133</c:v>
                </c:pt>
                <c:pt idx="133">
                  <c:v>134</c:v>
                </c:pt>
                <c:pt idx="134">
                  <c:v>135</c:v>
                </c:pt>
                <c:pt idx="135">
                  <c:v>136</c:v>
                </c:pt>
                <c:pt idx="136">
                  <c:v>137</c:v>
                </c:pt>
                <c:pt idx="137">
                  <c:v>138</c:v>
                </c:pt>
                <c:pt idx="138">
                  <c:v>139</c:v>
                </c:pt>
                <c:pt idx="139">
                  <c:v>140</c:v>
                </c:pt>
                <c:pt idx="140">
                  <c:v>141</c:v>
                </c:pt>
                <c:pt idx="141">
                  <c:v>142</c:v>
                </c:pt>
                <c:pt idx="142">
                  <c:v>143</c:v>
                </c:pt>
                <c:pt idx="143">
                  <c:v>144</c:v>
                </c:pt>
                <c:pt idx="144">
                  <c:v>145</c:v>
                </c:pt>
                <c:pt idx="145">
                  <c:v>146</c:v>
                </c:pt>
                <c:pt idx="146">
                  <c:v>147</c:v>
                </c:pt>
                <c:pt idx="147">
                  <c:v>148</c:v>
                </c:pt>
                <c:pt idx="148">
                  <c:v>149</c:v>
                </c:pt>
                <c:pt idx="149">
                  <c:v>150</c:v>
                </c:pt>
                <c:pt idx="150">
                  <c:v>151</c:v>
                </c:pt>
                <c:pt idx="151">
                  <c:v>152</c:v>
                </c:pt>
                <c:pt idx="152">
                  <c:v>153</c:v>
                </c:pt>
                <c:pt idx="153">
                  <c:v>154</c:v>
                </c:pt>
                <c:pt idx="154">
                  <c:v>155</c:v>
                </c:pt>
                <c:pt idx="155">
                  <c:v>156</c:v>
                </c:pt>
                <c:pt idx="156">
                  <c:v>157</c:v>
                </c:pt>
                <c:pt idx="157">
                  <c:v>158</c:v>
                </c:pt>
                <c:pt idx="158">
                  <c:v>159</c:v>
                </c:pt>
                <c:pt idx="159">
                  <c:v>160</c:v>
                </c:pt>
                <c:pt idx="160">
                  <c:v>161</c:v>
                </c:pt>
                <c:pt idx="161">
                  <c:v>162</c:v>
                </c:pt>
                <c:pt idx="162">
                  <c:v>163</c:v>
                </c:pt>
                <c:pt idx="163">
                  <c:v>164</c:v>
                </c:pt>
                <c:pt idx="164">
                  <c:v>165</c:v>
                </c:pt>
                <c:pt idx="165">
                  <c:v>166</c:v>
                </c:pt>
                <c:pt idx="166">
                  <c:v>167</c:v>
                </c:pt>
                <c:pt idx="167">
                  <c:v>168</c:v>
                </c:pt>
                <c:pt idx="168">
                  <c:v>169</c:v>
                </c:pt>
                <c:pt idx="169">
                  <c:v>170</c:v>
                </c:pt>
                <c:pt idx="170">
                  <c:v>171</c:v>
                </c:pt>
                <c:pt idx="171">
                  <c:v>172</c:v>
                </c:pt>
                <c:pt idx="172">
                  <c:v>173</c:v>
                </c:pt>
                <c:pt idx="173">
                  <c:v>174</c:v>
                </c:pt>
                <c:pt idx="174">
                  <c:v>175</c:v>
                </c:pt>
                <c:pt idx="175">
                  <c:v>176</c:v>
                </c:pt>
                <c:pt idx="176">
                  <c:v>177</c:v>
                </c:pt>
                <c:pt idx="177">
                  <c:v>178</c:v>
                </c:pt>
                <c:pt idx="178">
                  <c:v>179</c:v>
                </c:pt>
                <c:pt idx="179">
                  <c:v>180</c:v>
                </c:pt>
                <c:pt idx="180">
                  <c:v>181</c:v>
                </c:pt>
                <c:pt idx="181">
                  <c:v>182</c:v>
                </c:pt>
                <c:pt idx="182">
                  <c:v>183</c:v>
                </c:pt>
                <c:pt idx="183">
                  <c:v>184</c:v>
                </c:pt>
                <c:pt idx="184">
                  <c:v>185</c:v>
                </c:pt>
                <c:pt idx="185">
                  <c:v>186</c:v>
                </c:pt>
                <c:pt idx="186">
                  <c:v>187</c:v>
                </c:pt>
                <c:pt idx="187">
                  <c:v>188</c:v>
                </c:pt>
                <c:pt idx="188">
                  <c:v>189</c:v>
                </c:pt>
                <c:pt idx="189">
                  <c:v>190</c:v>
                </c:pt>
                <c:pt idx="190">
                  <c:v>191</c:v>
                </c:pt>
                <c:pt idx="191">
                  <c:v>192</c:v>
                </c:pt>
                <c:pt idx="192">
                  <c:v>193</c:v>
                </c:pt>
                <c:pt idx="193">
                  <c:v>194</c:v>
                </c:pt>
                <c:pt idx="194">
                  <c:v>195</c:v>
                </c:pt>
                <c:pt idx="195">
                  <c:v>196</c:v>
                </c:pt>
                <c:pt idx="196">
                  <c:v>197</c:v>
                </c:pt>
                <c:pt idx="197">
                  <c:v>198</c:v>
                </c:pt>
                <c:pt idx="198">
                  <c:v>199</c:v>
                </c:pt>
                <c:pt idx="199">
                  <c:v>200</c:v>
                </c:pt>
                <c:pt idx="200">
                  <c:v>201</c:v>
                </c:pt>
                <c:pt idx="201">
                  <c:v>202</c:v>
                </c:pt>
                <c:pt idx="202">
                  <c:v>203</c:v>
                </c:pt>
                <c:pt idx="203">
                  <c:v>204</c:v>
                </c:pt>
                <c:pt idx="204">
                  <c:v>205</c:v>
                </c:pt>
                <c:pt idx="205">
                  <c:v>206</c:v>
                </c:pt>
                <c:pt idx="206">
                  <c:v>207</c:v>
                </c:pt>
                <c:pt idx="207">
                  <c:v>208</c:v>
                </c:pt>
                <c:pt idx="208">
                  <c:v>209</c:v>
                </c:pt>
                <c:pt idx="209">
                  <c:v>210</c:v>
                </c:pt>
                <c:pt idx="210">
                  <c:v>211</c:v>
                </c:pt>
                <c:pt idx="211">
                  <c:v>212</c:v>
                </c:pt>
                <c:pt idx="212">
                  <c:v>213</c:v>
                </c:pt>
                <c:pt idx="213">
                  <c:v>214</c:v>
                </c:pt>
                <c:pt idx="214">
                  <c:v>215</c:v>
                </c:pt>
                <c:pt idx="215">
                  <c:v>216</c:v>
                </c:pt>
                <c:pt idx="216">
                  <c:v>217</c:v>
                </c:pt>
                <c:pt idx="217">
                  <c:v>218</c:v>
                </c:pt>
                <c:pt idx="218">
                  <c:v>219</c:v>
                </c:pt>
                <c:pt idx="219">
                  <c:v>220</c:v>
                </c:pt>
                <c:pt idx="220">
                  <c:v>221</c:v>
                </c:pt>
                <c:pt idx="221">
                  <c:v>222</c:v>
                </c:pt>
                <c:pt idx="222">
                  <c:v>223</c:v>
                </c:pt>
                <c:pt idx="223">
                  <c:v>224</c:v>
                </c:pt>
                <c:pt idx="224">
                  <c:v>225</c:v>
                </c:pt>
                <c:pt idx="225">
                  <c:v>226</c:v>
                </c:pt>
                <c:pt idx="226">
                  <c:v>227</c:v>
                </c:pt>
                <c:pt idx="227">
                  <c:v>228</c:v>
                </c:pt>
                <c:pt idx="228">
                  <c:v>229</c:v>
                </c:pt>
                <c:pt idx="229">
                  <c:v>230</c:v>
                </c:pt>
                <c:pt idx="230">
                  <c:v>231</c:v>
                </c:pt>
                <c:pt idx="231">
                  <c:v>232</c:v>
                </c:pt>
                <c:pt idx="232">
                  <c:v>233</c:v>
                </c:pt>
                <c:pt idx="233">
                  <c:v>234</c:v>
                </c:pt>
                <c:pt idx="234">
                  <c:v>235</c:v>
                </c:pt>
                <c:pt idx="235">
                  <c:v>236</c:v>
                </c:pt>
                <c:pt idx="236">
                  <c:v>237</c:v>
                </c:pt>
                <c:pt idx="237">
                  <c:v>238</c:v>
                </c:pt>
                <c:pt idx="238">
                  <c:v>239</c:v>
                </c:pt>
                <c:pt idx="239">
                  <c:v>240</c:v>
                </c:pt>
                <c:pt idx="240">
                  <c:v>241</c:v>
                </c:pt>
                <c:pt idx="241">
                  <c:v>242</c:v>
                </c:pt>
                <c:pt idx="242">
                  <c:v>243</c:v>
                </c:pt>
                <c:pt idx="243">
                  <c:v>244</c:v>
                </c:pt>
                <c:pt idx="244">
                  <c:v>245</c:v>
                </c:pt>
                <c:pt idx="245">
                  <c:v>246</c:v>
                </c:pt>
                <c:pt idx="246">
                  <c:v>247</c:v>
                </c:pt>
                <c:pt idx="247">
                  <c:v>248</c:v>
                </c:pt>
                <c:pt idx="248">
                  <c:v>249</c:v>
                </c:pt>
                <c:pt idx="249">
                  <c:v>250</c:v>
                </c:pt>
                <c:pt idx="250">
                  <c:v>251</c:v>
                </c:pt>
                <c:pt idx="251">
                  <c:v>252</c:v>
                </c:pt>
                <c:pt idx="252">
                  <c:v>253</c:v>
                </c:pt>
                <c:pt idx="253">
                  <c:v>254</c:v>
                </c:pt>
                <c:pt idx="254">
                  <c:v>255</c:v>
                </c:pt>
                <c:pt idx="255">
                  <c:v>256</c:v>
                </c:pt>
                <c:pt idx="256">
                  <c:v>257</c:v>
                </c:pt>
                <c:pt idx="257">
                  <c:v>258</c:v>
                </c:pt>
                <c:pt idx="258">
                  <c:v>259</c:v>
                </c:pt>
                <c:pt idx="259">
                  <c:v>260</c:v>
                </c:pt>
                <c:pt idx="260">
                  <c:v>261</c:v>
                </c:pt>
                <c:pt idx="261">
                  <c:v>262</c:v>
                </c:pt>
                <c:pt idx="262">
                  <c:v>263</c:v>
                </c:pt>
                <c:pt idx="263">
                  <c:v>264</c:v>
                </c:pt>
                <c:pt idx="264">
                  <c:v>265</c:v>
                </c:pt>
                <c:pt idx="265">
                  <c:v>266</c:v>
                </c:pt>
                <c:pt idx="266">
                  <c:v>267</c:v>
                </c:pt>
                <c:pt idx="267">
                  <c:v>268</c:v>
                </c:pt>
                <c:pt idx="268">
                  <c:v>269</c:v>
                </c:pt>
                <c:pt idx="269">
                  <c:v>270</c:v>
                </c:pt>
                <c:pt idx="270">
                  <c:v>271</c:v>
                </c:pt>
                <c:pt idx="271">
                  <c:v>272</c:v>
                </c:pt>
                <c:pt idx="272">
                  <c:v>273</c:v>
                </c:pt>
                <c:pt idx="273">
                  <c:v>274</c:v>
                </c:pt>
                <c:pt idx="274">
                  <c:v>275</c:v>
                </c:pt>
                <c:pt idx="275">
                  <c:v>276</c:v>
                </c:pt>
                <c:pt idx="276">
                  <c:v>277</c:v>
                </c:pt>
                <c:pt idx="277">
                  <c:v>278</c:v>
                </c:pt>
                <c:pt idx="278">
                  <c:v>279</c:v>
                </c:pt>
                <c:pt idx="279">
                  <c:v>280</c:v>
                </c:pt>
                <c:pt idx="280">
                  <c:v>281</c:v>
                </c:pt>
                <c:pt idx="281">
                  <c:v>282</c:v>
                </c:pt>
                <c:pt idx="282">
                  <c:v>283</c:v>
                </c:pt>
                <c:pt idx="283">
                  <c:v>284</c:v>
                </c:pt>
                <c:pt idx="284">
                  <c:v>285</c:v>
                </c:pt>
                <c:pt idx="285">
                  <c:v>286</c:v>
                </c:pt>
                <c:pt idx="286">
                  <c:v>287</c:v>
                </c:pt>
                <c:pt idx="287">
                  <c:v>288</c:v>
                </c:pt>
                <c:pt idx="288">
                  <c:v>289</c:v>
                </c:pt>
                <c:pt idx="289">
                  <c:v>290</c:v>
                </c:pt>
                <c:pt idx="290">
                  <c:v>291</c:v>
                </c:pt>
                <c:pt idx="291">
                  <c:v>292</c:v>
                </c:pt>
                <c:pt idx="292">
                  <c:v>293</c:v>
                </c:pt>
                <c:pt idx="293">
                  <c:v>294</c:v>
                </c:pt>
                <c:pt idx="294">
                  <c:v>295</c:v>
                </c:pt>
                <c:pt idx="295">
                  <c:v>296</c:v>
                </c:pt>
                <c:pt idx="296">
                  <c:v>297</c:v>
                </c:pt>
                <c:pt idx="297">
                  <c:v>298</c:v>
                </c:pt>
                <c:pt idx="298">
                  <c:v>299</c:v>
                </c:pt>
                <c:pt idx="299">
                  <c:v>300</c:v>
                </c:pt>
                <c:pt idx="300">
                  <c:v>301</c:v>
                </c:pt>
                <c:pt idx="301">
                  <c:v>302</c:v>
                </c:pt>
                <c:pt idx="302">
                  <c:v>303</c:v>
                </c:pt>
                <c:pt idx="303">
                  <c:v>304</c:v>
                </c:pt>
                <c:pt idx="304">
                  <c:v>305</c:v>
                </c:pt>
                <c:pt idx="305">
                  <c:v>306</c:v>
                </c:pt>
                <c:pt idx="306">
                  <c:v>307</c:v>
                </c:pt>
                <c:pt idx="307">
                  <c:v>308</c:v>
                </c:pt>
                <c:pt idx="308">
                  <c:v>309</c:v>
                </c:pt>
                <c:pt idx="309">
                  <c:v>310</c:v>
                </c:pt>
                <c:pt idx="310">
                  <c:v>311</c:v>
                </c:pt>
                <c:pt idx="311">
                  <c:v>312</c:v>
                </c:pt>
                <c:pt idx="312">
                  <c:v>313</c:v>
                </c:pt>
                <c:pt idx="313">
                  <c:v>314</c:v>
                </c:pt>
                <c:pt idx="314">
                  <c:v>315</c:v>
                </c:pt>
                <c:pt idx="315">
                  <c:v>316</c:v>
                </c:pt>
                <c:pt idx="316">
                  <c:v>317</c:v>
                </c:pt>
                <c:pt idx="317">
                  <c:v>318</c:v>
                </c:pt>
                <c:pt idx="318">
                  <c:v>319</c:v>
                </c:pt>
                <c:pt idx="319">
                  <c:v>320</c:v>
                </c:pt>
                <c:pt idx="320">
                  <c:v>321</c:v>
                </c:pt>
                <c:pt idx="321">
                  <c:v>322</c:v>
                </c:pt>
                <c:pt idx="322">
                  <c:v>323</c:v>
                </c:pt>
                <c:pt idx="323">
                  <c:v>324</c:v>
                </c:pt>
                <c:pt idx="324">
                  <c:v>325</c:v>
                </c:pt>
                <c:pt idx="325">
                  <c:v>326</c:v>
                </c:pt>
                <c:pt idx="326">
                  <c:v>327</c:v>
                </c:pt>
                <c:pt idx="327">
                  <c:v>328</c:v>
                </c:pt>
                <c:pt idx="328">
                  <c:v>329</c:v>
                </c:pt>
                <c:pt idx="329">
                  <c:v>330</c:v>
                </c:pt>
                <c:pt idx="330">
                  <c:v>331</c:v>
                </c:pt>
                <c:pt idx="331">
                  <c:v>332</c:v>
                </c:pt>
                <c:pt idx="332">
                  <c:v>333</c:v>
                </c:pt>
                <c:pt idx="333">
                  <c:v>334</c:v>
                </c:pt>
                <c:pt idx="334">
                  <c:v>335</c:v>
                </c:pt>
                <c:pt idx="335">
                  <c:v>336</c:v>
                </c:pt>
                <c:pt idx="336">
                  <c:v>337</c:v>
                </c:pt>
                <c:pt idx="337">
                  <c:v>338</c:v>
                </c:pt>
                <c:pt idx="338">
                  <c:v>339</c:v>
                </c:pt>
                <c:pt idx="339">
                  <c:v>340</c:v>
                </c:pt>
                <c:pt idx="340">
                  <c:v>341</c:v>
                </c:pt>
                <c:pt idx="341">
                  <c:v>342</c:v>
                </c:pt>
                <c:pt idx="342">
                  <c:v>343</c:v>
                </c:pt>
                <c:pt idx="343">
                  <c:v>344</c:v>
                </c:pt>
                <c:pt idx="344">
                  <c:v>345</c:v>
                </c:pt>
                <c:pt idx="345">
                  <c:v>346</c:v>
                </c:pt>
                <c:pt idx="346">
                  <c:v>347</c:v>
                </c:pt>
                <c:pt idx="347">
                  <c:v>348</c:v>
                </c:pt>
                <c:pt idx="348">
                  <c:v>349</c:v>
                </c:pt>
                <c:pt idx="349">
                  <c:v>350</c:v>
                </c:pt>
                <c:pt idx="350">
                  <c:v>351</c:v>
                </c:pt>
                <c:pt idx="351">
                  <c:v>352</c:v>
                </c:pt>
                <c:pt idx="352">
                  <c:v>353</c:v>
                </c:pt>
                <c:pt idx="353">
                  <c:v>354</c:v>
                </c:pt>
                <c:pt idx="354">
                  <c:v>355</c:v>
                </c:pt>
                <c:pt idx="355">
                  <c:v>356</c:v>
                </c:pt>
                <c:pt idx="356">
                  <c:v>357</c:v>
                </c:pt>
                <c:pt idx="357">
                  <c:v>358</c:v>
                </c:pt>
                <c:pt idx="358">
                  <c:v>359</c:v>
                </c:pt>
                <c:pt idx="359">
                  <c:v>360</c:v>
                </c:pt>
                <c:pt idx="360">
                  <c:v>361</c:v>
                </c:pt>
                <c:pt idx="361">
                  <c:v>362</c:v>
                </c:pt>
                <c:pt idx="362">
                  <c:v>363</c:v>
                </c:pt>
                <c:pt idx="363">
                  <c:v>364</c:v>
                </c:pt>
                <c:pt idx="364">
                  <c:v>365</c:v>
                </c:pt>
                <c:pt idx="365">
                  <c:v>366</c:v>
                </c:pt>
                <c:pt idx="366">
                  <c:v>367</c:v>
                </c:pt>
                <c:pt idx="367">
                  <c:v>368</c:v>
                </c:pt>
                <c:pt idx="368">
                  <c:v>369</c:v>
                </c:pt>
                <c:pt idx="369">
                  <c:v>370</c:v>
                </c:pt>
                <c:pt idx="370">
                  <c:v>371</c:v>
                </c:pt>
                <c:pt idx="371">
                  <c:v>372</c:v>
                </c:pt>
                <c:pt idx="372">
                  <c:v>373</c:v>
                </c:pt>
                <c:pt idx="373">
                  <c:v>374</c:v>
                </c:pt>
                <c:pt idx="374">
                  <c:v>375</c:v>
                </c:pt>
                <c:pt idx="375">
                  <c:v>376</c:v>
                </c:pt>
                <c:pt idx="376">
                  <c:v>377</c:v>
                </c:pt>
                <c:pt idx="377">
                  <c:v>378</c:v>
                </c:pt>
                <c:pt idx="378">
                  <c:v>379</c:v>
                </c:pt>
                <c:pt idx="379">
                  <c:v>380</c:v>
                </c:pt>
                <c:pt idx="380">
                  <c:v>381</c:v>
                </c:pt>
                <c:pt idx="381">
                  <c:v>382</c:v>
                </c:pt>
                <c:pt idx="382">
                  <c:v>383</c:v>
                </c:pt>
                <c:pt idx="383">
                  <c:v>384</c:v>
                </c:pt>
                <c:pt idx="384">
                  <c:v>385</c:v>
                </c:pt>
                <c:pt idx="385">
                  <c:v>386</c:v>
                </c:pt>
                <c:pt idx="386">
                  <c:v>387</c:v>
                </c:pt>
                <c:pt idx="387">
                  <c:v>388</c:v>
                </c:pt>
                <c:pt idx="388">
                  <c:v>389</c:v>
                </c:pt>
                <c:pt idx="389">
                  <c:v>390</c:v>
                </c:pt>
                <c:pt idx="390">
                  <c:v>391</c:v>
                </c:pt>
                <c:pt idx="391">
                  <c:v>392</c:v>
                </c:pt>
                <c:pt idx="392">
                  <c:v>393</c:v>
                </c:pt>
                <c:pt idx="393">
                  <c:v>394</c:v>
                </c:pt>
                <c:pt idx="394">
                  <c:v>395</c:v>
                </c:pt>
                <c:pt idx="395">
                  <c:v>396</c:v>
                </c:pt>
                <c:pt idx="396">
                  <c:v>397</c:v>
                </c:pt>
                <c:pt idx="397">
                  <c:v>398</c:v>
                </c:pt>
                <c:pt idx="398">
                  <c:v>399</c:v>
                </c:pt>
                <c:pt idx="399">
                  <c:v>400</c:v>
                </c:pt>
                <c:pt idx="400">
                  <c:v>401</c:v>
                </c:pt>
                <c:pt idx="401">
                  <c:v>402</c:v>
                </c:pt>
                <c:pt idx="402">
                  <c:v>403</c:v>
                </c:pt>
                <c:pt idx="403">
                  <c:v>404</c:v>
                </c:pt>
                <c:pt idx="404">
                  <c:v>405</c:v>
                </c:pt>
                <c:pt idx="405">
                  <c:v>406</c:v>
                </c:pt>
                <c:pt idx="406">
                  <c:v>407</c:v>
                </c:pt>
                <c:pt idx="407">
                  <c:v>408</c:v>
                </c:pt>
                <c:pt idx="408">
                  <c:v>409</c:v>
                </c:pt>
                <c:pt idx="409">
                  <c:v>410</c:v>
                </c:pt>
                <c:pt idx="410">
                  <c:v>411</c:v>
                </c:pt>
                <c:pt idx="411">
                  <c:v>412</c:v>
                </c:pt>
                <c:pt idx="412">
                  <c:v>413</c:v>
                </c:pt>
                <c:pt idx="413">
                  <c:v>414</c:v>
                </c:pt>
                <c:pt idx="414">
                  <c:v>415</c:v>
                </c:pt>
                <c:pt idx="415">
                  <c:v>416</c:v>
                </c:pt>
                <c:pt idx="416">
                  <c:v>417</c:v>
                </c:pt>
                <c:pt idx="417">
                  <c:v>418</c:v>
                </c:pt>
                <c:pt idx="418">
                  <c:v>419</c:v>
                </c:pt>
                <c:pt idx="419">
                  <c:v>420</c:v>
                </c:pt>
                <c:pt idx="420">
                  <c:v>421</c:v>
                </c:pt>
                <c:pt idx="421">
                  <c:v>422</c:v>
                </c:pt>
                <c:pt idx="422">
                  <c:v>423</c:v>
                </c:pt>
                <c:pt idx="423">
                  <c:v>424</c:v>
                </c:pt>
                <c:pt idx="424">
                  <c:v>425</c:v>
                </c:pt>
                <c:pt idx="425">
                  <c:v>426</c:v>
                </c:pt>
                <c:pt idx="426">
                  <c:v>427</c:v>
                </c:pt>
                <c:pt idx="427">
                  <c:v>428</c:v>
                </c:pt>
                <c:pt idx="428">
                  <c:v>429</c:v>
                </c:pt>
                <c:pt idx="429">
                  <c:v>430</c:v>
                </c:pt>
                <c:pt idx="430">
                  <c:v>431</c:v>
                </c:pt>
                <c:pt idx="431">
                  <c:v>432</c:v>
                </c:pt>
                <c:pt idx="432">
                  <c:v>433</c:v>
                </c:pt>
                <c:pt idx="433">
                  <c:v>434</c:v>
                </c:pt>
                <c:pt idx="434">
                  <c:v>435</c:v>
                </c:pt>
                <c:pt idx="435">
                  <c:v>436</c:v>
                </c:pt>
                <c:pt idx="436">
                  <c:v>437</c:v>
                </c:pt>
                <c:pt idx="437">
                  <c:v>438</c:v>
                </c:pt>
                <c:pt idx="438">
                  <c:v>439</c:v>
                </c:pt>
                <c:pt idx="439">
                  <c:v>440</c:v>
                </c:pt>
                <c:pt idx="440">
                  <c:v>441</c:v>
                </c:pt>
                <c:pt idx="441">
                  <c:v>442</c:v>
                </c:pt>
                <c:pt idx="442">
                  <c:v>443</c:v>
                </c:pt>
                <c:pt idx="443">
                  <c:v>444</c:v>
                </c:pt>
                <c:pt idx="444">
                  <c:v>445</c:v>
                </c:pt>
                <c:pt idx="445">
                  <c:v>446</c:v>
                </c:pt>
                <c:pt idx="446">
                  <c:v>447</c:v>
                </c:pt>
                <c:pt idx="447">
                  <c:v>448</c:v>
                </c:pt>
                <c:pt idx="448">
                  <c:v>449</c:v>
                </c:pt>
                <c:pt idx="449">
                  <c:v>450</c:v>
                </c:pt>
                <c:pt idx="450">
                  <c:v>451</c:v>
                </c:pt>
                <c:pt idx="451">
                  <c:v>452</c:v>
                </c:pt>
                <c:pt idx="452">
                  <c:v>453</c:v>
                </c:pt>
                <c:pt idx="453">
                  <c:v>454</c:v>
                </c:pt>
                <c:pt idx="454">
                  <c:v>455</c:v>
                </c:pt>
                <c:pt idx="455">
                  <c:v>456</c:v>
                </c:pt>
                <c:pt idx="456">
                  <c:v>457</c:v>
                </c:pt>
                <c:pt idx="457">
                  <c:v>458</c:v>
                </c:pt>
                <c:pt idx="458">
                  <c:v>459</c:v>
                </c:pt>
                <c:pt idx="459">
                  <c:v>460</c:v>
                </c:pt>
                <c:pt idx="460">
                  <c:v>461</c:v>
                </c:pt>
                <c:pt idx="461">
                  <c:v>462</c:v>
                </c:pt>
                <c:pt idx="462">
                  <c:v>463</c:v>
                </c:pt>
                <c:pt idx="463">
                  <c:v>464</c:v>
                </c:pt>
                <c:pt idx="464">
                  <c:v>465</c:v>
                </c:pt>
                <c:pt idx="465">
                  <c:v>466</c:v>
                </c:pt>
                <c:pt idx="466">
                  <c:v>467</c:v>
                </c:pt>
                <c:pt idx="467">
                  <c:v>468</c:v>
                </c:pt>
                <c:pt idx="468">
                  <c:v>469</c:v>
                </c:pt>
                <c:pt idx="469">
                  <c:v>470</c:v>
                </c:pt>
                <c:pt idx="470">
                  <c:v>471</c:v>
                </c:pt>
                <c:pt idx="471">
                  <c:v>472</c:v>
                </c:pt>
                <c:pt idx="472">
                  <c:v>473</c:v>
                </c:pt>
                <c:pt idx="473">
                  <c:v>474</c:v>
                </c:pt>
                <c:pt idx="474">
                  <c:v>475</c:v>
                </c:pt>
                <c:pt idx="475">
                  <c:v>476</c:v>
                </c:pt>
                <c:pt idx="476">
                  <c:v>477</c:v>
                </c:pt>
                <c:pt idx="477">
                  <c:v>478</c:v>
                </c:pt>
                <c:pt idx="478">
                  <c:v>479</c:v>
                </c:pt>
                <c:pt idx="479">
                  <c:v>480</c:v>
                </c:pt>
                <c:pt idx="480">
                  <c:v>481</c:v>
                </c:pt>
                <c:pt idx="481">
                  <c:v>482</c:v>
                </c:pt>
                <c:pt idx="482">
                  <c:v>483</c:v>
                </c:pt>
                <c:pt idx="483">
                  <c:v>484</c:v>
                </c:pt>
                <c:pt idx="484">
                  <c:v>485</c:v>
                </c:pt>
                <c:pt idx="485">
                  <c:v>486</c:v>
                </c:pt>
                <c:pt idx="486">
                  <c:v>487</c:v>
                </c:pt>
                <c:pt idx="487">
                  <c:v>488</c:v>
                </c:pt>
                <c:pt idx="488">
                  <c:v>489</c:v>
                </c:pt>
                <c:pt idx="489">
                  <c:v>490</c:v>
                </c:pt>
                <c:pt idx="490">
                  <c:v>491</c:v>
                </c:pt>
                <c:pt idx="491">
                  <c:v>492</c:v>
                </c:pt>
                <c:pt idx="492">
                  <c:v>493</c:v>
                </c:pt>
                <c:pt idx="493">
                  <c:v>494</c:v>
                </c:pt>
                <c:pt idx="494">
                  <c:v>495</c:v>
                </c:pt>
                <c:pt idx="495">
                  <c:v>496</c:v>
                </c:pt>
                <c:pt idx="496">
                  <c:v>497</c:v>
                </c:pt>
                <c:pt idx="497">
                  <c:v>498</c:v>
                </c:pt>
                <c:pt idx="498">
                  <c:v>499</c:v>
                </c:pt>
                <c:pt idx="499">
                  <c:v>500</c:v>
                </c:pt>
                <c:pt idx="500">
                  <c:v>501</c:v>
                </c:pt>
                <c:pt idx="501">
                  <c:v>502</c:v>
                </c:pt>
                <c:pt idx="502">
                  <c:v>503</c:v>
                </c:pt>
                <c:pt idx="503">
                  <c:v>504</c:v>
                </c:pt>
                <c:pt idx="504">
                  <c:v>505</c:v>
                </c:pt>
                <c:pt idx="505">
                  <c:v>506</c:v>
                </c:pt>
                <c:pt idx="506">
                  <c:v>507</c:v>
                </c:pt>
                <c:pt idx="507">
                  <c:v>508</c:v>
                </c:pt>
                <c:pt idx="508">
                  <c:v>509</c:v>
                </c:pt>
                <c:pt idx="509">
                  <c:v>510</c:v>
                </c:pt>
                <c:pt idx="510">
                  <c:v>511</c:v>
                </c:pt>
                <c:pt idx="511">
                  <c:v>512</c:v>
                </c:pt>
                <c:pt idx="512">
                  <c:v>513</c:v>
                </c:pt>
                <c:pt idx="513">
                  <c:v>514</c:v>
                </c:pt>
                <c:pt idx="514">
                  <c:v>515</c:v>
                </c:pt>
                <c:pt idx="515">
                  <c:v>516</c:v>
                </c:pt>
                <c:pt idx="516">
                  <c:v>517</c:v>
                </c:pt>
                <c:pt idx="517">
                  <c:v>518</c:v>
                </c:pt>
                <c:pt idx="518">
                  <c:v>519</c:v>
                </c:pt>
                <c:pt idx="519">
                  <c:v>520</c:v>
                </c:pt>
                <c:pt idx="520">
                  <c:v>521</c:v>
                </c:pt>
                <c:pt idx="521">
                  <c:v>522</c:v>
                </c:pt>
                <c:pt idx="522">
                  <c:v>523</c:v>
                </c:pt>
                <c:pt idx="523">
                  <c:v>524</c:v>
                </c:pt>
                <c:pt idx="524">
                  <c:v>525</c:v>
                </c:pt>
                <c:pt idx="525">
                  <c:v>526</c:v>
                </c:pt>
                <c:pt idx="526">
                  <c:v>527</c:v>
                </c:pt>
                <c:pt idx="527">
                  <c:v>528</c:v>
                </c:pt>
                <c:pt idx="528">
                  <c:v>529</c:v>
                </c:pt>
                <c:pt idx="529">
                  <c:v>530</c:v>
                </c:pt>
                <c:pt idx="530">
                  <c:v>531</c:v>
                </c:pt>
                <c:pt idx="531">
                  <c:v>532</c:v>
                </c:pt>
                <c:pt idx="532">
                  <c:v>533</c:v>
                </c:pt>
                <c:pt idx="533">
                  <c:v>534</c:v>
                </c:pt>
                <c:pt idx="534">
                  <c:v>535</c:v>
                </c:pt>
                <c:pt idx="535">
                  <c:v>536</c:v>
                </c:pt>
                <c:pt idx="536">
                  <c:v>537</c:v>
                </c:pt>
                <c:pt idx="537">
                  <c:v>538</c:v>
                </c:pt>
                <c:pt idx="538">
                  <c:v>539</c:v>
                </c:pt>
                <c:pt idx="539">
                  <c:v>540</c:v>
                </c:pt>
                <c:pt idx="540">
                  <c:v>541</c:v>
                </c:pt>
                <c:pt idx="541">
                  <c:v>542</c:v>
                </c:pt>
                <c:pt idx="542">
                  <c:v>543</c:v>
                </c:pt>
                <c:pt idx="543">
                  <c:v>544</c:v>
                </c:pt>
                <c:pt idx="544">
                  <c:v>545</c:v>
                </c:pt>
                <c:pt idx="545">
                  <c:v>546</c:v>
                </c:pt>
                <c:pt idx="546">
                  <c:v>547</c:v>
                </c:pt>
                <c:pt idx="547">
                  <c:v>548</c:v>
                </c:pt>
                <c:pt idx="548">
                  <c:v>549</c:v>
                </c:pt>
                <c:pt idx="549">
                  <c:v>550</c:v>
                </c:pt>
                <c:pt idx="550">
                  <c:v>551</c:v>
                </c:pt>
                <c:pt idx="551">
                  <c:v>552</c:v>
                </c:pt>
                <c:pt idx="552">
                  <c:v>553</c:v>
                </c:pt>
                <c:pt idx="553">
                  <c:v>554</c:v>
                </c:pt>
                <c:pt idx="554">
                  <c:v>555</c:v>
                </c:pt>
                <c:pt idx="555">
                  <c:v>556</c:v>
                </c:pt>
                <c:pt idx="556">
                  <c:v>557</c:v>
                </c:pt>
                <c:pt idx="557">
                  <c:v>558</c:v>
                </c:pt>
                <c:pt idx="558">
                  <c:v>559</c:v>
                </c:pt>
                <c:pt idx="559">
                  <c:v>560</c:v>
                </c:pt>
                <c:pt idx="560">
                  <c:v>561</c:v>
                </c:pt>
                <c:pt idx="561">
                  <c:v>562</c:v>
                </c:pt>
                <c:pt idx="562">
                  <c:v>563</c:v>
                </c:pt>
                <c:pt idx="563">
                  <c:v>564</c:v>
                </c:pt>
                <c:pt idx="564">
                  <c:v>565</c:v>
                </c:pt>
                <c:pt idx="565">
                  <c:v>566</c:v>
                </c:pt>
                <c:pt idx="566">
                  <c:v>567</c:v>
                </c:pt>
                <c:pt idx="567">
                  <c:v>568</c:v>
                </c:pt>
                <c:pt idx="568">
                  <c:v>569</c:v>
                </c:pt>
                <c:pt idx="569">
                  <c:v>570</c:v>
                </c:pt>
                <c:pt idx="570">
                  <c:v>571</c:v>
                </c:pt>
                <c:pt idx="571">
                  <c:v>572</c:v>
                </c:pt>
                <c:pt idx="572">
                  <c:v>573</c:v>
                </c:pt>
                <c:pt idx="573">
                  <c:v>574</c:v>
                </c:pt>
                <c:pt idx="574">
                  <c:v>575</c:v>
                </c:pt>
                <c:pt idx="575">
                  <c:v>576</c:v>
                </c:pt>
                <c:pt idx="576">
                  <c:v>577</c:v>
                </c:pt>
                <c:pt idx="577">
                  <c:v>578</c:v>
                </c:pt>
                <c:pt idx="578">
                  <c:v>579</c:v>
                </c:pt>
                <c:pt idx="579">
                  <c:v>580</c:v>
                </c:pt>
                <c:pt idx="580">
                  <c:v>581</c:v>
                </c:pt>
                <c:pt idx="581">
                  <c:v>582</c:v>
                </c:pt>
                <c:pt idx="582">
                  <c:v>583</c:v>
                </c:pt>
                <c:pt idx="583">
                  <c:v>584</c:v>
                </c:pt>
                <c:pt idx="584">
                  <c:v>585</c:v>
                </c:pt>
                <c:pt idx="585">
                  <c:v>586</c:v>
                </c:pt>
                <c:pt idx="586">
                  <c:v>587</c:v>
                </c:pt>
                <c:pt idx="587">
                  <c:v>588</c:v>
                </c:pt>
                <c:pt idx="588">
                  <c:v>589</c:v>
                </c:pt>
                <c:pt idx="589">
                  <c:v>590</c:v>
                </c:pt>
                <c:pt idx="590">
                  <c:v>591</c:v>
                </c:pt>
                <c:pt idx="591">
                  <c:v>592</c:v>
                </c:pt>
                <c:pt idx="592">
                  <c:v>593</c:v>
                </c:pt>
                <c:pt idx="593">
                  <c:v>594</c:v>
                </c:pt>
                <c:pt idx="594">
                  <c:v>595</c:v>
                </c:pt>
                <c:pt idx="595">
                  <c:v>596</c:v>
                </c:pt>
                <c:pt idx="596">
                  <c:v>597</c:v>
                </c:pt>
                <c:pt idx="597">
                  <c:v>598</c:v>
                </c:pt>
                <c:pt idx="598">
                  <c:v>599</c:v>
                </c:pt>
                <c:pt idx="599">
                  <c:v>600</c:v>
                </c:pt>
                <c:pt idx="600">
                  <c:v>601</c:v>
                </c:pt>
                <c:pt idx="601">
                  <c:v>602</c:v>
                </c:pt>
                <c:pt idx="602">
                  <c:v>603</c:v>
                </c:pt>
                <c:pt idx="603">
                  <c:v>604</c:v>
                </c:pt>
                <c:pt idx="604">
                  <c:v>605</c:v>
                </c:pt>
                <c:pt idx="605">
                  <c:v>606</c:v>
                </c:pt>
                <c:pt idx="606">
                  <c:v>607</c:v>
                </c:pt>
                <c:pt idx="607">
                  <c:v>608</c:v>
                </c:pt>
                <c:pt idx="608">
                  <c:v>609</c:v>
                </c:pt>
                <c:pt idx="609">
                  <c:v>610</c:v>
                </c:pt>
                <c:pt idx="610">
                  <c:v>611</c:v>
                </c:pt>
                <c:pt idx="611">
                  <c:v>612</c:v>
                </c:pt>
                <c:pt idx="612">
                  <c:v>613</c:v>
                </c:pt>
                <c:pt idx="613">
                  <c:v>614</c:v>
                </c:pt>
                <c:pt idx="614">
                  <c:v>615</c:v>
                </c:pt>
                <c:pt idx="615">
                  <c:v>616</c:v>
                </c:pt>
                <c:pt idx="616">
                  <c:v>617</c:v>
                </c:pt>
                <c:pt idx="617">
                  <c:v>618</c:v>
                </c:pt>
                <c:pt idx="618">
                  <c:v>619</c:v>
                </c:pt>
                <c:pt idx="619">
                  <c:v>620</c:v>
                </c:pt>
                <c:pt idx="620">
                  <c:v>621</c:v>
                </c:pt>
                <c:pt idx="621">
                  <c:v>622</c:v>
                </c:pt>
                <c:pt idx="622">
                  <c:v>623</c:v>
                </c:pt>
                <c:pt idx="623">
                  <c:v>624</c:v>
                </c:pt>
                <c:pt idx="624">
                  <c:v>625</c:v>
                </c:pt>
                <c:pt idx="625">
                  <c:v>626</c:v>
                </c:pt>
                <c:pt idx="626">
                  <c:v>627</c:v>
                </c:pt>
                <c:pt idx="627">
                  <c:v>628</c:v>
                </c:pt>
                <c:pt idx="628">
                  <c:v>629</c:v>
                </c:pt>
                <c:pt idx="629">
                  <c:v>630</c:v>
                </c:pt>
                <c:pt idx="630">
                  <c:v>631</c:v>
                </c:pt>
                <c:pt idx="631">
                  <c:v>632</c:v>
                </c:pt>
                <c:pt idx="632">
                  <c:v>633</c:v>
                </c:pt>
                <c:pt idx="633">
                  <c:v>634</c:v>
                </c:pt>
                <c:pt idx="634">
                  <c:v>635</c:v>
                </c:pt>
                <c:pt idx="635">
                  <c:v>636</c:v>
                </c:pt>
                <c:pt idx="636">
                  <c:v>637</c:v>
                </c:pt>
                <c:pt idx="637">
                  <c:v>638</c:v>
                </c:pt>
                <c:pt idx="638">
                  <c:v>639</c:v>
                </c:pt>
                <c:pt idx="639">
                  <c:v>640</c:v>
                </c:pt>
                <c:pt idx="640">
                  <c:v>641</c:v>
                </c:pt>
                <c:pt idx="641">
                  <c:v>642</c:v>
                </c:pt>
                <c:pt idx="642">
                  <c:v>643</c:v>
                </c:pt>
                <c:pt idx="643">
                  <c:v>644</c:v>
                </c:pt>
                <c:pt idx="644">
                  <c:v>645</c:v>
                </c:pt>
                <c:pt idx="645">
                  <c:v>646</c:v>
                </c:pt>
                <c:pt idx="646">
                  <c:v>647</c:v>
                </c:pt>
                <c:pt idx="647">
                  <c:v>648</c:v>
                </c:pt>
                <c:pt idx="648">
                  <c:v>649</c:v>
                </c:pt>
                <c:pt idx="649">
                  <c:v>650</c:v>
                </c:pt>
                <c:pt idx="650">
                  <c:v>651</c:v>
                </c:pt>
                <c:pt idx="651">
                  <c:v>652</c:v>
                </c:pt>
                <c:pt idx="652">
                  <c:v>653</c:v>
                </c:pt>
                <c:pt idx="653">
                  <c:v>654</c:v>
                </c:pt>
                <c:pt idx="654">
                  <c:v>655</c:v>
                </c:pt>
                <c:pt idx="655">
                  <c:v>656</c:v>
                </c:pt>
                <c:pt idx="656">
                  <c:v>657</c:v>
                </c:pt>
                <c:pt idx="657">
                  <c:v>658</c:v>
                </c:pt>
                <c:pt idx="658">
                  <c:v>659</c:v>
                </c:pt>
                <c:pt idx="659">
                  <c:v>660</c:v>
                </c:pt>
                <c:pt idx="660">
                  <c:v>661</c:v>
                </c:pt>
                <c:pt idx="661">
                  <c:v>662</c:v>
                </c:pt>
                <c:pt idx="662">
                  <c:v>663</c:v>
                </c:pt>
                <c:pt idx="663">
                  <c:v>664</c:v>
                </c:pt>
                <c:pt idx="664">
                  <c:v>665</c:v>
                </c:pt>
                <c:pt idx="665">
                  <c:v>666</c:v>
                </c:pt>
                <c:pt idx="666">
                  <c:v>667</c:v>
                </c:pt>
                <c:pt idx="667">
                  <c:v>668</c:v>
                </c:pt>
                <c:pt idx="668">
                  <c:v>669</c:v>
                </c:pt>
                <c:pt idx="669">
                  <c:v>670</c:v>
                </c:pt>
                <c:pt idx="670">
                  <c:v>671</c:v>
                </c:pt>
                <c:pt idx="671">
                  <c:v>672</c:v>
                </c:pt>
                <c:pt idx="672">
                  <c:v>673</c:v>
                </c:pt>
                <c:pt idx="673">
                  <c:v>674</c:v>
                </c:pt>
                <c:pt idx="674">
                  <c:v>675</c:v>
                </c:pt>
                <c:pt idx="675">
                  <c:v>676</c:v>
                </c:pt>
                <c:pt idx="676">
                  <c:v>677</c:v>
                </c:pt>
                <c:pt idx="677">
                  <c:v>678</c:v>
                </c:pt>
                <c:pt idx="678">
                  <c:v>679</c:v>
                </c:pt>
                <c:pt idx="679">
                  <c:v>680</c:v>
                </c:pt>
                <c:pt idx="680">
                  <c:v>681</c:v>
                </c:pt>
                <c:pt idx="681">
                  <c:v>682</c:v>
                </c:pt>
                <c:pt idx="682">
                  <c:v>683</c:v>
                </c:pt>
                <c:pt idx="683">
                  <c:v>684</c:v>
                </c:pt>
                <c:pt idx="684">
                  <c:v>685</c:v>
                </c:pt>
                <c:pt idx="685">
                  <c:v>686</c:v>
                </c:pt>
                <c:pt idx="686">
                  <c:v>687</c:v>
                </c:pt>
                <c:pt idx="687">
                  <c:v>688</c:v>
                </c:pt>
                <c:pt idx="688">
                  <c:v>689</c:v>
                </c:pt>
                <c:pt idx="689">
                  <c:v>690</c:v>
                </c:pt>
                <c:pt idx="690">
                  <c:v>691</c:v>
                </c:pt>
                <c:pt idx="691">
                  <c:v>692</c:v>
                </c:pt>
                <c:pt idx="692">
                  <c:v>693</c:v>
                </c:pt>
                <c:pt idx="693">
                  <c:v>694</c:v>
                </c:pt>
                <c:pt idx="694">
                  <c:v>695</c:v>
                </c:pt>
                <c:pt idx="695">
                  <c:v>696</c:v>
                </c:pt>
                <c:pt idx="696">
                  <c:v>697</c:v>
                </c:pt>
                <c:pt idx="697">
                  <c:v>698</c:v>
                </c:pt>
                <c:pt idx="698">
                  <c:v>699</c:v>
                </c:pt>
                <c:pt idx="699">
                  <c:v>700</c:v>
                </c:pt>
                <c:pt idx="700">
                  <c:v>701</c:v>
                </c:pt>
                <c:pt idx="701">
                  <c:v>702</c:v>
                </c:pt>
                <c:pt idx="702">
                  <c:v>703</c:v>
                </c:pt>
                <c:pt idx="703">
                  <c:v>704</c:v>
                </c:pt>
                <c:pt idx="704">
                  <c:v>705</c:v>
                </c:pt>
                <c:pt idx="705">
                  <c:v>706</c:v>
                </c:pt>
                <c:pt idx="706">
                  <c:v>707</c:v>
                </c:pt>
                <c:pt idx="707">
                  <c:v>708</c:v>
                </c:pt>
                <c:pt idx="708">
                  <c:v>709</c:v>
                </c:pt>
                <c:pt idx="709">
                  <c:v>710</c:v>
                </c:pt>
                <c:pt idx="710">
                  <c:v>711</c:v>
                </c:pt>
                <c:pt idx="711">
                  <c:v>712</c:v>
                </c:pt>
                <c:pt idx="712">
                  <c:v>713</c:v>
                </c:pt>
                <c:pt idx="713">
                  <c:v>714</c:v>
                </c:pt>
                <c:pt idx="714">
                  <c:v>715</c:v>
                </c:pt>
                <c:pt idx="715">
                  <c:v>716</c:v>
                </c:pt>
                <c:pt idx="716">
                  <c:v>717</c:v>
                </c:pt>
                <c:pt idx="717">
                  <c:v>718</c:v>
                </c:pt>
                <c:pt idx="718">
                  <c:v>719</c:v>
                </c:pt>
                <c:pt idx="719">
                  <c:v>720</c:v>
                </c:pt>
                <c:pt idx="720">
                  <c:v>721</c:v>
                </c:pt>
                <c:pt idx="721">
                  <c:v>722</c:v>
                </c:pt>
                <c:pt idx="722">
                  <c:v>723</c:v>
                </c:pt>
                <c:pt idx="723">
                  <c:v>724</c:v>
                </c:pt>
                <c:pt idx="724">
                  <c:v>725</c:v>
                </c:pt>
                <c:pt idx="725">
                  <c:v>726</c:v>
                </c:pt>
                <c:pt idx="726">
                  <c:v>727</c:v>
                </c:pt>
                <c:pt idx="727">
                  <c:v>728</c:v>
                </c:pt>
                <c:pt idx="728">
                  <c:v>729</c:v>
                </c:pt>
                <c:pt idx="729">
                  <c:v>730</c:v>
                </c:pt>
                <c:pt idx="730">
                  <c:v>731</c:v>
                </c:pt>
                <c:pt idx="731">
                  <c:v>732</c:v>
                </c:pt>
                <c:pt idx="732">
                  <c:v>733</c:v>
                </c:pt>
                <c:pt idx="733">
                  <c:v>734</c:v>
                </c:pt>
                <c:pt idx="734">
                  <c:v>735</c:v>
                </c:pt>
                <c:pt idx="735">
                  <c:v>736</c:v>
                </c:pt>
                <c:pt idx="736">
                  <c:v>737</c:v>
                </c:pt>
                <c:pt idx="737">
                  <c:v>738</c:v>
                </c:pt>
                <c:pt idx="738">
                  <c:v>739</c:v>
                </c:pt>
                <c:pt idx="739">
                  <c:v>740</c:v>
                </c:pt>
                <c:pt idx="740">
                  <c:v>741</c:v>
                </c:pt>
                <c:pt idx="741">
                  <c:v>742</c:v>
                </c:pt>
                <c:pt idx="742">
                  <c:v>743</c:v>
                </c:pt>
                <c:pt idx="743">
                  <c:v>744</c:v>
                </c:pt>
                <c:pt idx="744">
                  <c:v>745</c:v>
                </c:pt>
                <c:pt idx="745">
                  <c:v>746</c:v>
                </c:pt>
                <c:pt idx="746">
                  <c:v>747</c:v>
                </c:pt>
                <c:pt idx="747">
                  <c:v>748</c:v>
                </c:pt>
                <c:pt idx="748">
                  <c:v>749</c:v>
                </c:pt>
                <c:pt idx="749">
                  <c:v>750</c:v>
                </c:pt>
                <c:pt idx="750">
                  <c:v>751</c:v>
                </c:pt>
                <c:pt idx="751">
                  <c:v>752</c:v>
                </c:pt>
                <c:pt idx="752">
                  <c:v>753</c:v>
                </c:pt>
                <c:pt idx="753">
                  <c:v>754</c:v>
                </c:pt>
                <c:pt idx="754">
                  <c:v>755</c:v>
                </c:pt>
                <c:pt idx="755">
                  <c:v>756</c:v>
                </c:pt>
                <c:pt idx="756">
                  <c:v>757</c:v>
                </c:pt>
                <c:pt idx="757">
                  <c:v>758</c:v>
                </c:pt>
                <c:pt idx="758">
                  <c:v>759</c:v>
                </c:pt>
                <c:pt idx="759">
                  <c:v>760</c:v>
                </c:pt>
                <c:pt idx="760">
                  <c:v>761</c:v>
                </c:pt>
                <c:pt idx="761">
                  <c:v>762</c:v>
                </c:pt>
                <c:pt idx="762">
                  <c:v>763</c:v>
                </c:pt>
                <c:pt idx="763">
                  <c:v>764</c:v>
                </c:pt>
                <c:pt idx="764">
                  <c:v>765</c:v>
                </c:pt>
                <c:pt idx="765">
                  <c:v>766</c:v>
                </c:pt>
                <c:pt idx="766">
                  <c:v>767</c:v>
                </c:pt>
                <c:pt idx="767">
                  <c:v>768</c:v>
                </c:pt>
                <c:pt idx="768">
                  <c:v>769</c:v>
                </c:pt>
                <c:pt idx="769">
                  <c:v>770</c:v>
                </c:pt>
                <c:pt idx="770">
                  <c:v>771</c:v>
                </c:pt>
                <c:pt idx="771">
                  <c:v>772</c:v>
                </c:pt>
                <c:pt idx="772">
                  <c:v>773</c:v>
                </c:pt>
                <c:pt idx="773">
                  <c:v>774</c:v>
                </c:pt>
                <c:pt idx="774">
                  <c:v>775</c:v>
                </c:pt>
                <c:pt idx="775">
                  <c:v>776</c:v>
                </c:pt>
                <c:pt idx="776">
                  <c:v>777</c:v>
                </c:pt>
                <c:pt idx="777">
                  <c:v>778</c:v>
                </c:pt>
                <c:pt idx="778">
                  <c:v>779</c:v>
                </c:pt>
                <c:pt idx="779">
                  <c:v>780</c:v>
                </c:pt>
                <c:pt idx="780">
                  <c:v>781</c:v>
                </c:pt>
                <c:pt idx="781">
                  <c:v>782</c:v>
                </c:pt>
                <c:pt idx="782">
                  <c:v>783</c:v>
                </c:pt>
                <c:pt idx="783">
                  <c:v>784</c:v>
                </c:pt>
                <c:pt idx="784">
                  <c:v>785</c:v>
                </c:pt>
                <c:pt idx="785">
                  <c:v>786</c:v>
                </c:pt>
                <c:pt idx="786">
                  <c:v>787</c:v>
                </c:pt>
                <c:pt idx="787">
                  <c:v>788</c:v>
                </c:pt>
                <c:pt idx="788">
                  <c:v>789</c:v>
                </c:pt>
                <c:pt idx="789">
                  <c:v>790</c:v>
                </c:pt>
                <c:pt idx="790">
                  <c:v>791</c:v>
                </c:pt>
                <c:pt idx="791">
                  <c:v>792</c:v>
                </c:pt>
                <c:pt idx="792">
                  <c:v>793</c:v>
                </c:pt>
                <c:pt idx="793">
                  <c:v>794</c:v>
                </c:pt>
                <c:pt idx="794">
                  <c:v>795</c:v>
                </c:pt>
                <c:pt idx="795">
                  <c:v>796</c:v>
                </c:pt>
                <c:pt idx="796">
                  <c:v>797</c:v>
                </c:pt>
                <c:pt idx="797">
                  <c:v>798</c:v>
                </c:pt>
                <c:pt idx="798">
                  <c:v>799</c:v>
                </c:pt>
                <c:pt idx="799">
                  <c:v>800</c:v>
                </c:pt>
                <c:pt idx="800">
                  <c:v>801</c:v>
                </c:pt>
                <c:pt idx="801">
                  <c:v>802</c:v>
                </c:pt>
                <c:pt idx="802">
                  <c:v>803</c:v>
                </c:pt>
                <c:pt idx="803">
                  <c:v>804</c:v>
                </c:pt>
                <c:pt idx="804">
                  <c:v>805</c:v>
                </c:pt>
                <c:pt idx="805">
                  <c:v>806</c:v>
                </c:pt>
                <c:pt idx="806">
                  <c:v>807</c:v>
                </c:pt>
                <c:pt idx="807">
                  <c:v>808</c:v>
                </c:pt>
                <c:pt idx="808">
                  <c:v>809</c:v>
                </c:pt>
                <c:pt idx="809">
                  <c:v>810</c:v>
                </c:pt>
                <c:pt idx="810">
                  <c:v>811</c:v>
                </c:pt>
                <c:pt idx="811">
                  <c:v>812</c:v>
                </c:pt>
                <c:pt idx="812">
                  <c:v>813</c:v>
                </c:pt>
                <c:pt idx="813">
                  <c:v>814</c:v>
                </c:pt>
                <c:pt idx="814">
                  <c:v>815</c:v>
                </c:pt>
                <c:pt idx="815">
                  <c:v>816</c:v>
                </c:pt>
                <c:pt idx="816">
                  <c:v>817</c:v>
                </c:pt>
                <c:pt idx="817">
                  <c:v>818</c:v>
                </c:pt>
                <c:pt idx="818">
                  <c:v>819</c:v>
                </c:pt>
                <c:pt idx="819">
                  <c:v>820</c:v>
                </c:pt>
                <c:pt idx="820">
                  <c:v>821</c:v>
                </c:pt>
                <c:pt idx="821">
                  <c:v>822</c:v>
                </c:pt>
                <c:pt idx="822">
                  <c:v>823</c:v>
                </c:pt>
                <c:pt idx="823">
                  <c:v>824</c:v>
                </c:pt>
                <c:pt idx="824">
                  <c:v>825</c:v>
                </c:pt>
                <c:pt idx="825">
                  <c:v>826</c:v>
                </c:pt>
                <c:pt idx="826">
                  <c:v>827</c:v>
                </c:pt>
                <c:pt idx="827">
                  <c:v>828</c:v>
                </c:pt>
                <c:pt idx="828">
                  <c:v>829</c:v>
                </c:pt>
                <c:pt idx="829">
                  <c:v>830</c:v>
                </c:pt>
                <c:pt idx="830">
                  <c:v>831</c:v>
                </c:pt>
                <c:pt idx="831">
                  <c:v>832</c:v>
                </c:pt>
                <c:pt idx="832">
                  <c:v>833</c:v>
                </c:pt>
                <c:pt idx="833">
                  <c:v>834</c:v>
                </c:pt>
                <c:pt idx="834">
                  <c:v>835</c:v>
                </c:pt>
                <c:pt idx="835">
                  <c:v>836</c:v>
                </c:pt>
                <c:pt idx="836">
                  <c:v>837</c:v>
                </c:pt>
                <c:pt idx="837">
                  <c:v>838</c:v>
                </c:pt>
                <c:pt idx="838">
                  <c:v>839</c:v>
                </c:pt>
                <c:pt idx="839">
                  <c:v>840</c:v>
                </c:pt>
                <c:pt idx="840">
                  <c:v>841</c:v>
                </c:pt>
                <c:pt idx="841">
                  <c:v>842</c:v>
                </c:pt>
                <c:pt idx="842">
                  <c:v>843</c:v>
                </c:pt>
                <c:pt idx="843">
                  <c:v>844</c:v>
                </c:pt>
                <c:pt idx="844">
                  <c:v>845</c:v>
                </c:pt>
                <c:pt idx="845">
                  <c:v>846</c:v>
                </c:pt>
                <c:pt idx="846">
                  <c:v>847</c:v>
                </c:pt>
                <c:pt idx="847">
                  <c:v>848</c:v>
                </c:pt>
                <c:pt idx="848">
                  <c:v>849</c:v>
                </c:pt>
                <c:pt idx="849">
                  <c:v>850</c:v>
                </c:pt>
                <c:pt idx="850">
                  <c:v>851</c:v>
                </c:pt>
                <c:pt idx="851">
                  <c:v>852</c:v>
                </c:pt>
                <c:pt idx="852">
                  <c:v>853</c:v>
                </c:pt>
                <c:pt idx="853">
                  <c:v>854</c:v>
                </c:pt>
                <c:pt idx="854">
                  <c:v>855</c:v>
                </c:pt>
                <c:pt idx="855">
                  <c:v>856</c:v>
                </c:pt>
                <c:pt idx="856">
                  <c:v>857</c:v>
                </c:pt>
                <c:pt idx="857">
                  <c:v>858</c:v>
                </c:pt>
                <c:pt idx="858">
                  <c:v>859</c:v>
                </c:pt>
                <c:pt idx="859">
                  <c:v>860</c:v>
                </c:pt>
                <c:pt idx="860">
                  <c:v>861</c:v>
                </c:pt>
                <c:pt idx="861">
                  <c:v>862</c:v>
                </c:pt>
                <c:pt idx="862">
                  <c:v>863</c:v>
                </c:pt>
                <c:pt idx="863">
                  <c:v>864</c:v>
                </c:pt>
                <c:pt idx="864">
                  <c:v>865</c:v>
                </c:pt>
                <c:pt idx="865">
                  <c:v>866</c:v>
                </c:pt>
                <c:pt idx="866">
                  <c:v>867</c:v>
                </c:pt>
                <c:pt idx="867">
                  <c:v>868</c:v>
                </c:pt>
                <c:pt idx="868">
                  <c:v>869</c:v>
                </c:pt>
                <c:pt idx="869">
                  <c:v>870</c:v>
                </c:pt>
                <c:pt idx="870">
                  <c:v>871</c:v>
                </c:pt>
                <c:pt idx="871">
                  <c:v>872</c:v>
                </c:pt>
                <c:pt idx="872">
                  <c:v>873</c:v>
                </c:pt>
                <c:pt idx="873">
                  <c:v>874</c:v>
                </c:pt>
                <c:pt idx="874">
                  <c:v>875</c:v>
                </c:pt>
                <c:pt idx="875">
                  <c:v>876</c:v>
                </c:pt>
                <c:pt idx="876">
                  <c:v>877</c:v>
                </c:pt>
                <c:pt idx="877">
                  <c:v>878</c:v>
                </c:pt>
                <c:pt idx="878">
                  <c:v>879</c:v>
                </c:pt>
                <c:pt idx="879">
                  <c:v>880</c:v>
                </c:pt>
                <c:pt idx="880">
                  <c:v>881</c:v>
                </c:pt>
                <c:pt idx="881">
                  <c:v>882</c:v>
                </c:pt>
                <c:pt idx="882">
                  <c:v>883</c:v>
                </c:pt>
                <c:pt idx="883">
                  <c:v>884</c:v>
                </c:pt>
                <c:pt idx="884">
                  <c:v>885</c:v>
                </c:pt>
                <c:pt idx="885">
                  <c:v>886</c:v>
                </c:pt>
                <c:pt idx="886">
                  <c:v>887</c:v>
                </c:pt>
                <c:pt idx="887">
                  <c:v>888</c:v>
                </c:pt>
                <c:pt idx="888">
                  <c:v>889</c:v>
                </c:pt>
                <c:pt idx="889">
                  <c:v>890</c:v>
                </c:pt>
                <c:pt idx="890">
                  <c:v>891</c:v>
                </c:pt>
                <c:pt idx="891">
                  <c:v>892</c:v>
                </c:pt>
                <c:pt idx="892">
                  <c:v>893</c:v>
                </c:pt>
                <c:pt idx="893">
                  <c:v>894</c:v>
                </c:pt>
                <c:pt idx="894">
                  <c:v>895</c:v>
                </c:pt>
                <c:pt idx="895">
                  <c:v>896</c:v>
                </c:pt>
                <c:pt idx="896">
                  <c:v>897</c:v>
                </c:pt>
                <c:pt idx="897">
                  <c:v>898</c:v>
                </c:pt>
                <c:pt idx="898">
                  <c:v>899</c:v>
                </c:pt>
                <c:pt idx="899">
                  <c:v>900</c:v>
                </c:pt>
                <c:pt idx="900">
                  <c:v>901</c:v>
                </c:pt>
                <c:pt idx="901">
                  <c:v>902</c:v>
                </c:pt>
                <c:pt idx="902">
                  <c:v>903</c:v>
                </c:pt>
                <c:pt idx="903">
                  <c:v>904</c:v>
                </c:pt>
                <c:pt idx="904">
                  <c:v>905</c:v>
                </c:pt>
                <c:pt idx="905">
                  <c:v>906</c:v>
                </c:pt>
                <c:pt idx="906">
                  <c:v>907</c:v>
                </c:pt>
                <c:pt idx="907">
                  <c:v>908</c:v>
                </c:pt>
                <c:pt idx="908">
                  <c:v>909</c:v>
                </c:pt>
                <c:pt idx="909">
                  <c:v>910</c:v>
                </c:pt>
                <c:pt idx="910">
                  <c:v>911</c:v>
                </c:pt>
                <c:pt idx="911">
                  <c:v>912</c:v>
                </c:pt>
                <c:pt idx="912">
                  <c:v>913</c:v>
                </c:pt>
                <c:pt idx="913">
                  <c:v>914</c:v>
                </c:pt>
                <c:pt idx="914">
                  <c:v>915</c:v>
                </c:pt>
                <c:pt idx="915">
                  <c:v>916</c:v>
                </c:pt>
                <c:pt idx="916">
                  <c:v>917</c:v>
                </c:pt>
                <c:pt idx="917">
                  <c:v>918</c:v>
                </c:pt>
                <c:pt idx="918">
                  <c:v>919</c:v>
                </c:pt>
                <c:pt idx="919">
                  <c:v>920</c:v>
                </c:pt>
                <c:pt idx="920">
                  <c:v>921</c:v>
                </c:pt>
                <c:pt idx="921">
                  <c:v>922</c:v>
                </c:pt>
                <c:pt idx="922">
                  <c:v>923</c:v>
                </c:pt>
                <c:pt idx="923">
                  <c:v>924</c:v>
                </c:pt>
                <c:pt idx="924">
                  <c:v>925</c:v>
                </c:pt>
                <c:pt idx="925">
                  <c:v>926</c:v>
                </c:pt>
                <c:pt idx="926">
                  <c:v>927</c:v>
                </c:pt>
                <c:pt idx="927">
                  <c:v>928</c:v>
                </c:pt>
                <c:pt idx="928">
                  <c:v>929</c:v>
                </c:pt>
                <c:pt idx="929">
                  <c:v>930</c:v>
                </c:pt>
                <c:pt idx="930">
                  <c:v>931</c:v>
                </c:pt>
                <c:pt idx="931">
                  <c:v>932</c:v>
                </c:pt>
                <c:pt idx="932">
                  <c:v>933</c:v>
                </c:pt>
                <c:pt idx="933">
                  <c:v>934</c:v>
                </c:pt>
                <c:pt idx="934">
                  <c:v>935</c:v>
                </c:pt>
                <c:pt idx="935">
                  <c:v>936</c:v>
                </c:pt>
                <c:pt idx="936">
                  <c:v>937</c:v>
                </c:pt>
                <c:pt idx="937">
                  <c:v>938</c:v>
                </c:pt>
                <c:pt idx="938">
                  <c:v>939</c:v>
                </c:pt>
                <c:pt idx="939">
                  <c:v>940</c:v>
                </c:pt>
                <c:pt idx="940">
                  <c:v>941</c:v>
                </c:pt>
                <c:pt idx="941">
                  <c:v>942</c:v>
                </c:pt>
                <c:pt idx="942">
                  <c:v>943</c:v>
                </c:pt>
                <c:pt idx="943">
                  <c:v>944</c:v>
                </c:pt>
                <c:pt idx="944">
                  <c:v>945</c:v>
                </c:pt>
                <c:pt idx="945">
                  <c:v>946</c:v>
                </c:pt>
                <c:pt idx="946">
                  <c:v>947</c:v>
                </c:pt>
                <c:pt idx="947">
                  <c:v>948</c:v>
                </c:pt>
                <c:pt idx="948">
                  <c:v>949</c:v>
                </c:pt>
                <c:pt idx="949">
                  <c:v>950</c:v>
                </c:pt>
                <c:pt idx="950">
                  <c:v>951</c:v>
                </c:pt>
                <c:pt idx="951">
                  <c:v>952</c:v>
                </c:pt>
                <c:pt idx="952">
                  <c:v>953</c:v>
                </c:pt>
                <c:pt idx="953">
                  <c:v>954</c:v>
                </c:pt>
                <c:pt idx="954">
                  <c:v>955</c:v>
                </c:pt>
                <c:pt idx="955">
                  <c:v>956</c:v>
                </c:pt>
                <c:pt idx="956">
                  <c:v>957</c:v>
                </c:pt>
                <c:pt idx="957">
                  <c:v>958</c:v>
                </c:pt>
                <c:pt idx="958">
                  <c:v>959</c:v>
                </c:pt>
                <c:pt idx="959">
                  <c:v>960</c:v>
                </c:pt>
                <c:pt idx="960">
                  <c:v>961</c:v>
                </c:pt>
                <c:pt idx="961">
                  <c:v>962</c:v>
                </c:pt>
                <c:pt idx="962">
                  <c:v>963</c:v>
                </c:pt>
                <c:pt idx="963">
                  <c:v>964</c:v>
                </c:pt>
                <c:pt idx="964">
                  <c:v>965</c:v>
                </c:pt>
                <c:pt idx="965">
                  <c:v>966</c:v>
                </c:pt>
                <c:pt idx="966">
                  <c:v>967</c:v>
                </c:pt>
                <c:pt idx="967">
                  <c:v>968</c:v>
                </c:pt>
                <c:pt idx="968">
                  <c:v>969</c:v>
                </c:pt>
                <c:pt idx="969">
                  <c:v>970</c:v>
                </c:pt>
                <c:pt idx="970">
                  <c:v>971</c:v>
                </c:pt>
                <c:pt idx="971">
                  <c:v>972</c:v>
                </c:pt>
                <c:pt idx="972">
                  <c:v>973</c:v>
                </c:pt>
                <c:pt idx="973">
                  <c:v>974</c:v>
                </c:pt>
                <c:pt idx="974">
                  <c:v>975</c:v>
                </c:pt>
                <c:pt idx="975">
                  <c:v>976</c:v>
                </c:pt>
                <c:pt idx="976">
                  <c:v>977</c:v>
                </c:pt>
                <c:pt idx="977">
                  <c:v>978</c:v>
                </c:pt>
                <c:pt idx="978">
                  <c:v>979</c:v>
                </c:pt>
                <c:pt idx="979">
                  <c:v>980</c:v>
                </c:pt>
                <c:pt idx="980">
                  <c:v>981</c:v>
                </c:pt>
                <c:pt idx="981">
                  <c:v>982</c:v>
                </c:pt>
                <c:pt idx="982">
                  <c:v>983</c:v>
                </c:pt>
                <c:pt idx="983">
                  <c:v>984</c:v>
                </c:pt>
                <c:pt idx="984">
                  <c:v>985</c:v>
                </c:pt>
                <c:pt idx="985">
                  <c:v>986</c:v>
                </c:pt>
                <c:pt idx="986">
                  <c:v>987</c:v>
                </c:pt>
                <c:pt idx="987">
                  <c:v>988</c:v>
                </c:pt>
                <c:pt idx="988">
                  <c:v>989</c:v>
                </c:pt>
                <c:pt idx="989">
                  <c:v>990</c:v>
                </c:pt>
                <c:pt idx="990">
                  <c:v>991</c:v>
                </c:pt>
                <c:pt idx="991">
                  <c:v>992</c:v>
                </c:pt>
                <c:pt idx="992">
                  <c:v>993</c:v>
                </c:pt>
                <c:pt idx="993">
                  <c:v>994</c:v>
                </c:pt>
                <c:pt idx="994">
                  <c:v>995</c:v>
                </c:pt>
                <c:pt idx="995">
                  <c:v>996</c:v>
                </c:pt>
                <c:pt idx="996">
                  <c:v>997</c:v>
                </c:pt>
                <c:pt idx="997">
                  <c:v>998</c:v>
                </c:pt>
                <c:pt idx="998">
                  <c:v>999</c:v>
                </c:pt>
                <c:pt idx="999">
                  <c:v>1000</c:v>
                </c:pt>
              </c:numCache>
            </c:numRef>
          </c:xVal>
          <c:yVal>
            <c:numRef>
              <c:f>List2!$M$2:$M$1001</c:f>
              <c:numCache>
                <c:formatCode>General</c:formatCode>
                <c:ptCount val="1000"/>
                <c:pt idx="0">
                  <c:v>0.91954022988505746</c:v>
                </c:pt>
                <c:pt idx="1">
                  <c:v>43.908045977011497</c:v>
                </c:pt>
                <c:pt idx="2">
                  <c:v>46.206896551724128</c:v>
                </c:pt>
                <c:pt idx="3">
                  <c:v>45.747126436781606</c:v>
                </c:pt>
                <c:pt idx="4">
                  <c:v>48.275862068965516</c:v>
                </c:pt>
                <c:pt idx="5">
                  <c:v>49.425287356321839</c:v>
                </c:pt>
                <c:pt idx="6">
                  <c:v>49.655172413793096</c:v>
                </c:pt>
                <c:pt idx="7">
                  <c:v>51.264367816091962</c:v>
                </c:pt>
                <c:pt idx="8">
                  <c:v>52.643678160919542</c:v>
                </c:pt>
                <c:pt idx="9">
                  <c:v>53.103448275862064</c:v>
                </c:pt>
                <c:pt idx="10">
                  <c:v>53.793103448275879</c:v>
                </c:pt>
                <c:pt idx="11">
                  <c:v>54.022988505747122</c:v>
                </c:pt>
                <c:pt idx="12">
                  <c:v>53.793103448275879</c:v>
                </c:pt>
                <c:pt idx="13">
                  <c:v>54.482758620689658</c:v>
                </c:pt>
                <c:pt idx="14">
                  <c:v>54.712643678160923</c:v>
                </c:pt>
                <c:pt idx="15">
                  <c:v>54.94252873563218</c:v>
                </c:pt>
                <c:pt idx="16">
                  <c:v>54.94252873563218</c:v>
                </c:pt>
                <c:pt idx="17">
                  <c:v>55.172413793103452</c:v>
                </c:pt>
                <c:pt idx="18">
                  <c:v>55.172413793103452</c:v>
                </c:pt>
                <c:pt idx="19">
                  <c:v>54.94252873563218</c:v>
                </c:pt>
                <c:pt idx="20">
                  <c:v>55.632183908045988</c:v>
                </c:pt>
                <c:pt idx="21">
                  <c:v>55.632183908045988</c:v>
                </c:pt>
                <c:pt idx="22">
                  <c:v>55.862068965517231</c:v>
                </c:pt>
                <c:pt idx="23">
                  <c:v>55.862068965517231</c:v>
                </c:pt>
                <c:pt idx="24">
                  <c:v>55.862068965517231</c:v>
                </c:pt>
                <c:pt idx="25">
                  <c:v>55.862068965517231</c:v>
                </c:pt>
                <c:pt idx="26">
                  <c:v>56.321839080459768</c:v>
                </c:pt>
                <c:pt idx="27">
                  <c:v>56.091954022988503</c:v>
                </c:pt>
                <c:pt idx="28">
                  <c:v>56.091954022988503</c:v>
                </c:pt>
                <c:pt idx="29">
                  <c:v>56.321839080459768</c:v>
                </c:pt>
                <c:pt idx="30">
                  <c:v>57.011494252873547</c:v>
                </c:pt>
                <c:pt idx="31">
                  <c:v>56.781609195402289</c:v>
                </c:pt>
                <c:pt idx="32">
                  <c:v>56.551724137931025</c:v>
                </c:pt>
                <c:pt idx="33">
                  <c:v>56.551724137931025</c:v>
                </c:pt>
                <c:pt idx="34">
                  <c:v>56.781609195402289</c:v>
                </c:pt>
                <c:pt idx="35">
                  <c:v>57.011494252873547</c:v>
                </c:pt>
                <c:pt idx="36">
                  <c:v>57.241379310344833</c:v>
                </c:pt>
                <c:pt idx="37">
                  <c:v>57.471264367816076</c:v>
                </c:pt>
                <c:pt idx="38">
                  <c:v>57.701149425287348</c:v>
                </c:pt>
                <c:pt idx="39">
                  <c:v>57.701149425287348</c:v>
                </c:pt>
                <c:pt idx="40">
                  <c:v>57.931034482758605</c:v>
                </c:pt>
                <c:pt idx="41">
                  <c:v>58.160919540229898</c:v>
                </c:pt>
                <c:pt idx="42">
                  <c:v>58.390804597701141</c:v>
                </c:pt>
                <c:pt idx="43">
                  <c:v>58.390804597701141</c:v>
                </c:pt>
                <c:pt idx="44">
                  <c:v>58.390804597701141</c:v>
                </c:pt>
                <c:pt idx="45">
                  <c:v>57.931034482758605</c:v>
                </c:pt>
                <c:pt idx="46">
                  <c:v>58.160919540229898</c:v>
                </c:pt>
                <c:pt idx="47">
                  <c:v>57.931034482758605</c:v>
                </c:pt>
                <c:pt idx="48">
                  <c:v>57.701149425287348</c:v>
                </c:pt>
                <c:pt idx="49">
                  <c:v>57.701149425287348</c:v>
                </c:pt>
                <c:pt idx="50">
                  <c:v>57.471264367816076</c:v>
                </c:pt>
                <c:pt idx="51">
                  <c:v>57.471264367816076</c:v>
                </c:pt>
                <c:pt idx="52">
                  <c:v>57.701149425287348</c:v>
                </c:pt>
                <c:pt idx="53">
                  <c:v>57.701149425287348</c:v>
                </c:pt>
                <c:pt idx="54">
                  <c:v>57.471264367816076</c:v>
                </c:pt>
                <c:pt idx="55">
                  <c:v>57.241379310344833</c:v>
                </c:pt>
                <c:pt idx="56">
                  <c:v>57.241379310344833</c:v>
                </c:pt>
                <c:pt idx="57">
                  <c:v>57.241379310344833</c:v>
                </c:pt>
                <c:pt idx="58">
                  <c:v>57.241379310344833</c:v>
                </c:pt>
                <c:pt idx="59">
                  <c:v>57.241379310344833</c:v>
                </c:pt>
                <c:pt idx="60">
                  <c:v>57.241379310344833</c:v>
                </c:pt>
                <c:pt idx="61">
                  <c:v>57.011494252873547</c:v>
                </c:pt>
                <c:pt idx="62">
                  <c:v>57.011494252873547</c:v>
                </c:pt>
                <c:pt idx="63">
                  <c:v>57.241379310344833</c:v>
                </c:pt>
                <c:pt idx="64">
                  <c:v>57.241379310344833</c:v>
                </c:pt>
                <c:pt idx="65">
                  <c:v>57.241379310344833</c:v>
                </c:pt>
                <c:pt idx="66">
                  <c:v>57.241379310344833</c:v>
                </c:pt>
                <c:pt idx="67">
                  <c:v>57.241379310344833</c:v>
                </c:pt>
                <c:pt idx="68">
                  <c:v>57.241379310344833</c:v>
                </c:pt>
                <c:pt idx="69">
                  <c:v>57.241379310344833</c:v>
                </c:pt>
                <c:pt idx="70">
                  <c:v>57.241379310344833</c:v>
                </c:pt>
                <c:pt idx="71">
                  <c:v>57.011494252873547</c:v>
                </c:pt>
                <c:pt idx="72">
                  <c:v>57.011494252873547</c:v>
                </c:pt>
                <c:pt idx="73">
                  <c:v>57.011494252873547</c:v>
                </c:pt>
                <c:pt idx="74">
                  <c:v>57.011494252873547</c:v>
                </c:pt>
                <c:pt idx="75">
                  <c:v>57.011494252873547</c:v>
                </c:pt>
                <c:pt idx="76">
                  <c:v>57.241379310344833</c:v>
                </c:pt>
                <c:pt idx="77">
                  <c:v>57.011494252873547</c:v>
                </c:pt>
                <c:pt idx="78">
                  <c:v>56.781609195402289</c:v>
                </c:pt>
                <c:pt idx="79">
                  <c:v>56.551724137931025</c:v>
                </c:pt>
                <c:pt idx="80">
                  <c:v>56.321839080459768</c:v>
                </c:pt>
                <c:pt idx="81">
                  <c:v>56.091954022988503</c:v>
                </c:pt>
                <c:pt idx="82">
                  <c:v>56.091954022988503</c:v>
                </c:pt>
                <c:pt idx="83">
                  <c:v>56.091954022988503</c:v>
                </c:pt>
                <c:pt idx="84">
                  <c:v>56.091954022988503</c:v>
                </c:pt>
                <c:pt idx="85">
                  <c:v>56.091954022988503</c:v>
                </c:pt>
                <c:pt idx="86">
                  <c:v>55.862068965517231</c:v>
                </c:pt>
                <c:pt idx="87">
                  <c:v>55.862068965517231</c:v>
                </c:pt>
                <c:pt idx="88">
                  <c:v>55.862068965517231</c:v>
                </c:pt>
                <c:pt idx="89">
                  <c:v>55.632183908045988</c:v>
                </c:pt>
                <c:pt idx="90">
                  <c:v>55.862068965517231</c:v>
                </c:pt>
                <c:pt idx="91">
                  <c:v>55.862068965517231</c:v>
                </c:pt>
                <c:pt idx="92">
                  <c:v>55.632183908045988</c:v>
                </c:pt>
                <c:pt idx="93">
                  <c:v>55.632183908045988</c:v>
                </c:pt>
                <c:pt idx="94">
                  <c:v>55.632183908045988</c:v>
                </c:pt>
                <c:pt idx="95">
                  <c:v>55.402298850574716</c:v>
                </c:pt>
                <c:pt idx="96">
                  <c:v>55.402298850574716</c:v>
                </c:pt>
                <c:pt idx="97">
                  <c:v>55.402298850574716</c:v>
                </c:pt>
                <c:pt idx="98">
                  <c:v>55.632183908045988</c:v>
                </c:pt>
                <c:pt idx="99">
                  <c:v>55.632183908045988</c:v>
                </c:pt>
                <c:pt idx="100">
                  <c:v>55.862068965517231</c:v>
                </c:pt>
                <c:pt idx="101">
                  <c:v>55.862068965517231</c:v>
                </c:pt>
                <c:pt idx="102">
                  <c:v>55.862068965517231</c:v>
                </c:pt>
                <c:pt idx="103">
                  <c:v>55.632183908045988</c:v>
                </c:pt>
                <c:pt idx="104">
                  <c:v>56.091954022988503</c:v>
                </c:pt>
                <c:pt idx="105">
                  <c:v>56.551724137931025</c:v>
                </c:pt>
                <c:pt idx="106">
                  <c:v>57.011494252873547</c:v>
                </c:pt>
                <c:pt idx="107">
                  <c:v>57.011494252873547</c:v>
                </c:pt>
                <c:pt idx="108">
                  <c:v>56.781609195402289</c:v>
                </c:pt>
                <c:pt idx="109">
                  <c:v>56.551724137931025</c:v>
                </c:pt>
                <c:pt idx="110">
                  <c:v>56.551724137931025</c:v>
                </c:pt>
                <c:pt idx="111">
                  <c:v>56.321839080459768</c:v>
                </c:pt>
                <c:pt idx="112">
                  <c:v>56.321839080459768</c:v>
                </c:pt>
                <c:pt idx="113">
                  <c:v>56.551724137931025</c:v>
                </c:pt>
                <c:pt idx="114">
                  <c:v>56.551724137931025</c:v>
                </c:pt>
                <c:pt idx="115">
                  <c:v>56.551724137931025</c:v>
                </c:pt>
                <c:pt idx="116">
                  <c:v>56.551724137931025</c:v>
                </c:pt>
                <c:pt idx="117">
                  <c:v>56.551724137931025</c:v>
                </c:pt>
                <c:pt idx="118">
                  <c:v>57.011494252873547</c:v>
                </c:pt>
                <c:pt idx="119">
                  <c:v>56.781609195402289</c:v>
                </c:pt>
                <c:pt idx="120">
                  <c:v>56.781609195402289</c:v>
                </c:pt>
                <c:pt idx="121">
                  <c:v>57.011494252873547</c:v>
                </c:pt>
                <c:pt idx="122">
                  <c:v>57.011494252873547</c:v>
                </c:pt>
                <c:pt idx="123">
                  <c:v>56.781609195402289</c:v>
                </c:pt>
                <c:pt idx="124">
                  <c:v>57.011494252873547</c:v>
                </c:pt>
                <c:pt idx="125">
                  <c:v>57.241379310344833</c:v>
                </c:pt>
                <c:pt idx="126">
                  <c:v>57.241379310344833</c:v>
                </c:pt>
                <c:pt idx="127">
                  <c:v>57.241379310344833</c:v>
                </c:pt>
                <c:pt idx="128">
                  <c:v>57.241379310344833</c:v>
                </c:pt>
                <c:pt idx="129">
                  <c:v>57.011494252873547</c:v>
                </c:pt>
                <c:pt idx="130">
                  <c:v>57.471264367816076</c:v>
                </c:pt>
                <c:pt idx="131">
                  <c:v>57.471264367816076</c:v>
                </c:pt>
                <c:pt idx="132">
                  <c:v>57.471264367816076</c:v>
                </c:pt>
                <c:pt idx="133">
                  <c:v>57.471264367816076</c:v>
                </c:pt>
                <c:pt idx="134">
                  <c:v>57.471264367816076</c:v>
                </c:pt>
                <c:pt idx="135">
                  <c:v>57.241379310344833</c:v>
                </c:pt>
                <c:pt idx="136">
                  <c:v>57.241379310344833</c:v>
                </c:pt>
                <c:pt idx="137">
                  <c:v>57.471264367816076</c:v>
                </c:pt>
                <c:pt idx="138">
                  <c:v>57.471264367816076</c:v>
                </c:pt>
                <c:pt idx="139">
                  <c:v>57.931034482758605</c:v>
                </c:pt>
                <c:pt idx="140">
                  <c:v>57.701149425287348</c:v>
                </c:pt>
                <c:pt idx="141">
                  <c:v>57.471264367816076</c:v>
                </c:pt>
                <c:pt idx="142">
                  <c:v>57.241379310344833</c:v>
                </c:pt>
                <c:pt idx="143">
                  <c:v>57.011494252873547</c:v>
                </c:pt>
                <c:pt idx="144">
                  <c:v>57.011494252873547</c:v>
                </c:pt>
                <c:pt idx="145">
                  <c:v>57.011494252873547</c:v>
                </c:pt>
                <c:pt idx="146">
                  <c:v>57.011494252873547</c:v>
                </c:pt>
                <c:pt idx="147">
                  <c:v>57.011494252873547</c:v>
                </c:pt>
                <c:pt idx="148">
                  <c:v>57.011494252873547</c:v>
                </c:pt>
                <c:pt idx="149">
                  <c:v>57.011494252873547</c:v>
                </c:pt>
                <c:pt idx="150">
                  <c:v>57.011494252873547</c:v>
                </c:pt>
                <c:pt idx="151">
                  <c:v>57.471264367816076</c:v>
                </c:pt>
                <c:pt idx="152">
                  <c:v>57.701149425287348</c:v>
                </c:pt>
                <c:pt idx="153">
                  <c:v>57.241379310344833</c:v>
                </c:pt>
                <c:pt idx="154">
                  <c:v>57.241379310344833</c:v>
                </c:pt>
                <c:pt idx="155">
                  <c:v>56.781609195402289</c:v>
                </c:pt>
                <c:pt idx="156">
                  <c:v>56.781609195402289</c:v>
                </c:pt>
                <c:pt idx="157">
                  <c:v>57.241379310344833</c:v>
                </c:pt>
                <c:pt idx="158">
                  <c:v>56.781609195402289</c:v>
                </c:pt>
                <c:pt idx="159">
                  <c:v>56.781609195402289</c:v>
                </c:pt>
                <c:pt idx="160">
                  <c:v>57.011494252873547</c:v>
                </c:pt>
                <c:pt idx="161">
                  <c:v>57.241379310344833</c:v>
                </c:pt>
                <c:pt idx="162">
                  <c:v>57.011494252873547</c:v>
                </c:pt>
                <c:pt idx="163">
                  <c:v>57.011494252873547</c:v>
                </c:pt>
                <c:pt idx="164">
                  <c:v>56.781609195402289</c:v>
                </c:pt>
                <c:pt idx="165">
                  <c:v>56.781609195402289</c:v>
                </c:pt>
                <c:pt idx="166">
                  <c:v>56.551724137931025</c:v>
                </c:pt>
                <c:pt idx="167">
                  <c:v>56.551724137931025</c:v>
                </c:pt>
                <c:pt idx="168">
                  <c:v>56.781609195402289</c:v>
                </c:pt>
                <c:pt idx="169">
                  <c:v>56.781609195402289</c:v>
                </c:pt>
                <c:pt idx="170">
                  <c:v>57.011494252873547</c:v>
                </c:pt>
                <c:pt idx="171">
                  <c:v>57.011494252873547</c:v>
                </c:pt>
                <c:pt idx="172">
                  <c:v>57.011494252873547</c:v>
                </c:pt>
                <c:pt idx="173">
                  <c:v>57.011494252873547</c:v>
                </c:pt>
                <c:pt idx="174">
                  <c:v>57.241379310344833</c:v>
                </c:pt>
                <c:pt idx="175">
                  <c:v>57.241379310344833</c:v>
                </c:pt>
                <c:pt idx="176">
                  <c:v>57.241379310344833</c:v>
                </c:pt>
                <c:pt idx="177">
                  <c:v>57.701149425287348</c:v>
                </c:pt>
                <c:pt idx="178">
                  <c:v>57.701149425287348</c:v>
                </c:pt>
                <c:pt idx="179">
                  <c:v>57.471264367816076</c:v>
                </c:pt>
                <c:pt idx="180">
                  <c:v>57.471264367816076</c:v>
                </c:pt>
                <c:pt idx="181">
                  <c:v>57.471264367816076</c:v>
                </c:pt>
                <c:pt idx="182">
                  <c:v>57.471264367816076</c:v>
                </c:pt>
                <c:pt idx="183">
                  <c:v>57.471264367816076</c:v>
                </c:pt>
                <c:pt idx="184">
                  <c:v>57.471264367816076</c:v>
                </c:pt>
                <c:pt idx="185">
                  <c:v>57.471264367816076</c:v>
                </c:pt>
                <c:pt idx="186">
                  <c:v>57.471264367816076</c:v>
                </c:pt>
                <c:pt idx="187">
                  <c:v>57.471264367816076</c:v>
                </c:pt>
                <c:pt idx="188">
                  <c:v>57.241379310344833</c:v>
                </c:pt>
                <c:pt idx="189">
                  <c:v>56.781609195402289</c:v>
                </c:pt>
                <c:pt idx="190">
                  <c:v>56.781609195402289</c:v>
                </c:pt>
                <c:pt idx="191">
                  <c:v>56.551724137931025</c:v>
                </c:pt>
                <c:pt idx="192">
                  <c:v>56.551724137931025</c:v>
                </c:pt>
                <c:pt idx="193">
                  <c:v>56.551724137931025</c:v>
                </c:pt>
                <c:pt idx="194">
                  <c:v>56.551724137931025</c:v>
                </c:pt>
                <c:pt idx="195">
                  <c:v>56.551724137931025</c:v>
                </c:pt>
                <c:pt idx="196">
                  <c:v>56.551724137931025</c:v>
                </c:pt>
                <c:pt idx="197">
                  <c:v>56.781609195402289</c:v>
                </c:pt>
                <c:pt idx="198">
                  <c:v>57.011494252873547</c:v>
                </c:pt>
                <c:pt idx="199">
                  <c:v>57.011494252873547</c:v>
                </c:pt>
                <c:pt idx="200">
                  <c:v>57.011494252873547</c:v>
                </c:pt>
                <c:pt idx="201">
                  <c:v>56.781609195402289</c:v>
                </c:pt>
                <c:pt idx="202">
                  <c:v>56.781609195402289</c:v>
                </c:pt>
                <c:pt idx="203">
                  <c:v>57.011494252873547</c:v>
                </c:pt>
                <c:pt idx="204">
                  <c:v>57.241379310344833</c:v>
                </c:pt>
                <c:pt idx="205">
                  <c:v>57.011494252873547</c:v>
                </c:pt>
                <c:pt idx="206">
                  <c:v>57.011494252873547</c:v>
                </c:pt>
                <c:pt idx="207">
                  <c:v>57.011494252873547</c:v>
                </c:pt>
                <c:pt idx="208">
                  <c:v>57.011494252873547</c:v>
                </c:pt>
                <c:pt idx="209">
                  <c:v>57.011494252873547</c:v>
                </c:pt>
                <c:pt idx="210">
                  <c:v>57.011494252873547</c:v>
                </c:pt>
                <c:pt idx="211">
                  <c:v>56.781609195402289</c:v>
                </c:pt>
                <c:pt idx="212">
                  <c:v>56.781609195402289</c:v>
                </c:pt>
                <c:pt idx="213">
                  <c:v>56.781609195402289</c:v>
                </c:pt>
                <c:pt idx="214">
                  <c:v>56.781609195402289</c:v>
                </c:pt>
                <c:pt idx="215">
                  <c:v>56.781609195402289</c:v>
                </c:pt>
                <c:pt idx="216">
                  <c:v>57.011494252873547</c:v>
                </c:pt>
                <c:pt idx="217">
                  <c:v>57.011494252873547</c:v>
                </c:pt>
                <c:pt idx="218">
                  <c:v>57.011494252873547</c:v>
                </c:pt>
                <c:pt idx="219">
                  <c:v>57.011494252873547</c:v>
                </c:pt>
                <c:pt idx="220">
                  <c:v>57.011494252873547</c:v>
                </c:pt>
                <c:pt idx="221">
                  <c:v>56.781609195402289</c:v>
                </c:pt>
                <c:pt idx="222">
                  <c:v>56.551724137931025</c:v>
                </c:pt>
                <c:pt idx="223">
                  <c:v>56.551724137931025</c:v>
                </c:pt>
                <c:pt idx="224">
                  <c:v>56.551724137931025</c:v>
                </c:pt>
                <c:pt idx="225">
                  <c:v>56.551724137931025</c:v>
                </c:pt>
                <c:pt idx="226">
                  <c:v>56.781609195402289</c:v>
                </c:pt>
                <c:pt idx="227">
                  <c:v>56.781609195402289</c:v>
                </c:pt>
                <c:pt idx="228">
                  <c:v>56.551724137931025</c:v>
                </c:pt>
                <c:pt idx="229">
                  <c:v>56.551724137931025</c:v>
                </c:pt>
                <c:pt idx="230">
                  <c:v>56.781609195402289</c:v>
                </c:pt>
                <c:pt idx="231">
                  <c:v>56.781609195402289</c:v>
                </c:pt>
                <c:pt idx="232">
                  <c:v>56.551724137931025</c:v>
                </c:pt>
                <c:pt idx="233">
                  <c:v>56.551724137931025</c:v>
                </c:pt>
                <c:pt idx="234">
                  <c:v>56.781609195402289</c:v>
                </c:pt>
                <c:pt idx="235">
                  <c:v>56.781609195402289</c:v>
                </c:pt>
                <c:pt idx="236">
                  <c:v>56.781609195402289</c:v>
                </c:pt>
                <c:pt idx="237">
                  <c:v>56.781609195402289</c:v>
                </c:pt>
                <c:pt idx="238">
                  <c:v>56.781609195402289</c:v>
                </c:pt>
                <c:pt idx="239">
                  <c:v>56.781609195402289</c:v>
                </c:pt>
                <c:pt idx="240">
                  <c:v>57.011494252873547</c:v>
                </c:pt>
                <c:pt idx="241">
                  <c:v>57.471264367816076</c:v>
                </c:pt>
                <c:pt idx="242">
                  <c:v>57.241379310344833</c:v>
                </c:pt>
                <c:pt idx="243">
                  <c:v>57.241379310344833</c:v>
                </c:pt>
                <c:pt idx="244">
                  <c:v>57.471264367816076</c:v>
                </c:pt>
                <c:pt idx="245">
                  <c:v>56.781609195402289</c:v>
                </c:pt>
                <c:pt idx="246">
                  <c:v>56.781609195402289</c:v>
                </c:pt>
                <c:pt idx="247">
                  <c:v>57.011494252873547</c:v>
                </c:pt>
                <c:pt idx="248">
                  <c:v>57.011494252873547</c:v>
                </c:pt>
                <c:pt idx="249">
                  <c:v>57.011494252873547</c:v>
                </c:pt>
                <c:pt idx="250">
                  <c:v>57.011494252873547</c:v>
                </c:pt>
                <c:pt idx="251">
                  <c:v>57.011494252873547</c:v>
                </c:pt>
                <c:pt idx="252">
                  <c:v>57.241379310344833</c:v>
                </c:pt>
                <c:pt idx="253">
                  <c:v>57.011494252873547</c:v>
                </c:pt>
                <c:pt idx="254">
                  <c:v>57.471264367816076</c:v>
                </c:pt>
                <c:pt idx="255">
                  <c:v>57.471264367816076</c:v>
                </c:pt>
                <c:pt idx="256">
                  <c:v>57.701149425287348</c:v>
                </c:pt>
                <c:pt idx="257">
                  <c:v>57.931034482758605</c:v>
                </c:pt>
                <c:pt idx="258">
                  <c:v>57.931034482758605</c:v>
                </c:pt>
                <c:pt idx="259">
                  <c:v>57.931034482758605</c:v>
                </c:pt>
                <c:pt idx="260">
                  <c:v>57.931034482758605</c:v>
                </c:pt>
                <c:pt idx="261">
                  <c:v>57.931034482758605</c:v>
                </c:pt>
                <c:pt idx="262">
                  <c:v>57.471264367816076</c:v>
                </c:pt>
                <c:pt idx="263">
                  <c:v>57.241379310344833</c:v>
                </c:pt>
                <c:pt idx="264">
                  <c:v>57.011494252873547</c:v>
                </c:pt>
                <c:pt idx="265">
                  <c:v>57.011494252873547</c:v>
                </c:pt>
                <c:pt idx="266">
                  <c:v>56.781609195402289</c:v>
                </c:pt>
                <c:pt idx="267">
                  <c:v>56.551724137931025</c:v>
                </c:pt>
                <c:pt idx="268">
                  <c:v>56.551724137931025</c:v>
                </c:pt>
                <c:pt idx="269">
                  <c:v>56.551724137931025</c:v>
                </c:pt>
                <c:pt idx="270">
                  <c:v>56.551724137931025</c:v>
                </c:pt>
                <c:pt idx="271">
                  <c:v>56.781609195402289</c:v>
                </c:pt>
                <c:pt idx="272">
                  <c:v>56.781609195402289</c:v>
                </c:pt>
                <c:pt idx="273">
                  <c:v>56.781609195402289</c:v>
                </c:pt>
                <c:pt idx="274">
                  <c:v>56.781609195402289</c:v>
                </c:pt>
                <c:pt idx="275">
                  <c:v>57.011494252873547</c:v>
                </c:pt>
                <c:pt idx="276">
                  <c:v>57.011494252873547</c:v>
                </c:pt>
                <c:pt idx="277">
                  <c:v>56.781609195402289</c:v>
                </c:pt>
                <c:pt idx="278">
                  <c:v>56.781609195402289</c:v>
                </c:pt>
                <c:pt idx="279">
                  <c:v>56.781609195402289</c:v>
                </c:pt>
                <c:pt idx="280">
                  <c:v>56.781609195402289</c:v>
                </c:pt>
                <c:pt idx="281">
                  <c:v>56.781609195402289</c:v>
                </c:pt>
                <c:pt idx="282">
                  <c:v>56.781609195402289</c:v>
                </c:pt>
                <c:pt idx="283">
                  <c:v>56.781609195402289</c:v>
                </c:pt>
                <c:pt idx="284">
                  <c:v>56.781609195402289</c:v>
                </c:pt>
                <c:pt idx="285">
                  <c:v>56.781609195402289</c:v>
                </c:pt>
                <c:pt idx="286">
                  <c:v>56.781609195402289</c:v>
                </c:pt>
                <c:pt idx="287">
                  <c:v>56.781609195402289</c:v>
                </c:pt>
                <c:pt idx="288">
                  <c:v>57.011494252873547</c:v>
                </c:pt>
                <c:pt idx="289">
                  <c:v>57.011494252873547</c:v>
                </c:pt>
                <c:pt idx="290">
                  <c:v>56.781609195402289</c:v>
                </c:pt>
                <c:pt idx="291">
                  <c:v>56.781609195402289</c:v>
                </c:pt>
                <c:pt idx="292">
                  <c:v>56.551724137931025</c:v>
                </c:pt>
                <c:pt idx="293">
                  <c:v>56.321839080459768</c:v>
                </c:pt>
                <c:pt idx="294">
                  <c:v>56.321839080459768</c:v>
                </c:pt>
                <c:pt idx="295">
                  <c:v>56.551724137931025</c:v>
                </c:pt>
                <c:pt idx="296">
                  <c:v>56.551724137931025</c:v>
                </c:pt>
                <c:pt idx="297">
                  <c:v>57.011494252873547</c:v>
                </c:pt>
                <c:pt idx="298">
                  <c:v>57.011494252873547</c:v>
                </c:pt>
                <c:pt idx="299">
                  <c:v>57.011494252873547</c:v>
                </c:pt>
                <c:pt idx="300">
                  <c:v>57.011494252873547</c:v>
                </c:pt>
                <c:pt idx="301">
                  <c:v>56.781609195402289</c:v>
                </c:pt>
                <c:pt idx="302">
                  <c:v>56.781609195402289</c:v>
                </c:pt>
                <c:pt idx="303">
                  <c:v>56.781609195402289</c:v>
                </c:pt>
                <c:pt idx="304">
                  <c:v>56.781609195402289</c:v>
                </c:pt>
                <c:pt idx="305">
                  <c:v>56.781609195402289</c:v>
                </c:pt>
                <c:pt idx="306">
                  <c:v>56.781609195402289</c:v>
                </c:pt>
                <c:pt idx="307">
                  <c:v>56.781609195402289</c:v>
                </c:pt>
                <c:pt idx="308">
                  <c:v>57.011494252873547</c:v>
                </c:pt>
                <c:pt idx="309">
                  <c:v>57.011494252873547</c:v>
                </c:pt>
                <c:pt idx="310">
                  <c:v>56.781609195402289</c:v>
                </c:pt>
                <c:pt idx="311">
                  <c:v>56.781609195402289</c:v>
                </c:pt>
                <c:pt idx="312">
                  <c:v>56.781609195402289</c:v>
                </c:pt>
                <c:pt idx="313">
                  <c:v>56.781609195402289</c:v>
                </c:pt>
                <c:pt idx="314">
                  <c:v>56.781609195402289</c:v>
                </c:pt>
                <c:pt idx="315">
                  <c:v>56.781609195402289</c:v>
                </c:pt>
                <c:pt idx="316">
                  <c:v>56.781609195402289</c:v>
                </c:pt>
                <c:pt idx="317">
                  <c:v>57.241379310344833</c:v>
                </c:pt>
                <c:pt idx="318">
                  <c:v>57.011494252873547</c:v>
                </c:pt>
                <c:pt idx="319">
                  <c:v>57.011494252873547</c:v>
                </c:pt>
                <c:pt idx="320">
                  <c:v>57.011494252873547</c:v>
                </c:pt>
                <c:pt idx="321">
                  <c:v>57.011494252873547</c:v>
                </c:pt>
                <c:pt idx="322">
                  <c:v>57.011494252873547</c:v>
                </c:pt>
                <c:pt idx="323">
                  <c:v>57.011494252873547</c:v>
                </c:pt>
                <c:pt idx="324">
                  <c:v>57.011494252873547</c:v>
                </c:pt>
                <c:pt idx="325">
                  <c:v>56.781609195402289</c:v>
                </c:pt>
                <c:pt idx="326">
                  <c:v>56.781609195402289</c:v>
                </c:pt>
                <c:pt idx="327">
                  <c:v>56.781609195402289</c:v>
                </c:pt>
                <c:pt idx="328">
                  <c:v>57.011494252873547</c:v>
                </c:pt>
                <c:pt idx="329">
                  <c:v>57.011494252873547</c:v>
                </c:pt>
                <c:pt idx="330">
                  <c:v>57.011494252873547</c:v>
                </c:pt>
                <c:pt idx="331">
                  <c:v>57.011494252873547</c:v>
                </c:pt>
                <c:pt idx="332">
                  <c:v>57.011494252873547</c:v>
                </c:pt>
                <c:pt idx="333">
                  <c:v>57.471264367816076</c:v>
                </c:pt>
                <c:pt idx="334">
                  <c:v>57.471264367816076</c:v>
                </c:pt>
                <c:pt idx="335">
                  <c:v>57.241379310344833</c:v>
                </c:pt>
                <c:pt idx="336">
                  <c:v>57.241379310344833</c:v>
                </c:pt>
                <c:pt idx="337">
                  <c:v>57.241379310344833</c:v>
                </c:pt>
                <c:pt idx="338">
                  <c:v>57.241379310344833</c:v>
                </c:pt>
                <c:pt idx="339">
                  <c:v>57.241379310344833</c:v>
                </c:pt>
                <c:pt idx="340">
                  <c:v>57.241379310344833</c:v>
                </c:pt>
                <c:pt idx="341">
                  <c:v>57.471264367816076</c:v>
                </c:pt>
                <c:pt idx="342">
                  <c:v>57.471264367816076</c:v>
                </c:pt>
                <c:pt idx="343">
                  <c:v>57.471264367816076</c:v>
                </c:pt>
                <c:pt idx="344">
                  <c:v>57.471264367816076</c:v>
                </c:pt>
                <c:pt idx="345">
                  <c:v>57.471264367816076</c:v>
                </c:pt>
                <c:pt idx="346">
                  <c:v>57.701149425287348</c:v>
                </c:pt>
                <c:pt idx="347">
                  <c:v>57.471264367816076</c:v>
                </c:pt>
                <c:pt idx="348">
                  <c:v>57.471264367816076</c:v>
                </c:pt>
                <c:pt idx="349">
                  <c:v>57.471264367816076</c:v>
                </c:pt>
                <c:pt idx="350">
                  <c:v>57.471264367816076</c:v>
                </c:pt>
                <c:pt idx="351">
                  <c:v>57.471264367816076</c:v>
                </c:pt>
                <c:pt idx="352">
                  <c:v>57.471264367816076</c:v>
                </c:pt>
                <c:pt idx="353">
                  <c:v>57.471264367816076</c:v>
                </c:pt>
                <c:pt idx="354">
                  <c:v>57.471264367816076</c:v>
                </c:pt>
                <c:pt idx="355">
                  <c:v>57.701149425287348</c:v>
                </c:pt>
                <c:pt idx="356">
                  <c:v>57.471264367816076</c:v>
                </c:pt>
                <c:pt idx="357">
                  <c:v>57.471264367816076</c:v>
                </c:pt>
                <c:pt idx="358">
                  <c:v>57.471264367816076</c:v>
                </c:pt>
                <c:pt idx="359">
                  <c:v>57.931034482758605</c:v>
                </c:pt>
                <c:pt idx="360">
                  <c:v>57.931034482758605</c:v>
                </c:pt>
                <c:pt idx="361">
                  <c:v>57.931034482758605</c:v>
                </c:pt>
                <c:pt idx="362">
                  <c:v>58.160919540229898</c:v>
                </c:pt>
                <c:pt idx="363">
                  <c:v>58.390804597701141</c:v>
                </c:pt>
                <c:pt idx="364">
                  <c:v>58.390804597701141</c:v>
                </c:pt>
                <c:pt idx="365">
                  <c:v>58.160919540229898</c:v>
                </c:pt>
                <c:pt idx="366">
                  <c:v>58.160919540229898</c:v>
                </c:pt>
                <c:pt idx="367">
                  <c:v>58.160919540229898</c:v>
                </c:pt>
                <c:pt idx="368">
                  <c:v>58.160919540229898</c:v>
                </c:pt>
                <c:pt idx="369">
                  <c:v>57.701149425287348</c:v>
                </c:pt>
                <c:pt idx="370">
                  <c:v>57.471264367816076</c:v>
                </c:pt>
                <c:pt idx="371">
                  <c:v>57.701149425287348</c:v>
                </c:pt>
                <c:pt idx="372">
                  <c:v>57.701149425287348</c:v>
                </c:pt>
                <c:pt idx="373">
                  <c:v>57.701149425287348</c:v>
                </c:pt>
                <c:pt idx="374">
                  <c:v>57.701149425287348</c:v>
                </c:pt>
                <c:pt idx="375">
                  <c:v>57.701149425287348</c:v>
                </c:pt>
                <c:pt idx="376">
                  <c:v>57.701149425287348</c:v>
                </c:pt>
                <c:pt idx="377">
                  <c:v>57.471264367816076</c:v>
                </c:pt>
                <c:pt idx="378">
                  <c:v>57.471264367816076</c:v>
                </c:pt>
                <c:pt idx="379">
                  <c:v>57.701149425287348</c:v>
                </c:pt>
                <c:pt idx="380">
                  <c:v>57.701149425287348</c:v>
                </c:pt>
                <c:pt idx="381">
                  <c:v>57.471264367816076</c:v>
                </c:pt>
                <c:pt idx="382">
                  <c:v>57.471264367816076</c:v>
                </c:pt>
                <c:pt idx="383">
                  <c:v>57.471264367816076</c:v>
                </c:pt>
                <c:pt idx="384">
                  <c:v>57.471264367816076</c:v>
                </c:pt>
                <c:pt idx="385">
                  <c:v>57.471264367816076</c:v>
                </c:pt>
                <c:pt idx="386">
                  <c:v>57.471264367816076</c:v>
                </c:pt>
                <c:pt idx="387">
                  <c:v>57.471264367816076</c:v>
                </c:pt>
                <c:pt idx="388">
                  <c:v>57.471264367816076</c:v>
                </c:pt>
                <c:pt idx="389">
                  <c:v>57.471264367816076</c:v>
                </c:pt>
                <c:pt idx="390">
                  <c:v>57.471264367816076</c:v>
                </c:pt>
                <c:pt idx="391">
                  <c:v>57.471264367816076</c:v>
                </c:pt>
                <c:pt idx="392">
                  <c:v>57.471264367816076</c:v>
                </c:pt>
                <c:pt idx="393">
                  <c:v>57.471264367816076</c:v>
                </c:pt>
                <c:pt idx="394">
                  <c:v>57.241379310344833</c:v>
                </c:pt>
                <c:pt idx="395">
                  <c:v>57.011494252873547</c:v>
                </c:pt>
                <c:pt idx="396">
                  <c:v>57.011494252873547</c:v>
                </c:pt>
                <c:pt idx="397">
                  <c:v>57.011494252873547</c:v>
                </c:pt>
                <c:pt idx="398">
                  <c:v>57.011494252873547</c:v>
                </c:pt>
                <c:pt idx="399">
                  <c:v>57.011494252873547</c:v>
                </c:pt>
                <c:pt idx="400">
                  <c:v>57.011494252873547</c:v>
                </c:pt>
                <c:pt idx="401">
                  <c:v>57.011494252873547</c:v>
                </c:pt>
                <c:pt idx="402">
                  <c:v>57.011494252873547</c:v>
                </c:pt>
                <c:pt idx="403">
                  <c:v>57.011494252873547</c:v>
                </c:pt>
                <c:pt idx="404">
                  <c:v>56.551724137931025</c:v>
                </c:pt>
                <c:pt idx="405">
                  <c:v>56.551724137931025</c:v>
                </c:pt>
                <c:pt idx="406">
                  <c:v>56.551724137931025</c:v>
                </c:pt>
                <c:pt idx="407">
                  <c:v>56.551724137931025</c:v>
                </c:pt>
                <c:pt idx="408">
                  <c:v>56.781609195402289</c:v>
                </c:pt>
                <c:pt idx="409">
                  <c:v>56.781609195402289</c:v>
                </c:pt>
                <c:pt idx="410">
                  <c:v>56.781609195402289</c:v>
                </c:pt>
                <c:pt idx="411">
                  <c:v>56.781609195402289</c:v>
                </c:pt>
                <c:pt idx="412">
                  <c:v>56.781609195402289</c:v>
                </c:pt>
                <c:pt idx="413">
                  <c:v>56.781609195402289</c:v>
                </c:pt>
                <c:pt idx="414">
                  <c:v>56.781609195402289</c:v>
                </c:pt>
                <c:pt idx="415">
                  <c:v>56.781609195402289</c:v>
                </c:pt>
                <c:pt idx="416">
                  <c:v>56.781609195402289</c:v>
                </c:pt>
                <c:pt idx="417">
                  <c:v>56.551724137931025</c:v>
                </c:pt>
                <c:pt idx="418">
                  <c:v>56.321839080459768</c:v>
                </c:pt>
                <c:pt idx="419">
                  <c:v>56.321839080459768</c:v>
                </c:pt>
                <c:pt idx="420">
                  <c:v>56.321839080459768</c:v>
                </c:pt>
                <c:pt idx="421">
                  <c:v>56.321839080459768</c:v>
                </c:pt>
                <c:pt idx="422">
                  <c:v>56.551724137931025</c:v>
                </c:pt>
                <c:pt idx="423">
                  <c:v>56.551724137931025</c:v>
                </c:pt>
                <c:pt idx="424">
                  <c:v>56.321839080459768</c:v>
                </c:pt>
                <c:pt idx="425">
                  <c:v>56.321839080459768</c:v>
                </c:pt>
                <c:pt idx="426">
                  <c:v>56.781609195402289</c:v>
                </c:pt>
                <c:pt idx="427">
                  <c:v>57.011494252873547</c:v>
                </c:pt>
                <c:pt idx="428">
                  <c:v>56.781609195402289</c:v>
                </c:pt>
                <c:pt idx="429">
                  <c:v>56.781609195402289</c:v>
                </c:pt>
                <c:pt idx="430">
                  <c:v>56.781609195402289</c:v>
                </c:pt>
                <c:pt idx="431">
                  <c:v>57.011494252873547</c:v>
                </c:pt>
                <c:pt idx="432">
                  <c:v>57.011494252873547</c:v>
                </c:pt>
                <c:pt idx="433">
                  <c:v>56.781609195402289</c:v>
                </c:pt>
                <c:pt idx="434">
                  <c:v>56.781609195402289</c:v>
                </c:pt>
                <c:pt idx="435">
                  <c:v>57.011494252873547</c:v>
                </c:pt>
                <c:pt idx="436">
                  <c:v>57.011494252873547</c:v>
                </c:pt>
                <c:pt idx="437">
                  <c:v>57.011494252873547</c:v>
                </c:pt>
                <c:pt idx="438">
                  <c:v>57.011494252873547</c:v>
                </c:pt>
                <c:pt idx="439">
                  <c:v>56.781609195402289</c:v>
                </c:pt>
                <c:pt idx="440">
                  <c:v>56.781609195402289</c:v>
                </c:pt>
                <c:pt idx="441">
                  <c:v>57.011494252873547</c:v>
                </c:pt>
                <c:pt idx="442">
                  <c:v>56.781609195402289</c:v>
                </c:pt>
                <c:pt idx="443">
                  <c:v>56.781609195402289</c:v>
                </c:pt>
                <c:pt idx="444">
                  <c:v>56.781609195402289</c:v>
                </c:pt>
                <c:pt idx="445">
                  <c:v>57.011494252873547</c:v>
                </c:pt>
                <c:pt idx="446">
                  <c:v>57.011494252873547</c:v>
                </c:pt>
                <c:pt idx="447">
                  <c:v>56.781609195402289</c:v>
                </c:pt>
                <c:pt idx="448">
                  <c:v>56.551724137931025</c:v>
                </c:pt>
                <c:pt idx="449">
                  <c:v>56.551724137931025</c:v>
                </c:pt>
                <c:pt idx="450">
                  <c:v>56.551724137931025</c:v>
                </c:pt>
                <c:pt idx="451">
                  <c:v>56.551724137931025</c:v>
                </c:pt>
                <c:pt idx="452">
                  <c:v>56.551724137931025</c:v>
                </c:pt>
                <c:pt idx="453">
                  <c:v>56.551724137931025</c:v>
                </c:pt>
                <c:pt idx="454">
                  <c:v>56.551724137931025</c:v>
                </c:pt>
                <c:pt idx="455">
                  <c:v>56.321839080459768</c:v>
                </c:pt>
                <c:pt idx="456">
                  <c:v>56.321839080459768</c:v>
                </c:pt>
                <c:pt idx="457">
                  <c:v>56.321839080459768</c:v>
                </c:pt>
                <c:pt idx="458">
                  <c:v>56.321839080459768</c:v>
                </c:pt>
                <c:pt idx="459">
                  <c:v>56.091954022988503</c:v>
                </c:pt>
                <c:pt idx="460">
                  <c:v>56.091954022988503</c:v>
                </c:pt>
                <c:pt idx="461">
                  <c:v>56.091954022988503</c:v>
                </c:pt>
                <c:pt idx="462">
                  <c:v>56.091954022988503</c:v>
                </c:pt>
                <c:pt idx="463">
                  <c:v>55.862068965517231</c:v>
                </c:pt>
                <c:pt idx="464">
                  <c:v>55.862068965517231</c:v>
                </c:pt>
                <c:pt idx="465">
                  <c:v>55.862068965517231</c:v>
                </c:pt>
                <c:pt idx="466">
                  <c:v>55.862068965517231</c:v>
                </c:pt>
                <c:pt idx="467">
                  <c:v>56.091954022988503</c:v>
                </c:pt>
                <c:pt idx="468">
                  <c:v>56.091954022988503</c:v>
                </c:pt>
                <c:pt idx="469">
                  <c:v>56.091954022988503</c:v>
                </c:pt>
                <c:pt idx="470">
                  <c:v>55.862068965517231</c:v>
                </c:pt>
                <c:pt idx="471">
                  <c:v>55.862068965517231</c:v>
                </c:pt>
                <c:pt idx="472">
                  <c:v>56.091954022988503</c:v>
                </c:pt>
                <c:pt idx="473">
                  <c:v>56.091954022988503</c:v>
                </c:pt>
                <c:pt idx="474">
                  <c:v>56.321839080459768</c:v>
                </c:pt>
                <c:pt idx="475">
                  <c:v>55.862068965517231</c:v>
                </c:pt>
                <c:pt idx="476">
                  <c:v>55.862068965517231</c:v>
                </c:pt>
                <c:pt idx="477">
                  <c:v>55.862068965517231</c:v>
                </c:pt>
                <c:pt idx="478">
                  <c:v>55.862068965517231</c:v>
                </c:pt>
                <c:pt idx="479">
                  <c:v>55.862068965517231</c:v>
                </c:pt>
                <c:pt idx="480">
                  <c:v>55.862068965517231</c:v>
                </c:pt>
                <c:pt idx="481">
                  <c:v>56.091954022988503</c:v>
                </c:pt>
                <c:pt idx="482">
                  <c:v>55.862068965517231</c:v>
                </c:pt>
                <c:pt idx="483">
                  <c:v>55.632183908045988</c:v>
                </c:pt>
                <c:pt idx="484">
                  <c:v>55.632183908045988</c:v>
                </c:pt>
                <c:pt idx="485">
                  <c:v>55.632183908045988</c:v>
                </c:pt>
                <c:pt idx="486">
                  <c:v>55.632183908045988</c:v>
                </c:pt>
                <c:pt idx="487">
                  <c:v>55.632183908045988</c:v>
                </c:pt>
                <c:pt idx="488">
                  <c:v>55.632183908045988</c:v>
                </c:pt>
                <c:pt idx="489">
                  <c:v>55.632183908045988</c:v>
                </c:pt>
                <c:pt idx="490">
                  <c:v>55.632183908045988</c:v>
                </c:pt>
                <c:pt idx="491">
                  <c:v>55.402298850574716</c:v>
                </c:pt>
                <c:pt idx="492">
                  <c:v>55.402298850574716</c:v>
                </c:pt>
                <c:pt idx="493">
                  <c:v>55.402298850574716</c:v>
                </c:pt>
                <c:pt idx="494">
                  <c:v>55.402298850574716</c:v>
                </c:pt>
                <c:pt idx="495">
                  <c:v>55.172413793103452</c:v>
                </c:pt>
                <c:pt idx="496">
                  <c:v>55.172413793103452</c:v>
                </c:pt>
                <c:pt idx="497">
                  <c:v>55.402298850574716</c:v>
                </c:pt>
                <c:pt idx="498">
                  <c:v>55.402298850574716</c:v>
                </c:pt>
                <c:pt idx="499">
                  <c:v>55.402298850574716</c:v>
                </c:pt>
                <c:pt idx="500">
                  <c:v>55.402298850574716</c:v>
                </c:pt>
                <c:pt idx="501">
                  <c:v>55.402298850574716</c:v>
                </c:pt>
                <c:pt idx="502">
                  <c:v>55.172413793103452</c:v>
                </c:pt>
                <c:pt idx="503">
                  <c:v>55.172413793103452</c:v>
                </c:pt>
                <c:pt idx="504">
                  <c:v>55.172413793103452</c:v>
                </c:pt>
                <c:pt idx="505">
                  <c:v>55.172413793103452</c:v>
                </c:pt>
                <c:pt idx="506">
                  <c:v>55.172413793103452</c:v>
                </c:pt>
                <c:pt idx="507">
                  <c:v>55.172413793103452</c:v>
                </c:pt>
                <c:pt idx="508">
                  <c:v>55.172413793103452</c:v>
                </c:pt>
                <c:pt idx="509">
                  <c:v>55.172413793103452</c:v>
                </c:pt>
                <c:pt idx="510">
                  <c:v>55.402298850574716</c:v>
                </c:pt>
                <c:pt idx="511">
                  <c:v>55.402298850574716</c:v>
                </c:pt>
                <c:pt idx="512">
                  <c:v>55.402298850574716</c:v>
                </c:pt>
                <c:pt idx="513">
                  <c:v>55.632183908045988</c:v>
                </c:pt>
                <c:pt idx="514">
                  <c:v>55.632183908045988</c:v>
                </c:pt>
                <c:pt idx="515">
                  <c:v>55.632183908045988</c:v>
                </c:pt>
                <c:pt idx="516">
                  <c:v>55.632183908045988</c:v>
                </c:pt>
                <c:pt idx="517">
                  <c:v>55.402298850574716</c:v>
                </c:pt>
                <c:pt idx="518">
                  <c:v>55.402298850574716</c:v>
                </c:pt>
                <c:pt idx="519">
                  <c:v>54.94252873563218</c:v>
                </c:pt>
                <c:pt idx="520">
                  <c:v>55.172413793103452</c:v>
                </c:pt>
                <c:pt idx="521">
                  <c:v>55.172413793103452</c:v>
                </c:pt>
                <c:pt idx="522">
                  <c:v>55.172413793103452</c:v>
                </c:pt>
                <c:pt idx="523">
                  <c:v>55.172413793103452</c:v>
                </c:pt>
                <c:pt idx="524">
                  <c:v>55.172413793103452</c:v>
                </c:pt>
                <c:pt idx="525">
                  <c:v>55.172413793103452</c:v>
                </c:pt>
                <c:pt idx="526">
                  <c:v>55.172413793103452</c:v>
                </c:pt>
                <c:pt idx="527">
                  <c:v>54.94252873563218</c:v>
                </c:pt>
                <c:pt idx="528">
                  <c:v>54.94252873563218</c:v>
                </c:pt>
                <c:pt idx="529">
                  <c:v>54.712643678160923</c:v>
                </c:pt>
                <c:pt idx="530">
                  <c:v>54.712643678160923</c:v>
                </c:pt>
                <c:pt idx="531">
                  <c:v>54.482758620689658</c:v>
                </c:pt>
                <c:pt idx="532">
                  <c:v>54.482758620689658</c:v>
                </c:pt>
                <c:pt idx="533">
                  <c:v>54.482758620689658</c:v>
                </c:pt>
                <c:pt idx="534">
                  <c:v>54.482758620689658</c:v>
                </c:pt>
                <c:pt idx="535">
                  <c:v>54.482758620689658</c:v>
                </c:pt>
                <c:pt idx="536">
                  <c:v>55.172413793103452</c:v>
                </c:pt>
                <c:pt idx="537">
                  <c:v>55.632183908045988</c:v>
                </c:pt>
                <c:pt idx="538">
                  <c:v>55.632183908045988</c:v>
                </c:pt>
                <c:pt idx="539">
                  <c:v>55.632183908045988</c:v>
                </c:pt>
                <c:pt idx="540">
                  <c:v>55.632183908045988</c:v>
                </c:pt>
                <c:pt idx="541">
                  <c:v>55.632183908045988</c:v>
                </c:pt>
                <c:pt idx="542">
                  <c:v>55.632183908045988</c:v>
                </c:pt>
                <c:pt idx="543">
                  <c:v>55.632183908045988</c:v>
                </c:pt>
                <c:pt idx="544">
                  <c:v>55.862068965517231</c:v>
                </c:pt>
                <c:pt idx="545">
                  <c:v>55.862068965517231</c:v>
                </c:pt>
                <c:pt idx="546">
                  <c:v>55.862068965517231</c:v>
                </c:pt>
                <c:pt idx="547">
                  <c:v>55.862068965517231</c:v>
                </c:pt>
                <c:pt idx="548">
                  <c:v>55.862068965517231</c:v>
                </c:pt>
                <c:pt idx="549">
                  <c:v>55.862068965517231</c:v>
                </c:pt>
                <c:pt idx="550">
                  <c:v>55.862068965517231</c:v>
                </c:pt>
                <c:pt idx="551">
                  <c:v>55.632183908045988</c:v>
                </c:pt>
                <c:pt idx="552">
                  <c:v>55.402298850574716</c:v>
                </c:pt>
                <c:pt idx="553">
                  <c:v>55.402298850574716</c:v>
                </c:pt>
                <c:pt idx="554">
                  <c:v>55.402298850574716</c:v>
                </c:pt>
                <c:pt idx="555">
                  <c:v>55.402298850574716</c:v>
                </c:pt>
                <c:pt idx="556">
                  <c:v>55.402298850574716</c:v>
                </c:pt>
                <c:pt idx="557">
                  <c:v>55.402298850574716</c:v>
                </c:pt>
                <c:pt idx="558">
                  <c:v>55.632183908045988</c:v>
                </c:pt>
                <c:pt idx="559">
                  <c:v>55.632183908045988</c:v>
                </c:pt>
                <c:pt idx="560">
                  <c:v>55.632183908045988</c:v>
                </c:pt>
                <c:pt idx="561">
                  <c:v>55.402298850574716</c:v>
                </c:pt>
                <c:pt idx="562">
                  <c:v>55.402298850574716</c:v>
                </c:pt>
                <c:pt idx="563">
                  <c:v>55.402298850574716</c:v>
                </c:pt>
                <c:pt idx="564">
                  <c:v>55.402298850574716</c:v>
                </c:pt>
                <c:pt idx="565">
                  <c:v>55.632183908045988</c:v>
                </c:pt>
                <c:pt idx="566">
                  <c:v>56.091954022988503</c:v>
                </c:pt>
                <c:pt idx="567">
                  <c:v>55.862068965517231</c:v>
                </c:pt>
                <c:pt idx="568">
                  <c:v>56.091954022988503</c:v>
                </c:pt>
                <c:pt idx="569">
                  <c:v>56.091954022988503</c:v>
                </c:pt>
                <c:pt idx="570">
                  <c:v>56.321839080459768</c:v>
                </c:pt>
                <c:pt idx="571">
                  <c:v>56.321839080459768</c:v>
                </c:pt>
                <c:pt idx="572">
                  <c:v>56.551724137931025</c:v>
                </c:pt>
                <c:pt idx="573">
                  <c:v>56.551724137931025</c:v>
                </c:pt>
                <c:pt idx="574">
                  <c:v>56.551724137931025</c:v>
                </c:pt>
                <c:pt idx="575">
                  <c:v>56.551724137931025</c:v>
                </c:pt>
                <c:pt idx="576">
                  <c:v>56.551724137931025</c:v>
                </c:pt>
                <c:pt idx="577">
                  <c:v>56.551724137931025</c:v>
                </c:pt>
                <c:pt idx="578">
                  <c:v>56.551724137931025</c:v>
                </c:pt>
                <c:pt idx="579">
                  <c:v>56.321839080459768</c:v>
                </c:pt>
                <c:pt idx="580">
                  <c:v>56.321839080459768</c:v>
                </c:pt>
                <c:pt idx="581">
                  <c:v>55.862068965517231</c:v>
                </c:pt>
                <c:pt idx="582">
                  <c:v>55.632183908045988</c:v>
                </c:pt>
                <c:pt idx="583">
                  <c:v>55.632183908045988</c:v>
                </c:pt>
                <c:pt idx="584">
                  <c:v>55.632183908045988</c:v>
                </c:pt>
                <c:pt idx="585">
                  <c:v>55.632183908045988</c:v>
                </c:pt>
                <c:pt idx="586">
                  <c:v>55.632183908045988</c:v>
                </c:pt>
                <c:pt idx="587">
                  <c:v>55.632183908045988</c:v>
                </c:pt>
                <c:pt idx="588">
                  <c:v>55.862068965517231</c:v>
                </c:pt>
                <c:pt idx="589">
                  <c:v>55.632183908045988</c:v>
                </c:pt>
                <c:pt idx="590">
                  <c:v>55.632183908045988</c:v>
                </c:pt>
                <c:pt idx="591">
                  <c:v>55.632183908045988</c:v>
                </c:pt>
                <c:pt idx="592">
                  <c:v>55.862068965517231</c:v>
                </c:pt>
                <c:pt idx="593">
                  <c:v>55.862068965517231</c:v>
                </c:pt>
                <c:pt idx="594">
                  <c:v>56.091954022988503</c:v>
                </c:pt>
                <c:pt idx="595">
                  <c:v>55.862068965517231</c:v>
                </c:pt>
                <c:pt idx="596">
                  <c:v>55.862068965517231</c:v>
                </c:pt>
                <c:pt idx="597">
                  <c:v>55.862068965517231</c:v>
                </c:pt>
                <c:pt idx="598">
                  <c:v>55.862068965517231</c:v>
                </c:pt>
                <c:pt idx="599">
                  <c:v>55.862068965517231</c:v>
                </c:pt>
                <c:pt idx="600">
                  <c:v>55.862068965517231</c:v>
                </c:pt>
                <c:pt idx="601">
                  <c:v>55.862068965517231</c:v>
                </c:pt>
                <c:pt idx="602">
                  <c:v>55.862068965517231</c:v>
                </c:pt>
                <c:pt idx="603">
                  <c:v>55.862068965517231</c:v>
                </c:pt>
                <c:pt idx="604">
                  <c:v>55.862068965517231</c:v>
                </c:pt>
                <c:pt idx="605">
                  <c:v>55.862068965517231</c:v>
                </c:pt>
                <c:pt idx="606">
                  <c:v>55.862068965517231</c:v>
                </c:pt>
                <c:pt idx="607">
                  <c:v>55.862068965517231</c:v>
                </c:pt>
                <c:pt idx="608">
                  <c:v>55.632183908045988</c:v>
                </c:pt>
                <c:pt idx="609">
                  <c:v>55.632183908045988</c:v>
                </c:pt>
                <c:pt idx="610">
                  <c:v>55.632183908045988</c:v>
                </c:pt>
                <c:pt idx="611">
                  <c:v>55.632183908045988</c:v>
                </c:pt>
                <c:pt idx="612">
                  <c:v>55.632183908045988</c:v>
                </c:pt>
                <c:pt idx="613">
                  <c:v>55.632183908045988</c:v>
                </c:pt>
                <c:pt idx="614">
                  <c:v>55.632183908045988</c:v>
                </c:pt>
                <c:pt idx="615">
                  <c:v>55.632183908045988</c:v>
                </c:pt>
                <c:pt idx="616">
                  <c:v>55.632183908045988</c:v>
                </c:pt>
                <c:pt idx="617">
                  <c:v>55.632183908045988</c:v>
                </c:pt>
                <c:pt idx="618">
                  <c:v>55.632183908045988</c:v>
                </c:pt>
                <c:pt idx="619">
                  <c:v>55.632183908045988</c:v>
                </c:pt>
                <c:pt idx="620">
                  <c:v>55.632183908045988</c:v>
                </c:pt>
                <c:pt idx="621">
                  <c:v>55.632183908045988</c:v>
                </c:pt>
                <c:pt idx="622">
                  <c:v>55.632183908045988</c:v>
                </c:pt>
                <c:pt idx="623">
                  <c:v>55.632183908045988</c:v>
                </c:pt>
                <c:pt idx="624">
                  <c:v>55.632183908045988</c:v>
                </c:pt>
                <c:pt idx="625">
                  <c:v>55.632183908045988</c:v>
                </c:pt>
                <c:pt idx="626">
                  <c:v>55.632183908045988</c:v>
                </c:pt>
                <c:pt idx="627">
                  <c:v>55.632183908045988</c:v>
                </c:pt>
                <c:pt idx="628">
                  <c:v>55.632183908045988</c:v>
                </c:pt>
                <c:pt idx="629">
                  <c:v>55.632183908045988</c:v>
                </c:pt>
                <c:pt idx="630">
                  <c:v>55.632183908045988</c:v>
                </c:pt>
                <c:pt idx="631">
                  <c:v>55.632183908045988</c:v>
                </c:pt>
                <c:pt idx="632">
                  <c:v>55.402298850574716</c:v>
                </c:pt>
                <c:pt idx="633">
                  <c:v>55.402298850574716</c:v>
                </c:pt>
                <c:pt idx="634">
                  <c:v>55.402298850574716</c:v>
                </c:pt>
                <c:pt idx="635">
                  <c:v>55.402298850574716</c:v>
                </c:pt>
                <c:pt idx="636">
                  <c:v>55.402298850574716</c:v>
                </c:pt>
                <c:pt idx="637">
                  <c:v>55.632183908045988</c:v>
                </c:pt>
                <c:pt idx="638">
                  <c:v>55.862068965517231</c:v>
                </c:pt>
                <c:pt idx="639">
                  <c:v>55.862068965517231</c:v>
                </c:pt>
                <c:pt idx="640">
                  <c:v>55.862068965517231</c:v>
                </c:pt>
                <c:pt idx="641">
                  <c:v>55.862068965517231</c:v>
                </c:pt>
                <c:pt idx="642">
                  <c:v>55.862068965517231</c:v>
                </c:pt>
                <c:pt idx="643">
                  <c:v>55.862068965517231</c:v>
                </c:pt>
                <c:pt idx="644">
                  <c:v>55.862068965517231</c:v>
                </c:pt>
                <c:pt idx="645">
                  <c:v>55.862068965517231</c:v>
                </c:pt>
                <c:pt idx="646">
                  <c:v>55.862068965517231</c:v>
                </c:pt>
                <c:pt idx="647">
                  <c:v>55.862068965517231</c:v>
                </c:pt>
                <c:pt idx="648">
                  <c:v>55.862068965517231</c:v>
                </c:pt>
                <c:pt idx="649">
                  <c:v>56.321839080459768</c:v>
                </c:pt>
                <c:pt idx="650">
                  <c:v>56.551724137931025</c:v>
                </c:pt>
                <c:pt idx="651">
                  <c:v>56.551724137931025</c:v>
                </c:pt>
                <c:pt idx="652">
                  <c:v>56.551724137931025</c:v>
                </c:pt>
                <c:pt idx="653">
                  <c:v>56.551724137931025</c:v>
                </c:pt>
                <c:pt idx="654">
                  <c:v>56.551724137931025</c:v>
                </c:pt>
                <c:pt idx="655">
                  <c:v>56.551724137931025</c:v>
                </c:pt>
                <c:pt idx="656">
                  <c:v>56.551724137931025</c:v>
                </c:pt>
                <c:pt idx="657">
                  <c:v>56.551724137931025</c:v>
                </c:pt>
                <c:pt idx="658">
                  <c:v>56.551724137931025</c:v>
                </c:pt>
                <c:pt idx="659">
                  <c:v>56.551724137931025</c:v>
                </c:pt>
                <c:pt idx="660">
                  <c:v>56.321839080459768</c:v>
                </c:pt>
                <c:pt idx="661">
                  <c:v>56.321839080459768</c:v>
                </c:pt>
                <c:pt idx="662">
                  <c:v>56.091954022988503</c:v>
                </c:pt>
                <c:pt idx="663">
                  <c:v>55.862068965517231</c:v>
                </c:pt>
                <c:pt idx="664">
                  <c:v>55.862068965517231</c:v>
                </c:pt>
                <c:pt idx="665">
                  <c:v>56.091954022988503</c:v>
                </c:pt>
                <c:pt idx="666">
                  <c:v>56.091954022988503</c:v>
                </c:pt>
                <c:pt idx="667">
                  <c:v>56.091954022988503</c:v>
                </c:pt>
                <c:pt idx="668">
                  <c:v>56.091954022988503</c:v>
                </c:pt>
                <c:pt idx="669">
                  <c:v>56.091954022988503</c:v>
                </c:pt>
                <c:pt idx="670">
                  <c:v>56.091954022988503</c:v>
                </c:pt>
                <c:pt idx="671">
                  <c:v>56.321839080459768</c:v>
                </c:pt>
                <c:pt idx="672">
                  <c:v>56.091954022988503</c:v>
                </c:pt>
                <c:pt idx="673">
                  <c:v>56.091954022988503</c:v>
                </c:pt>
                <c:pt idx="674">
                  <c:v>56.091954022988503</c:v>
                </c:pt>
                <c:pt idx="675">
                  <c:v>56.091954022988503</c:v>
                </c:pt>
                <c:pt idx="676">
                  <c:v>56.091954022988503</c:v>
                </c:pt>
                <c:pt idx="677">
                  <c:v>56.091954022988503</c:v>
                </c:pt>
                <c:pt idx="678">
                  <c:v>56.091954022988503</c:v>
                </c:pt>
                <c:pt idx="679">
                  <c:v>56.321839080459768</c:v>
                </c:pt>
                <c:pt idx="680">
                  <c:v>56.321839080459768</c:v>
                </c:pt>
                <c:pt idx="681">
                  <c:v>56.321839080459768</c:v>
                </c:pt>
                <c:pt idx="682">
                  <c:v>56.321839080459768</c:v>
                </c:pt>
                <c:pt idx="683">
                  <c:v>56.321839080459768</c:v>
                </c:pt>
                <c:pt idx="684">
                  <c:v>56.091954022988503</c:v>
                </c:pt>
                <c:pt idx="685">
                  <c:v>56.091954022988503</c:v>
                </c:pt>
                <c:pt idx="686">
                  <c:v>55.862068965517231</c:v>
                </c:pt>
                <c:pt idx="687">
                  <c:v>56.091954022988503</c:v>
                </c:pt>
                <c:pt idx="688">
                  <c:v>56.091954022988503</c:v>
                </c:pt>
                <c:pt idx="689">
                  <c:v>56.091954022988503</c:v>
                </c:pt>
                <c:pt idx="690">
                  <c:v>56.091954022988503</c:v>
                </c:pt>
                <c:pt idx="691">
                  <c:v>56.091954022988503</c:v>
                </c:pt>
                <c:pt idx="692">
                  <c:v>56.091954022988503</c:v>
                </c:pt>
                <c:pt idx="693">
                  <c:v>56.091954022988503</c:v>
                </c:pt>
                <c:pt idx="694">
                  <c:v>55.862068965517231</c:v>
                </c:pt>
                <c:pt idx="695">
                  <c:v>55.862068965517231</c:v>
                </c:pt>
                <c:pt idx="696">
                  <c:v>55.862068965517231</c:v>
                </c:pt>
                <c:pt idx="697">
                  <c:v>55.862068965517231</c:v>
                </c:pt>
                <c:pt idx="698">
                  <c:v>55.862068965517231</c:v>
                </c:pt>
                <c:pt idx="699">
                  <c:v>55.862068965517231</c:v>
                </c:pt>
                <c:pt idx="700">
                  <c:v>55.862068965517231</c:v>
                </c:pt>
                <c:pt idx="701">
                  <c:v>55.862068965517231</c:v>
                </c:pt>
                <c:pt idx="702">
                  <c:v>55.862068965517231</c:v>
                </c:pt>
                <c:pt idx="703">
                  <c:v>55.632183908045988</c:v>
                </c:pt>
                <c:pt idx="704">
                  <c:v>55.632183908045988</c:v>
                </c:pt>
                <c:pt idx="705">
                  <c:v>55.402298850574716</c:v>
                </c:pt>
                <c:pt idx="706">
                  <c:v>55.402298850574716</c:v>
                </c:pt>
                <c:pt idx="707">
                  <c:v>55.402298850574716</c:v>
                </c:pt>
                <c:pt idx="708">
                  <c:v>55.402298850574716</c:v>
                </c:pt>
                <c:pt idx="709">
                  <c:v>55.402298850574716</c:v>
                </c:pt>
                <c:pt idx="710">
                  <c:v>55.402298850574716</c:v>
                </c:pt>
                <c:pt idx="711">
                  <c:v>55.402298850574716</c:v>
                </c:pt>
                <c:pt idx="712">
                  <c:v>55.402298850574716</c:v>
                </c:pt>
                <c:pt idx="713">
                  <c:v>55.402298850574716</c:v>
                </c:pt>
                <c:pt idx="714">
                  <c:v>55.402298850574716</c:v>
                </c:pt>
                <c:pt idx="715">
                  <c:v>55.402298850574716</c:v>
                </c:pt>
                <c:pt idx="716">
                  <c:v>55.402298850574716</c:v>
                </c:pt>
                <c:pt idx="717">
                  <c:v>55.172413793103452</c:v>
                </c:pt>
                <c:pt idx="718">
                  <c:v>55.172413793103452</c:v>
                </c:pt>
                <c:pt idx="719">
                  <c:v>55.172413793103452</c:v>
                </c:pt>
                <c:pt idx="720">
                  <c:v>55.172413793103452</c:v>
                </c:pt>
                <c:pt idx="721">
                  <c:v>55.172413793103452</c:v>
                </c:pt>
                <c:pt idx="722">
                  <c:v>55.172413793103452</c:v>
                </c:pt>
                <c:pt idx="723">
                  <c:v>54.94252873563218</c:v>
                </c:pt>
                <c:pt idx="724">
                  <c:v>54.94252873563218</c:v>
                </c:pt>
                <c:pt idx="725">
                  <c:v>54.94252873563218</c:v>
                </c:pt>
                <c:pt idx="726">
                  <c:v>54.94252873563218</c:v>
                </c:pt>
                <c:pt idx="727">
                  <c:v>54.94252873563218</c:v>
                </c:pt>
                <c:pt idx="728">
                  <c:v>54.94252873563218</c:v>
                </c:pt>
                <c:pt idx="729">
                  <c:v>54.94252873563218</c:v>
                </c:pt>
                <c:pt idx="730">
                  <c:v>54.94252873563218</c:v>
                </c:pt>
                <c:pt idx="731">
                  <c:v>54.94252873563218</c:v>
                </c:pt>
                <c:pt idx="732">
                  <c:v>54.94252873563218</c:v>
                </c:pt>
                <c:pt idx="733">
                  <c:v>54.94252873563218</c:v>
                </c:pt>
                <c:pt idx="734">
                  <c:v>54.94252873563218</c:v>
                </c:pt>
                <c:pt idx="735">
                  <c:v>54.94252873563218</c:v>
                </c:pt>
                <c:pt idx="736">
                  <c:v>54.94252873563218</c:v>
                </c:pt>
                <c:pt idx="737">
                  <c:v>54.94252873563218</c:v>
                </c:pt>
                <c:pt idx="738">
                  <c:v>54.94252873563218</c:v>
                </c:pt>
                <c:pt idx="739">
                  <c:v>54.94252873563218</c:v>
                </c:pt>
                <c:pt idx="740">
                  <c:v>55.172413793103452</c:v>
                </c:pt>
                <c:pt idx="741">
                  <c:v>55.402298850574716</c:v>
                </c:pt>
                <c:pt idx="742">
                  <c:v>55.402298850574716</c:v>
                </c:pt>
                <c:pt idx="743">
                  <c:v>55.402298850574716</c:v>
                </c:pt>
                <c:pt idx="744">
                  <c:v>55.402298850574716</c:v>
                </c:pt>
                <c:pt idx="745">
                  <c:v>55.402298850574716</c:v>
                </c:pt>
                <c:pt idx="746">
                  <c:v>55.402298850574716</c:v>
                </c:pt>
                <c:pt idx="747">
                  <c:v>55.402298850574716</c:v>
                </c:pt>
                <c:pt idx="748">
                  <c:v>55.402298850574716</c:v>
                </c:pt>
                <c:pt idx="749">
                  <c:v>55.402298850574716</c:v>
                </c:pt>
                <c:pt idx="750">
                  <c:v>55.632183908045988</c:v>
                </c:pt>
                <c:pt idx="751">
                  <c:v>55.632183908045988</c:v>
                </c:pt>
                <c:pt idx="752">
                  <c:v>55.632183908045988</c:v>
                </c:pt>
                <c:pt idx="753">
                  <c:v>55.632183908045988</c:v>
                </c:pt>
                <c:pt idx="754">
                  <c:v>55.632183908045988</c:v>
                </c:pt>
                <c:pt idx="755">
                  <c:v>55.632183908045988</c:v>
                </c:pt>
                <c:pt idx="756">
                  <c:v>55.632183908045988</c:v>
                </c:pt>
                <c:pt idx="757">
                  <c:v>55.632183908045988</c:v>
                </c:pt>
                <c:pt idx="758">
                  <c:v>55.632183908045988</c:v>
                </c:pt>
                <c:pt idx="759">
                  <c:v>55.632183908045988</c:v>
                </c:pt>
                <c:pt idx="760">
                  <c:v>55.632183908045988</c:v>
                </c:pt>
                <c:pt idx="761">
                  <c:v>55.402298850574716</c:v>
                </c:pt>
                <c:pt idx="762">
                  <c:v>55.172413793103452</c:v>
                </c:pt>
                <c:pt idx="763">
                  <c:v>55.172413793103452</c:v>
                </c:pt>
                <c:pt idx="764">
                  <c:v>55.172413793103452</c:v>
                </c:pt>
                <c:pt idx="765">
                  <c:v>55.172413793103452</c:v>
                </c:pt>
                <c:pt idx="766">
                  <c:v>55.172413793103452</c:v>
                </c:pt>
                <c:pt idx="767">
                  <c:v>55.402298850574716</c:v>
                </c:pt>
                <c:pt idx="768">
                  <c:v>55.402298850574716</c:v>
                </c:pt>
                <c:pt idx="769">
                  <c:v>55.402298850574716</c:v>
                </c:pt>
                <c:pt idx="770">
                  <c:v>55.402298850574716</c:v>
                </c:pt>
                <c:pt idx="771">
                  <c:v>55.402298850574716</c:v>
                </c:pt>
                <c:pt idx="772">
                  <c:v>55.402298850574716</c:v>
                </c:pt>
                <c:pt idx="773">
                  <c:v>55.402298850574716</c:v>
                </c:pt>
                <c:pt idx="774">
                  <c:v>55.402298850574716</c:v>
                </c:pt>
                <c:pt idx="775">
                  <c:v>55.402298850574716</c:v>
                </c:pt>
                <c:pt idx="776">
                  <c:v>55.402298850574716</c:v>
                </c:pt>
                <c:pt idx="777">
                  <c:v>55.402298850574716</c:v>
                </c:pt>
                <c:pt idx="778">
                  <c:v>55.402298850574716</c:v>
                </c:pt>
                <c:pt idx="779">
                  <c:v>55.402298850574716</c:v>
                </c:pt>
                <c:pt idx="780">
                  <c:v>55.402298850574716</c:v>
                </c:pt>
                <c:pt idx="781">
                  <c:v>55.402298850574716</c:v>
                </c:pt>
                <c:pt idx="782">
                  <c:v>55.402298850574716</c:v>
                </c:pt>
                <c:pt idx="783">
                  <c:v>55.402298850574716</c:v>
                </c:pt>
                <c:pt idx="784">
                  <c:v>55.402298850574716</c:v>
                </c:pt>
                <c:pt idx="785">
                  <c:v>55.172413793103452</c:v>
                </c:pt>
                <c:pt idx="786">
                  <c:v>55.172413793103452</c:v>
                </c:pt>
                <c:pt idx="787">
                  <c:v>55.172413793103452</c:v>
                </c:pt>
                <c:pt idx="788">
                  <c:v>55.172413793103452</c:v>
                </c:pt>
                <c:pt idx="789">
                  <c:v>55.172413793103452</c:v>
                </c:pt>
                <c:pt idx="790">
                  <c:v>55.172413793103452</c:v>
                </c:pt>
                <c:pt idx="791">
                  <c:v>55.172413793103452</c:v>
                </c:pt>
                <c:pt idx="792">
                  <c:v>55.172413793103452</c:v>
                </c:pt>
                <c:pt idx="793">
                  <c:v>55.172413793103452</c:v>
                </c:pt>
                <c:pt idx="794">
                  <c:v>55.172413793103452</c:v>
                </c:pt>
                <c:pt idx="795">
                  <c:v>54.94252873563218</c:v>
                </c:pt>
                <c:pt idx="796">
                  <c:v>55.172413793103452</c:v>
                </c:pt>
                <c:pt idx="797">
                  <c:v>55.172413793103452</c:v>
                </c:pt>
                <c:pt idx="798">
                  <c:v>55.402298850574716</c:v>
                </c:pt>
                <c:pt idx="799">
                  <c:v>55.632183908045988</c:v>
                </c:pt>
                <c:pt idx="800">
                  <c:v>55.632183908045988</c:v>
                </c:pt>
                <c:pt idx="801">
                  <c:v>55.632183908045988</c:v>
                </c:pt>
                <c:pt idx="802">
                  <c:v>55.632183908045988</c:v>
                </c:pt>
                <c:pt idx="803">
                  <c:v>55.632183908045988</c:v>
                </c:pt>
                <c:pt idx="804">
                  <c:v>55.632183908045988</c:v>
                </c:pt>
                <c:pt idx="805">
                  <c:v>55.402298850574716</c:v>
                </c:pt>
                <c:pt idx="806">
                  <c:v>55.632183908045988</c:v>
                </c:pt>
                <c:pt idx="807">
                  <c:v>55.632183908045988</c:v>
                </c:pt>
                <c:pt idx="808">
                  <c:v>55.632183908045988</c:v>
                </c:pt>
                <c:pt idx="809">
                  <c:v>55.632183908045988</c:v>
                </c:pt>
                <c:pt idx="810">
                  <c:v>55.402298850574716</c:v>
                </c:pt>
                <c:pt idx="811">
                  <c:v>55.402298850574716</c:v>
                </c:pt>
                <c:pt idx="812">
                  <c:v>55.402298850574716</c:v>
                </c:pt>
                <c:pt idx="813">
                  <c:v>55.402298850574716</c:v>
                </c:pt>
                <c:pt idx="814">
                  <c:v>55.402298850574716</c:v>
                </c:pt>
                <c:pt idx="815">
                  <c:v>55.402298850574716</c:v>
                </c:pt>
                <c:pt idx="816">
                  <c:v>55.402298850574716</c:v>
                </c:pt>
                <c:pt idx="817">
                  <c:v>55.402298850574716</c:v>
                </c:pt>
                <c:pt idx="818">
                  <c:v>55.402298850574716</c:v>
                </c:pt>
                <c:pt idx="819">
                  <c:v>55.172413793103452</c:v>
                </c:pt>
                <c:pt idx="820">
                  <c:v>55.172413793103452</c:v>
                </c:pt>
                <c:pt idx="821">
                  <c:v>55.172413793103452</c:v>
                </c:pt>
                <c:pt idx="822">
                  <c:v>55.402298850574716</c:v>
                </c:pt>
                <c:pt idx="823">
                  <c:v>55.402298850574716</c:v>
                </c:pt>
                <c:pt idx="824">
                  <c:v>55.402298850574716</c:v>
                </c:pt>
                <c:pt idx="825">
                  <c:v>55.402298850574716</c:v>
                </c:pt>
                <c:pt idx="826">
                  <c:v>55.172413793103452</c:v>
                </c:pt>
                <c:pt idx="827">
                  <c:v>55.172413793103452</c:v>
                </c:pt>
                <c:pt idx="828">
                  <c:v>54.94252873563218</c:v>
                </c:pt>
                <c:pt idx="829">
                  <c:v>54.94252873563218</c:v>
                </c:pt>
                <c:pt idx="830">
                  <c:v>54.94252873563218</c:v>
                </c:pt>
                <c:pt idx="831">
                  <c:v>54.94252873563218</c:v>
                </c:pt>
                <c:pt idx="832">
                  <c:v>54.94252873563218</c:v>
                </c:pt>
                <c:pt idx="833">
                  <c:v>54.712643678160923</c:v>
                </c:pt>
                <c:pt idx="834">
                  <c:v>54.712643678160923</c:v>
                </c:pt>
                <c:pt idx="835">
                  <c:v>54.482758620689658</c:v>
                </c:pt>
                <c:pt idx="836">
                  <c:v>54.482758620689658</c:v>
                </c:pt>
                <c:pt idx="837">
                  <c:v>54.252873563218387</c:v>
                </c:pt>
                <c:pt idx="838">
                  <c:v>54.022988505747122</c:v>
                </c:pt>
                <c:pt idx="839">
                  <c:v>54.022988505747122</c:v>
                </c:pt>
                <c:pt idx="840">
                  <c:v>54.022988505747122</c:v>
                </c:pt>
                <c:pt idx="841">
                  <c:v>54.022988505747122</c:v>
                </c:pt>
                <c:pt idx="842">
                  <c:v>54.022988505747122</c:v>
                </c:pt>
                <c:pt idx="843">
                  <c:v>54.022988505747122</c:v>
                </c:pt>
                <c:pt idx="844">
                  <c:v>54.252873563218387</c:v>
                </c:pt>
                <c:pt idx="845">
                  <c:v>54.252873563218387</c:v>
                </c:pt>
                <c:pt idx="846">
                  <c:v>54.252873563218387</c:v>
                </c:pt>
                <c:pt idx="847">
                  <c:v>54.252873563218387</c:v>
                </c:pt>
                <c:pt idx="848">
                  <c:v>54.252873563218387</c:v>
                </c:pt>
                <c:pt idx="849">
                  <c:v>54.252873563218387</c:v>
                </c:pt>
                <c:pt idx="850">
                  <c:v>54.252873563218387</c:v>
                </c:pt>
                <c:pt idx="851">
                  <c:v>54.252873563218387</c:v>
                </c:pt>
                <c:pt idx="852">
                  <c:v>54.252873563218387</c:v>
                </c:pt>
                <c:pt idx="853">
                  <c:v>54.252873563218387</c:v>
                </c:pt>
                <c:pt idx="854">
                  <c:v>54.022988505747122</c:v>
                </c:pt>
                <c:pt idx="855">
                  <c:v>54.022988505747122</c:v>
                </c:pt>
                <c:pt idx="856">
                  <c:v>54.022988505747122</c:v>
                </c:pt>
                <c:pt idx="857">
                  <c:v>54.022988505747122</c:v>
                </c:pt>
                <c:pt idx="858">
                  <c:v>54.252873563218387</c:v>
                </c:pt>
                <c:pt idx="859">
                  <c:v>54.482758620689658</c:v>
                </c:pt>
                <c:pt idx="860">
                  <c:v>54.712643678160923</c:v>
                </c:pt>
                <c:pt idx="861">
                  <c:v>54.712643678160923</c:v>
                </c:pt>
                <c:pt idx="862">
                  <c:v>54.712643678160923</c:v>
                </c:pt>
                <c:pt idx="863">
                  <c:v>54.712643678160923</c:v>
                </c:pt>
                <c:pt idx="864">
                  <c:v>54.712643678160923</c:v>
                </c:pt>
                <c:pt idx="865">
                  <c:v>54.712643678160923</c:v>
                </c:pt>
                <c:pt idx="866">
                  <c:v>54.712643678160923</c:v>
                </c:pt>
                <c:pt idx="867">
                  <c:v>54.712643678160923</c:v>
                </c:pt>
                <c:pt idx="868">
                  <c:v>54.712643678160923</c:v>
                </c:pt>
                <c:pt idx="869">
                  <c:v>54.712643678160923</c:v>
                </c:pt>
                <c:pt idx="870">
                  <c:v>54.712643678160923</c:v>
                </c:pt>
                <c:pt idx="871">
                  <c:v>54.712643678160923</c:v>
                </c:pt>
                <c:pt idx="872">
                  <c:v>54.712643678160923</c:v>
                </c:pt>
                <c:pt idx="873">
                  <c:v>54.712643678160923</c:v>
                </c:pt>
                <c:pt idx="874">
                  <c:v>54.712643678160923</c:v>
                </c:pt>
                <c:pt idx="875">
                  <c:v>54.712643678160923</c:v>
                </c:pt>
                <c:pt idx="876">
                  <c:v>54.712643678160923</c:v>
                </c:pt>
                <c:pt idx="877">
                  <c:v>54.712643678160923</c:v>
                </c:pt>
                <c:pt idx="878">
                  <c:v>54.94252873563218</c:v>
                </c:pt>
                <c:pt idx="879">
                  <c:v>54.94252873563218</c:v>
                </c:pt>
                <c:pt idx="880">
                  <c:v>54.94252873563218</c:v>
                </c:pt>
                <c:pt idx="881">
                  <c:v>54.94252873563218</c:v>
                </c:pt>
                <c:pt idx="882">
                  <c:v>54.94252873563218</c:v>
                </c:pt>
                <c:pt idx="883">
                  <c:v>54.94252873563218</c:v>
                </c:pt>
                <c:pt idx="884">
                  <c:v>54.94252873563218</c:v>
                </c:pt>
                <c:pt idx="885">
                  <c:v>54.94252873563218</c:v>
                </c:pt>
                <c:pt idx="886">
                  <c:v>54.712643678160923</c:v>
                </c:pt>
                <c:pt idx="887">
                  <c:v>54.94252873563218</c:v>
                </c:pt>
                <c:pt idx="888">
                  <c:v>54.94252873563218</c:v>
                </c:pt>
                <c:pt idx="889">
                  <c:v>54.94252873563218</c:v>
                </c:pt>
                <c:pt idx="890">
                  <c:v>55.172413793103452</c:v>
                </c:pt>
                <c:pt idx="891">
                  <c:v>55.172413793103452</c:v>
                </c:pt>
                <c:pt idx="892">
                  <c:v>55.172413793103452</c:v>
                </c:pt>
                <c:pt idx="893">
                  <c:v>55.172413793103452</c:v>
                </c:pt>
                <c:pt idx="894">
                  <c:v>55.172413793103452</c:v>
                </c:pt>
                <c:pt idx="895">
                  <c:v>55.172413793103452</c:v>
                </c:pt>
                <c:pt idx="896">
                  <c:v>54.94252873563218</c:v>
                </c:pt>
                <c:pt idx="897">
                  <c:v>54.94252873563218</c:v>
                </c:pt>
                <c:pt idx="898">
                  <c:v>54.94252873563218</c:v>
                </c:pt>
                <c:pt idx="899">
                  <c:v>54.94252873563218</c:v>
                </c:pt>
                <c:pt idx="900">
                  <c:v>54.94252873563218</c:v>
                </c:pt>
                <c:pt idx="901">
                  <c:v>54.94252873563218</c:v>
                </c:pt>
                <c:pt idx="902">
                  <c:v>54.94252873563218</c:v>
                </c:pt>
                <c:pt idx="903">
                  <c:v>54.94252873563218</c:v>
                </c:pt>
                <c:pt idx="904">
                  <c:v>54.712643678160923</c:v>
                </c:pt>
                <c:pt idx="905">
                  <c:v>54.482758620689658</c:v>
                </c:pt>
                <c:pt idx="906">
                  <c:v>54.482758620689658</c:v>
                </c:pt>
                <c:pt idx="907">
                  <c:v>54.482758620689658</c:v>
                </c:pt>
                <c:pt idx="908">
                  <c:v>54.252873563218387</c:v>
                </c:pt>
                <c:pt idx="909">
                  <c:v>54.482758620689658</c:v>
                </c:pt>
                <c:pt idx="910">
                  <c:v>54.482758620689658</c:v>
                </c:pt>
                <c:pt idx="911">
                  <c:v>54.482758620689658</c:v>
                </c:pt>
                <c:pt idx="912">
                  <c:v>54.482758620689658</c:v>
                </c:pt>
                <c:pt idx="913">
                  <c:v>54.482758620689658</c:v>
                </c:pt>
                <c:pt idx="914">
                  <c:v>54.482758620689658</c:v>
                </c:pt>
                <c:pt idx="915">
                  <c:v>54.482758620689658</c:v>
                </c:pt>
                <c:pt idx="916">
                  <c:v>54.482758620689658</c:v>
                </c:pt>
                <c:pt idx="917">
                  <c:v>54.482758620689658</c:v>
                </c:pt>
                <c:pt idx="918">
                  <c:v>54.482758620689658</c:v>
                </c:pt>
                <c:pt idx="919">
                  <c:v>54.482758620689658</c:v>
                </c:pt>
                <c:pt idx="920">
                  <c:v>54.482758620689658</c:v>
                </c:pt>
                <c:pt idx="921">
                  <c:v>54.482758620689658</c:v>
                </c:pt>
                <c:pt idx="922">
                  <c:v>54.482758620689658</c:v>
                </c:pt>
                <c:pt idx="923">
                  <c:v>54.482758620689658</c:v>
                </c:pt>
                <c:pt idx="924">
                  <c:v>54.482758620689658</c:v>
                </c:pt>
                <c:pt idx="925">
                  <c:v>54.482758620689658</c:v>
                </c:pt>
                <c:pt idx="926">
                  <c:v>54.482758620689658</c:v>
                </c:pt>
                <c:pt idx="927">
                  <c:v>54.482758620689658</c:v>
                </c:pt>
                <c:pt idx="928">
                  <c:v>54.482758620689658</c:v>
                </c:pt>
                <c:pt idx="929">
                  <c:v>54.482758620689658</c:v>
                </c:pt>
                <c:pt idx="930">
                  <c:v>54.482758620689658</c:v>
                </c:pt>
                <c:pt idx="931">
                  <c:v>54.482758620689658</c:v>
                </c:pt>
                <c:pt idx="932">
                  <c:v>54.482758620689658</c:v>
                </c:pt>
                <c:pt idx="933">
                  <c:v>54.482758620689658</c:v>
                </c:pt>
                <c:pt idx="934">
                  <c:v>54.252873563218387</c:v>
                </c:pt>
                <c:pt idx="935">
                  <c:v>54.252873563218387</c:v>
                </c:pt>
                <c:pt idx="936">
                  <c:v>54.252873563218387</c:v>
                </c:pt>
                <c:pt idx="937">
                  <c:v>54.252873563218387</c:v>
                </c:pt>
                <c:pt idx="938">
                  <c:v>54.252873563218387</c:v>
                </c:pt>
                <c:pt idx="939">
                  <c:v>54.252873563218387</c:v>
                </c:pt>
                <c:pt idx="940">
                  <c:v>54.252873563218387</c:v>
                </c:pt>
                <c:pt idx="941">
                  <c:v>54.252873563218387</c:v>
                </c:pt>
                <c:pt idx="942">
                  <c:v>54.252873563218387</c:v>
                </c:pt>
                <c:pt idx="943">
                  <c:v>54.252873563218387</c:v>
                </c:pt>
                <c:pt idx="944">
                  <c:v>54.252873563218387</c:v>
                </c:pt>
                <c:pt idx="945">
                  <c:v>54.252873563218387</c:v>
                </c:pt>
                <c:pt idx="946">
                  <c:v>54.252873563218387</c:v>
                </c:pt>
                <c:pt idx="947">
                  <c:v>54.252873563218387</c:v>
                </c:pt>
                <c:pt idx="948">
                  <c:v>54.482758620689658</c:v>
                </c:pt>
                <c:pt idx="949">
                  <c:v>54.482758620689658</c:v>
                </c:pt>
                <c:pt idx="950">
                  <c:v>54.482758620689658</c:v>
                </c:pt>
                <c:pt idx="951">
                  <c:v>54.482758620689658</c:v>
                </c:pt>
                <c:pt idx="952">
                  <c:v>54.482758620689658</c:v>
                </c:pt>
                <c:pt idx="953">
                  <c:v>54.712643678160923</c:v>
                </c:pt>
                <c:pt idx="954">
                  <c:v>54.482758620689658</c:v>
                </c:pt>
                <c:pt idx="955">
                  <c:v>54.482758620689658</c:v>
                </c:pt>
                <c:pt idx="956">
                  <c:v>54.482758620689658</c:v>
                </c:pt>
                <c:pt idx="957">
                  <c:v>54.482758620689658</c:v>
                </c:pt>
                <c:pt idx="958">
                  <c:v>54.712643678160923</c:v>
                </c:pt>
                <c:pt idx="959">
                  <c:v>54.94252873563218</c:v>
                </c:pt>
                <c:pt idx="960">
                  <c:v>54.94252873563218</c:v>
                </c:pt>
                <c:pt idx="961">
                  <c:v>54.94252873563218</c:v>
                </c:pt>
                <c:pt idx="962">
                  <c:v>54.94252873563218</c:v>
                </c:pt>
                <c:pt idx="963">
                  <c:v>54.94252873563218</c:v>
                </c:pt>
                <c:pt idx="964">
                  <c:v>54.712643678160923</c:v>
                </c:pt>
                <c:pt idx="965">
                  <c:v>54.712643678160923</c:v>
                </c:pt>
                <c:pt idx="966">
                  <c:v>54.712643678160923</c:v>
                </c:pt>
                <c:pt idx="967">
                  <c:v>54.712643678160923</c:v>
                </c:pt>
                <c:pt idx="968">
                  <c:v>54.712643678160923</c:v>
                </c:pt>
                <c:pt idx="969">
                  <c:v>54.712643678160923</c:v>
                </c:pt>
                <c:pt idx="970">
                  <c:v>54.712643678160923</c:v>
                </c:pt>
                <c:pt idx="971">
                  <c:v>54.712643678160923</c:v>
                </c:pt>
                <c:pt idx="972">
                  <c:v>54.712643678160923</c:v>
                </c:pt>
                <c:pt idx="973">
                  <c:v>54.94252873563218</c:v>
                </c:pt>
                <c:pt idx="974">
                  <c:v>55.172413793103452</c:v>
                </c:pt>
                <c:pt idx="975">
                  <c:v>55.172413793103452</c:v>
                </c:pt>
                <c:pt idx="976">
                  <c:v>55.172413793103452</c:v>
                </c:pt>
                <c:pt idx="977">
                  <c:v>55.172413793103452</c:v>
                </c:pt>
                <c:pt idx="978">
                  <c:v>55.172413793103452</c:v>
                </c:pt>
                <c:pt idx="979">
                  <c:v>55.172413793103452</c:v>
                </c:pt>
                <c:pt idx="980">
                  <c:v>55.172413793103452</c:v>
                </c:pt>
                <c:pt idx="981">
                  <c:v>55.172413793103452</c:v>
                </c:pt>
                <c:pt idx="982">
                  <c:v>55.172413793103452</c:v>
                </c:pt>
                <c:pt idx="983">
                  <c:v>55.172413793103452</c:v>
                </c:pt>
                <c:pt idx="984">
                  <c:v>55.172413793103452</c:v>
                </c:pt>
                <c:pt idx="985">
                  <c:v>55.172413793103452</c:v>
                </c:pt>
                <c:pt idx="986">
                  <c:v>55.172413793103452</c:v>
                </c:pt>
                <c:pt idx="987">
                  <c:v>55.172413793103452</c:v>
                </c:pt>
                <c:pt idx="988">
                  <c:v>55.172413793103452</c:v>
                </c:pt>
                <c:pt idx="989">
                  <c:v>55.172413793103452</c:v>
                </c:pt>
                <c:pt idx="990">
                  <c:v>55.172413793103452</c:v>
                </c:pt>
                <c:pt idx="991">
                  <c:v>55.172413793103452</c:v>
                </c:pt>
                <c:pt idx="992">
                  <c:v>55.172413793103452</c:v>
                </c:pt>
                <c:pt idx="993">
                  <c:v>55.172413793103452</c:v>
                </c:pt>
                <c:pt idx="994">
                  <c:v>55.172413793103452</c:v>
                </c:pt>
                <c:pt idx="995">
                  <c:v>55.172413793103452</c:v>
                </c:pt>
                <c:pt idx="996">
                  <c:v>54.94252873563218</c:v>
                </c:pt>
                <c:pt idx="997">
                  <c:v>54.94252873563218</c:v>
                </c:pt>
                <c:pt idx="998">
                  <c:v>54.94252873563218</c:v>
                </c:pt>
                <c:pt idx="999">
                  <c:v>54.712643678160923</c:v>
                </c:pt>
              </c:numCache>
            </c:numRef>
          </c:yVal>
          <c:smooth val="0"/>
        </c:ser>
        <c:dLbls>
          <c:showLegendKey val="0"/>
          <c:showVal val="0"/>
          <c:showCatName val="0"/>
          <c:showSerName val="0"/>
          <c:showPercent val="0"/>
          <c:showBubbleSize val="0"/>
        </c:dLbls>
        <c:axId val="44577536"/>
        <c:axId val="44579456"/>
      </c:scatterChart>
      <c:valAx>
        <c:axId val="44577536"/>
        <c:scaling>
          <c:orientation val="minMax"/>
          <c:max val="200"/>
        </c:scaling>
        <c:delete val="0"/>
        <c:axPos val="b"/>
        <c:numFmt formatCode="General" sourceLinked="1"/>
        <c:majorTickMark val="out"/>
        <c:minorTickMark val="none"/>
        <c:tickLblPos val="nextTo"/>
        <c:crossAx val="44579456"/>
        <c:crosses val="autoZero"/>
        <c:crossBetween val="midCat"/>
      </c:valAx>
      <c:valAx>
        <c:axId val="44579456"/>
        <c:scaling>
          <c:orientation val="minMax"/>
          <c:max val="70"/>
          <c:min val="40"/>
        </c:scaling>
        <c:delete val="0"/>
        <c:axPos val="l"/>
        <c:majorGridlines/>
        <c:numFmt formatCode="General" sourceLinked="1"/>
        <c:majorTickMark val="out"/>
        <c:minorTickMark val="none"/>
        <c:tickLblPos val="nextTo"/>
        <c:crossAx val="44577536"/>
        <c:crosses val="autoZero"/>
        <c:crossBetween val="midCat"/>
      </c:valAx>
    </c:plotArea>
    <c:legend>
      <c:legendPos val="r"/>
      <c:layout>
        <c:manualLayout>
          <c:xMode val="edge"/>
          <c:yMode val="edge"/>
          <c:x val="0.6185959108052671"/>
          <c:y val="4.6458252301309448E-2"/>
          <c:w val="0.3724168596572493"/>
          <c:h val="0.62241021651756823"/>
        </c:manualLayout>
      </c:layout>
      <c:overlay val="1"/>
      <c:txPr>
        <a:bodyPr/>
        <a:lstStyle/>
        <a:p>
          <a:pPr>
            <a:defRPr sz="1800"/>
          </a:pPr>
          <a:endParaRPr lang="cs-CZ"/>
        </a:p>
      </c:txPr>
    </c:legend>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cs-CZ"/>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scatterChart>
        <c:scatterStyle val="lineMarker"/>
        <c:varyColors val="0"/>
        <c:ser>
          <c:idx val="1"/>
          <c:order val="0"/>
          <c:tx>
            <c:strRef>
              <c:f>List2!$I$1</c:f>
              <c:strCache>
                <c:ptCount val="1"/>
                <c:pt idx="0">
                  <c:v>MSE DevTest</c:v>
                </c:pt>
              </c:strCache>
            </c:strRef>
          </c:tx>
          <c:spPr>
            <a:ln w="28575">
              <a:noFill/>
            </a:ln>
          </c:spPr>
          <c:marker>
            <c:symbol val="circle"/>
            <c:size val="2"/>
            <c:spPr>
              <a:ln>
                <a:noFill/>
              </a:ln>
            </c:spPr>
          </c:marker>
          <c:xVal>
            <c:numRef>
              <c:f>List2!$A$2:$A$1001</c:f>
              <c:numCache>
                <c:formatCode>General</c:formatCode>
                <c:ptCount val="1000"/>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pt idx="65">
                  <c:v>66</c:v>
                </c:pt>
                <c:pt idx="66">
                  <c:v>67</c:v>
                </c:pt>
                <c:pt idx="67">
                  <c:v>68</c:v>
                </c:pt>
                <c:pt idx="68">
                  <c:v>69</c:v>
                </c:pt>
                <c:pt idx="69">
                  <c:v>70</c:v>
                </c:pt>
                <c:pt idx="70">
                  <c:v>71</c:v>
                </c:pt>
                <c:pt idx="71">
                  <c:v>72</c:v>
                </c:pt>
                <c:pt idx="72">
                  <c:v>73</c:v>
                </c:pt>
                <c:pt idx="73">
                  <c:v>74</c:v>
                </c:pt>
                <c:pt idx="74">
                  <c:v>75</c:v>
                </c:pt>
                <c:pt idx="75">
                  <c:v>76</c:v>
                </c:pt>
                <c:pt idx="76">
                  <c:v>77</c:v>
                </c:pt>
                <c:pt idx="77">
                  <c:v>78</c:v>
                </c:pt>
                <c:pt idx="78">
                  <c:v>79</c:v>
                </c:pt>
                <c:pt idx="79">
                  <c:v>80</c:v>
                </c:pt>
                <c:pt idx="80">
                  <c:v>81</c:v>
                </c:pt>
                <c:pt idx="81">
                  <c:v>82</c:v>
                </c:pt>
                <c:pt idx="82">
                  <c:v>83</c:v>
                </c:pt>
                <c:pt idx="83">
                  <c:v>84</c:v>
                </c:pt>
                <c:pt idx="84">
                  <c:v>85</c:v>
                </c:pt>
                <c:pt idx="85">
                  <c:v>86</c:v>
                </c:pt>
                <c:pt idx="86">
                  <c:v>87</c:v>
                </c:pt>
                <c:pt idx="87">
                  <c:v>88</c:v>
                </c:pt>
                <c:pt idx="88">
                  <c:v>89</c:v>
                </c:pt>
                <c:pt idx="89">
                  <c:v>90</c:v>
                </c:pt>
                <c:pt idx="90">
                  <c:v>91</c:v>
                </c:pt>
                <c:pt idx="91">
                  <c:v>92</c:v>
                </c:pt>
                <c:pt idx="92">
                  <c:v>93</c:v>
                </c:pt>
                <c:pt idx="93">
                  <c:v>94</c:v>
                </c:pt>
                <c:pt idx="94">
                  <c:v>95</c:v>
                </c:pt>
                <c:pt idx="95">
                  <c:v>96</c:v>
                </c:pt>
                <c:pt idx="96">
                  <c:v>97</c:v>
                </c:pt>
                <c:pt idx="97">
                  <c:v>98</c:v>
                </c:pt>
                <c:pt idx="98">
                  <c:v>99</c:v>
                </c:pt>
                <c:pt idx="99">
                  <c:v>100</c:v>
                </c:pt>
                <c:pt idx="100">
                  <c:v>101</c:v>
                </c:pt>
                <c:pt idx="101">
                  <c:v>102</c:v>
                </c:pt>
                <c:pt idx="102">
                  <c:v>103</c:v>
                </c:pt>
                <c:pt idx="103">
                  <c:v>104</c:v>
                </c:pt>
                <c:pt idx="104">
                  <c:v>105</c:v>
                </c:pt>
                <c:pt idx="105">
                  <c:v>106</c:v>
                </c:pt>
                <c:pt idx="106">
                  <c:v>107</c:v>
                </c:pt>
                <c:pt idx="107">
                  <c:v>108</c:v>
                </c:pt>
                <c:pt idx="108">
                  <c:v>109</c:v>
                </c:pt>
                <c:pt idx="109">
                  <c:v>110</c:v>
                </c:pt>
                <c:pt idx="110">
                  <c:v>111</c:v>
                </c:pt>
                <c:pt idx="111">
                  <c:v>112</c:v>
                </c:pt>
                <c:pt idx="112">
                  <c:v>113</c:v>
                </c:pt>
                <c:pt idx="113">
                  <c:v>114</c:v>
                </c:pt>
                <c:pt idx="114">
                  <c:v>115</c:v>
                </c:pt>
                <c:pt idx="115">
                  <c:v>116</c:v>
                </c:pt>
                <c:pt idx="116">
                  <c:v>117</c:v>
                </c:pt>
                <c:pt idx="117">
                  <c:v>118</c:v>
                </c:pt>
                <c:pt idx="118">
                  <c:v>119</c:v>
                </c:pt>
                <c:pt idx="119">
                  <c:v>120</c:v>
                </c:pt>
                <c:pt idx="120">
                  <c:v>121</c:v>
                </c:pt>
                <c:pt idx="121">
                  <c:v>122</c:v>
                </c:pt>
                <c:pt idx="122">
                  <c:v>123</c:v>
                </c:pt>
                <c:pt idx="123">
                  <c:v>124</c:v>
                </c:pt>
                <c:pt idx="124">
                  <c:v>125</c:v>
                </c:pt>
                <c:pt idx="125">
                  <c:v>126</c:v>
                </c:pt>
                <c:pt idx="126">
                  <c:v>127</c:v>
                </c:pt>
                <c:pt idx="127">
                  <c:v>128</c:v>
                </c:pt>
                <c:pt idx="128">
                  <c:v>129</c:v>
                </c:pt>
                <c:pt idx="129">
                  <c:v>130</c:v>
                </c:pt>
                <c:pt idx="130">
                  <c:v>131</c:v>
                </c:pt>
                <c:pt idx="131">
                  <c:v>132</c:v>
                </c:pt>
                <c:pt idx="132">
                  <c:v>133</c:v>
                </c:pt>
                <c:pt idx="133">
                  <c:v>134</c:v>
                </c:pt>
                <c:pt idx="134">
                  <c:v>135</c:v>
                </c:pt>
                <c:pt idx="135">
                  <c:v>136</c:v>
                </c:pt>
                <c:pt idx="136">
                  <c:v>137</c:v>
                </c:pt>
                <c:pt idx="137">
                  <c:v>138</c:v>
                </c:pt>
                <c:pt idx="138">
                  <c:v>139</c:v>
                </c:pt>
                <c:pt idx="139">
                  <c:v>140</c:v>
                </c:pt>
                <c:pt idx="140">
                  <c:v>141</c:v>
                </c:pt>
                <c:pt idx="141">
                  <c:v>142</c:v>
                </c:pt>
                <c:pt idx="142">
                  <c:v>143</c:v>
                </c:pt>
                <c:pt idx="143">
                  <c:v>144</c:v>
                </c:pt>
                <c:pt idx="144">
                  <c:v>145</c:v>
                </c:pt>
                <c:pt idx="145">
                  <c:v>146</c:v>
                </c:pt>
                <c:pt idx="146">
                  <c:v>147</c:v>
                </c:pt>
                <c:pt idx="147">
                  <c:v>148</c:v>
                </c:pt>
                <c:pt idx="148">
                  <c:v>149</c:v>
                </c:pt>
                <c:pt idx="149">
                  <c:v>150</c:v>
                </c:pt>
                <c:pt idx="150">
                  <c:v>151</c:v>
                </c:pt>
                <c:pt idx="151">
                  <c:v>152</c:v>
                </c:pt>
                <c:pt idx="152">
                  <c:v>153</c:v>
                </c:pt>
                <c:pt idx="153">
                  <c:v>154</c:v>
                </c:pt>
                <c:pt idx="154">
                  <c:v>155</c:v>
                </c:pt>
                <c:pt idx="155">
                  <c:v>156</c:v>
                </c:pt>
                <c:pt idx="156">
                  <c:v>157</c:v>
                </c:pt>
                <c:pt idx="157">
                  <c:v>158</c:v>
                </c:pt>
                <c:pt idx="158">
                  <c:v>159</c:v>
                </c:pt>
                <c:pt idx="159">
                  <c:v>160</c:v>
                </c:pt>
                <c:pt idx="160">
                  <c:v>161</c:v>
                </c:pt>
                <c:pt idx="161">
                  <c:v>162</c:v>
                </c:pt>
                <c:pt idx="162">
                  <c:v>163</c:v>
                </c:pt>
                <c:pt idx="163">
                  <c:v>164</c:v>
                </c:pt>
                <c:pt idx="164">
                  <c:v>165</c:v>
                </c:pt>
                <c:pt idx="165">
                  <c:v>166</c:v>
                </c:pt>
                <c:pt idx="166">
                  <c:v>167</c:v>
                </c:pt>
                <c:pt idx="167">
                  <c:v>168</c:v>
                </c:pt>
                <c:pt idx="168">
                  <c:v>169</c:v>
                </c:pt>
                <c:pt idx="169">
                  <c:v>170</c:v>
                </c:pt>
                <c:pt idx="170">
                  <c:v>171</c:v>
                </c:pt>
                <c:pt idx="171">
                  <c:v>172</c:v>
                </c:pt>
                <c:pt idx="172">
                  <c:v>173</c:v>
                </c:pt>
                <c:pt idx="173">
                  <c:v>174</c:v>
                </c:pt>
                <c:pt idx="174">
                  <c:v>175</c:v>
                </c:pt>
                <c:pt idx="175">
                  <c:v>176</c:v>
                </c:pt>
                <c:pt idx="176">
                  <c:v>177</c:v>
                </c:pt>
                <c:pt idx="177">
                  <c:v>178</c:v>
                </c:pt>
                <c:pt idx="178">
                  <c:v>179</c:v>
                </c:pt>
                <c:pt idx="179">
                  <c:v>180</c:v>
                </c:pt>
                <c:pt idx="180">
                  <c:v>181</c:v>
                </c:pt>
                <c:pt idx="181">
                  <c:v>182</c:v>
                </c:pt>
                <c:pt idx="182">
                  <c:v>183</c:v>
                </c:pt>
                <c:pt idx="183">
                  <c:v>184</c:v>
                </c:pt>
                <c:pt idx="184">
                  <c:v>185</c:v>
                </c:pt>
                <c:pt idx="185">
                  <c:v>186</c:v>
                </c:pt>
                <c:pt idx="186">
                  <c:v>187</c:v>
                </c:pt>
                <c:pt idx="187">
                  <c:v>188</c:v>
                </c:pt>
                <c:pt idx="188">
                  <c:v>189</c:v>
                </c:pt>
                <c:pt idx="189">
                  <c:v>190</c:v>
                </c:pt>
                <c:pt idx="190">
                  <c:v>191</c:v>
                </c:pt>
                <c:pt idx="191">
                  <c:v>192</c:v>
                </c:pt>
                <c:pt idx="192">
                  <c:v>193</c:v>
                </c:pt>
                <c:pt idx="193">
                  <c:v>194</c:v>
                </c:pt>
                <c:pt idx="194">
                  <c:v>195</c:v>
                </c:pt>
                <c:pt idx="195">
                  <c:v>196</c:v>
                </c:pt>
                <c:pt idx="196">
                  <c:v>197</c:v>
                </c:pt>
                <c:pt idx="197">
                  <c:v>198</c:v>
                </c:pt>
                <c:pt idx="198">
                  <c:v>199</c:v>
                </c:pt>
                <c:pt idx="199">
                  <c:v>200</c:v>
                </c:pt>
                <c:pt idx="200">
                  <c:v>201</c:v>
                </c:pt>
                <c:pt idx="201">
                  <c:v>202</c:v>
                </c:pt>
                <c:pt idx="202">
                  <c:v>203</c:v>
                </c:pt>
                <c:pt idx="203">
                  <c:v>204</c:v>
                </c:pt>
                <c:pt idx="204">
                  <c:v>205</c:v>
                </c:pt>
                <c:pt idx="205">
                  <c:v>206</c:v>
                </c:pt>
                <c:pt idx="206">
                  <c:v>207</c:v>
                </c:pt>
                <c:pt idx="207">
                  <c:v>208</c:v>
                </c:pt>
                <c:pt idx="208">
                  <c:v>209</c:v>
                </c:pt>
                <c:pt idx="209">
                  <c:v>210</c:v>
                </c:pt>
                <c:pt idx="210">
                  <c:v>211</c:v>
                </c:pt>
                <c:pt idx="211">
                  <c:v>212</c:v>
                </c:pt>
                <c:pt idx="212">
                  <c:v>213</c:v>
                </c:pt>
                <c:pt idx="213">
                  <c:v>214</c:v>
                </c:pt>
                <c:pt idx="214">
                  <c:v>215</c:v>
                </c:pt>
                <c:pt idx="215">
                  <c:v>216</c:v>
                </c:pt>
                <c:pt idx="216">
                  <c:v>217</c:v>
                </c:pt>
                <c:pt idx="217">
                  <c:v>218</c:v>
                </c:pt>
                <c:pt idx="218">
                  <c:v>219</c:v>
                </c:pt>
                <c:pt idx="219">
                  <c:v>220</c:v>
                </c:pt>
                <c:pt idx="220">
                  <c:v>221</c:v>
                </c:pt>
                <c:pt idx="221">
                  <c:v>222</c:v>
                </c:pt>
                <c:pt idx="222">
                  <c:v>223</c:v>
                </c:pt>
                <c:pt idx="223">
                  <c:v>224</c:v>
                </c:pt>
                <c:pt idx="224">
                  <c:v>225</c:v>
                </c:pt>
                <c:pt idx="225">
                  <c:v>226</c:v>
                </c:pt>
                <c:pt idx="226">
                  <c:v>227</c:v>
                </c:pt>
                <c:pt idx="227">
                  <c:v>228</c:v>
                </c:pt>
                <c:pt idx="228">
                  <c:v>229</c:v>
                </c:pt>
                <c:pt idx="229">
                  <c:v>230</c:v>
                </c:pt>
                <c:pt idx="230">
                  <c:v>231</c:v>
                </c:pt>
                <c:pt idx="231">
                  <c:v>232</c:v>
                </c:pt>
                <c:pt idx="232">
                  <c:v>233</c:v>
                </c:pt>
                <c:pt idx="233">
                  <c:v>234</c:v>
                </c:pt>
                <c:pt idx="234">
                  <c:v>235</c:v>
                </c:pt>
                <c:pt idx="235">
                  <c:v>236</c:v>
                </c:pt>
                <c:pt idx="236">
                  <c:v>237</c:v>
                </c:pt>
                <c:pt idx="237">
                  <c:v>238</c:v>
                </c:pt>
                <c:pt idx="238">
                  <c:v>239</c:v>
                </c:pt>
                <c:pt idx="239">
                  <c:v>240</c:v>
                </c:pt>
                <c:pt idx="240">
                  <c:v>241</c:v>
                </c:pt>
                <c:pt idx="241">
                  <c:v>242</c:v>
                </c:pt>
                <c:pt idx="242">
                  <c:v>243</c:v>
                </c:pt>
                <c:pt idx="243">
                  <c:v>244</c:v>
                </c:pt>
                <c:pt idx="244">
                  <c:v>245</c:v>
                </c:pt>
                <c:pt idx="245">
                  <c:v>246</c:v>
                </c:pt>
                <c:pt idx="246">
                  <c:v>247</c:v>
                </c:pt>
                <c:pt idx="247">
                  <c:v>248</c:v>
                </c:pt>
                <c:pt idx="248">
                  <c:v>249</c:v>
                </c:pt>
                <c:pt idx="249">
                  <c:v>250</c:v>
                </c:pt>
                <c:pt idx="250">
                  <c:v>251</c:v>
                </c:pt>
                <c:pt idx="251">
                  <c:v>252</c:v>
                </c:pt>
                <c:pt idx="252">
                  <c:v>253</c:v>
                </c:pt>
                <c:pt idx="253">
                  <c:v>254</c:v>
                </c:pt>
                <c:pt idx="254">
                  <c:v>255</c:v>
                </c:pt>
                <c:pt idx="255">
                  <c:v>256</c:v>
                </c:pt>
                <c:pt idx="256">
                  <c:v>257</c:v>
                </c:pt>
                <c:pt idx="257">
                  <c:v>258</c:v>
                </c:pt>
                <c:pt idx="258">
                  <c:v>259</c:v>
                </c:pt>
                <c:pt idx="259">
                  <c:v>260</c:v>
                </c:pt>
                <c:pt idx="260">
                  <c:v>261</c:v>
                </c:pt>
                <c:pt idx="261">
                  <c:v>262</c:v>
                </c:pt>
                <c:pt idx="262">
                  <c:v>263</c:v>
                </c:pt>
                <c:pt idx="263">
                  <c:v>264</c:v>
                </c:pt>
                <c:pt idx="264">
                  <c:v>265</c:v>
                </c:pt>
                <c:pt idx="265">
                  <c:v>266</c:v>
                </c:pt>
                <c:pt idx="266">
                  <c:v>267</c:v>
                </c:pt>
                <c:pt idx="267">
                  <c:v>268</c:v>
                </c:pt>
                <c:pt idx="268">
                  <c:v>269</c:v>
                </c:pt>
                <c:pt idx="269">
                  <c:v>270</c:v>
                </c:pt>
                <c:pt idx="270">
                  <c:v>271</c:v>
                </c:pt>
                <c:pt idx="271">
                  <c:v>272</c:v>
                </c:pt>
                <c:pt idx="272">
                  <c:v>273</c:v>
                </c:pt>
                <c:pt idx="273">
                  <c:v>274</c:v>
                </c:pt>
                <c:pt idx="274">
                  <c:v>275</c:v>
                </c:pt>
                <c:pt idx="275">
                  <c:v>276</c:v>
                </c:pt>
                <c:pt idx="276">
                  <c:v>277</c:v>
                </c:pt>
                <c:pt idx="277">
                  <c:v>278</c:v>
                </c:pt>
                <c:pt idx="278">
                  <c:v>279</c:v>
                </c:pt>
                <c:pt idx="279">
                  <c:v>280</c:v>
                </c:pt>
                <c:pt idx="280">
                  <c:v>281</c:v>
                </c:pt>
                <c:pt idx="281">
                  <c:v>282</c:v>
                </c:pt>
                <c:pt idx="282">
                  <c:v>283</c:v>
                </c:pt>
                <c:pt idx="283">
                  <c:v>284</c:v>
                </c:pt>
                <c:pt idx="284">
                  <c:v>285</c:v>
                </c:pt>
                <c:pt idx="285">
                  <c:v>286</c:v>
                </c:pt>
                <c:pt idx="286">
                  <c:v>287</c:v>
                </c:pt>
                <c:pt idx="287">
                  <c:v>288</c:v>
                </c:pt>
                <c:pt idx="288">
                  <c:v>289</c:v>
                </c:pt>
                <c:pt idx="289">
                  <c:v>290</c:v>
                </c:pt>
                <c:pt idx="290">
                  <c:v>291</c:v>
                </c:pt>
                <c:pt idx="291">
                  <c:v>292</c:v>
                </c:pt>
                <c:pt idx="292">
                  <c:v>293</c:v>
                </c:pt>
                <c:pt idx="293">
                  <c:v>294</c:v>
                </c:pt>
                <c:pt idx="294">
                  <c:v>295</c:v>
                </c:pt>
                <c:pt idx="295">
                  <c:v>296</c:v>
                </c:pt>
                <c:pt idx="296">
                  <c:v>297</c:v>
                </c:pt>
                <c:pt idx="297">
                  <c:v>298</c:v>
                </c:pt>
                <c:pt idx="298">
                  <c:v>299</c:v>
                </c:pt>
                <c:pt idx="299">
                  <c:v>300</c:v>
                </c:pt>
                <c:pt idx="300">
                  <c:v>301</c:v>
                </c:pt>
                <c:pt idx="301">
                  <c:v>302</c:v>
                </c:pt>
                <c:pt idx="302">
                  <c:v>303</c:v>
                </c:pt>
                <c:pt idx="303">
                  <c:v>304</c:v>
                </c:pt>
                <c:pt idx="304">
                  <c:v>305</c:v>
                </c:pt>
                <c:pt idx="305">
                  <c:v>306</c:v>
                </c:pt>
                <c:pt idx="306">
                  <c:v>307</c:v>
                </c:pt>
                <c:pt idx="307">
                  <c:v>308</c:v>
                </c:pt>
                <c:pt idx="308">
                  <c:v>309</c:v>
                </c:pt>
                <c:pt idx="309">
                  <c:v>310</c:v>
                </c:pt>
                <c:pt idx="310">
                  <c:v>311</c:v>
                </c:pt>
                <c:pt idx="311">
                  <c:v>312</c:v>
                </c:pt>
                <c:pt idx="312">
                  <c:v>313</c:v>
                </c:pt>
                <c:pt idx="313">
                  <c:v>314</c:v>
                </c:pt>
                <c:pt idx="314">
                  <c:v>315</c:v>
                </c:pt>
                <c:pt idx="315">
                  <c:v>316</c:v>
                </c:pt>
                <c:pt idx="316">
                  <c:v>317</c:v>
                </c:pt>
                <c:pt idx="317">
                  <c:v>318</c:v>
                </c:pt>
                <c:pt idx="318">
                  <c:v>319</c:v>
                </c:pt>
                <c:pt idx="319">
                  <c:v>320</c:v>
                </c:pt>
                <c:pt idx="320">
                  <c:v>321</c:v>
                </c:pt>
                <c:pt idx="321">
                  <c:v>322</c:v>
                </c:pt>
                <c:pt idx="322">
                  <c:v>323</c:v>
                </c:pt>
                <c:pt idx="323">
                  <c:v>324</c:v>
                </c:pt>
                <c:pt idx="324">
                  <c:v>325</c:v>
                </c:pt>
                <c:pt idx="325">
                  <c:v>326</c:v>
                </c:pt>
                <c:pt idx="326">
                  <c:v>327</c:v>
                </c:pt>
                <c:pt idx="327">
                  <c:v>328</c:v>
                </c:pt>
                <c:pt idx="328">
                  <c:v>329</c:v>
                </c:pt>
                <c:pt idx="329">
                  <c:v>330</c:v>
                </c:pt>
                <c:pt idx="330">
                  <c:v>331</c:v>
                </c:pt>
                <c:pt idx="331">
                  <c:v>332</c:v>
                </c:pt>
                <c:pt idx="332">
                  <c:v>333</c:v>
                </c:pt>
                <c:pt idx="333">
                  <c:v>334</c:v>
                </c:pt>
                <c:pt idx="334">
                  <c:v>335</c:v>
                </c:pt>
                <c:pt idx="335">
                  <c:v>336</c:v>
                </c:pt>
                <c:pt idx="336">
                  <c:v>337</c:v>
                </c:pt>
                <c:pt idx="337">
                  <c:v>338</c:v>
                </c:pt>
                <c:pt idx="338">
                  <c:v>339</c:v>
                </c:pt>
                <c:pt idx="339">
                  <c:v>340</c:v>
                </c:pt>
                <c:pt idx="340">
                  <c:v>341</c:v>
                </c:pt>
                <c:pt idx="341">
                  <c:v>342</c:v>
                </c:pt>
                <c:pt idx="342">
                  <c:v>343</c:v>
                </c:pt>
                <c:pt idx="343">
                  <c:v>344</c:v>
                </c:pt>
                <c:pt idx="344">
                  <c:v>345</c:v>
                </c:pt>
                <c:pt idx="345">
                  <c:v>346</c:v>
                </c:pt>
                <c:pt idx="346">
                  <c:v>347</c:v>
                </c:pt>
                <c:pt idx="347">
                  <c:v>348</c:v>
                </c:pt>
                <c:pt idx="348">
                  <c:v>349</c:v>
                </c:pt>
                <c:pt idx="349">
                  <c:v>350</c:v>
                </c:pt>
                <c:pt idx="350">
                  <c:v>351</c:v>
                </c:pt>
                <c:pt idx="351">
                  <c:v>352</c:v>
                </c:pt>
                <c:pt idx="352">
                  <c:v>353</c:v>
                </c:pt>
                <c:pt idx="353">
                  <c:v>354</c:v>
                </c:pt>
                <c:pt idx="354">
                  <c:v>355</c:v>
                </c:pt>
                <c:pt idx="355">
                  <c:v>356</c:v>
                </c:pt>
                <c:pt idx="356">
                  <c:v>357</c:v>
                </c:pt>
                <c:pt idx="357">
                  <c:v>358</c:v>
                </c:pt>
                <c:pt idx="358">
                  <c:v>359</c:v>
                </c:pt>
                <c:pt idx="359">
                  <c:v>360</c:v>
                </c:pt>
                <c:pt idx="360">
                  <c:v>361</c:v>
                </c:pt>
                <c:pt idx="361">
                  <c:v>362</c:v>
                </c:pt>
                <c:pt idx="362">
                  <c:v>363</c:v>
                </c:pt>
                <c:pt idx="363">
                  <c:v>364</c:v>
                </c:pt>
                <c:pt idx="364">
                  <c:v>365</c:v>
                </c:pt>
                <c:pt idx="365">
                  <c:v>366</c:v>
                </c:pt>
                <c:pt idx="366">
                  <c:v>367</c:v>
                </c:pt>
                <c:pt idx="367">
                  <c:v>368</c:v>
                </c:pt>
                <c:pt idx="368">
                  <c:v>369</c:v>
                </c:pt>
                <c:pt idx="369">
                  <c:v>370</c:v>
                </c:pt>
                <c:pt idx="370">
                  <c:v>371</c:v>
                </c:pt>
                <c:pt idx="371">
                  <c:v>372</c:v>
                </c:pt>
                <c:pt idx="372">
                  <c:v>373</c:v>
                </c:pt>
                <c:pt idx="373">
                  <c:v>374</c:v>
                </c:pt>
                <c:pt idx="374">
                  <c:v>375</c:v>
                </c:pt>
                <c:pt idx="375">
                  <c:v>376</c:v>
                </c:pt>
                <c:pt idx="376">
                  <c:v>377</c:v>
                </c:pt>
                <c:pt idx="377">
                  <c:v>378</c:v>
                </c:pt>
                <c:pt idx="378">
                  <c:v>379</c:v>
                </c:pt>
                <c:pt idx="379">
                  <c:v>380</c:v>
                </c:pt>
                <c:pt idx="380">
                  <c:v>381</c:v>
                </c:pt>
                <c:pt idx="381">
                  <c:v>382</c:v>
                </c:pt>
                <c:pt idx="382">
                  <c:v>383</c:v>
                </c:pt>
                <c:pt idx="383">
                  <c:v>384</c:v>
                </c:pt>
                <c:pt idx="384">
                  <c:v>385</c:v>
                </c:pt>
                <c:pt idx="385">
                  <c:v>386</c:v>
                </c:pt>
                <c:pt idx="386">
                  <c:v>387</c:v>
                </c:pt>
                <c:pt idx="387">
                  <c:v>388</c:v>
                </c:pt>
                <c:pt idx="388">
                  <c:v>389</c:v>
                </c:pt>
                <c:pt idx="389">
                  <c:v>390</c:v>
                </c:pt>
                <c:pt idx="390">
                  <c:v>391</c:v>
                </c:pt>
                <c:pt idx="391">
                  <c:v>392</c:v>
                </c:pt>
                <c:pt idx="392">
                  <c:v>393</c:v>
                </c:pt>
                <c:pt idx="393">
                  <c:v>394</c:v>
                </c:pt>
                <c:pt idx="394">
                  <c:v>395</c:v>
                </c:pt>
                <c:pt idx="395">
                  <c:v>396</c:v>
                </c:pt>
                <c:pt idx="396">
                  <c:v>397</c:v>
                </c:pt>
                <c:pt idx="397">
                  <c:v>398</c:v>
                </c:pt>
                <c:pt idx="398">
                  <c:v>399</c:v>
                </c:pt>
                <c:pt idx="399">
                  <c:v>400</c:v>
                </c:pt>
                <c:pt idx="400">
                  <c:v>401</c:v>
                </c:pt>
                <c:pt idx="401">
                  <c:v>402</c:v>
                </c:pt>
                <c:pt idx="402">
                  <c:v>403</c:v>
                </c:pt>
                <c:pt idx="403">
                  <c:v>404</c:v>
                </c:pt>
                <c:pt idx="404">
                  <c:v>405</c:v>
                </c:pt>
                <c:pt idx="405">
                  <c:v>406</c:v>
                </c:pt>
                <c:pt idx="406">
                  <c:v>407</c:v>
                </c:pt>
                <c:pt idx="407">
                  <c:v>408</c:v>
                </c:pt>
                <c:pt idx="408">
                  <c:v>409</c:v>
                </c:pt>
                <c:pt idx="409">
                  <c:v>410</c:v>
                </c:pt>
                <c:pt idx="410">
                  <c:v>411</c:v>
                </c:pt>
                <c:pt idx="411">
                  <c:v>412</c:v>
                </c:pt>
                <c:pt idx="412">
                  <c:v>413</c:v>
                </c:pt>
                <c:pt idx="413">
                  <c:v>414</c:v>
                </c:pt>
                <c:pt idx="414">
                  <c:v>415</c:v>
                </c:pt>
                <c:pt idx="415">
                  <c:v>416</c:v>
                </c:pt>
                <c:pt idx="416">
                  <c:v>417</c:v>
                </c:pt>
                <c:pt idx="417">
                  <c:v>418</c:v>
                </c:pt>
                <c:pt idx="418">
                  <c:v>419</c:v>
                </c:pt>
                <c:pt idx="419">
                  <c:v>420</c:v>
                </c:pt>
                <c:pt idx="420">
                  <c:v>421</c:v>
                </c:pt>
                <c:pt idx="421">
                  <c:v>422</c:v>
                </c:pt>
                <c:pt idx="422">
                  <c:v>423</c:v>
                </c:pt>
                <c:pt idx="423">
                  <c:v>424</c:v>
                </c:pt>
                <c:pt idx="424">
                  <c:v>425</c:v>
                </c:pt>
                <c:pt idx="425">
                  <c:v>426</c:v>
                </c:pt>
                <c:pt idx="426">
                  <c:v>427</c:v>
                </c:pt>
                <c:pt idx="427">
                  <c:v>428</c:v>
                </c:pt>
                <c:pt idx="428">
                  <c:v>429</c:v>
                </c:pt>
                <c:pt idx="429">
                  <c:v>430</c:v>
                </c:pt>
                <c:pt idx="430">
                  <c:v>431</c:v>
                </c:pt>
                <c:pt idx="431">
                  <c:v>432</c:v>
                </c:pt>
                <c:pt idx="432">
                  <c:v>433</c:v>
                </c:pt>
                <c:pt idx="433">
                  <c:v>434</c:v>
                </c:pt>
                <c:pt idx="434">
                  <c:v>435</c:v>
                </c:pt>
                <c:pt idx="435">
                  <c:v>436</c:v>
                </c:pt>
                <c:pt idx="436">
                  <c:v>437</c:v>
                </c:pt>
                <c:pt idx="437">
                  <c:v>438</c:v>
                </c:pt>
                <c:pt idx="438">
                  <c:v>439</c:v>
                </c:pt>
                <c:pt idx="439">
                  <c:v>440</c:v>
                </c:pt>
                <c:pt idx="440">
                  <c:v>441</c:v>
                </c:pt>
                <c:pt idx="441">
                  <c:v>442</c:v>
                </c:pt>
                <c:pt idx="442">
                  <c:v>443</c:v>
                </c:pt>
                <c:pt idx="443">
                  <c:v>444</c:v>
                </c:pt>
                <c:pt idx="444">
                  <c:v>445</c:v>
                </c:pt>
                <c:pt idx="445">
                  <c:v>446</c:v>
                </c:pt>
                <c:pt idx="446">
                  <c:v>447</c:v>
                </c:pt>
                <c:pt idx="447">
                  <c:v>448</c:v>
                </c:pt>
                <c:pt idx="448">
                  <c:v>449</c:v>
                </c:pt>
                <c:pt idx="449">
                  <c:v>450</c:v>
                </c:pt>
                <c:pt idx="450">
                  <c:v>451</c:v>
                </c:pt>
                <c:pt idx="451">
                  <c:v>452</c:v>
                </c:pt>
                <c:pt idx="452">
                  <c:v>453</c:v>
                </c:pt>
                <c:pt idx="453">
                  <c:v>454</c:v>
                </c:pt>
                <c:pt idx="454">
                  <c:v>455</c:v>
                </c:pt>
                <c:pt idx="455">
                  <c:v>456</c:v>
                </c:pt>
                <c:pt idx="456">
                  <c:v>457</c:v>
                </c:pt>
                <c:pt idx="457">
                  <c:v>458</c:v>
                </c:pt>
                <c:pt idx="458">
                  <c:v>459</c:v>
                </c:pt>
                <c:pt idx="459">
                  <c:v>460</c:v>
                </c:pt>
                <c:pt idx="460">
                  <c:v>461</c:v>
                </c:pt>
                <c:pt idx="461">
                  <c:v>462</c:v>
                </c:pt>
                <c:pt idx="462">
                  <c:v>463</c:v>
                </c:pt>
                <c:pt idx="463">
                  <c:v>464</c:v>
                </c:pt>
                <c:pt idx="464">
                  <c:v>465</c:v>
                </c:pt>
                <c:pt idx="465">
                  <c:v>466</c:v>
                </c:pt>
                <c:pt idx="466">
                  <c:v>467</c:v>
                </c:pt>
                <c:pt idx="467">
                  <c:v>468</c:v>
                </c:pt>
                <c:pt idx="468">
                  <c:v>469</c:v>
                </c:pt>
                <c:pt idx="469">
                  <c:v>470</c:v>
                </c:pt>
                <c:pt idx="470">
                  <c:v>471</c:v>
                </c:pt>
                <c:pt idx="471">
                  <c:v>472</c:v>
                </c:pt>
                <c:pt idx="472">
                  <c:v>473</c:v>
                </c:pt>
                <c:pt idx="473">
                  <c:v>474</c:v>
                </c:pt>
                <c:pt idx="474">
                  <c:v>475</c:v>
                </c:pt>
                <c:pt idx="475">
                  <c:v>476</c:v>
                </c:pt>
                <c:pt idx="476">
                  <c:v>477</c:v>
                </c:pt>
                <c:pt idx="477">
                  <c:v>478</c:v>
                </c:pt>
                <c:pt idx="478">
                  <c:v>479</c:v>
                </c:pt>
                <c:pt idx="479">
                  <c:v>480</c:v>
                </c:pt>
                <c:pt idx="480">
                  <c:v>481</c:v>
                </c:pt>
                <c:pt idx="481">
                  <c:v>482</c:v>
                </c:pt>
                <c:pt idx="482">
                  <c:v>483</c:v>
                </c:pt>
                <c:pt idx="483">
                  <c:v>484</c:v>
                </c:pt>
                <c:pt idx="484">
                  <c:v>485</c:v>
                </c:pt>
                <c:pt idx="485">
                  <c:v>486</c:v>
                </c:pt>
                <c:pt idx="486">
                  <c:v>487</c:v>
                </c:pt>
                <c:pt idx="487">
                  <c:v>488</c:v>
                </c:pt>
                <c:pt idx="488">
                  <c:v>489</c:v>
                </c:pt>
                <c:pt idx="489">
                  <c:v>490</c:v>
                </c:pt>
                <c:pt idx="490">
                  <c:v>491</c:v>
                </c:pt>
                <c:pt idx="491">
                  <c:v>492</c:v>
                </c:pt>
                <c:pt idx="492">
                  <c:v>493</c:v>
                </c:pt>
                <c:pt idx="493">
                  <c:v>494</c:v>
                </c:pt>
                <c:pt idx="494">
                  <c:v>495</c:v>
                </c:pt>
                <c:pt idx="495">
                  <c:v>496</c:v>
                </c:pt>
                <c:pt idx="496">
                  <c:v>497</c:v>
                </c:pt>
                <c:pt idx="497">
                  <c:v>498</c:v>
                </c:pt>
                <c:pt idx="498">
                  <c:v>499</c:v>
                </c:pt>
                <c:pt idx="499">
                  <c:v>500</c:v>
                </c:pt>
                <c:pt idx="500">
                  <c:v>501</c:v>
                </c:pt>
                <c:pt idx="501">
                  <c:v>502</c:v>
                </c:pt>
                <c:pt idx="502">
                  <c:v>503</c:v>
                </c:pt>
                <c:pt idx="503">
                  <c:v>504</c:v>
                </c:pt>
                <c:pt idx="504">
                  <c:v>505</c:v>
                </c:pt>
                <c:pt idx="505">
                  <c:v>506</c:v>
                </c:pt>
                <c:pt idx="506">
                  <c:v>507</c:v>
                </c:pt>
                <c:pt idx="507">
                  <c:v>508</c:v>
                </c:pt>
                <c:pt idx="508">
                  <c:v>509</c:v>
                </c:pt>
                <c:pt idx="509">
                  <c:v>510</c:v>
                </c:pt>
                <c:pt idx="510">
                  <c:v>511</c:v>
                </c:pt>
                <c:pt idx="511">
                  <c:v>512</c:v>
                </c:pt>
                <c:pt idx="512">
                  <c:v>513</c:v>
                </c:pt>
                <c:pt idx="513">
                  <c:v>514</c:v>
                </c:pt>
                <c:pt idx="514">
                  <c:v>515</c:v>
                </c:pt>
                <c:pt idx="515">
                  <c:v>516</c:v>
                </c:pt>
                <c:pt idx="516">
                  <c:v>517</c:v>
                </c:pt>
                <c:pt idx="517">
                  <c:v>518</c:v>
                </c:pt>
                <c:pt idx="518">
                  <c:v>519</c:v>
                </c:pt>
                <c:pt idx="519">
                  <c:v>520</c:v>
                </c:pt>
                <c:pt idx="520">
                  <c:v>521</c:v>
                </c:pt>
                <c:pt idx="521">
                  <c:v>522</c:v>
                </c:pt>
                <c:pt idx="522">
                  <c:v>523</c:v>
                </c:pt>
                <c:pt idx="523">
                  <c:v>524</c:v>
                </c:pt>
                <c:pt idx="524">
                  <c:v>525</c:v>
                </c:pt>
                <c:pt idx="525">
                  <c:v>526</c:v>
                </c:pt>
                <c:pt idx="526">
                  <c:v>527</c:v>
                </c:pt>
                <c:pt idx="527">
                  <c:v>528</c:v>
                </c:pt>
                <c:pt idx="528">
                  <c:v>529</c:v>
                </c:pt>
                <c:pt idx="529">
                  <c:v>530</c:v>
                </c:pt>
                <c:pt idx="530">
                  <c:v>531</c:v>
                </c:pt>
                <c:pt idx="531">
                  <c:v>532</c:v>
                </c:pt>
                <c:pt idx="532">
                  <c:v>533</c:v>
                </c:pt>
                <c:pt idx="533">
                  <c:v>534</c:v>
                </c:pt>
                <c:pt idx="534">
                  <c:v>535</c:v>
                </c:pt>
                <c:pt idx="535">
                  <c:v>536</c:v>
                </c:pt>
                <c:pt idx="536">
                  <c:v>537</c:v>
                </c:pt>
                <c:pt idx="537">
                  <c:v>538</c:v>
                </c:pt>
                <c:pt idx="538">
                  <c:v>539</c:v>
                </c:pt>
                <c:pt idx="539">
                  <c:v>540</c:v>
                </c:pt>
                <c:pt idx="540">
                  <c:v>541</c:v>
                </c:pt>
                <c:pt idx="541">
                  <c:v>542</c:v>
                </c:pt>
                <c:pt idx="542">
                  <c:v>543</c:v>
                </c:pt>
                <c:pt idx="543">
                  <c:v>544</c:v>
                </c:pt>
                <c:pt idx="544">
                  <c:v>545</c:v>
                </c:pt>
                <c:pt idx="545">
                  <c:v>546</c:v>
                </c:pt>
                <c:pt idx="546">
                  <c:v>547</c:v>
                </c:pt>
                <c:pt idx="547">
                  <c:v>548</c:v>
                </c:pt>
                <c:pt idx="548">
                  <c:v>549</c:v>
                </c:pt>
                <c:pt idx="549">
                  <c:v>550</c:v>
                </c:pt>
                <c:pt idx="550">
                  <c:v>551</c:v>
                </c:pt>
                <c:pt idx="551">
                  <c:v>552</c:v>
                </c:pt>
                <c:pt idx="552">
                  <c:v>553</c:v>
                </c:pt>
                <c:pt idx="553">
                  <c:v>554</c:v>
                </c:pt>
                <c:pt idx="554">
                  <c:v>555</c:v>
                </c:pt>
                <c:pt idx="555">
                  <c:v>556</c:v>
                </c:pt>
                <c:pt idx="556">
                  <c:v>557</c:v>
                </c:pt>
                <c:pt idx="557">
                  <c:v>558</c:v>
                </c:pt>
                <c:pt idx="558">
                  <c:v>559</c:v>
                </c:pt>
                <c:pt idx="559">
                  <c:v>560</c:v>
                </c:pt>
                <c:pt idx="560">
                  <c:v>561</c:v>
                </c:pt>
                <c:pt idx="561">
                  <c:v>562</c:v>
                </c:pt>
                <c:pt idx="562">
                  <c:v>563</c:v>
                </c:pt>
                <c:pt idx="563">
                  <c:v>564</c:v>
                </c:pt>
                <c:pt idx="564">
                  <c:v>565</c:v>
                </c:pt>
                <c:pt idx="565">
                  <c:v>566</c:v>
                </c:pt>
                <c:pt idx="566">
                  <c:v>567</c:v>
                </c:pt>
                <c:pt idx="567">
                  <c:v>568</c:v>
                </c:pt>
                <c:pt idx="568">
                  <c:v>569</c:v>
                </c:pt>
                <c:pt idx="569">
                  <c:v>570</c:v>
                </c:pt>
                <c:pt idx="570">
                  <c:v>571</c:v>
                </c:pt>
                <c:pt idx="571">
                  <c:v>572</c:v>
                </c:pt>
                <c:pt idx="572">
                  <c:v>573</c:v>
                </c:pt>
                <c:pt idx="573">
                  <c:v>574</c:v>
                </c:pt>
                <c:pt idx="574">
                  <c:v>575</c:v>
                </c:pt>
                <c:pt idx="575">
                  <c:v>576</c:v>
                </c:pt>
                <c:pt idx="576">
                  <c:v>577</c:v>
                </c:pt>
                <c:pt idx="577">
                  <c:v>578</c:v>
                </c:pt>
                <c:pt idx="578">
                  <c:v>579</c:v>
                </c:pt>
                <c:pt idx="579">
                  <c:v>580</c:v>
                </c:pt>
                <c:pt idx="580">
                  <c:v>581</c:v>
                </c:pt>
                <c:pt idx="581">
                  <c:v>582</c:v>
                </c:pt>
                <c:pt idx="582">
                  <c:v>583</c:v>
                </c:pt>
                <c:pt idx="583">
                  <c:v>584</c:v>
                </c:pt>
                <c:pt idx="584">
                  <c:v>585</c:v>
                </c:pt>
                <c:pt idx="585">
                  <c:v>586</c:v>
                </c:pt>
                <c:pt idx="586">
                  <c:v>587</c:v>
                </c:pt>
                <c:pt idx="587">
                  <c:v>588</c:v>
                </c:pt>
                <c:pt idx="588">
                  <c:v>589</c:v>
                </c:pt>
                <c:pt idx="589">
                  <c:v>590</c:v>
                </c:pt>
                <c:pt idx="590">
                  <c:v>591</c:v>
                </c:pt>
                <c:pt idx="591">
                  <c:v>592</c:v>
                </c:pt>
                <c:pt idx="592">
                  <c:v>593</c:v>
                </c:pt>
                <c:pt idx="593">
                  <c:v>594</c:v>
                </c:pt>
                <c:pt idx="594">
                  <c:v>595</c:v>
                </c:pt>
                <c:pt idx="595">
                  <c:v>596</c:v>
                </c:pt>
                <c:pt idx="596">
                  <c:v>597</c:v>
                </c:pt>
                <c:pt idx="597">
                  <c:v>598</c:v>
                </c:pt>
                <c:pt idx="598">
                  <c:v>599</c:v>
                </c:pt>
                <c:pt idx="599">
                  <c:v>600</c:v>
                </c:pt>
                <c:pt idx="600">
                  <c:v>601</c:v>
                </c:pt>
                <c:pt idx="601">
                  <c:v>602</c:v>
                </c:pt>
                <c:pt idx="602">
                  <c:v>603</c:v>
                </c:pt>
                <c:pt idx="603">
                  <c:v>604</c:v>
                </c:pt>
                <c:pt idx="604">
                  <c:v>605</c:v>
                </c:pt>
                <c:pt idx="605">
                  <c:v>606</c:v>
                </c:pt>
                <c:pt idx="606">
                  <c:v>607</c:v>
                </c:pt>
                <c:pt idx="607">
                  <c:v>608</c:v>
                </c:pt>
                <c:pt idx="608">
                  <c:v>609</c:v>
                </c:pt>
                <c:pt idx="609">
                  <c:v>610</c:v>
                </c:pt>
                <c:pt idx="610">
                  <c:v>611</c:v>
                </c:pt>
                <c:pt idx="611">
                  <c:v>612</c:v>
                </c:pt>
                <c:pt idx="612">
                  <c:v>613</c:v>
                </c:pt>
                <c:pt idx="613">
                  <c:v>614</c:v>
                </c:pt>
                <c:pt idx="614">
                  <c:v>615</c:v>
                </c:pt>
                <c:pt idx="615">
                  <c:v>616</c:v>
                </c:pt>
                <c:pt idx="616">
                  <c:v>617</c:v>
                </c:pt>
                <c:pt idx="617">
                  <c:v>618</c:v>
                </c:pt>
                <c:pt idx="618">
                  <c:v>619</c:v>
                </c:pt>
                <c:pt idx="619">
                  <c:v>620</c:v>
                </c:pt>
                <c:pt idx="620">
                  <c:v>621</c:v>
                </c:pt>
                <c:pt idx="621">
                  <c:v>622</c:v>
                </c:pt>
                <c:pt idx="622">
                  <c:v>623</c:v>
                </c:pt>
                <c:pt idx="623">
                  <c:v>624</c:v>
                </c:pt>
                <c:pt idx="624">
                  <c:v>625</c:v>
                </c:pt>
                <c:pt idx="625">
                  <c:v>626</c:v>
                </c:pt>
                <c:pt idx="626">
                  <c:v>627</c:v>
                </c:pt>
                <c:pt idx="627">
                  <c:v>628</c:v>
                </c:pt>
                <c:pt idx="628">
                  <c:v>629</c:v>
                </c:pt>
                <c:pt idx="629">
                  <c:v>630</c:v>
                </c:pt>
                <c:pt idx="630">
                  <c:v>631</c:v>
                </c:pt>
                <c:pt idx="631">
                  <c:v>632</c:v>
                </c:pt>
                <c:pt idx="632">
                  <c:v>633</c:v>
                </c:pt>
                <c:pt idx="633">
                  <c:v>634</c:v>
                </c:pt>
                <c:pt idx="634">
                  <c:v>635</c:v>
                </c:pt>
                <c:pt idx="635">
                  <c:v>636</c:v>
                </c:pt>
                <c:pt idx="636">
                  <c:v>637</c:v>
                </c:pt>
                <c:pt idx="637">
                  <c:v>638</c:v>
                </c:pt>
                <c:pt idx="638">
                  <c:v>639</c:v>
                </c:pt>
                <c:pt idx="639">
                  <c:v>640</c:v>
                </c:pt>
                <c:pt idx="640">
                  <c:v>641</c:v>
                </c:pt>
                <c:pt idx="641">
                  <c:v>642</c:v>
                </c:pt>
                <c:pt idx="642">
                  <c:v>643</c:v>
                </c:pt>
                <c:pt idx="643">
                  <c:v>644</c:v>
                </c:pt>
                <c:pt idx="644">
                  <c:v>645</c:v>
                </c:pt>
                <c:pt idx="645">
                  <c:v>646</c:v>
                </c:pt>
                <c:pt idx="646">
                  <c:v>647</c:v>
                </c:pt>
                <c:pt idx="647">
                  <c:v>648</c:v>
                </c:pt>
                <c:pt idx="648">
                  <c:v>649</c:v>
                </c:pt>
                <c:pt idx="649">
                  <c:v>650</c:v>
                </c:pt>
                <c:pt idx="650">
                  <c:v>651</c:v>
                </c:pt>
                <c:pt idx="651">
                  <c:v>652</c:v>
                </c:pt>
                <c:pt idx="652">
                  <c:v>653</c:v>
                </c:pt>
                <c:pt idx="653">
                  <c:v>654</c:v>
                </c:pt>
                <c:pt idx="654">
                  <c:v>655</c:v>
                </c:pt>
                <c:pt idx="655">
                  <c:v>656</c:v>
                </c:pt>
                <c:pt idx="656">
                  <c:v>657</c:v>
                </c:pt>
                <c:pt idx="657">
                  <c:v>658</c:v>
                </c:pt>
                <c:pt idx="658">
                  <c:v>659</c:v>
                </c:pt>
                <c:pt idx="659">
                  <c:v>660</c:v>
                </c:pt>
                <c:pt idx="660">
                  <c:v>661</c:v>
                </c:pt>
                <c:pt idx="661">
                  <c:v>662</c:v>
                </c:pt>
                <c:pt idx="662">
                  <c:v>663</c:v>
                </c:pt>
                <c:pt idx="663">
                  <c:v>664</c:v>
                </c:pt>
                <c:pt idx="664">
                  <c:v>665</c:v>
                </c:pt>
                <c:pt idx="665">
                  <c:v>666</c:v>
                </c:pt>
                <c:pt idx="666">
                  <c:v>667</c:v>
                </c:pt>
                <c:pt idx="667">
                  <c:v>668</c:v>
                </c:pt>
                <c:pt idx="668">
                  <c:v>669</c:v>
                </c:pt>
                <c:pt idx="669">
                  <c:v>670</c:v>
                </c:pt>
                <c:pt idx="670">
                  <c:v>671</c:v>
                </c:pt>
                <c:pt idx="671">
                  <c:v>672</c:v>
                </c:pt>
                <c:pt idx="672">
                  <c:v>673</c:v>
                </c:pt>
                <c:pt idx="673">
                  <c:v>674</c:v>
                </c:pt>
                <c:pt idx="674">
                  <c:v>675</c:v>
                </c:pt>
                <c:pt idx="675">
                  <c:v>676</c:v>
                </c:pt>
                <c:pt idx="676">
                  <c:v>677</c:v>
                </c:pt>
                <c:pt idx="677">
                  <c:v>678</c:v>
                </c:pt>
                <c:pt idx="678">
                  <c:v>679</c:v>
                </c:pt>
                <c:pt idx="679">
                  <c:v>680</c:v>
                </c:pt>
                <c:pt idx="680">
                  <c:v>681</c:v>
                </c:pt>
                <c:pt idx="681">
                  <c:v>682</c:v>
                </c:pt>
                <c:pt idx="682">
                  <c:v>683</c:v>
                </c:pt>
                <c:pt idx="683">
                  <c:v>684</c:v>
                </c:pt>
                <c:pt idx="684">
                  <c:v>685</c:v>
                </c:pt>
                <c:pt idx="685">
                  <c:v>686</c:v>
                </c:pt>
                <c:pt idx="686">
                  <c:v>687</c:v>
                </c:pt>
                <c:pt idx="687">
                  <c:v>688</c:v>
                </c:pt>
                <c:pt idx="688">
                  <c:v>689</c:v>
                </c:pt>
                <c:pt idx="689">
                  <c:v>690</c:v>
                </c:pt>
                <c:pt idx="690">
                  <c:v>691</c:v>
                </c:pt>
                <c:pt idx="691">
                  <c:v>692</c:v>
                </c:pt>
                <c:pt idx="692">
                  <c:v>693</c:v>
                </c:pt>
                <c:pt idx="693">
                  <c:v>694</c:v>
                </c:pt>
                <c:pt idx="694">
                  <c:v>695</c:v>
                </c:pt>
                <c:pt idx="695">
                  <c:v>696</c:v>
                </c:pt>
                <c:pt idx="696">
                  <c:v>697</c:v>
                </c:pt>
                <c:pt idx="697">
                  <c:v>698</c:v>
                </c:pt>
                <c:pt idx="698">
                  <c:v>699</c:v>
                </c:pt>
                <c:pt idx="699">
                  <c:v>700</c:v>
                </c:pt>
                <c:pt idx="700">
                  <c:v>701</c:v>
                </c:pt>
                <c:pt idx="701">
                  <c:v>702</c:v>
                </c:pt>
                <c:pt idx="702">
                  <c:v>703</c:v>
                </c:pt>
                <c:pt idx="703">
                  <c:v>704</c:v>
                </c:pt>
                <c:pt idx="704">
                  <c:v>705</c:v>
                </c:pt>
                <c:pt idx="705">
                  <c:v>706</c:v>
                </c:pt>
                <c:pt idx="706">
                  <c:v>707</c:v>
                </c:pt>
                <c:pt idx="707">
                  <c:v>708</c:v>
                </c:pt>
                <c:pt idx="708">
                  <c:v>709</c:v>
                </c:pt>
                <c:pt idx="709">
                  <c:v>710</c:v>
                </c:pt>
                <c:pt idx="710">
                  <c:v>711</c:v>
                </c:pt>
                <c:pt idx="711">
                  <c:v>712</c:v>
                </c:pt>
                <c:pt idx="712">
                  <c:v>713</c:v>
                </c:pt>
                <c:pt idx="713">
                  <c:v>714</c:v>
                </c:pt>
                <c:pt idx="714">
                  <c:v>715</c:v>
                </c:pt>
                <c:pt idx="715">
                  <c:v>716</c:v>
                </c:pt>
                <c:pt idx="716">
                  <c:v>717</c:v>
                </c:pt>
                <c:pt idx="717">
                  <c:v>718</c:v>
                </c:pt>
                <c:pt idx="718">
                  <c:v>719</c:v>
                </c:pt>
                <c:pt idx="719">
                  <c:v>720</c:v>
                </c:pt>
                <c:pt idx="720">
                  <c:v>721</c:v>
                </c:pt>
                <c:pt idx="721">
                  <c:v>722</c:v>
                </c:pt>
                <c:pt idx="722">
                  <c:v>723</c:v>
                </c:pt>
                <c:pt idx="723">
                  <c:v>724</c:v>
                </c:pt>
                <c:pt idx="724">
                  <c:v>725</c:v>
                </c:pt>
                <c:pt idx="725">
                  <c:v>726</c:v>
                </c:pt>
                <c:pt idx="726">
                  <c:v>727</c:v>
                </c:pt>
                <c:pt idx="727">
                  <c:v>728</c:v>
                </c:pt>
                <c:pt idx="728">
                  <c:v>729</c:v>
                </c:pt>
                <c:pt idx="729">
                  <c:v>730</c:v>
                </c:pt>
                <c:pt idx="730">
                  <c:v>731</c:v>
                </c:pt>
                <c:pt idx="731">
                  <c:v>732</c:v>
                </c:pt>
                <c:pt idx="732">
                  <c:v>733</c:v>
                </c:pt>
                <c:pt idx="733">
                  <c:v>734</c:v>
                </c:pt>
                <c:pt idx="734">
                  <c:v>735</c:v>
                </c:pt>
                <c:pt idx="735">
                  <c:v>736</c:v>
                </c:pt>
                <c:pt idx="736">
                  <c:v>737</c:v>
                </c:pt>
                <c:pt idx="737">
                  <c:v>738</c:v>
                </c:pt>
                <c:pt idx="738">
                  <c:v>739</c:v>
                </c:pt>
                <c:pt idx="739">
                  <c:v>740</c:v>
                </c:pt>
                <c:pt idx="740">
                  <c:v>741</c:v>
                </c:pt>
                <c:pt idx="741">
                  <c:v>742</c:v>
                </c:pt>
                <c:pt idx="742">
                  <c:v>743</c:v>
                </c:pt>
                <c:pt idx="743">
                  <c:v>744</c:v>
                </c:pt>
                <c:pt idx="744">
                  <c:v>745</c:v>
                </c:pt>
                <c:pt idx="745">
                  <c:v>746</c:v>
                </c:pt>
                <c:pt idx="746">
                  <c:v>747</c:v>
                </c:pt>
                <c:pt idx="747">
                  <c:v>748</c:v>
                </c:pt>
                <c:pt idx="748">
                  <c:v>749</c:v>
                </c:pt>
                <c:pt idx="749">
                  <c:v>750</c:v>
                </c:pt>
                <c:pt idx="750">
                  <c:v>751</c:v>
                </c:pt>
                <c:pt idx="751">
                  <c:v>752</c:v>
                </c:pt>
                <c:pt idx="752">
                  <c:v>753</c:v>
                </c:pt>
                <c:pt idx="753">
                  <c:v>754</c:v>
                </c:pt>
                <c:pt idx="754">
                  <c:v>755</c:v>
                </c:pt>
                <c:pt idx="755">
                  <c:v>756</c:v>
                </c:pt>
                <c:pt idx="756">
                  <c:v>757</c:v>
                </c:pt>
                <c:pt idx="757">
                  <c:v>758</c:v>
                </c:pt>
                <c:pt idx="758">
                  <c:v>759</c:v>
                </c:pt>
                <c:pt idx="759">
                  <c:v>760</c:v>
                </c:pt>
                <c:pt idx="760">
                  <c:v>761</c:v>
                </c:pt>
                <c:pt idx="761">
                  <c:v>762</c:v>
                </c:pt>
                <c:pt idx="762">
                  <c:v>763</c:v>
                </c:pt>
                <c:pt idx="763">
                  <c:v>764</c:v>
                </c:pt>
                <c:pt idx="764">
                  <c:v>765</c:v>
                </c:pt>
                <c:pt idx="765">
                  <c:v>766</c:v>
                </c:pt>
                <c:pt idx="766">
                  <c:v>767</c:v>
                </c:pt>
                <c:pt idx="767">
                  <c:v>768</c:v>
                </c:pt>
                <c:pt idx="768">
                  <c:v>769</c:v>
                </c:pt>
                <c:pt idx="769">
                  <c:v>770</c:v>
                </c:pt>
                <c:pt idx="770">
                  <c:v>771</c:v>
                </c:pt>
                <c:pt idx="771">
                  <c:v>772</c:v>
                </c:pt>
                <c:pt idx="772">
                  <c:v>773</c:v>
                </c:pt>
                <c:pt idx="773">
                  <c:v>774</c:v>
                </c:pt>
                <c:pt idx="774">
                  <c:v>775</c:v>
                </c:pt>
                <c:pt idx="775">
                  <c:v>776</c:v>
                </c:pt>
                <c:pt idx="776">
                  <c:v>777</c:v>
                </c:pt>
                <c:pt idx="777">
                  <c:v>778</c:v>
                </c:pt>
                <c:pt idx="778">
                  <c:v>779</c:v>
                </c:pt>
                <c:pt idx="779">
                  <c:v>780</c:v>
                </c:pt>
                <c:pt idx="780">
                  <c:v>781</c:v>
                </c:pt>
                <c:pt idx="781">
                  <c:v>782</c:v>
                </c:pt>
                <c:pt idx="782">
                  <c:v>783</c:v>
                </c:pt>
                <c:pt idx="783">
                  <c:v>784</c:v>
                </c:pt>
                <c:pt idx="784">
                  <c:v>785</c:v>
                </c:pt>
                <c:pt idx="785">
                  <c:v>786</c:v>
                </c:pt>
                <c:pt idx="786">
                  <c:v>787</c:v>
                </c:pt>
                <c:pt idx="787">
                  <c:v>788</c:v>
                </c:pt>
                <c:pt idx="788">
                  <c:v>789</c:v>
                </c:pt>
                <c:pt idx="789">
                  <c:v>790</c:v>
                </c:pt>
                <c:pt idx="790">
                  <c:v>791</c:v>
                </c:pt>
                <c:pt idx="791">
                  <c:v>792</c:v>
                </c:pt>
                <c:pt idx="792">
                  <c:v>793</c:v>
                </c:pt>
                <c:pt idx="793">
                  <c:v>794</c:v>
                </c:pt>
                <c:pt idx="794">
                  <c:v>795</c:v>
                </c:pt>
                <c:pt idx="795">
                  <c:v>796</c:v>
                </c:pt>
                <c:pt idx="796">
                  <c:v>797</c:v>
                </c:pt>
                <c:pt idx="797">
                  <c:v>798</c:v>
                </c:pt>
                <c:pt idx="798">
                  <c:v>799</c:v>
                </c:pt>
                <c:pt idx="799">
                  <c:v>800</c:v>
                </c:pt>
                <c:pt idx="800">
                  <c:v>801</c:v>
                </c:pt>
                <c:pt idx="801">
                  <c:v>802</c:v>
                </c:pt>
                <c:pt idx="802">
                  <c:v>803</c:v>
                </c:pt>
                <c:pt idx="803">
                  <c:v>804</c:v>
                </c:pt>
                <c:pt idx="804">
                  <c:v>805</c:v>
                </c:pt>
                <c:pt idx="805">
                  <c:v>806</c:v>
                </c:pt>
                <c:pt idx="806">
                  <c:v>807</c:v>
                </c:pt>
                <c:pt idx="807">
                  <c:v>808</c:v>
                </c:pt>
                <c:pt idx="808">
                  <c:v>809</c:v>
                </c:pt>
                <c:pt idx="809">
                  <c:v>810</c:v>
                </c:pt>
                <c:pt idx="810">
                  <c:v>811</c:v>
                </c:pt>
                <c:pt idx="811">
                  <c:v>812</c:v>
                </c:pt>
                <c:pt idx="812">
                  <c:v>813</c:v>
                </c:pt>
                <c:pt idx="813">
                  <c:v>814</c:v>
                </c:pt>
                <c:pt idx="814">
                  <c:v>815</c:v>
                </c:pt>
                <c:pt idx="815">
                  <c:v>816</c:v>
                </c:pt>
                <c:pt idx="816">
                  <c:v>817</c:v>
                </c:pt>
                <c:pt idx="817">
                  <c:v>818</c:v>
                </c:pt>
                <c:pt idx="818">
                  <c:v>819</c:v>
                </c:pt>
                <c:pt idx="819">
                  <c:v>820</c:v>
                </c:pt>
                <c:pt idx="820">
                  <c:v>821</c:v>
                </c:pt>
                <c:pt idx="821">
                  <c:v>822</c:v>
                </c:pt>
                <c:pt idx="822">
                  <c:v>823</c:v>
                </c:pt>
                <c:pt idx="823">
                  <c:v>824</c:v>
                </c:pt>
                <c:pt idx="824">
                  <c:v>825</c:v>
                </c:pt>
                <c:pt idx="825">
                  <c:v>826</c:v>
                </c:pt>
                <c:pt idx="826">
                  <c:v>827</c:v>
                </c:pt>
                <c:pt idx="827">
                  <c:v>828</c:v>
                </c:pt>
                <c:pt idx="828">
                  <c:v>829</c:v>
                </c:pt>
                <c:pt idx="829">
                  <c:v>830</c:v>
                </c:pt>
                <c:pt idx="830">
                  <c:v>831</c:v>
                </c:pt>
                <c:pt idx="831">
                  <c:v>832</c:v>
                </c:pt>
                <c:pt idx="832">
                  <c:v>833</c:v>
                </c:pt>
                <c:pt idx="833">
                  <c:v>834</c:v>
                </c:pt>
                <c:pt idx="834">
                  <c:v>835</c:v>
                </c:pt>
                <c:pt idx="835">
                  <c:v>836</c:v>
                </c:pt>
                <c:pt idx="836">
                  <c:v>837</c:v>
                </c:pt>
                <c:pt idx="837">
                  <c:v>838</c:v>
                </c:pt>
                <c:pt idx="838">
                  <c:v>839</c:v>
                </c:pt>
                <c:pt idx="839">
                  <c:v>840</c:v>
                </c:pt>
                <c:pt idx="840">
                  <c:v>841</c:v>
                </c:pt>
                <c:pt idx="841">
                  <c:v>842</c:v>
                </c:pt>
                <c:pt idx="842">
                  <c:v>843</c:v>
                </c:pt>
                <c:pt idx="843">
                  <c:v>844</c:v>
                </c:pt>
                <c:pt idx="844">
                  <c:v>845</c:v>
                </c:pt>
                <c:pt idx="845">
                  <c:v>846</c:v>
                </c:pt>
                <c:pt idx="846">
                  <c:v>847</c:v>
                </c:pt>
                <c:pt idx="847">
                  <c:v>848</c:v>
                </c:pt>
                <c:pt idx="848">
                  <c:v>849</c:v>
                </c:pt>
                <c:pt idx="849">
                  <c:v>850</c:v>
                </c:pt>
                <c:pt idx="850">
                  <c:v>851</c:v>
                </c:pt>
                <c:pt idx="851">
                  <c:v>852</c:v>
                </c:pt>
                <c:pt idx="852">
                  <c:v>853</c:v>
                </c:pt>
                <c:pt idx="853">
                  <c:v>854</c:v>
                </c:pt>
                <c:pt idx="854">
                  <c:v>855</c:v>
                </c:pt>
                <c:pt idx="855">
                  <c:v>856</c:v>
                </c:pt>
                <c:pt idx="856">
                  <c:v>857</c:v>
                </c:pt>
                <c:pt idx="857">
                  <c:v>858</c:v>
                </c:pt>
                <c:pt idx="858">
                  <c:v>859</c:v>
                </c:pt>
                <c:pt idx="859">
                  <c:v>860</c:v>
                </c:pt>
                <c:pt idx="860">
                  <c:v>861</c:v>
                </c:pt>
                <c:pt idx="861">
                  <c:v>862</c:v>
                </c:pt>
                <c:pt idx="862">
                  <c:v>863</c:v>
                </c:pt>
                <c:pt idx="863">
                  <c:v>864</c:v>
                </c:pt>
                <c:pt idx="864">
                  <c:v>865</c:v>
                </c:pt>
                <c:pt idx="865">
                  <c:v>866</c:v>
                </c:pt>
                <c:pt idx="866">
                  <c:v>867</c:v>
                </c:pt>
                <c:pt idx="867">
                  <c:v>868</c:v>
                </c:pt>
                <c:pt idx="868">
                  <c:v>869</c:v>
                </c:pt>
                <c:pt idx="869">
                  <c:v>870</c:v>
                </c:pt>
                <c:pt idx="870">
                  <c:v>871</c:v>
                </c:pt>
                <c:pt idx="871">
                  <c:v>872</c:v>
                </c:pt>
                <c:pt idx="872">
                  <c:v>873</c:v>
                </c:pt>
                <c:pt idx="873">
                  <c:v>874</c:v>
                </c:pt>
                <c:pt idx="874">
                  <c:v>875</c:v>
                </c:pt>
                <c:pt idx="875">
                  <c:v>876</c:v>
                </c:pt>
                <c:pt idx="876">
                  <c:v>877</c:v>
                </c:pt>
                <c:pt idx="877">
                  <c:v>878</c:v>
                </c:pt>
                <c:pt idx="878">
                  <c:v>879</c:v>
                </c:pt>
                <c:pt idx="879">
                  <c:v>880</c:v>
                </c:pt>
                <c:pt idx="880">
                  <c:v>881</c:v>
                </c:pt>
                <c:pt idx="881">
                  <c:v>882</c:v>
                </c:pt>
                <c:pt idx="882">
                  <c:v>883</c:v>
                </c:pt>
                <c:pt idx="883">
                  <c:v>884</c:v>
                </c:pt>
                <c:pt idx="884">
                  <c:v>885</c:v>
                </c:pt>
                <c:pt idx="885">
                  <c:v>886</c:v>
                </c:pt>
                <c:pt idx="886">
                  <c:v>887</c:v>
                </c:pt>
                <c:pt idx="887">
                  <c:v>888</c:v>
                </c:pt>
                <c:pt idx="888">
                  <c:v>889</c:v>
                </c:pt>
                <c:pt idx="889">
                  <c:v>890</c:v>
                </c:pt>
                <c:pt idx="890">
                  <c:v>891</c:v>
                </c:pt>
                <c:pt idx="891">
                  <c:v>892</c:v>
                </c:pt>
                <c:pt idx="892">
                  <c:v>893</c:v>
                </c:pt>
                <c:pt idx="893">
                  <c:v>894</c:v>
                </c:pt>
                <c:pt idx="894">
                  <c:v>895</c:v>
                </c:pt>
                <c:pt idx="895">
                  <c:v>896</c:v>
                </c:pt>
                <c:pt idx="896">
                  <c:v>897</c:v>
                </c:pt>
                <c:pt idx="897">
                  <c:v>898</c:v>
                </c:pt>
                <c:pt idx="898">
                  <c:v>899</c:v>
                </c:pt>
                <c:pt idx="899">
                  <c:v>900</c:v>
                </c:pt>
                <c:pt idx="900">
                  <c:v>901</c:v>
                </c:pt>
                <c:pt idx="901">
                  <c:v>902</c:v>
                </c:pt>
                <c:pt idx="902">
                  <c:v>903</c:v>
                </c:pt>
                <c:pt idx="903">
                  <c:v>904</c:v>
                </c:pt>
                <c:pt idx="904">
                  <c:v>905</c:v>
                </c:pt>
                <c:pt idx="905">
                  <c:v>906</c:v>
                </c:pt>
                <c:pt idx="906">
                  <c:v>907</c:v>
                </c:pt>
                <c:pt idx="907">
                  <c:v>908</c:v>
                </c:pt>
                <c:pt idx="908">
                  <c:v>909</c:v>
                </c:pt>
                <c:pt idx="909">
                  <c:v>910</c:v>
                </c:pt>
                <c:pt idx="910">
                  <c:v>911</c:v>
                </c:pt>
                <c:pt idx="911">
                  <c:v>912</c:v>
                </c:pt>
                <c:pt idx="912">
                  <c:v>913</c:v>
                </c:pt>
                <c:pt idx="913">
                  <c:v>914</c:v>
                </c:pt>
                <c:pt idx="914">
                  <c:v>915</c:v>
                </c:pt>
                <c:pt idx="915">
                  <c:v>916</c:v>
                </c:pt>
                <c:pt idx="916">
                  <c:v>917</c:v>
                </c:pt>
                <c:pt idx="917">
                  <c:v>918</c:v>
                </c:pt>
                <c:pt idx="918">
                  <c:v>919</c:v>
                </c:pt>
                <c:pt idx="919">
                  <c:v>920</c:v>
                </c:pt>
                <c:pt idx="920">
                  <c:v>921</c:v>
                </c:pt>
                <c:pt idx="921">
                  <c:v>922</c:v>
                </c:pt>
                <c:pt idx="922">
                  <c:v>923</c:v>
                </c:pt>
                <c:pt idx="923">
                  <c:v>924</c:v>
                </c:pt>
                <c:pt idx="924">
                  <c:v>925</c:v>
                </c:pt>
                <c:pt idx="925">
                  <c:v>926</c:v>
                </c:pt>
                <c:pt idx="926">
                  <c:v>927</c:v>
                </c:pt>
                <c:pt idx="927">
                  <c:v>928</c:v>
                </c:pt>
                <c:pt idx="928">
                  <c:v>929</c:v>
                </c:pt>
                <c:pt idx="929">
                  <c:v>930</c:v>
                </c:pt>
                <c:pt idx="930">
                  <c:v>931</c:v>
                </c:pt>
                <c:pt idx="931">
                  <c:v>932</c:v>
                </c:pt>
                <c:pt idx="932">
                  <c:v>933</c:v>
                </c:pt>
                <c:pt idx="933">
                  <c:v>934</c:v>
                </c:pt>
                <c:pt idx="934">
                  <c:v>935</c:v>
                </c:pt>
                <c:pt idx="935">
                  <c:v>936</c:v>
                </c:pt>
                <c:pt idx="936">
                  <c:v>937</c:v>
                </c:pt>
                <c:pt idx="937">
                  <c:v>938</c:v>
                </c:pt>
                <c:pt idx="938">
                  <c:v>939</c:v>
                </c:pt>
                <c:pt idx="939">
                  <c:v>940</c:v>
                </c:pt>
                <c:pt idx="940">
                  <c:v>941</c:v>
                </c:pt>
                <c:pt idx="941">
                  <c:v>942</c:v>
                </c:pt>
                <c:pt idx="942">
                  <c:v>943</c:v>
                </c:pt>
                <c:pt idx="943">
                  <c:v>944</c:v>
                </c:pt>
                <c:pt idx="944">
                  <c:v>945</c:v>
                </c:pt>
                <c:pt idx="945">
                  <c:v>946</c:v>
                </c:pt>
                <c:pt idx="946">
                  <c:v>947</c:v>
                </c:pt>
                <c:pt idx="947">
                  <c:v>948</c:v>
                </c:pt>
                <c:pt idx="948">
                  <c:v>949</c:v>
                </c:pt>
                <c:pt idx="949">
                  <c:v>950</c:v>
                </c:pt>
                <c:pt idx="950">
                  <c:v>951</c:v>
                </c:pt>
                <c:pt idx="951">
                  <c:v>952</c:v>
                </c:pt>
                <c:pt idx="952">
                  <c:v>953</c:v>
                </c:pt>
                <c:pt idx="953">
                  <c:v>954</c:v>
                </c:pt>
                <c:pt idx="954">
                  <c:v>955</c:v>
                </c:pt>
                <c:pt idx="955">
                  <c:v>956</c:v>
                </c:pt>
                <c:pt idx="956">
                  <c:v>957</c:v>
                </c:pt>
                <c:pt idx="957">
                  <c:v>958</c:v>
                </c:pt>
                <c:pt idx="958">
                  <c:v>959</c:v>
                </c:pt>
                <c:pt idx="959">
                  <c:v>960</c:v>
                </c:pt>
                <c:pt idx="960">
                  <c:v>961</c:v>
                </c:pt>
                <c:pt idx="961">
                  <c:v>962</c:v>
                </c:pt>
                <c:pt idx="962">
                  <c:v>963</c:v>
                </c:pt>
                <c:pt idx="963">
                  <c:v>964</c:v>
                </c:pt>
                <c:pt idx="964">
                  <c:v>965</c:v>
                </c:pt>
                <c:pt idx="965">
                  <c:v>966</c:v>
                </c:pt>
                <c:pt idx="966">
                  <c:v>967</c:v>
                </c:pt>
                <c:pt idx="967">
                  <c:v>968</c:v>
                </c:pt>
                <c:pt idx="968">
                  <c:v>969</c:v>
                </c:pt>
                <c:pt idx="969">
                  <c:v>970</c:v>
                </c:pt>
                <c:pt idx="970">
                  <c:v>971</c:v>
                </c:pt>
                <c:pt idx="971">
                  <c:v>972</c:v>
                </c:pt>
                <c:pt idx="972">
                  <c:v>973</c:v>
                </c:pt>
                <c:pt idx="973">
                  <c:v>974</c:v>
                </c:pt>
                <c:pt idx="974">
                  <c:v>975</c:v>
                </c:pt>
                <c:pt idx="975">
                  <c:v>976</c:v>
                </c:pt>
                <c:pt idx="976">
                  <c:v>977</c:v>
                </c:pt>
                <c:pt idx="977">
                  <c:v>978</c:v>
                </c:pt>
                <c:pt idx="978">
                  <c:v>979</c:v>
                </c:pt>
                <c:pt idx="979">
                  <c:v>980</c:v>
                </c:pt>
                <c:pt idx="980">
                  <c:v>981</c:v>
                </c:pt>
                <c:pt idx="981">
                  <c:v>982</c:v>
                </c:pt>
                <c:pt idx="982">
                  <c:v>983</c:v>
                </c:pt>
                <c:pt idx="983">
                  <c:v>984</c:v>
                </c:pt>
                <c:pt idx="984">
                  <c:v>985</c:v>
                </c:pt>
                <c:pt idx="985">
                  <c:v>986</c:v>
                </c:pt>
                <c:pt idx="986">
                  <c:v>987</c:v>
                </c:pt>
                <c:pt idx="987">
                  <c:v>988</c:v>
                </c:pt>
                <c:pt idx="988">
                  <c:v>989</c:v>
                </c:pt>
                <c:pt idx="989">
                  <c:v>990</c:v>
                </c:pt>
                <c:pt idx="990">
                  <c:v>991</c:v>
                </c:pt>
                <c:pt idx="991">
                  <c:v>992</c:v>
                </c:pt>
                <c:pt idx="992">
                  <c:v>993</c:v>
                </c:pt>
                <c:pt idx="993">
                  <c:v>994</c:v>
                </c:pt>
                <c:pt idx="994">
                  <c:v>995</c:v>
                </c:pt>
                <c:pt idx="995">
                  <c:v>996</c:v>
                </c:pt>
                <c:pt idx="996">
                  <c:v>997</c:v>
                </c:pt>
                <c:pt idx="997">
                  <c:v>998</c:v>
                </c:pt>
                <c:pt idx="998">
                  <c:v>999</c:v>
                </c:pt>
                <c:pt idx="999">
                  <c:v>1000</c:v>
                </c:pt>
              </c:numCache>
            </c:numRef>
          </c:xVal>
          <c:yVal>
            <c:numRef>
              <c:f>List2!$I$2:$I$1001</c:f>
              <c:numCache>
                <c:formatCode>General</c:formatCode>
                <c:ptCount val="1000"/>
                <c:pt idx="0">
                  <c:v>0.17860661511585937</c:v>
                </c:pt>
                <c:pt idx="1">
                  <c:v>0.17560537261012696</c:v>
                </c:pt>
                <c:pt idx="2">
                  <c:v>0.17521867406000824</c:v>
                </c:pt>
                <c:pt idx="3">
                  <c:v>0.17531595641268405</c:v>
                </c:pt>
                <c:pt idx="4">
                  <c:v>0.17551008233166854</c:v>
                </c:pt>
                <c:pt idx="5">
                  <c:v>0.17569812899778536</c:v>
                </c:pt>
                <c:pt idx="6">
                  <c:v>0.17587550897460727</c:v>
                </c:pt>
                <c:pt idx="7">
                  <c:v>0.17606124950267768</c:v>
                </c:pt>
                <c:pt idx="8">
                  <c:v>0.17628174649021466</c:v>
                </c:pt>
                <c:pt idx="9">
                  <c:v>0.17653567882011051</c:v>
                </c:pt>
                <c:pt idx="10">
                  <c:v>0.17677216387540642</c:v>
                </c:pt>
                <c:pt idx="11">
                  <c:v>0.17694124229773978</c:v>
                </c:pt>
                <c:pt idx="12">
                  <c:v>0.17705360905890502</c:v>
                </c:pt>
                <c:pt idx="13">
                  <c:v>0.17716982511658355</c:v>
                </c:pt>
                <c:pt idx="14">
                  <c:v>0.17733902316862099</c:v>
                </c:pt>
                <c:pt idx="15">
                  <c:v>0.17756878011063745</c:v>
                </c:pt>
                <c:pt idx="16">
                  <c:v>0.17783702494808673</c:v>
                </c:pt>
                <c:pt idx="17">
                  <c:v>0.17810976230645936</c:v>
                </c:pt>
                <c:pt idx="18">
                  <c:v>0.17835429729346761</c:v>
                </c:pt>
                <c:pt idx="19">
                  <c:v>0.17855230072913608</c:v>
                </c:pt>
                <c:pt idx="20">
                  <c:v>0.17870721650008495</c:v>
                </c:pt>
                <c:pt idx="21">
                  <c:v>0.17884208907044663</c:v>
                </c:pt>
                <c:pt idx="22">
                  <c:v>0.17898646246018632</c:v>
                </c:pt>
                <c:pt idx="23">
                  <c:v>0.17915686151788587</c:v>
                </c:pt>
                <c:pt idx="24">
                  <c:v>0.17934895188222746</c:v>
                </c:pt>
                <c:pt idx="25">
                  <c:v>0.17954688103921193</c:v>
                </c:pt>
                <c:pt idx="26">
                  <c:v>0.17973736900074433</c:v>
                </c:pt>
                <c:pt idx="27">
                  <c:v>0.17991562295838903</c:v>
                </c:pt>
                <c:pt idx="28">
                  <c:v>0.18008212319591965</c:v>
                </c:pt>
                <c:pt idx="29">
                  <c:v>0.18023928060272151</c:v>
                </c:pt>
                <c:pt idx="30">
                  <c:v>0.18039229665748865</c:v>
                </c:pt>
                <c:pt idx="31">
                  <c:v>0.18055010198278995</c:v>
                </c:pt>
                <c:pt idx="32">
                  <c:v>0.18072172635675521</c:v>
                </c:pt>
                <c:pt idx="33">
                  <c:v>0.18090989648630146</c:v>
                </c:pt>
                <c:pt idx="34">
                  <c:v>0.18110978568549682</c:v>
                </c:pt>
                <c:pt idx="35">
                  <c:v>0.18131695675399823</c:v>
                </c:pt>
                <c:pt idx="36">
                  <c:v>0.18153672126506484</c:v>
                </c:pt>
                <c:pt idx="37">
                  <c:v>0.18178455294194701</c:v>
                </c:pt>
                <c:pt idx="38">
                  <c:v>0.18207822987146308</c:v>
                </c:pt>
                <c:pt idx="39">
                  <c:v>0.18242756154296169</c:v>
                </c:pt>
                <c:pt idx="40">
                  <c:v>0.18281647861233158</c:v>
                </c:pt>
                <c:pt idx="41">
                  <c:v>0.18318461808875705</c:v>
                </c:pt>
                <c:pt idx="42">
                  <c:v>0.18346870445323199</c:v>
                </c:pt>
                <c:pt idx="43">
                  <c:v>0.18366163389914705</c:v>
                </c:pt>
                <c:pt idx="44">
                  <c:v>0.18379205574778726</c:v>
                </c:pt>
                <c:pt idx="45">
                  <c:v>0.183897013600095</c:v>
                </c:pt>
                <c:pt idx="46">
                  <c:v>0.18402802870375523</c:v>
                </c:pt>
                <c:pt idx="47">
                  <c:v>0.1842357766260749</c:v>
                </c:pt>
                <c:pt idx="48">
                  <c:v>0.18452590493775345</c:v>
                </c:pt>
                <c:pt idx="49">
                  <c:v>0.1848654702093781</c:v>
                </c:pt>
                <c:pt idx="50">
                  <c:v>0.1852298284037498</c:v>
                </c:pt>
                <c:pt idx="51">
                  <c:v>0.18560844518838998</c:v>
                </c:pt>
                <c:pt idx="52">
                  <c:v>0.18598758997371598</c:v>
                </c:pt>
                <c:pt idx="53">
                  <c:v>0.18634472825345663</c:v>
                </c:pt>
                <c:pt idx="54">
                  <c:v>0.18665920934094976</c:v>
                </c:pt>
                <c:pt idx="55">
                  <c:v>0.18692591452289595</c:v>
                </c:pt>
                <c:pt idx="56">
                  <c:v>0.18715773667761465</c:v>
                </c:pt>
                <c:pt idx="57">
                  <c:v>0.18736195171748951</c:v>
                </c:pt>
                <c:pt idx="58">
                  <c:v>0.18750457023182468</c:v>
                </c:pt>
                <c:pt idx="59">
                  <c:v>0.18752994648495527</c:v>
                </c:pt>
                <c:pt idx="60">
                  <c:v>0.18742278397732334</c:v>
                </c:pt>
                <c:pt idx="61">
                  <c:v>0.18722117141752331</c:v>
                </c:pt>
                <c:pt idx="62">
                  <c:v>0.18699606572261646</c:v>
                </c:pt>
                <c:pt idx="63">
                  <c:v>0.18684577496699731</c:v>
                </c:pt>
                <c:pt idx="64">
                  <c:v>0.1868731583879078</c:v>
                </c:pt>
                <c:pt idx="65">
                  <c:v>0.18713614485713248</c:v>
                </c:pt>
                <c:pt idx="66">
                  <c:v>0.18763230052691787</c:v>
                </c:pt>
                <c:pt idx="67">
                  <c:v>0.18832517543070501</c:v>
                </c:pt>
                <c:pt idx="68">
                  <c:v>0.18914259180316442</c:v>
                </c:pt>
                <c:pt idx="69">
                  <c:v>0.18994490849342105</c:v>
                </c:pt>
                <c:pt idx="70">
                  <c:v>0.19054712648517719</c:v>
                </c:pt>
                <c:pt idx="71">
                  <c:v>0.19082770698281457</c:v>
                </c:pt>
                <c:pt idx="72">
                  <c:v>0.19084504334201008</c:v>
                </c:pt>
                <c:pt idx="73">
                  <c:v>0.19078387414063741</c:v>
                </c:pt>
                <c:pt idx="74">
                  <c:v>0.19077188467732878</c:v>
                </c:pt>
                <c:pt idx="75">
                  <c:v>0.19083793138644295</c:v>
                </c:pt>
                <c:pt idx="76">
                  <c:v>0.19094955494284385</c:v>
                </c:pt>
                <c:pt idx="77">
                  <c:v>0.19104714358091693</c:v>
                </c:pt>
                <c:pt idx="78">
                  <c:v>0.19112052984270589</c:v>
                </c:pt>
                <c:pt idx="79">
                  <c:v>0.1912478865032585</c:v>
                </c:pt>
                <c:pt idx="80">
                  <c:v>0.19154852888194979</c:v>
                </c:pt>
                <c:pt idx="81">
                  <c:v>0.19203277122434517</c:v>
                </c:pt>
                <c:pt idx="82">
                  <c:v>0.1925860906692265</c:v>
                </c:pt>
                <c:pt idx="83">
                  <c:v>0.19312839315163108</c:v>
                </c:pt>
                <c:pt idx="84">
                  <c:v>0.1936470085246694</c:v>
                </c:pt>
                <c:pt idx="85">
                  <c:v>0.19415167593194971</c:v>
                </c:pt>
                <c:pt idx="86">
                  <c:v>0.19465052488947487</c:v>
                </c:pt>
                <c:pt idx="87">
                  <c:v>0.19514738545139371</c:v>
                </c:pt>
                <c:pt idx="88">
                  <c:v>0.19564436758617174</c:v>
                </c:pt>
                <c:pt idx="89">
                  <c:v>0.19614235841733613</c:v>
                </c:pt>
                <c:pt idx="90">
                  <c:v>0.1966413396502521</c:v>
                </c:pt>
                <c:pt idx="91">
                  <c:v>0.19714156125297078</c:v>
                </c:pt>
                <c:pt idx="92">
                  <c:v>0.19763970702438444</c:v>
                </c:pt>
                <c:pt idx="93">
                  <c:v>0.19811469455474889</c:v>
                </c:pt>
                <c:pt idx="94">
                  <c:v>0.19851761618772606</c:v>
                </c:pt>
                <c:pt idx="95">
                  <c:v>0.19879789257401648</c:v>
                </c:pt>
                <c:pt idx="96">
                  <c:v>0.19893885543344206</c:v>
                </c:pt>
                <c:pt idx="97">
                  <c:v>0.19895641334339181</c:v>
                </c:pt>
                <c:pt idx="98">
                  <c:v>0.19887543137525115</c:v>
                </c:pt>
                <c:pt idx="99">
                  <c:v>0.198709772302642</c:v>
                </c:pt>
                <c:pt idx="100">
                  <c:v>0.19845925232686304</c:v>
                </c:pt>
                <c:pt idx="101">
                  <c:v>0.19811483642560274</c:v>
                </c:pt>
                <c:pt idx="102">
                  <c:v>0.19766668592440181</c:v>
                </c:pt>
                <c:pt idx="103">
                  <c:v>0.19715298704366846</c:v>
                </c:pt>
                <c:pt idx="104">
                  <c:v>0.19665306408114702</c:v>
                </c:pt>
                <c:pt idx="105">
                  <c:v>0.19618093871037443</c:v>
                </c:pt>
                <c:pt idx="106">
                  <c:v>0.19571467554233976</c:v>
                </c:pt>
                <c:pt idx="107">
                  <c:v>0.19528323000331599</c:v>
                </c:pt>
                <c:pt idx="108">
                  <c:v>0.19495468749371322</c:v>
                </c:pt>
                <c:pt idx="109">
                  <c:v>0.19476194174598904</c:v>
                </c:pt>
                <c:pt idx="110">
                  <c:v>0.19466897552820914</c:v>
                </c:pt>
                <c:pt idx="111">
                  <c:v>0.19463977052269954</c:v>
                </c:pt>
                <c:pt idx="112">
                  <c:v>0.19471712058957172</c:v>
                </c:pt>
                <c:pt idx="113">
                  <c:v>0.19494612262030048</c:v>
                </c:pt>
                <c:pt idx="114">
                  <c:v>0.1953008593245881</c:v>
                </c:pt>
                <c:pt idx="115">
                  <c:v>0.19572787537249409</c:v>
                </c:pt>
                <c:pt idx="116">
                  <c:v>0.19618559914245842</c:v>
                </c:pt>
                <c:pt idx="117">
                  <c:v>0.19664993100600917</c:v>
                </c:pt>
                <c:pt idx="118">
                  <c:v>0.1971077426089991</c:v>
                </c:pt>
                <c:pt idx="119">
                  <c:v>0.19754576902143292</c:v>
                </c:pt>
                <c:pt idx="120">
                  <c:v>0.19794487629494067</c:v>
                </c:pt>
                <c:pt idx="121">
                  <c:v>0.19829745644769686</c:v>
                </c:pt>
                <c:pt idx="122">
                  <c:v>0.19862817417564019</c:v>
                </c:pt>
                <c:pt idx="123">
                  <c:v>0.19896389015126945</c:v>
                </c:pt>
                <c:pt idx="124">
                  <c:v>0.1993022287390612</c:v>
                </c:pt>
                <c:pt idx="125">
                  <c:v>0.19961842561824383</c:v>
                </c:pt>
                <c:pt idx="126">
                  <c:v>0.19988308987809775</c:v>
                </c:pt>
                <c:pt idx="127">
                  <c:v>0.20007511705419359</c:v>
                </c:pt>
                <c:pt idx="128">
                  <c:v>0.20017509395592786</c:v>
                </c:pt>
                <c:pt idx="129">
                  <c:v>0.20017299833604382</c:v>
                </c:pt>
                <c:pt idx="130">
                  <c:v>0.20012437069385111</c:v>
                </c:pt>
                <c:pt idx="131">
                  <c:v>0.2001212064364192</c:v>
                </c:pt>
                <c:pt idx="132">
                  <c:v>0.20020438774374522</c:v>
                </c:pt>
                <c:pt idx="133">
                  <c:v>0.20036322015984109</c:v>
                </c:pt>
                <c:pt idx="134">
                  <c:v>0.20055776844603929</c:v>
                </c:pt>
                <c:pt idx="135">
                  <c:v>0.20075115827174522</c:v>
                </c:pt>
                <c:pt idx="136">
                  <c:v>0.20093350985149505</c:v>
                </c:pt>
                <c:pt idx="137">
                  <c:v>0.20111757684816986</c:v>
                </c:pt>
                <c:pt idx="138">
                  <c:v>0.20132062847043561</c:v>
                </c:pt>
                <c:pt idx="139">
                  <c:v>0.20155198089514523</c:v>
                </c:pt>
                <c:pt idx="140">
                  <c:v>0.20181117512059454</c:v>
                </c:pt>
                <c:pt idx="141">
                  <c:v>0.20209176276306939</c:v>
                </c:pt>
                <c:pt idx="142">
                  <c:v>0.2023876188454265</c:v>
                </c:pt>
                <c:pt idx="143">
                  <c:v>0.20270050418322286</c:v>
                </c:pt>
                <c:pt idx="144">
                  <c:v>0.20304091442459909</c:v>
                </c:pt>
                <c:pt idx="145">
                  <c:v>0.20341869051130052</c:v>
                </c:pt>
                <c:pt idx="146">
                  <c:v>0.20383408228793065</c:v>
                </c:pt>
                <c:pt idx="147">
                  <c:v>0.20427770930503741</c:v>
                </c:pt>
                <c:pt idx="148">
                  <c:v>0.20473693380352517</c:v>
                </c:pt>
                <c:pt idx="149">
                  <c:v>0.20520098983057539</c:v>
                </c:pt>
                <c:pt idx="150">
                  <c:v>0.20565994243617444</c:v>
                </c:pt>
                <c:pt idx="151">
                  <c:v>0.20609831400272424</c:v>
                </c:pt>
                <c:pt idx="152">
                  <c:v>0.20648788733546763</c:v>
                </c:pt>
                <c:pt idx="153">
                  <c:v>0.20678747821421004</c:v>
                </c:pt>
                <c:pt idx="154">
                  <c:v>0.20695986523861187</c:v>
                </c:pt>
                <c:pt idx="155">
                  <c:v>0.20700285816610689</c:v>
                </c:pt>
                <c:pt idx="156">
                  <c:v>0.20695836875575344</c:v>
                </c:pt>
                <c:pt idx="157">
                  <c:v>0.20688369469518991</c:v>
                </c:pt>
                <c:pt idx="158">
                  <c:v>0.20682042463013334</c:v>
                </c:pt>
                <c:pt idx="159">
                  <c:v>0.20678136765218449</c:v>
                </c:pt>
                <c:pt idx="160">
                  <c:v>0.20675691618854614</c:v>
                </c:pt>
                <c:pt idx="161">
                  <c:v>0.20673046383706489</c:v>
                </c:pt>
                <c:pt idx="162">
                  <c:v>0.20669646934866942</c:v>
                </c:pt>
                <c:pt idx="163">
                  <c:v>0.20667515093526759</c:v>
                </c:pt>
                <c:pt idx="164">
                  <c:v>0.20670865100551872</c:v>
                </c:pt>
                <c:pt idx="165">
                  <c:v>0.20683284726192516</c:v>
                </c:pt>
                <c:pt idx="166">
                  <c:v>0.20705012362065475</c:v>
                </c:pt>
                <c:pt idx="167">
                  <c:v>0.20732934883725299</c:v>
                </c:pt>
                <c:pt idx="168">
                  <c:v>0.20762645445499364</c:v>
                </c:pt>
                <c:pt idx="169">
                  <c:v>0.20790510083787403</c:v>
                </c:pt>
                <c:pt idx="170">
                  <c:v>0.20814740374333426</c:v>
                </c:pt>
                <c:pt idx="171">
                  <c:v>0.20835342534669496</c:v>
                </c:pt>
                <c:pt idx="172">
                  <c:v>0.20853113653162014</c:v>
                </c:pt>
                <c:pt idx="173">
                  <c:v>0.20868541217200551</c:v>
                </c:pt>
                <c:pt idx="174">
                  <c:v>0.20881693836581372</c:v>
                </c:pt>
                <c:pt idx="175">
                  <c:v>0.20892931473992879</c:v>
                </c:pt>
                <c:pt idx="176">
                  <c:v>0.20903280046084022</c:v>
                </c:pt>
                <c:pt idx="177">
                  <c:v>0.20914041294016075</c:v>
                </c:pt>
                <c:pt idx="178">
                  <c:v>0.20926193296815801</c:v>
                </c:pt>
                <c:pt idx="179">
                  <c:v>0.20940116918156718</c:v>
                </c:pt>
                <c:pt idx="180">
                  <c:v>0.2095567240799644</c:v>
                </c:pt>
                <c:pt idx="181">
                  <c:v>0.2097240317030731</c:v>
                </c:pt>
                <c:pt idx="182">
                  <c:v>0.20989717146744571</c:v>
                </c:pt>
                <c:pt idx="183">
                  <c:v>0.2100702404913288</c:v>
                </c:pt>
                <c:pt idx="184">
                  <c:v>0.21023854467374428</c:v>
                </c:pt>
                <c:pt idx="185">
                  <c:v>0.21039975861376803</c:v>
                </c:pt>
                <c:pt idx="186">
                  <c:v>0.2105549925269754</c:v>
                </c:pt>
                <c:pt idx="187">
                  <c:v>0.21070951835246307</c:v>
                </c:pt>
                <c:pt idx="188">
                  <c:v>0.21087263828859906</c:v>
                </c:pt>
                <c:pt idx="189">
                  <c:v>0.21105588529201191</c:v>
                </c:pt>
                <c:pt idx="190">
                  <c:v>0.21126903794157628</c:v>
                </c:pt>
                <c:pt idx="191">
                  <c:v>0.21151531602668039</c:v>
                </c:pt>
                <c:pt idx="192">
                  <c:v>0.2117894011400101</c:v>
                </c:pt>
                <c:pt idx="193">
                  <c:v>0.21208032641050958</c:v>
                </c:pt>
                <c:pt idx="194">
                  <c:v>0.21237675327175157</c:v>
                </c:pt>
                <c:pt idx="195">
                  <c:v>0.21267038257057899</c:v>
                </c:pt>
                <c:pt idx="196">
                  <c:v>0.21295631307276994</c:v>
                </c:pt>
                <c:pt idx="197">
                  <c:v>0.21323232902540093</c:v>
                </c:pt>
                <c:pt idx="198">
                  <c:v>0.21349829470834436</c:v>
                </c:pt>
                <c:pt idx="199">
                  <c:v>0.21375564326639912</c:v>
                </c:pt>
                <c:pt idx="200">
                  <c:v>0.21400684314936808</c:v>
                </c:pt>
                <c:pt idx="201">
                  <c:v>0.21425483667727857</c:v>
                </c:pt>
                <c:pt idx="202">
                  <c:v>0.2145025101767836</c:v>
                </c:pt>
                <c:pt idx="203">
                  <c:v>0.21475228284518269</c:v>
                </c:pt>
                <c:pt idx="204">
                  <c:v>0.21500588016635166</c:v>
                </c:pt>
                <c:pt idx="205">
                  <c:v>0.21526430049428952</c:v>
                </c:pt>
                <c:pt idx="206">
                  <c:v>0.21552792700731599</c:v>
                </c:pt>
                <c:pt idx="207">
                  <c:v>0.21579670677886853</c:v>
                </c:pt>
                <c:pt idx="208">
                  <c:v>0.2160703197505178</c:v>
                </c:pt>
                <c:pt idx="209">
                  <c:v>0.21634828726319275</c:v>
                </c:pt>
                <c:pt idx="210">
                  <c:v>0.21663000892156528</c:v>
                </c:pt>
                <c:pt idx="211">
                  <c:v>0.2169147488531617</c:v>
                </c:pt>
                <c:pt idx="212">
                  <c:v>0.21720160340203837</c:v>
                </c:pt>
                <c:pt idx="213">
                  <c:v>0.21748947193765664</c:v>
                </c:pt>
                <c:pt idx="214">
                  <c:v>0.21777703348808494</c:v>
                </c:pt>
                <c:pt idx="215">
                  <c:v>0.21806271956165846</c:v>
                </c:pt>
                <c:pt idx="216">
                  <c:v>0.21834467667138632</c:v>
                </c:pt>
                <c:pt idx="217">
                  <c:v>0.21862072955871137</c:v>
                </c:pt>
                <c:pt idx="218">
                  <c:v>0.21888837757585758</c:v>
                </c:pt>
                <c:pt idx="219">
                  <c:v>0.21914486750364021</c:v>
                </c:pt>
                <c:pt idx="220">
                  <c:v>0.21938737464008676</c:v>
                </c:pt>
                <c:pt idx="221">
                  <c:v>0.21961328804358171</c:v>
                </c:pt>
                <c:pt idx="222">
                  <c:v>0.21982054638980275</c:v>
                </c:pt>
                <c:pt idx="223">
                  <c:v>0.22000793206932695</c:v>
                </c:pt>
                <c:pt idx="224">
                  <c:v>0.22017522972847486</c:v>
                </c:pt>
                <c:pt idx="225">
                  <c:v>0.22032320039521461</c:v>
                </c:pt>
                <c:pt idx="226">
                  <c:v>0.22045339119375618</c:v>
                </c:pt>
                <c:pt idx="227">
                  <c:v>0.22056785314777441</c:v>
                </c:pt>
                <c:pt idx="228">
                  <c:v>0.22066884981103471</c:v>
                </c:pt>
                <c:pt idx="229">
                  <c:v>0.22075861392765386</c:v>
                </c:pt>
                <c:pt idx="230">
                  <c:v>0.2208391740302493</c:v>
                </c:pt>
                <c:pt idx="231">
                  <c:v>0.22091224825435254</c:v>
                </c:pt>
                <c:pt idx="232">
                  <c:v>0.22097919222576073</c:v>
                </c:pt>
                <c:pt idx="233">
                  <c:v>0.2210409852904183</c:v>
                </c:pt>
                <c:pt idx="234">
                  <c:v>0.22109823973107767</c:v>
                </c:pt>
                <c:pt idx="235">
                  <c:v>0.22115122145522559</c:v>
                </c:pt>
                <c:pt idx="236">
                  <c:v>0.22119987947937808</c:v>
                </c:pt>
                <c:pt idx="237">
                  <c:v>0.22124389237558267</c:v>
                </c:pt>
                <c:pt idx="238">
                  <c:v>0.22128274520849681</c:v>
                </c:pt>
                <c:pt idx="239">
                  <c:v>0.2213158445481361</c:v>
                </c:pt>
                <c:pt idx="240">
                  <c:v>0.22134266374137901</c:v>
                </c:pt>
                <c:pt idx="241">
                  <c:v>0.22136289490265207</c:v>
                </c:pt>
                <c:pt idx="242">
                  <c:v>0.22137657767947122</c:v>
                </c:pt>
                <c:pt idx="243">
                  <c:v>0.22138418080716532</c:v>
                </c:pt>
                <c:pt idx="244">
                  <c:v>0.22138662623265204</c:v>
                </c:pt>
                <c:pt idx="245">
                  <c:v>0.22138526027244473</c:v>
                </c:pt>
                <c:pt idx="246">
                  <c:v>0.22138178758256258</c:v>
                </c:pt>
                <c:pt idx="247">
                  <c:v>0.2213781892664119</c:v>
                </c:pt>
                <c:pt idx="248">
                  <c:v>0.22137664245981917</c:v>
                </c:pt>
                <c:pt idx="249">
                  <c:v>0.22137944069674886</c:v>
                </c:pt>
                <c:pt idx="250">
                  <c:v>0.22138888388691785</c:v>
                </c:pt>
                <c:pt idx="251">
                  <c:v>0.22140708212781923</c:v>
                </c:pt>
                <c:pt idx="252">
                  <c:v>0.22143563672098995</c:v>
                </c:pt>
                <c:pt idx="253">
                  <c:v>0.2214752537056329</c:v>
                </c:pt>
                <c:pt idx="254">
                  <c:v>0.22152547122931687</c:v>
                </c:pt>
                <c:pt idx="255">
                  <c:v>0.2215847231613087</c:v>
                </c:pt>
                <c:pt idx="256">
                  <c:v>0.22165082936013697</c:v>
                </c:pt>
                <c:pt idx="257">
                  <c:v>0.22172177653916528</c:v>
                </c:pt>
                <c:pt idx="258">
                  <c:v>0.2217965215242676</c:v>
                </c:pt>
                <c:pt idx="259">
                  <c:v>0.22187558275383742</c:v>
                </c:pt>
                <c:pt idx="260">
                  <c:v>0.22196126861784934</c:v>
                </c:pt>
                <c:pt idx="261">
                  <c:v>0.22205741201336346</c:v>
                </c:pt>
                <c:pt idx="262">
                  <c:v>0.2221685144616794</c:v>
                </c:pt>
                <c:pt idx="263">
                  <c:v>0.22229843722530962</c:v>
                </c:pt>
                <c:pt idx="264">
                  <c:v>0.22244920202314067</c:v>
                </c:pt>
                <c:pt idx="265">
                  <c:v>0.22262064855018082</c:v>
                </c:pt>
                <c:pt idx="266">
                  <c:v>0.22281119219682471</c:v>
                </c:pt>
                <c:pt idx="267">
                  <c:v>0.22301904301523837</c:v>
                </c:pt>
                <c:pt idx="268">
                  <c:v>0.22324287523610775</c:v>
                </c:pt>
                <c:pt idx="269">
                  <c:v>0.22348144238623474</c:v>
                </c:pt>
                <c:pt idx="270">
                  <c:v>0.22373252370047764</c:v>
                </c:pt>
                <c:pt idx="271">
                  <c:v>0.2239921643055626</c:v>
                </c:pt>
                <c:pt idx="272">
                  <c:v>0.22425500755709962</c:v>
                </c:pt>
                <c:pt idx="273">
                  <c:v>0.224515661288747</c:v>
                </c:pt>
                <c:pt idx="274">
                  <c:v>0.22477022165852051</c:v>
                </c:pt>
                <c:pt idx="275">
                  <c:v>0.22501718115638178</c:v>
                </c:pt>
                <c:pt idx="276">
                  <c:v>0.22525780463475706</c:v>
                </c:pt>
                <c:pt idx="277">
                  <c:v>0.2254965127192877</c:v>
                </c:pt>
                <c:pt idx="278">
                  <c:v>0.22574128649629321</c:v>
                </c:pt>
                <c:pt idx="279">
                  <c:v>0.22600327113651963</c:v>
                </c:pt>
                <c:pt idx="280">
                  <c:v>0.22629465316546762</c:v>
                </c:pt>
                <c:pt idx="281">
                  <c:v>0.22662505190688673</c:v>
                </c:pt>
                <c:pt idx="282">
                  <c:v>0.22699855161056895</c:v>
                </c:pt>
                <c:pt idx="283">
                  <c:v>0.22741419955945119</c:v>
                </c:pt>
                <c:pt idx="284">
                  <c:v>0.22787066931570588</c:v>
                </c:pt>
                <c:pt idx="285">
                  <c:v>0.22837137243064928</c:v>
                </c:pt>
                <c:pt idx="286">
                  <c:v>0.22892248490393063</c:v>
                </c:pt>
                <c:pt idx="287">
                  <c:v>0.22952116990780183</c:v>
                </c:pt>
                <c:pt idx="288">
                  <c:v>0.23014717752324113</c:v>
                </c:pt>
                <c:pt idx="289">
                  <c:v>0.23077129469798996</c:v>
                </c:pt>
                <c:pt idx="290">
                  <c:v>0.23137100014910503</c:v>
                </c:pt>
                <c:pt idx="291">
                  <c:v>0.23193964699324476</c:v>
                </c:pt>
                <c:pt idx="292">
                  <c:v>0.23248887069836804</c:v>
                </c:pt>
                <c:pt idx="293">
                  <c:v>0.23304308548971417</c:v>
                </c:pt>
                <c:pt idx="294">
                  <c:v>0.23362358520000637</c:v>
                </c:pt>
                <c:pt idx="295">
                  <c:v>0.23423589224257443</c:v>
                </c:pt>
                <c:pt idx="296">
                  <c:v>0.23487249903018445</c:v>
                </c:pt>
                <c:pt idx="297">
                  <c:v>0.23552065181522289</c:v>
                </c:pt>
                <c:pt idx="298">
                  <c:v>0.23616549283661373</c:v>
                </c:pt>
                <c:pt idx="299">
                  <c:v>0.23679084192135799</c:v>
                </c:pt>
                <c:pt idx="300">
                  <c:v>0.23738067059198173</c:v>
                </c:pt>
                <c:pt idx="301">
                  <c:v>0.23792085247505668</c:v>
                </c:pt>
                <c:pt idx="302">
                  <c:v>0.23840014456003747</c:v>
                </c:pt>
                <c:pt idx="303">
                  <c:v>0.23881043729696624</c:v>
                </c:pt>
                <c:pt idx="304">
                  <c:v>0.23914676664905385</c:v>
                </c:pt>
                <c:pt idx="305">
                  <c:v>0.23940763199529227</c:v>
                </c:pt>
                <c:pt idx="306">
                  <c:v>0.23959639635782748</c:v>
                </c:pt>
                <c:pt idx="307">
                  <c:v>0.23972254501935797</c:v>
                </c:pt>
                <c:pt idx="308">
                  <c:v>0.23980138775117812</c:v>
                </c:pt>
                <c:pt idx="309">
                  <c:v>0.23985295613488855</c:v>
                </c:pt>
                <c:pt idx="310">
                  <c:v>0.23990003873421922</c:v>
                </c:pt>
                <c:pt idx="311">
                  <c:v>0.23996450183416626</c:v>
                </c:pt>
                <c:pt idx="312">
                  <c:v>0.24006244797930507</c:v>
                </c:pt>
                <c:pt idx="313">
                  <c:v>0.24020047903770689</c:v>
                </c:pt>
                <c:pt idx="314">
                  <c:v>0.240375511740852</c:v>
                </c:pt>
                <c:pt idx="315">
                  <c:v>0.24057855211255252</c:v>
                </c:pt>
                <c:pt idx="316">
                  <c:v>0.24080009724358534</c:v>
                </c:pt>
                <c:pt idx="317">
                  <c:v>0.24103402373648861</c:v>
                </c:pt>
                <c:pt idx="318">
                  <c:v>0.24127822283504841</c:v>
                </c:pt>
                <c:pt idx="319">
                  <c:v>0.24153279655137633</c:v>
                </c:pt>
                <c:pt idx="320">
                  <c:v>0.24179841867396898</c:v>
                </c:pt>
                <c:pt idx="321">
                  <c:v>0.24207677562013336</c:v>
                </c:pt>
                <c:pt idx="322">
                  <c:v>0.24237386051550597</c:v>
                </c:pt>
                <c:pt idx="323">
                  <c:v>0.24270483216480274</c:v>
                </c:pt>
                <c:pt idx="324">
                  <c:v>0.2430938411423654</c:v>
                </c:pt>
                <c:pt idx="325">
                  <c:v>0.2435615486502192</c:v>
                </c:pt>
                <c:pt idx="326">
                  <c:v>0.24411024539494794</c:v>
                </c:pt>
                <c:pt idx="327">
                  <c:v>0.24472322500933152</c:v>
                </c:pt>
                <c:pt idx="328">
                  <c:v>0.24537484708210142</c:v>
                </c:pt>
                <c:pt idx="329">
                  <c:v>0.24604004234003113</c:v>
                </c:pt>
                <c:pt idx="330">
                  <c:v>0.24669833376324024</c:v>
                </c:pt>
                <c:pt idx="331">
                  <c:v>0.24733388266731327</c:v>
                </c:pt>
                <c:pt idx="332">
                  <c:v>0.24793701712810048</c:v>
                </c:pt>
                <c:pt idx="333">
                  <c:v>0.24850811417008406</c:v>
                </c:pt>
                <c:pt idx="334">
                  <c:v>0.24905775645856715</c:v>
                </c:pt>
                <c:pt idx="335">
                  <c:v>0.24960144888414887</c:v>
                </c:pt>
                <c:pt idx="336">
                  <c:v>0.2501526420744849</c:v>
                </c:pt>
                <c:pt idx="337">
                  <c:v>0.25071848241754618</c:v>
                </c:pt>
                <c:pt idx="338">
                  <c:v>0.25130053235700739</c:v>
                </c:pt>
                <c:pt idx="339">
                  <c:v>0.25189896289574343</c:v>
                </c:pt>
                <c:pt idx="340">
                  <c:v>0.25251636081569595</c:v>
                </c:pt>
                <c:pt idx="341">
                  <c:v>0.25315812907645024</c:v>
                </c:pt>
                <c:pt idx="342">
                  <c:v>0.25382908912967772</c:v>
                </c:pt>
                <c:pt idx="343">
                  <c:v>0.25452782680231689</c:v>
                </c:pt>
                <c:pt idx="344">
                  <c:v>0.2552420424471743</c:v>
                </c:pt>
                <c:pt idx="345">
                  <c:v>0.25594975266810954</c:v>
                </c:pt>
                <c:pt idx="346">
                  <c:v>0.25662810545747949</c:v>
                </c:pt>
                <c:pt idx="347">
                  <c:v>0.25726336731376626</c:v>
                </c:pt>
                <c:pt idx="348">
                  <c:v>0.25785313219897527</c:v>
                </c:pt>
                <c:pt idx="349">
                  <c:v>0.25840087204141465</c:v>
                </c:pt>
                <c:pt idx="350">
                  <c:v>0.25891128680650594</c:v>
                </c:pt>
                <c:pt idx="351">
                  <c:v>0.25939066685921741</c:v>
                </c:pt>
                <c:pt idx="352">
                  <c:v>0.25984878067955347</c:v>
                </c:pt>
                <c:pt idx="353">
                  <c:v>0.26029763229745756</c:v>
                </c:pt>
                <c:pt idx="354">
                  <c:v>0.26074618021437718</c:v>
                </c:pt>
                <c:pt idx="355">
                  <c:v>0.26119459840290959</c:v>
                </c:pt>
                <c:pt idx="356">
                  <c:v>0.26163190033307854</c:v>
                </c:pt>
                <c:pt idx="357">
                  <c:v>0.26203744512904931</c:v>
                </c:pt>
                <c:pt idx="358">
                  <c:v>0.2623856747137982</c:v>
                </c:pt>
                <c:pt idx="359">
                  <c:v>0.26265468797682201</c:v>
                </c:pt>
                <c:pt idx="360">
                  <c:v>0.2628372766634155</c:v>
                </c:pt>
                <c:pt idx="361">
                  <c:v>0.26294611317420463</c:v>
                </c:pt>
                <c:pt idx="362">
                  <c:v>0.2630068198268366</c:v>
                </c:pt>
                <c:pt idx="363">
                  <c:v>0.26304680511448414</c:v>
                </c:pt>
                <c:pt idx="364">
                  <c:v>0.26309034175931961</c:v>
                </c:pt>
                <c:pt idx="365">
                  <c:v>0.26315639010574338</c:v>
                </c:pt>
                <c:pt idx="366">
                  <c:v>0.26325188231712054</c:v>
                </c:pt>
                <c:pt idx="367">
                  <c:v>0.26337153684690046</c:v>
                </c:pt>
                <c:pt idx="368">
                  <c:v>0.26350662708342926</c:v>
                </c:pt>
                <c:pt idx="369">
                  <c:v>0.26365098083556898</c:v>
                </c:pt>
                <c:pt idx="370">
                  <c:v>0.26380139913611511</c:v>
                </c:pt>
                <c:pt idx="371">
                  <c:v>0.26395711542317435</c:v>
                </c:pt>
                <c:pt idx="372">
                  <c:v>0.26412108133717904</c:v>
                </c:pt>
                <c:pt idx="373">
                  <c:v>0.26429965009112771</c:v>
                </c:pt>
                <c:pt idx="374">
                  <c:v>0.26449815571353147</c:v>
                </c:pt>
                <c:pt idx="375">
                  <c:v>0.2647157187113543</c:v>
                </c:pt>
                <c:pt idx="376">
                  <c:v>0.26494354451154062</c:v>
                </c:pt>
                <c:pt idx="377">
                  <c:v>0.2651684828774229</c:v>
                </c:pt>
                <c:pt idx="378">
                  <c:v>0.26537943661771785</c:v>
                </c:pt>
                <c:pt idx="379">
                  <c:v>0.26557119567111775</c:v>
                </c:pt>
                <c:pt idx="380">
                  <c:v>0.26574378395600828</c:v>
                </c:pt>
                <c:pt idx="381">
                  <c:v>0.26589949201775626</c:v>
                </c:pt>
                <c:pt idx="382">
                  <c:v>0.26604067224200284</c:v>
                </c:pt>
                <c:pt idx="383">
                  <c:v>0.26616977287981014</c:v>
                </c:pt>
                <c:pt idx="384">
                  <c:v>0.2662895897474265</c:v>
                </c:pt>
                <c:pt idx="385">
                  <c:v>0.2664023859005919</c:v>
                </c:pt>
                <c:pt idx="386">
                  <c:v>0.26650945863246761</c:v>
                </c:pt>
                <c:pt idx="387">
                  <c:v>0.26661169698575338</c:v>
                </c:pt>
                <c:pt idx="388">
                  <c:v>0.26670961856607667</c:v>
                </c:pt>
                <c:pt idx="389">
                  <c:v>0.26680185437594617</c:v>
                </c:pt>
                <c:pt idx="390">
                  <c:v>0.2668823696364056</c:v>
                </c:pt>
                <c:pt idx="391">
                  <c:v>0.2669399434634831</c:v>
                </c:pt>
                <c:pt idx="392">
                  <c:v>0.26696706668716719</c:v>
                </c:pt>
                <c:pt idx="393">
                  <c:v>0.2669755527859608</c:v>
                </c:pt>
                <c:pt idx="394">
                  <c:v>0.26699146320522282</c:v>
                </c:pt>
                <c:pt idx="395">
                  <c:v>0.26702528393557995</c:v>
                </c:pt>
                <c:pt idx="396">
                  <c:v>0.26705808255996166</c:v>
                </c:pt>
                <c:pt idx="397">
                  <c:v>0.26705077653458631</c:v>
                </c:pt>
                <c:pt idx="398">
                  <c:v>0.26698845869461835</c:v>
                </c:pt>
                <c:pt idx="399">
                  <c:v>0.26690803794465495</c:v>
                </c:pt>
                <c:pt idx="400">
                  <c:v>0.26684641685966487</c:v>
                </c:pt>
                <c:pt idx="401">
                  <c:v>0.26684182250749494</c:v>
                </c:pt>
                <c:pt idx="402">
                  <c:v>0.26695737403745667</c:v>
                </c:pt>
                <c:pt idx="403">
                  <c:v>0.26729307794395801</c:v>
                </c:pt>
                <c:pt idx="404">
                  <c:v>0.26793136990822924</c:v>
                </c:pt>
                <c:pt idx="405">
                  <c:v>0.26877293007766123</c:v>
                </c:pt>
                <c:pt idx="406">
                  <c:v>0.26965571680566391</c:v>
                </c:pt>
                <c:pt idx="407">
                  <c:v>0.27049211259807854</c:v>
                </c:pt>
                <c:pt idx="408">
                  <c:v>0.27120738734287225</c:v>
                </c:pt>
                <c:pt idx="409">
                  <c:v>0.27173370901705207</c:v>
                </c:pt>
                <c:pt idx="410">
                  <c:v>0.27203081110314797</c:v>
                </c:pt>
                <c:pt idx="411">
                  <c:v>0.27214159931926768</c:v>
                </c:pt>
                <c:pt idx="412">
                  <c:v>0.27212189800428133</c:v>
                </c:pt>
                <c:pt idx="413">
                  <c:v>0.27203057122392427</c:v>
                </c:pt>
                <c:pt idx="414">
                  <c:v>0.27193273083384573</c:v>
                </c:pt>
                <c:pt idx="415">
                  <c:v>0.27186369727904763</c:v>
                </c:pt>
                <c:pt idx="416">
                  <c:v>0.2718345428169936</c:v>
                </c:pt>
                <c:pt idx="417">
                  <c:v>0.2718720811585974</c:v>
                </c:pt>
                <c:pt idx="418">
                  <c:v>0.27199122562749045</c:v>
                </c:pt>
                <c:pt idx="419">
                  <c:v>0.27222838459154619</c:v>
                </c:pt>
                <c:pt idx="420">
                  <c:v>0.27260454384736987</c:v>
                </c:pt>
                <c:pt idx="421">
                  <c:v>0.2729122042100165</c:v>
                </c:pt>
                <c:pt idx="422">
                  <c:v>0.2730589544528858</c:v>
                </c:pt>
                <c:pt idx="423">
                  <c:v>0.27312806066655981</c:v>
                </c:pt>
                <c:pt idx="424">
                  <c:v>0.2731756434596046</c:v>
                </c:pt>
                <c:pt idx="425">
                  <c:v>0.27318310051736255</c:v>
                </c:pt>
                <c:pt idx="426">
                  <c:v>0.27326167815915342</c:v>
                </c:pt>
                <c:pt idx="427">
                  <c:v>0.27352965437290688</c:v>
                </c:pt>
                <c:pt idx="428">
                  <c:v>0.27400739331871782</c:v>
                </c:pt>
                <c:pt idx="429">
                  <c:v>0.2743703812110832</c:v>
                </c:pt>
                <c:pt idx="430">
                  <c:v>0.27414077694817629</c:v>
                </c:pt>
                <c:pt idx="431">
                  <c:v>0.2736524773478084</c:v>
                </c:pt>
                <c:pt idx="432">
                  <c:v>0.27380704765501185</c:v>
                </c:pt>
                <c:pt idx="433">
                  <c:v>0.27446560700641098</c:v>
                </c:pt>
                <c:pt idx="434">
                  <c:v>0.27548128079771694</c:v>
                </c:pt>
                <c:pt idx="435">
                  <c:v>0.27615502952566667</c:v>
                </c:pt>
                <c:pt idx="436">
                  <c:v>0.2765080240200895</c:v>
                </c:pt>
                <c:pt idx="437">
                  <c:v>0.27712811689520733</c:v>
                </c:pt>
                <c:pt idx="438">
                  <c:v>0.27821916410410047</c:v>
                </c:pt>
                <c:pt idx="439">
                  <c:v>0.27848882686722021</c:v>
                </c:pt>
                <c:pt idx="440">
                  <c:v>0.27878972436024391</c:v>
                </c:pt>
                <c:pt idx="441">
                  <c:v>0.27942307548291789</c:v>
                </c:pt>
                <c:pt idx="442">
                  <c:v>0.27995384911944121</c:v>
                </c:pt>
                <c:pt idx="443">
                  <c:v>0.28042885511091603</c:v>
                </c:pt>
                <c:pt idx="444">
                  <c:v>0.28097970028998637</c:v>
                </c:pt>
                <c:pt idx="445">
                  <c:v>0.28184663913142832</c:v>
                </c:pt>
                <c:pt idx="446">
                  <c:v>0.28136195565029049</c:v>
                </c:pt>
                <c:pt idx="447">
                  <c:v>0.28233758719432883</c:v>
                </c:pt>
                <c:pt idx="448">
                  <c:v>0.28200364188440924</c:v>
                </c:pt>
                <c:pt idx="449">
                  <c:v>0.28199684976881922</c:v>
                </c:pt>
                <c:pt idx="450">
                  <c:v>0.28374964732416169</c:v>
                </c:pt>
                <c:pt idx="451">
                  <c:v>0.283691872719737</c:v>
                </c:pt>
                <c:pt idx="452">
                  <c:v>0.28341973588538361</c:v>
                </c:pt>
                <c:pt idx="453">
                  <c:v>0.28398020685594166</c:v>
                </c:pt>
                <c:pt idx="454">
                  <c:v>0.28392487893546042</c:v>
                </c:pt>
                <c:pt idx="455">
                  <c:v>0.28421889995443211</c:v>
                </c:pt>
                <c:pt idx="456">
                  <c:v>0.28685125149556528</c:v>
                </c:pt>
                <c:pt idx="457">
                  <c:v>0.28607882454494715</c:v>
                </c:pt>
                <c:pt idx="458">
                  <c:v>0.28701454007452426</c:v>
                </c:pt>
                <c:pt idx="459">
                  <c:v>0.28556241274544214</c:v>
                </c:pt>
                <c:pt idx="460">
                  <c:v>0.28674396381307582</c:v>
                </c:pt>
                <c:pt idx="461">
                  <c:v>0.28833597356355162</c:v>
                </c:pt>
                <c:pt idx="462">
                  <c:v>0.28955592938306396</c:v>
                </c:pt>
                <c:pt idx="463">
                  <c:v>0.28895185001221735</c:v>
                </c:pt>
                <c:pt idx="464">
                  <c:v>0.28909139179500637</c:v>
                </c:pt>
                <c:pt idx="465">
                  <c:v>0.28950100956462199</c:v>
                </c:pt>
                <c:pt idx="466">
                  <c:v>0.28738249704153612</c:v>
                </c:pt>
                <c:pt idx="467">
                  <c:v>0.28783902376397175</c:v>
                </c:pt>
                <c:pt idx="468">
                  <c:v>0.28777236332222111</c:v>
                </c:pt>
                <c:pt idx="469">
                  <c:v>0.28808308757670958</c:v>
                </c:pt>
                <c:pt idx="470">
                  <c:v>0.28885499763677086</c:v>
                </c:pt>
                <c:pt idx="471">
                  <c:v>0.2883998633104084</c:v>
                </c:pt>
                <c:pt idx="472">
                  <c:v>0.2892092588319698</c:v>
                </c:pt>
                <c:pt idx="473">
                  <c:v>0.28717271446134701</c:v>
                </c:pt>
                <c:pt idx="474">
                  <c:v>0.28830872858287221</c:v>
                </c:pt>
                <c:pt idx="475">
                  <c:v>0.28794054516012602</c:v>
                </c:pt>
                <c:pt idx="476">
                  <c:v>0.28735663016331597</c:v>
                </c:pt>
                <c:pt idx="477">
                  <c:v>0.28651806158274351</c:v>
                </c:pt>
                <c:pt idx="478">
                  <c:v>0.28418297930144676</c:v>
                </c:pt>
                <c:pt idx="479">
                  <c:v>0.28382911339597544</c:v>
                </c:pt>
                <c:pt idx="480">
                  <c:v>0.28318107999646397</c:v>
                </c:pt>
                <c:pt idx="481">
                  <c:v>0.28481361037302105</c:v>
                </c:pt>
                <c:pt idx="482">
                  <c:v>0.28439362137484303</c:v>
                </c:pt>
                <c:pt idx="483">
                  <c:v>0.28631898341968876</c:v>
                </c:pt>
                <c:pt idx="484">
                  <c:v>0.28661728343866033</c:v>
                </c:pt>
                <c:pt idx="485">
                  <c:v>0.28490598618258089</c:v>
                </c:pt>
                <c:pt idx="486">
                  <c:v>0.28545463106295355</c:v>
                </c:pt>
                <c:pt idx="487">
                  <c:v>0.28592449145013249</c:v>
                </c:pt>
                <c:pt idx="488">
                  <c:v>0.28757291000106766</c:v>
                </c:pt>
                <c:pt idx="489">
                  <c:v>0.28840717180303832</c:v>
                </c:pt>
                <c:pt idx="490">
                  <c:v>0.28977133914717534</c:v>
                </c:pt>
                <c:pt idx="491">
                  <c:v>0.28940966107553157</c:v>
                </c:pt>
                <c:pt idx="492">
                  <c:v>0.29019689425818446</c:v>
                </c:pt>
                <c:pt idx="493">
                  <c:v>0.28790202688178357</c:v>
                </c:pt>
                <c:pt idx="494">
                  <c:v>0.28985615010971788</c:v>
                </c:pt>
                <c:pt idx="495">
                  <c:v>0.28873480983027405</c:v>
                </c:pt>
                <c:pt idx="496">
                  <c:v>0.29038641823847777</c:v>
                </c:pt>
                <c:pt idx="497">
                  <c:v>0.2890122382493599</c:v>
                </c:pt>
                <c:pt idx="498">
                  <c:v>0.29112309440063383</c:v>
                </c:pt>
                <c:pt idx="499">
                  <c:v>0.28794201601443742</c:v>
                </c:pt>
                <c:pt idx="500">
                  <c:v>0.290024001486274</c:v>
                </c:pt>
                <c:pt idx="501">
                  <c:v>0.29023437957584486</c:v>
                </c:pt>
                <c:pt idx="502">
                  <c:v>0.29003256011139544</c:v>
                </c:pt>
                <c:pt idx="503">
                  <c:v>0.29004349327385037</c:v>
                </c:pt>
                <c:pt idx="504">
                  <c:v>0.29009631620909776</c:v>
                </c:pt>
                <c:pt idx="505">
                  <c:v>0.29167078358663662</c:v>
                </c:pt>
                <c:pt idx="506">
                  <c:v>0.29273459695668858</c:v>
                </c:pt>
                <c:pt idx="507">
                  <c:v>0.29232894389742936</c:v>
                </c:pt>
                <c:pt idx="508">
                  <c:v>0.28810000210111042</c:v>
                </c:pt>
                <c:pt idx="509">
                  <c:v>0.29112698633761935</c:v>
                </c:pt>
                <c:pt idx="510">
                  <c:v>0.29049087816896174</c:v>
                </c:pt>
                <c:pt idx="511">
                  <c:v>0.28820049690564487</c:v>
                </c:pt>
                <c:pt idx="512">
                  <c:v>0.29099537891643384</c:v>
                </c:pt>
                <c:pt idx="513">
                  <c:v>0.29453027741109317</c:v>
                </c:pt>
                <c:pt idx="514">
                  <c:v>0.29376791331867308</c:v>
                </c:pt>
                <c:pt idx="515">
                  <c:v>0.29280038810970238</c:v>
                </c:pt>
                <c:pt idx="516">
                  <c:v>0.29478604450762286</c:v>
                </c:pt>
                <c:pt idx="517">
                  <c:v>0.29287027437745405</c:v>
                </c:pt>
                <c:pt idx="518">
                  <c:v>0.29128584320166401</c:v>
                </c:pt>
                <c:pt idx="519">
                  <c:v>0.29151444861321368</c:v>
                </c:pt>
                <c:pt idx="520">
                  <c:v>0.29469853505216442</c:v>
                </c:pt>
                <c:pt idx="521">
                  <c:v>0.29316627691663838</c:v>
                </c:pt>
                <c:pt idx="522">
                  <c:v>0.29093918891066672</c:v>
                </c:pt>
                <c:pt idx="523">
                  <c:v>0.29036286274230422</c:v>
                </c:pt>
                <c:pt idx="524">
                  <c:v>0.29698133155422657</c:v>
                </c:pt>
                <c:pt idx="525">
                  <c:v>0.29474373444986302</c:v>
                </c:pt>
                <c:pt idx="526">
                  <c:v>0.29674681595734437</c:v>
                </c:pt>
                <c:pt idx="527">
                  <c:v>0.2986155516930849</c:v>
                </c:pt>
                <c:pt idx="528">
                  <c:v>0.2986101212398824</c:v>
                </c:pt>
                <c:pt idx="529">
                  <c:v>0.29859702051195336</c:v>
                </c:pt>
                <c:pt idx="530">
                  <c:v>0.29379961207378813</c:v>
                </c:pt>
                <c:pt idx="531">
                  <c:v>0.29420046676647948</c:v>
                </c:pt>
                <c:pt idx="532">
                  <c:v>0.29602230122202111</c:v>
                </c:pt>
                <c:pt idx="533">
                  <c:v>0.29810317513746404</c:v>
                </c:pt>
                <c:pt idx="534">
                  <c:v>0.29710184468476808</c:v>
                </c:pt>
                <c:pt idx="535">
                  <c:v>0.29564418060104297</c:v>
                </c:pt>
                <c:pt idx="536">
                  <c:v>0.29620134049289404</c:v>
                </c:pt>
                <c:pt idx="537">
                  <c:v>0.29639670062302925</c:v>
                </c:pt>
                <c:pt idx="538">
                  <c:v>0.29663404164581642</c:v>
                </c:pt>
                <c:pt idx="539">
                  <c:v>0.29935335249777895</c:v>
                </c:pt>
                <c:pt idx="540">
                  <c:v>0.2988978764251799</c:v>
                </c:pt>
                <c:pt idx="541">
                  <c:v>0.29430327268263473</c:v>
                </c:pt>
                <c:pt idx="542">
                  <c:v>0.29712347193879091</c:v>
                </c:pt>
                <c:pt idx="543">
                  <c:v>0.29621890307665122</c:v>
                </c:pt>
                <c:pt idx="544">
                  <c:v>0.29613382403443927</c:v>
                </c:pt>
                <c:pt idx="545">
                  <c:v>0.29546556949021741</c:v>
                </c:pt>
                <c:pt idx="546">
                  <c:v>0.29542818084545308</c:v>
                </c:pt>
                <c:pt idx="547">
                  <c:v>0.29719861090737987</c:v>
                </c:pt>
                <c:pt idx="548">
                  <c:v>0.29676230749422017</c:v>
                </c:pt>
                <c:pt idx="549">
                  <c:v>0.2985467861519151</c:v>
                </c:pt>
                <c:pt idx="550">
                  <c:v>0.30013739153770591</c:v>
                </c:pt>
                <c:pt idx="551">
                  <c:v>0.29834866824824668</c:v>
                </c:pt>
                <c:pt idx="552">
                  <c:v>0.2995312112834238</c:v>
                </c:pt>
                <c:pt idx="553">
                  <c:v>0.29806408143678909</c:v>
                </c:pt>
                <c:pt idx="554">
                  <c:v>0.30020268177755627</c:v>
                </c:pt>
                <c:pt idx="555">
                  <c:v>0.29617933308307487</c:v>
                </c:pt>
                <c:pt idx="556">
                  <c:v>0.29838943860453615</c:v>
                </c:pt>
                <c:pt idx="557">
                  <c:v>0.29604912118158355</c:v>
                </c:pt>
                <c:pt idx="558">
                  <c:v>0.29995089752028414</c:v>
                </c:pt>
                <c:pt idx="559">
                  <c:v>0.29873023523869496</c:v>
                </c:pt>
                <c:pt idx="560">
                  <c:v>0.29780435566318542</c:v>
                </c:pt>
                <c:pt idx="561">
                  <c:v>0.29414692319802282</c:v>
                </c:pt>
                <c:pt idx="562">
                  <c:v>0.29622733532020007</c:v>
                </c:pt>
                <c:pt idx="563">
                  <c:v>0.2969430393724074</c:v>
                </c:pt>
                <c:pt idx="564">
                  <c:v>0.29746239439361472</c:v>
                </c:pt>
                <c:pt idx="565">
                  <c:v>0.29459924187186126</c:v>
                </c:pt>
                <c:pt idx="566">
                  <c:v>0.29541010325574807</c:v>
                </c:pt>
                <c:pt idx="567">
                  <c:v>0.29841258164920292</c:v>
                </c:pt>
                <c:pt idx="568">
                  <c:v>0.29979758314579275</c:v>
                </c:pt>
                <c:pt idx="569">
                  <c:v>0.29634969318335536</c:v>
                </c:pt>
                <c:pt idx="570">
                  <c:v>0.29826138248781731</c:v>
                </c:pt>
                <c:pt idx="571">
                  <c:v>0.30003274849145389</c:v>
                </c:pt>
                <c:pt idx="572">
                  <c:v>0.30160904781745668</c:v>
                </c:pt>
                <c:pt idx="573">
                  <c:v>0.30000896993926224</c:v>
                </c:pt>
                <c:pt idx="574">
                  <c:v>0.29938970566447143</c:v>
                </c:pt>
                <c:pt idx="575">
                  <c:v>0.30152382545457085</c:v>
                </c:pt>
                <c:pt idx="576">
                  <c:v>0.29959449684632422</c:v>
                </c:pt>
                <c:pt idx="577">
                  <c:v>0.30010384471937807</c:v>
                </c:pt>
                <c:pt idx="578">
                  <c:v>0.30084374211381465</c:v>
                </c:pt>
                <c:pt idx="579">
                  <c:v>0.30176438082657725</c:v>
                </c:pt>
                <c:pt idx="580">
                  <c:v>0.30130144714195806</c:v>
                </c:pt>
                <c:pt idx="581">
                  <c:v>0.300809270098506</c:v>
                </c:pt>
                <c:pt idx="582">
                  <c:v>0.30117174276601094</c:v>
                </c:pt>
                <c:pt idx="583">
                  <c:v>0.2988224086936202</c:v>
                </c:pt>
                <c:pt idx="584">
                  <c:v>0.29999885438874535</c:v>
                </c:pt>
                <c:pt idx="585">
                  <c:v>0.30111383709415257</c:v>
                </c:pt>
                <c:pt idx="586">
                  <c:v>0.30409776199675348</c:v>
                </c:pt>
                <c:pt idx="587">
                  <c:v>0.29763014877983651</c:v>
                </c:pt>
                <c:pt idx="588">
                  <c:v>0.30111341539657988</c:v>
                </c:pt>
                <c:pt idx="589">
                  <c:v>0.30080015905084667</c:v>
                </c:pt>
                <c:pt idx="590">
                  <c:v>0.29717854176995173</c:v>
                </c:pt>
                <c:pt idx="591">
                  <c:v>0.29842734857099634</c:v>
                </c:pt>
                <c:pt idx="592">
                  <c:v>0.30384355445311684</c:v>
                </c:pt>
                <c:pt idx="593">
                  <c:v>0.30349939764476724</c:v>
                </c:pt>
                <c:pt idx="594">
                  <c:v>0.30131689637676812</c:v>
                </c:pt>
                <c:pt idx="595">
                  <c:v>0.30187581464949137</c:v>
                </c:pt>
                <c:pt idx="596">
                  <c:v>0.30296820910829136</c:v>
                </c:pt>
                <c:pt idx="597">
                  <c:v>0.3036937510910977</c:v>
                </c:pt>
                <c:pt idx="598">
                  <c:v>0.2932582134596613</c:v>
                </c:pt>
                <c:pt idx="599">
                  <c:v>0.29934747813667223</c:v>
                </c:pt>
                <c:pt idx="600">
                  <c:v>0.29791243112775262</c:v>
                </c:pt>
                <c:pt idx="601">
                  <c:v>0.3011629925483772</c:v>
                </c:pt>
                <c:pt idx="602">
                  <c:v>0.29998616640571241</c:v>
                </c:pt>
                <c:pt idx="603">
                  <c:v>0.30399131395902562</c:v>
                </c:pt>
                <c:pt idx="604">
                  <c:v>0.30655104527784394</c:v>
                </c:pt>
                <c:pt idx="605">
                  <c:v>0.30469573600024386</c:v>
                </c:pt>
                <c:pt idx="606">
                  <c:v>0.30219533672030585</c:v>
                </c:pt>
                <c:pt idx="607">
                  <c:v>0.29832635334969143</c:v>
                </c:pt>
                <c:pt idx="608">
                  <c:v>0.30392649636569508</c:v>
                </c:pt>
                <c:pt idx="609">
                  <c:v>0.29971996869795986</c:v>
                </c:pt>
                <c:pt idx="610">
                  <c:v>0.30615780508766488</c:v>
                </c:pt>
                <c:pt idx="611">
                  <c:v>0.29899768624219547</c:v>
                </c:pt>
                <c:pt idx="612">
                  <c:v>0.30016494083239459</c:v>
                </c:pt>
                <c:pt idx="613">
                  <c:v>0.29826967901069235</c:v>
                </c:pt>
                <c:pt idx="614">
                  <c:v>0.30567441970404668</c:v>
                </c:pt>
                <c:pt idx="615">
                  <c:v>0.31024108267627759</c:v>
                </c:pt>
                <c:pt idx="616">
                  <c:v>0.30391360938696632</c:v>
                </c:pt>
                <c:pt idx="617">
                  <c:v>0.30755403945533699</c:v>
                </c:pt>
                <c:pt idx="618">
                  <c:v>0.30177605146094066</c:v>
                </c:pt>
                <c:pt idx="619">
                  <c:v>0.30482420449630965</c:v>
                </c:pt>
                <c:pt idx="620">
                  <c:v>0.30201402781101738</c:v>
                </c:pt>
                <c:pt idx="621">
                  <c:v>0.30522351863917352</c:v>
                </c:pt>
                <c:pt idx="622">
                  <c:v>0.31017981004212142</c:v>
                </c:pt>
                <c:pt idx="623">
                  <c:v>0.29789518716342928</c:v>
                </c:pt>
                <c:pt idx="624">
                  <c:v>0.30427299883502934</c:v>
                </c:pt>
                <c:pt idx="625">
                  <c:v>0.300416752877538</c:v>
                </c:pt>
                <c:pt idx="626">
                  <c:v>0.30482625170196725</c:v>
                </c:pt>
                <c:pt idx="627">
                  <c:v>0.30597027763985135</c:v>
                </c:pt>
                <c:pt idx="628">
                  <c:v>0.30130378616316988</c:v>
                </c:pt>
                <c:pt idx="629">
                  <c:v>0.30342478124659922</c:v>
                </c:pt>
                <c:pt idx="630">
                  <c:v>0.29638706765165129</c:v>
                </c:pt>
                <c:pt idx="631">
                  <c:v>0.29584707145668315</c:v>
                </c:pt>
                <c:pt idx="632">
                  <c:v>0.30105273234003288</c:v>
                </c:pt>
                <c:pt idx="633">
                  <c:v>0.2944326562140393</c:v>
                </c:pt>
                <c:pt idx="634">
                  <c:v>0.30426302267351873</c:v>
                </c:pt>
                <c:pt idx="635">
                  <c:v>0.29518589552435631</c:v>
                </c:pt>
                <c:pt idx="636">
                  <c:v>0.30284805085311506</c:v>
                </c:pt>
                <c:pt idx="637">
                  <c:v>0.30616889766451977</c:v>
                </c:pt>
                <c:pt idx="638">
                  <c:v>0.30221469500378639</c:v>
                </c:pt>
                <c:pt idx="639">
                  <c:v>0.30369162406169581</c:v>
                </c:pt>
                <c:pt idx="640">
                  <c:v>0.30538641807163841</c:v>
                </c:pt>
                <c:pt idx="641">
                  <c:v>0.30431738357999738</c:v>
                </c:pt>
                <c:pt idx="642">
                  <c:v>0.30337944881406304</c:v>
                </c:pt>
                <c:pt idx="643">
                  <c:v>0.30283897197389598</c:v>
                </c:pt>
                <c:pt idx="644">
                  <c:v>0.30604970078410598</c:v>
                </c:pt>
                <c:pt idx="645">
                  <c:v>0.3058176500383708</c:v>
                </c:pt>
                <c:pt idx="646">
                  <c:v>0.30673204318844838</c:v>
                </c:pt>
                <c:pt idx="647">
                  <c:v>0.30752387521418095</c:v>
                </c:pt>
                <c:pt idx="648">
                  <c:v>0.30738936719253529</c:v>
                </c:pt>
                <c:pt idx="649">
                  <c:v>0.30506278535753345</c:v>
                </c:pt>
                <c:pt idx="650">
                  <c:v>0.30677177871000372</c:v>
                </c:pt>
                <c:pt idx="651">
                  <c:v>0.30496154315933427</c:v>
                </c:pt>
                <c:pt idx="652">
                  <c:v>0.30358309325789246</c:v>
                </c:pt>
                <c:pt idx="653">
                  <c:v>0.30382130548870145</c:v>
                </c:pt>
                <c:pt idx="654">
                  <c:v>0.30438672175479642</c:v>
                </c:pt>
                <c:pt idx="655">
                  <c:v>0.30392418123717185</c:v>
                </c:pt>
                <c:pt idx="656">
                  <c:v>0.30352205514361924</c:v>
                </c:pt>
                <c:pt idx="657">
                  <c:v>0.30418538727690142</c:v>
                </c:pt>
                <c:pt idx="658">
                  <c:v>0.3045790807533571</c:v>
                </c:pt>
                <c:pt idx="659">
                  <c:v>0.3046283520218247</c:v>
                </c:pt>
                <c:pt idx="660">
                  <c:v>0.30273763226184108</c:v>
                </c:pt>
                <c:pt idx="661">
                  <c:v>0.30016784472201191</c:v>
                </c:pt>
                <c:pt idx="662">
                  <c:v>0.30192794053273242</c:v>
                </c:pt>
                <c:pt idx="663">
                  <c:v>0.30506773359704487</c:v>
                </c:pt>
                <c:pt idx="664">
                  <c:v>0.30108056198442396</c:v>
                </c:pt>
                <c:pt idx="665">
                  <c:v>0.30561672158335806</c:v>
                </c:pt>
                <c:pt idx="666">
                  <c:v>0.30405315363989588</c:v>
                </c:pt>
                <c:pt idx="667">
                  <c:v>0.30189062414607132</c:v>
                </c:pt>
                <c:pt idx="668">
                  <c:v>0.30286793569476994</c:v>
                </c:pt>
                <c:pt idx="669">
                  <c:v>0.30766857067387321</c:v>
                </c:pt>
                <c:pt idx="670">
                  <c:v>0.30717562982752428</c:v>
                </c:pt>
                <c:pt idx="671">
                  <c:v>0.30391037183362657</c:v>
                </c:pt>
                <c:pt idx="672">
                  <c:v>0.30394365368806125</c:v>
                </c:pt>
                <c:pt idx="673">
                  <c:v>0.30795215922285041</c:v>
                </c:pt>
                <c:pt idx="674">
                  <c:v>0.30257693676239367</c:v>
                </c:pt>
                <c:pt idx="675">
                  <c:v>0.30052545623299182</c:v>
                </c:pt>
                <c:pt idx="676">
                  <c:v>0.30646741144004214</c:v>
                </c:pt>
                <c:pt idx="677">
                  <c:v>0.30399014163996541</c:v>
                </c:pt>
                <c:pt idx="678">
                  <c:v>0.30474052686262282</c:v>
                </c:pt>
                <c:pt idx="679">
                  <c:v>0.3037007913426979</c:v>
                </c:pt>
                <c:pt idx="680">
                  <c:v>0.3047410607095169</c:v>
                </c:pt>
                <c:pt idx="681">
                  <c:v>0.30789332938370334</c:v>
                </c:pt>
                <c:pt idx="682">
                  <c:v>0.30736252264274255</c:v>
                </c:pt>
                <c:pt idx="683">
                  <c:v>0.30540600449493338</c:v>
                </c:pt>
                <c:pt idx="684">
                  <c:v>0.30228100760210047</c:v>
                </c:pt>
                <c:pt idx="685">
                  <c:v>0.30765741403109315</c:v>
                </c:pt>
                <c:pt idx="686">
                  <c:v>0.30430123467991882</c:v>
                </c:pt>
                <c:pt idx="687">
                  <c:v>0.31151747699039822</c:v>
                </c:pt>
                <c:pt idx="688">
                  <c:v>0.31169345201931326</c:v>
                </c:pt>
                <c:pt idx="689">
                  <c:v>0.30709104142749316</c:v>
                </c:pt>
                <c:pt idx="690">
                  <c:v>0.30669104806189035</c:v>
                </c:pt>
                <c:pt idx="691">
                  <c:v>0.30730155854290325</c:v>
                </c:pt>
                <c:pt idx="692">
                  <c:v>0.31021602375241192</c:v>
                </c:pt>
                <c:pt idx="693">
                  <c:v>0.30485825979882386</c:v>
                </c:pt>
                <c:pt idx="694">
                  <c:v>0.31293173053889684</c:v>
                </c:pt>
                <c:pt idx="695">
                  <c:v>0.30483135273569589</c:v>
                </c:pt>
                <c:pt idx="696">
                  <c:v>0.31164333844020631</c:v>
                </c:pt>
                <c:pt idx="697">
                  <c:v>0.30769667921910054</c:v>
                </c:pt>
                <c:pt idx="698">
                  <c:v>0.30223055108029589</c:v>
                </c:pt>
                <c:pt idx="699">
                  <c:v>0.31452277761440295</c:v>
                </c:pt>
                <c:pt idx="700">
                  <c:v>0.31415472090571878</c:v>
                </c:pt>
                <c:pt idx="701">
                  <c:v>0.31638838004551612</c:v>
                </c:pt>
                <c:pt idx="702">
                  <c:v>0.31100943700821465</c:v>
                </c:pt>
                <c:pt idx="703">
                  <c:v>0.31043262052692516</c:v>
                </c:pt>
                <c:pt idx="704">
                  <c:v>0.31670958058981924</c:v>
                </c:pt>
                <c:pt idx="705">
                  <c:v>0.31281999247969056</c:v>
                </c:pt>
                <c:pt idx="706">
                  <c:v>0.3118014469433617</c:v>
                </c:pt>
                <c:pt idx="707">
                  <c:v>0.31296883130857911</c:v>
                </c:pt>
                <c:pt idx="708">
                  <c:v>0.31321651678826667</c:v>
                </c:pt>
                <c:pt idx="709">
                  <c:v>0.31402060322575259</c:v>
                </c:pt>
                <c:pt idx="710">
                  <c:v>0.3170376073353709</c:v>
                </c:pt>
                <c:pt idx="711">
                  <c:v>0.31163761373106302</c:v>
                </c:pt>
                <c:pt idx="712">
                  <c:v>0.31471643985610875</c:v>
                </c:pt>
                <c:pt idx="713">
                  <c:v>0.30553094647569501</c:v>
                </c:pt>
                <c:pt idx="714">
                  <c:v>0.31154372550169684</c:v>
                </c:pt>
                <c:pt idx="715">
                  <c:v>0.30630475497360465</c:v>
                </c:pt>
                <c:pt idx="716">
                  <c:v>0.3053497591053681</c:v>
                </c:pt>
                <c:pt idx="717">
                  <c:v>0.30380739468158535</c:v>
                </c:pt>
                <c:pt idx="718">
                  <c:v>0.3137453424439095</c:v>
                </c:pt>
                <c:pt idx="719">
                  <c:v>0.31032723941744667</c:v>
                </c:pt>
                <c:pt idx="720">
                  <c:v>0.30275825941281737</c:v>
                </c:pt>
                <c:pt idx="721">
                  <c:v>0.30777989386660831</c:v>
                </c:pt>
                <c:pt idx="722">
                  <c:v>0.30210103310120456</c:v>
                </c:pt>
                <c:pt idx="723">
                  <c:v>0.31738705016748864</c:v>
                </c:pt>
                <c:pt idx="724">
                  <c:v>0.30861812712618181</c:v>
                </c:pt>
                <c:pt idx="725">
                  <c:v>0.30965724391640825</c:v>
                </c:pt>
                <c:pt idx="726">
                  <c:v>0.30865220318629777</c:v>
                </c:pt>
                <c:pt idx="727">
                  <c:v>0.31026448049704214</c:v>
                </c:pt>
                <c:pt idx="728">
                  <c:v>0.30868957006147224</c:v>
                </c:pt>
                <c:pt idx="729">
                  <c:v>0.31189217520359552</c:v>
                </c:pt>
                <c:pt idx="730">
                  <c:v>0.3104740080355709</c:v>
                </c:pt>
                <c:pt idx="731">
                  <c:v>0.31052427526237542</c:v>
                </c:pt>
                <c:pt idx="732">
                  <c:v>0.30724768028228588</c:v>
                </c:pt>
                <c:pt idx="733">
                  <c:v>0.311968529043959</c:v>
                </c:pt>
                <c:pt idx="734">
                  <c:v>0.30778542086391236</c:v>
                </c:pt>
                <c:pt idx="735">
                  <c:v>0.30578525594780648</c:v>
                </c:pt>
                <c:pt idx="736">
                  <c:v>0.30744908247022928</c:v>
                </c:pt>
                <c:pt idx="737">
                  <c:v>0.30676009075854799</c:v>
                </c:pt>
                <c:pt idx="738">
                  <c:v>0.30663968279761833</c:v>
                </c:pt>
                <c:pt idx="739">
                  <c:v>0.30031891245857906</c:v>
                </c:pt>
                <c:pt idx="740">
                  <c:v>0.30795669620813521</c:v>
                </c:pt>
                <c:pt idx="741">
                  <c:v>0.30912321019672334</c:v>
                </c:pt>
                <c:pt idx="742">
                  <c:v>0.30699989086191332</c:v>
                </c:pt>
                <c:pt idx="743">
                  <c:v>0.30078131839811145</c:v>
                </c:pt>
                <c:pt idx="744">
                  <c:v>0.31062727778417992</c:v>
                </c:pt>
                <c:pt idx="745">
                  <c:v>0.30599084147506306</c:v>
                </c:pt>
                <c:pt idx="746">
                  <c:v>0.31092144315392423</c:v>
                </c:pt>
                <c:pt idx="747">
                  <c:v>0.30932304287555984</c:v>
                </c:pt>
                <c:pt idx="748">
                  <c:v>0.3115806189669974</c:v>
                </c:pt>
                <c:pt idx="749">
                  <c:v>0.30720663796795994</c:v>
                </c:pt>
                <c:pt idx="750">
                  <c:v>0.30464729403452334</c:v>
                </c:pt>
                <c:pt idx="751">
                  <c:v>0.29876785677420092</c:v>
                </c:pt>
                <c:pt idx="752">
                  <c:v>0.30474378600530228</c:v>
                </c:pt>
                <c:pt idx="753">
                  <c:v>0.30770627472589784</c:v>
                </c:pt>
                <c:pt idx="754">
                  <c:v>0.3080962740800256</c:v>
                </c:pt>
                <c:pt idx="755">
                  <c:v>0.30765389039818081</c:v>
                </c:pt>
                <c:pt idx="756">
                  <c:v>0.30089630364396264</c:v>
                </c:pt>
                <c:pt idx="757">
                  <c:v>0.30225339152051511</c:v>
                </c:pt>
                <c:pt idx="758">
                  <c:v>0.29997736454716811</c:v>
                </c:pt>
                <c:pt idx="759">
                  <c:v>0.30625613828083931</c:v>
                </c:pt>
                <c:pt idx="760">
                  <c:v>0.29932512510769055</c:v>
                </c:pt>
                <c:pt idx="761">
                  <c:v>0.29768477048171971</c:v>
                </c:pt>
                <c:pt idx="762">
                  <c:v>0.30263072948580638</c:v>
                </c:pt>
                <c:pt idx="763">
                  <c:v>0.30089967884355256</c:v>
                </c:pt>
                <c:pt idx="764">
                  <c:v>0.3041344363278074</c:v>
                </c:pt>
                <c:pt idx="765">
                  <c:v>0.29967158368398361</c:v>
                </c:pt>
                <c:pt idx="766">
                  <c:v>0.29745806753935355</c:v>
                </c:pt>
                <c:pt idx="767">
                  <c:v>0.30181491754311968</c:v>
                </c:pt>
                <c:pt idx="768">
                  <c:v>0.30417932859252239</c:v>
                </c:pt>
                <c:pt idx="769">
                  <c:v>0.3108705508397161</c:v>
                </c:pt>
                <c:pt idx="770">
                  <c:v>0.30609880622329777</c:v>
                </c:pt>
                <c:pt idx="771">
                  <c:v>0.30112923443130224</c:v>
                </c:pt>
                <c:pt idx="772">
                  <c:v>0.30055758169559271</c:v>
                </c:pt>
                <c:pt idx="773">
                  <c:v>0.30094647376128414</c:v>
                </c:pt>
                <c:pt idx="774">
                  <c:v>0.30623982914573333</c:v>
                </c:pt>
                <c:pt idx="775">
                  <c:v>0.30533981632822382</c:v>
                </c:pt>
                <c:pt idx="776">
                  <c:v>0.29802180757004026</c:v>
                </c:pt>
                <c:pt idx="777">
                  <c:v>0.30689022793258186</c:v>
                </c:pt>
                <c:pt idx="778">
                  <c:v>0.3022909248012694</c:v>
                </c:pt>
                <c:pt idx="779">
                  <c:v>0.29557072888474989</c:v>
                </c:pt>
                <c:pt idx="780">
                  <c:v>0.29496055925057085</c:v>
                </c:pt>
                <c:pt idx="781">
                  <c:v>0.29404020647181278</c:v>
                </c:pt>
                <c:pt idx="782">
                  <c:v>0.3032769345945453</c:v>
                </c:pt>
                <c:pt idx="783">
                  <c:v>0.30868354310912788</c:v>
                </c:pt>
                <c:pt idx="784">
                  <c:v>0.30548673249697633</c:v>
                </c:pt>
                <c:pt idx="785">
                  <c:v>0.30642331223173241</c:v>
                </c:pt>
                <c:pt idx="786">
                  <c:v>0.30677468869567315</c:v>
                </c:pt>
                <c:pt idx="787">
                  <c:v>0.30224377774517536</c:v>
                </c:pt>
                <c:pt idx="788">
                  <c:v>0.3056558968961498</c:v>
                </c:pt>
                <c:pt idx="789">
                  <c:v>0.31157311248270686</c:v>
                </c:pt>
                <c:pt idx="790">
                  <c:v>0.30196063223838726</c:v>
                </c:pt>
                <c:pt idx="791">
                  <c:v>0.30111491684609132</c:v>
                </c:pt>
                <c:pt idx="792">
                  <c:v>0.30563554144163646</c:v>
                </c:pt>
                <c:pt idx="793">
                  <c:v>0.30879377001663105</c:v>
                </c:pt>
                <c:pt idx="794">
                  <c:v>0.30655576873967133</c:v>
                </c:pt>
                <c:pt idx="795">
                  <c:v>0.30355018994588689</c:v>
                </c:pt>
                <c:pt idx="796">
                  <c:v>0.3026800176484476</c:v>
                </c:pt>
                <c:pt idx="797">
                  <c:v>0.3033029804556559</c:v>
                </c:pt>
                <c:pt idx="798">
                  <c:v>0.29965430993774622</c:v>
                </c:pt>
                <c:pt idx="799">
                  <c:v>0.29737547021129784</c:v>
                </c:pt>
                <c:pt idx="800">
                  <c:v>0.30240950672665584</c:v>
                </c:pt>
                <c:pt idx="801">
                  <c:v>0.30614564982911691</c:v>
                </c:pt>
                <c:pt idx="802">
                  <c:v>0.30821163433498999</c:v>
                </c:pt>
                <c:pt idx="803">
                  <c:v>0.30712621197258644</c:v>
                </c:pt>
                <c:pt idx="804">
                  <c:v>0.30401161832227863</c:v>
                </c:pt>
                <c:pt idx="805">
                  <c:v>0.30766933469080548</c:v>
                </c:pt>
                <c:pt idx="806">
                  <c:v>0.30536243429826943</c:v>
                </c:pt>
                <c:pt idx="807">
                  <c:v>0.30167824109034713</c:v>
                </c:pt>
                <c:pt idx="808">
                  <c:v>0.30311541602567038</c:v>
                </c:pt>
                <c:pt idx="809">
                  <c:v>0.30567870783939921</c:v>
                </c:pt>
                <c:pt idx="810">
                  <c:v>0.30736690987449333</c:v>
                </c:pt>
                <c:pt idx="811">
                  <c:v>0.3006027877483079</c:v>
                </c:pt>
                <c:pt idx="812">
                  <c:v>0.30774076047551968</c:v>
                </c:pt>
                <c:pt idx="813">
                  <c:v>0.29954101909912606</c:v>
                </c:pt>
                <c:pt idx="814">
                  <c:v>0.29782212318929507</c:v>
                </c:pt>
                <c:pt idx="815">
                  <c:v>0.30490810509160104</c:v>
                </c:pt>
                <c:pt idx="816">
                  <c:v>0.30953687208743935</c:v>
                </c:pt>
                <c:pt idx="817">
                  <c:v>0.30030666818746138</c:v>
                </c:pt>
                <c:pt idx="818">
                  <c:v>0.30815317145684112</c:v>
                </c:pt>
                <c:pt idx="819">
                  <c:v>0.31152093318434632</c:v>
                </c:pt>
                <c:pt idx="820">
                  <c:v>0.31451862297872152</c:v>
                </c:pt>
                <c:pt idx="821">
                  <c:v>0.30217729826494166</c:v>
                </c:pt>
                <c:pt idx="822">
                  <c:v>0.3019721642508485</c:v>
                </c:pt>
                <c:pt idx="823">
                  <c:v>0.30570978321908593</c:v>
                </c:pt>
                <c:pt idx="824">
                  <c:v>0.30790608565013788</c:v>
                </c:pt>
                <c:pt idx="825">
                  <c:v>0.30384972533811599</c:v>
                </c:pt>
                <c:pt idx="826">
                  <c:v>0.30761830191592704</c:v>
                </c:pt>
                <c:pt idx="827">
                  <c:v>0.30720421393314984</c:v>
                </c:pt>
                <c:pt idx="828">
                  <c:v>0.30923561479088768</c:v>
                </c:pt>
                <c:pt idx="829">
                  <c:v>0.3048523420043982</c:v>
                </c:pt>
                <c:pt idx="830">
                  <c:v>0.31367491513865858</c:v>
                </c:pt>
                <c:pt idx="831">
                  <c:v>0.31850327760781016</c:v>
                </c:pt>
                <c:pt idx="832">
                  <c:v>0.30735760947506308</c:v>
                </c:pt>
                <c:pt idx="833">
                  <c:v>0.31087284770495444</c:v>
                </c:pt>
                <c:pt idx="834">
                  <c:v>0.30354373212038266</c:v>
                </c:pt>
                <c:pt idx="835">
                  <c:v>0.30976952686007947</c:v>
                </c:pt>
                <c:pt idx="836">
                  <c:v>0.31526836478759457</c:v>
                </c:pt>
                <c:pt idx="837">
                  <c:v>0.30510808787441379</c:v>
                </c:pt>
                <c:pt idx="838">
                  <c:v>0.30852260623984129</c:v>
                </c:pt>
                <c:pt idx="839">
                  <c:v>0.30676435808263197</c:v>
                </c:pt>
                <c:pt idx="840">
                  <c:v>0.31202620416286497</c:v>
                </c:pt>
                <c:pt idx="841">
                  <c:v>0.3075642502325836</c:v>
                </c:pt>
                <c:pt idx="842">
                  <c:v>0.31098493700984764</c:v>
                </c:pt>
                <c:pt idx="843">
                  <c:v>0.30762779012523472</c:v>
                </c:pt>
                <c:pt idx="844">
                  <c:v>0.30429867879380285</c:v>
                </c:pt>
                <c:pt idx="845">
                  <c:v>0.31072750069901384</c:v>
                </c:pt>
                <c:pt idx="846">
                  <c:v>0.3113154784912156</c:v>
                </c:pt>
                <c:pt idx="847">
                  <c:v>0.30814221082139909</c:v>
                </c:pt>
                <c:pt idx="848">
                  <c:v>0.30275778414229682</c:v>
                </c:pt>
                <c:pt idx="849">
                  <c:v>0.30496544965683287</c:v>
                </c:pt>
                <c:pt idx="850">
                  <c:v>0.30258417999606591</c:v>
                </c:pt>
                <c:pt idx="851">
                  <c:v>0.30562362181676533</c:v>
                </c:pt>
                <c:pt idx="852">
                  <c:v>0.30784296410798367</c:v>
                </c:pt>
                <c:pt idx="853">
                  <c:v>0.30011956902535808</c:v>
                </c:pt>
                <c:pt idx="854">
                  <c:v>0.30690454314687321</c:v>
                </c:pt>
                <c:pt idx="855">
                  <c:v>0.30474186337177267</c:v>
                </c:pt>
                <c:pt idx="856">
                  <c:v>0.31012948504581112</c:v>
                </c:pt>
                <c:pt idx="857">
                  <c:v>0.30566003124842472</c:v>
                </c:pt>
                <c:pt idx="858">
                  <c:v>0.30759525422736078</c:v>
                </c:pt>
                <c:pt idx="859">
                  <c:v>0.30659514817212963</c:v>
                </c:pt>
                <c:pt idx="860">
                  <c:v>0.31002240634387956</c:v>
                </c:pt>
                <c:pt idx="861">
                  <c:v>0.30709901370747861</c:v>
                </c:pt>
                <c:pt idx="862">
                  <c:v>0.31131571871981567</c:v>
                </c:pt>
                <c:pt idx="863">
                  <c:v>0.3076722374710128</c:v>
                </c:pt>
                <c:pt idx="864">
                  <c:v>0.30319640651604562</c:v>
                </c:pt>
                <c:pt idx="865">
                  <c:v>0.30682538083014627</c:v>
                </c:pt>
                <c:pt idx="866">
                  <c:v>0.30609824709819361</c:v>
                </c:pt>
                <c:pt idx="867">
                  <c:v>0.30334857281997279</c:v>
                </c:pt>
                <c:pt idx="868">
                  <c:v>0.30937591151567223</c:v>
                </c:pt>
                <c:pt idx="869">
                  <c:v>0.30041069174069507</c:v>
                </c:pt>
                <c:pt idx="870">
                  <c:v>0.31279863988229045</c:v>
                </c:pt>
                <c:pt idx="871">
                  <c:v>0.30929777339713338</c:v>
                </c:pt>
                <c:pt idx="872">
                  <c:v>0.30944169047898817</c:v>
                </c:pt>
                <c:pt idx="873">
                  <c:v>0.30783886142129874</c:v>
                </c:pt>
                <c:pt idx="874">
                  <c:v>0.31014443670824571</c:v>
                </c:pt>
                <c:pt idx="875">
                  <c:v>0.30255938347457356</c:v>
                </c:pt>
                <c:pt idx="876">
                  <c:v>0.30920109060513878</c:v>
                </c:pt>
                <c:pt idx="877">
                  <c:v>0.3127184001532165</c:v>
                </c:pt>
                <c:pt idx="878">
                  <c:v>0.31340135222617443</c:v>
                </c:pt>
                <c:pt idx="879">
                  <c:v>0.29990027369874622</c:v>
                </c:pt>
                <c:pt idx="880">
                  <c:v>0.30458009147054987</c:v>
                </c:pt>
                <c:pt idx="881">
                  <c:v>0.30831662918793801</c:v>
                </c:pt>
                <c:pt idx="882">
                  <c:v>0.29996794122990694</c:v>
                </c:pt>
                <c:pt idx="883">
                  <c:v>0.30347696005696723</c:v>
                </c:pt>
                <c:pt idx="884">
                  <c:v>0.31269718708192429</c:v>
                </c:pt>
                <c:pt idx="885">
                  <c:v>0.30443852944444844</c:v>
                </c:pt>
                <c:pt idx="886">
                  <c:v>0.30661757295304753</c:v>
                </c:pt>
                <c:pt idx="887">
                  <c:v>0.31146025576851971</c:v>
                </c:pt>
                <c:pt idx="888">
                  <c:v>0.30732543160382841</c:v>
                </c:pt>
                <c:pt idx="889">
                  <c:v>0.30363404254798265</c:v>
                </c:pt>
                <c:pt idx="890">
                  <c:v>0.31016807587600104</c:v>
                </c:pt>
                <c:pt idx="891">
                  <c:v>0.30836475172762479</c:v>
                </c:pt>
                <c:pt idx="892">
                  <c:v>0.30385630319288237</c:v>
                </c:pt>
                <c:pt idx="893">
                  <c:v>0.30424827289633971</c:v>
                </c:pt>
                <c:pt idx="894">
                  <c:v>0.30827434915469415</c:v>
                </c:pt>
                <c:pt idx="895">
                  <c:v>0.31198137325869052</c:v>
                </c:pt>
                <c:pt idx="896">
                  <c:v>0.30616385912007316</c:v>
                </c:pt>
                <c:pt idx="897">
                  <c:v>0.3062316216222265</c:v>
                </c:pt>
                <c:pt idx="898">
                  <c:v>0.31047317574726679</c:v>
                </c:pt>
                <c:pt idx="899">
                  <c:v>0.31176685341769778</c:v>
                </c:pt>
                <c:pt idx="900">
                  <c:v>0.3070917731382421</c:v>
                </c:pt>
                <c:pt idx="901">
                  <c:v>0.31673882982557633</c:v>
                </c:pt>
                <c:pt idx="902">
                  <c:v>0.31232905841743108</c:v>
                </c:pt>
                <c:pt idx="903">
                  <c:v>0.30719636115500282</c:v>
                </c:pt>
                <c:pt idx="904">
                  <c:v>0.30749401391820647</c:v>
                </c:pt>
                <c:pt idx="905">
                  <c:v>0.30823247034837992</c:v>
                </c:pt>
                <c:pt idx="906">
                  <c:v>0.30156377224748776</c:v>
                </c:pt>
                <c:pt idx="907">
                  <c:v>0.3118274516136284</c:v>
                </c:pt>
                <c:pt idx="908">
                  <c:v>0.31527071452524663</c:v>
                </c:pt>
                <c:pt idx="909">
                  <c:v>0.31307104342713243</c:v>
                </c:pt>
                <c:pt idx="910">
                  <c:v>0.30485374024744122</c:v>
                </c:pt>
                <c:pt idx="911">
                  <c:v>0.31316398644546395</c:v>
                </c:pt>
                <c:pt idx="912">
                  <c:v>0.31022234487286587</c:v>
                </c:pt>
                <c:pt idx="913">
                  <c:v>0.30905191260545306</c:v>
                </c:pt>
                <c:pt idx="914">
                  <c:v>0.3120225342308458</c:v>
                </c:pt>
                <c:pt idx="915">
                  <c:v>0.30704985221162379</c:v>
                </c:pt>
                <c:pt idx="916">
                  <c:v>0.30881294718366592</c:v>
                </c:pt>
                <c:pt idx="917">
                  <c:v>0.31254903163428771</c:v>
                </c:pt>
                <c:pt idx="918">
                  <c:v>0.3119185529398979</c:v>
                </c:pt>
                <c:pt idx="919">
                  <c:v>0.31663611826517535</c:v>
                </c:pt>
                <c:pt idx="920">
                  <c:v>0.31310226617354803</c:v>
                </c:pt>
                <c:pt idx="921">
                  <c:v>0.30792955235895081</c:v>
                </c:pt>
                <c:pt idx="922">
                  <c:v>0.31000907233004665</c:v>
                </c:pt>
                <c:pt idx="923">
                  <c:v>0.31322558244185394</c:v>
                </c:pt>
                <c:pt idx="924">
                  <c:v>0.31269740352718356</c:v>
                </c:pt>
                <c:pt idx="925">
                  <c:v>0.31438872287425584</c:v>
                </c:pt>
                <c:pt idx="926">
                  <c:v>0.31007591725681105</c:v>
                </c:pt>
                <c:pt idx="927">
                  <c:v>0.30960655977874252</c:v>
                </c:pt>
                <c:pt idx="928">
                  <c:v>0.31459670785456906</c:v>
                </c:pt>
                <c:pt idx="929">
                  <c:v>0.30996453671558177</c:v>
                </c:pt>
                <c:pt idx="930">
                  <c:v>0.31033675109152609</c:v>
                </c:pt>
                <c:pt idx="931">
                  <c:v>0.30826615606605845</c:v>
                </c:pt>
                <c:pt idx="932">
                  <c:v>0.31249426947042563</c:v>
                </c:pt>
                <c:pt idx="933">
                  <c:v>0.31411429960415443</c:v>
                </c:pt>
                <c:pt idx="934">
                  <c:v>0.30818835184230514</c:v>
                </c:pt>
                <c:pt idx="935">
                  <c:v>0.3087182956377727</c:v>
                </c:pt>
                <c:pt idx="936">
                  <c:v>0.31986514873216437</c:v>
                </c:pt>
                <c:pt idx="937">
                  <c:v>0.31658352168011877</c:v>
                </c:pt>
                <c:pt idx="938">
                  <c:v>0.31090786473519461</c:v>
                </c:pt>
                <c:pt idx="939">
                  <c:v>0.310710511039127</c:v>
                </c:pt>
                <c:pt idx="940">
                  <c:v>0.3101888030517681</c:v>
                </c:pt>
                <c:pt idx="941">
                  <c:v>0.3103962842131946</c:v>
                </c:pt>
                <c:pt idx="942">
                  <c:v>0.30507980874175711</c:v>
                </c:pt>
                <c:pt idx="943">
                  <c:v>0.30858839642347136</c:v>
                </c:pt>
                <c:pt idx="944">
                  <c:v>0.30309957120593339</c:v>
                </c:pt>
                <c:pt idx="945">
                  <c:v>0.31385692579210878</c:v>
                </c:pt>
                <c:pt idx="946">
                  <c:v>0.31638737075414258</c:v>
                </c:pt>
                <c:pt idx="947">
                  <c:v>0.3069132197200759</c:v>
                </c:pt>
                <c:pt idx="948">
                  <c:v>0.31061559570662195</c:v>
                </c:pt>
                <c:pt idx="949">
                  <c:v>0.31610692299390963</c:v>
                </c:pt>
                <c:pt idx="950">
                  <c:v>0.31435905596852426</c:v>
                </c:pt>
                <c:pt idx="951">
                  <c:v>0.31191424421408687</c:v>
                </c:pt>
                <c:pt idx="952">
                  <c:v>0.3126277217232229</c:v>
                </c:pt>
                <c:pt idx="953">
                  <c:v>0.31611950126238186</c:v>
                </c:pt>
                <c:pt idx="954">
                  <c:v>0.31136742881257357</c:v>
                </c:pt>
                <c:pt idx="955">
                  <c:v>0.31527396817627951</c:v>
                </c:pt>
                <c:pt idx="956">
                  <c:v>0.30893164436237991</c:v>
                </c:pt>
                <c:pt idx="957">
                  <c:v>0.30844116894366491</c:v>
                </c:pt>
                <c:pt idx="958">
                  <c:v>0.3125878366747179</c:v>
                </c:pt>
                <c:pt idx="959">
                  <c:v>0.31235087216860291</c:v>
                </c:pt>
                <c:pt idx="960">
                  <c:v>0.30874779876204667</c:v>
                </c:pt>
                <c:pt idx="961">
                  <c:v>0.31453266508478733</c:v>
                </c:pt>
                <c:pt idx="962">
                  <c:v>0.31688994724981662</c:v>
                </c:pt>
                <c:pt idx="963">
                  <c:v>0.31481182008009784</c:v>
                </c:pt>
                <c:pt idx="964">
                  <c:v>0.31271207612739005</c:v>
                </c:pt>
                <c:pt idx="965">
                  <c:v>0.31507585267817351</c:v>
                </c:pt>
                <c:pt idx="966">
                  <c:v>0.31634797007005039</c:v>
                </c:pt>
                <c:pt idx="967">
                  <c:v>0.31165293932926041</c:v>
                </c:pt>
                <c:pt idx="968">
                  <c:v>0.32211705906173421</c:v>
                </c:pt>
                <c:pt idx="969">
                  <c:v>0.31508651900333062</c:v>
                </c:pt>
                <c:pt idx="970">
                  <c:v>0.3131013863440375</c:v>
                </c:pt>
                <c:pt idx="971">
                  <c:v>0.31190521035352331</c:v>
                </c:pt>
                <c:pt idx="972">
                  <c:v>0.31003009763901013</c:v>
                </c:pt>
                <c:pt idx="973">
                  <c:v>0.31786352721184946</c:v>
                </c:pt>
                <c:pt idx="974">
                  <c:v>0.31411391713834075</c:v>
                </c:pt>
                <c:pt idx="975">
                  <c:v>0.30926373578913147</c:v>
                </c:pt>
                <c:pt idx="976">
                  <c:v>0.31331058657806587</c:v>
                </c:pt>
                <c:pt idx="977">
                  <c:v>0.31303986582824028</c:v>
                </c:pt>
                <c:pt idx="978">
                  <c:v>0.31739459611358911</c:v>
                </c:pt>
                <c:pt idx="979">
                  <c:v>0.3162214425460721</c:v>
                </c:pt>
                <c:pt idx="980">
                  <c:v>0.3174251567297709</c:v>
                </c:pt>
                <c:pt idx="981">
                  <c:v>0.31640214854676718</c:v>
                </c:pt>
                <c:pt idx="982">
                  <c:v>0.32031425538547686</c:v>
                </c:pt>
                <c:pt idx="983">
                  <c:v>0.3160368412672202</c:v>
                </c:pt>
                <c:pt idx="984">
                  <c:v>0.31518235257820371</c:v>
                </c:pt>
                <c:pt idx="985">
                  <c:v>0.31951226243985492</c:v>
                </c:pt>
                <c:pt idx="986">
                  <c:v>0.31468457786308696</c:v>
                </c:pt>
                <c:pt idx="987">
                  <c:v>0.31409094344843291</c:v>
                </c:pt>
                <c:pt idx="988">
                  <c:v>0.31567440150857817</c:v>
                </c:pt>
                <c:pt idx="989">
                  <c:v>0.31449325552228036</c:v>
                </c:pt>
                <c:pt idx="990">
                  <c:v>0.32094757146453518</c:v>
                </c:pt>
                <c:pt idx="991">
                  <c:v>0.31687922725383572</c:v>
                </c:pt>
                <c:pt idx="992">
                  <c:v>0.31956668873133248</c:v>
                </c:pt>
                <c:pt idx="993">
                  <c:v>0.32084381898416264</c:v>
                </c:pt>
                <c:pt idx="994">
                  <c:v>0.31173678385271514</c:v>
                </c:pt>
                <c:pt idx="995">
                  <c:v>0.31097958843541468</c:v>
                </c:pt>
                <c:pt idx="996">
                  <c:v>0.31564502349788226</c:v>
                </c:pt>
                <c:pt idx="997">
                  <c:v>0.3132044203831772</c:v>
                </c:pt>
                <c:pt idx="998">
                  <c:v>0.31740967251880736</c:v>
                </c:pt>
                <c:pt idx="999">
                  <c:v>0.31458771054509227</c:v>
                </c:pt>
              </c:numCache>
            </c:numRef>
          </c:yVal>
          <c:smooth val="0"/>
        </c:ser>
        <c:ser>
          <c:idx val="2"/>
          <c:order val="1"/>
          <c:tx>
            <c:strRef>
              <c:f>List2!$J$1</c:f>
              <c:strCache>
                <c:ptCount val="1"/>
                <c:pt idx="0">
                  <c:v>MSE Test</c:v>
                </c:pt>
              </c:strCache>
            </c:strRef>
          </c:tx>
          <c:spPr>
            <a:ln w="28575">
              <a:noFill/>
            </a:ln>
          </c:spPr>
          <c:marker>
            <c:symbol val="circle"/>
            <c:size val="2"/>
            <c:spPr>
              <a:ln>
                <a:noFill/>
              </a:ln>
            </c:spPr>
          </c:marker>
          <c:xVal>
            <c:numRef>
              <c:f>List2!$A$2:$A$1001</c:f>
              <c:numCache>
                <c:formatCode>General</c:formatCode>
                <c:ptCount val="1000"/>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pt idx="65">
                  <c:v>66</c:v>
                </c:pt>
                <c:pt idx="66">
                  <c:v>67</c:v>
                </c:pt>
                <c:pt idx="67">
                  <c:v>68</c:v>
                </c:pt>
                <c:pt idx="68">
                  <c:v>69</c:v>
                </c:pt>
                <c:pt idx="69">
                  <c:v>70</c:v>
                </c:pt>
                <c:pt idx="70">
                  <c:v>71</c:v>
                </c:pt>
                <c:pt idx="71">
                  <c:v>72</c:v>
                </c:pt>
                <c:pt idx="72">
                  <c:v>73</c:v>
                </c:pt>
                <c:pt idx="73">
                  <c:v>74</c:v>
                </c:pt>
                <c:pt idx="74">
                  <c:v>75</c:v>
                </c:pt>
                <c:pt idx="75">
                  <c:v>76</c:v>
                </c:pt>
                <c:pt idx="76">
                  <c:v>77</c:v>
                </c:pt>
                <c:pt idx="77">
                  <c:v>78</c:v>
                </c:pt>
                <c:pt idx="78">
                  <c:v>79</c:v>
                </c:pt>
                <c:pt idx="79">
                  <c:v>80</c:v>
                </c:pt>
                <c:pt idx="80">
                  <c:v>81</c:v>
                </c:pt>
                <c:pt idx="81">
                  <c:v>82</c:v>
                </c:pt>
                <c:pt idx="82">
                  <c:v>83</c:v>
                </c:pt>
                <c:pt idx="83">
                  <c:v>84</c:v>
                </c:pt>
                <c:pt idx="84">
                  <c:v>85</c:v>
                </c:pt>
                <c:pt idx="85">
                  <c:v>86</c:v>
                </c:pt>
                <c:pt idx="86">
                  <c:v>87</c:v>
                </c:pt>
                <c:pt idx="87">
                  <c:v>88</c:v>
                </c:pt>
                <c:pt idx="88">
                  <c:v>89</c:v>
                </c:pt>
                <c:pt idx="89">
                  <c:v>90</c:v>
                </c:pt>
                <c:pt idx="90">
                  <c:v>91</c:v>
                </c:pt>
                <c:pt idx="91">
                  <c:v>92</c:v>
                </c:pt>
                <c:pt idx="92">
                  <c:v>93</c:v>
                </c:pt>
                <c:pt idx="93">
                  <c:v>94</c:v>
                </c:pt>
                <c:pt idx="94">
                  <c:v>95</c:v>
                </c:pt>
                <c:pt idx="95">
                  <c:v>96</c:v>
                </c:pt>
                <c:pt idx="96">
                  <c:v>97</c:v>
                </c:pt>
                <c:pt idx="97">
                  <c:v>98</c:v>
                </c:pt>
                <c:pt idx="98">
                  <c:v>99</c:v>
                </c:pt>
                <c:pt idx="99">
                  <c:v>100</c:v>
                </c:pt>
                <c:pt idx="100">
                  <c:v>101</c:v>
                </c:pt>
                <c:pt idx="101">
                  <c:v>102</c:v>
                </c:pt>
                <c:pt idx="102">
                  <c:v>103</c:v>
                </c:pt>
                <c:pt idx="103">
                  <c:v>104</c:v>
                </c:pt>
                <c:pt idx="104">
                  <c:v>105</c:v>
                </c:pt>
                <c:pt idx="105">
                  <c:v>106</c:v>
                </c:pt>
                <c:pt idx="106">
                  <c:v>107</c:v>
                </c:pt>
                <c:pt idx="107">
                  <c:v>108</c:v>
                </c:pt>
                <c:pt idx="108">
                  <c:v>109</c:v>
                </c:pt>
                <c:pt idx="109">
                  <c:v>110</c:v>
                </c:pt>
                <c:pt idx="110">
                  <c:v>111</c:v>
                </c:pt>
                <c:pt idx="111">
                  <c:v>112</c:v>
                </c:pt>
                <c:pt idx="112">
                  <c:v>113</c:v>
                </c:pt>
                <c:pt idx="113">
                  <c:v>114</c:v>
                </c:pt>
                <c:pt idx="114">
                  <c:v>115</c:v>
                </c:pt>
                <c:pt idx="115">
                  <c:v>116</c:v>
                </c:pt>
                <c:pt idx="116">
                  <c:v>117</c:v>
                </c:pt>
                <c:pt idx="117">
                  <c:v>118</c:v>
                </c:pt>
                <c:pt idx="118">
                  <c:v>119</c:v>
                </c:pt>
                <c:pt idx="119">
                  <c:v>120</c:v>
                </c:pt>
                <c:pt idx="120">
                  <c:v>121</c:v>
                </c:pt>
                <c:pt idx="121">
                  <c:v>122</c:v>
                </c:pt>
                <c:pt idx="122">
                  <c:v>123</c:v>
                </c:pt>
                <c:pt idx="123">
                  <c:v>124</c:v>
                </c:pt>
                <c:pt idx="124">
                  <c:v>125</c:v>
                </c:pt>
                <c:pt idx="125">
                  <c:v>126</c:v>
                </c:pt>
                <c:pt idx="126">
                  <c:v>127</c:v>
                </c:pt>
                <c:pt idx="127">
                  <c:v>128</c:v>
                </c:pt>
                <c:pt idx="128">
                  <c:v>129</c:v>
                </c:pt>
                <c:pt idx="129">
                  <c:v>130</c:v>
                </c:pt>
                <c:pt idx="130">
                  <c:v>131</c:v>
                </c:pt>
                <c:pt idx="131">
                  <c:v>132</c:v>
                </c:pt>
                <c:pt idx="132">
                  <c:v>133</c:v>
                </c:pt>
                <c:pt idx="133">
                  <c:v>134</c:v>
                </c:pt>
                <c:pt idx="134">
                  <c:v>135</c:v>
                </c:pt>
                <c:pt idx="135">
                  <c:v>136</c:v>
                </c:pt>
                <c:pt idx="136">
                  <c:v>137</c:v>
                </c:pt>
                <c:pt idx="137">
                  <c:v>138</c:v>
                </c:pt>
                <c:pt idx="138">
                  <c:v>139</c:v>
                </c:pt>
                <c:pt idx="139">
                  <c:v>140</c:v>
                </c:pt>
                <c:pt idx="140">
                  <c:v>141</c:v>
                </c:pt>
                <c:pt idx="141">
                  <c:v>142</c:v>
                </c:pt>
                <c:pt idx="142">
                  <c:v>143</c:v>
                </c:pt>
                <c:pt idx="143">
                  <c:v>144</c:v>
                </c:pt>
                <c:pt idx="144">
                  <c:v>145</c:v>
                </c:pt>
                <c:pt idx="145">
                  <c:v>146</c:v>
                </c:pt>
                <c:pt idx="146">
                  <c:v>147</c:v>
                </c:pt>
                <c:pt idx="147">
                  <c:v>148</c:v>
                </c:pt>
                <c:pt idx="148">
                  <c:v>149</c:v>
                </c:pt>
                <c:pt idx="149">
                  <c:v>150</c:v>
                </c:pt>
                <c:pt idx="150">
                  <c:v>151</c:v>
                </c:pt>
                <c:pt idx="151">
                  <c:v>152</c:v>
                </c:pt>
                <c:pt idx="152">
                  <c:v>153</c:v>
                </c:pt>
                <c:pt idx="153">
                  <c:v>154</c:v>
                </c:pt>
                <c:pt idx="154">
                  <c:v>155</c:v>
                </c:pt>
                <c:pt idx="155">
                  <c:v>156</c:v>
                </c:pt>
                <c:pt idx="156">
                  <c:v>157</c:v>
                </c:pt>
                <c:pt idx="157">
                  <c:v>158</c:v>
                </c:pt>
                <c:pt idx="158">
                  <c:v>159</c:v>
                </c:pt>
                <c:pt idx="159">
                  <c:v>160</c:v>
                </c:pt>
                <c:pt idx="160">
                  <c:v>161</c:v>
                </c:pt>
                <c:pt idx="161">
                  <c:v>162</c:v>
                </c:pt>
                <c:pt idx="162">
                  <c:v>163</c:v>
                </c:pt>
                <c:pt idx="163">
                  <c:v>164</c:v>
                </c:pt>
                <c:pt idx="164">
                  <c:v>165</c:v>
                </c:pt>
                <c:pt idx="165">
                  <c:v>166</c:v>
                </c:pt>
                <c:pt idx="166">
                  <c:v>167</c:v>
                </c:pt>
                <c:pt idx="167">
                  <c:v>168</c:v>
                </c:pt>
                <c:pt idx="168">
                  <c:v>169</c:v>
                </c:pt>
                <c:pt idx="169">
                  <c:v>170</c:v>
                </c:pt>
                <c:pt idx="170">
                  <c:v>171</c:v>
                </c:pt>
                <c:pt idx="171">
                  <c:v>172</c:v>
                </c:pt>
                <c:pt idx="172">
                  <c:v>173</c:v>
                </c:pt>
                <c:pt idx="173">
                  <c:v>174</c:v>
                </c:pt>
                <c:pt idx="174">
                  <c:v>175</c:v>
                </c:pt>
                <c:pt idx="175">
                  <c:v>176</c:v>
                </c:pt>
                <c:pt idx="176">
                  <c:v>177</c:v>
                </c:pt>
                <c:pt idx="177">
                  <c:v>178</c:v>
                </c:pt>
                <c:pt idx="178">
                  <c:v>179</c:v>
                </c:pt>
                <c:pt idx="179">
                  <c:v>180</c:v>
                </c:pt>
                <c:pt idx="180">
                  <c:v>181</c:v>
                </c:pt>
                <c:pt idx="181">
                  <c:v>182</c:v>
                </c:pt>
                <c:pt idx="182">
                  <c:v>183</c:v>
                </c:pt>
                <c:pt idx="183">
                  <c:v>184</c:v>
                </c:pt>
                <c:pt idx="184">
                  <c:v>185</c:v>
                </c:pt>
                <c:pt idx="185">
                  <c:v>186</c:v>
                </c:pt>
                <c:pt idx="186">
                  <c:v>187</c:v>
                </c:pt>
                <c:pt idx="187">
                  <c:v>188</c:v>
                </c:pt>
                <c:pt idx="188">
                  <c:v>189</c:v>
                </c:pt>
                <c:pt idx="189">
                  <c:v>190</c:v>
                </c:pt>
                <c:pt idx="190">
                  <c:v>191</c:v>
                </c:pt>
                <c:pt idx="191">
                  <c:v>192</c:v>
                </c:pt>
                <c:pt idx="192">
                  <c:v>193</c:v>
                </c:pt>
                <c:pt idx="193">
                  <c:v>194</c:v>
                </c:pt>
                <c:pt idx="194">
                  <c:v>195</c:v>
                </c:pt>
                <c:pt idx="195">
                  <c:v>196</c:v>
                </c:pt>
                <c:pt idx="196">
                  <c:v>197</c:v>
                </c:pt>
                <c:pt idx="197">
                  <c:v>198</c:v>
                </c:pt>
                <c:pt idx="198">
                  <c:v>199</c:v>
                </c:pt>
                <c:pt idx="199">
                  <c:v>200</c:v>
                </c:pt>
                <c:pt idx="200">
                  <c:v>201</c:v>
                </c:pt>
                <c:pt idx="201">
                  <c:v>202</c:v>
                </c:pt>
                <c:pt idx="202">
                  <c:v>203</c:v>
                </c:pt>
                <c:pt idx="203">
                  <c:v>204</c:v>
                </c:pt>
                <c:pt idx="204">
                  <c:v>205</c:v>
                </c:pt>
                <c:pt idx="205">
                  <c:v>206</c:v>
                </c:pt>
                <c:pt idx="206">
                  <c:v>207</c:v>
                </c:pt>
                <c:pt idx="207">
                  <c:v>208</c:v>
                </c:pt>
                <c:pt idx="208">
                  <c:v>209</c:v>
                </c:pt>
                <c:pt idx="209">
                  <c:v>210</c:v>
                </c:pt>
                <c:pt idx="210">
                  <c:v>211</c:v>
                </c:pt>
                <c:pt idx="211">
                  <c:v>212</c:v>
                </c:pt>
                <c:pt idx="212">
                  <c:v>213</c:v>
                </c:pt>
                <c:pt idx="213">
                  <c:v>214</c:v>
                </c:pt>
                <c:pt idx="214">
                  <c:v>215</c:v>
                </c:pt>
                <c:pt idx="215">
                  <c:v>216</c:v>
                </c:pt>
                <c:pt idx="216">
                  <c:v>217</c:v>
                </c:pt>
                <c:pt idx="217">
                  <c:v>218</c:v>
                </c:pt>
                <c:pt idx="218">
                  <c:v>219</c:v>
                </c:pt>
                <c:pt idx="219">
                  <c:v>220</c:v>
                </c:pt>
                <c:pt idx="220">
                  <c:v>221</c:v>
                </c:pt>
                <c:pt idx="221">
                  <c:v>222</c:v>
                </c:pt>
                <c:pt idx="222">
                  <c:v>223</c:v>
                </c:pt>
                <c:pt idx="223">
                  <c:v>224</c:v>
                </c:pt>
                <c:pt idx="224">
                  <c:v>225</c:v>
                </c:pt>
                <c:pt idx="225">
                  <c:v>226</c:v>
                </c:pt>
                <c:pt idx="226">
                  <c:v>227</c:v>
                </c:pt>
                <c:pt idx="227">
                  <c:v>228</c:v>
                </c:pt>
                <c:pt idx="228">
                  <c:v>229</c:v>
                </c:pt>
                <c:pt idx="229">
                  <c:v>230</c:v>
                </c:pt>
                <c:pt idx="230">
                  <c:v>231</c:v>
                </c:pt>
                <c:pt idx="231">
                  <c:v>232</c:v>
                </c:pt>
                <c:pt idx="232">
                  <c:v>233</c:v>
                </c:pt>
                <c:pt idx="233">
                  <c:v>234</c:v>
                </c:pt>
                <c:pt idx="234">
                  <c:v>235</c:v>
                </c:pt>
                <c:pt idx="235">
                  <c:v>236</c:v>
                </c:pt>
                <c:pt idx="236">
                  <c:v>237</c:v>
                </c:pt>
                <c:pt idx="237">
                  <c:v>238</c:v>
                </c:pt>
                <c:pt idx="238">
                  <c:v>239</c:v>
                </c:pt>
                <c:pt idx="239">
                  <c:v>240</c:v>
                </c:pt>
                <c:pt idx="240">
                  <c:v>241</c:v>
                </c:pt>
                <c:pt idx="241">
                  <c:v>242</c:v>
                </c:pt>
                <c:pt idx="242">
                  <c:v>243</c:v>
                </c:pt>
                <c:pt idx="243">
                  <c:v>244</c:v>
                </c:pt>
                <c:pt idx="244">
                  <c:v>245</c:v>
                </c:pt>
                <c:pt idx="245">
                  <c:v>246</c:v>
                </c:pt>
                <c:pt idx="246">
                  <c:v>247</c:v>
                </c:pt>
                <c:pt idx="247">
                  <c:v>248</c:v>
                </c:pt>
                <c:pt idx="248">
                  <c:v>249</c:v>
                </c:pt>
                <c:pt idx="249">
                  <c:v>250</c:v>
                </c:pt>
                <c:pt idx="250">
                  <c:v>251</c:v>
                </c:pt>
                <c:pt idx="251">
                  <c:v>252</c:v>
                </c:pt>
                <c:pt idx="252">
                  <c:v>253</c:v>
                </c:pt>
                <c:pt idx="253">
                  <c:v>254</c:v>
                </c:pt>
                <c:pt idx="254">
                  <c:v>255</c:v>
                </c:pt>
                <c:pt idx="255">
                  <c:v>256</c:v>
                </c:pt>
                <c:pt idx="256">
                  <c:v>257</c:v>
                </c:pt>
                <c:pt idx="257">
                  <c:v>258</c:v>
                </c:pt>
                <c:pt idx="258">
                  <c:v>259</c:v>
                </c:pt>
                <c:pt idx="259">
                  <c:v>260</c:v>
                </c:pt>
                <c:pt idx="260">
                  <c:v>261</c:v>
                </c:pt>
                <c:pt idx="261">
                  <c:v>262</c:v>
                </c:pt>
                <c:pt idx="262">
                  <c:v>263</c:v>
                </c:pt>
                <c:pt idx="263">
                  <c:v>264</c:v>
                </c:pt>
                <c:pt idx="264">
                  <c:v>265</c:v>
                </c:pt>
                <c:pt idx="265">
                  <c:v>266</c:v>
                </c:pt>
                <c:pt idx="266">
                  <c:v>267</c:v>
                </c:pt>
                <c:pt idx="267">
                  <c:v>268</c:v>
                </c:pt>
                <c:pt idx="268">
                  <c:v>269</c:v>
                </c:pt>
                <c:pt idx="269">
                  <c:v>270</c:v>
                </c:pt>
                <c:pt idx="270">
                  <c:v>271</c:v>
                </c:pt>
                <c:pt idx="271">
                  <c:v>272</c:v>
                </c:pt>
                <c:pt idx="272">
                  <c:v>273</c:v>
                </c:pt>
                <c:pt idx="273">
                  <c:v>274</c:v>
                </c:pt>
                <c:pt idx="274">
                  <c:v>275</c:v>
                </c:pt>
                <c:pt idx="275">
                  <c:v>276</c:v>
                </c:pt>
                <c:pt idx="276">
                  <c:v>277</c:v>
                </c:pt>
                <c:pt idx="277">
                  <c:v>278</c:v>
                </c:pt>
                <c:pt idx="278">
                  <c:v>279</c:v>
                </c:pt>
                <c:pt idx="279">
                  <c:v>280</c:v>
                </c:pt>
                <c:pt idx="280">
                  <c:v>281</c:v>
                </c:pt>
                <c:pt idx="281">
                  <c:v>282</c:v>
                </c:pt>
                <c:pt idx="282">
                  <c:v>283</c:v>
                </c:pt>
                <c:pt idx="283">
                  <c:v>284</c:v>
                </c:pt>
                <c:pt idx="284">
                  <c:v>285</c:v>
                </c:pt>
                <c:pt idx="285">
                  <c:v>286</c:v>
                </c:pt>
                <c:pt idx="286">
                  <c:v>287</c:v>
                </c:pt>
                <c:pt idx="287">
                  <c:v>288</c:v>
                </c:pt>
                <c:pt idx="288">
                  <c:v>289</c:v>
                </c:pt>
                <c:pt idx="289">
                  <c:v>290</c:v>
                </c:pt>
                <c:pt idx="290">
                  <c:v>291</c:v>
                </c:pt>
                <c:pt idx="291">
                  <c:v>292</c:v>
                </c:pt>
                <c:pt idx="292">
                  <c:v>293</c:v>
                </c:pt>
                <c:pt idx="293">
                  <c:v>294</c:v>
                </c:pt>
                <c:pt idx="294">
                  <c:v>295</c:v>
                </c:pt>
                <c:pt idx="295">
                  <c:v>296</c:v>
                </c:pt>
                <c:pt idx="296">
                  <c:v>297</c:v>
                </c:pt>
                <c:pt idx="297">
                  <c:v>298</c:v>
                </c:pt>
                <c:pt idx="298">
                  <c:v>299</c:v>
                </c:pt>
                <c:pt idx="299">
                  <c:v>300</c:v>
                </c:pt>
                <c:pt idx="300">
                  <c:v>301</c:v>
                </c:pt>
                <c:pt idx="301">
                  <c:v>302</c:v>
                </c:pt>
                <c:pt idx="302">
                  <c:v>303</c:v>
                </c:pt>
                <c:pt idx="303">
                  <c:v>304</c:v>
                </c:pt>
                <c:pt idx="304">
                  <c:v>305</c:v>
                </c:pt>
                <c:pt idx="305">
                  <c:v>306</c:v>
                </c:pt>
                <c:pt idx="306">
                  <c:v>307</c:v>
                </c:pt>
                <c:pt idx="307">
                  <c:v>308</c:v>
                </c:pt>
                <c:pt idx="308">
                  <c:v>309</c:v>
                </c:pt>
                <c:pt idx="309">
                  <c:v>310</c:v>
                </c:pt>
                <c:pt idx="310">
                  <c:v>311</c:v>
                </c:pt>
                <c:pt idx="311">
                  <c:v>312</c:v>
                </c:pt>
                <c:pt idx="312">
                  <c:v>313</c:v>
                </c:pt>
                <c:pt idx="313">
                  <c:v>314</c:v>
                </c:pt>
                <c:pt idx="314">
                  <c:v>315</c:v>
                </c:pt>
                <c:pt idx="315">
                  <c:v>316</c:v>
                </c:pt>
                <c:pt idx="316">
                  <c:v>317</c:v>
                </c:pt>
                <c:pt idx="317">
                  <c:v>318</c:v>
                </c:pt>
                <c:pt idx="318">
                  <c:v>319</c:v>
                </c:pt>
                <c:pt idx="319">
                  <c:v>320</c:v>
                </c:pt>
                <c:pt idx="320">
                  <c:v>321</c:v>
                </c:pt>
                <c:pt idx="321">
                  <c:v>322</c:v>
                </c:pt>
                <c:pt idx="322">
                  <c:v>323</c:v>
                </c:pt>
                <c:pt idx="323">
                  <c:v>324</c:v>
                </c:pt>
                <c:pt idx="324">
                  <c:v>325</c:v>
                </c:pt>
                <c:pt idx="325">
                  <c:v>326</c:v>
                </c:pt>
                <c:pt idx="326">
                  <c:v>327</c:v>
                </c:pt>
                <c:pt idx="327">
                  <c:v>328</c:v>
                </c:pt>
                <c:pt idx="328">
                  <c:v>329</c:v>
                </c:pt>
                <c:pt idx="329">
                  <c:v>330</c:v>
                </c:pt>
                <c:pt idx="330">
                  <c:v>331</c:v>
                </c:pt>
                <c:pt idx="331">
                  <c:v>332</c:v>
                </c:pt>
                <c:pt idx="332">
                  <c:v>333</c:v>
                </c:pt>
                <c:pt idx="333">
                  <c:v>334</c:v>
                </c:pt>
                <c:pt idx="334">
                  <c:v>335</c:v>
                </c:pt>
                <c:pt idx="335">
                  <c:v>336</c:v>
                </c:pt>
                <c:pt idx="336">
                  <c:v>337</c:v>
                </c:pt>
                <c:pt idx="337">
                  <c:v>338</c:v>
                </c:pt>
                <c:pt idx="338">
                  <c:v>339</c:v>
                </c:pt>
                <c:pt idx="339">
                  <c:v>340</c:v>
                </c:pt>
                <c:pt idx="340">
                  <c:v>341</c:v>
                </c:pt>
                <c:pt idx="341">
                  <c:v>342</c:v>
                </c:pt>
                <c:pt idx="342">
                  <c:v>343</c:v>
                </c:pt>
                <c:pt idx="343">
                  <c:v>344</c:v>
                </c:pt>
                <c:pt idx="344">
                  <c:v>345</c:v>
                </c:pt>
                <c:pt idx="345">
                  <c:v>346</c:v>
                </c:pt>
                <c:pt idx="346">
                  <c:v>347</c:v>
                </c:pt>
                <c:pt idx="347">
                  <c:v>348</c:v>
                </c:pt>
                <c:pt idx="348">
                  <c:v>349</c:v>
                </c:pt>
                <c:pt idx="349">
                  <c:v>350</c:v>
                </c:pt>
                <c:pt idx="350">
                  <c:v>351</c:v>
                </c:pt>
                <c:pt idx="351">
                  <c:v>352</c:v>
                </c:pt>
                <c:pt idx="352">
                  <c:v>353</c:v>
                </c:pt>
                <c:pt idx="353">
                  <c:v>354</c:v>
                </c:pt>
                <c:pt idx="354">
                  <c:v>355</c:v>
                </c:pt>
                <c:pt idx="355">
                  <c:v>356</c:v>
                </c:pt>
                <c:pt idx="356">
                  <c:v>357</c:v>
                </c:pt>
                <c:pt idx="357">
                  <c:v>358</c:v>
                </c:pt>
                <c:pt idx="358">
                  <c:v>359</c:v>
                </c:pt>
                <c:pt idx="359">
                  <c:v>360</c:v>
                </c:pt>
                <c:pt idx="360">
                  <c:v>361</c:v>
                </c:pt>
                <c:pt idx="361">
                  <c:v>362</c:v>
                </c:pt>
                <c:pt idx="362">
                  <c:v>363</c:v>
                </c:pt>
                <c:pt idx="363">
                  <c:v>364</c:v>
                </c:pt>
                <c:pt idx="364">
                  <c:v>365</c:v>
                </c:pt>
                <c:pt idx="365">
                  <c:v>366</c:v>
                </c:pt>
                <c:pt idx="366">
                  <c:v>367</c:v>
                </c:pt>
                <c:pt idx="367">
                  <c:v>368</c:v>
                </c:pt>
                <c:pt idx="368">
                  <c:v>369</c:v>
                </c:pt>
                <c:pt idx="369">
                  <c:v>370</c:v>
                </c:pt>
                <c:pt idx="370">
                  <c:v>371</c:v>
                </c:pt>
                <c:pt idx="371">
                  <c:v>372</c:v>
                </c:pt>
                <c:pt idx="372">
                  <c:v>373</c:v>
                </c:pt>
                <c:pt idx="373">
                  <c:v>374</c:v>
                </c:pt>
                <c:pt idx="374">
                  <c:v>375</c:v>
                </c:pt>
                <c:pt idx="375">
                  <c:v>376</c:v>
                </c:pt>
                <c:pt idx="376">
                  <c:v>377</c:v>
                </c:pt>
                <c:pt idx="377">
                  <c:v>378</c:v>
                </c:pt>
                <c:pt idx="378">
                  <c:v>379</c:v>
                </c:pt>
                <c:pt idx="379">
                  <c:v>380</c:v>
                </c:pt>
                <c:pt idx="380">
                  <c:v>381</c:v>
                </c:pt>
                <c:pt idx="381">
                  <c:v>382</c:v>
                </c:pt>
                <c:pt idx="382">
                  <c:v>383</c:v>
                </c:pt>
                <c:pt idx="383">
                  <c:v>384</c:v>
                </c:pt>
                <c:pt idx="384">
                  <c:v>385</c:v>
                </c:pt>
                <c:pt idx="385">
                  <c:v>386</c:v>
                </c:pt>
                <c:pt idx="386">
                  <c:v>387</c:v>
                </c:pt>
                <c:pt idx="387">
                  <c:v>388</c:v>
                </c:pt>
                <c:pt idx="388">
                  <c:v>389</c:v>
                </c:pt>
                <c:pt idx="389">
                  <c:v>390</c:v>
                </c:pt>
                <c:pt idx="390">
                  <c:v>391</c:v>
                </c:pt>
                <c:pt idx="391">
                  <c:v>392</c:v>
                </c:pt>
                <c:pt idx="392">
                  <c:v>393</c:v>
                </c:pt>
                <c:pt idx="393">
                  <c:v>394</c:v>
                </c:pt>
                <c:pt idx="394">
                  <c:v>395</c:v>
                </c:pt>
                <c:pt idx="395">
                  <c:v>396</c:v>
                </c:pt>
                <c:pt idx="396">
                  <c:v>397</c:v>
                </c:pt>
                <c:pt idx="397">
                  <c:v>398</c:v>
                </c:pt>
                <c:pt idx="398">
                  <c:v>399</c:v>
                </c:pt>
                <c:pt idx="399">
                  <c:v>400</c:v>
                </c:pt>
                <c:pt idx="400">
                  <c:v>401</c:v>
                </c:pt>
                <c:pt idx="401">
                  <c:v>402</c:v>
                </c:pt>
                <c:pt idx="402">
                  <c:v>403</c:v>
                </c:pt>
                <c:pt idx="403">
                  <c:v>404</c:v>
                </c:pt>
                <c:pt idx="404">
                  <c:v>405</c:v>
                </c:pt>
                <c:pt idx="405">
                  <c:v>406</c:v>
                </c:pt>
                <c:pt idx="406">
                  <c:v>407</c:v>
                </c:pt>
                <c:pt idx="407">
                  <c:v>408</c:v>
                </c:pt>
                <c:pt idx="408">
                  <c:v>409</c:v>
                </c:pt>
                <c:pt idx="409">
                  <c:v>410</c:v>
                </c:pt>
                <c:pt idx="410">
                  <c:v>411</c:v>
                </c:pt>
                <c:pt idx="411">
                  <c:v>412</c:v>
                </c:pt>
                <c:pt idx="412">
                  <c:v>413</c:v>
                </c:pt>
                <c:pt idx="413">
                  <c:v>414</c:v>
                </c:pt>
                <c:pt idx="414">
                  <c:v>415</c:v>
                </c:pt>
                <c:pt idx="415">
                  <c:v>416</c:v>
                </c:pt>
                <c:pt idx="416">
                  <c:v>417</c:v>
                </c:pt>
                <c:pt idx="417">
                  <c:v>418</c:v>
                </c:pt>
                <c:pt idx="418">
                  <c:v>419</c:v>
                </c:pt>
                <c:pt idx="419">
                  <c:v>420</c:v>
                </c:pt>
                <c:pt idx="420">
                  <c:v>421</c:v>
                </c:pt>
                <c:pt idx="421">
                  <c:v>422</c:v>
                </c:pt>
                <c:pt idx="422">
                  <c:v>423</c:v>
                </c:pt>
                <c:pt idx="423">
                  <c:v>424</c:v>
                </c:pt>
                <c:pt idx="424">
                  <c:v>425</c:v>
                </c:pt>
                <c:pt idx="425">
                  <c:v>426</c:v>
                </c:pt>
                <c:pt idx="426">
                  <c:v>427</c:v>
                </c:pt>
                <c:pt idx="427">
                  <c:v>428</c:v>
                </c:pt>
                <c:pt idx="428">
                  <c:v>429</c:v>
                </c:pt>
                <c:pt idx="429">
                  <c:v>430</c:v>
                </c:pt>
                <c:pt idx="430">
                  <c:v>431</c:v>
                </c:pt>
                <c:pt idx="431">
                  <c:v>432</c:v>
                </c:pt>
                <c:pt idx="432">
                  <c:v>433</c:v>
                </c:pt>
                <c:pt idx="433">
                  <c:v>434</c:v>
                </c:pt>
                <c:pt idx="434">
                  <c:v>435</c:v>
                </c:pt>
                <c:pt idx="435">
                  <c:v>436</c:v>
                </c:pt>
                <c:pt idx="436">
                  <c:v>437</c:v>
                </c:pt>
                <c:pt idx="437">
                  <c:v>438</c:v>
                </c:pt>
                <c:pt idx="438">
                  <c:v>439</c:v>
                </c:pt>
                <c:pt idx="439">
                  <c:v>440</c:v>
                </c:pt>
                <c:pt idx="440">
                  <c:v>441</c:v>
                </c:pt>
                <c:pt idx="441">
                  <c:v>442</c:v>
                </c:pt>
                <c:pt idx="442">
                  <c:v>443</c:v>
                </c:pt>
                <c:pt idx="443">
                  <c:v>444</c:v>
                </c:pt>
                <c:pt idx="444">
                  <c:v>445</c:v>
                </c:pt>
                <c:pt idx="445">
                  <c:v>446</c:v>
                </c:pt>
                <c:pt idx="446">
                  <c:v>447</c:v>
                </c:pt>
                <c:pt idx="447">
                  <c:v>448</c:v>
                </c:pt>
                <c:pt idx="448">
                  <c:v>449</c:v>
                </c:pt>
                <c:pt idx="449">
                  <c:v>450</c:v>
                </c:pt>
                <c:pt idx="450">
                  <c:v>451</c:v>
                </c:pt>
                <c:pt idx="451">
                  <c:v>452</c:v>
                </c:pt>
                <c:pt idx="452">
                  <c:v>453</c:v>
                </c:pt>
                <c:pt idx="453">
                  <c:v>454</c:v>
                </c:pt>
                <c:pt idx="454">
                  <c:v>455</c:v>
                </c:pt>
                <c:pt idx="455">
                  <c:v>456</c:v>
                </c:pt>
                <c:pt idx="456">
                  <c:v>457</c:v>
                </c:pt>
                <c:pt idx="457">
                  <c:v>458</c:v>
                </c:pt>
                <c:pt idx="458">
                  <c:v>459</c:v>
                </c:pt>
                <c:pt idx="459">
                  <c:v>460</c:v>
                </c:pt>
                <c:pt idx="460">
                  <c:v>461</c:v>
                </c:pt>
                <c:pt idx="461">
                  <c:v>462</c:v>
                </c:pt>
                <c:pt idx="462">
                  <c:v>463</c:v>
                </c:pt>
                <c:pt idx="463">
                  <c:v>464</c:v>
                </c:pt>
                <c:pt idx="464">
                  <c:v>465</c:v>
                </c:pt>
                <c:pt idx="465">
                  <c:v>466</c:v>
                </c:pt>
                <c:pt idx="466">
                  <c:v>467</c:v>
                </c:pt>
                <c:pt idx="467">
                  <c:v>468</c:v>
                </c:pt>
                <c:pt idx="468">
                  <c:v>469</c:v>
                </c:pt>
                <c:pt idx="469">
                  <c:v>470</c:v>
                </c:pt>
                <c:pt idx="470">
                  <c:v>471</c:v>
                </c:pt>
                <c:pt idx="471">
                  <c:v>472</c:v>
                </c:pt>
                <c:pt idx="472">
                  <c:v>473</c:v>
                </c:pt>
                <c:pt idx="473">
                  <c:v>474</c:v>
                </c:pt>
                <c:pt idx="474">
                  <c:v>475</c:v>
                </c:pt>
                <c:pt idx="475">
                  <c:v>476</c:v>
                </c:pt>
                <c:pt idx="476">
                  <c:v>477</c:v>
                </c:pt>
                <c:pt idx="477">
                  <c:v>478</c:v>
                </c:pt>
                <c:pt idx="478">
                  <c:v>479</c:v>
                </c:pt>
                <c:pt idx="479">
                  <c:v>480</c:v>
                </c:pt>
                <c:pt idx="480">
                  <c:v>481</c:v>
                </c:pt>
                <c:pt idx="481">
                  <c:v>482</c:v>
                </c:pt>
                <c:pt idx="482">
                  <c:v>483</c:v>
                </c:pt>
                <c:pt idx="483">
                  <c:v>484</c:v>
                </c:pt>
                <c:pt idx="484">
                  <c:v>485</c:v>
                </c:pt>
                <c:pt idx="485">
                  <c:v>486</c:v>
                </c:pt>
                <c:pt idx="486">
                  <c:v>487</c:v>
                </c:pt>
                <c:pt idx="487">
                  <c:v>488</c:v>
                </c:pt>
                <c:pt idx="488">
                  <c:v>489</c:v>
                </c:pt>
                <c:pt idx="489">
                  <c:v>490</c:v>
                </c:pt>
                <c:pt idx="490">
                  <c:v>491</c:v>
                </c:pt>
                <c:pt idx="491">
                  <c:v>492</c:v>
                </c:pt>
                <c:pt idx="492">
                  <c:v>493</c:v>
                </c:pt>
                <c:pt idx="493">
                  <c:v>494</c:v>
                </c:pt>
                <c:pt idx="494">
                  <c:v>495</c:v>
                </c:pt>
                <c:pt idx="495">
                  <c:v>496</c:v>
                </c:pt>
                <c:pt idx="496">
                  <c:v>497</c:v>
                </c:pt>
                <c:pt idx="497">
                  <c:v>498</c:v>
                </c:pt>
                <c:pt idx="498">
                  <c:v>499</c:v>
                </c:pt>
                <c:pt idx="499">
                  <c:v>500</c:v>
                </c:pt>
                <c:pt idx="500">
                  <c:v>501</c:v>
                </c:pt>
                <c:pt idx="501">
                  <c:v>502</c:v>
                </c:pt>
                <c:pt idx="502">
                  <c:v>503</c:v>
                </c:pt>
                <c:pt idx="503">
                  <c:v>504</c:v>
                </c:pt>
                <c:pt idx="504">
                  <c:v>505</c:v>
                </c:pt>
                <c:pt idx="505">
                  <c:v>506</c:v>
                </c:pt>
                <c:pt idx="506">
                  <c:v>507</c:v>
                </c:pt>
                <c:pt idx="507">
                  <c:v>508</c:v>
                </c:pt>
                <c:pt idx="508">
                  <c:v>509</c:v>
                </c:pt>
                <c:pt idx="509">
                  <c:v>510</c:v>
                </c:pt>
                <c:pt idx="510">
                  <c:v>511</c:v>
                </c:pt>
                <c:pt idx="511">
                  <c:v>512</c:v>
                </c:pt>
                <c:pt idx="512">
                  <c:v>513</c:v>
                </c:pt>
                <c:pt idx="513">
                  <c:v>514</c:v>
                </c:pt>
                <c:pt idx="514">
                  <c:v>515</c:v>
                </c:pt>
                <c:pt idx="515">
                  <c:v>516</c:v>
                </c:pt>
                <c:pt idx="516">
                  <c:v>517</c:v>
                </c:pt>
                <c:pt idx="517">
                  <c:v>518</c:v>
                </c:pt>
                <c:pt idx="518">
                  <c:v>519</c:v>
                </c:pt>
                <c:pt idx="519">
                  <c:v>520</c:v>
                </c:pt>
                <c:pt idx="520">
                  <c:v>521</c:v>
                </c:pt>
                <c:pt idx="521">
                  <c:v>522</c:v>
                </c:pt>
                <c:pt idx="522">
                  <c:v>523</c:v>
                </c:pt>
                <c:pt idx="523">
                  <c:v>524</c:v>
                </c:pt>
                <c:pt idx="524">
                  <c:v>525</c:v>
                </c:pt>
                <c:pt idx="525">
                  <c:v>526</c:v>
                </c:pt>
                <c:pt idx="526">
                  <c:v>527</c:v>
                </c:pt>
                <c:pt idx="527">
                  <c:v>528</c:v>
                </c:pt>
                <c:pt idx="528">
                  <c:v>529</c:v>
                </c:pt>
                <c:pt idx="529">
                  <c:v>530</c:v>
                </c:pt>
                <c:pt idx="530">
                  <c:v>531</c:v>
                </c:pt>
                <c:pt idx="531">
                  <c:v>532</c:v>
                </c:pt>
                <c:pt idx="532">
                  <c:v>533</c:v>
                </c:pt>
                <c:pt idx="533">
                  <c:v>534</c:v>
                </c:pt>
                <c:pt idx="534">
                  <c:v>535</c:v>
                </c:pt>
                <c:pt idx="535">
                  <c:v>536</c:v>
                </c:pt>
                <c:pt idx="536">
                  <c:v>537</c:v>
                </c:pt>
                <c:pt idx="537">
                  <c:v>538</c:v>
                </c:pt>
                <c:pt idx="538">
                  <c:v>539</c:v>
                </c:pt>
                <c:pt idx="539">
                  <c:v>540</c:v>
                </c:pt>
                <c:pt idx="540">
                  <c:v>541</c:v>
                </c:pt>
                <c:pt idx="541">
                  <c:v>542</c:v>
                </c:pt>
                <c:pt idx="542">
                  <c:v>543</c:v>
                </c:pt>
                <c:pt idx="543">
                  <c:v>544</c:v>
                </c:pt>
                <c:pt idx="544">
                  <c:v>545</c:v>
                </c:pt>
                <c:pt idx="545">
                  <c:v>546</c:v>
                </c:pt>
                <c:pt idx="546">
                  <c:v>547</c:v>
                </c:pt>
                <c:pt idx="547">
                  <c:v>548</c:v>
                </c:pt>
                <c:pt idx="548">
                  <c:v>549</c:v>
                </c:pt>
                <c:pt idx="549">
                  <c:v>550</c:v>
                </c:pt>
                <c:pt idx="550">
                  <c:v>551</c:v>
                </c:pt>
                <c:pt idx="551">
                  <c:v>552</c:v>
                </c:pt>
                <c:pt idx="552">
                  <c:v>553</c:v>
                </c:pt>
                <c:pt idx="553">
                  <c:v>554</c:v>
                </c:pt>
                <c:pt idx="554">
                  <c:v>555</c:v>
                </c:pt>
                <c:pt idx="555">
                  <c:v>556</c:v>
                </c:pt>
                <c:pt idx="556">
                  <c:v>557</c:v>
                </c:pt>
                <c:pt idx="557">
                  <c:v>558</c:v>
                </c:pt>
                <c:pt idx="558">
                  <c:v>559</c:v>
                </c:pt>
                <c:pt idx="559">
                  <c:v>560</c:v>
                </c:pt>
                <c:pt idx="560">
                  <c:v>561</c:v>
                </c:pt>
                <c:pt idx="561">
                  <c:v>562</c:v>
                </c:pt>
                <c:pt idx="562">
                  <c:v>563</c:v>
                </c:pt>
                <c:pt idx="563">
                  <c:v>564</c:v>
                </c:pt>
                <c:pt idx="564">
                  <c:v>565</c:v>
                </c:pt>
                <c:pt idx="565">
                  <c:v>566</c:v>
                </c:pt>
                <c:pt idx="566">
                  <c:v>567</c:v>
                </c:pt>
                <c:pt idx="567">
                  <c:v>568</c:v>
                </c:pt>
                <c:pt idx="568">
                  <c:v>569</c:v>
                </c:pt>
                <c:pt idx="569">
                  <c:v>570</c:v>
                </c:pt>
                <c:pt idx="570">
                  <c:v>571</c:v>
                </c:pt>
                <c:pt idx="571">
                  <c:v>572</c:v>
                </c:pt>
                <c:pt idx="572">
                  <c:v>573</c:v>
                </c:pt>
                <c:pt idx="573">
                  <c:v>574</c:v>
                </c:pt>
                <c:pt idx="574">
                  <c:v>575</c:v>
                </c:pt>
                <c:pt idx="575">
                  <c:v>576</c:v>
                </c:pt>
                <c:pt idx="576">
                  <c:v>577</c:v>
                </c:pt>
                <c:pt idx="577">
                  <c:v>578</c:v>
                </c:pt>
                <c:pt idx="578">
                  <c:v>579</c:v>
                </c:pt>
                <c:pt idx="579">
                  <c:v>580</c:v>
                </c:pt>
                <c:pt idx="580">
                  <c:v>581</c:v>
                </c:pt>
                <c:pt idx="581">
                  <c:v>582</c:v>
                </c:pt>
                <c:pt idx="582">
                  <c:v>583</c:v>
                </c:pt>
                <c:pt idx="583">
                  <c:v>584</c:v>
                </c:pt>
                <c:pt idx="584">
                  <c:v>585</c:v>
                </c:pt>
                <c:pt idx="585">
                  <c:v>586</c:v>
                </c:pt>
                <c:pt idx="586">
                  <c:v>587</c:v>
                </c:pt>
                <c:pt idx="587">
                  <c:v>588</c:v>
                </c:pt>
                <c:pt idx="588">
                  <c:v>589</c:v>
                </c:pt>
                <c:pt idx="589">
                  <c:v>590</c:v>
                </c:pt>
                <c:pt idx="590">
                  <c:v>591</c:v>
                </c:pt>
                <c:pt idx="591">
                  <c:v>592</c:v>
                </c:pt>
                <c:pt idx="592">
                  <c:v>593</c:v>
                </c:pt>
                <c:pt idx="593">
                  <c:v>594</c:v>
                </c:pt>
                <c:pt idx="594">
                  <c:v>595</c:v>
                </c:pt>
                <c:pt idx="595">
                  <c:v>596</c:v>
                </c:pt>
                <c:pt idx="596">
                  <c:v>597</c:v>
                </c:pt>
                <c:pt idx="597">
                  <c:v>598</c:v>
                </c:pt>
                <c:pt idx="598">
                  <c:v>599</c:v>
                </c:pt>
                <c:pt idx="599">
                  <c:v>600</c:v>
                </c:pt>
                <c:pt idx="600">
                  <c:v>601</c:v>
                </c:pt>
                <c:pt idx="601">
                  <c:v>602</c:v>
                </c:pt>
                <c:pt idx="602">
                  <c:v>603</c:v>
                </c:pt>
                <c:pt idx="603">
                  <c:v>604</c:v>
                </c:pt>
                <c:pt idx="604">
                  <c:v>605</c:v>
                </c:pt>
                <c:pt idx="605">
                  <c:v>606</c:v>
                </c:pt>
                <c:pt idx="606">
                  <c:v>607</c:v>
                </c:pt>
                <c:pt idx="607">
                  <c:v>608</c:v>
                </c:pt>
                <c:pt idx="608">
                  <c:v>609</c:v>
                </c:pt>
                <c:pt idx="609">
                  <c:v>610</c:v>
                </c:pt>
                <c:pt idx="610">
                  <c:v>611</c:v>
                </c:pt>
                <c:pt idx="611">
                  <c:v>612</c:v>
                </c:pt>
                <c:pt idx="612">
                  <c:v>613</c:v>
                </c:pt>
                <c:pt idx="613">
                  <c:v>614</c:v>
                </c:pt>
                <c:pt idx="614">
                  <c:v>615</c:v>
                </c:pt>
                <c:pt idx="615">
                  <c:v>616</c:v>
                </c:pt>
                <c:pt idx="616">
                  <c:v>617</c:v>
                </c:pt>
                <c:pt idx="617">
                  <c:v>618</c:v>
                </c:pt>
                <c:pt idx="618">
                  <c:v>619</c:v>
                </c:pt>
                <c:pt idx="619">
                  <c:v>620</c:v>
                </c:pt>
                <c:pt idx="620">
                  <c:v>621</c:v>
                </c:pt>
                <c:pt idx="621">
                  <c:v>622</c:v>
                </c:pt>
                <c:pt idx="622">
                  <c:v>623</c:v>
                </c:pt>
                <c:pt idx="623">
                  <c:v>624</c:v>
                </c:pt>
                <c:pt idx="624">
                  <c:v>625</c:v>
                </c:pt>
                <c:pt idx="625">
                  <c:v>626</c:v>
                </c:pt>
                <c:pt idx="626">
                  <c:v>627</c:v>
                </c:pt>
                <c:pt idx="627">
                  <c:v>628</c:v>
                </c:pt>
                <c:pt idx="628">
                  <c:v>629</c:v>
                </c:pt>
                <c:pt idx="629">
                  <c:v>630</c:v>
                </c:pt>
                <c:pt idx="630">
                  <c:v>631</c:v>
                </c:pt>
                <c:pt idx="631">
                  <c:v>632</c:v>
                </c:pt>
                <c:pt idx="632">
                  <c:v>633</c:v>
                </c:pt>
                <c:pt idx="633">
                  <c:v>634</c:v>
                </c:pt>
                <c:pt idx="634">
                  <c:v>635</c:v>
                </c:pt>
                <c:pt idx="635">
                  <c:v>636</c:v>
                </c:pt>
                <c:pt idx="636">
                  <c:v>637</c:v>
                </c:pt>
                <c:pt idx="637">
                  <c:v>638</c:v>
                </c:pt>
                <c:pt idx="638">
                  <c:v>639</c:v>
                </c:pt>
                <c:pt idx="639">
                  <c:v>640</c:v>
                </c:pt>
                <c:pt idx="640">
                  <c:v>641</c:v>
                </c:pt>
                <c:pt idx="641">
                  <c:v>642</c:v>
                </c:pt>
                <c:pt idx="642">
                  <c:v>643</c:v>
                </c:pt>
                <c:pt idx="643">
                  <c:v>644</c:v>
                </c:pt>
                <c:pt idx="644">
                  <c:v>645</c:v>
                </c:pt>
                <c:pt idx="645">
                  <c:v>646</c:v>
                </c:pt>
                <c:pt idx="646">
                  <c:v>647</c:v>
                </c:pt>
                <c:pt idx="647">
                  <c:v>648</c:v>
                </c:pt>
                <c:pt idx="648">
                  <c:v>649</c:v>
                </c:pt>
                <c:pt idx="649">
                  <c:v>650</c:v>
                </c:pt>
                <c:pt idx="650">
                  <c:v>651</c:v>
                </c:pt>
                <c:pt idx="651">
                  <c:v>652</c:v>
                </c:pt>
                <c:pt idx="652">
                  <c:v>653</c:v>
                </c:pt>
                <c:pt idx="653">
                  <c:v>654</c:v>
                </c:pt>
                <c:pt idx="654">
                  <c:v>655</c:v>
                </c:pt>
                <c:pt idx="655">
                  <c:v>656</c:v>
                </c:pt>
                <c:pt idx="656">
                  <c:v>657</c:v>
                </c:pt>
                <c:pt idx="657">
                  <c:v>658</c:v>
                </c:pt>
                <c:pt idx="658">
                  <c:v>659</c:v>
                </c:pt>
                <c:pt idx="659">
                  <c:v>660</c:v>
                </c:pt>
                <c:pt idx="660">
                  <c:v>661</c:v>
                </c:pt>
                <c:pt idx="661">
                  <c:v>662</c:v>
                </c:pt>
                <c:pt idx="662">
                  <c:v>663</c:v>
                </c:pt>
                <c:pt idx="663">
                  <c:v>664</c:v>
                </c:pt>
                <c:pt idx="664">
                  <c:v>665</c:v>
                </c:pt>
                <c:pt idx="665">
                  <c:v>666</c:v>
                </c:pt>
                <c:pt idx="666">
                  <c:v>667</c:v>
                </c:pt>
                <c:pt idx="667">
                  <c:v>668</c:v>
                </c:pt>
                <c:pt idx="668">
                  <c:v>669</c:v>
                </c:pt>
                <c:pt idx="669">
                  <c:v>670</c:v>
                </c:pt>
                <c:pt idx="670">
                  <c:v>671</c:v>
                </c:pt>
                <c:pt idx="671">
                  <c:v>672</c:v>
                </c:pt>
                <c:pt idx="672">
                  <c:v>673</c:v>
                </c:pt>
                <c:pt idx="673">
                  <c:v>674</c:v>
                </c:pt>
                <c:pt idx="674">
                  <c:v>675</c:v>
                </c:pt>
                <c:pt idx="675">
                  <c:v>676</c:v>
                </c:pt>
                <c:pt idx="676">
                  <c:v>677</c:v>
                </c:pt>
                <c:pt idx="677">
                  <c:v>678</c:v>
                </c:pt>
                <c:pt idx="678">
                  <c:v>679</c:v>
                </c:pt>
                <c:pt idx="679">
                  <c:v>680</c:v>
                </c:pt>
                <c:pt idx="680">
                  <c:v>681</c:v>
                </c:pt>
                <c:pt idx="681">
                  <c:v>682</c:v>
                </c:pt>
                <c:pt idx="682">
                  <c:v>683</c:v>
                </c:pt>
                <c:pt idx="683">
                  <c:v>684</c:v>
                </c:pt>
                <c:pt idx="684">
                  <c:v>685</c:v>
                </c:pt>
                <c:pt idx="685">
                  <c:v>686</c:v>
                </c:pt>
                <c:pt idx="686">
                  <c:v>687</c:v>
                </c:pt>
                <c:pt idx="687">
                  <c:v>688</c:v>
                </c:pt>
                <c:pt idx="688">
                  <c:v>689</c:v>
                </c:pt>
                <c:pt idx="689">
                  <c:v>690</c:v>
                </c:pt>
                <c:pt idx="690">
                  <c:v>691</c:v>
                </c:pt>
                <c:pt idx="691">
                  <c:v>692</c:v>
                </c:pt>
                <c:pt idx="692">
                  <c:v>693</c:v>
                </c:pt>
                <c:pt idx="693">
                  <c:v>694</c:v>
                </c:pt>
                <c:pt idx="694">
                  <c:v>695</c:v>
                </c:pt>
                <c:pt idx="695">
                  <c:v>696</c:v>
                </c:pt>
                <c:pt idx="696">
                  <c:v>697</c:v>
                </c:pt>
                <c:pt idx="697">
                  <c:v>698</c:v>
                </c:pt>
                <c:pt idx="698">
                  <c:v>699</c:v>
                </c:pt>
                <c:pt idx="699">
                  <c:v>700</c:v>
                </c:pt>
                <c:pt idx="700">
                  <c:v>701</c:v>
                </c:pt>
                <c:pt idx="701">
                  <c:v>702</c:v>
                </c:pt>
                <c:pt idx="702">
                  <c:v>703</c:v>
                </c:pt>
                <c:pt idx="703">
                  <c:v>704</c:v>
                </c:pt>
                <c:pt idx="704">
                  <c:v>705</c:v>
                </c:pt>
                <c:pt idx="705">
                  <c:v>706</c:v>
                </c:pt>
                <c:pt idx="706">
                  <c:v>707</c:v>
                </c:pt>
                <c:pt idx="707">
                  <c:v>708</c:v>
                </c:pt>
                <c:pt idx="708">
                  <c:v>709</c:v>
                </c:pt>
                <c:pt idx="709">
                  <c:v>710</c:v>
                </c:pt>
                <c:pt idx="710">
                  <c:v>711</c:v>
                </c:pt>
                <c:pt idx="711">
                  <c:v>712</c:v>
                </c:pt>
                <c:pt idx="712">
                  <c:v>713</c:v>
                </c:pt>
                <c:pt idx="713">
                  <c:v>714</c:v>
                </c:pt>
                <c:pt idx="714">
                  <c:v>715</c:v>
                </c:pt>
                <c:pt idx="715">
                  <c:v>716</c:v>
                </c:pt>
                <c:pt idx="716">
                  <c:v>717</c:v>
                </c:pt>
                <c:pt idx="717">
                  <c:v>718</c:v>
                </c:pt>
                <c:pt idx="718">
                  <c:v>719</c:v>
                </c:pt>
                <c:pt idx="719">
                  <c:v>720</c:v>
                </c:pt>
                <c:pt idx="720">
                  <c:v>721</c:v>
                </c:pt>
                <c:pt idx="721">
                  <c:v>722</c:v>
                </c:pt>
                <c:pt idx="722">
                  <c:v>723</c:v>
                </c:pt>
                <c:pt idx="723">
                  <c:v>724</c:v>
                </c:pt>
                <c:pt idx="724">
                  <c:v>725</c:v>
                </c:pt>
                <c:pt idx="725">
                  <c:v>726</c:v>
                </c:pt>
                <c:pt idx="726">
                  <c:v>727</c:v>
                </c:pt>
                <c:pt idx="727">
                  <c:v>728</c:v>
                </c:pt>
                <c:pt idx="728">
                  <c:v>729</c:v>
                </c:pt>
                <c:pt idx="729">
                  <c:v>730</c:v>
                </c:pt>
                <c:pt idx="730">
                  <c:v>731</c:v>
                </c:pt>
                <c:pt idx="731">
                  <c:v>732</c:v>
                </c:pt>
                <c:pt idx="732">
                  <c:v>733</c:v>
                </c:pt>
                <c:pt idx="733">
                  <c:v>734</c:v>
                </c:pt>
                <c:pt idx="734">
                  <c:v>735</c:v>
                </c:pt>
                <c:pt idx="735">
                  <c:v>736</c:v>
                </c:pt>
                <c:pt idx="736">
                  <c:v>737</c:v>
                </c:pt>
                <c:pt idx="737">
                  <c:v>738</c:v>
                </c:pt>
                <c:pt idx="738">
                  <c:v>739</c:v>
                </c:pt>
                <c:pt idx="739">
                  <c:v>740</c:v>
                </c:pt>
                <c:pt idx="740">
                  <c:v>741</c:v>
                </c:pt>
                <c:pt idx="741">
                  <c:v>742</c:v>
                </c:pt>
                <c:pt idx="742">
                  <c:v>743</c:v>
                </c:pt>
                <c:pt idx="743">
                  <c:v>744</c:v>
                </c:pt>
                <c:pt idx="744">
                  <c:v>745</c:v>
                </c:pt>
                <c:pt idx="745">
                  <c:v>746</c:v>
                </c:pt>
                <c:pt idx="746">
                  <c:v>747</c:v>
                </c:pt>
                <c:pt idx="747">
                  <c:v>748</c:v>
                </c:pt>
                <c:pt idx="748">
                  <c:v>749</c:v>
                </c:pt>
                <c:pt idx="749">
                  <c:v>750</c:v>
                </c:pt>
                <c:pt idx="750">
                  <c:v>751</c:v>
                </c:pt>
                <c:pt idx="751">
                  <c:v>752</c:v>
                </c:pt>
                <c:pt idx="752">
                  <c:v>753</c:v>
                </c:pt>
                <c:pt idx="753">
                  <c:v>754</c:v>
                </c:pt>
                <c:pt idx="754">
                  <c:v>755</c:v>
                </c:pt>
                <c:pt idx="755">
                  <c:v>756</c:v>
                </c:pt>
                <c:pt idx="756">
                  <c:v>757</c:v>
                </c:pt>
                <c:pt idx="757">
                  <c:v>758</c:v>
                </c:pt>
                <c:pt idx="758">
                  <c:v>759</c:v>
                </c:pt>
                <c:pt idx="759">
                  <c:v>760</c:v>
                </c:pt>
                <c:pt idx="760">
                  <c:v>761</c:v>
                </c:pt>
                <c:pt idx="761">
                  <c:v>762</c:v>
                </c:pt>
                <c:pt idx="762">
                  <c:v>763</c:v>
                </c:pt>
                <c:pt idx="763">
                  <c:v>764</c:v>
                </c:pt>
                <c:pt idx="764">
                  <c:v>765</c:v>
                </c:pt>
                <c:pt idx="765">
                  <c:v>766</c:v>
                </c:pt>
                <c:pt idx="766">
                  <c:v>767</c:v>
                </c:pt>
                <c:pt idx="767">
                  <c:v>768</c:v>
                </c:pt>
                <c:pt idx="768">
                  <c:v>769</c:v>
                </c:pt>
                <c:pt idx="769">
                  <c:v>770</c:v>
                </c:pt>
                <c:pt idx="770">
                  <c:v>771</c:v>
                </c:pt>
                <c:pt idx="771">
                  <c:v>772</c:v>
                </c:pt>
                <c:pt idx="772">
                  <c:v>773</c:v>
                </c:pt>
                <c:pt idx="773">
                  <c:v>774</c:v>
                </c:pt>
                <c:pt idx="774">
                  <c:v>775</c:v>
                </c:pt>
                <c:pt idx="775">
                  <c:v>776</c:v>
                </c:pt>
                <c:pt idx="776">
                  <c:v>777</c:v>
                </c:pt>
                <c:pt idx="777">
                  <c:v>778</c:v>
                </c:pt>
                <c:pt idx="778">
                  <c:v>779</c:v>
                </c:pt>
                <c:pt idx="779">
                  <c:v>780</c:v>
                </c:pt>
                <c:pt idx="780">
                  <c:v>781</c:v>
                </c:pt>
                <c:pt idx="781">
                  <c:v>782</c:v>
                </c:pt>
                <c:pt idx="782">
                  <c:v>783</c:v>
                </c:pt>
                <c:pt idx="783">
                  <c:v>784</c:v>
                </c:pt>
                <c:pt idx="784">
                  <c:v>785</c:v>
                </c:pt>
                <c:pt idx="785">
                  <c:v>786</c:v>
                </c:pt>
                <c:pt idx="786">
                  <c:v>787</c:v>
                </c:pt>
                <c:pt idx="787">
                  <c:v>788</c:v>
                </c:pt>
                <c:pt idx="788">
                  <c:v>789</c:v>
                </c:pt>
                <c:pt idx="789">
                  <c:v>790</c:v>
                </c:pt>
                <c:pt idx="790">
                  <c:v>791</c:v>
                </c:pt>
                <c:pt idx="791">
                  <c:v>792</c:v>
                </c:pt>
                <c:pt idx="792">
                  <c:v>793</c:v>
                </c:pt>
                <c:pt idx="793">
                  <c:v>794</c:v>
                </c:pt>
                <c:pt idx="794">
                  <c:v>795</c:v>
                </c:pt>
                <c:pt idx="795">
                  <c:v>796</c:v>
                </c:pt>
                <c:pt idx="796">
                  <c:v>797</c:v>
                </c:pt>
                <c:pt idx="797">
                  <c:v>798</c:v>
                </c:pt>
                <c:pt idx="798">
                  <c:v>799</c:v>
                </c:pt>
                <c:pt idx="799">
                  <c:v>800</c:v>
                </c:pt>
                <c:pt idx="800">
                  <c:v>801</c:v>
                </c:pt>
                <c:pt idx="801">
                  <c:v>802</c:v>
                </c:pt>
                <c:pt idx="802">
                  <c:v>803</c:v>
                </c:pt>
                <c:pt idx="803">
                  <c:v>804</c:v>
                </c:pt>
                <c:pt idx="804">
                  <c:v>805</c:v>
                </c:pt>
                <c:pt idx="805">
                  <c:v>806</c:v>
                </c:pt>
                <c:pt idx="806">
                  <c:v>807</c:v>
                </c:pt>
                <c:pt idx="807">
                  <c:v>808</c:v>
                </c:pt>
                <c:pt idx="808">
                  <c:v>809</c:v>
                </c:pt>
                <c:pt idx="809">
                  <c:v>810</c:v>
                </c:pt>
                <c:pt idx="810">
                  <c:v>811</c:v>
                </c:pt>
                <c:pt idx="811">
                  <c:v>812</c:v>
                </c:pt>
                <c:pt idx="812">
                  <c:v>813</c:v>
                </c:pt>
                <c:pt idx="813">
                  <c:v>814</c:v>
                </c:pt>
                <c:pt idx="814">
                  <c:v>815</c:v>
                </c:pt>
                <c:pt idx="815">
                  <c:v>816</c:v>
                </c:pt>
                <c:pt idx="816">
                  <c:v>817</c:v>
                </c:pt>
                <c:pt idx="817">
                  <c:v>818</c:v>
                </c:pt>
                <c:pt idx="818">
                  <c:v>819</c:v>
                </c:pt>
                <c:pt idx="819">
                  <c:v>820</c:v>
                </c:pt>
                <c:pt idx="820">
                  <c:v>821</c:v>
                </c:pt>
                <c:pt idx="821">
                  <c:v>822</c:v>
                </c:pt>
                <c:pt idx="822">
                  <c:v>823</c:v>
                </c:pt>
                <c:pt idx="823">
                  <c:v>824</c:v>
                </c:pt>
                <c:pt idx="824">
                  <c:v>825</c:v>
                </c:pt>
                <c:pt idx="825">
                  <c:v>826</c:v>
                </c:pt>
                <c:pt idx="826">
                  <c:v>827</c:v>
                </c:pt>
                <c:pt idx="827">
                  <c:v>828</c:v>
                </c:pt>
                <c:pt idx="828">
                  <c:v>829</c:v>
                </c:pt>
                <c:pt idx="829">
                  <c:v>830</c:v>
                </c:pt>
                <c:pt idx="830">
                  <c:v>831</c:v>
                </c:pt>
                <c:pt idx="831">
                  <c:v>832</c:v>
                </c:pt>
                <c:pt idx="832">
                  <c:v>833</c:v>
                </c:pt>
                <c:pt idx="833">
                  <c:v>834</c:v>
                </c:pt>
                <c:pt idx="834">
                  <c:v>835</c:v>
                </c:pt>
                <c:pt idx="835">
                  <c:v>836</c:v>
                </c:pt>
                <c:pt idx="836">
                  <c:v>837</c:v>
                </c:pt>
                <c:pt idx="837">
                  <c:v>838</c:v>
                </c:pt>
                <c:pt idx="838">
                  <c:v>839</c:v>
                </c:pt>
                <c:pt idx="839">
                  <c:v>840</c:v>
                </c:pt>
                <c:pt idx="840">
                  <c:v>841</c:v>
                </c:pt>
                <c:pt idx="841">
                  <c:v>842</c:v>
                </c:pt>
                <c:pt idx="842">
                  <c:v>843</c:v>
                </c:pt>
                <c:pt idx="843">
                  <c:v>844</c:v>
                </c:pt>
                <c:pt idx="844">
                  <c:v>845</c:v>
                </c:pt>
                <c:pt idx="845">
                  <c:v>846</c:v>
                </c:pt>
                <c:pt idx="846">
                  <c:v>847</c:v>
                </c:pt>
                <c:pt idx="847">
                  <c:v>848</c:v>
                </c:pt>
                <c:pt idx="848">
                  <c:v>849</c:v>
                </c:pt>
                <c:pt idx="849">
                  <c:v>850</c:v>
                </c:pt>
                <c:pt idx="850">
                  <c:v>851</c:v>
                </c:pt>
                <c:pt idx="851">
                  <c:v>852</c:v>
                </c:pt>
                <c:pt idx="852">
                  <c:v>853</c:v>
                </c:pt>
                <c:pt idx="853">
                  <c:v>854</c:v>
                </c:pt>
                <c:pt idx="854">
                  <c:v>855</c:v>
                </c:pt>
                <c:pt idx="855">
                  <c:v>856</c:v>
                </c:pt>
                <c:pt idx="856">
                  <c:v>857</c:v>
                </c:pt>
                <c:pt idx="857">
                  <c:v>858</c:v>
                </c:pt>
                <c:pt idx="858">
                  <c:v>859</c:v>
                </c:pt>
                <c:pt idx="859">
                  <c:v>860</c:v>
                </c:pt>
                <c:pt idx="860">
                  <c:v>861</c:v>
                </c:pt>
                <c:pt idx="861">
                  <c:v>862</c:v>
                </c:pt>
                <c:pt idx="862">
                  <c:v>863</c:v>
                </c:pt>
                <c:pt idx="863">
                  <c:v>864</c:v>
                </c:pt>
                <c:pt idx="864">
                  <c:v>865</c:v>
                </c:pt>
                <c:pt idx="865">
                  <c:v>866</c:v>
                </c:pt>
                <c:pt idx="866">
                  <c:v>867</c:v>
                </c:pt>
                <c:pt idx="867">
                  <c:v>868</c:v>
                </c:pt>
                <c:pt idx="868">
                  <c:v>869</c:v>
                </c:pt>
                <c:pt idx="869">
                  <c:v>870</c:v>
                </c:pt>
                <c:pt idx="870">
                  <c:v>871</c:v>
                </c:pt>
                <c:pt idx="871">
                  <c:v>872</c:v>
                </c:pt>
                <c:pt idx="872">
                  <c:v>873</c:v>
                </c:pt>
                <c:pt idx="873">
                  <c:v>874</c:v>
                </c:pt>
                <c:pt idx="874">
                  <c:v>875</c:v>
                </c:pt>
                <c:pt idx="875">
                  <c:v>876</c:v>
                </c:pt>
                <c:pt idx="876">
                  <c:v>877</c:v>
                </c:pt>
                <c:pt idx="877">
                  <c:v>878</c:v>
                </c:pt>
                <c:pt idx="878">
                  <c:v>879</c:v>
                </c:pt>
                <c:pt idx="879">
                  <c:v>880</c:v>
                </c:pt>
                <c:pt idx="880">
                  <c:v>881</c:v>
                </c:pt>
                <c:pt idx="881">
                  <c:v>882</c:v>
                </c:pt>
                <c:pt idx="882">
                  <c:v>883</c:v>
                </c:pt>
                <c:pt idx="883">
                  <c:v>884</c:v>
                </c:pt>
                <c:pt idx="884">
                  <c:v>885</c:v>
                </c:pt>
                <c:pt idx="885">
                  <c:v>886</c:v>
                </c:pt>
                <c:pt idx="886">
                  <c:v>887</c:v>
                </c:pt>
                <c:pt idx="887">
                  <c:v>888</c:v>
                </c:pt>
                <c:pt idx="888">
                  <c:v>889</c:v>
                </c:pt>
                <c:pt idx="889">
                  <c:v>890</c:v>
                </c:pt>
                <c:pt idx="890">
                  <c:v>891</c:v>
                </c:pt>
                <c:pt idx="891">
                  <c:v>892</c:v>
                </c:pt>
                <c:pt idx="892">
                  <c:v>893</c:v>
                </c:pt>
                <c:pt idx="893">
                  <c:v>894</c:v>
                </c:pt>
                <c:pt idx="894">
                  <c:v>895</c:v>
                </c:pt>
                <c:pt idx="895">
                  <c:v>896</c:v>
                </c:pt>
                <c:pt idx="896">
                  <c:v>897</c:v>
                </c:pt>
                <c:pt idx="897">
                  <c:v>898</c:v>
                </c:pt>
                <c:pt idx="898">
                  <c:v>899</c:v>
                </c:pt>
                <c:pt idx="899">
                  <c:v>900</c:v>
                </c:pt>
                <c:pt idx="900">
                  <c:v>901</c:v>
                </c:pt>
                <c:pt idx="901">
                  <c:v>902</c:v>
                </c:pt>
                <c:pt idx="902">
                  <c:v>903</c:v>
                </c:pt>
                <c:pt idx="903">
                  <c:v>904</c:v>
                </c:pt>
                <c:pt idx="904">
                  <c:v>905</c:v>
                </c:pt>
                <c:pt idx="905">
                  <c:v>906</c:v>
                </c:pt>
                <c:pt idx="906">
                  <c:v>907</c:v>
                </c:pt>
                <c:pt idx="907">
                  <c:v>908</c:v>
                </c:pt>
                <c:pt idx="908">
                  <c:v>909</c:v>
                </c:pt>
                <c:pt idx="909">
                  <c:v>910</c:v>
                </c:pt>
                <c:pt idx="910">
                  <c:v>911</c:v>
                </c:pt>
                <c:pt idx="911">
                  <c:v>912</c:v>
                </c:pt>
                <c:pt idx="912">
                  <c:v>913</c:v>
                </c:pt>
                <c:pt idx="913">
                  <c:v>914</c:v>
                </c:pt>
                <c:pt idx="914">
                  <c:v>915</c:v>
                </c:pt>
                <c:pt idx="915">
                  <c:v>916</c:v>
                </c:pt>
                <c:pt idx="916">
                  <c:v>917</c:v>
                </c:pt>
                <c:pt idx="917">
                  <c:v>918</c:v>
                </c:pt>
                <c:pt idx="918">
                  <c:v>919</c:v>
                </c:pt>
                <c:pt idx="919">
                  <c:v>920</c:v>
                </c:pt>
                <c:pt idx="920">
                  <c:v>921</c:v>
                </c:pt>
                <c:pt idx="921">
                  <c:v>922</c:v>
                </c:pt>
                <c:pt idx="922">
                  <c:v>923</c:v>
                </c:pt>
                <c:pt idx="923">
                  <c:v>924</c:v>
                </c:pt>
                <c:pt idx="924">
                  <c:v>925</c:v>
                </c:pt>
                <c:pt idx="925">
                  <c:v>926</c:v>
                </c:pt>
                <c:pt idx="926">
                  <c:v>927</c:v>
                </c:pt>
                <c:pt idx="927">
                  <c:v>928</c:v>
                </c:pt>
                <c:pt idx="928">
                  <c:v>929</c:v>
                </c:pt>
                <c:pt idx="929">
                  <c:v>930</c:v>
                </c:pt>
                <c:pt idx="930">
                  <c:v>931</c:v>
                </c:pt>
                <c:pt idx="931">
                  <c:v>932</c:v>
                </c:pt>
                <c:pt idx="932">
                  <c:v>933</c:v>
                </c:pt>
                <c:pt idx="933">
                  <c:v>934</c:v>
                </c:pt>
                <c:pt idx="934">
                  <c:v>935</c:v>
                </c:pt>
                <c:pt idx="935">
                  <c:v>936</c:v>
                </c:pt>
                <c:pt idx="936">
                  <c:v>937</c:v>
                </c:pt>
                <c:pt idx="937">
                  <c:v>938</c:v>
                </c:pt>
                <c:pt idx="938">
                  <c:v>939</c:v>
                </c:pt>
                <c:pt idx="939">
                  <c:v>940</c:v>
                </c:pt>
                <c:pt idx="940">
                  <c:v>941</c:v>
                </c:pt>
                <c:pt idx="941">
                  <c:v>942</c:v>
                </c:pt>
                <c:pt idx="942">
                  <c:v>943</c:v>
                </c:pt>
                <c:pt idx="943">
                  <c:v>944</c:v>
                </c:pt>
                <c:pt idx="944">
                  <c:v>945</c:v>
                </c:pt>
                <c:pt idx="945">
                  <c:v>946</c:v>
                </c:pt>
                <c:pt idx="946">
                  <c:v>947</c:v>
                </c:pt>
                <c:pt idx="947">
                  <c:v>948</c:v>
                </c:pt>
                <c:pt idx="948">
                  <c:v>949</c:v>
                </c:pt>
                <c:pt idx="949">
                  <c:v>950</c:v>
                </c:pt>
                <c:pt idx="950">
                  <c:v>951</c:v>
                </c:pt>
                <c:pt idx="951">
                  <c:v>952</c:v>
                </c:pt>
                <c:pt idx="952">
                  <c:v>953</c:v>
                </c:pt>
                <c:pt idx="953">
                  <c:v>954</c:v>
                </c:pt>
                <c:pt idx="954">
                  <c:v>955</c:v>
                </c:pt>
                <c:pt idx="955">
                  <c:v>956</c:v>
                </c:pt>
                <c:pt idx="956">
                  <c:v>957</c:v>
                </c:pt>
                <c:pt idx="957">
                  <c:v>958</c:v>
                </c:pt>
                <c:pt idx="958">
                  <c:v>959</c:v>
                </c:pt>
                <c:pt idx="959">
                  <c:v>960</c:v>
                </c:pt>
                <c:pt idx="960">
                  <c:v>961</c:v>
                </c:pt>
                <c:pt idx="961">
                  <c:v>962</c:v>
                </c:pt>
                <c:pt idx="962">
                  <c:v>963</c:v>
                </c:pt>
                <c:pt idx="963">
                  <c:v>964</c:v>
                </c:pt>
                <c:pt idx="964">
                  <c:v>965</c:v>
                </c:pt>
                <c:pt idx="965">
                  <c:v>966</c:v>
                </c:pt>
                <c:pt idx="966">
                  <c:v>967</c:v>
                </c:pt>
                <c:pt idx="967">
                  <c:v>968</c:v>
                </c:pt>
                <c:pt idx="968">
                  <c:v>969</c:v>
                </c:pt>
                <c:pt idx="969">
                  <c:v>970</c:v>
                </c:pt>
                <c:pt idx="970">
                  <c:v>971</c:v>
                </c:pt>
                <c:pt idx="971">
                  <c:v>972</c:v>
                </c:pt>
                <c:pt idx="972">
                  <c:v>973</c:v>
                </c:pt>
                <c:pt idx="973">
                  <c:v>974</c:v>
                </c:pt>
                <c:pt idx="974">
                  <c:v>975</c:v>
                </c:pt>
                <c:pt idx="975">
                  <c:v>976</c:v>
                </c:pt>
                <c:pt idx="976">
                  <c:v>977</c:v>
                </c:pt>
                <c:pt idx="977">
                  <c:v>978</c:v>
                </c:pt>
                <c:pt idx="978">
                  <c:v>979</c:v>
                </c:pt>
                <c:pt idx="979">
                  <c:v>980</c:v>
                </c:pt>
                <c:pt idx="980">
                  <c:v>981</c:v>
                </c:pt>
                <c:pt idx="981">
                  <c:v>982</c:v>
                </c:pt>
                <c:pt idx="982">
                  <c:v>983</c:v>
                </c:pt>
                <c:pt idx="983">
                  <c:v>984</c:v>
                </c:pt>
                <c:pt idx="984">
                  <c:v>985</c:v>
                </c:pt>
                <c:pt idx="985">
                  <c:v>986</c:v>
                </c:pt>
                <c:pt idx="986">
                  <c:v>987</c:v>
                </c:pt>
                <c:pt idx="987">
                  <c:v>988</c:v>
                </c:pt>
                <c:pt idx="988">
                  <c:v>989</c:v>
                </c:pt>
                <c:pt idx="989">
                  <c:v>990</c:v>
                </c:pt>
                <c:pt idx="990">
                  <c:v>991</c:v>
                </c:pt>
                <c:pt idx="991">
                  <c:v>992</c:v>
                </c:pt>
                <c:pt idx="992">
                  <c:v>993</c:v>
                </c:pt>
                <c:pt idx="993">
                  <c:v>994</c:v>
                </c:pt>
                <c:pt idx="994">
                  <c:v>995</c:v>
                </c:pt>
                <c:pt idx="995">
                  <c:v>996</c:v>
                </c:pt>
                <c:pt idx="996">
                  <c:v>997</c:v>
                </c:pt>
                <c:pt idx="997">
                  <c:v>998</c:v>
                </c:pt>
                <c:pt idx="998">
                  <c:v>999</c:v>
                </c:pt>
                <c:pt idx="999">
                  <c:v>1000</c:v>
                </c:pt>
              </c:numCache>
            </c:numRef>
          </c:xVal>
          <c:yVal>
            <c:numRef>
              <c:f>List2!$J$2:$J$1001</c:f>
              <c:numCache>
                <c:formatCode>General</c:formatCode>
                <c:ptCount val="1000"/>
                <c:pt idx="0">
                  <c:v>0.18869456470630425</c:v>
                </c:pt>
                <c:pt idx="1">
                  <c:v>0.18606392297723681</c:v>
                </c:pt>
                <c:pt idx="2">
                  <c:v>0.18536014729438854</c:v>
                </c:pt>
                <c:pt idx="3">
                  <c:v>0.18507299669528662</c:v>
                </c:pt>
                <c:pt idx="4">
                  <c:v>0.18491712554385292</c:v>
                </c:pt>
                <c:pt idx="5">
                  <c:v>0.18480557638130271</c:v>
                </c:pt>
                <c:pt idx="6">
                  <c:v>0.18471844549173111</c:v>
                </c:pt>
                <c:pt idx="7">
                  <c:v>0.18467204236977625</c:v>
                </c:pt>
                <c:pt idx="8">
                  <c:v>0.18472080764226287</c:v>
                </c:pt>
                <c:pt idx="9">
                  <c:v>0.18486368806716558</c:v>
                </c:pt>
                <c:pt idx="10">
                  <c:v>0.18501190387069277</c:v>
                </c:pt>
                <c:pt idx="11">
                  <c:v>0.18508397758508968</c:v>
                </c:pt>
                <c:pt idx="12">
                  <c:v>0.18508469504433414</c:v>
                </c:pt>
                <c:pt idx="13">
                  <c:v>0.18508465103531493</c:v>
                </c:pt>
                <c:pt idx="14">
                  <c:v>0.18514129118605216</c:v>
                </c:pt>
                <c:pt idx="15">
                  <c:v>0.18525810880466823</c:v>
                </c:pt>
                <c:pt idx="16">
                  <c:v>0.18539982766642993</c:v>
                </c:pt>
                <c:pt idx="17">
                  <c:v>0.18552191773334406</c:v>
                </c:pt>
                <c:pt idx="18">
                  <c:v>0.18559209983669891</c:v>
                </c:pt>
                <c:pt idx="19">
                  <c:v>0.1856025403478874</c:v>
                </c:pt>
                <c:pt idx="20">
                  <c:v>0.1855749099498912</c:v>
                </c:pt>
                <c:pt idx="21">
                  <c:v>0.18555805728774716</c:v>
                </c:pt>
                <c:pt idx="22">
                  <c:v>0.18560453656902684</c:v>
                </c:pt>
                <c:pt idx="23">
                  <c:v>0.18573241319899164</c:v>
                </c:pt>
                <c:pt idx="24">
                  <c:v>0.1859156745071357</c:v>
                </c:pt>
                <c:pt idx="25">
                  <c:v>0.1861119924460399</c:v>
                </c:pt>
                <c:pt idx="26">
                  <c:v>0.18629305721107511</c:v>
                </c:pt>
                <c:pt idx="27">
                  <c:v>0.18645351176450806</c:v>
                </c:pt>
                <c:pt idx="28">
                  <c:v>0.18660202379451338</c:v>
                </c:pt>
                <c:pt idx="29">
                  <c:v>0.18675025292639238</c:v>
                </c:pt>
                <c:pt idx="30">
                  <c:v>0.18690811213402075</c:v>
                </c:pt>
                <c:pt idx="31">
                  <c:v>0.1870832442398169</c:v>
                </c:pt>
                <c:pt idx="32">
                  <c:v>0.18727977648769886</c:v>
                </c:pt>
                <c:pt idx="33">
                  <c:v>0.18749445305353185</c:v>
                </c:pt>
                <c:pt idx="34">
                  <c:v>0.18771503255639854</c:v>
                </c:pt>
                <c:pt idx="35">
                  <c:v>0.18792774628411191</c:v>
                </c:pt>
                <c:pt idx="36">
                  <c:v>0.18812773221512874</c:v>
                </c:pt>
                <c:pt idx="37">
                  <c:v>0.18831834765435712</c:v>
                </c:pt>
                <c:pt idx="38">
                  <c:v>0.18850232803316022</c:v>
                </c:pt>
                <c:pt idx="39">
                  <c:v>0.18868097511395168</c:v>
                </c:pt>
                <c:pt idx="40">
                  <c:v>0.18885039664544526</c:v>
                </c:pt>
                <c:pt idx="41">
                  <c:v>0.18896242859620468</c:v>
                </c:pt>
                <c:pt idx="42">
                  <c:v>0.18895902689111116</c:v>
                </c:pt>
                <c:pt idx="43">
                  <c:v>0.18887877428095246</c:v>
                </c:pt>
                <c:pt idx="44">
                  <c:v>0.18880048886063378</c:v>
                </c:pt>
                <c:pt idx="45">
                  <c:v>0.18878659200808046</c:v>
                </c:pt>
                <c:pt idx="46">
                  <c:v>0.188884909961023</c:v>
                </c:pt>
                <c:pt idx="47">
                  <c:v>0.18910480439752339</c:v>
                </c:pt>
                <c:pt idx="48">
                  <c:v>0.18939120524175554</c:v>
                </c:pt>
                <c:pt idx="49">
                  <c:v>0.18965966853249047</c:v>
                </c:pt>
                <c:pt idx="50">
                  <c:v>0.18986432798371269</c:v>
                </c:pt>
                <c:pt idx="51">
                  <c:v>0.18999904009087515</c:v>
                </c:pt>
                <c:pt idx="52">
                  <c:v>0.19005903406918084</c:v>
                </c:pt>
                <c:pt idx="53">
                  <c:v>0.19002341413672263</c:v>
                </c:pt>
                <c:pt idx="54">
                  <c:v>0.18988249644868432</c:v>
                </c:pt>
                <c:pt idx="55">
                  <c:v>0.18967611098943679</c:v>
                </c:pt>
                <c:pt idx="56">
                  <c:v>0.18948476768052874</c:v>
                </c:pt>
                <c:pt idx="57">
                  <c:v>0.18937237112476554</c:v>
                </c:pt>
                <c:pt idx="58">
                  <c:v>0.18934292117006823</c:v>
                </c:pt>
                <c:pt idx="59">
                  <c:v>0.18936086344683986</c:v>
                </c:pt>
                <c:pt idx="60">
                  <c:v>0.18938393347569663</c:v>
                </c:pt>
                <c:pt idx="61">
                  <c:v>0.18937789106690806</c:v>
                </c:pt>
                <c:pt idx="62">
                  <c:v>0.18932848064892188</c:v>
                </c:pt>
                <c:pt idx="63">
                  <c:v>0.1892437029540307</c:v>
                </c:pt>
                <c:pt idx="64">
                  <c:v>0.18914189983877858</c:v>
                </c:pt>
                <c:pt idx="65">
                  <c:v>0.18905182709398544</c:v>
                </c:pt>
                <c:pt idx="66">
                  <c:v>0.18902126507966821</c:v>
                </c:pt>
                <c:pt idx="67">
                  <c:v>0.18910862142252491</c:v>
                </c:pt>
                <c:pt idx="68">
                  <c:v>0.18932981049872796</c:v>
                </c:pt>
                <c:pt idx="69">
                  <c:v>0.18959348382694646</c:v>
                </c:pt>
                <c:pt idx="70">
                  <c:v>0.18973401057288972</c:v>
                </c:pt>
                <c:pt idx="71">
                  <c:v>0.18967538068513795</c:v>
                </c:pt>
                <c:pt idx="72">
                  <c:v>0.18956029953360232</c:v>
                </c:pt>
                <c:pt idx="73">
                  <c:v>0.18960295551859693</c:v>
                </c:pt>
                <c:pt idx="74">
                  <c:v>0.18983371578581149</c:v>
                </c:pt>
                <c:pt idx="75">
                  <c:v>0.19013067581355167</c:v>
                </c:pt>
                <c:pt idx="76">
                  <c:v>0.19038208872897011</c:v>
                </c:pt>
                <c:pt idx="77">
                  <c:v>0.19051912454516862</c:v>
                </c:pt>
                <c:pt idx="78">
                  <c:v>0.1905331055614399</c:v>
                </c:pt>
                <c:pt idx="79">
                  <c:v>0.19053594515375555</c:v>
                </c:pt>
                <c:pt idx="80">
                  <c:v>0.19069501153692267</c:v>
                </c:pt>
                <c:pt idx="81">
                  <c:v>0.19101993462814559</c:v>
                </c:pt>
                <c:pt idx="82">
                  <c:v>0.19140003188132726</c:v>
                </c:pt>
                <c:pt idx="83">
                  <c:v>0.19179148748095942</c:v>
                </c:pt>
                <c:pt idx="84">
                  <c:v>0.19221105191745746</c:v>
                </c:pt>
                <c:pt idx="85">
                  <c:v>0.19267141123497852</c:v>
                </c:pt>
                <c:pt idx="86">
                  <c:v>0.19316714261487128</c:v>
                </c:pt>
                <c:pt idx="87">
                  <c:v>0.19368586599326437</c:v>
                </c:pt>
                <c:pt idx="88">
                  <c:v>0.19422025255055325</c:v>
                </c:pt>
                <c:pt idx="89">
                  <c:v>0.19477377937610188</c:v>
                </c:pt>
                <c:pt idx="90">
                  <c:v>0.19535907978121989</c:v>
                </c:pt>
                <c:pt idx="91">
                  <c:v>0.19598875587633338</c:v>
                </c:pt>
                <c:pt idx="92">
                  <c:v>0.19665537755881227</c:v>
                </c:pt>
                <c:pt idx="93">
                  <c:v>0.19730610501216936</c:v>
                </c:pt>
                <c:pt idx="94">
                  <c:v>0.19785665634450345</c:v>
                </c:pt>
                <c:pt idx="95">
                  <c:v>0.19825380549691493</c:v>
                </c:pt>
                <c:pt idx="96">
                  <c:v>0.1984915847730889</c:v>
                </c:pt>
                <c:pt idx="97">
                  <c:v>0.19858120886044445</c:v>
                </c:pt>
                <c:pt idx="98">
                  <c:v>0.1985279983145157</c:v>
                </c:pt>
                <c:pt idx="99">
                  <c:v>0.19832938244165674</c:v>
                </c:pt>
                <c:pt idx="100">
                  <c:v>0.19801294163667665</c:v>
                </c:pt>
                <c:pt idx="101">
                  <c:v>0.19768677910022298</c:v>
                </c:pt>
                <c:pt idx="102">
                  <c:v>0.19747034905792038</c:v>
                </c:pt>
                <c:pt idx="103">
                  <c:v>0.19737477876163295</c:v>
                </c:pt>
                <c:pt idx="104">
                  <c:v>0.19733649699589123</c:v>
                </c:pt>
                <c:pt idx="105">
                  <c:v>0.19729454198819846</c:v>
                </c:pt>
                <c:pt idx="106">
                  <c:v>0.19723385401452417</c:v>
                </c:pt>
                <c:pt idx="107">
                  <c:v>0.19715838369052491</c:v>
                </c:pt>
                <c:pt idx="108">
                  <c:v>0.19704827776089046</c:v>
                </c:pt>
                <c:pt idx="109">
                  <c:v>0.19684861521647892</c:v>
                </c:pt>
                <c:pt idx="110">
                  <c:v>0.19650137914860383</c:v>
                </c:pt>
                <c:pt idx="111">
                  <c:v>0.19602346748465285</c:v>
                </c:pt>
                <c:pt idx="112">
                  <c:v>0.19553459850081609</c:v>
                </c:pt>
                <c:pt idx="113">
                  <c:v>0.19515965131547203</c:v>
                </c:pt>
                <c:pt idx="114">
                  <c:v>0.19494916744796251</c:v>
                </c:pt>
                <c:pt idx="115">
                  <c:v>0.19489274153832953</c:v>
                </c:pt>
                <c:pt idx="116">
                  <c:v>0.19494775236557935</c:v>
                </c:pt>
                <c:pt idx="117">
                  <c:v>0.19505484159903988</c:v>
                </c:pt>
                <c:pt idx="118">
                  <c:v>0.19516143740893641</c:v>
                </c:pt>
                <c:pt idx="119">
                  <c:v>0.19524189169547129</c:v>
                </c:pt>
                <c:pt idx="120">
                  <c:v>0.19529478961822144</c:v>
                </c:pt>
                <c:pt idx="121">
                  <c:v>0.19534360604397702</c:v>
                </c:pt>
                <c:pt idx="122">
                  <c:v>0.19542447561801762</c:v>
                </c:pt>
                <c:pt idx="123">
                  <c:v>0.19553278890546133</c:v>
                </c:pt>
                <c:pt idx="124">
                  <c:v>0.19562300464197777</c:v>
                </c:pt>
                <c:pt idx="125">
                  <c:v>0.19565701299312949</c:v>
                </c:pt>
                <c:pt idx="126">
                  <c:v>0.19563698443872571</c:v>
                </c:pt>
                <c:pt idx="127">
                  <c:v>0.19559910082379159</c:v>
                </c:pt>
                <c:pt idx="128">
                  <c:v>0.19554753254726287</c:v>
                </c:pt>
                <c:pt idx="129">
                  <c:v>0.19545652070391567</c:v>
                </c:pt>
                <c:pt idx="130">
                  <c:v>0.19538707246043605</c:v>
                </c:pt>
                <c:pt idx="131">
                  <c:v>0.19539549185322075</c:v>
                </c:pt>
                <c:pt idx="132">
                  <c:v>0.19544136332639162</c:v>
                </c:pt>
                <c:pt idx="133">
                  <c:v>0.19547709683331113</c:v>
                </c:pt>
                <c:pt idx="134">
                  <c:v>0.19548902979771038</c:v>
                </c:pt>
                <c:pt idx="135">
                  <c:v>0.19548690115785289</c:v>
                </c:pt>
                <c:pt idx="136">
                  <c:v>0.19548418942828355</c:v>
                </c:pt>
                <c:pt idx="137">
                  <c:v>0.19548804481406368</c:v>
                </c:pt>
                <c:pt idx="138">
                  <c:v>0.19550065373963219</c:v>
                </c:pt>
                <c:pt idx="139">
                  <c:v>0.195523316133564</c:v>
                </c:pt>
                <c:pt idx="140">
                  <c:v>0.19555617444049045</c:v>
                </c:pt>
                <c:pt idx="141">
                  <c:v>0.19559335996675481</c:v>
                </c:pt>
                <c:pt idx="142">
                  <c:v>0.19562333788567129</c:v>
                </c:pt>
                <c:pt idx="143">
                  <c:v>0.19563898612858469</c:v>
                </c:pt>
                <c:pt idx="144">
                  <c:v>0.19564104025587664</c:v>
                </c:pt>
                <c:pt idx="145">
                  <c:v>0.1956303601364506</c:v>
                </c:pt>
                <c:pt idx="146">
                  <c:v>0.19560492823089881</c:v>
                </c:pt>
                <c:pt idx="147">
                  <c:v>0.19556534787824909</c:v>
                </c:pt>
                <c:pt idx="148">
                  <c:v>0.19551960477779162</c:v>
                </c:pt>
                <c:pt idx="149">
                  <c:v>0.19548100559541692</c:v>
                </c:pt>
                <c:pt idx="150">
                  <c:v>0.19546002293128964</c:v>
                </c:pt>
                <c:pt idx="151">
                  <c:v>0.19545293319122151</c:v>
                </c:pt>
                <c:pt idx="152">
                  <c:v>0.19543132859428203</c:v>
                </c:pt>
                <c:pt idx="153">
                  <c:v>0.19534301611516477</c:v>
                </c:pt>
                <c:pt idx="154">
                  <c:v>0.19514110259023987</c:v>
                </c:pt>
                <c:pt idx="155">
                  <c:v>0.19483472568120841</c:v>
                </c:pt>
                <c:pt idx="156">
                  <c:v>0.19449447338923986</c:v>
                </c:pt>
                <c:pt idx="157">
                  <c:v>0.19418875847764522</c:v>
                </c:pt>
                <c:pt idx="158">
                  <c:v>0.19394322152138013</c:v>
                </c:pt>
                <c:pt idx="159">
                  <c:v>0.19375032911127049</c:v>
                </c:pt>
                <c:pt idx="160">
                  <c:v>0.19359150508503142</c:v>
                </c:pt>
                <c:pt idx="161">
                  <c:v>0.19345223961948815</c:v>
                </c:pt>
                <c:pt idx="162">
                  <c:v>0.19333231500011111</c:v>
                </c:pt>
                <c:pt idx="163">
                  <c:v>0.19325271451182224</c:v>
                </c:pt>
                <c:pt idx="164">
                  <c:v>0.19325011888240617</c:v>
                </c:pt>
                <c:pt idx="165">
                  <c:v>0.19335530118997624</c:v>
                </c:pt>
                <c:pt idx="166">
                  <c:v>0.19357341343879003</c:v>
                </c:pt>
                <c:pt idx="167">
                  <c:v>0.19388312810062605</c:v>
                </c:pt>
                <c:pt idx="168">
                  <c:v>0.19425021349788124</c:v>
                </c:pt>
                <c:pt idx="169">
                  <c:v>0.19464381929540769</c:v>
                </c:pt>
                <c:pt idx="170">
                  <c:v>0.19504808956390501</c:v>
                </c:pt>
                <c:pt idx="171">
                  <c:v>0.19546191114432493</c:v>
                </c:pt>
                <c:pt idx="172">
                  <c:v>0.19588372610202071</c:v>
                </c:pt>
                <c:pt idx="173">
                  <c:v>0.19629642939061226</c:v>
                </c:pt>
                <c:pt idx="174">
                  <c:v>0.19667187931187202</c:v>
                </c:pt>
                <c:pt idx="175">
                  <c:v>0.19698928677610347</c:v>
                </c:pt>
                <c:pt idx="176">
                  <c:v>0.19724553451484525</c:v>
                </c:pt>
                <c:pt idx="177">
                  <c:v>0.19745058884641534</c:v>
                </c:pt>
                <c:pt idx="178">
                  <c:v>0.19761798495138624</c:v>
                </c:pt>
                <c:pt idx="179">
                  <c:v>0.19775902325940692</c:v>
                </c:pt>
                <c:pt idx="180">
                  <c:v>0.19788144625195708</c:v>
                </c:pt>
                <c:pt idx="181">
                  <c:v>0.19799016570946443</c:v>
                </c:pt>
                <c:pt idx="182">
                  <c:v>0.19808831296124063</c:v>
                </c:pt>
                <c:pt idx="183">
                  <c:v>0.19817808450846211</c:v>
                </c:pt>
                <c:pt idx="184">
                  <c:v>0.19826143962617779</c:v>
                </c:pt>
                <c:pt idx="185">
                  <c:v>0.19834087770558312</c:v>
                </c:pt>
                <c:pt idx="186">
                  <c:v>0.19842051835088043</c:v>
                </c:pt>
                <c:pt idx="187">
                  <c:v>0.19850749358293646</c:v>
                </c:pt>
                <c:pt idx="188">
                  <c:v>0.19861316507919771</c:v>
                </c:pt>
                <c:pt idx="189">
                  <c:v>0.19875293572635025</c:v>
                </c:pt>
                <c:pt idx="190">
                  <c:v>0.19894269706309428</c:v>
                </c:pt>
                <c:pt idx="191">
                  <c:v>0.1991910719447908</c:v>
                </c:pt>
                <c:pt idx="192">
                  <c:v>0.19949210852018168</c:v>
                </c:pt>
                <c:pt idx="193">
                  <c:v>0.19982714996389273</c:v>
                </c:pt>
                <c:pt idx="194">
                  <c:v>0.20017587648734941</c:v>
                </c:pt>
                <c:pt idx="195">
                  <c:v>0.2005248498689586</c:v>
                </c:pt>
                <c:pt idx="196">
                  <c:v>0.20086778843965977</c:v>
                </c:pt>
                <c:pt idx="197">
                  <c:v>0.20120248399471269</c:v>
                </c:pt>
                <c:pt idx="198">
                  <c:v>0.20152850341124826</c:v>
                </c:pt>
                <c:pt idx="199">
                  <c:v>0.20184610236355557</c:v>
                </c:pt>
                <c:pt idx="200">
                  <c:v>0.20215580082658388</c:v>
                </c:pt>
                <c:pt idx="201">
                  <c:v>0.20245827282862991</c:v>
                </c:pt>
                <c:pt idx="202">
                  <c:v>0.20275439835144143</c:v>
                </c:pt>
                <c:pt idx="203">
                  <c:v>0.20304537353373109</c:v>
                </c:pt>
                <c:pt idx="204">
                  <c:v>0.20333278200134941</c:v>
                </c:pt>
                <c:pt idx="205">
                  <c:v>0.20361856517873106</c:v>
                </c:pt>
                <c:pt idx="206">
                  <c:v>0.20390488483545524</c:v>
                </c:pt>
                <c:pt idx="207">
                  <c:v>0.2041939104292437</c:v>
                </c:pt>
                <c:pt idx="208">
                  <c:v>0.20448757611312951</c:v>
                </c:pt>
                <c:pt idx="209">
                  <c:v>0.20478735309487511</c:v>
                </c:pt>
                <c:pt idx="210">
                  <c:v>0.20509408168369503</c:v>
                </c:pt>
                <c:pt idx="211">
                  <c:v>0.20540789646762533</c:v>
                </c:pt>
                <c:pt idx="212">
                  <c:v>0.20572825368884981</c:v>
                </c:pt>
                <c:pt idx="213">
                  <c:v>0.20605404253079923</c:v>
                </c:pt>
                <c:pt idx="214">
                  <c:v>0.20638374466136936</c:v>
                </c:pt>
                <c:pt idx="215">
                  <c:v>0.20671560286435633</c:v>
                </c:pt>
                <c:pt idx="216">
                  <c:v>0.20704776669233338</c:v>
                </c:pt>
                <c:pt idx="217">
                  <c:v>0.20737839683702305</c:v>
                </c:pt>
                <c:pt idx="218">
                  <c:v>0.20770572739534254</c:v>
                </c:pt>
                <c:pt idx="219">
                  <c:v>0.20802810233749888</c:v>
                </c:pt>
                <c:pt idx="220">
                  <c:v>0.2083440126275081</c:v>
                </c:pt>
                <c:pt idx="221">
                  <c:v>0.20865215644334636</c:v>
                </c:pt>
                <c:pt idx="222">
                  <c:v>0.20895152500415787</c:v>
                </c:pt>
                <c:pt idx="223">
                  <c:v>0.20924149011704296</c:v>
                </c:pt>
                <c:pt idx="224">
                  <c:v>0.20952185487534641</c:v>
                </c:pt>
                <c:pt idx="225">
                  <c:v>0.20979283876770732</c:v>
                </c:pt>
                <c:pt idx="226">
                  <c:v>0.21005499697273641</c:v>
                </c:pt>
                <c:pt idx="227">
                  <c:v>0.21030910050765828</c:v>
                </c:pt>
                <c:pt idx="228">
                  <c:v>0.21055601327539694</c:v>
                </c:pt>
                <c:pt idx="229">
                  <c:v>0.21079659471566131</c:v>
                </c:pt>
                <c:pt idx="230">
                  <c:v>0.21103164372210423</c:v>
                </c:pt>
                <c:pt idx="231">
                  <c:v>0.2112618882198192</c:v>
                </c:pt>
                <c:pt idx="232">
                  <c:v>0.21148801483673185</c:v>
                </c:pt>
                <c:pt idx="233">
                  <c:v>0.21171072226707435</c:v>
                </c:pt>
                <c:pt idx="234">
                  <c:v>0.21193077294765747</c:v>
                </c:pt>
                <c:pt idx="235">
                  <c:v>0.212149017537997</c:v>
                </c:pt>
                <c:pt idx="236">
                  <c:v>0.21236637967186439</c:v>
                </c:pt>
                <c:pt idx="237">
                  <c:v>0.21258380965565438</c:v>
                </c:pt>
                <c:pt idx="238">
                  <c:v>0.21280223234685061</c:v>
                </c:pt>
                <c:pt idx="239">
                  <c:v>0.21302251483426821</c:v>
                </c:pt>
                <c:pt idx="240">
                  <c:v>0.21324546374795103</c:v>
                </c:pt>
                <c:pt idx="241">
                  <c:v>0.21347184259157936</c:v>
                </c:pt>
                <c:pt idx="242">
                  <c:v>0.21370239087688742</c:v>
                </c:pt>
                <c:pt idx="243">
                  <c:v>0.2139378325049909</c:v>
                </c:pt>
                <c:pt idx="244">
                  <c:v>0.21417887158353791</c:v>
                </c:pt>
                <c:pt idx="245">
                  <c:v>0.21442617899775404</c:v>
                </c:pt>
                <c:pt idx="246">
                  <c:v>0.21468037034464518</c:v>
                </c:pt>
                <c:pt idx="247">
                  <c:v>0.21494196966025136</c:v>
                </c:pt>
                <c:pt idx="248">
                  <c:v>0.21521134740296635</c:v>
                </c:pt>
                <c:pt idx="249">
                  <c:v>0.21548861749694487</c:v>
                </c:pt>
                <c:pt idx="250">
                  <c:v>0.21577348402056859</c:v>
                </c:pt>
                <c:pt idx="251">
                  <c:v>0.21606505743458698</c:v>
                </c:pt>
                <c:pt idx="252">
                  <c:v>0.21636171581516095</c:v>
                </c:pt>
                <c:pt idx="253">
                  <c:v>0.21666113068228743</c:v>
                </c:pt>
                <c:pt idx="254">
                  <c:v>0.21696054192437395</c:v>
                </c:pt>
                <c:pt idx="255">
                  <c:v>0.21725723254523149</c:v>
                </c:pt>
                <c:pt idx="256">
                  <c:v>0.21754901294690576</c:v>
                </c:pt>
                <c:pt idx="257">
                  <c:v>0.21783450403135479</c:v>
                </c:pt>
                <c:pt idx="258">
                  <c:v>0.21811312325639851</c:v>
                </c:pt>
                <c:pt idx="259">
                  <c:v>0.21838481762102604</c:v>
                </c:pt>
                <c:pt idx="260">
                  <c:v>0.21864965975093109</c:v>
                </c:pt>
                <c:pt idx="261">
                  <c:v>0.21890743869155485</c:v>
                </c:pt>
                <c:pt idx="262">
                  <c:v>0.21915739171102305</c:v>
                </c:pt>
                <c:pt idx="263">
                  <c:v>0.2193982417759702</c:v>
                </c:pt>
                <c:pt idx="264">
                  <c:v>0.21962864382847208</c:v>
                </c:pt>
                <c:pt idx="265">
                  <c:v>0.21984791789835634</c:v>
                </c:pt>
                <c:pt idx="266">
                  <c:v>0.22005667204190651</c:v>
                </c:pt>
                <c:pt idx="267">
                  <c:v>0.22025690072320461</c:v>
                </c:pt>
                <c:pt idx="268">
                  <c:v>0.22045148376456786</c:v>
                </c:pt>
                <c:pt idx="269">
                  <c:v>0.22064339786313333</c:v>
                </c:pt>
                <c:pt idx="270">
                  <c:v>0.22083507373464287</c:v>
                </c:pt>
                <c:pt idx="271">
                  <c:v>0.22102817013320306</c:v>
                </c:pt>
                <c:pt idx="272">
                  <c:v>0.22122373268930498</c:v>
                </c:pt>
                <c:pt idx="273">
                  <c:v>0.22142246065199159</c:v>
                </c:pt>
                <c:pt idx="274">
                  <c:v>0.22162480971129886</c:v>
                </c:pt>
                <c:pt idx="275">
                  <c:v>0.22183089632253028</c:v>
                </c:pt>
                <c:pt idx="276">
                  <c:v>0.22204040378001075</c:v>
                </c:pt>
                <c:pt idx="277">
                  <c:v>0.22225277597792414</c:v>
                </c:pt>
                <c:pt idx="278">
                  <c:v>0.22246799088399313</c:v>
                </c:pt>
                <c:pt idx="279">
                  <c:v>0.22268805599522606</c:v>
                </c:pt>
                <c:pt idx="280">
                  <c:v>0.22291866805794561</c:v>
                </c:pt>
                <c:pt idx="281">
                  <c:v>0.22316955625144672</c:v>
                </c:pt>
                <c:pt idx="282">
                  <c:v>0.22345261892047436</c:v>
                </c:pt>
                <c:pt idx="283">
                  <c:v>0.22377910624601763</c:v>
                </c:pt>
                <c:pt idx="284">
                  <c:v>0.22415714591955707</c:v>
                </c:pt>
                <c:pt idx="285">
                  <c:v>0.22458815962572951</c:v>
                </c:pt>
                <c:pt idx="286">
                  <c:v>0.22506162810850189</c:v>
                </c:pt>
                <c:pt idx="287">
                  <c:v>0.22555445321923295</c:v>
                </c:pt>
                <c:pt idx="288">
                  <c:v>0.2260399525598483</c:v>
                </c:pt>
                <c:pt idx="289">
                  <c:v>0.22649852639556248</c:v>
                </c:pt>
                <c:pt idx="290">
                  <c:v>0.22692131416181074</c:v>
                </c:pt>
                <c:pt idx="291">
                  <c:v>0.22731059243099469</c:v>
                </c:pt>
                <c:pt idx="292">
                  <c:v>0.22768125142840001</c:v>
                </c:pt>
                <c:pt idx="293">
                  <c:v>0.22805550316694639</c:v>
                </c:pt>
                <c:pt idx="294">
                  <c:v>0.22844725694089507</c:v>
                </c:pt>
                <c:pt idx="295">
                  <c:v>0.22885334173044525</c:v>
                </c:pt>
                <c:pt idx="296">
                  <c:v>0.22925963778830194</c:v>
                </c:pt>
                <c:pt idx="297">
                  <c:v>0.22965048704946595</c:v>
                </c:pt>
                <c:pt idx="298">
                  <c:v>0.23001334882261612</c:v>
                </c:pt>
                <c:pt idx="299">
                  <c:v>0.23033968179489886</c:v>
                </c:pt>
                <c:pt idx="300">
                  <c:v>0.23062521925953944</c:v>
                </c:pt>
                <c:pt idx="301">
                  <c:v>0.2308709923828437</c:v>
                </c:pt>
                <c:pt idx="302">
                  <c:v>0.23108462012393335</c:v>
                </c:pt>
                <c:pt idx="303">
                  <c:v>0.2312796939847801</c:v>
                </c:pt>
                <c:pt idx="304">
                  <c:v>0.23146983871498086</c:v>
                </c:pt>
                <c:pt idx="305">
                  <c:v>0.23165972738190882</c:v>
                </c:pt>
                <c:pt idx="306">
                  <c:v>0.2318437579556559</c:v>
                </c:pt>
                <c:pt idx="307">
                  <c:v>0.23201464330592031</c:v>
                </c:pt>
                <c:pt idx="308">
                  <c:v>0.23217164483877165</c:v>
                </c:pt>
                <c:pt idx="309">
                  <c:v>0.23232220402162759</c:v>
                </c:pt>
                <c:pt idx="310">
                  <c:v>0.2324785183370881</c:v>
                </c:pt>
                <c:pt idx="311">
                  <c:v>0.23265262419155705</c:v>
                </c:pt>
                <c:pt idx="312">
                  <c:v>0.23285273345194563</c:v>
                </c:pt>
                <c:pt idx="313">
                  <c:v>0.23308236209452035</c:v>
                </c:pt>
                <c:pt idx="314">
                  <c:v>0.23334238755505063</c:v>
                </c:pt>
                <c:pt idx="315">
                  <c:v>0.23363406738466819</c:v>
                </c:pt>
                <c:pt idx="316">
                  <c:v>0.23395981971210425</c:v>
                </c:pt>
                <c:pt idx="317">
                  <c:v>0.23432078395435477</c:v>
                </c:pt>
                <c:pt idx="318">
                  <c:v>0.23471344403008662</c:v>
                </c:pt>
                <c:pt idx="319">
                  <c:v>0.23512805251799157</c:v>
                </c:pt>
                <c:pt idx="320">
                  <c:v>0.23555019150350498</c:v>
                </c:pt>
                <c:pt idx="321">
                  <c:v>0.23596476155345444</c:v>
                </c:pt>
                <c:pt idx="322">
                  <c:v>0.23635979778698848</c:v>
                </c:pt>
                <c:pt idx="323">
                  <c:v>0.23672757530192109</c:v>
                </c:pt>
                <c:pt idx="324">
                  <c:v>0.2370636041552851</c:v>
                </c:pt>
                <c:pt idx="325">
                  <c:v>0.23736720192577396</c:v>
                </c:pt>
                <c:pt idx="326">
                  <c:v>0.2376432629191142</c:v>
                </c:pt>
                <c:pt idx="327">
                  <c:v>0.23790083324196706</c:v>
                </c:pt>
                <c:pt idx="328">
                  <c:v>0.23814900968235941</c:v>
                </c:pt>
                <c:pt idx="329">
                  <c:v>0.23839338655179929</c:v>
                </c:pt>
                <c:pt idx="330">
                  <c:v>0.23863587843189812</c:v>
                </c:pt>
                <c:pt idx="331">
                  <c:v>0.2388782255015732</c:v>
                </c:pt>
                <c:pt idx="332">
                  <c:v>0.23912393112131727</c:v>
                </c:pt>
                <c:pt idx="333">
                  <c:v>0.23937654877796172</c:v>
                </c:pt>
                <c:pt idx="334">
                  <c:v>0.23964013338480461</c:v>
                </c:pt>
                <c:pt idx="335">
                  <c:v>0.23992101145582378</c:v>
                </c:pt>
                <c:pt idx="336">
                  <c:v>0.24022650052917779</c:v>
                </c:pt>
                <c:pt idx="337">
                  <c:v>0.24056156241766133</c:v>
                </c:pt>
                <c:pt idx="338">
                  <c:v>0.24092654470150804</c:v>
                </c:pt>
                <c:pt idx="339">
                  <c:v>0.24131780068666672</c:v>
                </c:pt>
                <c:pt idx="340">
                  <c:v>0.24173051685309738</c:v>
                </c:pt>
                <c:pt idx="341">
                  <c:v>0.24216173998726137</c:v>
                </c:pt>
                <c:pt idx="342">
                  <c:v>0.24261212603647972</c:v>
                </c:pt>
                <c:pt idx="343">
                  <c:v>0.24308544298151491</c:v>
                </c:pt>
                <c:pt idx="344">
                  <c:v>0.24358540066319545</c:v>
                </c:pt>
                <c:pt idx="345">
                  <c:v>0.24411227155130502</c:v>
                </c:pt>
                <c:pt idx="346">
                  <c:v>0.24466297992269351</c:v>
                </c:pt>
                <c:pt idx="347">
                  <c:v>0.24523258335433104</c:v>
                </c:pt>
                <c:pt idx="348">
                  <c:v>0.2458127902842345</c:v>
                </c:pt>
                <c:pt idx="349">
                  <c:v>0.2463906174498682</c:v>
                </c:pt>
                <c:pt idx="350">
                  <c:v>0.24695149893232726</c:v>
                </c:pt>
                <c:pt idx="351">
                  <c:v>0.24748469813834872</c:v>
                </c:pt>
                <c:pt idx="352">
                  <c:v>0.2479873174274376</c:v>
                </c:pt>
                <c:pt idx="353">
                  <c:v>0.24846447222578319</c:v>
                </c:pt>
                <c:pt idx="354">
                  <c:v>0.24892484135204068</c:v>
                </c:pt>
                <c:pt idx="355">
                  <c:v>0.24937474303110271</c:v>
                </c:pt>
                <c:pt idx="356">
                  <c:v>0.24981464856310809</c:v>
                </c:pt>
                <c:pt idx="357">
                  <c:v>0.25023845920610571</c:v>
                </c:pt>
                <c:pt idx="358">
                  <c:v>0.25063457624844598</c:v>
                </c:pt>
                <c:pt idx="359">
                  <c:v>0.25098867455758472</c:v>
                </c:pt>
                <c:pt idx="360">
                  <c:v>0.25128856341338157</c:v>
                </c:pt>
                <c:pt idx="361">
                  <c:v>0.2515315210650873</c:v>
                </c:pt>
                <c:pt idx="362">
                  <c:v>0.25173131170024365</c:v>
                </c:pt>
                <c:pt idx="363">
                  <c:v>0.25191639677016631</c:v>
                </c:pt>
                <c:pt idx="364">
                  <c:v>0.25211393930078929</c:v>
                </c:pt>
                <c:pt idx="365">
                  <c:v>0.25233157938644296</c:v>
                </c:pt>
                <c:pt idx="366">
                  <c:v>0.25255847318315333</c:v>
                </c:pt>
                <c:pt idx="367">
                  <c:v>0.25278101118514251</c:v>
                </c:pt>
                <c:pt idx="368">
                  <c:v>0.25299150594758851</c:v>
                </c:pt>
                <c:pt idx="369">
                  <c:v>0.25318769033013255</c:v>
                </c:pt>
                <c:pt idx="370">
                  <c:v>0.25337187530684763</c:v>
                </c:pt>
                <c:pt idx="371">
                  <c:v>0.25355214977959312</c:v>
                </c:pt>
                <c:pt idx="372">
                  <c:v>0.25374191544167657</c:v>
                </c:pt>
                <c:pt idx="373">
                  <c:v>0.2539555206363302</c:v>
                </c:pt>
                <c:pt idx="374">
                  <c:v>0.25420331516810035</c:v>
                </c:pt>
                <c:pt idx="375">
                  <c:v>0.25448990779096098</c:v>
                </c:pt>
                <c:pt idx="376">
                  <c:v>0.25481497053467672</c:v>
                </c:pt>
                <c:pt idx="377">
                  <c:v>0.25517513941144215</c:v>
                </c:pt>
                <c:pt idx="378">
                  <c:v>0.2555675885937686</c:v>
                </c:pt>
                <c:pt idx="379">
                  <c:v>0.25599368462439381</c:v>
                </c:pt>
                <c:pt idx="380">
                  <c:v>0.25645682376981621</c:v>
                </c:pt>
                <c:pt idx="381">
                  <c:v>0.25695600019713255</c:v>
                </c:pt>
                <c:pt idx="382">
                  <c:v>0.25748235801332636</c:v>
                </c:pt>
                <c:pt idx="383">
                  <c:v>0.25802017103192798</c:v>
                </c:pt>
                <c:pt idx="384">
                  <c:v>0.25855138788872717</c:v>
                </c:pt>
                <c:pt idx="385">
                  <c:v>0.25906270109333185</c:v>
                </c:pt>
                <c:pt idx="386">
                  <c:v>0.25955024311959235</c:v>
                </c:pt>
                <c:pt idx="387">
                  <c:v>0.26001743668372101</c:v>
                </c:pt>
                <c:pt idx="388">
                  <c:v>0.26046959163020544</c:v>
                </c:pt>
                <c:pt idx="389">
                  <c:v>0.26091004387835398</c:v>
                </c:pt>
                <c:pt idx="390">
                  <c:v>0.26133654923598471</c:v>
                </c:pt>
                <c:pt idx="391">
                  <c:v>0.26173676833029658</c:v>
                </c:pt>
                <c:pt idx="392">
                  <c:v>0.2620890200156652</c:v>
                </c:pt>
                <c:pt idx="393">
                  <c:v>0.26237368271645906</c:v>
                </c:pt>
                <c:pt idx="394">
                  <c:v>0.26258829440225445</c:v>
                </c:pt>
                <c:pt idx="395">
                  <c:v>0.26275126660976628</c:v>
                </c:pt>
                <c:pt idx="396">
                  <c:v>0.26289632782564837</c:v>
                </c:pt>
                <c:pt idx="397">
                  <c:v>0.26305468777898622</c:v>
                </c:pt>
                <c:pt idx="398">
                  <c:v>0.26321691019187132</c:v>
                </c:pt>
                <c:pt idx="399">
                  <c:v>0.2633498396412291</c:v>
                </c:pt>
                <c:pt idx="400">
                  <c:v>0.26344840843878237</c:v>
                </c:pt>
                <c:pt idx="401">
                  <c:v>0.26352758635737017</c:v>
                </c:pt>
                <c:pt idx="402">
                  <c:v>0.26360707817661844</c:v>
                </c:pt>
                <c:pt idx="403">
                  <c:v>0.26372047207393184</c:v>
                </c:pt>
                <c:pt idx="404">
                  <c:v>0.26391668719732803</c:v>
                </c:pt>
                <c:pt idx="405">
                  <c:v>0.26420332967599841</c:v>
                </c:pt>
                <c:pt idx="406">
                  <c:v>0.26456070244375707</c:v>
                </c:pt>
                <c:pt idx="407">
                  <c:v>0.26496661330091043</c:v>
                </c:pt>
                <c:pt idx="408">
                  <c:v>0.26537140048188507</c:v>
                </c:pt>
                <c:pt idx="409">
                  <c:v>0.26569654050813779</c:v>
                </c:pt>
                <c:pt idx="410">
                  <c:v>0.26590022753251119</c:v>
                </c:pt>
                <c:pt idx="411">
                  <c:v>0.26596832826649885</c:v>
                </c:pt>
                <c:pt idx="412">
                  <c:v>0.26587355696769732</c:v>
                </c:pt>
                <c:pt idx="413">
                  <c:v>0.26564454474793481</c:v>
                </c:pt>
                <c:pt idx="414">
                  <c:v>0.2653387908801203</c:v>
                </c:pt>
                <c:pt idx="415">
                  <c:v>0.26493823090550267</c:v>
                </c:pt>
                <c:pt idx="416">
                  <c:v>0.26444423170492642</c:v>
                </c:pt>
                <c:pt idx="417">
                  <c:v>0.26394925920538315</c:v>
                </c:pt>
                <c:pt idx="418">
                  <c:v>0.26348462831694414</c:v>
                </c:pt>
                <c:pt idx="419">
                  <c:v>0.26305218817637926</c:v>
                </c:pt>
                <c:pt idx="420">
                  <c:v>0.2626229075969434</c:v>
                </c:pt>
                <c:pt idx="421">
                  <c:v>0.26211142445013097</c:v>
                </c:pt>
                <c:pt idx="422">
                  <c:v>0.26154806961149124</c:v>
                </c:pt>
                <c:pt idx="423">
                  <c:v>0.26106370227855785</c:v>
                </c:pt>
                <c:pt idx="424">
                  <c:v>0.26072103384117162</c:v>
                </c:pt>
                <c:pt idx="425">
                  <c:v>0.26040146665750119</c:v>
                </c:pt>
                <c:pt idx="426">
                  <c:v>0.26025389310627356</c:v>
                </c:pt>
                <c:pt idx="427">
                  <c:v>0.2606347790429081</c:v>
                </c:pt>
                <c:pt idx="428">
                  <c:v>0.26086575799155481</c:v>
                </c:pt>
                <c:pt idx="429">
                  <c:v>0.26080302901516472</c:v>
                </c:pt>
                <c:pt idx="430">
                  <c:v>0.26065170943534405</c:v>
                </c:pt>
                <c:pt idx="431">
                  <c:v>0.26088486670604916</c:v>
                </c:pt>
                <c:pt idx="432">
                  <c:v>0.26150192171431341</c:v>
                </c:pt>
                <c:pt idx="433">
                  <c:v>0.26191689573109816</c:v>
                </c:pt>
                <c:pt idx="434">
                  <c:v>0.26222828379592417</c:v>
                </c:pt>
                <c:pt idx="435">
                  <c:v>0.26239556931893876</c:v>
                </c:pt>
                <c:pt idx="436">
                  <c:v>0.26267897403240087</c:v>
                </c:pt>
                <c:pt idx="437">
                  <c:v>0.2627933872478368</c:v>
                </c:pt>
                <c:pt idx="438">
                  <c:v>0.26300521304028585</c:v>
                </c:pt>
                <c:pt idx="439">
                  <c:v>0.26316567671394792</c:v>
                </c:pt>
                <c:pt idx="440">
                  <c:v>0.26384086956887215</c:v>
                </c:pt>
                <c:pt idx="441">
                  <c:v>0.26418740403443602</c:v>
                </c:pt>
                <c:pt idx="442">
                  <c:v>0.26531552283270426</c:v>
                </c:pt>
                <c:pt idx="443">
                  <c:v>0.2658672106295541</c:v>
                </c:pt>
                <c:pt idx="444">
                  <c:v>0.26656294438310807</c:v>
                </c:pt>
                <c:pt idx="445">
                  <c:v>0.26674845312279311</c:v>
                </c:pt>
                <c:pt idx="446">
                  <c:v>0.26741347717480701</c:v>
                </c:pt>
                <c:pt idx="447">
                  <c:v>0.26835954084193941</c:v>
                </c:pt>
                <c:pt idx="448">
                  <c:v>0.26851459639250586</c:v>
                </c:pt>
                <c:pt idx="449">
                  <c:v>0.26957396422289354</c:v>
                </c:pt>
                <c:pt idx="450">
                  <c:v>0.26887862040700389</c:v>
                </c:pt>
                <c:pt idx="451">
                  <c:v>0.26950803288721537</c:v>
                </c:pt>
                <c:pt idx="452">
                  <c:v>0.26955011504530124</c:v>
                </c:pt>
                <c:pt idx="453">
                  <c:v>0.27039365268243293</c:v>
                </c:pt>
                <c:pt idx="454">
                  <c:v>0.26895170187915562</c:v>
                </c:pt>
                <c:pt idx="455">
                  <c:v>0.26736983541832177</c:v>
                </c:pt>
                <c:pt idx="456">
                  <c:v>0.26634412074101993</c:v>
                </c:pt>
                <c:pt idx="457">
                  <c:v>0.26776100752938231</c:v>
                </c:pt>
                <c:pt idx="458">
                  <c:v>0.26703042873545219</c:v>
                </c:pt>
                <c:pt idx="459">
                  <c:v>0.26611705592245904</c:v>
                </c:pt>
                <c:pt idx="460">
                  <c:v>0.26697735037051568</c:v>
                </c:pt>
                <c:pt idx="461">
                  <c:v>0.26408691386860395</c:v>
                </c:pt>
                <c:pt idx="462">
                  <c:v>0.26333309620686285</c:v>
                </c:pt>
                <c:pt idx="463">
                  <c:v>0.26363981847714174</c:v>
                </c:pt>
                <c:pt idx="464">
                  <c:v>0.26212072813446985</c:v>
                </c:pt>
                <c:pt idx="465">
                  <c:v>0.2626950606568621</c:v>
                </c:pt>
                <c:pt idx="466">
                  <c:v>0.26238401070719847</c:v>
                </c:pt>
                <c:pt idx="467">
                  <c:v>0.26415718054663978</c:v>
                </c:pt>
                <c:pt idx="468">
                  <c:v>0.26377874604966056</c:v>
                </c:pt>
                <c:pt idx="469">
                  <c:v>0.26461594300408509</c:v>
                </c:pt>
                <c:pt idx="470">
                  <c:v>0.26481969347307971</c:v>
                </c:pt>
                <c:pt idx="471">
                  <c:v>0.26481525911307047</c:v>
                </c:pt>
                <c:pt idx="472">
                  <c:v>0.26446635388604373</c:v>
                </c:pt>
                <c:pt idx="473">
                  <c:v>0.26652471490214946</c:v>
                </c:pt>
                <c:pt idx="474">
                  <c:v>0.26723576305718927</c:v>
                </c:pt>
                <c:pt idx="475">
                  <c:v>0.2677527334451586</c:v>
                </c:pt>
                <c:pt idx="476">
                  <c:v>0.2688648269635196</c:v>
                </c:pt>
                <c:pt idx="477">
                  <c:v>0.26781097332101544</c:v>
                </c:pt>
                <c:pt idx="478">
                  <c:v>0.2695269521602307</c:v>
                </c:pt>
                <c:pt idx="479">
                  <c:v>0.2691761242459923</c:v>
                </c:pt>
                <c:pt idx="480">
                  <c:v>0.2701406586965992</c:v>
                </c:pt>
                <c:pt idx="481">
                  <c:v>0.27216665599377554</c:v>
                </c:pt>
                <c:pt idx="482">
                  <c:v>0.26991264116920088</c:v>
                </c:pt>
                <c:pt idx="483">
                  <c:v>0.27170603069614785</c:v>
                </c:pt>
                <c:pt idx="484">
                  <c:v>0.27269046741517239</c:v>
                </c:pt>
                <c:pt idx="485">
                  <c:v>0.27358487095415873</c:v>
                </c:pt>
                <c:pt idx="486">
                  <c:v>0.27252034934738012</c:v>
                </c:pt>
                <c:pt idx="487">
                  <c:v>0.27436542680752185</c:v>
                </c:pt>
                <c:pt idx="488">
                  <c:v>0.27623571347783449</c:v>
                </c:pt>
                <c:pt idx="489">
                  <c:v>0.2762054331689916</c:v>
                </c:pt>
                <c:pt idx="490">
                  <c:v>0.27721919357891345</c:v>
                </c:pt>
                <c:pt idx="491">
                  <c:v>0.2757849200198399</c:v>
                </c:pt>
                <c:pt idx="492">
                  <c:v>0.27868184754888664</c:v>
                </c:pt>
                <c:pt idx="493">
                  <c:v>0.27656510844395626</c:v>
                </c:pt>
                <c:pt idx="494">
                  <c:v>0.27454660391492114</c:v>
                </c:pt>
                <c:pt idx="495">
                  <c:v>0.27315857251691267</c:v>
                </c:pt>
                <c:pt idx="496">
                  <c:v>0.27423071288006667</c:v>
                </c:pt>
                <c:pt idx="497">
                  <c:v>0.27394828709077862</c:v>
                </c:pt>
                <c:pt idx="498">
                  <c:v>0.27475456159114109</c:v>
                </c:pt>
                <c:pt idx="499">
                  <c:v>0.27129791572479384</c:v>
                </c:pt>
                <c:pt idx="500">
                  <c:v>0.27195828534032496</c:v>
                </c:pt>
                <c:pt idx="501">
                  <c:v>0.27173972168519001</c:v>
                </c:pt>
                <c:pt idx="502">
                  <c:v>0.27329542341944135</c:v>
                </c:pt>
                <c:pt idx="503">
                  <c:v>0.2727899137635556</c:v>
                </c:pt>
                <c:pt idx="504">
                  <c:v>0.27127303195345526</c:v>
                </c:pt>
                <c:pt idx="505">
                  <c:v>0.27221015829999767</c:v>
                </c:pt>
                <c:pt idx="506">
                  <c:v>0.26980206490088821</c:v>
                </c:pt>
                <c:pt idx="507">
                  <c:v>0.2747975367915555</c:v>
                </c:pt>
                <c:pt idx="508">
                  <c:v>0.27273127246342599</c:v>
                </c:pt>
                <c:pt idx="509">
                  <c:v>0.27513959858224069</c:v>
                </c:pt>
                <c:pt idx="510">
                  <c:v>0.27307244096608502</c:v>
                </c:pt>
                <c:pt idx="511">
                  <c:v>0.27678547415230581</c:v>
                </c:pt>
                <c:pt idx="512">
                  <c:v>0.27853432988481164</c:v>
                </c:pt>
                <c:pt idx="513">
                  <c:v>0.27534893834114871</c:v>
                </c:pt>
                <c:pt idx="514">
                  <c:v>0.27418292528925842</c:v>
                </c:pt>
                <c:pt idx="515">
                  <c:v>0.27801427268769657</c:v>
                </c:pt>
                <c:pt idx="516">
                  <c:v>0.27735299073335024</c:v>
                </c:pt>
                <c:pt idx="517">
                  <c:v>0.27988893768368289</c:v>
                </c:pt>
                <c:pt idx="518">
                  <c:v>0.27617388271934795</c:v>
                </c:pt>
                <c:pt idx="519">
                  <c:v>0.27523052083804062</c:v>
                </c:pt>
                <c:pt idx="520">
                  <c:v>0.27614873147706975</c:v>
                </c:pt>
                <c:pt idx="521">
                  <c:v>0.27772004182555332</c:v>
                </c:pt>
                <c:pt idx="522">
                  <c:v>0.27392693488714415</c:v>
                </c:pt>
                <c:pt idx="523">
                  <c:v>0.27444454910725907</c:v>
                </c:pt>
                <c:pt idx="524">
                  <c:v>0.27856718748713793</c:v>
                </c:pt>
                <c:pt idx="525">
                  <c:v>0.27812029189932957</c:v>
                </c:pt>
                <c:pt idx="526">
                  <c:v>0.27584188379322838</c:v>
                </c:pt>
                <c:pt idx="527">
                  <c:v>0.28143511192030735</c:v>
                </c:pt>
                <c:pt idx="528">
                  <c:v>0.27527595159123902</c:v>
                </c:pt>
                <c:pt idx="529">
                  <c:v>0.27935898661539699</c:v>
                </c:pt>
                <c:pt idx="530">
                  <c:v>0.27255970494538617</c:v>
                </c:pt>
                <c:pt idx="531">
                  <c:v>0.27578368081232185</c:v>
                </c:pt>
                <c:pt idx="532">
                  <c:v>0.27913353454521989</c:v>
                </c:pt>
                <c:pt idx="533">
                  <c:v>0.27783138330225293</c:v>
                </c:pt>
                <c:pt idx="534">
                  <c:v>0.27316394081511414</c:v>
                </c:pt>
                <c:pt idx="535">
                  <c:v>0.2752869100837303</c:v>
                </c:pt>
                <c:pt idx="536">
                  <c:v>0.27625347521800619</c:v>
                </c:pt>
                <c:pt idx="537">
                  <c:v>0.27493560468452416</c:v>
                </c:pt>
                <c:pt idx="538">
                  <c:v>0.27504262686270498</c:v>
                </c:pt>
                <c:pt idx="539">
                  <c:v>0.27899960303077698</c:v>
                </c:pt>
                <c:pt idx="540">
                  <c:v>0.28225967877629726</c:v>
                </c:pt>
                <c:pt idx="541">
                  <c:v>0.27798645562956181</c:v>
                </c:pt>
                <c:pt idx="542">
                  <c:v>0.27707744570979925</c:v>
                </c:pt>
                <c:pt idx="543">
                  <c:v>0.27961820548479316</c:v>
                </c:pt>
                <c:pt idx="544">
                  <c:v>0.27886692029734111</c:v>
                </c:pt>
                <c:pt idx="545">
                  <c:v>0.27613709584450652</c:v>
                </c:pt>
                <c:pt idx="546">
                  <c:v>0.27580812990138015</c:v>
                </c:pt>
                <c:pt idx="547">
                  <c:v>0.27652020552948364</c:v>
                </c:pt>
                <c:pt idx="548">
                  <c:v>0.27509977803109575</c:v>
                </c:pt>
                <c:pt idx="549">
                  <c:v>0.27510560401441081</c:v>
                </c:pt>
                <c:pt idx="550">
                  <c:v>0.27429230973462915</c:v>
                </c:pt>
                <c:pt idx="551">
                  <c:v>0.27646402063987285</c:v>
                </c:pt>
                <c:pt idx="552">
                  <c:v>0.27331921848784524</c:v>
                </c:pt>
                <c:pt idx="553">
                  <c:v>0.27578203511570198</c:v>
                </c:pt>
                <c:pt idx="554">
                  <c:v>0.27666697670182383</c:v>
                </c:pt>
                <c:pt idx="555">
                  <c:v>0.27583966840555862</c:v>
                </c:pt>
                <c:pt idx="556">
                  <c:v>0.27600980783711115</c:v>
                </c:pt>
                <c:pt idx="557">
                  <c:v>0.27922539972466592</c:v>
                </c:pt>
                <c:pt idx="558">
                  <c:v>0.28059030044857086</c:v>
                </c:pt>
                <c:pt idx="559">
                  <c:v>0.28120632415151642</c:v>
                </c:pt>
                <c:pt idx="560">
                  <c:v>0.28221874982246137</c:v>
                </c:pt>
                <c:pt idx="561">
                  <c:v>0.28007377407669659</c:v>
                </c:pt>
                <c:pt idx="562">
                  <c:v>0.27617879984133337</c:v>
                </c:pt>
                <c:pt idx="563">
                  <c:v>0.27873561923284296</c:v>
                </c:pt>
                <c:pt idx="564">
                  <c:v>0.27925769986417248</c:v>
                </c:pt>
                <c:pt idx="565">
                  <c:v>0.28087494373756411</c:v>
                </c:pt>
                <c:pt idx="566">
                  <c:v>0.2796263058065625</c:v>
                </c:pt>
                <c:pt idx="567">
                  <c:v>0.27501911611885521</c:v>
                </c:pt>
                <c:pt idx="568">
                  <c:v>0.27839881388218474</c:v>
                </c:pt>
                <c:pt idx="569">
                  <c:v>0.27694096752764152</c:v>
                </c:pt>
                <c:pt idx="570">
                  <c:v>0.28166946410472182</c:v>
                </c:pt>
                <c:pt idx="571">
                  <c:v>0.2780583167131348</c:v>
                </c:pt>
                <c:pt idx="572">
                  <c:v>0.27937006068344838</c:v>
                </c:pt>
                <c:pt idx="573">
                  <c:v>0.28159233936728051</c:v>
                </c:pt>
                <c:pt idx="574">
                  <c:v>0.27680938582017167</c:v>
                </c:pt>
                <c:pt idx="575">
                  <c:v>0.28345108197396335</c:v>
                </c:pt>
                <c:pt idx="576">
                  <c:v>0.27947754757492338</c:v>
                </c:pt>
                <c:pt idx="577">
                  <c:v>0.27910622615365138</c:v>
                </c:pt>
                <c:pt idx="578">
                  <c:v>0.27998518173633336</c:v>
                </c:pt>
                <c:pt idx="579">
                  <c:v>0.28139696331723152</c:v>
                </c:pt>
                <c:pt idx="580">
                  <c:v>0.28204230020082227</c:v>
                </c:pt>
                <c:pt idx="581">
                  <c:v>0.28116018913806518</c:v>
                </c:pt>
                <c:pt idx="582">
                  <c:v>0.28003771294663132</c:v>
                </c:pt>
                <c:pt idx="583">
                  <c:v>0.28245255792599011</c:v>
                </c:pt>
                <c:pt idx="584">
                  <c:v>0.28034850628184382</c:v>
                </c:pt>
                <c:pt idx="585">
                  <c:v>0.28079956372613329</c:v>
                </c:pt>
                <c:pt idx="586">
                  <c:v>0.28089313765684831</c:v>
                </c:pt>
                <c:pt idx="587">
                  <c:v>0.27883299032771652</c:v>
                </c:pt>
                <c:pt idx="588">
                  <c:v>0.27952016669374641</c:v>
                </c:pt>
                <c:pt idx="589">
                  <c:v>0.2793764380609664</c:v>
                </c:pt>
                <c:pt idx="590">
                  <c:v>0.27699512186718317</c:v>
                </c:pt>
                <c:pt idx="591">
                  <c:v>0.28066823465840995</c:v>
                </c:pt>
                <c:pt idx="592">
                  <c:v>0.27999056929821314</c:v>
                </c:pt>
                <c:pt idx="593">
                  <c:v>0.28116122580843755</c:v>
                </c:pt>
                <c:pt idx="594">
                  <c:v>0.27742353850698315</c:v>
                </c:pt>
                <c:pt idx="595">
                  <c:v>0.28098186889399007</c:v>
                </c:pt>
                <c:pt idx="596">
                  <c:v>0.28210035064401234</c:v>
                </c:pt>
                <c:pt idx="597">
                  <c:v>0.28603176047214096</c:v>
                </c:pt>
                <c:pt idx="598">
                  <c:v>0.28070756145247211</c:v>
                </c:pt>
                <c:pt idx="599">
                  <c:v>0.27928769695196398</c:v>
                </c:pt>
                <c:pt idx="600">
                  <c:v>0.27882217030036938</c:v>
                </c:pt>
                <c:pt idx="601">
                  <c:v>0.28104642554756398</c:v>
                </c:pt>
                <c:pt idx="602">
                  <c:v>0.28135353738271274</c:v>
                </c:pt>
                <c:pt idx="603">
                  <c:v>0.28234934238267212</c:v>
                </c:pt>
                <c:pt idx="604">
                  <c:v>0.28446903358141301</c:v>
                </c:pt>
                <c:pt idx="605">
                  <c:v>0.28204664013680925</c:v>
                </c:pt>
                <c:pt idx="606">
                  <c:v>0.28312739319852642</c:v>
                </c:pt>
                <c:pt idx="607">
                  <c:v>0.27745440104690583</c:v>
                </c:pt>
                <c:pt idx="608">
                  <c:v>0.27879448232964987</c:v>
                </c:pt>
                <c:pt idx="609">
                  <c:v>0.28207275217306982</c:v>
                </c:pt>
                <c:pt idx="610">
                  <c:v>0.2789946294414184</c:v>
                </c:pt>
                <c:pt idx="611">
                  <c:v>0.2822116471898683</c:v>
                </c:pt>
                <c:pt idx="612">
                  <c:v>0.27908093021797936</c:v>
                </c:pt>
                <c:pt idx="613">
                  <c:v>0.28264879443662527</c:v>
                </c:pt>
                <c:pt idx="614">
                  <c:v>0.28136603542843069</c:v>
                </c:pt>
                <c:pt idx="615">
                  <c:v>0.28326936850155626</c:v>
                </c:pt>
                <c:pt idx="616">
                  <c:v>0.2836792435117747</c:v>
                </c:pt>
                <c:pt idx="617">
                  <c:v>0.28243508632910347</c:v>
                </c:pt>
                <c:pt idx="618">
                  <c:v>0.28010505327412644</c:v>
                </c:pt>
                <c:pt idx="619">
                  <c:v>0.27813245068096243</c:v>
                </c:pt>
                <c:pt idx="620">
                  <c:v>0.28346086663305292</c:v>
                </c:pt>
                <c:pt idx="621">
                  <c:v>0.27994241904372336</c:v>
                </c:pt>
                <c:pt idx="622">
                  <c:v>0.28698195723045378</c:v>
                </c:pt>
                <c:pt idx="623">
                  <c:v>0.28250058607048051</c:v>
                </c:pt>
                <c:pt idx="624">
                  <c:v>0.28827749859697777</c:v>
                </c:pt>
                <c:pt idx="625">
                  <c:v>0.28241360725779008</c:v>
                </c:pt>
                <c:pt idx="626">
                  <c:v>0.28355332712991038</c:v>
                </c:pt>
                <c:pt idx="627">
                  <c:v>0.28546127812126748</c:v>
                </c:pt>
                <c:pt idx="628">
                  <c:v>0.28399885787262386</c:v>
                </c:pt>
                <c:pt idx="629">
                  <c:v>0.28553833395315331</c:v>
                </c:pt>
                <c:pt idx="630">
                  <c:v>0.28667715865089272</c:v>
                </c:pt>
                <c:pt idx="631">
                  <c:v>0.2885010480581065</c:v>
                </c:pt>
                <c:pt idx="632">
                  <c:v>0.28512573358615784</c:v>
                </c:pt>
                <c:pt idx="633">
                  <c:v>0.29104552262321837</c:v>
                </c:pt>
                <c:pt idx="634">
                  <c:v>0.28537138437687215</c:v>
                </c:pt>
                <c:pt idx="635">
                  <c:v>0.28658636125469211</c:v>
                </c:pt>
                <c:pt idx="636">
                  <c:v>0.28559810247429429</c:v>
                </c:pt>
                <c:pt idx="637">
                  <c:v>0.28359924806606046</c:v>
                </c:pt>
                <c:pt idx="638">
                  <c:v>0.28586304598110035</c:v>
                </c:pt>
                <c:pt idx="639">
                  <c:v>0.28489787467323224</c:v>
                </c:pt>
                <c:pt idx="640">
                  <c:v>0.28855056144932267</c:v>
                </c:pt>
                <c:pt idx="641">
                  <c:v>0.28857888530888443</c:v>
                </c:pt>
                <c:pt idx="642">
                  <c:v>0.29063952240738078</c:v>
                </c:pt>
                <c:pt idx="643">
                  <c:v>0.28573853671561228</c:v>
                </c:pt>
                <c:pt idx="644">
                  <c:v>0.28721849950413642</c:v>
                </c:pt>
                <c:pt idx="645">
                  <c:v>0.28560341030494563</c:v>
                </c:pt>
                <c:pt idx="646">
                  <c:v>0.29072193122874945</c:v>
                </c:pt>
                <c:pt idx="647">
                  <c:v>0.28614019946854097</c:v>
                </c:pt>
                <c:pt idx="648">
                  <c:v>0.28596573315846674</c:v>
                </c:pt>
                <c:pt idx="649">
                  <c:v>0.28828103581722758</c:v>
                </c:pt>
                <c:pt idx="650">
                  <c:v>0.28592410022568976</c:v>
                </c:pt>
                <c:pt idx="651">
                  <c:v>0.28875565854783525</c:v>
                </c:pt>
                <c:pt idx="652">
                  <c:v>0.28615532915242459</c:v>
                </c:pt>
                <c:pt idx="653">
                  <c:v>0.28496980248986675</c:v>
                </c:pt>
                <c:pt idx="654">
                  <c:v>0.28784461851955712</c:v>
                </c:pt>
                <c:pt idx="655">
                  <c:v>0.28279159728937781</c:v>
                </c:pt>
                <c:pt idx="656">
                  <c:v>0.28312690507041466</c:v>
                </c:pt>
                <c:pt idx="657">
                  <c:v>0.28476156822083148</c:v>
                </c:pt>
                <c:pt idx="658">
                  <c:v>0.28731053522288441</c:v>
                </c:pt>
                <c:pt idx="659">
                  <c:v>0.28900762846109879</c:v>
                </c:pt>
                <c:pt idx="660">
                  <c:v>0.28978243875527437</c:v>
                </c:pt>
                <c:pt idx="661">
                  <c:v>0.28462750414976939</c:v>
                </c:pt>
                <c:pt idx="662">
                  <c:v>0.28851716771621</c:v>
                </c:pt>
                <c:pt idx="663">
                  <c:v>0.28885483630591191</c:v>
                </c:pt>
                <c:pt idx="664">
                  <c:v>0.28746577873878781</c:v>
                </c:pt>
                <c:pt idx="665">
                  <c:v>0.28844921607065521</c:v>
                </c:pt>
                <c:pt idx="666">
                  <c:v>0.28715336018326287</c:v>
                </c:pt>
                <c:pt idx="667">
                  <c:v>0.28698818218539091</c:v>
                </c:pt>
                <c:pt idx="668">
                  <c:v>0.28717628220134106</c:v>
                </c:pt>
                <c:pt idx="669">
                  <c:v>0.28866777692015483</c:v>
                </c:pt>
                <c:pt idx="670">
                  <c:v>0.28980261851915023</c:v>
                </c:pt>
                <c:pt idx="671">
                  <c:v>0.28950681335026907</c:v>
                </c:pt>
                <c:pt idx="672">
                  <c:v>0.29131110415379846</c:v>
                </c:pt>
                <c:pt idx="673">
                  <c:v>0.29063929436533409</c:v>
                </c:pt>
                <c:pt idx="674">
                  <c:v>0.28711292413609429</c:v>
                </c:pt>
                <c:pt idx="675">
                  <c:v>0.28760585510918008</c:v>
                </c:pt>
                <c:pt idx="676">
                  <c:v>0.29021619521282005</c:v>
                </c:pt>
                <c:pt idx="677">
                  <c:v>0.29170644289078468</c:v>
                </c:pt>
                <c:pt idx="678">
                  <c:v>0.28796830370842841</c:v>
                </c:pt>
                <c:pt idx="679">
                  <c:v>0.28778113865845056</c:v>
                </c:pt>
                <c:pt idx="680">
                  <c:v>0.29216615237108656</c:v>
                </c:pt>
                <c:pt idx="681">
                  <c:v>0.29160039584099162</c:v>
                </c:pt>
                <c:pt idx="682">
                  <c:v>0.28991505744540008</c:v>
                </c:pt>
                <c:pt idx="683">
                  <c:v>0.29492175933855103</c:v>
                </c:pt>
                <c:pt idx="684">
                  <c:v>0.29037443006033259</c:v>
                </c:pt>
                <c:pt idx="685">
                  <c:v>0.28815623636268206</c:v>
                </c:pt>
                <c:pt idx="686">
                  <c:v>0.28874719109404834</c:v>
                </c:pt>
                <c:pt idx="687">
                  <c:v>0.28956671464733102</c:v>
                </c:pt>
                <c:pt idx="688">
                  <c:v>0.29013551494837775</c:v>
                </c:pt>
                <c:pt idx="689">
                  <c:v>0.28833349153591342</c:v>
                </c:pt>
                <c:pt idx="690">
                  <c:v>0.29172495670180698</c:v>
                </c:pt>
                <c:pt idx="691">
                  <c:v>0.29189032401116244</c:v>
                </c:pt>
                <c:pt idx="692">
                  <c:v>0.29014216824534567</c:v>
                </c:pt>
                <c:pt idx="693">
                  <c:v>0.29098009417063453</c:v>
                </c:pt>
                <c:pt idx="694">
                  <c:v>0.28710631302274264</c:v>
                </c:pt>
                <c:pt idx="695">
                  <c:v>0.28757289421760546</c:v>
                </c:pt>
                <c:pt idx="696">
                  <c:v>0.28841224530905069</c:v>
                </c:pt>
                <c:pt idx="697">
                  <c:v>0.28699150465285139</c:v>
                </c:pt>
                <c:pt idx="698">
                  <c:v>0.28089825389106599</c:v>
                </c:pt>
                <c:pt idx="699">
                  <c:v>0.28897484000185375</c:v>
                </c:pt>
                <c:pt idx="700">
                  <c:v>0.28548857079980938</c:v>
                </c:pt>
                <c:pt idx="701">
                  <c:v>0.28821508573726823</c:v>
                </c:pt>
                <c:pt idx="702">
                  <c:v>0.29044953347834485</c:v>
                </c:pt>
                <c:pt idx="703">
                  <c:v>0.28561584780464838</c:v>
                </c:pt>
                <c:pt idx="704">
                  <c:v>0.28793387514277025</c:v>
                </c:pt>
                <c:pt idx="705">
                  <c:v>0.2910953349809019</c:v>
                </c:pt>
                <c:pt idx="706">
                  <c:v>0.2933062932970722</c:v>
                </c:pt>
                <c:pt idx="707">
                  <c:v>0.28507668483418552</c:v>
                </c:pt>
                <c:pt idx="708">
                  <c:v>0.28408861930926599</c:v>
                </c:pt>
                <c:pt idx="709">
                  <c:v>0.28330726779634724</c:v>
                </c:pt>
                <c:pt idx="710">
                  <c:v>0.28689432209033566</c:v>
                </c:pt>
                <c:pt idx="711">
                  <c:v>0.28560745158590956</c:v>
                </c:pt>
                <c:pt idx="712">
                  <c:v>0.28507360485083377</c:v>
                </c:pt>
                <c:pt idx="713">
                  <c:v>0.28525873201499846</c:v>
                </c:pt>
                <c:pt idx="714">
                  <c:v>0.2865616437159908</c:v>
                </c:pt>
                <c:pt idx="715">
                  <c:v>0.28598794117938864</c:v>
                </c:pt>
                <c:pt idx="716">
                  <c:v>0.28879066305612872</c:v>
                </c:pt>
                <c:pt idx="717">
                  <c:v>0.28605439788420239</c:v>
                </c:pt>
                <c:pt idx="718">
                  <c:v>0.28576327793356709</c:v>
                </c:pt>
                <c:pt idx="719">
                  <c:v>0.28739833518780394</c:v>
                </c:pt>
                <c:pt idx="720">
                  <c:v>0.28733556471482996</c:v>
                </c:pt>
                <c:pt idx="721">
                  <c:v>0.29120998511987672</c:v>
                </c:pt>
                <c:pt idx="722">
                  <c:v>0.28755991038353185</c:v>
                </c:pt>
                <c:pt idx="723">
                  <c:v>0.29353481055509428</c:v>
                </c:pt>
                <c:pt idx="724">
                  <c:v>0.28849413511983302</c:v>
                </c:pt>
                <c:pt idx="725">
                  <c:v>0.290430120241636</c:v>
                </c:pt>
                <c:pt idx="726">
                  <c:v>0.2936944221629188</c:v>
                </c:pt>
                <c:pt idx="727">
                  <c:v>0.29108173517352265</c:v>
                </c:pt>
                <c:pt idx="728">
                  <c:v>0.2913877576886767</c:v>
                </c:pt>
                <c:pt idx="729">
                  <c:v>0.29021250593849124</c:v>
                </c:pt>
                <c:pt idx="730">
                  <c:v>0.29292787836543766</c:v>
                </c:pt>
                <c:pt idx="731">
                  <c:v>0.29206199717921161</c:v>
                </c:pt>
                <c:pt idx="732">
                  <c:v>0.29307208319261541</c:v>
                </c:pt>
                <c:pt idx="733">
                  <c:v>0.29326515354791266</c:v>
                </c:pt>
                <c:pt idx="734">
                  <c:v>0.29267221484940542</c:v>
                </c:pt>
                <c:pt idx="735">
                  <c:v>0.2906717040174614</c:v>
                </c:pt>
                <c:pt idx="736">
                  <c:v>0.29249042016778548</c:v>
                </c:pt>
                <c:pt idx="737">
                  <c:v>0.29006862091490043</c:v>
                </c:pt>
                <c:pt idx="738">
                  <c:v>0.29105822729167674</c:v>
                </c:pt>
                <c:pt idx="739">
                  <c:v>0.29077928979721307</c:v>
                </c:pt>
                <c:pt idx="740">
                  <c:v>0.29044465527794416</c:v>
                </c:pt>
                <c:pt idx="741">
                  <c:v>0.28846909662247738</c:v>
                </c:pt>
                <c:pt idx="742">
                  <c:v>0.28758520602184523</c:v>
                </c:pt>
                <c:pt idx="743">
                  <c:v>0.28726585584634406</c:v>
                </c:pt>
                <c:pt idx="744">
                  <c:v>0.28985660107227446</c:v>
                </c:pt>
                <c:pt idx="745">
                  <c:v>0.28256888867161234</c:v>
                </c:pt>
                <c:pt idx="746">
                  <c:v>0.28904617379853875</c:v>
                </c:pt>
                <c:pt idx="747">
                  <c:v>0.28940746657895788</c:v>
                </c:pt>
                <c:pt idx="748">
                  <c:v>0.28956026197526213</c:v>
                </c:pt>
                <c:pt idx="749">
                  <c:v>0.28686846038644076</c:v>
                </c:pt>
                <c:pt idx="750">
                  <c:v>0.28360778402902831</c:v>
                </c:pt>
                <c:pt idx="751">
                  <c:v>0.28448863350093417</c:v>
                </c:pt>
                <c:pt idx="752">
                  <c:v>0.2837112543578153</c:v>
                </c:pt>
                <c:pt idx="753">
                  <c:v>0.28613862426177467</c:v>
                </c:pt>
                <c:pt idx="754">
                  <c:v>0.28435077442200313</c:v>
                </c:pt>
                <c:pt idx="755">
                  <c:v>0.28418681266848134</c:v>
                </c:pt>
                <c:pt idx="756">
                  <c:v>0.28383763239934873</c:v>
                </c:pt>
                <c:pt idx="757">
                  <c:v>0.28153701237646511</c:v>
                </c:pt>
                <c:pt idx="758">
                  <c:v>0.28569473225306896</c:v>
                </c:pt>
                <c:pt idx="759">
                  <c:v>0.28683408726322385</c:v>
                </c:pt>
                <c:pt idx="760">
                  <c:v>0.28488342004057859</c:v>
                </c:pt>
                <c:pt idx="761">
                  <c:v>0.28844438859583149</c:v>
                </c:pt>
                <c:pt idx="762">
                  <c:v>0.28726153070036242</c:v>
                </c:pt>
                <c:pt idx="763">
                  <c:v>0.28766767563980933</c:v>
                </c:pt>
                <c:pt idx="764">
                  <c:v>0.28909862679015785</c:v>
                </c:pt>
                <c:pt idx="765">
                  <c:v>0.28984023875428661</c:v>
                </c:pt>
                <c:pt idx="766">
                  <c:v>0.2919812105404031</c:v>
                </c:pt>
                <c:pt idx="767">
                  <c:v>0.29134865006811111</c:v>
                </c:pt>
                <c:pt idx="768">
                  <c:v>0.28883751982343447</c:v>
                </c:pt>
                <c:pt idx="769">
                  <c:v>0.29281646359424157</c:v>
                </c:pt>
                <c:pt idx="770">
                  <c:v>0.29095857788342389</c:v>
                </c:pt>
                <c:pt idx="771">
                  <c:v>0.29088451284581313</c:v>
                </c:pt>
                <c:pt idx="772">
                  <c:v>0.29731231409311881</c:v>
                </c:pt>
                <c:pt idx="773">
                  <c:v>0.28656271628239316</c:v>
                </c:pt>
                <c:pt idx="774">
                  <c:v>0.29240772973045526</c:v>
                </c:pt>
                <c:pt idx="775">
                  <c:v>0.29086060163644761</c:v>
                </c:pt>
                <c:pt idx="776">
                  <c:v>0.29167401785633185</c:v>
                </c:pt>
                <c:pt idx="777">
                  <c:v>0.2912576782070882</c:v>
                </c:pt>
                <c:pt idx="778">
                  <c:v>0.28629531793100682</c:v>
                </c:pt>
                <c:pt idx="779">
                  <c:v>0.29044358104540235</c:v>
                </c:pt>
                <c:pt idx="780">
                  <c:v>0.29143392985240474</c:v>
                </c:pt>
                <c:pt idx="781">
                  <c:v>0.2847024175196744</c:v>
                </c:pt>
                <c:pt idx="782">
                  <c:v>0.29030531934542764</c:v>
                </c:pt>
                <c:pt idx="783">
                  <c:v>0.29023443252257924</c:v>
                </c:pt>
                <c:pt idx="784">
                  <c:v>0.28965826096928438</c:v>
                </c:pt>
                <c:pt idx="785">
                  <c:v>0.28857229218586522</c:v>
                </c:pt>
                <c:pt idx="786">
                  <c:v>0.2926067145896874</c:v>
                </c:pt>
                <c:pt idx="787">
                  <c:v>0.29011299695765841</c:v>
                </c:pt>
                <c:pt idx="788">
                  <c:v>0.29486993253781923</c:v>
                </c:pt>
                <c:pt idx="789">
                  <c:v>0.29443541599099932</c:v>
                </c:pt>
                <c:pt idx="790">
                  <c:v>0.28898253402407748</c:v>
                </c:pt>
                <c:pt idx="791">
                  <c:v>0.28654102669350878</c:v>
                </c:pt>
                <c:pt idx="792">
                  <c:v>0.28844282085269046</c:v>
                </c:pt>
                <c:pt idx="793">
                  <c:v>0.28660472661800462</c:v>
                </c:pt>
                <c:pt idx="794">
                  <c:v>0.29080558083001917</c:v>
                </c:pt>
                <c:pt idx="795">
                  <c:v>0.2884183125042844</c:v>
                </c:pt>
                <c:pt idx="796">
                  <c:v>0.28819606054160846</c:v>
                </c:pt>
                <c:pt idx="797">
                  <c:v>0.29135407070188052</c:v>
                </c:pt>
                <c:pt idx="798">
                  <c:v>0.28687814704264991</c:v>
                </c:pt>
                <c:pt idx="799">
                  <c:v>0.28902425569953566</c:v>
                </c:pt>
                <c:pt idx="800">
                  <c:v>0.29304500353244678</c:v>
                </c:pt>
                <c:pt idx="801">
                  <c:v>0.29209023257875016</c:v>
                </c:pt>
                <c:pt idx="802">
                  <c:v>0.29369072235332877</c:v>
                </c:pt>
                <c:pt idx="803">
                  <c:v>0.29334898225956035</c:v>
                </c:pt>
                <c:pt idx="804">
                  <c:v>0.28793853327189506</c:v>
                </c:pt>
                <c:pt idx="805">
                  <c:v>0.29518651471206064</c:v>
                </c:pt>
                <c:pt idx="806">
                  <c:v>0.29478808488755337</c:v>
                </c:pt>
                <c:pt idx="807">
                  <c:v>0.29205214106419158</c:v>
                </c:pt>
                <c:pt idx="808">
                  <c:v>0.2877630794655226</c:v>
                </c:pt>
                <c:pt idx="809">
                  <c:v>0.29454705734117542</c:v>
                </c:pt>
                <c:pt idx="810">
                  <c:v>0.29432437632717479</c:v>
                </c:pt>
                <c:pt idx="811">
                  <c:v>0.29156357921207215</c:v>
                </c:pt>
                <c:pt idx="812">
                  <c:v>0.29128446744939163</c:v>
                </c:pt>
                <c:pt idx="813">
                  <c:v>0.29433106461394098</c:v>
                </c:pt>
                <c:pt idx="814">
                  <c:v>0.29644242173041541</c:v>
                </c:pt>
                <c:pt idx="815">
                  <c:v>0.29068117202659921</c:v>
                </c:pt>
                <c:pt idx="816">
                  <c:v>0.29126249615385141</c:v>
                </c:pt>
                <c:pt idx="817">
                  <c:v>0.2989670101842844</c:v>
                </c:pt>
                <c:pt idx="818">
                  <c:v>0.29617814794140696</c:v>
                </c:pt>
                <c:pt idx="819">
                  <c:v>0.29464991357998932</c:v>
                </c:pt>
                <c:pt idx="820">
                  <c:v>0.29072089020337782</c:v>
                </c:pt>
                <c:pt idx="821">
                  <c:v>0.29510122952829965</c:v>
                </c:pt>
                <c:pt idx="822">
                  <c:v>0.29454554317942688</c:v>
                </c:pt>
                <c:pt idx="823">
                  <c:v>0.29761886961083228</c:v>
                </c:pt>
                <c:pt idx="824">
                  <c:v>0.29293656867802681</c:v>
                </c:pt>
                <c:pt idx="825">
                  <c:v>0.288949553957151</c:v>
                </c:pt>
                <c:pt idx="826">
                  <c:v>0.29435806778935569</c:v>
                </c:pt>
                <c:pt idx="827">
                  <c:v>0.29275028617610571</c:v>
                </c:pt>
                <c:pt idx="828">
                  <c:v>0.29343814739167051</c:v>
                </c:pt>
                <c:pt idx="829">
                  <c:v>0.28956415394738699</c:v>
                </c:pt>
                <c:pt idx="830">
                  <c:v>0.29492840865556635</c:v>
                </c:pt>
                <c:pt idx="831">
                  <c:v>0.29370494238656936</c:v>
                </c:pt>
                <c:pt idx="832">
                  <c:v>0.29184028537020013</c:v>
                </c:pt>
                <c:pt idx="833">
                  <c:v>0.29876169833969202</c:v>
                </c:pt>
                <c:pt idx="834">
                  <c:v>0.29367116020872108</c:v>
                </c:pt>
                <c:pt idx="835">
                  <c:v>0.29564166783001616</c:v>
                </c:pt>
                <c:pt idx="836">
                  <c:v>0.28985194746818621</c:v>
                </c:pt>
                <c:pt idx="837">
                  <c:v>0.29008259830676181</c:v>
                </c:pt>
                <c:pt idx="838">
                  <c:v>0.29976175094249885</c:v>
                </c:pt>
                <c:pt idx="839">
                  <c:v>0.28566057504756104</c:v>
                </c:pt>
                <c:pt idx="840">
                  <c:v>0.29683718318710123</c:v>
                </c:pt>
                <c:pt idx="841">
                  <c:v>0.29300155870166589</c:v>
                </c:pt>
                <c:pt idx="842">
                  <c:v>0.29636270418824073</c:v>
                </c:pt>
                <c:pt idx="843">
                  <c:v>0.29463650554405224</c:v>
                </c:pt>
                <c:pt idx="844">
                  <c:v>0.29233254512577173</c:v>
                </c:pt>
                <c:pt idx="845">
                  <c:v>0.29694124559310114</c:v>
                </c:pt>
                <c:pt idx="846">
                  <c:v>0.29903007310404917</c:v>
                </c:pt>
                <c:pt idx="847">
                  <c:v>0.29492220645917783</c:v>
                </c:pt>
                <c:pt idx="848">
                  <c:v>0.29327875666799158</c:v>
                </c:pt>
                <c:pt idx="849">
                  <c:v>0.29373939953646666</c:v>
                </c:pt>
                <c:pt idx="850">
                  <c:v>0.29380952001776711</c:v>
                </c:pt>
                <c:pt idx="851">
                  <c:v>0.29611734145704371</c:v>
                </c:pt>
                <c:pt idx="852">
                  <c:v>0.29394142103988741</c:v>
                </c:pt>
                <c:pt idx="853">
                  <c:v>0.2966591530118437</c:v>
                </c:pt>
                <c:pt idx="854">
                  <c:v>0.29404441894925071</c:v>
                </c:pt>
                <c:pt idx="855">
                  <c:v>0.29164285021676245</c:v>
                </c:pt>
                <c:pt idx="856">
                  <c:v>0.29457648184723306</c:v>
                </c:pt>
                <c:pt idx="857">
                  <c:v>0.29490731093882533</c:v>
                </c:pt>
                <c:pt idx="858">
                  <c:v>0.29208374033766066</c:v>
                </c:pt>
                <c:pt idx="859">
                  <c:v>0.29872179938459781</c:v>
                </c:pt>
                <c:pt idx="860">
                  <c:v>0.29216089903998171</c:v>
                </c:pt>
                <c:pt idx="861">
                  <c:v>0.2957275493981249</c:v>
                </c:pt>
                <c:pt idx="862">
                  <c:v>0.29636618423021466</c:v>
                </c:pt>
                <c:pt idx="863">
                  <c:v>0.29313620919544381</c:v>
                </c:pt>
                <c:pt idx="864">
                  <c:v>0.29230493419577552</c:v>
                </c:pt>
                <c:pt idx="865">
                  <c:v>0.2913084216429373</c:v>
                </c:pt>
                <c:pt idx="866">
                  <c:v>0.29225860783856555</c:v>
                </c:pt>
                <c:pt idx="867">
                  <c:v>0.29374365618675091</c:v>
                </c:pt>
                <c:pt idx="868">
                  <c:v>0.28917227694378245</c:v>
                </c:pt>
                <c:pt idx="869">
                  <c:v>0.28870244065759615</c:v>
                </c:pt>
                <c:pt idx="870">
                  <c:v>0.28758928052558624</c:v>
                </c:pt>
                <c:pt idx="871">
                  <c:v>0.29211826627838472</c:v>
                </c:pt>
                <c:pt idx="872">
                  <c:v>0.2862885367108039</c:v>
                </c:pt>
                <c:pt idx="873">
                  <c:v>0.29514197525844454</c:v>
                </c:pt>
                <c:pt idx="874">
                  <c:v>0.29062128311227287</c:v>
                </c:pt>
                <c:pt idx="875">
                  <c:v>0.28695981452949348</c:v>
                </c:pt>
                <c:pt idx="876">
                  <c:v>0.29161686651435104</c:v>
                </c:pt>
                <c:pt idx="877">
                  <c:v>0.29716288520387368</c:v>
                </c:pt>
                <c:pt idx="878">
                  <c:v>0.29021126303011729</c:v>
                </c:pt>
                <c:pt idx="879">
                  <c:v>0.29034179338676558</c:v>
                </c:pt>
                <c:pt idx="880">
                  <c:v>0.29180614446763298</c:v>
                </c:pt>
                <c:pt idx="881">
                  <c:v>0.2937720437449074</c:v>
                </c:pt>
                <c:pt idx="882">
                  <c:v>0.29508956381240475</c:v>
                </c:pt>
                <c:pt idx="883">
                  <c:v>0.29218342040370421</c:v>
                </c:pt>
                <c:pt idx="884">
                  <c:v>0.29301801097326285</c:v>
                </c:pt>
                <c:pt idx="885">
                  <c:v>0.29112739848860159</c:v>
                </c:pt>
                <c:pt idx="886">
                  <c:v>0.29652112804925368</c:v>
                </c:pt>
                <c:pt idx="887">
                  <c:v>0.29247593691642831</c:v>
                </c:pt>
                <c:pt idx="888">
                  <c:v>0.2938028221488454</c:v>
                </c:pt>
                <c:pt idx="889">
                  <c:v>0.29704447430954417</c:v>
                </c:pt>
                <c:pt idx="890">
                  <c:v>0.29762532128237174</c:v>
                </c:pt>
                <c:pt idx="891">
                  <c:v>0.2914742922442799</c:v>
                </c:pt>
                <c:pt idx="892">
                  <c:v>0.28818986373784999</c:v>
                </c:pt>
                <c:pt idx="893">
                  <c:v>0.28576876156129966</c:v>
                </c:pt>
                <c:pt idx="894">
                  <c:v>0.2932408505037632</c:v>
                </c:pt>
                <c:pt idx="895">
                  <c:v>0.2948535523502146</c:v>
                </c:pt>
                <c:pt idx="896">
                  <c:v>0.28921200718228668</c:v>
                </c:pt>
                <c:pt idx="897">
                  <c:v>0.2915006298288913</c:v>
                </c:pt>
                <c:pt idx="898">
                  <c:v>0.29093919362078474</c:v>
                </c:pt>
                <c:pt idx="899">
                  <c:v>0.29303693556705601</c:v>
                </c:pt>
                <c:pt idx="900">
                  <c:v>0.29196101458357243</c:v>
                </c:pt>
                <c:pt idx="901">
                  <c:v>0.29495579568385832</c:v>
                </c:pt>
                <c:pt idx="902">
                  <c:v>0.29221338073837316</c:v>
                </c:pt>
                <c:pt idx="903">
                  <c:v>0.29104216946399619</c:v>
                </c:pt>
                <c:pt idx="904">
                  <c:v>0.29458363113528824</c:v>
                </c:pt>
                <c:pt idx="905">
                  <c:v>0.29193769677762155</c:v>
                </c:pt>
                <c:pt idx="906">
                  <c:v>0.29267974514463302</c:v>
                </c:pt>
                <c:pt idx="907">
                  <c:v>0.29322930362032107</c:v>
                </c:pt>
                <c:pt idx="908">
                  <c:v>0.29444314296465224</c:v>
                </c:pt>
                <c:pt idx="909">
                  <c:v>0.29347038025616101</c:v>
                </c:pt>
                <c:pt idx="910">
                  <c:v>0.29508069520050279</c:v>
                </c:pt>
                <c:pt idx="911">
                  <c:v>0.29216456541504765</c:v>
                </c:pt>
                <c:pt idx="912">
                  <c:v>0.29013344899867433</c:v>
                </c:pt>
                <c:pt idx="913">
                  <c:v>0.29513699209859845</c:v>
                </c:pt>
                <c:pt idx="914">
                  <c:v>0.29505397914706522</c:v>
                </c:pt>
                <c:pt idx="915">
                  <c:v>0.29150141595461926</c:v>
                </c:pt>
                <c:pt idx="916">
                  <c:v>0.28972130782112332</c:v>
                </c:pt>
                <c:pt idx="917">
                  <c:v>0.29383364885875707</c:v>
                </c:pt>
                <c:pt idx="918">
                  <c:v>0.2950020334097096</c:v>
                </c:pt>
                <c:pt idx="919">
                  <c:v>0.29967273989861315</c:v>
                </c:pt>
                <c:pt idx="920">
                  <c:v>0.29095663798453952</c:v>
                </c:pt>
                <c:pt idx="921">
                  <c:v>0.29572288949426828</c:v>
                </c:pt>
                <c:pt idx="922">
                  <c:v>0.29623557388577321</c:v>
                </c:pt>
                <c:pt idx="923">
                  <c:v>0.29442569963676712</c:v>
                </c:pt>
                <c:pt idx="924">
                  <c:v>0.29567428793586836</c:v>
                </c:pt>
                <c:pt idx="925">
                  <c:v>0.29070207670225834</c:v>
                </c:pt>
                <c:pt idx="926">
                  <c:v>0.29844873337182687</c:v>
                </c:pt>
                <c:pt idx="927">
                  <c:v>0.29623920501556783</c:v>
                </c:pt>
                <c:pt idx="928">
                  <c:v>0.29153415879135403</c:v>
                </c:pt>
                <c:pt idx="929">
                  <c:v>0.2928387478325028</c:v>
                </c:pt>
                <c:pt idx="930">
                  <c:v>0.29103087115885223</c:v>
                </c:pt>
                <c:pt idx="931">
                  <c:v>0.29016549388601531</c:v>
                </c:pt>
                <c:pt idx="932">
                  <c:v>0.29164481855638164</c:v>
                </c:pt>
                <c:pt idx="933">
                  <c:v>0.29875723736647974</c:v>
                </c:pt>
                <c:pt idx="934">
                  <c:v>0.29338217986980175</c:v>
                </c:pt>
                <c:pt idx="935">
                  <c:v>0.29600026555918707</c:v>
                </c:pt>
                <c:pt idx="936">
                  <c:v>0.29347203352535184</c:v>
                </c:pt>
                <c:pt idx="937">
                  <c:v>0.29436666273612727</c:v>
                </c:pt>
                <c:pt idx="938">
                  <c:v>0.29465631693487593</c:v>
                </c:pt>
                <c:pt idx="939">
                  <c:v>0.29475577288640925</c:v>
                </c:pt>
                <c:pt idx="940">
                  <c:v>0.29673685187894638</c:v>
                </c:pt>
                <c:pt idx="941">
                  <c:v>0.29140425471777631</c:v>
                </c:pt>
                <c:pt idx="942">
                  <c:v>0.29601069726498708</c:v>
                </c:pt>
                <c:pt idx="943">
                  <c:v>0.29082160426277553</c:v>
                </c:pt>
                <c:pt idx="944">
                  <c:v>0.29580042079458857</c:v>
                </c:pt>
                <c:pt idx="945">
                  <c:v>0.29351042747143602</c:v>
                </c:pt>
                <c:pt idx="946">
                  <c:v>0.29409145731610575</c:v>
                </c:pt>
                <c:pt idx="947">
                  <c:v>0.29911665328815185</c:v>
                </c:pt>
                <c:pt idx="948">
                  <c:v>0.29676637332801997</c:v>
                </c:pt>
                <c:pt idx="949">
                  <c:v>0.29464391797432266</c:v>
                </c:pt>
                <c:pt idx="950">
                  <c:v>0.29538462693277023</c:v>
                </c:pt>
                <c:pt idx="951">
                  <c:v>0.29379484536446676</c:v>
                </c:pt>
                <c:pt idx="952">
                  <c:v>0.29153035512165137</c:v>
                </c:pt>
                <c:pt idx="953">
                  <c:v>0.29429994399016707</c:v>
                </c:pt>
                <c:pt idx="954">
                  <c:v>0.29694328668880848</c:v>
                </c:pt>
                <c:pt idx="955">
                  <c:v>0.29516132218876784</c:v>
                </c:pt>
                <c:pt idx="956">
                  <c:v>0.29989635656985753</c:v>
                </c:pt>
                <c:pt idx="957">
                  <c:v>0.29270806818227674</c:v>
                </c:pt>
                <c:pt idx="958">
                  <c:v>0.29540240028174874</c:v>
                </c:pt>
                <c:pt idx="959">
                  <c:v>0.29921157291789974</c:v>
                </c:pt>
                <c:pt idx="960">
                  <c:v>0.29488951317729589</c:v>
                </c:pt>
                <c:pt idx="961">
                  <c:v>0.29550752542313025</c:v>
                </c:pt>
                <c:pt idx="962">
                  <c:v>0.28940032964881923</c:v>
                </c:pt>
                <c:pt idx="963">
                  <c:v>0.29748778463459474</c:v>
                </c:pt>
                <c:pt idx="964">
                  <c:v>0.29241482827881621</c:v>
                </c:pt>
                <c:pt idx="965">
                  <c:v>0.29201175901895021</c:v>
                </c:pt>
                <c:pt idx="966">
                  <c:v>0.29181850462944453</c:v>
                </c:pt>
                <c:pt idx="967">
                  <c:v>0.29078670100263537</c:v>
                </c:pt>
                <c:pt idx="968">
                  <c:v>0.29354222512953876</c:v>
                </c:pt>
                <c:pt idx="969">
                  <c:v>0.2890559388935241</c:v>
                </c:pt>
                <c:pt idx="970">
                  <c:v>0.29383480545182916</c:v>
                </c:pt>
                <c:pt idx="971">
                  <c:v>0.29415386927240544</c:v>
                </c:pt>
                <c:pt idx="972">
                  <c:v>0.29064670963093947</c:v>
                </c:pt>
                <c:pt idx="973">
                  <c:v>0.29322568479233485</c:v>
                </c:pt>
                <c:pt idx="974">
                  <c:v>0.2921870519493196</c:v>
                </c:pt>
                <c:pt idx="975">
                  <c:v>0.28849291391067905</c:v>
                </c:pt>
                <c:pt idx="976">
                  <c:v>0.2909926152958216</c:v>
                </c:pt>
                <c:pt idx="977">
                  <c:v>0.29207724243202376</c:v>
                </c:pt>
                <c:pt idx="978">
                  <c:v>0.29625929631241077</c:v>
                </c:pt>
                <c:pt idx="979">
                  <c:v>0.29133016655443073</c:v>
                </c:pt>
                <c:pt idx="980">
                  <c:v>0.29523563769905214</c:v>
                </c:pt>
                <c:pt idx="981">
                  <c:v>0.29129220996466215</c:v>
                </c:pt>
                <c:pt idx="982">
                  <c:v>0.29443301762191332</c:v>
                </c:pt>
                <c:pt idx="983">
                  <c:v>0.29571678780203231</c:v>
                </c:pt>
                <c:pt idx="984">
                  <c:v>0.29712362956633787</c:v>
                </c:pt>
                <c:pt idx="985">
                  <c:v>0.29533101944403445</c:v>
                </c:pt>
                <c:pt idx="986">
                  <c:v>0.29438598539096722</c:v>
                </c:pt>
                <c:pt idx="987">
                  <c:v>0.29086154182590351</c:v>
                </c:pt>
                <c:pt idx="988">
                  <c:v>0.29177058793826982</c:v>
                </c:pt>
                <c:pt idx="989">
                  <c:v>0.28833272032944762</c:v>
                </c:pt>
                <c:pt idx="990">
                  <c:v>0.29500349887690275</c:v>
                </c:pt>
                <c:pt idx="991">
                  <c:v>0.29789427247516398</c:v>
                </c:pt>
                <c:pt idx="992">
                  <c:v>0.2929916644668828</c:v>
                </c:pt>
                <c:pt idx="993">
                  <c:v>0.2901718379462383</c:v>
                </c:pt>
                <c:pt idx="994">
                  <c:v>0.29322273981693792</c:v>
                </c:pt>
                <c:pt idx="995">
                  <c:v>0.29637928468637242</c:v>
                </c:pt>
                <c:pt idx="996">
                  <c:v>0.2904412225387264</c:v>
                </c:pt>
                <c:pt idx="997">
                  <c:v>0.29152601712407522</c:v>
                </c:pt>
                <c:pt idx="998">
                  <c:v>0.29105062576290885</c:v>
                </c:pt>
                <c:pt idx="999">
                  <c:v>0.29440232136265071</c:v>
                </c:pt>
              </c:numCache>
            </c:numRef>
          </c:yVal>
          <c:smooth val="0"/>
        </c:ser>
        <c:ser>
          <c:idx val="0"/>
          <c:order val="2"/>
          <c:tx>
            <c:strRef>
              <c:f>List2!$H$1</c:f>
              <c:strCache>
                <c:ptCount val="1"/>
                <c:pt idx="0">
                  <c:v>MSE Train</c:v>
                </c:pt>
              </c:strCache>
            </c:strRef>
          </c:tx>
          <c:spPr>
            <a:ln w="28575">
              <a:noFill/>
            </a:ln>
          </c:spPr>
          <c:marker>
            <c:symbol val="circle"/>
            <c:size val="2"/>
            <c:spPr>
              <a:ln>
                <a:noFill/>
              </a:ln>
            </c:spPr>
          </c:marker>
          <c:xVal>
            <c:numRef>
              <c:f>List2!$A$2:$A$1001</c:f>
              <c:numCache>
                <c:formatCode>General</c:formatCode>
                <c:ptCount val="1000"/>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pt idx="65">
                  <c:v>66</c:v>
                </c:pt>
                <c:pt idx="66">
                  <c:v>67</c:v>
                </c:pt>
                <c:pt idx="67">
                  <c:v>68</c:v>
                </c:pt>
                <c:pt idx="68">
                  <c:v>69</c:v>
                </c:pt>
                <c:pt idx="69">
                  <c:v>70</c:v>
                </c:pt>
                <c:pt idx="70">
                  <c:v>71</c:v>
                </c:pt>
                <c:pt idx="71">
                  <c:v>72</c:v>
                </c:pt>
                <c:pt idx="72">
                  <c:v>73</c:v>
                </c:pt>
                <c:pt idx="73">
                  <c:v>74</c:v>
                </c:pt>
                <c:pt idx="74">
                  <c:v>75</c:v>
                </c:pt>
                <c:pt idx="75">
                  <c:v>76</c:v>
                </c:pt>
                <c:pt idx="76">
                  <c:v>77</c:v>
                </c:pt>
                <c:pt idx="77">
                  <c:v>78</c:v>
                </c:pt>
                <c:pt idx="78">
                  <c:v>79</c:v>
                </c:pt>
                <c:pt idx="79">
                  <c:v>80</c:v>
                </c:pt>
                <c:pt idx="80">
                  <c:v>81</c:v>
                </c:pt>
                <c:pt idx="81">
                  <c:v>82</c:v>
                </c:pt>
                <c:pt idx="82">
                  <c:v>83</c:v>
                </c:pt>
                <c:pt idx="83">
                  <c:v>84</c:v>
                </c:pt>
                <c:pt idx="84">
                  <c:v>85</c:v>
                </c:pt>
                <c:pt idx="85">
                  <c:v>86</c:v>
                </c:pt>
                <c:pt idx="86">
                  <c:v>87</c:v>
                </c:pt>
                <c:pt idx="87">
                  <c:v>88</c:v>
                </c:pt>
                <c:pt idx="88">
                  <c:v>89</c:v>
                </c:pt>
                <c:pt idx="89">
                  <c:v>90</c:v>
                </c:pt>
                <c:pt idx="90">
                  <c:v>91</c:v>
                </c:pt>
                <c:pt idx="91">
                  <c:v>92</c:v>
                </c:pt>
                <c:pt idx="92">
                  <c:v>93</c:v>
                </c:pt>
                <c:pt idx="93">
                  <c:v>94</c:v>
                </c:pt>
                <c:pt idx="94">
                  <c:v>95</c:v>
                </c:pt>
                <c:pt idx="95">
                  <c:v>96</c:v>
                </c:pt>
                <c:pt idx="96">
                  <c:v>97</c:v>
                </c:pt>
                <c:pt idx="97">
                  <c:v>98</c:v>
                </c:pt>
                <c:pt idx="98">
                  <c:v>99</c:v>
                </c:pt>
                <c:pt idx="99">
                  <c:v>100</c:v>
                </c:pt>
                <c:pt idx="100">
                  <c:v>101</c:v>
                </c:pt>
                <c:pt idx="101">
                  <c:v>102</c:v>
                </c:pt>
                <c:pt idx="102">
                  <c:v>103</c:v>
                </c:pt>
                <c:pt idx="103">
                  <c:v>104</c:v>
                </c:pt>
                <c:pt idx="104">
                  <c:v>105</c:v>
                </c:pt>
                <c:pt idx="105">
                  <c:v>106</c:v>
                </c:pt>
                <c:pt idx="106">
                  <c:v>107</c:v>
                </c:pt>
                <c:pt idx="107">
                  <c:v>108</c:v>
                </c:pt>
                <c:pt idx="108">
                  <c:v>109</c:v>
                </c:pt>
                <c:pt idx="109">
                  <c:v>110</c:v>
                </c:pt>
                <c:pt idx="110">
                  <c:v>111</c:v>
                </c:pt>
                <c:pt idx="111">
                  <c:v>112</c:v>
                </c:pt>
                <c:pt idx="112">
                  <c:v>113</c:v>
                </c:pt>
                <c:pt idx="113">
                  <c:v>114</c:v>
                </c:pt>
                <c:pt idx="114">
                  <c:v>115</c:v>
                </c:pt>
                <c:pt idx="115">
                  <c:v>116</c:v>
                </c:pt>
                <c:pt idx="116">
                  <c:v>117</c:v>
                </c:pt>
                <c:pt idx="117">
                  <c:v>118</c:v>
                </c:pt>
                <c:pt idx="118">
                  <c:v>119</c:v>
                </c:pt>
                <c:pt idx="119">
                  <c:v>120</c:v>
                </c:pt>
                <c:pt idx="120">
                  <c:v>121</c:v>
                </c:pt>
                <c:pt idx="121">
                  <c:v>122</c:v>
                </c:pt>
                <c:pt idx="122">
                  <c:v>123</c:v>
                </c:pt>
                <c:pt idx="123">
                  <c:v>124</c:v>
                </c:pt>
                <c:pt idx="124">
                  <c:v>125</c:v>
                </c:pt>
                <c:pt idx="125">
                  <c:v>126</c:v>
                </c:pt>
                <c:pt idx="126">
                  <c:v>127</c:v>
                </c:pt>
                <c:pt idx="127">
                  <c:v>128</c:v>
                </c:pt>
                <c:pt idx="128">
                  <c:v>129</c:v>
                </c:pt>
                <c:pt idx="129">
                  <c:v>130</c:v>
                </c:pt>
                <c:pt idx="130">
                  <c:v>131</c:v>
                </c:pt>
                <c:pt idx="131">
                  <c:v>132</c:v>
                </c:pt>
                <c:pt idx="132">
                  <c:v>133</c:v>
                </c:pt>
                <c:pt idx="133">
                  <c:v>134</c:v>
                </c:pt>
                <c:pt idx="134">
                  <c:v>135</c:v>
                </c:pt>
                <c:pt idx="135">
                  <c:v>136</c:v>
                </c:pt>
                <c:pt idx="136">
                  <c:v>137</c:v>
                </c:pt>
                <c:pt idx="137">
                  <c:v>138</c:v>
                </c:pt>
                <c:pt idx="138">
                  <c:v>139</c:v>
                </c:pt>
                <c:pt idx="139">
                  <c:v>140</c:v>
                </c:pt>
                <c:pt idx="140">
                  <c:v>141</c:v>
                </c:pt>
                <c:pt idx="141">
                  <c:v>142</c:v>
                </c:pt>
                <c:pt idx="142">
                  <c:v>143</c:v>
                </c:pt>
                <c:pt idx="143">
                  <c:v>144</c:v>
                </c:pt>
                <c:pt idx="144">
                  <c:v>145</c:v>
                </c:pt>
                <c:pt idx="145">
                  <c:v>146</c:v>
                </c:pt>
                <c:pt idx="146">
                  <c:v>147</c:v>
                </c:pt>
                <c:pt idx="147">
                  <c:v>148</c:v>
                </c:pt>
                <c:pt idx="148">
                  <c:v>149</c:v>
                </c:pt>
                <c:pt idx="149">
                  <c:v>150</c:v>
                </c:pt>
                <c:pt idx="150">
                  <c:v>151</c:v>
                </c:pt>
                <c:pt idx="151">
                  <c:v>152</c:v>
                </c:pt>
                <c:pt idx="152">
                  <c:v>153</c:v>
                </c:pt>
                <c:pt idx="153">
                  <c:v>154</c:v>
                </c:pt>
                <c:pt idx="154">
                  <c:v>155</c:v>
                </c:pt>
                <c:pt idx="155">
                  <c:v>156</c:v>
                </c:pt>
                <c:pt idx="156">
                  <c:v>157</c:v>
                </c:pt>
                <c:pt idx="157">
                  <c:v>158</c:v>
                </c:pt>
                <c:pt idx="158">
                  <c:v>159</c:v>
                </c:pt>
                <c:pt idx="159">
                  <c:v>160</c:v>
                </c:pt>
                <c:pt idx="160">
                  <c:v>161</c:v>
                </c:pt>
                <c:pt idx="161">
                  <c:v>162</c:v>
                </c:pt>
                <c:pt idx="162">
                  <c:v>163</c:v>
                </c:pt>
                <c:pt idx="163">
                  <c:v>164</c:v>
                </c:pt>
                <c:pt idx="164">
                  <c:v>165</c:v>
                </c:pt>
                <c:pt idx="165">
                  <c:v>166</c:v>
                </c:pt>
                <c:pt idx="166">
                  <c:v>167</c:v>
                </c:pt>
                <c:pt idx="167">
                  <c:v>168</c:v>
                </c:pt>
                <c:pt idx="168">
                  <c:v>169</c:v>
                </c:pt>
                <c:pt idx="169">
                  <c:v>170</c:v>
                </c:pt>
                <c:pt idx="170">
                  <c:v>171</c:v>
                </c:pt>
                <c:pt idx="171">
                  <c:v>172</c:v>
                </c:pt>
                <c:pt idx="172">
                  <c:v>173</c:v>
                </c:pt>
                <c:pt idx="173">
                  <c:v>174</c:v>
                </c:pt>
                <c:pt idx="174">
                  <c:v>175</c:v>
                </c:pt>
                <c:pt idx="175">
                  <c:v>176</c:v>
                </c:pt>
                <c:pt idx="176">
                  <c:v>177</c:v>
                </c:pt>
                <c:pt idx="177">
                  <c:v>178</c:v>
                </c:pt>
                <c:pt idx="178">
                  <c:v>179</c:v>
                </c:pt>
                <c:pt idx="179">
                  <c:v>180</c:v>
                </c:pt>
                <c:pt idx="180">
                  <c:v>181</c:v>
                </c:pt>
                <c:pt idx="181">
                  <c:v>182</c:v>
                </c:pt>
                <c:pt idx="182">
                  <c:v>183</c:v>
                </c:pt>
                <c:pt idx="183">
                  <c:v>184</c:v>
                </c:pt>
                <c:pt idx="184">
                  <c:v>185</c:v>
                </c:pt>
                <c:pt idx="185">
                  <c:v>186</c:v>
                </c:pt>
                <c:pt idx="186">
                  <c:v>187</c:v>
                </c:pt>
                <c:pt idx="187">
                  <c:v>188</c:v>
                </c:pt>
                <c:pt idx="188">
                  <c:v>189</c:v>
                </c:pt>
                <c:pt idx="189">
                  <c:v>190</c:v>
                </c:pt>
                <c:pt idx="190">
                  <c:v>191</c:v>
                </c:pt>
                <c:pt idx="191">
                  <c:v>192</c:v>
                </c:pt>
                <c:pt idx="192">
                  <c:v>193</c:v>
                </c:pt>
                <c:pt idx="193">
                  <c:v>194</c:v>
                </c:pt>
                <c:pt idx="194">
                  <c:v>195</c:v>
                </c:pt>
                <c:pt idx="195">
                  <c:v>196</c:v>
                </c:pt>
                <c:pt idx="196">
                  <c:v>197</c:v>
                </c:pt>
                <c:pt idx="197">
                  <c:v>198</c:v>
                </c:pt>
                <c:pt idx="198">
                  <c:v>199</c:v>
                </c:pt>
                <c:pt idx="199">
                  <c:v>200</c:v>
                </c:pt>
                <c:pt idx="200">
                  <c:v>201</c:v>
                </c:pt>
                <c:pt idx="201">
                  <c:v>202</c:v>
                </c:pt>
                <c:pt idx="202">
                  <c:v>203</c:v>
                </c:pt>
                <c:pt idx="203">
                  <c:v>204</c:v>
                </c:pt>
                <c:pt idx="204">
                  <c:v>205</c:v>
                </c:pt>
                <c:pt idx="205">
                  <c:v>206</c:v>
                </c:pt>
                <c:pt idx="206">
                  <c:v>207</c:v>
                </c:pt>
                <c:pt idx="207">
                  <c:v>208</c:v>
                </c:pt>
                <c:pt idx="208">
                  <c:v>209</c:v>
                </c:pt>
                <c:pt idx="209">
                  <c:v>210</c:v>
                </c:pt>
                <c:pt idx="210">
                  <c:v>211</c:v>
                </c:pt>
                <c:pt idx="211">
                  <c:v>212</c:v>
                </c:pt>
                <c:pt idx="212">
                  <c:v>213</c:v>
                </c:pt>
                <c:pt idx="213">
                  <c:v>214</c:v>
                </c:pt>
                <c:pt idx="214">
                  <c:v>215</c:v>
                </c:pt>
                <c:pt idx="215">
                  <c:v>216</c:v>
                </c:pt>
                <c:pt idx="216">
                  <c:v>217</c:v>
                </c:pt>
                <c:pt idx="217">
                  <c:v>218</c:v>
                </c:pt>
                <c:pt idx="218">
                  <c:v>219</c:v>
                </c:pt>
                <c:pt idx="219">
                  <c:v>220</c:v>
                </c:pt>
                <c:pt idx="220">
                  <c:v>221</c:v>
                </c:pt>
                <c:pt idx="221">
                  <c:v>222</c:v>
                </c:pt>
                <c:pt idx="222">
                  <c:v>223</c:v>
                </c:pt>
                <c:pt idx="223">
                  <c:v>224</c:v>
                </c:pt>
                <c:pt idx="224">
                  <c:v>225</c:v>
                </c:pt>
                <c:pt idx="225">
                  <c:v>226</c:v>
                </c:pt>
                <c:pt idx="226">
                  <c:v>227</c:v>
                </c:pt>
                <c:pt idx="227">
                  <c:v>228</c:v>
                </c:pt>
                <c:pt idx="228">
                  <c:v>229</c:v>
                </c:pt>
                <c:pt idx="229">
                  <c:v>230</c:v>
                </c:pt>
                <c:pt idx="230">
                  <c:v>231</c:v>
                </c:pt>
                <c:pt idx="231">
                  <c:v>232</c:v>
                </c:pt>
                <c:pt idx="232">
                  <c:v>233</c:v>
                </c:pt>
                <c:pt idx="233">
                  <c:v>234</c:v>
                </c:pt>
                <c:pt idx="234">
                  <c:v>235</c:v>
                </c:pt>
                <c:pt idx="235">
                  <c:v>236</c:v>
                </c:pt>
                <c:pt idx="236">
                  <c:v>237</c:v>
                </c:pt>
                <c:pt idx="237">
                  <c:v>238</c:v>
                </c:pt>
                <c:pt idx="238">
                  <c:v>239</c:v>
                </c:pt>
                <c:pt idx="239">
                  <c:v>240</c:v>
                </c:pt>
                <c:pt idx="240">
                  <c:v>241</c:v>
                </c:pt>
                <c:pt idx="241">
                  <c:v>242</c:v>
                </c:pt>
                <c:pt idx="242">
                  <c:v>243</c:v>
                </c:pt>
                <c:pt idx="243">
                  <c:v>244</c:v>
                </c:pt>
                <c:pt idx="244">
                  <c:v>245</c:v>
                </c:pt>
                <c:pt idx="245">
                  <c:v>246</c:v>
                </c:pt>
                <c:pt idx="246">
                  <c:v>247</c:v>
                </c:pt>
                <c:pt idx="247">
                  <c:v>248</c:v>
                </c:pt>
                <c:pt idx="248">
                  <c:v>249</c:v>
                </c:pt>
                <c:pt idx="249">
                  <c:v>250</c:v>
                </c:pt>
                <c:pt idx="250">
                  <c:v>251</c:v>
                </c:pt>
                <c:pt idx="251">
                  <c:v>252</c:v>
                </c:pt>
                <c:pt idx="252">
                  <c:v>253</c:v>
                </c:pt>
                <c:pt idx="253">
                  <c:v>254</c:v>
                </c:pt>
                <c:pt idx="254">
                  <c:v>255</c:v>
                </c:pt>
                <c:pt idx="255">
                  <c:v>256</c:v>
                </c:pt>
                <c:pt idx="256">
                  <c:v>257</c:v>
                </c:pt>
                <c:pt idx="257">
                  <c:v>258</c:v>
                </c:pt>
                <c:pt idx="258">
                  <c:v>259</c:v>
                </c:pt>
                <c:pt idx="259">
                  <c:v>260</c:v>
                </c:pt>
                <c:pt idx="260">
                  <c:v>261</c:v>
                </c:pt>
                <c:pt idx="261">
                  <c:v>262</c:v>
                </c:pt>
                <c:pt idx="262">
                  <c:v>263</c:v>
                </c:pt>
                <c:pt idx="263">
                  <c:v>264</c:v>
                </c:pt>
                <c:pt idx="264">
                  <c:v>265</c:v>
                </c:pt>
                <c:pt idx="265">
                  <c:v>266</c:v>
                </c:pt>
                <c:pt idx="266">
                  <c:v>267</c:v>
                </c:pt>
                <c:pt idx="267">
                  <c:v>268</c:v>
                </c:pt>
                <c:pt idx="268">
                  <c:v>269</c:v>
                </c:pt>
                <c:pt idx="269">
                  <c:v>270</c:v>
                </c:pt>
                <c:pt idx="270">
                  <c:v>271</c:v>
                </c:pt>
                <c:pt idx="271">
                  <c:v>272</c:v>
                </c:pt>
                <c:pt idx="272">
                  <c:v>273</c:v>
                </c:pt>
                <c:pt idx="273">
                  <c:v>274</c:v>
                </c:pt>
                <c:pt idx="274">
                  <c:v>275</c:v>
                </c:pt>
                <c:pt idx="275">
                  <c:v>276</c:v>
                </c:pt>
                <c:pt idx="276">
                  <c:v>277</c:v>
                </c:pt>
                <c:pt idx="277">
                  <c:v>278</c:v>
                </c:pt>
                <c:pt idx="278">
                  <c:v>279</c:v>
                </c:pt>
                <c:pt idx="279">
                  <c:v>280</c:v>
                </c:pt>
                <c:pt idx="280">
                  <c:v>281</c:v>
                </c:pt>
                <c:pt idx="281">
                  <c:v>282</c:v>
                </c:pt>
                <c:pt idx="282">
                  <c:v>283</c:v>
                </c:pt>
                <c:pt idx="283">
                  <c:v>284</c:v>
                </c:pt>
                <c:pt idx="284">
                  <c:v>285</c:v>
                </c:pt>
                <c:pt idx="285">
                  <c:v>286</c:v>
                </c:pt>
                <c:pt idx="286">
                  <c:v>287</c:v>
                </c:pt>
                <c:pt idx="287">
                  <c:v>288</c:v>
                </c:pt>
                <c:pt idx="288">
                  <c:v>289</c:v>
                </c:pt>
                <c:pt idx="289">
                  <c:v>290</c:v>
                </c:pt>
                <c:pt idx="290">
                  <c:v>291</c:v>
                </c:pt>
                <c:pt idx="291">
                  <c:v>292</c:v>
                </c:pt>
                <c:pt idx="292">
                  <c:v>293</c:v>
                </c:pt>
                <c:pt idx="293">
                  <c:v>294</c:v>
                </c:pt>
                <c:pt idx="294">
                  <c:v>295</c:v>
                </c:pt>
                <c:pt idx="295">
                  <c:v>296</c:v>
                </c:pt>
                <c:pt idx="296">
                  <c:v>297</c:v>
                </c:pt>
                <c:pt idx="297">
                  <c:v>298</c:v>
                </c:pt>
                <c:pt idx="298">
                  <c:v>299</c:v>
                </c:pt>
                <c:pt idx="299">
                  <c:v>300</c:v>
                </c:pt>
                <c:pt idx="300">
                  <c:v>301</c:v>
                </c:pt>
                <c:pt idx="301">
                  <c:v>302</c:v>
                </c:pt>
                <c:pt idx="302">
                  <c:v>303</c:v>
                </c:pt>
                <c:pt idx="303">
                  <c:v>304</c:v>
                </c:pt>
                <c:pt idx="304">
                  <c:v>305</c:v>
                </c:pt>
                <c:pt idx="305">
                  <c:v>306</c:v>
                </c:pt>
                <c:pt idx="306">
                  <c:v>307</c:v>
                </c:pt>
                <c:pt idx="307">
                  <c:v>308</c:v>
                </c:pt>
                <c:pt idx="308">
                  <c:v>309</c:v>
                </c:pt>
                <c:pt idx="309">
                  <c:v>310</c:v>
                </c:pt>
                <c:pt idx="310">
                  <c:v>311</c:v>
                </c:pt>
                <c:pt idx="311">
                  <c:v>312</c:v>
                </c:pt>
                <c:pt idx="312">
                  <c:v>313</c:v>
                </c:pt>
                <c:pt idx="313">
                  <c:v>314</c:v>
                </c:pt>
                <c:pt idx="314">
                  <c:v>315</c:v>
                </c:pt>
                <c:pt idx="315">
                  <c:v>316</c:v>
                </c:pt>
                <c:pt idx="316">
                  <c:v>317</c:v>
                </c:pt>
                <c:pt idx="317">
                  <c:v>318</c:v>
                </c:pt>
                <c:pt idx="318">
                  <c:v>319</c:v>
                </c:pt>
                <c:pt idx="319">
                  <c:v>320</c:v>
                </c:pt>
                <c:pt idx="320">
                  <c:v>321</c:v>
                </c:pt>
                <c:pt idx="321">
                  <c:v>322</c:v>
                </c:pt>
                <c:pt idx="322">
                  <c:v>323</c:v>
                </c:pt>
                <c:pt idx="323">
                  <c:v>324</c:v>
                </c:pt>
                <c:pt idx="324">
                  <c:v>325</c:v>
                </c:pt>
                <c:pt idx="325">
                  <c:v>326</c:v>
                </c:pt>
                <c:pt idx="326">
                  <c:v>327</c:v>
                </c:pt>
                <c:pt idx="327">
                  <c:v>328</c:v>
                </c:pt>
                <c:pt idx="328">
                  <c:v>329</c:v>
                </c:pt>
                <c:pt idx="329">
                  <c:v>330</c:v>
                </c:pt>
                <c:pt idx="330">
                  <c:v>331</c:v>
                </c:pt>
                <c:pt idx="331">
                  <c:v>332</c:v>
                </c:pt>
                <c:pt idx="332">
                  <c:v>333</c:v>
                </c:pt>
                <c:pt idx="333">
                  <c:v>334</c:v>
                </c:pt>
                <c:pt idx="334">
                  <c:v>335</c:v>
                </c:pt>
                <c:pt idx="335">
                  <c:v>336</c:v>
                </c:pt>
                <c:pt idx="336">
                  <c:v>337</c:v>
                </c:pt>
                <c:pt idx="337">
                  <c:v>338</c:v>
                </c:pt>
                <c:pt idx="338">
                  <c:v>339</c:v>
                </c:pt>
                <c:pt idx="339">
                  <c:v>340</c:v>
                </c:pt>
                <c:pt idx="340">
                  <c:v>341</c:v>
                </c:pt>
                <c:pt idx="341">
                  <c:v>342</c:v>
                </c:pt>
                <c:pt idx="342">
                  <c:v>343</c:v>
                </c:pt>
                <c:pt idx="343">
                  <c:v>344</c:v>
                </c:pt>
                <c:pt idx="344">
                  <c:v>345</c:v>
                </c:pt>
                <c:pt idx="345">
                  <c:v>346</c:v>
                </c:pt>
                <c:pt idx="346">
                  <c:v>347</c:v>
                </c:pt>
                <c:pt idx="347">
                  <c:v>348</c:v>
                </c:pt>
                <c:pt idx="348">
                  <c:v>349</c:v>
                </c:pt>
                <c:pt idx="349">
                  <c:v>350</c:v>
                </c:pt>
                <c:pt idx="350">
                  <c:v>351</c:v>
                </c:pt>
                <c:pt idx="351">
                  <c:v>352</c:v>
                </c:pt>
                <c:pt idx="352">
                  <c:v>353</c:v>
                </c:pt>
                <c:pt idx="353">
                  <c:v>354</c:v>
                </c:pt>
                <c:pt idx="354">
                  <c:v>355</c:v>
                </c:pt>
                <c:pt idx="355">
                  <c:v>356</c:v>
                </c:pt>
                <c:pt idx="356">
                  <c:v>357</c:v>
                </c:pt>
                <c:pt idx="357">
                  <c:v>358</c:v>
                </c:pt>
                <c:pt idx="358">
                  <c:v>359</c:v>
                </c:pt>
                <c:pt idx="359">
                  <c:v>360</c:v>
                </c:pt>
                <c:pt idx="360">
                  <c:v>361</c:v>
                </c:pt>
                <c:pt idx="361">
                  <c:v>362</c:v>
                </c:pt>
                <c:pt idx="362">
                  <c:v>363</c:v>
                </c:pt>
                <c:pt idx="363">
                  <c:v>364</c:v>
                </c:pt>
                <c:pt idx="364">
                  <c:v>365</c:v>
                </c:pt>
                <c:pt idx="365">
                  <c:v>366</c:v>
                </c:pt>
                <c:pt idx="366">
                  <c:v>367</c:v>
                </c:pt>
                <c:pt idx="367">
                  <c:v>368</c:v>
                </c:pt>
                <c:pt idx="368">
                  <c:v>369</c:v>
                </c:pt>
                <c:pt idx="369">
                  <c:v>370</c:v>
                </c:pt>
                <c:pt idx="370">
                  <c:v>371</c:v>
                </c:pt>
                <c:pt idx="371">
                  <c:v>372</c:v>
                </c:pt>
                <c:pt idx="372">
                  <c:v>373</c:v>
                </c:pt>
                <c:pt idx="373">
                  <c:v>374</c:v>
                </c:pt>
                <c:pt idx="374">
                  <c:v>375</c:v>
                </c:pt>
                <c:pt idx="375">
                  <c:v>376</c:v>
                </c:pt>
                <c:pt idx="376">
                  <c:v>377</c:v>
                </c:pt>
                <c:pt idx="377">
                  <c:v>378</c:v>
                </c:pt>
                <c:pt idx="378">
                  <c:v>379</c:v>
                </c:pt>
                <c:pt idx="379">
                  <c:v>380</c:v>
                </c:pt>
                <c:pt idx="380">
                  <c:v>381</c:v>
                </c:pt>
                <c:pt idx="381">
                  <c:v>382</c:v>
                </c:pt>
                <c:pt idx="382">
                  <c:v>383</c:v>
                </c:pt>
                <c:pt idx="383">
                  <c:v>384</c:v>
                </c:pt>
                <c:pt idx="384">
                  <c:v>385</c:v>
                </c:pt>
                <c:pt idx="385">
                  <c:v>386</c:v>
                </c:pt>
                <c:pt idx="386">
                  <c:v>387</c:v>
                </c:pt>
                <c:pt idx="387">
                  <c:v>388</c:v>
                </c:pt>
                <c:pt idx="388">
                  <c:v>389</c:v>
                </c:pt>
                <c:pt idx="389">
                  <c:v>390</c:v>
                </c:pt>
                <c:pt idx="390">
                  <c:v>391</c:v>
                </c:pt>
                <c:pt idx="391">
                  <c:v>392</c:v>
                </c:pt>
                <c:pt idx="392">
                  <c:v>393</c:v>
                </c:pt>
                <c:pt idx="393">
                  <c:v>394</c:v>
                </c:pt>
                <c:pt idx="394">
                  <c:v>395</c:v>
                </c:pt>
                <c:pt idx="395">
                  <c:v>396</c:v>
                </c:pt>
                <c:pt idx="396">
                  <c:v>397</c:v>
                </c:pt>
                <c:pt idx="397">
                  <c:v>398</c:v>
                </c:pt>
                <c:pt idx="398">
                  <c:v>399</c:v>
                </c:pt>
                <c:pt idx="399">
                  <c:v>400</c:v>
                </c:pt>
                <c:pt idx="400">
                  <c:v>401</c:v>
                </c:pt>
                <c:pt idx="401">
                  <c:v>402</c:v>
                </c:pt>
                <c:pt idx="402">
                  <c:v>403</c:v>
                </c:pt>
                <c:pt idx="403">
                  <c:v>404</c:v>
                </c:pt>
                <c:pt idx="404">
                  <c:v>405</c:v>
                </c:pt>
                <c:pt idx="405">
                  <c:v>406</c:v>
                </c:pt>
                <c:pt idx="406">
                  <c:v>407</c:v>
                </c:pt>
                <c:pt idx="407">
                  <c:v>408</c:v>
                </c:pt>
                <c:pt idx="408">
                  <c:v>409</c:v>
                </c:pt>
                <c:pt idx="409">
                  <c:v>410</c:v>
                </c:pt>
                <c:pt idx="410">
                  <c:v>411</c:v>
                </c:pt>
                <c:pt idx="411">
                  <c:v>412</c:v>
                </c:pt>
                <c:pt idx="412">
                  <c:v>413</c:v>
                </c:pt>
                <c:pt idx="413">
                  <c:v>414</c:v>
                </c:pt>
                <c:pt idx="414">
                  <c:v>415</c:v>
                </c:pt>
                <c:pt idx="415">
                  <c:v>416</c:v>
                </c:pt>
                <c:pt idx="416">
                  <c:v>417</c:v>
                </c:pt>
                <c:pt idx="417">
                  <c:v>418</c:v>
                </c:pt>
                <c:pt idx="418">
                  <c:v>419</c:v>
                </c:pt>
                <c:pt idx="419">
                  <c:v>420</c:v>
                </c:pt>
                <c:pt idx="420">
                  <c:v>421</c:v>
                </c:pt>
                <c:pt idx="421">
                  <c:v>422</c:v>
                </c:pt>
                <c:pt idx="422">
                  <c:v>423</c:v>
                </c:pt>
                <c:pt idx="423">
                  <c:v>424</c:v>
                </c:pt>
                <c:pt idx="424">
                  <c:v>425</c:v>
                </c:pt>
                <c:pt idx="425">
                  <c:v>426</c:v>
                </c:pt>
                <c:pt idx="426">
                  <c:v>427</c:v>
                </c:pt>
                <c:pt idx="427">
                  <c:v>428</c:v>
                </c:pt>
                <c:pt idx="428">
                  <c:v>429</c:v>
                </c:pt>
                <c:pt idx="429">
                  <c:v>430</c:v>
                </c:pt>
                <c:pt idx="430">
                  <c:v>431</c:v>
                </c:pt>
                <c:pt idx="431">
                  <c:v>432</c:v>
                </c:pt>
                <c:pt idx="432">
                  <c:v>433</c:v>
                </c:pt>
                <c:pt idx="433">
                  <c:v>434</c:v>
                </c:pt>
                <c:pt idx="434">
                  <c:v>435</c:v>
                </c:pt>
                <c:pt idx="435">
                  <c:v>436</c:v>
                </c:pt>
                <c:pt idx="436">
                  <c:v>437</c:v>
                </c:pt>
                <c:pt idx="437">
                  <c:v>438</c:v>
                </c:pt>
                <c:pt idx="438">
                  <c:v>439</c:v>
                </c:pt>
                <c:pt idx="439">
                  <c:v>440</c:v>
                </c:pt>
                <c:pt idx="440">
                  <c:v>441</c:v>
                </c:pt>
                <c:pt idx="441">
                  <c:v>442</c:v>
                </c:pt>
                <c:pt idx="442">
                  <c:v>443</c:v>
                </c:pt>
                <c:pt idx="443">
                  <c:v>444</c:v>
                </c:pt>
                <c:pt idx="444">
                  <c:v>445</c:v>
                </c:pt>
                <c:pt idx="445">
                  <c:v>446</c:v>
                </c:pt>
                <c:pt idx="446">
                  <c:v>447</c:v>
                </c:pt>
                <c:pt idx="447">
                  <c:v>448</c:v>
                </c:pt>
                <c:pt idx="448">
                  <c:v>449</c:v>
                </c:pt>
                <c:pt idx="449">
                  <c:v>450</c:v>
                </c:pt>
                <c:pt idx="450">
                  <c:v>451</c:v>
                </c:pt>
                <c:pt idx="451">
                  <c:v>452</c:v>
                </c:pt>
                <c:pt idx="452">
                  <c:v>453</c:v>
                </c:pt>
                <c:pt idx="453">
                  <c:v>454</c:v>
                </c:pt>
                <c:pt idx="454">
                  <c:v>455</c:v>
                </c:pt>
                <c:pt idx="455">
                  <c:v>456</c:v>
                </c:pt>
                <c:pt idx="456">
                  <c:v>457</c:v>
                </c:pt>
                <c:pt idx="457">
                  <c:v>458</c:v>
                </c:pt>
                <c:pt idx="458">
                  <c:v>459</c:v>
                </c:pt>
                <c:pt idx="459">
                  <c:v>460</c:v>
                </c:pt>
                <c:pt idx="460">
                  <c:v>461</c:v>
                </c:pt>
                <c:pt idx="461">
                  <c:v>462</c:v>
                </c:pt>
                <c:pt idx="462">
                  <c:v>463</c:v>
                </c:pt>
                <c:pt idx="463">
                  <c:v>464</c:v>
                </c:pt>
                <c:pt idx="464">
                  <c:v>465</c:v>
                </c:pt>
                <c:pt idx="465">
                  <c:v>466</c:v>
                </c:pt>
                <c:pt idx="466">
                  <c:v>467</c:v>
                </c:pt>
                <c:pt idx="467">
                  <c:v>468</c:v>
                </c:pt>
                <c:pt idx="468">
                  <c:v>469</c:v>
                </c:pt>
                <c:pt idx="469">
                  <c:v>470</c:v>
                </c:pt>
                <c:pt idx="470">
                  <c:v>471</c:v>
                </c:pt>
                <c:pt idx="471">
                  <c:v>472</c:v>
                </c:pt>
                <c:pt idx="472">
                  <c:v>473</c:v>
                </c:pt>
                <c:pt idx="473">
                  <c:v>474</c:v>
                </c:pt>
                <c:pt idx="474">
                  <c:v>475</c:v>
                </c:pt>
                <c:pt idx="475">
                  <c:v>476</c:v>
                </c:pt>
                <c:pt idx="476">
                  <c:v>477</c:v>
                </c:pt>
                <c:pt idx="477">
                  <c:v>478</c:v>
                </c:pt>
                <c:pt idx="478">
                  <c:v>479</c:v>
                </c:pt>
                <c:pt idx="479">
                  <c:v>480</c:v>
                </c:pt>
                <c:pt idx="480">
                  <c:v>481</c:v>
                </c:pt>
                <c:pt idx="481">
                  <c:v>482</c:v>
                </c:pt>
                <c:pt idx="482">
                  <c:v>483</c:v>
                </c:pt>
                <c:pt idx="483">
                  <c:v>484</c:v>
                </c:pt>
                <c:pt idx="484">
                  <c:v>485</c:v>
                </c:pt>
                <c:pt idx="485">
                  <c:v>486</c:v>
                </c:pt>
                <c:pt idx="486">
                  <c:v>487</c:v>
                </c:pt>
                <c:pt idx="487">
                  <c:v>488</c:v>
                </c:pt>
                <c:pt idx="488">
                  <c:v>489</c:v>
                </c:pt>
                <c:pt idx="489">
                  <c:v>490</c:v>
                </c:pt>
                <c:pt idx="490">
                  <c:v>491</c:v>
                </c:pt>
                <c:pt idx="491">
                  <c:v>492</c:v>
                </c:pt>
                <c:pt idx="492">
                  <c:v>493</c:v>
                </c:pt>
                <c:pt idx="493">
                  <c:v>494</c:v>
                </c:pt>
                <c:pt idx="494">
                  <c:v>495</c:v>
                </c:pt>
                <c:pt idx="495">
                  <c:v>496</c:v>
                </c:pt>
                <c:pt idx="496">
                  <c:v>497</c:v>
                </c:pt>
                <c:pt idx="497">
                  <c:v>498</c:v>
                </c:pt>
                <c:pt idx="498">
                  <c:v>499</c:v>
                </c:pt>
                <c:pt idx="499">
                  <c:v>500</c:v>
                </c:pt>
                <c:pt idx="500">
                  <c:v>501</c:v>
                </c:pt>
                <c:pt idx="501">
                  <c:v>502</c:v>
                </c:pt>
                <c:pt idx="502">
                  <c:v>503</c:v>
                </c:pt>
                <c:pt idx="503">
                  <c:v>504</c:v>
                </c:pt>
                <c:pt idx="504">
                  <c:v>505</c:v>
                </c:pt>
                <c:pt idx="505">
                  <c:v>506</c:v>
                </c:pt>
                <c:pt idx="506">
                  <c:v>507</c:v>
                </c:pt>
                <c:pt idx="507">
                  <c:v>508</c:v>
                </c:pt>
                <c:pt idx="508">
                  <c:v>509</c:v>
                </c:pt>
                <c:pt idx="509">
                  <c:v>510</c:v>
                </c:pt>
                <c:pt idx="510">
                  <c:v>511</c:v>
                </c:pt>
                <c:pt idx="511">
                  <c:v>512</c:v>
                </c:pt>
                <c:pt idx="512">
                  <c:v>513</c:v>
                </c:pt>
                <c:pt idx="513">
                  <c:v>514</c:v>
                </c:pt>
                <c:pt idx="514">
                  <c:v>515</c:v>
                </c:pt>
                <c:pt idx="515">
                  <c:v>516</c:v>
                </c:pt>
                <c:pt idx="516">
                  <c:v>517</c:v>
                </c:pt>
                <c:pt idx="517">
                  <c:v>518</c:v>
                </c:pt>
                <c:pt idx="518">
                  <c:v>519</c:v>
                </c:pt>
                <c:pt idx="519">
                  <c:v>520</c:v>
                </c:pt>
                <c:pt idx="520">
                  <c:v>521</c:v>
                </c:pt>
                <c:pt idx="521">
                  <c:v>522</c:v>
                </c:pt>
                <c:pt idx="522">
                  <c:v>523</c:v>
                </c:pt>
                <c:pt idx="523">
                  <c:v>524</c:v>
                </c:pt>
                <c:pt idx="524">
                  <c:v>525</c:v>
                </c:pt>
                <c:pt idx="525">
                  <c:v>526</c:v>
                </c:pt>
                <c:pt idx="526">
                  <c:v>527</c:v>
                </c:pt>
                <c:pt idx="527">
                  <c:v>528</c:v>
                </c:pt>
                <c:pt idx="528">
                  <c:v>529</c:v>
                </c:pt>
                <c:pt idx="529">
                  <c:v>530</c:v>
                </c:pt>
                <c:pt idx="530">
                  <c:v>531</c:v>
                </c:pt>
                <c:pt idx="531">
                  <c:v>532</c:v>
                </c:pt>
                <c:pt idx="532">
                  <c:v>533</c:v>
                </c:pt>
                <c:pt idx="533">
                  <c:v>534</c:v>
                </c:pt>
                <c:pt idx="534">
                  <c:v>535</c:v>
                </c:pt>
                <c:pt idx="535">
                  <c:v>536</c:v>
                </c:pt>
                <c:pt idx="536">
                  <c:v>537</c:v>
                </c:pt>
                <c:pt idx="537">
                  <c:v>538</c:v>
                </c:pt>
                <c:pt idx="538">
                  <c:v>539</c:v>
                </c:pt>
                <c:pt idx="539">
                  <c:v>540</c:v>
                </c:pt>
                <c:pt idx="540">
                  <c:v>541</c:v>
                </c:pt>
                <c:pt idx="541">
                  <c:v>542</c:v>
                </c:pt>
                <c:pt idx="542">
                  <c:v>543</c:v>
                </c:pt>
                <c:pt idx="543">
                  <c:v>544</c:v>
                </c:pt>
                <c:pt idx="544">
                  <c:v>545</c:v>
                </c:pt>
                <c:pt idx="545">
                  <c:v>546</c:v>
                </c:pt>
                <c:pt idx="546">
                  <c:v>547</c:v>
                </c:pt>
                <c:pt idx="547">
                  <c:v>548</c:v>
                </c:pt>
                <c:pt idx="548">
                  <c:v>549</c:v>
                </c:pt>
                <c:pt idx="549">
                  <c:v>550</c:v>
                </c:pt>
                <c:pt idx="550">
                  <c:v>551</c:v>
                </c:pt>
                <c:pt idx="551">
                  <c:v>552</c:v>
                </c:pt>
                <c:pt idx="552">
                  <c:v>553</c:v>
                </c:pt>
                <c:pt idx="553">
                  <c:v>554</c:v>
                </c:pt>
                <c:pt idx="554">
                  <c:v>555</c:v>
                </c:pt>
                <c:pt idx="555">
                  <c:v>556</c:v>
                </c:pt>
                <c:pt idx="556">
                  <c:v>557</c:v>
                </c:pt>
                <c:pt idx="557">
                  <c:v>558</c:v>
                </c:pt>
                <c:pt idx="558">
                  <c:v>559</c:v>
                </c:pt>
                <c:pt idx="559">
                  <c:v>560</c:v>
                </c:pt>
                <c:pt idx="560">
                  <c:v>561</c:v>
                </c:pt>
                <c:pt idx="561">
                  <c:v>562</c:v>
                </c:pt>
                <c:pt idx="562">
                  <c:v>563</c:v>
                </c:pt>
                <c:pt idx="563">
                  <c:v>564</c:v>
                </c:pt>
                <c:pt idx="564">
                  <c:v>565</c:v>
                </c:pt>
                <c:pt idx="565">
                  <c:v>566</c:v>
                </c:pt>
                <c:pt idx="566">
                  <c:v>567</c:v>
                </c:pt>
                <c:pt idx="567">
                  <c:v>568</c:v>
                </c:pt>
                <c:pt idx="568">
                  <c:v>569</c:v>
                </c:pt>
                <c:pt idx="569">
                  <c:v>570</c:v>
                </c:pt>
                <c:pt idx="570">
                  <c:v>571</c:v>
                </c:pt>
                <c:pt idx="571">
                  <c:v>572</c:v>
                </c:pt>
                <c:pt idx="572">
                  <c:v>573</c:v>
                </c:pt>
                <c:pt idx="573">
                  <c:v>574</c:v>
                </c:pt>
                <c:pt idx="574">
                  <c:v>575</c:v>
                </c:pt>
                <c:pt idx="575">
                  <c:v>576</c:v>
                </c:pt>
                <c:pt idx="576">
                  <c:v>577</c:v>
                </c:pt>
                <c:pt idx="577">
                  <c:v>578</c:v>
                </c:pt>
                <c:pt idx="578">
                  <c:v>579</c:v>
                </c:pt>
                <c:pt idx="579">
                  <c:v>580</c:v>
                </c:pt>
                <c:pt idx="580">
                  <c:v>581</c:v>
                </c:pt>
                <c:pt idx="581">
                  <c:v>582</c:v>
                </c:pt>
                <c:pt idx="582">
                  <c:v>583</c:v>
                </c:pt>
                <c:pt idx="583">
                  <c:v>584</c:v>
                </c:pt>
                <c:pt idx="584">
                  <c:v>585</c:v>
                </c:pt>
                <c:pt idx="585">
                  <c:v>586</c:v>
                </c:pt>
                <c:pt idx="586">
                  <c:v>587</c:v>
                </c:pt>
                <c:pt idx="587">
                  <c:v>588</c:v>
                </c:pt>
                <c:pt idx="588">
                  <c:v>589</c:v>
                </c:pt>
                <c:pt idx="589">
                  <c:v>590</c:v>
                </c:pt>
                <c:pt idx="590">
                  <c:v>591</c:v>
                </c:pt>
                <c:pt idx="591">
                  <c:v>592</c:v>
                </c:pt>
                <c:pt idx="592">
                  <c:v>593</c:v>
                </c:pt>
                <c:pt idx="593">
                  <c:v>594</c:v>
                </c:pt>
                <c:pt idx="594">
                  <c:v>595</c:v>
                </c:pt>
                <c:pt idx="595">
                  <c:v>596</c:v>
                </c:pt>
                <c:pt idx="596">
                  <c:v>597</c:v>
                </c:pt>
                <c:pt idx="597">
                  <c:v>598</c:v>
                </c:pt>
                <c:pt idx="598">
                  <c:v>599</c:v>
                </c:pt>
                <c:pt idx="599">
                  <c:v>600</c:v>
                </c:pt>
                <c:pt idx="600">
                  <c:v>601</c:v>
                </c:pt>
                <c:pt idx="601">
                  <c:v>602</c:v>
                </c:pt>
                <c:pt idx="602">
                  <c:v>603</c:v>
                </c:pt>
                <c:pt idx="603">
                  <c:v>604</c:v>
                </c:pt>
                <c:pt idx="604">
                  <c:v>605</c:v>
                </c:pt>
                <c:pt idx="605">
                  <c:v>606</c:v>
                </c:pt>
                <c:pt idx="606">
                  <c:v>607</c:v>
                </c:pt>
                <c:pt idx="607">
                  <c:v>608</c:v>
                </c:pt>
                <c:pt idx="608">
                  <c:v>609</c:v>
                </c:pt>
                <c:pt idx="609">
                  <c:v>610</c:v>
                </c:pt>
                <c:pt idx="610">
                  <c:v>611</c:v>
                </c:pt>
                <c:pt idx="611">
                  <c:v>612</c:v>
                </c:pt>
                <c:pt idx="612">
                  <c:v>613</c:v>
                </c:pt>
                <c:pt idx="613">
                  <c:v>614</c:v>
                </c:pt>
                <c:pt idx="614">
                  <c:v>615</c:v>
                </c:pt>
                <c:pt idx="615">
                  <c:v>616</c:v>
                </c:pt>
                <c:pt idx="616">
                  <c:v>617</c:v>
                </c:pt>
                <c:pt idx="617">
                  <c:v>618</c:v>
                </c:pt>
                <c:pt idx="618">
                  <c:v>619</c:v>
                </c:pt>
                <c:pt idx="619">
                  <c:v>620</c:v>
                </c:pt>
                <c:pt idx="620">
                  <c:v>621</c:v>
                </c:pt>
                <c:pt idx="621">
                  <c:v>622</c:v>
                </c:pt>
                <c:pt idx="622">
                  <c:v>623</c:v>
                </c:pt>
                <c:pt idx="623">
                  <c:v>624</c:v>
                </c:pt>
                <c:pt idx="624">
                  <c:v>625</c:v>
                </c:pt>
                <c:pt idx="625">
                  <c:v>626</c:v>
                </c:pt>
                <c:pt idx="626">
                  <c:v>627</c:v>
                </c:pt>
                <c:pt idx="627">
                  <c:v>628</c:v>
                </c:pt>
                <c:pt idx="628">
                  <c:v>629</c:v>
                </c:pt>
                <c:pt idx="629">
                  <c:v>630</c:v>
                </c:pt>
                <c:pt idx="630">
                  <c:v>631</c:v>
                </c:pt>
                <c:pt idx="631">
                  <c:v>632</c:v>
                </c:pt>
                <c:pt idx="632">
                  <c:v>633</c:v>
                </c:pt>
                <c:pt idx="633">
                  <c:v>634</c:v>
                </c:pt>
                <c:pt idx="634">
                  <c:v>635</c:v>
                </c:pt>
                <c:pt idx="635">
                  <c:v>636</c:v>
                </c:pt>
                <c:pt idx="636">
                  <c:v>637</c:v>
                </c:pt>
                <c:pt idx="637">
                  <c:v>638</c:v>
                </c:pt>
                <c:pt idx="638">
                  <c:v>639</c:v>
                </c:pt>
                <c:pt idx="639">
                  <c:v>640</c:v>
                </c:pt>
                <c:pt idx="640">
                  <c:v>641</c:v>
                </c:pt>
                <c:pt idx="641">
                  <c:v>642</c:v>
                </c:pt>
                <c:pt idx="642">
                  <c:v>643</c:v>
                </c:pt>
                <c:pt idx="643">
                  <c:v>644</c:v>
                </c:pt>
                <c:pt idx="644">
                  <c:v>645</c:v>
                </c:pt>
                <c:pt idx="645">
                  <c:v>646</c:v>
                </c:pt>
                <c:pt idx="646">
                  <c:v>647</c:v>
                </c:pt>
                <c:pt idx="647">
                  <c:v>648</c:v>
                </c:pt>
                <c:pt idx="648">
                  <c:v>649</c:v>
                </c:pt>
                <c:pt idx="649">
                  <c:v>650</c:v>
                </c:pt>
                <c:pt idx="650">
                  <c:v>651</c:v>
                </c:pt>
                <c:pt idx="651">
                  <c:v>652</c:v>
                </c:pt>
                <c:pt idx="652">
                  <c:v>653</c:v>
                </c:pt>
                <c:pt idx="653">
                  <c:v>654</c:v>
                </c:pt>
                <c:pt idx="654">
                  <c:v>655</c:v>
                </c:pt>
                <c:pt idx="655">
                  <c:v>656</c:v>
                </c:pt>
                <c:pt idx="656">
                  <c:v>657</c:v>
                </c:pt>
                <c:pt idx="657">
                  <c:v>658</c:v>
                </c:pt>
                <c:pt idx="658">
                  <c:v>659</c:v>
                </c:pt>
                <c:pt idx="659">
                  <c:v>660</c:v>
                </c:pt>
                <c:pt idx="660">
                  <c:v>661</c:v>
                </c:pt>
                <c:pt idx="661">
                  <c:v>662</c:v>
                </c:pt>
                <c:pt idx="662">
                  <c:v>663</c:v>
                </c:pt>
                <c:pt idx="663">
                  <c:v>664</c:v>
                </c:pt>
                <c:pt idx="664">
                  <c:v>665</c:v>
                </c:pt>
                <c:pt idx="665">
                  <c:v>666</c:v>
                </c:pt>
                <c:pt idx="666">
                  <c:v>667</c:v>
                </c:pt>
                <c:pt idx="667">
                  <c:v>668</c:v>
                </c:pt>
                <c:pt idx="668">
                  <c:v>669</c:v>
                </c:pt>
                <c:pt idx="669">
                  <c:v>670</c:v>
                </c:pt>
                <c:pt idx="670">
                  <c:v>671</c:v>
                </c:pt>
                <c:pt idx="671">
                  <c:v>672</c:v>
                </c:pt>
                <c:pt idx="672">
                  <c:v>673</c:v>
                </c:pt>
                <c:pt idx="673">
                  <c:v>674</c:v>
                </c:pt>
                <c:pt idx="674">
                  <c:v>675</c:v>
                </c:pt>
                <c:pt idx="675">
                  <c:v>676</c:v>
                </c:pt>
                <c:pt idx="676">
                  <c:v>677</c:v>
                </c:pt>
                <c:pt idx="677">
                  <c:v>678</c:v>
                </c:pt>
                <c:pt idx="678">
                  <c:v>679</c:v>
                </c:pt>
                <c:pt idx="679">
                  <c:v>680</c:v>
                </c:pt>
                <c:pt idx="680">
                  <c:v>681</c:v>
                </c:pt>
                <c:pt idx="681">
                  <c:v>682</c:v>
                </c:pt>
                <c:pt idx="682">
                  <c:v>683</c:v>
                </c:pt>
                <c:pt idx="683">
                  <c:v>684</c:v>
                </c:pt>
                <c:pt idx="684">
                  <c:v>685</c:v>
                </c:pt>
                <c:pt idx="685">
                  <c:v>686</c:v>
                </c:pt>
                <c:pt idx="686">
                  <c:v>687</c:v>
                </c:pt>
                <c:pt idx="687">
                  <c:v>688</c:v>
                </c:pt>
                <c:pt idx="688">
                  <c:v>689</c:v>
                </c:pt>
                <c:pt idx="689">
                  <c:v>690</c:v>
                </c:pt>
                <c:pt idx="690">
                  <c:v>691</c:v>
                </c:pt>
                <c:pt idx="691">
                  <c:v>692</c:v>
                </c:pt>
                <c:pt idx="692">
                  <c:v>693</c:v>
                </c:pt>
                <c:pt idx="693">
                  <c:v>694</c:v>
                </c:pt>
                <c:pt idx="694">
                  <c:v>695</c:v>
                </c:pt>
                <c:pt idx="695">
                  <c:v>696</c:v>
                </c:pt>
                <c:pt idx="696">
                  <c:v>697</c:v>
                </c:pt>
                <c:pt idx="697">
                  <c:v>698</c:v>
                </c:pt>
                <c:pt idx="698">
                  <c:v>699</c:v>
                </c:pt>
                <c:pt idx="699">
                  <c:v>700</c:v>
                </c:pt>
                <c:pt idx="700">
                  <c:v>701</c:v>
                </c:pt>
                <c:pt idx="701">
                  <c:v>702</c:v>
                </c:pt>
                <c:pt idx="702">
                  <c:v>703</c:v>
                </c:pt>
                <c:pt idx="703">
                  <c:v>704</c:v>
                </c:pt>
                <c:pt idx="704">
                  <c:v>705</c:v>
                </c:pt>
                <c:pt idx="705">
                  <c:v>706</c:v>
                </c:pt>
                <c:pt idx="706">
                  <c:v>707</c:v>
                </c:pt>
                <c:pt idx="707">
                  <c:v>708</c:v>
                </c:pt>
                <c:pt idx="708">
                  <c:v>709</c:v>
                </c:pt>
                <c:pt idx="709">
                  <c:v>710</c:v>
                </c:pt>
                <c:pt idx="710">
                  <c:v>711</c:v>
                </c:pt>
                <c:pt idx="711">
                  <c:v>712</c:v>
                </c:pt>
                <c:pt idx="712">
                  <c:v>713</c:v>
                </c:pt>
                <c:pt idx="713">
                  <c:v>714</c:v>
                </c:pt>
                <c:pt idx="714">
                  <c:v>715</c:v>
                </c:pt>
                <c:pt idx="715">
                  <c:v>716</c:v>
                </c:pt>
                <c:pt idx="716">
                  <c:v>717</c:v>
                </c:pt>
                <c:pt idx="717">
                  <c:v>718</c:v>
                </c:pt>
                <c:pt idx="718">
                  <c:v>719</c:v>
                </c:pt>
                <c:pt idx="719">
                  <c:v>720</c:v>
                </c:pt>
                <c:pt idx="720">
                  <c:v>721</c:v>
                </c:pt>
                <c:pt idx="721">
                  <c:v>722</c:v>
                </c:pt>
                <c:pt idx="722">
                  <c:v>723</c:v>
                </c:pt>
                <c:pt idx="723">
                  <c:v>724</c:v>
                </c:pt>
                <c:pt idx="724">
                  <c:v>725</c:v>
                </c:pt>
                <c:pt idx="725">
                  <c:v>726</c:v>
                </c:pt>
                <c:pt idx="726">
                  <c:v>727</c:v>
                </c:pt>
                <c:pt idx="727">
                  <c:v>728</c:v>
                </c:pt>
                <c:pt idx="728">
                  <c:v>729</c:v>
                </c:pt>
                <c:pt idx="729">
                  <c:v>730</c:v>
                </c:pt>
                <c:pt idx="730">
                  <c:v>731</c:v>
                </c:pt>
                <c:pt idx="731">
                  <c:v>732</c:v>
                </c:pt>
                <c:pt idx="732">
                  <c:v>733</c:v>
                </c:pt>
                <c:pt idx="733">
                  <c:v>734</c:v>
                </c:pt>
                <c:pt idx="734">
                  <c:v>735</c:v>
                </c:pt>
                <c:pt idx="735">
                  <c:v>736</c:v>
                </c:pt>
                <c:pt idx="736">
                  <c:v>737</c:v>
                </c:pt>
                <c:pt idx="737">
                  <c:v>738</c:v>
                </c:pt>
                <c:pt idx="738">
                  <c:v>739</c:v>
                </c:pt>
                <c:pt idx="739">
                  <c:v>740</c:v>
                </c:pt>
                <c:pt idx="740">
                  <c:v>741</c:v>
                </c:pt>
                <c:pt idx="741">
                  <c:v>742</c:v>
                </c:pt>
                <c:pt idx="742">
                  <c:v>743</c:v>
                </c:pt>
                <c:pt idx="743">
                  <c:v>744</c:v>
                </c:pt>
                <c:pt idx="744">
                  <c:v>745</c:v>
                </c:pt>
                <c:pt idx="745">
                  <c:v>746</c:v>
                </c:pt>
                <c:pt idx="746">
                  <c:v>747</c:v>
                </c:pt>
                <c:pt idx="747">
                  <c:v>748</c:v>
                </c:pt>
                <c:pt idx="748">
                  <c:v>749</c:v>
                </c:pt>
                <c:pt idx="749">
                  <c:v>750</c:v>
                </c:pt>
                <c:pt idx="750">
                  <c:v>751</c:v>
                </c:pt>
                <c:pt idx="751">
                  <c:v>752</c:v>
                </c:pt>
                <c:pt idx="752">
                  <c:v>753</c:v>
                </c:pt>
                <c:pt idx="753">
                  <c:v>754</c:v>
                </c:pt>
                <c:pt idx="754">
                  <c:v>755</c:v>
                </c:pt>
                <c:pt idx="755">
                  <c:v>756</c:v>
                </c:pt>
                <c:pt idx="756">
                  <c:v>757</c:v>
                </c:pt>
                <c:pt idx="757">
                  <c:v>758</c:v>
                </c:pt>
                <c:pt idx="758">
                  <c:v>759</c:v>
                </c:pt>
                <c:pt idx="759">
                  <c:v>760</c:v>
                </c:pt>
                <c:pt idx="760">
                  <c:v>761</c:v>
                </c:pt>
                <c:pt idx="761">
                  <c:v>762</c:v>
                </c:pt>
                <c:pt idx="762">
                  <c:v>763</c:v>
                </c:pt>
                <c:pt idx="763">
                  <c:v>764</c:v>
                </c:pt>
                <c:pt idx="764">
                  <c:v>765</c:v>
                </c:pt>
                <c:pt idx="765">
                  <c:v>766</c:v>
                </c:pt>
                <c:pt idx="766">
                  <c:v>767</c:v>
                </c:pt>
                <c:pt idx="767">
                  <c:v>768</c:v>
                </c:pt>
                <c:pt idx="768">
                  <c:v>769</c:v>
                </c:pt>
                <c:pt idx="769">
                  <c:v>770</c:v>
                </c:pt>
                <c:pt idx="770">
                  <c:v>771</c:v>
                </c:pt>
                <c:pt idx="771">
                  <c:v>772</c:v>
                </c:pt>
                <c:pt idx="772">
                  <c:v>773</c:v>
                </c:pt>
                <c:pt idx="773">
                  <c:v>774</c:v>
                </c:pt>
                <c:pt idx="774">
                  <c:v>775</c:v>
                </c:pt>
                <c:pt idx="775">
                  <c:v>776</c:v>
                </c:pt>
                <c:pt idx="776">
                  <c:v>777</c:v>
                </c:pt>
                <c:pt idx="777">
                  <c:v>778</c:v>
                </c:pt>
                <c:pt idx="778">
                  <c:v>779</c:v>
                </c:pt>
                <c:pt idx="779">
                  <c:v>780</c:v>
                </c:pt>
                <c:pt idx="780">
                  <c:v>781</c:v>
                </c:pt>
                <c:pt idx="781">
                  <c:v>782</c:v>
                </c:pt>
                <c:pt idx="782">
                  <c:v>783</c:v>
                </c:pt>
                <c:pt idx="783">
                  <c:v>784</c:v>
                </c:pt>
                <c:pt idx="784">
                  <c:v>785</c:v>
                </c:pt>
                <c:pt idx="785">
                  <c:v>786</c:v>
                </c:pt>
                <c:pt idx="786">
                  <c:v>787</c:v>
                </c:pt>
                <c:pt idx="787">
                  <c:v>788</c:v>
                </c:pt>
                <c:pt idx="788">
                  <c:v>789</c:v>
                </c:pt>
                <c:pt idx="789">
                  <c:v>790</c:v>
                </c:pt>
                <c:pt idx="790">
                  <c:v>791</c:v>
                </c:pt>
                <c:pt idx="791">
                  <c:v>792</c:v>
                </c:pt>
                <c:pt idx="792">
                  <c:v>793</c:v>
                </c:pt>
                <c:pt idx="793">
                  <c:v>794</c:v>
                </c:pt>
                <c:pt idx="794">
                  <c:v>795</c:v>
                </c:pt>
                <c:pt idx="795">
                  <c:v>796</c:v>
                </c:pt>
                <c:pt idx="796">
                  <c:v>797</c:v>
                </c:pt>
                <c:pt idx="797">
                  <c:v>798</c:v>
                </c:pt>
                <c:pt idx="798">
                  <c:v>799</c:v>
                </c:pt>
                <c:pt idx="799">
                  <c:v>800</c:v>
                </c:pt>
                <c:pt idx="800">
                  <c:v>801</c:v>
                </c:pt>
                <c:pt idx="801">
                  <c:v>802</c:v>
                </c:pt>
                <c:pt idx="802">
                  <c:v>803</c:v>
                </c:pt>
                <c:pt idx="803">
                  <c:v>804</c:v>
                </c:pt>
                <c:pt idx="804">
                  <c:v>805</c:v>
                </c:pt>
                <c:pt idx="805">
                  <c:v>806</c:v>
                </c:pt>
                <c:pt idx="806">
                  <c:v>807</c:v>
                </c:pt>
                <c:pt idx="807">
                  <c:v>808</c:v>
                </c:pt>
                <c:pt idx="808">
                  <c:v>809</c:v>
                </c:pt>
                <c:pt idx="809">
                  <c:v>810</c:v>
                </c:pt>
                <c:pt idx="810">
                  <c:v>811</c:v>
                </c:pt>
                <c:pt idx="811">
                  <c:v>812</c:v>
                </c:pt>
                <c:pt idx="812">
                  <c:v>813</c:v>
                </c:pt>
                <c:pt idx="813">
                  <c:v>814</c:v>
                </c:pt>
                <c:pt idx="814">
                  <c:v>815</c:v>
                </c:pt>
                <c:pt idx="815">
                  <c:v>816</c:v>
                </c:pt>
                <c:pt idx="816">
                  <c:v>817</c:v>
                </c:pt>
                <c:pt idx="817">
                  <c:v>818</c:v>
                </c:pt>
                <c:pt idx="818">
                  <c:v>819</c:v>
                </c:pt>
                <c:pt idx="819">
                  <c:v>820</c:v>
                </c:pt>
                <c:pt idx="820">
                  <c:v>821</c:v>
                </c:pt>
                <c:pt idx="821">
                  <c:v>822</c:v>
                </c:pt>
                <c:pt idx="822">
                  <c:v>823</c:v>
                </c:pt>
                <c:pt idx="823">
                  <c:v>824</c:v>
                </c:pt>
                <c:pt idx="824">
                  <c:v>825</c:v>
                </c:pt>
                <c:pt idx="825">
                  <c:v>826</c:v>
                </c:pt>
                <c:pt idx="826">
                  <c:v>827</c:v>
                </c:pt>
                <c:pt idx="827">
                  <c:v>828</c:v>
                </c:pt>
                <c:pt idx="828">
                  <c:v>829</c:v>
                </c:pt>
                <c:pt idx="829">
                  <c:v>830</c:v>
                </c:pt>
                <c:pt idx="830">
                  <c:v>831</c:v>
                </c:pt>
                <c:pt idx="831">
                  <c:v>832</c:v>
                </c:pt>
                <c:pt idx="832">
                  <c:v>833</c:v>
                </c:pt>
                <c:pt idx="833">
                  <c:v>834</c:v>
                </c:pt>
                <c:pt idx="834">
                  <c:v>835</c:v>
                </c:pt>
                <c:pt idx="835">
                  <c:v>836</c:v>
                </c:pt>
                <c:pt idx="836">
                  <c:v>837</c:v>
                </c:pt>
                <c:pt idx="837">
                  <c:v>838</c:v>
                </c:pt>
                <c:pt idx="838">
                  <c:v>839</c:v>
                </c:pt>
                <c:pt idx="839">
                  <c:v>840</c:v>
                </c:pt>
                <c:pt idx="840">
                  <c:v>841</c:v>
                </c:pt>
                <c:pt idx="841">
                  <c:v>842</c:v>
                </c:pt>
                <c:pt idx="842">
                  <c:v>843</c:v>
                </c:pt>
                <c:pt idx="843">
                  <c:v>844</c:v>
                </c:pt>
                <c:pt idx="844">
                  <c:v>845</c:v>
                </c:pt>
                <c:pt idx="845">
                  <c:v>846</c:v>
                </c:pt>
                <c:pt idx="846">
                  <c:v>847</c:v>
                </c:pt>
                <c:pt idx="847">
                  <c:v>848</c:v>
                </c:pt>
                <c:pt idx="848">
                  <c:v>849</c:v>
                </c:pt>
                <c:pt idx="849">
                  <c:v>850</c:v>
                </c:pt>
                <c:pt idx="850">
                  <c:v>851</c:v>
                </c:pt>
                <c:pt idx="851">
                  <c:v>852</c:v>
                </c:pt>
                <c:pt idx="852">
                  <c:v>853</c:v>
                </c:pt>
                <c:pt idx="853">
                  <c:v>854</c:v>
                </c:pt>
                <c:pt idx="854">
                  <c:v>855</c:v>
                </c:pt>
                <c:pt idx="855">
                  <c:v>856</c:v>
                </c:pt>
                <c:pt idx="856">
                  <c:v>857</c:v>
                </c:pt>
                <c:pt idx="857">
                  <c:v>858</c:v>
                </c:pt>
                <c:pt idx="858">
                  <c:v>859</c:v>
                </c:pt>
                <c:pt idx="859">
                  <c:v>860</c:v>
                </c:pt>
                <c:pt idx="860">
                  <c:v>861</c:v>
                </c:pt>
                <c:pt idx="861">
                  <c:v>862</c:v>
                </c:pt>
                <c:pt idx="862">
                  <c:v>863</c:v>
                </c:pt>
                <c:pt idx="863">
                  <c:v>864</c:v>
                </c:pt>
                <c:pt idx="864">
                  <c:v>865</c:v>
                </c:pt>
                <c:pt idx="865">
                  <c:v>866</c:v>
                </c:pt>
                <c:pt idx="866">
                  <c:v>867</c:v>
                </c:pt>
                <c:pt idx="867">
                  <c:v>868</c:v>
                </c:pt>
                <c:pt idx="868">
                  <c:v>869</c:v>
                </c:pt>
                <c:pt idx="869">
                  <c:v>870</c:v>
                </c:pt>
                <c:pt idx="870">
                  <c:v>871</c:v>
                </c:pt>
                <c:pt idx="871">
                  <c:v>872</c:v>
                </c:pt>
                <c:pt idx="872">
                  <c:v>873</c:v>
                </c:pt>
                <c:pt idx="873">
                  <c:v>874</c:v>
                </c:pt>
                <c:pt idx="874">
                  <c:v>875</c:v>
                </c:pt>
                <c:pt idx="875">
                  <c:v>876</c:v>
                </c:pt>
                <c:pt idx="876">
                  <c:v>877</c:v>
                </c:pt>
                <c:pt idx="877">
                  <c:v>878</c:v>
                </c:pt>
                <c:pt idx="878">
                  <c:v>879</c:v>
                </c:pt>
                <c:pt idx="879">
                  <c:v>880</c:v>
                </c:pt>
                <c:pt idx="880">
                  <c:v>881</c:v>
                </c:pt>
                <c:pt idx="881">
                  <c:v>882</c:v>
                </c:pt>
                <c:pt idx="882">
                  <c:v>883</c:v>
                </c:pt>
                <c:pt idx="883">
                  <c:v>884</c:v>
                </c:pt>
                <c:pt idx="884">
                  <c:v>885</c:v>
                </c:pt>
                <c:pt idx="885">
                  <c:v>886</c:v>
                </c:pt>
                <c:pt idx="886">
                  <c:v>887</c:v>
                </c:pt>
                <c:pt idx="887">
                  <c:v>888</c:v>
                </c:pt>
                <c:pt idx="888">
                  <c:v>889</c:v>
                </c:pt>
                <c:pt idx="889">
                  <c:v>890</c:v>
                </c:pt>
                <c:pt idx="890">
                  <c:v>891</c:v>
                </c:pt>
                <c:pt idx="891">
                  <c:v>892</c:v>
                </c:pt>
                <c:pt idx="892">
                  <c:v>893</c:v>
                </c:pt>
                <c:pt idx="893">
                  <c:v>894</c:v>
                </c:pt>
                <c:pt idx="894">
                  <c:v>895</c:v>
                </c:pt>
                <c:pt idx="895">
                  <c:v>896</c:v>
                </c:pt>
                <c:pt idx="896">
                  <c:v>897</c:v>
                </c:pt>
                <c:pt idx="897">
                  <c:v>898</c:v>
                </c:pt>
                <c:pt idx="898">
                  <c:v>899</c:v>
                </c:pt>
                <c:pt idx="899">
                  <c:v>900</c:v>
                </c:pt>
                <c:pt idx="900">
                  <c:v>901</c:v>
                </c:pt>
                <c:pt idx="901">
                  <c:v>902</c:v>
                </c:pt>
                <c:pt idx="902">
                  <c:v>903</c:v>
                </c:pt>
                <c:pt idx="903">
                  <c:v>904</c:v>
                </c:pt>
                <c:pt idx="904">
                  <c:v>905</c:v>
                </c:pt>
                <c:pt idx="905">
                  <c:v>906</c:v>
                </c:pt>
                <c:pt idx="906">
                  <c:v>907</c:v>
                </c:pt>
                <c:pt idx="907">
                  <c:v>908</c:v>
                </c:pt>
                <c:pt idx="908">
                  <c:v>909</c:v>
                </c:pt>
                <c:pt idx="909">
                  <c:v>910</c:v>
                </c:pt>
                <c:pt idx="910">
                  <c:v>911</c:v>
                </c:pt>
                <c:pt idx="911">
                  <c:v>912</c:v>
                </c:pt>
                <c:pt idx="912">
                  <c:v>913</c:v>
                </c:pt>
                <c:pt idx="913">
                  <c:v>914</c:v>
                </c:pt>
                <c:pt idx="914">
                  <c:v>915</c:v>
                </c:pt>
                <c:pt idx="915">
                  <c:v>916</c:v>
                </c:pt>
                <c:pt idx="916">
                  <c:v>917</c:v>
                </c:pt>
                <c:pt idx="917">
                  <c:v>918</c:v>
                </c:pt>
                <c:pt idx="918">
                  <c:v>919</c:v>
                </c:pt>
                <c:pt idx="919">
                  <c:v>920</c:v>
                </c:pt>
                <c:pt idx="920">
                  <c:v>921</c:v>
                </c:pt>
                <c:pt idx="921">
                  <c:v>922</c:v>
                </c:pt>
                <c:pt idx="922">
                  <c:v>923</c:v>
                </c:pt>
                <c:pt idx="923">
                  <c:v>924</c:v>
                </c:pt>
                <c:pt idx="924">
                  <c:v>925</c:v>
                </c:pt>
                <c:pt idx="925">
                  <c:v>926</c:v>
                </c:pt>
                <c:pt idx="926">
                  <c:v>927</c:v>
                </c:pt>
                <c:pt idx="927">
                  <c:v>928</c:v>
                </c:pt>
                <c:pt idx="928">
                  <c:v>929</c:v>
                </c:pt>
                <c:pt idx="929">
                  <c:v>930</c:v>
                </c:pt>
                <c:pt idx="930">
                  <c:v>931</c:v>
                </c:pt>
                <c:pt idx="931">
                  <c:v>932</c:v>
                </c:pt>
                <c:pt idx="932">
                  <c:v>933</c:v>
                </c:pt>
                <c:pt idx="933">
                  <c:v>934</c:v>
                </c:pt>
                <c:pt idx="934">
                  <c:v>935</c:v>
                </c:pt>
                <c:pt idx="935">
                  <c:v>936</c:v>
                </c:pt>
                <c:pt idx="936">
                  <c:v>937</c:v>
                </c:pt>
                <c:pt idx="937">
                  <c:v>938</c:v>
                </c:pt>
                <c:pt idx="938">
                  <c:v>939</c:v>
                </c:pt>
                <c:pt idx="939">
                  <c:v>940</c:v>
                </c:pt>
                <c:pt idx="940">
                  <c:v>941</c:v>
                </c:pt>
                <c:pt idx="941">
                  <c:v>942</c:v>
                </c:pt>
                <c:pt idx="942">
                  <c:v>943</c:v>
                </c:pt>
                <c:pt idx="943">
                  <c:v>944</c:v>
                </c:pt>
                <c:pt idx="944">
                  <c:v>945</c:v>
                </c:pt>
                <c:pt idx="945">
                  <c:v>946</c:v>
                </c:pt>
                <c:pt idx="946">
                  <c:v>947</c:v>
                </c:pt>
                <c:pt idx="947">
                  <c:v>948</c:v>
                </c:pt>
                <c:pt idx="948">
                  <c:v>949</c:v>
                </c:pt>
                <c:pt idx="949">
                  <c:v>950</c:v>
                </c:pt>
                <c:pt idx="950">
                  <c:v>951</c:v>
                </c:pt>
                <c:pt idx="951">
                  <c:v>952</c:v>
                </c:pt>
                <c:pt idx="952">
                  <c:v>953</c:v>
                </c:pt>
                <c:pt idx="953">
                  <c:v>954</c:v>
                </c:pt>
                <c:pt idx="954">
                  <c:v>955</c:v>
                </c:pt>
                <c:pt idx="955">
                  <c:v>956</c:v>
                </c:pt>
                <c:pt idx="956">
                  <c:v>957</c:v>
                </c:pt>
                <c:pt idx="957">
                  <c:v>958</c:v>
                </c:pt>
                <c:pt idx="958">
                  <c:v>959</c:v>
                </c:pt>
                <c:pt idx="959">
                  <c:v>960</c:v>
                </c:pt>
                <c:pt idx="960">
                  <c:v>961</c:v>
                </c:pt>
                <c:pt idx="961">
                  <c:v>962</c:v>
                </c:pt>
                <c:pt idx="962">
                  <c:v>963</c:v>
                </c:pt>
                <c:pt idx="963">
                  <c:v>964</c:v>
                </c:pt>
                <c:pt idx="964">
                  <c:v>965</c:v>
                </c:pt>
                <c:pt idx="965">
                  <c:v>966</c:v>
                </c:pt>
                <c:pt idx="966">
                  <c:v>967</c:v>
                </c:pt>
                <c:pt idx="967">
                  <c:v>968</c:v>
                </c:pt>
                <c:pt idx="968">
                  <c:v>969</c:v>
                </c:pt>
                <c:pt idx="969">
                  <c:v>970</c:v>
                </c:pt>
                <c:pt idx="970">
                  <c:v>971</c:v>
                </c:pt>
                <c:pt idx="971">
                  <c:v>972</c:v>
                </c:pt>
                <c:pt idx="972">
                  <c:v>973</c:v>
                </c:pt>
                <c:pt idx="973">
                  <c:v>974</c:v>
                </c:pt>
                <c:pt idx="974">
                  <c:v>975</c:v>
                </c:pt>
                <c:pt idx="975">
                  <c:v>976</c:v>
                </c:pt>
                <c:pt idx="976">
                  <c:v>977</c:v>
                </c:pt>
                <c:pt idx="977">
                  <c:v>978</c:v>
                </c:pt>
                <c:pt idx="978">
                  <c:v>979</c:v>
                </c:pt>
                <c:pt idx="979">
                  <c:v>980</c:v>
                </c:pt>
                <c:pt idx="980">
                  <c:v>981</c:v>
                </c:pt>
                <c:pt idx="981">
                  <c:v>982</c:v>
                </c:pt>
                <c:pt idx="982">
                  <c:v>983</c:v>
                </c:pt>
                <c:pt idx="983">
                  <c:v>984</c:v>
                </c:pt>
                <c:pt idx="984">
                  <c:v>985</c:v>
                </c:pt>
                <c:pt idx="985">
                  <c:v>986</c:v>
                </c:pt>
                <c:pt idx="986">
                  <c:v>987</c:v>
                </c:pt>
                <c:pt idx="987">
                  <c:v>988</c:v>
                </c:pt>
                <c:pt idx="988">
                  <c:v>989</c:v>
                </c:pt>
                <c:pt idx="989">
                  <c:v>990</c:v>
                </c:pt>
                <c:pt idx="990">
                  <c:v>991</c:v>
                </c:pt>
                <c:pt idx="991">
                  <c:v>992</c:v>
                </c:pt>
                <c:pt idx="992">
                  <c:v>993</c:v>
                </c:pt>
                <c:pt idx="993">
                  <c:v>994</c:v>
                </c:pt>
                <c:pt idx="994">
                  <c:v>995</c:v>
                </c:pt>
                <c:pt idx="995">
                  <c:v>996</c:v>
                </c:pt>
                <c:pt idx="996">
                  <c:v>997</c:v>
                </c:pt>
                <c:pt idx="997">
                  <c:v>998</c:v>
                </c:pt>
                <c:pt idx="998">
                  <c:v>999</c:v>
                </c:pt>
                <c:pt idx="999">
                  <c:v>1000</c:v>
                </c:pt>
              </c:numCache>
            </c:numRef>
          </c:xVal>
          <c:yVal>
            <c:numRef>
              <c:f>List2!$H$2:$H$1001</c:f>
              <c:numCache>
                <c:formatCode>General</c:formatCode>
                <c:ptCount val="1000"/>
                <c:pt idx="0">
                  <c:v>0.18365698507795913</c:v>
                </c:pt>
                <c:pt idx="1">
                  <c:v>0.17921923570699863</c:v>
                </c:pt>
                <c:pt idx="2">
                  <c:v>0.17789881557791845</c:v>
                </c:pt>
                <c:pt idx="3">
                  <c:v>0.17744328920372146</c:v>
                </c:pt>
                <c:pt idx="4">
                  <c:v>0.177293466806898</c:v>
                </c:pt>
                <c:pt idx="5">
                  <c:v>0.17725659446497499</c:v>
                </c:pt>
                <c:pt idx="6">
                  <c:v>0.17725256729214547</c:v>
                </c:pt>
                <c:pt idx="7">
                  <c:v>0.17725629736051879</c:v>
                </c:pt>
                <c:pt idx="8">
                  <c:v>0.17729240856184417</c:v>
                </c:pt>
                <c:pt idx="9">
                  <c:v>0.17737668288169173</c:v>
                </c:pt>
                <c:pt idx="10">
                  <c:v>0.17748613842334471</c:v>
                </c:pt>
                <c:pt idx="11">
                  <c:v>0.17758696631842391</c:v>
                </c:pt>
                <c:pt idx="12">
                  <c:v>0.17766780992174588</c:v>
                </c:pt>
                <c:pt idx="13">
                  <c:v>0.17774272844152869</c:v>
                </c:pt>
                <c:pt idx="14">
                  <c:v>0.17782695926677766</c:v>
                </c:pt>
                <c:pt idx="15">
                  <c:v>0.17792016613738124</c:v>
                </c:pt>
                <c:pt idx="16">
                  <c:v>0.17801065385299694</c:v>
                </c:pt>
                <c:pt idx="17">
                  <c:v>0.17808742860233467</c:v>
                </c:pt>
                <c:pt idx="18">
                  <c:v>0.17814663879078371</c:v>
                </c:pt>
                <c:pt idx="19">
                  <c:v>0.1781910479394522</c:v>
                </c:pt>
                <c:pt idx="20">
                  <c:v>0.17822712922645564</c:v>
                </c:pt>
                <c:pt idx="21">
                  <c:v>0.17826297551942283</c:v>
                </c:pt>
                <c:pt idx="22">
                  <c:v>0.17830555662787331</c:v>
                </c:pt>
                <c:pt idx="23">
                  <c:v>0.17835610252967254</c:v>
                </c:pt>
                <c:pt idx="24">
                  <c:v>0.17840844689776897</c:v>
                </c:pt>
                <c:pt idx="25">
                  <c:v>0.17845406929920465</c:v>
                </c:pt>
                <c:pt idx="26">
                  <c:v>0.17848876149745274</c:v>
                </c:pt>
                <c:pt idx="27">
                  <c:v>0.1785136339655736</c:v>
                </c:pt>
                <c:pt idx="28">
                  <c:v>0.17853162774649253</c:v>
                </c:pt>
                <c:pt idx="29">
                  <c:v>0.17854552974600529</c:v>
                </c:pt>
                <c:pt idx="30">
                  <c:v>0.17855927966592336</c:v>
                </c:pt>
                <c:pt idx="31">
                  <c:v>0.1785798182135456</c:v>
                </c:pt>
                <c:pt idx="32">
                  <c:v>0.17861604909062506</c:v>
                </c:pt>
                <c:pt idx="33">
                  <c:v>0.17867480306502759</c:v>
                </c:pt>
                <c:pt idx="34">
                  <c:v>0.17875844001324992</c:v>
                </c:pt>
                <c:pt idx="35">
                  <c:v>0.17886726531063071</c:v>
                </c:pt>
                <c:pt idx="36">
                  <c:v>0.17900309345476492</c:v>
                </c:pt>
                <c:pt idx="37">
                  <c:v>0.17916873180592868</c:v>
                </c:pt>
                <c:pt idx="38">
                  <c:v>0.17936233813920816</c:v>
                </c:pt>
                <c:pt idx="39">
                  <c:v>0.17956782663435542</c:v>
                </c:pt>
                <c:pt idx="40">
                  <c:v>0.17974489200710811</c:v>
                </c:pt>
                <c:pt idx="41">
                  <c:v>0.1798379258620342</c:v>
                </c:pt>
                <c:pt idx="42">
                  <c:v>0.17982765374386125</c:v>
                </c:pt>
                <c:pt idx="43">
                  <c:v>0.17975550330252701</c:v>
                </c:pt>
                <c:pt idx="44">
                  <c:v>0.17967370935237389</c:v>
                </c:pt>
                <c:pt idx="45">
                  <c:v>0.17960926978565864</c:v>
                </c:pt>
                <c:pt idx="46">
                  <c:v>0.17957029209795239</c:v>
                </c:pt>
                <c:pt idx="47">
                  <c:v>0.17955898448005425</c:v>
                </c:pt>
                <c:pt idx="48">
                  <c:v>0.17956890353945329</c:v>
                </c:pt>
                <c:pt idx="49">
                  <c:v>0.17959305886276913</c:v>
                </c:pt>
                <c:pt idx="50">
                  <c:v>0.17963253563813361</c:v>
                </c:pt>
                <c:pt idx="51">
                  <c:v>0.17968615465877072</c:v>
                </c:pt>
                <c:pt idx="52">
                  <c:v>0.17974160120782898</c:v>
                </c:pt>
                <c:pt idx="53">
                  <c:v>0.17978114504141751</c:v>
                </c:pt>
                <c:pt idx="54">
                  <c:v>0.17979748680212404</c:v>
                </c:pt>
                <c:pt idx="55">
                  <c:v>0.17980109532655311</c:v>
                </c:pt>
                <c:pt idx="56">
                  <c:v>0.17981112295850035</c:v>
                </c:pt>
                <c:pt idx="57">
                  <c:v>0.17983572444129375</c:v>
                </c:pt>
                <c:pt idx="58">
                  <c:v>0.17985955190564143</c:v>
                </c:pt>
                <c:pt idx="59">
                  <c:v>0.1798598225082764</c:v>
                </c:pt>
                <c:pt idx="60">
                  <c:v>0.17982128073833245</c:v>
                </c:pt>
                <c:pt idx="61">
                  <c:v>0.17973603261331109</c:v>
                </c:pt>
                <c:pt idx="62">
                  <c:v>0.17961512928169315</c:v>
                </c:pt>
                <c:pt idx="63">
                  <c:v>0.17949486624060348</c:v>
                </c:pt>
                <c:pt idx="64">
                  <c:v>0.17941381706268733</c:v>
                </c:pt>
                <c:pt idx="65">
                  <c:v>0.17938893452610538</c:v>
                </c:pt>
                <c:pt idx="66">
                  <c:v>0.17942671009149422</c:v>
                </c:pt>
                <c:pt idx="67">
                  <c:v>0.17953755028867488</c:v>
                </c:pt>
                <c:pt idx="68">
                  <c:v>0.17972079163720486</c:v>
                </c:pt>
                <c:pt idx="69">
                  <c:v>0.1799359658014745</c:v>
                </c:pt>
                <c:pt idx="70">
                  <c:v>0.18010392312876633</c:v>
                </c:pt>
                <c:pt idx="71">
                  <c:v>0.18015742378771959</c:v>
                </c:pt>
                <c:pt idx="72">
                  <c:v>0.18009832984524846</c:v>
                </c:pt>
                <c:pt idx="73">
                  <c:v>0.17998657903804563</c:v>
                </c:pt>
                <c:pt idx="74">
                  <c:v>0.1798745562830204</c:v>
                </c:pt>
                <c:pt idx="75">
                  <c:v>0.17978816140763712</c:v>
                </c:pt>
                <c:pt idx="76">
                  <c:v>0.17974375781861465</c:v>
                </c:pt>
                <c:pt idx="77">
                  <c:v>0.17974709741917311</c:v>
                </c:pt>
                <c:pt idx="78">
                  <c:v>0.17981531842324208</c:v>
                </c:pt>
                <c:pt idx="79">
                  <c:v>0.1799936759452149</c:v>
                </c:pt>
                <c:pt idx="80">
                  <c:v>0.18030227240234706</c:v>
                </c:pt>
                <c:pt idx="81">
                  <c:v>0.18067652416636568</c:v>
                </c:pt>
                <c:pt idx="82">
                  <c:v>0.18101925019711526</c:v>
                </c:pt>
                <c:pt idx="83">
                  <c:v>0.18129234002763753</c:v>
                </c:pt>
                <c:pt idx="84">
                  <c:v>0.18151044414506395</c:v>
                </c:pt>
                <c:pt idx="85">
                  <c:v>0.18169726090802413</c:v>
                </c:pt>
                <c:pt idx="86">
                  <c:v>0.18186683529311373</c:v>
                </c:pt>
                <c:pt idx="87">
                  <c:v>0.18202353405618057</c:v>
                </c:pt>
                <c:pt idx="88">
                  <c:v>0.18216701346972419</c:v>
                </c:pt>
                <c:pt idx="89">
                  <c:v>0.18229560293154326</c:v>
                </c:pt>
                <c:pt idx="90">
                  <c:v>0.18240744392241828</c:v>
                </c:pt>
                <c:pt idx="91">
                  <c:v>0.18250023255164938</c:v>
                </c:pt>
                <c:pt idx="92">
                  <c:v>0.18256899015986133</c:v>
                </c:pt>
                <c:pt idx="93">
                  <c:v>0.18260218924314897</c:v>
                </c:pt>
                <c:pt idx="94">
                  <c:v>0.18258044947975904</c:v>
                </c:pt>
                <c:pt idx="95">
                  <c:v>0.18248750714765538</c:v>
                </c:pt>
                <c:pt idx="96">
                  <c:v>0.18232811666071175</c:v>
                </c:pt>
                <c:pt idx="97">
                  <c:v>0.18212944319772184</c:v>
                </c:pt>
                <c:pt idx="98">
                  <c:v>0.18192415484193214</c:v>
                </c:pt>
                <c:pt idx="99">
                  <c:v>0.1817341265942452</c:v>
                </c:pt>
                <c:pt idx="100">
                  <c:v>0.18156931117352648</c:v>
                </c:pt>
                <c:pt idx="101">
                  <c:v>0.18143672326900329</c:v>
                </c:pt>
                <c:pt idx="102">
                  <c:v>0.18134018114490785</c:v>
                </c:pt>
                <c:pt idx="103">
                  <c:v>0.18127923613916344</c:v>
                </c:pt>
                <c:pt idx="104">
                  <c:v>0.18124806533304291</c:v>
                </c:pt>
                <c:pt idx="105">
                  <c:v>0.18121587231273079</c:v>
                </c:pt>
                <c:pt idx="106">
                  <c:v>0.18115013446806211</c:v>
                </c:pt>
                <c:pt idx="107">
                  <c:v>0.18105018311549276</c:v>
                </c:pt>
                <c:pt idx="108">
                  <c:v>0.18093497931229524</c:v>
                </c:pt>
                <c:pt idx="109">
                  <c:v>0.1808040589142724</c:v>
                </c:pt>
                <c:pt idx="110">
                  <c:v>0.18062537203300766</c:v>
                </c:pt>
                <c:pt idx="111">
                  <c:v>0.18039412661918564</c:v>
                </c:pt>
                <c:pt idx="112">
                  <c:v>0.1801884668941855</c:v>
                </c:pt>
                <c:pt idx="113">
                  <c:v>0.18009310757960534</c:v>
                </c:pt>
                <c:pt idx="114">
                  <c:v>0.18011928204838301</c:v>
                </c:pt>
                <c:pt idx="115">
                  <c:v>0.18023122364831726</c:v>
                </c:pt>
                <c:pt idx="116">
                  <c:v>0.18038376576784829</c:v>
                </c:pt>
                <c:pt idx="117">
                  <c:v>0.18053472174542043</c:v>
                </c:pt>
                <c:pt idx="118">
                  <c:v>0.18065111138051895</c:v>
                </c:pt>
                <c:pt idx="119">
                  <c:v>0.18071358252558473</c:v>
                </c:pt>
                <c:pt idx="120">
                  <c:v>0.18071755816178922</c:v>
                </c:pt>
                <c:pt idx="121">
                  <c:v>0.18068221595493666</c:v>
                </c:pt>
                <c:pt idx="122">
                  <c:v>0.18064461560312123</c:v>
                </c:pt>
                <c:pt idx="123">
                  <c:v>0.18061588999835196</c:v>
                </c:pt>
                <c:pt idx="124">
                  <c:v>0.18057128950896206</c:v>
                </c:pt>
                <c:pt idx="125">
                  <c:v>0.18047678941823367</c:v>
                </c:pt>
                <c:pt idx="126">
                  <c:v>0.18031348566211305</c:v>
                </c:pt>
                <c:pt idx="127">
                  <c:v>0.18009861445777678</c:v>
                </c:pt>
                <c:pt idx="128">
                  <c:v>0.17987619061694249</c:v>
                </c:pt>
                <c:pt idx="129">
                  <c:v>0.17967414262895051</c:v>
                </c:pt>
                <c:pt idx="130">
                  <c:v>0.1795138989586654</c:v>
                </c:pt>
                <c:pt idx="131">
                  <c:v>0.17942376946791258</c:v>
                </c:pt>
                <c:pt idx="132">
                  <c:v>0.17940065098608543</c:v>
                </c:pt>
                <c:pt idx="133">
                  <c:v>0.17940613531259114</c:v>
                </c:pt>
                <c:pt idx="134">
                  <c:v>0.17939340126404929</c:v>
                </c:pt>
                <c:pt idx="135">
                  <c:v>0.17933724725651554</c:v>
                </c:pt>
                <c:pt idx="136">
                  <c:v>0.17924254929303635</c:v>
                </c:pt>
                <c:pt idx="137">
                  <c:v>0.17913005902598469</c:v>
                </c:pt>
                <c:pt idx="138">
                  <c:v>0.17901883277022951</c:v>
                </c:pt>
                <c:pt idx="139">
                  <c:v>0.17891789755011198</c:v>
                </c:pt>
                <c:pt idx="140">
                  <c:v>0.17882661777807718</c:v>
                </c:pt>
                <c:pt idx="141">
                  <c:v>0.17873747547581401</c:v>
                </c:pt>
                <c:pt idx="142">
                  <c:v>0.17863880372311575</c:v>
                </c:pt>
                <c:pt idx="143">
                  <c:v>0.17852051551004161</c:v>
                </c:pt>
                <c:pt idx="144">
                  <c:v>0.17838033519651664</c:v>
                </c:pt>
                <c:pt idx="145">
                  <c:v>0.17822335118105681</c:v>
                </c:pt>
                <c:pt idx="146">
                  <c:v>0.17805681178000113</c:v>
                </c:pt>
                <c:pt idx="147">
                  <c:v>0.17788674917347208</c:v>
                </c:pt>
                <c:pt idx="148">
                  <c:v>0.17771813941445788</c:v>
                </c:pt>
                <c:pt idx="149">
                  <c:v>0.17755629878646612</c:v>
                </c:pt>
                <c:pt idx="150">
                  <c:v>0.17740686498196681</c:v>
                </c:pt>
                <c:pt idx="151">
                  <c:v>0.17727302552224483</c:v>
                </c:pt>
                <c:pt idx="152">
                  <c:v>0.17715035290166192</c:v>
                </c:pt>
                <c:pt idx="153">
                  <c:v>0.17702222304187551</c:v>
                </c:pt>
                <c:pt idx="154">
                  <c:v>0.17686458792568618</c:v>
                </c:pt>
                <c:pt idx="155">
                  <c:v>0.17666656108447318</c:v>
                </c:pt>
                <c:pt idx="156">
                  <c:v>0.17644113917715559</c:v>
                </c:pt>
                <c:pt idx="157">
                  <c:v>0.17620877044880739</c:v>
                </c:pt>
                <c:pt idx="158">
                  <c:v>0.17598299892475228</c:v>
                </c:pt>
                <c:pt idx="159">
                  <c:v>0.17576625221126257</c:v>
                </c:pt>
                <c:pt idx="160">
                  <c:v>0.1755510333930464</c:v>
                </c:pt>
                <c:pt idx="161">
                  <c:v>0.17532463839816356</c:v>
                </c:pt>
                <c:pt idx="162">
                  <c:v>0.17507737654581546</c:v>
                </c:pt>
                <c:pt idx="163">
                  <c:v>0.17481226737621305</c:v>
                </c:pt>
                <c:pt idx="164">
                  <c:v>0.17454778770283283</c:v>
                </c:pt>
                <c:pt idx="165">
                  <c:v>0.17430697717399785</c:v>
                </c:pt>
                <c:pt idx="166">
                  <c:v>0.17410218463833024</c:v>
                </c:pt>
                <c:pt idx="167">
                  <c:v>0.17393048045094056</c:v>
                </c:pt>
                <c:pt idx="168">
                  <c:v>0.17378035595547556</c:v>
                </c:pt>
                <c:pt idx="169">
                  <c:v>0.17364077003651437</c:v>
                </c:pt>
                <c:pt idx="170">
                  <c:v>0.17350651904777514</c:v>
                </c:pt>
                <c:pt idx="171">
                  <c:v>0.17337821698682529</c:v>
                </c:pt>
                <c:pt idx="172">
                  <c:v>0.17325786878100788</c:v>
                </c:pt>
                <c:pt idx="173">
                  <c:v>0.17314459411682184</c:v>
                </c:pt>
                <c:pt idx="174">
                  <c:v>0.17303528636262275</c:v>
                </c:pt>
                <c:pt idx="175">
                  <c:v>0.17292837762508542</c:v>
                </c:pt>
                <c:pt idx="176">
                  <c:v>0.17282514782732772</c:v>
                </c:pt>
                <c:pt idx="177">
                  <c:v>0.17272762257992919</c:v>
                </c:pt>
                <c:pt idx="178">
                  <c:v>0.17263628427177491</c:v>
                </c:pt>
                <c:pt idx="179">
                  <c:v>0.1725496436394478</c:v>
                </c:pt>
                <c:pt idx="180">
                  <c:v>0.17246512331264571</c:v>
                </c:pt>
                <c:pt idx="181">
                  <c:v>0.17238002626306223</c:v>
                </c:pt>
                <c:pt idx="182">
                  <c:v>0.17229205603794653</c:v>
                </c:pt>
                <c:pt idx="183">
                  <c:v>0.17219946877714826</c:v>
                </c:pt>
                <c:pt idx="184">
                  <c:v>0.17210106167438788</c:v>
                </c:pt>
                <c:pt idx="185">
                  <c:v>0.17199610382260502</c:v>
                </c:pt>
                <c:pt idx="186">
                  <c:v>0.17188425918126421</c:v>
                </c:pt>
                <c:pt idx="187">
                  <c:v>0.17176562611604621</c:v>
                </c:pt>
                <c:pt idx="188">
                  <c:v>0.17164119361813165</c:v>
                </c:pt>
                <c:pt idx="189">
                  <c:v>0.17151410304155115</c:v>
                </c:pt>
                <c:pt idx="190">
                  <c:v>0.17139146289144946</c:v>
                </c:pt>
                <c:pt idx="191">
                  <c:v>0.17128440379896973</c:v>
                </c:pt>
                <c:pt idx="192">
                  <c:v>0.17120333160198817</c:v>
                </c:pt>
                <c:pt idx="193">
                  <c:v>0.17115148353884541</c:v>
                </c:pt>
                <c:pt idx="194">
                  <c:v>0.17112463493958718</c:v>
                </c:pt>
                <c:pt idx="195">
                  <c:v>0.17111601956775122</c:v>
                </c:pt>
                <c:pt idx="196">
                  <c:v>0.1711198990154115</c:v>
                </c:pt>
                <c:pt idx="197">
                  <c:v>0.17113245249196044</c:v>
                </c:pt>
                <c:pt idx="198">
                  <c:v>0.17115154390620885</c:v>
                </c:pt>
                <c:pt idx="199">
                  <c:v>0.17117625743927345</c:v>
                </c:pt>
                <c:pt idx="200">
                  <c:v>0.17120644796880288</c:v>
                </c:pt>
                <c:pt idx="201">
                  <c:v>0.17124235151930747</c:v>
                </c:pt>
                <c:pt idx="202">
                  <c:v>0.17128426260288993</c:v>
                </c:pt>
                <c:pt idx="203">
                  <c:v>0.17133229649834067</c:v>
                </c:pt>
                <c:pt idx="204">
                  <c:v>0.17138626368362286</c:v>
                </c:pt>
                <c:pt idx="205">
                  <c:v>0.1714456674488905</c:v>
                </c:pt>
                <c:pt idx="206">
                  <c:v>0.17150980067574043</c:v>
                </c:pt>
                <c:pt idx="207">
                  <c:v>0.17157788539265481</c:v>
                </c:pt>
                <c:pt idx="208">
                  <c:v>0.17164918868838849</c:v>
                </c:pt>
                <c:pt idx="209">
                  <c:v>0.17172306916499891</c:v>
                </c:pt>
                <c:pt idx="210">
                  <c:v>0.1717989496865199</c:v>
                </c:pt>
                <c:pt idx="211">
                  <c:v>0.1718762506793598</c:v>
                </c:pt>
                <c:pt idx="212">
                  <c:v>0.17195433267235311</c:v>
                </c:pt>
                <c:pt idx="213">
                  <c:v>0.1720324836511532</c:v>
                </c:pt>
                <c:pt idx="214">
                  <c:v>0.17210995834438989</c:v>
                </c:pt>
                <c:pt idx="215">
                  <c:v>0.17218604969681253</c:v>
                </c:pt>
                <c:pt idx="216">
                  <c:v>0.17226016006776165</c:v>
                </c:pt>
                <c:pt idx="217">
                  <c:v>0.17233184448421104</c:v>
                </c:pt>
                <c:pt idx="218">
                  <c:v>0.17240081439402774</c:v>
                </c:pt>
                <c:pt idx="219">
                  <c:v>0.17246690704571085</c:v>
                </c:pt>
                <c:pt idx="220">
                  <c:v>0.17253003493703417</c:v>
                </c:pt>
                <c:pt idx="221">
                  <c:v>0.17259013050305042</c:v>
                </c:pt>
                <c:pt idx="222">
                  <c:v>0.17264709711552303</c:v>
                </c:pt>
                <c:pt idx="223">
                  <c:v>0.17270077328470865</c:v>
                </c:pt>
                <c:pt idx="224">
                  <c:v>0.17275091519039543</c:v>
                </c:pt>
                <c:pt idx="225">
                  <c:v>0.17279720201718349</c:v>
                </c:pt>
                <c:pt idx="226">
                  <c:v>0.17283926534231528</c:v>
                </c:pt>
                <c:pt idx="227">
                  <c:v>0.17287673646745222</c:v>
                </c:pt>
                <c:pt idx="228">
                  <c:v>0.17290929772776456</c:v>
                </c:pt>
                <c:pt idx="229">
                  <c:v>0.17293672136915589</c:v>
                </c:pt>
                <c:pt idx="230">
                  <c:v>0.17295888488341293</c:v>
                </c:pt>
                <c:pt idx="231">
                  <c:v>0.17297576159375502</c:v>
                </c:pt>
                <c:pt idx="232">
                  <c:v>0.1729873945852925</c:v>
                </c:pt>
                <c:pt idx="233">
                  <c:v>0.17299386721998247</c:v>
                </c:pt>
                <c:pt idx="234">
                  <c:v>0.17299528339054931</c:v>
                </c:pt>
                <c:pt idx="235">
                  <c:v>0.17299176611979028</c:v>
                </c:pt>
                <c:pt idx="236">
                  <c:v>0.17298347623069404</c:v>
                </c:pt>
                <c:pt idx="237">
                  <c:v>0.1729706462642541</c:v>
                </c:pt>
                <c:pt idx="238">
                  <c:v>0.17295362033521738</c:v>
                </c:pt>
                <c:pt idx="239">
                  <c:v>0.17293288837600093</c:v>
                </c:pt>
                <c:pt idx="240">
                  <c:v>0.17290910312424354</c:v>
                </c:pt>
                <c:pt idx="241">
                  <c:v>0.17288307119162272</c:v>
                </c:pt>
                <c:pt idx="242">
                  <c:v>0.17285571641176725</c:v>
                </c:pt>
                <c:pt idx="243">
                  <c:v>0.17282802246223733</c:v>
                </c:pt>
                <c:pt idx="244">
                  <c:v>0.17280096795057975</c:v>
                </c:pt>
                <c:pt idx="245">
                  <c:v>0.17277546742138666</c:v>
                </c:pt>
                <c:pt idx="246">
                  <c:v>0.17275232652196373</c:v>
                </c:pt>
                <c:pt idx="247">
                  <c:v>0.17273221119352705</c:v>
                </c:pt>
                <c:pt idx="248">
                  <c:v>0.17271562102229851</c:v>
                </c:pt>
                <c:pt idx="249">
                  <c:v>0.1727028482161081</c:v>
                </c:pt>
                <c:pt idx="250">
                  <c:v>0.17269390221766268</c:v>
                </c:pt>
                <c:pt idx="251">
                  <c:v>0.17268839595413712</c:v>
                </c:pt>
                <c:pt idx="252">
                  <c:v>0.1726854297357884</c:v>
                </c:pt>
                <c:pt idx="253">
                  <c:v>0.17268355685628148</c:v>
                </c:pt>
                <c:pt idx="254">
                  <c:v>0.17268092094119292</c:v>
                </c:pt>
                <c:pt idx="255">
                  <c:v>0.17267557459422106</c:v>
                </c:pt>
                <c:pt idx="256">
                  <c:v>0.17266586334060607</c:v>
                </c:pt>
                <c:pt idx="257">
                  <c:v>0.1726507107808693</c:v>
                </c:pt>
                <c:pt idx="258">
                  <c:v>0.17262972748465019</c:v>
                </c:pt>
                <c:pt idx="259">
                  <c:v>0.17260319096894888</c:v>
                </c:pt>
                <c:pt idx="260">
                  <c:v>0.17257197847617195</c:v>
                </c:pt>
                <c:pt idx="261">
                  <c:v>0.1725374631122969</c:v>
                </c:pt>
                <c:pt idx="262">
                  <c:v>0.17250130180867176</c:v>
                </c:pt>
                <c:pt idx="263">
                  <c:v>0.17246507288396132</c:v>
                </c:pt>
                <c:pt idx="264">
                  <c:v>0.17242989362730324</c:v>
                </c:pt>
                <c:pt idx="265">
                  <c:v>0.17239628133035273</c:v>
                </c:pt>
                <c:pt idx="266">
                  <c:v>0.17236436071240038</c:v>
                </c:pt>
                <c:pt idx="267">
                  <c:v>0.17233416477085634</c:v>
                </c:pt>
                <c:pt idx="268">
                  <c:v>0.17230566591317215</c:v>
                </c:pt>
                <c:pt idx="269">
                  <c:v>0.17227847892583972</c:v>
                </c:pt>
                <c:pt idx="270">
                  <c:v>0.17225154686733773</c:v>
                </c:pt>
                <c:pt idx="271">
                  <c:v>0.17222316170373239</c:v>
                </c:pt>
                <c:pt idx="272">
                  <c:v>0.17219136708681165</c:v>
                </c:pt>
                <c:pt idx="273">
                  <c:v>0.17215443654207216</c:v>
                </c:pt>
                <c:pt idx="274">
                  <c:v>0.17211106173111884</c:v>
                </c:pt>
                <c:pt idx="275">
                  <c:v>0.17206025675721837</c:v>
                </c:pt>
                <c:pt idx="276">
                  <c:v>0.17200147078421579</c:v>
                </c:pt>
                <c:pt idx="277">
                  <c:v>0.17193540049549094</c:v>
                </c:pt>
                <c:pt idx="278">
                  <c:v>0.17186527454522932</c:v>
                </c:pt>
                <c:pt idx="279">
                  <c:v>0.17179750192957466</c:v>
                </c:pt>
                <c:pt idx="280">
                  <c:v>0.17174055233137919</c:v>
                </c:pt>
                <c:pt idx="281">
                  <c:v>0.17170229025959313</c:v>
                </c:pt>
                <c:pt idx="282">
                  <c:v>0.17168768628084846</c:v>
                </c:pt>
                <c:pt idx="283">
                  <c:v>0.17169876430272984</c:v>
                </c:pt>
                <c:pt idx="284">
                  <c:v>0.17173641447117399</c:v>
                </c:pt>
                <c:pt idx="285">
                  <c:v>0.17180160969498701</c:v>
                </c:pt>
                <c:pt idx="286">
                  <c:v>0.17189408112103144</c:v>
                </c:pt>
                <c:pt idx="287">
                  <c:v>0.17201010534507633</c:v>
                </c:pt>
                <c:pt idx="288">
                  <c:v>0.17214300957907816</c:v>
                </c:pt>
                <c:pt idx="289">
                  <c:v>0.17228557682871593</c:v>
                </c:pt>
                <c:pt idx="290">
                  <c:v>0.17243102326824936</c:v>
                </c:pt>
                <c:pt idx="291">
                  <c:v>0.17257338537063183</c:v>
                </c:pt>
                <c:pt idx="292">
                  <c:v>0.17270977598736129</c:v>
                </c:pt>
                <c:pt idx="293">
                  <c:v>0.17284205134868744</c:v>
                </c:pt>
                <c:pt idx="294">
                  <c:v>0.17297219965192939</c:v>
                </c:pt>
                <c:pt idx="295">
                  <c:v>0.17309671566049764</c:v>
                </c:pt>
                <c:pt idx="296">
                  <c:v>0.17320821052584195</c:v>
                </c:pt>
                <c:pt idx="297">
                  <c:v>0.17329965763012781</c:v>
                </c:pt>
                <c:pt idx="298">
                  <c:v>0.1733665042368932</c:v>
                </c:pt>
                <c:pt idx="299">
                  <c:v>0.1734069037198076</c:v>
                </c:pt>
                <c:pt idx="300">
                  <c:v>0.17342075434149748</c:v>
                </c:pt>
                <c:pt idx="301">
                  <c:v>0.17340846357930398</c:v>
                </c:pt>
                <c:pt idx="302">
                  <c:v>0.17337047794578203</c:v>
                </c:pt>
                <c:pt idx="303">
                  <c:v>0.17330762932264915</c:v>
                </c:pt>
                <c:pt idx="304">
                  <c:v>0.17322086958233723</c:v>
                </c:pt>
                <c:pt idx="305">
                  <c:v>0.17311012112333204</c:v>
                </c:pt>
                <c:pt idx="306">
                  <c:v>0.17297486552222788</c:v>
                </c:pt>
                <c:pt idx="307">
                  <c:v>0.17281672802276579</c:v>
                </c:pt>
                <c:pt idx="308">
                  <c:v>0.17264173605285035</c:v>
                </c:pt>
                <c:pt idx="309">
                  <c:v>0.17246126189793345</c:v>
                </c:pt>
                <c:pt idx="310">
                  <c:v>0.17229122911828276</c:v>
                </c:pt>
                <c:pt idx="311">
                  <c:v>0.1721493143223122</c:v>
                </c:pt>
                <c:pt idx="312">
                  <c:v>0.17205107146850601</c:v>
                </c:pt>
                <c:pt idx="313">
                  <c:v>0.17200679818800929</c:v>
                </c:pt>
                <c:pt idx="314">
                  <c:v>0.17202029777090691</c:v>
                </c:pt>
                <c:pt idx="315">
                  <c:v>0.17208895357930218</c:v>
                </c:pt>
                <c:pt idx="316">
                  <c:v>0.17220415831196445</c:v>
                </c:pt>
                <c:pt idx="317">
                  <c:v>0.17235274055127475</c:v>
                </c:pt>
                <c:pt idx="318">
                  <c:v>0.17251995370908108</c:v>
                </c:pt>
                <c:pt idx="319">
                  <c:v>0.17269248837018605</c:v>
                </c:pt>
                <c:pt idx="320">
                  <c:v>0.17286005488584963</c:v>
                </c:pt>
                <c:pt idx="321">
                  <c:v>0.17301603851074593</c:v>
                </c:pt>
                <c:pt idx="322">
                  <c:v>0.17315819245595221</c:v>
                </c:pt>
                <c:pt idx="323">
                  <c:v>0.17328937527488719</c:v>
                </c:pt>
                <c:pt idx="324">
                  <c:v>0.17341700817178721</c:v>
                </c:pt>
                <c:pt idx="325">
                  <c:v>0.17354981767088573</c:v>
                </c:pt>
                <c:pt idx="326">
                  <c:v>0.17369460410174442</c:v>
                </c:pt>
                <c:pt idx="327">
                  <c:v>0.17385678320672746</c:v>
                </c:pt>
                <c:pt idx="328">
                  <c:v>0.17404017730317214</c:v>
                </c:pt>
                <c:pt idx="329">
                  <c:v>0.17424299268471324</c:v>
                </c:pt>
                <c:pt idx="330">
                  <c:v>0.17445548650521839</c:v>
                </c:pt>
                <c:pt idx="331">
                  <c:v>0.17466282078113421</c:v>
                </c:pt>
                <c:pt idx="332">
                  <c:v>0.17485028692032478</c:v>
                </c:pt>
                <c:pt idx="333">
                  <c:v>0.17500760427602688</c:v>
                </c:pt>
                <c:pt idx="334">
                  <c:v>0.17513149581047907</c:v>
                </c:pt>
                <c:pt idx="335">
                  <c:v>0.17522512517230707</c:v>
                </c:pt>
                <c:pt idx="336">
                  <c:v>0.17529470900479063</c:v>
                </c:pt>
                <c:pt idx="337">
                  <c:v>0.1753462918861492</c:v>
                </c:pt>
                <c:pt idx="338">
                  <c:v>0.17538422098577328</c:v>
                </c:pt>
                <c:pt idx="339">
                  <c:v>0.17541082476208983</c:v>
                </c:pt>
                <c:pt idx="340">
                  <c:v>0.17542662760994193</c:v>
                </c:pt>
                <c:pt idx="341">
                  <c:v>0.17543118032831911</c:v>
                </c:pt>
                <c:pt idx="342">
                  <c:v>0.17542469260605806</c:v>
                </c:pt>
                <c:pt idx="343">
                  <c:v>0.1754095958246884</c:v>
                </c:pt>
                <c:pt idx="344">
                  <c:v>0.17539012429569423</c:v>
                </c:pt>
                <c:pt idx="345">
                  <c:v>0.17536959889349893</c:v>
                </c:pt>
                <c:pt idx="346">
                  <c:v>0.17534843815549223</c:v>
                </c:pt>
                <c:pt idx="347">
                  <c:v>0.17532478571021579</c:v>
                </c:pt>
                <c:pt idx="348">
                  <c:v>0.17529545975833247</c:v>
                </c:pt>
                <c:pt idx="349">
                  <c:v>0.17525616752812292</c:v>
                </c:pt>
                <c:pt idx="350">
                  <c:v>0.17520276253171671</c:v>
                </c:pt>
                <c:pt idx="351">
                  <c:v>0.1751333644005946</c:v>
                </c:pt>
                <c:pt idx="352">
                  <c:v>0.17504956420125209</c:v>
                </c:pt>
                <c:pt idx="353">
                  <c:v>0.17495578282993376</c:v>
                </c:pt>
                <c:pt idx="354">
                  <c:v>0.17485711492259126</c:v>
                </c:pt>
                <c:pt idx="355">
                  <c:v>0.17475716389322127</c:v>
                </c:pt>
                <c:pt idx="356">
                  <c:v>0.17465705488302322</c:v>
                </c:pt>
                <c:pt idx="357">
                  <c:v>0.17455539030366046</c:v>
                </c:pt>
                <c:pt idx="358">
                  <c:v>0.17444842562857066</c:v>
                </c:pt>
                <c:pt idx="359">
                  <c:v>0.17433086376767179</c:v>
                </c:pt>
                <c:pt idx="360">
                  <c:v>0.17419958873206556</c:v>
                </c:pt>
                <c:pt idx="361">
                  <c:v>0.1740606514855095</c:v>
                </c:pt>
                <c:pt idx="362">
                  <c:v>0.17393251867371026</c:v>
                </c:pt>
                <c:pt idx="363">
                  <c:v>0.17383849431184667</c:v>
                </c:pt>
                <c:pt idx="364">
                  <c:v>0.17379360613930725</c:v>
                </c:pt>
                <c:pt idx="365">
                  <c:v>0.17379769891194163</c:v>
                </c:pt>
                <c:pt idx="366">
                  <c:v>0.17383776816839672</c:v>
                </c:pt>
                <c:pt idx="367">
                  <c:v>0.17389578485231713</c:v>
                </c:pt>
                <c:pt idx="368">
                  <c:v>0.1739567304273345</c:v>
                </c:pt>
                <c:pt idx="369">
                  <c:v>0.17401215989346902</c:v>
                </c:pt>
                <c:pt idx="370">
                  <c:v>0.17405772709579392</c:v>
                </c:pt>
                <c:pt idx="371">
                  <c:v>0.17408849324741879</c:v>
                </c:pt>
                <c:pt idx="372">
                  <c:v>0.17409926803534778</c:v>
                </c:pt>
                <c:pt idx="373">
                  <c:v>0.17408966605607976</c:v>
                </c:pt>
                <c:pt idx="374">
                  <c:v>0.17406538804856903</c:v>
                </c:pt>
                <c:pt idx="375">
                  <c:v>0.1740340213203872</c:v>
                </c:pt>
                <c:pt idx="376">
                  <c:v>0.17400064102238355</c:v>
                </c:pt>
                <c:pt idx="377">
                  <c:v>0.17396649685222026</c:v>
                </c:pt>
                <c:pt idx="378">
                  <c:v>0.17393137006800424</c:v>
                </c:pt>
                <c:pt idx="379">
                  <c:v>0.17389723099615081</c:v>
                </c:pt>
                <c:pt idx="380">
                  <c:v>0.17386765798402484</c:v>
                </c:pt>
                <c:pt idx="381">
                  <c:v>0.17384348283933176</c:v>
                </c:pt>
                <c:pt idx="382">
                  <c:v>0.17382080744299724</c:v>
                </c:pt>
                <c:pt idx="383">
                  <c:v>0.17379288506190146</c:v>
                </c:pt>
                <c:pt idx="384">
                  <c:v>0.17375338382793454</c:v>
                </c:pt>
                <c:pt idx="385">
                  <c:v>0.17369857882461442</c:v>
                </c:pt>
                <c:pt idx="386">
                  <c:v>0.17362797561036455</c:v>
                </c:pt>
                <c:pt idx="387">
                  <c:v>0.17354398600882004</c:v>
                </c:pt>
                <c:pt idx="388">
                  <c:v>0.17345088913429102</c:v>
                </c:pt>
                <c:pt idx="389">
                  <c:v>0.17335320431329443</c:v>
                </c:pt>
                <c:pt idx="390">
                  <c:v>0.17325387644117798</c:v>
                </c:pt>
                <c:pt idx="391">
                  <c:v>0.17315234606645949</c:v>
                </c:pt>
                <c:pt idx="392">
                  <c:v>0.17304270399731528</c:v>
                </c:pt>
                <c:pt idx="393">
                  <c:v>0.17291405703502963</c:v>
                </c:pt>
                <c:pt idx="394">
                  <c:v>0.1727576257481957</c:v>
                </c:pt>
                <c:pt idx="395">
                  <c:v>0.17257807965623659</c:v>
                </c:pt>
                <c:pt idx="396">
                  <c:v>0.1723951368507578</c:v>
                </c:pt>
                <c:pt idx="397">
                  <c:v>0.17221538669255793</c:v>
                </c:pt>
                <c:pt idx="398">
                  <c:v>0.17201325279904128</c:v>
                </c:pt>
                <c:pt idx="399">
                  <c:v>0.17177444588456045</c:v>
                </c:pt>
                <c:pt idx="400">
                  <c:v>0.17149115702024154</c:v>
                </c:pt>
                <c:pt idx="401">
                  <c:v>0.17115799884631328</c:v>
                </c:pt>
                <c:pt idx="402">
                  <c:v>0.17078421699173735</c:v>
                </c:pt>
                <c:pt idx="403">
                  <c:v>0.17040833674717529</c:v>
                </c:pt>
                <c:pt idx="404">
                  <c:v>0.17012643349459258</c:v>
                </c:pt>
                <c:pt idx="405">
                  <c:v>0.170069521755387</c:v>
                </c:pt>
                <c:pt idx="406">
                  <c:v>0.17029106507717162</c:v>
                </c:pt>
                <c:pt idx="407">
                  <c:v>0.17073764552621418</c:v>
                </c:pt>
                <c:pt idx="408">
                  <c:v>0.17127570804983808</c:v>
                </c:pt>
                <c:pt idx="409">
                  <c:v>0.1717036759720878</c:v>
                </c:pt>
                <c:pt idx="410">
                  <c:v>0.17186231173985031</c:v>
                </c:pt>
                <c:pt idx="411">
                  <c:v>0.17174384785329341</c:v>
                </c:pt>
                <c:pt idx="412">
                  <c:v>0.17143343504657177</c:v>
                </c:pt>
                <c:pt idx="413">
                  <c:v>0.17107832228900657</c:v>
                </c:pt>
                <c:pt idx="414">
                  <c:v>0.17075969498775409</c:v>
                </c:pt>
                <c:pt idx="415">
                  <c:v>0.1704456338899451</c:v>
                </c:pt>
                <c:pt idx="416">
                  <c:v>0.17011498054611046</c:v>
                </c:pt>
                <c:pt idx="417">
                  <c:v>0.16981384141294945</c:v>
                </c:pt>
                <c:pt idx="418">
                  <c:v>0.16957392381014</c:v>
                </c:pt>
                <c:pt idx="419">
                  <c:v>0.16932763657599309</c:v>
                </c:pt>
                <c:pt idx="420">
                  <c:v>0.16905251504322508</c:v>
                </c:pt>
                <c:pt idx="421">
                  <c:v>0.16883907222254943</c:v>
                </c:pt>
                <c:pt idx="422">
                  <c:v>0.16867414223370972</c:v>
                </c:pt>
                <c:pt idx="423">
                  <c:v>0.16850591361797626</c:v>
                </c:pt>
                <c:pt idx="424">
                  <c:v>0.16835840751230821</c:v>
                </c:pt>
                <c:pt idx="425">
                  <c:v>0.16824830713337063</c:v>
                </c:pt>
                <c:pt idx="426">
                  <c:v>0.16813244977574571</c:v>
                </c:pt>
                <c:pt idx="427">
                  <c:v>0.16795828287469958</c:v>
                </c:pt>
                <c:pt idx="428">
                  <c:v>0.16761606867639031</c:v>
                </c:pt>
                <c:pt idx="429">
                  <c:v>0.1671664043801552</c:v>
                </c:pt>
                <c:pt idx="430">
                  <c:v>0.16680015574650892</c:v>
                </c:pt>
                <c:pt idx="431">
                  <c:v>0.16649613189506016</c:v>
                </c:pt>
                <c:pt idx="432">
                  <c:v>0.16650443776540694</c:v>
                </c:pt>
                <c:pt idx="433">
                  <c:v>0.16671443301820649</c:v>
                </c:pt>
                <c:pt idx="434">
                  <c:v>0.16707650391264639</c:v>
                </c:pt>
                <c:pt idx="435">
                  <c:v>0.16746368987610827</c:v>
                </c:pt>
                <c:pt idx="436">
                  <c:v>0.16754067877644965</c:v>
                </c:pt>
                <c:pt idx="437">
                  <c:v>0.16763006558299073</c:v>
                </c:pt>
                <c:pt idx="438">
                  <c:v>0.16749979064659443</c:v>
                </c:pt>
                <c:pt idx="439">
                  <c:v>0.16697091247181017</c:v>
                </c:pt>
                <c:pt idx="440">
                  <c:v>0.16705608870766378</c:v>
                </c:pt>
                <c:pt idx="441">
                  <c:v>0.1673191239345356</c:v>
                </c:pt>
                <c:pt idx="442">
                  <c:v>0.16755573142848995</c:v>
                </c:pt>
                <c:pt idx="443">
                  <c:v>0.1676773341229385</c:v>
                </c:pt>
                <c:pt idx="444">
                  <c:v>0.16798590094481652</c:v>
                </c:pt>
                <c:pt idx="445">
                  <c:v>0.1684882174612202</c:v>
                </c:pt>
                <c:pt idx="446">
                  <c:v>0.16858477806616101</c:v>
                </c:pt>
                <c:pt idx="447">
                  <c:v>0.16877245599750493</c:v>
                </c:pt>
                <c:pt idx="448">
                  <c:v>0.16869141437888241</c:v>
                </c:pt>
                <c:pt idx="449">
                  <c:v>0.1684289639189257</c:v>
                </c:pt>
                <c:pt idx="450">
                  <c:v>0.16929643067694236</c:v>
                </c:pt>
                <c:pt idx="451">
                  <c:v>0.16898314674197212</c:v>
                </c:pt>
                <c:pt idx="452">
                  <c:v>0.16894027253503383</c:v>
                </c:pt>
                <c:pt idx="453">
                  <c:v>0.16880593992040344</c:v>
                </c:pt>
                <c:pt idx="454">
                  <c:v>0.16923258290306134</c:v>
                </c:pt>
                <c:pt idx="455">
                  <c:v>0.16910451681127328</c:v>
                </c:pt>
                <c:pt idx="456">
                  <c:v>0.16900906588830122</c:v>
                </c:pt>
                <c:pt idx="457">
                  <c:v>0.16918467603962958</c:v>
                </c:pt>
                <c:pt idx="458">
                  <c:v>0.17006003690704768</c:v>
                </c:pt>
                <c:pt idx="459">
                  <c:v>0.16979097863549034</c:v>
                </c:pt>
                <c:pt idx="460">
                  <c:v>0.16937954831871388</c:v>
                </c:pt>
                <c:pt idx="461">
                  <c:v>0.1702210783742357</c:v>
                </c:pt>
                <c:pt idx="462">
                  <c:v>0.16940550674090674</c:v>
                </c:pt>
                <c:pt idx="463">
                  <c:v>0.17106616957713533</c:v>
                </c:pt>
                <c:pt idx="464">
                  <c:v>0.16981825476909898</c:v>
                </c:pt>
                <c:pt idx="465">
                  <c:v>0.17140661153680781</c:v>
                </c:pt>
                <c:pt idx="466">
                  <c:v>0.17089458297824114</c:v>
                </c:pt>
                <c:pt idx="467">
                  <c:v>0.16975094226972109</c:v>
                </c:pt>
                <c:pt idx="468">
                  <c:v>0.17150821811836972</c:v>
                </c:pt>
                <c:pt idx="469">
                  <c:v>0.16964316218832043</c:v>
                </c:pt>
                <c:pt idx="470">
                  <c:v>0.17109534532675524</c:v>
                </c:pt>
                <c:pt idx="471">
                  <c:v>0.17250278807851988</c:v>
                </c:pt>
                <c:pt idx="472">
                  <c:v>0.17283118276331016</c:v>
                </c:pt>
                <c:pt idx="473">
                  <c:v>0.17196558532716472</c:v>
                </c:pt>
                <c:pt idx="474">
                  <c:v>0.17024521233211684</c:v>
                </c:pt>
                <c:pt idx="475">
                  <c:v>0.17347994793782459</c:v>
                </c:pt>
                <c:pt idx="476">
                  <c:v>0.17197810198035926</c:v>
                </c:pt>
                <c:pt idx="477">
                  <c:v>0.17292324449534979</c:v>
                </c:pt>
                <c:pt idx="478">
                  <c:v>0.171034740369887</c:v>
                </c:pt>
                <c:pt idx="479">
                  <c:v>0.17357576485190893</c:v>
                </c:pt>
                <c:pt idx="480">
                  <c:v>0.17344247783520542</c:v>
                </c:pt>
                <c:pt idx="481">
                  <c:v>0.17238350128396401</c:v>
                </c:pt>
                <c:pt idx="482">
                  <c:v>0.17747291394166795</c:v>
                </c:pt>
                <c:pt idx="483">
                  <c:v>0.17397323137442192</c:v>
                </c:pt>
                <c:pt idx="484">
                  <c:v>0.17526179445070522</c:v>
                </c:pt>
                <c:pt idx="485">
                  <c:v>0.17582376504152866</c:v>
                </c:pt>
                <c:pt idx="486">
                  <c:v>0.17383191745435925</c:v>
                </c:pt>
                <c:pt idx="487">
                  <c:v>0.17495175690938553</c:v>
                </c:pt>
                <c:pt idx="488">
                  <c:v>0.17489648792095239</c:v>
                </c:pt>
                <c:pt idx="489">
                  <c:v>0.17663905159375448</c:v>
                </c:pt>
                <c:pt idx="490">
                  <c:v>0.17514851352998029</c:v>
                </c:pt>
                <c:pt idx="491">
                  <c:v>0.17514585995726764</c:v>
                </c:pt>
                <c:pt idx="492">
                  <c:v>0.17483233890382896</c:v>
                </c:pt>
                <c:pt idx="493">
                  <c:v>0.17530970178568656</c:v>
                </c:pt>
                <c:pt idx="494">
                  <c:v>0.17502985437017543</c:v>
                </c:pt>
                <c:pt idx="495">
                  <c:v>0.17646908553247964</c:v>
                </c:pt>
                <c:pt idx="496">
                  <c:v>0.1737025256018441</c:v>
                </c:pt>
                <c:pt idx="497">
                  <c:v>0.17565156545461899</c:v>
                </c:pt>
                <c:pt idx="498">
                  <c:v>0.17349183959063058</c:v>
                </c:pt>
                <c:pt idx="499">
                  <c:v>0.17414829810453217</c:v>
                </c:pt>
                <c:pt idx="500">
                  <c:v>0.1743211494542693</c:v>
                </c:pt>
                <c:pt idx="501">
                  <c:v>0.17412035975202758</c:v>
                </c:pt>
                <c:pt idx="502">
                  <c:v>0.17463910337736493</c:v>
                </c:pt>
                <c:pt idx="503">
                  <c:v>0.17525104997444108</c:v>
                </c:pt>
                <c:pt idx="504">
                  <c:v>0.17503325571811559</c:v>
                </c:pt>
                <c:pt idx="505">
                  <c:v>0.1748950262467244</c:v>
                </c:pt>
                <c:pt idx="506">
                  <c:v>0.17844748493460411</c:v>
                </c:pt>
                <c:pt idx="507">
                  <c:v>0.17392423230733339</c:v>
                </c:pt>
                <c:pt idx="508">
                  <c:v>0.17308225187059678</c:v>
                </c:pt>
                <c:pt idx="509">
                  <c:v>0.17332611651134888</c:v>
                </c:pt>
                <c:pt idx="510">
                  <c:v>0.17264169445107835</c:v>
                </c:pt>
                <c:pt idx="511">
                  <c:v>0.1711844281900104</c:v>
                </c:pt>
                <c:pt idx="512">
                  <c:v>0.17228413679855878</c:v>
                </c:pt>
                <c:pt idx="513">
                  <c:v>0.17300651954708035</c:v>
                </c:pt>
                <c:pt idx="514">
                  <c:v>0.1727714257383012</c:v>
                </c:pt>
                <c:pt idx="515">
                  <c:v>0.17258900037949473</c:v>
                </c:pt>
                <c:pt idx="516">
                  <c:v>0.17353363882113423</c:v>
                </c:pt>
                <c:pt idx="517">
                  <c:v>0.17439925747529614</c:v>
                </c:pt>
                <c:pt idx="518">
                  <c:v>0.17291825718757636</c:v>
                </c:pt>
                <c:pt idx="519">
                  <c:v>0.17131110285704787</c:v>
                </c:pt>
                <c:pt idx="520">
                  <c:v>0.17189890037371122</c:v>
                </c:pt>
                <c:pt idx="521">
                  <c:v>0.17095176685983443</c:v>
                </c:pt>
                <c:pt idx="522">
                  <c:v>0.16901566763332895</c:v>
                </c:pt>
                <c:pt idx="523">
                  <c:v>0.1733573195774179</c:v>
                </c:pt>
                <c:pt idx="524">
                  <c:v>0.17050498251417601</c:v>
                </c:pt>
                <c:pt idx="525">
                  <c:v>0.17109315367288994</c:v>
                </c:pt>
                <c:pt idx="526">
                  <c:v>0.1704892831897819</c:v>
                </c:pt>
                <c:pt idx="527">
                  <c:v>0.17235335347922676</c:v>
                </c:pt>
                <c:pt idx="528">
                  <c:v>0.17419437761722528</c:v>
                </c:pt>
                <c:pt idx="529">
                  <c:v>0.17160310309410334</c:v>
                </c:pt>
                <c:pt idx="530">
                  <c:v>0.17175691243948393</c:v>
                </c:pt>
                <c:pt idx="531">
                  <c:v>0.16986683624041476</c:v>
                </c:pt>
                <c:pt idx="532">
                  <c:v>0.17068440996658596</c:v>
                </c:pt>
                <c:pt idx="533">
                  <c:v>0.17213102311036585</c:v>
                </c:pt>
                <c:pt idx="534">
                  <c:v>0.16940586035848287</c:v>
                </c:pt>
                <c:pt idx="535">
                  <c:v>0.17261996914765079</c:v>
                </c:pt>
                <c:pt idx="536">
                  <c:v>0.17005131697211467</c:v>
                </c:pt>
                <c:pt idx="537">
                  <c:v>0.17010267524886452</c:v>
                </c:pt>
                <c:pt idx="538">
                  <c:v>0.17030423051117585</c:v>
                </c:pt>
                <c:pt idx="539">
                  <c:v>0.16791047484040203</c:v>
                </c:pt>
                <c:pt idx="540">
                  <c:v>0.16978899258804639</c:v>
                </c:pt>
                <c:pt idx="541">
                  <c:v>0.16689001546212454</c:v>
                </c:pt>
                <c:pt idx="542">
                  <c:v>0.16824038215302345</c:v>
                </c:pt>
                <c:pt idx="543">
                  <c:v>0.16730074182201496</c:v>
                </c:pt>
                <c:pt idx="544">
                  <c:v>0.16669304252103928</c:v>
                </c:pt>
                <c:pt idx="545">
                  <c:v>0.16967788432922071</c:v>
                </c:pt>
                <c:pt idx="546">
                  <c:v>0.16644614061998816</c:v>
                </c:pt>
                <c:pt idx="547">
                  <c:v>0.16816430678186475</c:v>
                </c:pt>
                <c:pt idx="548">
                  <c:v>0.16709712484433756</c:v>
                </c:pt>
                <c:pt idx="549">
                  <c:v>0.16785305883370644</c:v>
                </c:pt>
                <c:pt idx="550">
                  <c:v>0.16880198857602724</c:v>
                </c:pt>
                <c:pt idx="551">
                  <c:v>0.16541016527057739</c:v>
                </c:pt>
                <c:pt idx="552">
                  <c:v>0.16706072046380591</c:v>
                </c:pt>
                <c:pt idx="553">
                  <c:v>0.16831110334149513</c:v>
                </c:pt>
                <c:pt idx="554">
                  <c:v>0.16705748684263147</c:v>
                </c:pt>
                <c:pt idx="555">
                  <c:v>0.17061715972828972</c:v>
                </c:pt>
                <c:pt idx="556">
                  <c:v>0.16782594996852698</c:v>
                </c:pt>
                <c:pt idx="557">
                  <c:v>0.16913155304648592</c:v>
                </c:pt>
                <c:pt idx="558">
                  <c:v>0.16693812053787499</c:v>
                </c:pt>
                <c:pt idx="559">
                  <c:v>0.16878422098006263</c:v>
                </c:pt>
                <c:pt idx="560">
                  <c:v>0.1683240401519436</c:v>
                </c:pt>
                <c:pt idx="561">
                  <c:v>0.16694731356120981</c:v>
                </c:pt>
                <c:pt idx="562">
                  <c:v>0.16676031657934304</c:v>
                </c:pt>
                <c:pt idx="563">
                  <c:v>0.16748461671482751</c:v>
                </c:pt>
                <c:pt idx="564">
                  <c:v>0.16894531733034013</c:v>
                </c:pt>
                <c:pt idx="565">
                  <c:v>0.1666520747811267</c:v>
                </c:pt>
                <c:pt idx="566">
                  <c:v>0.16573775881381889</c:v>
                </c:pt>
                <c:pt idx="567">
                  <c:v>0.16717952496903388</c:v>
                </c:pt>
                <c:pt idx="568">
                  <c:v>0.16634019978428641</c:v>
                </c:pt>
                <c:pt idx="569">
                  <c:v>0.16744749858200228</c:v>
                </c:pt>
                <c:pt idx="570">
                  <c:v>0.16906438873516508</c:v>
                </c:pt>
                <c:pt idx="571">
                  <c:v>0.17016466863459198</c:v>
                </c:pt>
                <c:pt idx="572">
                  <c:v>0.16557084387270793</c:v>
                </c:pt>
                <c:pt idx="573">
                  <c:v>0.16852088095670265</c:v>
                </c:pt>
                <c:pt idx="574">
                  <c:v>0.16723879414099801</c:v>
                </c:pt>
                <c:pt idx="575">
                  <c:v>0.16476520845588921</c:v>
                </c:pt>
                <c:pt idx="576">
                  <c:v>0.16671830440381871</c:v>
                </c:pt>
                <c:pt idx="577">
                  <c:v>0.16748926167073624</c:v>
                </c:pt>
                <c:pt idx="578">
                  <c:v>0.16715944753801698</c:v>
                </c:pt>
                <c:pt idx="579">
                  <c:v>0.16613599197044235</c:v>
                </c:pt>
                <c:pt idx="580">
                  <c:v>0.16723760583666869</c:v>
                </c:pt>
                <c:pt idx="581">
                  <c:v>0.16574226793776234</c:v>
                </c:pt>
                <c:pt idx="582">
                  <c:v>0.16496129790759531</c:v>
                </c:pt>
                <c:pt idx="583">
                  <c:v>0.16320095033928497</c:v>
                </c:pt>
                <c:pt idx="584">
                  <c:v>0.16369076691070117</c:v>
                </c:pt>
                <c:pt idx="585">
                  <c:v>0.16167868693524898</c:v>
                </c:pt>
                <c:pt idx="586">
                  <c:v>0.1652146542995834</c:v>
                </c:pt>
                <c:pt idx="587">
                  <c:v>0.16482212685922745</c:v>
                </c:pt>
                <c:pt idx="588">
                  <c:v>0.16235567801300085</c:v>
                </c:pt>
                <c:pt idx="589">
                  <c:v>0.16151891930032825</c:v>
                </c:pt>
                <c:pt idx="590">
                  <c:v>0.16375592302847988</c:v>
                </c:pt>
                <c:pt idx="591">
                  <c:v>0.16214580628093483</c:v>
                </c:pt>
                <c:pt idx="592">
                  <c:v>0.16401380296225121</c:v>
                </c:pt>
                <c:pt idx="593">
                  <c:v>0.16579064025966686</c:v>
                </c:pt>
                <c:pt idx="594">
                  <c:v>0.16322122926936272</c:v>
                </c:pt>
                <c:pt idx="595">
                  <c:v>0.16182633740270466</c:v>
                </c:pt>
                <c:pt idx="596">
                  <c:v>0.16543634054860554</c:v>
                </c:pt>
                <c:pt idx="597">
                  <c:v>0.16407499347602958</c:v>
                </c:pt>
                <c:pt idx="598">
                  <c:v>0.16066017010860037</c:v>
                </c:pt>
                <c:pt idx="599">
                  <c:v>0.16677187846982203</c:v>
                </c:pt>
                <c:pt idx="600">
                  <c:v>0.16761794869375096</c:v>
                </c:pt>
                <c:pt idx="601">
                  <c:v>0.16304510682352941</c:v>
                </c:pt>
                <c:pt idx="602">
                  <c:v>0.16476464600176979</c:v>
                </c:pt>
                <c:pt idx="603">
                  <c:v>0.16255072443305857</c:v>
                </c:pt>
                <c:pt idx="604">
                  <c:v>0.16347464849884719</c:v>
                </c:pt>
                <c:pt idx="605">
                  <c:v>0.16449490417567819</c:v>
                </c:pt>
                <c:pt idx="606">
                  <c:v>0.16494672154217346</c:v>
                </c:pt>
                <c:pt idx="607">
                  <c:v>0.16208298340416141</c:v>
                </c:pt>
                <c:pt idx="608">
                  <c:v>0.16492425971278771</c:v>
                </c:pt>
                <c:pt idx="609">
                  <c:v>0.1619864570948403</c:v>
                </c:pt>
                <c:pt idx="610">
                  <c:v>0.1619313172395252</c:v>
                </c:pt>
                <c:pt idx="611">
                  <c:v>0.16188457721083185</c:v>
                </c:pt>
                <c:pt idx="612">
                  <c:v>0.16173933637697646</c:v>
                </c:pt>
                <c:pt idx="613">
                  <c:v>0.16539223712179632</c:v>
                </c:pt>
                <c:pt idx="614">
                  <c:v>0.16131547679435798</c:v>
                </c:pt>
                <c:pt idx="615">
                  <c:v>0.16321334106441532</c:v>
                </c:pt>
                <c:pt idx="616">
                  <c:v>0.15992098584659278</c:v>
                </c:pt>
                <c:pt idx="617">
                  <c:v>0.16220031482490271</c:v>
                </c:pt>
                <c:pt idx="618">
                  <c:v>0.16189510981958741</c:v>
                </c:pt>
                <c:pt idx="619">
                  <c:v>0.15936486364179503</c:v>
                </c:pt>
                <c:pt idx="620">
                  <c:v>0.1600518687277826</c:v>
                </c:pt>
                <c:pt idx="621">
                  <c:v>0.15994642608261653</c:v>
                </c:pt>
                <c:pt idx="622">
                  <c:v>0.16066504420028258</c:v>
                </c:pt>
                <c:pt idx="623">
                  <c:v>0.16369533300513403</c:v>
                </c:pt>
                <c:pt idx="624">
                  <c:v>0.16148470747195165</c:v>
                </c:pt>
                <c:pt idx="625">
                  <c:v>0.16214114567964916</c:v>
                </c:pt>
                <c:pt idx="626">
                  <c:v>0.16105673744159771</c:v>
                </c:pt>
                <c:pt idx="627">
                  <c:v>0.16202547992618418</c:v>
                </c:pt>
                <c:pt idx="628">
                  <c:v>0.16042668238740493</c:v>
                </c:pt>
                <c:pt idx="629">
                  <c:v>0.16042892828035452</c:v>
                </c:pt>
                <c:pt idx="630">
                  <c:v>0.15885583262852956</c:v>
                </c:pt>
                <c:pt idx="631">
                  <c:v>0.16155375328503652</c:v>
                </c:pt>
                <c:pt idx="632">
                  <c:v>0.16260687578650218</c:v>
                </c:pt>
                <c:pt idx="633">
                  <c:v>0.16015292784117707</c:v>
                </c:pt>
                <c:pt idx="634">
                  <c:v>0.16274853557725069</c:v>
                </c:pt>
                <c:pt idx="635">
                  <c:v>0.15849481427795897</c:v>
                </c:pt>
                <c:pt idx="636">
                  <c:v>0.15910531593070776</c:v>
                </c:pt>
                <c:pt idx="637">
                  <c:v>0.15768875028621743</c:v>
                </c:pt>
                <c:pt idx="638">
                  <c:v>0.15971677977973481</c:v>
                </c:pt>
                <c:pt idx="639">
                  <c:v>0.15771121114442141</c:v>
                </c:pt>
                <c:pt idx="640">
                  <c:v>0.15725838964579361</c:v>
                </c:pt>
                <c:pt idx="641">
                  <c:v>0.15651682484611101</c:v>
                </c:pt>
                <c:pt idx="642">
                  <c:v>0.15871403134774412</c:v>
                </c:pt>
                <c:pt idx="643">
                  <c:v>0.16081857606922728</c:v>
                </c:pt>
                <c:pt idx="644">
                  <c:v>0.15612819466681166</c:v>
                </c:pt>
                <c:pt idx="645">
                  <c:v>0.15512456912458417</c:v>
                </c:pt>
                <c:pt idx="646">
                  <c:v>0.15709694535869062</c:v>
                </c:pt>
                <c:pt idx="647">
                  <c:v>0.15523497796800986</c:v>
                </c:pt>
                <c:pt idx="648">
                  <c:v>0.15891750056268497</c:v>
                </c:pt>
                <c:pt idx="649">
                  <c:v>0.15909032872646919</c:v>
                </c:pt>
                <c:pt idx="650">
                  <c:v>0.15658367914010643</c:v>
                </c:pt>
                <c:pt idx="651">
                  <c:v>0.15601648586867076</c:v>
                </c:pt>
                <c:pt idx="652">
                  <c:v>0.15506891978726403</c:v>
                </c:pt>
                <c:pt idx="653">
                  <c:v>0.15396203745396994</c:v>
                </c:pt>
                <c:pt idx="654">
                  <c:v>0.15187620555685541</c:v>
                </c:pt>
                <c:pt idx="655">
                  <c:v>0.15344368514183523</c:v>
                </c:pt>
                <c:pt idx="656">
                  <c:v>0.15526077273872599</c:v>
                </c:pt>
                <c:pt idx="657">
                  <c:v>0.15626847089015358</c:v>
                </c:pt>
                <c:pt idx="658">
                  <c:v>0.15648775190014294</c:v>
                </c:pt>
                <c:pt idx="659">
                  <c:v>0.15346191915970595</c:v>
                </c:pt>
                <c:pt idx="660">
                  <c:v>0.15271100990072181</c:v>
                </c:pt>
                <c:pt idx="661">
                  <c:v>0.15406650473730765</c:v>
                </c:pt>
                <c:pt idx="662">
                  <c:v>0.15286586826211285</c:v>
                </c:pt>
                <c:pt idx="663">
                  <c:v>0.14985652156608165</c:v>
                </c:pt>
                <c:pt idx="664">
                  <c:v>0.15279994162398799</c:v>
                </c:pt>
                <c:pt idx="665">
                  <c:v>0.15288169765735179</c:v>
                </c:pt>
                <c:pt idx="666">
                  <c:v>0.15303212292078439</c:v>
                </c:pt>
                <c:pt idx="667">
                  <c:v>0.15075691225873947</c:v>
                </c:pt>
                <c:pt idx="668">
                  <c:v>0.14935389357070356</c:v>
                </c:pt>
                <c:pt idx="669">
                  <c:v>0.15024034740995457</c:v>
                </c:pt>
                <c:pt idx="670">
                  <c:v>0.15030337746768313</c:v>
                </c:pt>
                <c:pt idx="671">
                  <c:v>0.14848453153109245</c:v>
                </c:pt>
                <c:pt idx="672">
                  <c:v>0.15083873865768585</c:v>
                </c:pt>
                <c:pt idx="673">
                  <c:v>0.15369985229649694</c:v>
                </c:pt>
                <c:pt idx="674">
                  <c:v>0.15185164797643905</c:v>
                </c:pt>
                <c:pt idx="675">
                  <c:v>0.1513146912053516</c:v>
                </c:pt>
                <c:pt idx="676">
                  <c:v>0.15127263742947575</c:v>
                </c:pt>
                <c:pt idx="677">
                  <c:v>0.1512017717573281</c:v>
                </c:pt>
                <c:pt idx="678">
                  <c:v>0.14948871549969242</c:v>
                </c:pt>
                <c:pt idx="679">
                  <c:v>0.15181897163926181</c:v>
                </c:pt>
                <c:pt idx="680">
                  <c:v>0.1488843784241882</c:v>
                </c:pt>
                <c:pt idx="681">
                  <c:v>0.15408259544530103</c:v>
                </c:pt>
                <c:pt idx="682">
                  <c:v>0.15119914375970395</c:v>
                </c:pt>
                <c:pt idx="683">
                  <c:v>0.15121041418527259</c:v>
                </c:pt>
                <c:pt idx="684">
                  <c:v>0.15348621020217038</c:v>
                </c:pt>
                <c:pt idx="685">
                  <c:v>0.14987129677092209</c:v>
                </c:pt>
                <c:pt idx="686">
                  <c:v>0.15264446126795</c:v>
                </c:pt>
                <c:pt idx="687">
                  <c:v>0.1518025602616338</c:v>
                </c:pt>
                <c:pt idx="688">
                  <c:v>0.15023684671970047</c:v>
                </c:pt>
                <c:pt idx="689">
                  <c:v>0.14989168634851238</c:v>
                </c:pt>
                <c:pt idx="690">
                  <c:v>0.1503308808755528</c:v>
                </c:pt>
                <c:pt idx="691">
                  <c:v>0.15047081742603194</c:v>
                </c:pt>
                <c:pt idx="692">
                  <c:v>0.15163302134123516</c:v>
                </c:pt>
                <c:pt idx="693">
                  <c:v>0.15002974532908742</c:v>
                </c:pt>
                <c:pt idx="694">
                  <c:v>0.15046834410565194</c:v>
                </c:pt>
                <c:pt idx="695">
                  <c:v>0.15082263237220467</c:v>
                </c:pt>
                <c:pt idx="696">
                  <c:v>0.15017852182340252</c:v>
                </c:pt>
                <c:pt idx="697">
                  <c:v>0.1493536892471517</c:v>
                </c:pt>
                <c:pt idx="698">
                  <c:v>0.15427357751399873</c:v>
                </c:pt>
                <c:pt idx="699">
                  <c:v>0.14960709667825575</c:v>
                </c:pt>
                <c:pt idx="700">
                  <c:v>0.15066935902222076</c:v>
                </c:pt>
                <c:pt idx="701">
                  <c:v>0.15010133821014535</c:v>
                </c:pt>
                <c:pt idx="702">
                  <c:v>0.15149216675157251</c:v>
                </c:pt>
                <c:pt idx="703">
                  <c:v>0.15008165676059201</c:v>
                </c:pt>
                <c:pt idx="704">
                  <c:v>0.14964458349992063</c:v>
                </c:pt>
                <c:pt idx="705">
                  <c:v>0.1463224997331386</c:v>
                </c:pt>
                <c:pt idx="706">
                  <c:v>0.14914161716408653</c:v>
                </c:pt>
                <c:pt idx="707">
                  <c:v>0.14896360352074883</c:v>
                </c:pt>
                <c:pt idx="708">
                  <c:v>0.1478919781730075</c:v>
                </c:pt>
                <c:pt idx="709">
                  <c:v>0.14689579629407576</c:v>
                </c:pt>
                <c:pt idx="710">
                  <c:v>0.14854699552989126</c:v>
                </c:pt>
                <c:pt idx="711">
                  <c:v>0.14953672955111244</c:v>
                </c:pt>
                <c:pt idx="712">
                  <c:v>0.14933872577942647</c:v>
                </c:pt>
                <c:pt idx="713">
                  <c:v>0.14945243053855151</c:v>
                </c:pt>
                <c:pt idx="714">
                  <c:v>0.14804436567751791</c:v>
                </c:pt>
                <c:pt idx="715">
                  <c:v>0.14743664709974813</c:v>
                </c:pt>
                <c:pt idx="716">
                  <c:v>0.14804816687231878</c:v>
                </c:pt>
                <c:pt idx="717">
                  <c:v>0.15045591855949259</c:v>
                </c:pt>
                <c:pt idx="718">
                  <c:v>0.14621032340329324</c:v>
                </c:pt>
                <c:pt idx="719">
                  <c:v>0.1474890706866048</c:v>
                </c:pt>
                <c:pt idx="720">
                  <c:v>0.14932291811899143</c:v>
                </c:pt>
                <c:pt idx="721">
                  <c:v>0.15149499837428521</c:v>
                </c:pt>
                <c:pt idx="722">
                  <c:v>0.15136636040619245</c:v>
                </c:pt>
                <c:pt idx="723">
                  <c:v>0.14970525727832407</c:v>
                </c:pt>
                <c:pt idx="724">
                  <c:v>0.15418260770981762</c:v>
                </c:pt>
                <c:pt idx="725">
                  <c:v>0.14847257674091802</c:v>
                </c:pt>
                <c:pt idx="726">
                  <c:v>0.15026579806559057</c:v>
                </c:pt>
                <c:pt idx="727">
                  <c:v>0.14930260920806462</c:v>
                </c:pt>
                <c:pt idx="728">
                  <c:v>0.15099909494033575</c:v>
                </c:pt>
                <c:pt idx="729">
                  <c:v>0.14908664901157045</c:v>
                </c:pt>
                <c:pt idx="730">
                  <c:v>0.14823045853742728</c:v>
                </c:pt>
                <c:pt idx="731">
                  <c:v>0.15014680846286677</c:v>
                </c:pt>
                <c:pt idx="732">
                  <c:v>0.14898135623730127</c:v>
                </c:pt>
                <c:pt idx="733">
                  <c:v>0.14931579182437191</c:v>
                </c:pt>
                <c:pt idx="734">
                  <c:v>0.1479995396795685</c:v>
                </c:pt>
                <c:pt idx="735">
                  <c:v>0.14797910426925484</c:v>
                </c:pt>
                <c:pt idx="736">
                  <c:v>0.14612696965238536</c:v>
                </c:pt>
                <c:pt idx="737">
                  <c:v>0.14747837620561666</c:v>
                </c:pt>
                <c:pt idx="738">
                  <c:v>0.1472007303973677</c:v>
                </c:pt>
                <c:pt idx="739">
                  <c:v>0.15168581334590983</c:v>
                </c:pt>
                <c:pt idx="740">
                  <c:v>0.14697336818206669</c:v>
                </c:pt>
                <c:pt idx="741">
                  <c:v>0.14956281130185378</c:v>
                </c:pt>
                <c:pt idx="742">
                  <c:v>0.14678825904347045</c:v>
                </c:pt>
                <c:pt idx="743">
                  <c:v>0.14829003208392302</c:v>
                </c:pt>
                <c:pt idx="744">
                  <c:v>0.14466884380594178</c:v>
                </c:pt>
                <c:pt idx="745">
                  <c:v>0.1463245768515942</c:v>
                </c:pt>
                <c:pt idx="746">
                  <c:v>0.14602261700130215</c:v>
                </c:pt>
                <c:pt idx="747">
                  <c:v>0.14545038188008913</c:v>
                </c:pt>
                <c:pt idx="748">
                  <c:v>0.14793030476004093</c:v>
                </c:pt>
                <c:pt idx="749">
                  <c:v>0.14599392137649894</c:v>
                </c:pt>
                <c:pt idx="750">
                  <c:v>0.14837188928370537</c:v>
                </c:pt>
                <c:pt idx="751">
                  <c:v>0.15264954925933918</c:v>
                </c:pt>
                <c:pt idx="752">
                  <c:v>0.14548586741736863</c:v>
                </c:pt>
                <c:pt idx="753">
                  <c:v>0.1465933994464933</c:v>
                </c:pt>
                <c:pt idx="754">
                  <c:v>0.14516199610223499</c:v>
                </c:pt>
                <c:pt idx="755">
                  <c:v>0.14365010606231451</c:v>
                </c:pt>
                <c:pt idx="756">
                  <c:v>0.14418562774772656</c:v>
                </c:pt>
                <c:pt idx="757">
                  <c:v>0.14552265475093668</c:v>
                </c:pt>
                <c:pt idx="758">
                  <c:v>0.14486414389855731</c:v>
                </c:pt>
                <c:pt idx="759">
                  <c:v>0.14605899716397974</c:v>
                </c:pt>
                <c:pt idx="760">
                  <c:v>0.14250696452846187</c:v>
                </c:pt>
                <c:pt idx="761">
                  <c:v>0.14720811994417779</c:v>
                </c:pt>
                <c:pt idx="762">
                  <c:v>0.14452017194906006</c:v>
                </c:pt>
                <c:pt idx="763">
                  <c:v>0.14657205163752773</c:v>
                </c:pt>
                <c:pt idx="764">
                  <c:v>0.14115351075543575</c:v>
                </c:pt>
                <c:pt idx="765">
                  <c:v>0.14291911517525435</c:v>
                </c:pt>
                <c:pt idx="766">
                  <c:v>0.14491416762122386</c:v>
                </c:pt>
                <c:pt idx="767">
                  <c:v>0.14259112011407488</c:v>
                </c:pt>
                <c:pt idx="768">
                  <c:v>0.14398384288506341</c:v>
                </c:pt>
                <c:pt idx="769">
                  <c:v>0.14429716520806685</c:v>
                </c:pt>
                <c:pt idx="770">
                  <c:v>0.14478593397616049</c:v>
                </c:pt>
                <c:pt idx="771">
                  <c:v>0.14339523919183558</c:v>
                </c:pt>
                <c:pt idx="772">
                  <c:v>0.14629590243487023</c:v>
                </c:pt>
                <c:pt idx="773">
                  <c:v>0.14433782693248776</c:v>
                </c:pt>
                <c:pt idx="774">
                  <c:v>0.14495948688315924</c:v>
                </c:pt>
                <c:pt idx="775">
                  <c:v>0.14195468319866067</c:v>
                </c:pt>
                <c:pt idx="776">
                  <c:v>0.14563807032688261</c:v>
                </c:pt>
                <c:pt idx="777">
                  <c:v>0.14371488236666435</c:v>
                </c:pt>
                <c:pt idx="778">
                  <c:v>0.14465229378044123</c:v>
                </c:pt>
                <c:pt idx="779">
                  <c:v>0.14509307832345475</c:v>
                </c:pt>
                <c:pt idx="780">
                  <c:v>0.15039910451195224</c:v>
                </c:pt>
                <c:pt idx="781">
                  <c:v>0.14956535051841607</c:v>
                </c:pt>
                <c:pt idx="782">
                  <c:v>0.14167705830530064</c:v>
                </c:pt>
                <c:pt idx="783">
                  <c:v>0.14334954161705005</c:v>
                </c:pt>
                <c:pt idx="784">
                  <c:v>0.14498210949291679</c:v>
                </c:pt>
                <c:pt idx="785">
                  <c:v>0.1481925940460444</c:v>
                </c:pt>
                <c:pt idx="786">
                  <c:v>0.14093110652986476</c:v>
                </c:pt>
                <c:pt idx="787">
                  <c:v>0.14555813088662947</c:v>
                </c:pt>
                <c:pt idx="788">
                  <c:v>0.14508178305951405</c:v>
                </c:pt>
                <c:pt idx="789">
                  <c:v>0.14336040419219448</c:v>
                </c:pt>
                <c:pt idx="790">
                  <c:v>0.14377649844522367</c:v>
                </c:pt>
                <c:pt idx="791">
                  <c:v>0.14205976193321446</c:v>
                </c:pt>
                <c:pt idx="792">
                  <c:v>0.14142230275724943</c:v>
                </c:pt>
                <c:pt idx="793">
                  <c:v>0.14054798581822059</c:v>
                </c:pt>
                <c:pt idx="794">
                  <c:v>0.13925589725868417</c:v>
                </c:pt>
                <c:pt idx="795">
                  <c:v>0.13899481087363363</c:v>
                </c:pt>
                <c:pt idx="796">
                  <c:v>0.14349822496354947</c:v>
                </c:pt>
                <c:pt idx="797">
                  <c:v>0.14579842200256321</c:v>
                </c:pt>
                <c:pt idx="798">
                  <c:v>0.14661005993873275</c:v>
                </c:pt>
                <c:pt idx="799">
                  <c:v>0.14354650741830635</c:v>
                </c:pt>
                <c:pt idx="800">
                  <c:v>0.14001075508417579</c:v>
                </c:pt>
                <c:pt idx="801">
                  <c:v>0.1416043720313381</c:v>
                </c:pt>
                <c:pt idx="802">
                  <c:v>0.14478638017028447</c:v>
                </c:pt>
                <c:pt idx="803">
                  <c:v>0.13944095890893446</c:v>
                </c:pt>
                <c:pt idx="804">
                  <c:v>0.14383286931997644</c:v>
                </c:pt>
                <c:pt idx="805">
                  <c:v>0.14056649446118133</c:v>
                </c:pt>
                <c:pt idx="806">
                  <c:v>0.14734495835611905</c:v>
                </c:pt>
                <c:pt idx="807">
                  <c:v>0.13781550467981138</c:v>
                </c:pt>
                <c:pt idx="808">
                  <c:v>0.13990594583486732</c:v>
                </c:pt>
                <c:pt idx="809">
                  <c:v>0.13668346952724775</c:v>
                </c:pt>
                <c:pt idx="810">
                  <c:v>0.13609908334933357</c:v>
                </c:pt>
                <c:pt idx="811">
                  <c:v>0.13686932488567161</c:v>
                </c:pt>
                <c:pt idx="812">
                  <c:v>0.13636919567512051</c:v>
                </c:pt>
                <c:pt idx="813">
                  <c:v>0.13974400090996972</c:v>
                </c:pt>
                <c:pt idx="814">
                  <c:v>0.14097024852828224</c:v>
                </c:pt>
                <c:pt idx="815">
                  <c:v>0.13561107668876982</c:v>
                </c:pt>
                <c:pt idx="816">
                  <c:v>0.13946405343697849</c:v>
                </c:pt>
                <c:pt idx="817">
                  <c:v>0.13907913607344671</c:v>
                </c:pt>
                <c:pt idx="818">
                  <c:v>0.13953661613197668</c:v>
                </c:pt>
                <c:pt idx="819">
                  <c:v>0.14149903825465646</c:v>
                </c:pt>
                <c:pt idx="820">
                  <c:v>0.14246411025159314</c:v>
                </c:pt>
                <c:pt idx="821">
                  <c:v>0.13396293236190912</c:v>
                </c:pt>
                <c:pt idx="822">
                  <c:v>0.13758076312329298</c:v>
                </c:pt>
                <c:pt idx="823">
                  <c:v>0.14018825983736549</c:v>
                </c:pt>
                <c:pt idx="824">
                  <c:v>0.13850205199290475</c:v>
                </c:pt>
                <c:pt idx="825">
                  <c:v>0.13592448814812055</c:v>
                </c:pt>
                <c:pt idx="826">
                  <c:v>0.13989143403947848</c:v>
                </c:pt>
                <c:pt idx="827">
                  <c:v>0.13726480906006644</c:v>
                </c:pt>
                <c:pt idx="828">
                  <c:v>0.13742159043573735</c:v>
                </c:pt>
                <c:pt idx="829">
                  <c:v>0.13745525286261176</c:v>
                </c:pt>
                <c:pt idx="830">
                  <c:v>0.1370606534549719</c:v>
                </c:pt>
                <c:pt idx="831">
                  <c:v>0.13424026361087404</c:v>
                </c:pt>
                <c:pt idx="832">
                  <c:v>0.13556995027852356</c:v>
                </c:pt>
                <c:pt idx="833">
                  <c:v>0.1339428027708788</c:v>
                </c:pt>
                <c:pt idx="834">
                  <c:v>0.13469704822536621</c:v>
                </c:pt>
                <c:pt idx="835">
                  <c:v>0.13921673239542559</c:v>
                </c:pt>
                <c:pt idx="836">
                  <c:v>0.13526767954217364</c:v>
                </c:pt>
                <c:pt idx="837">
                  <c:v>0.13361987691424296</c:v>
                </c:pt>
                <c:pt idx="838">
                  <c:v>0.13941961599354236</c:v>
                </c:pt>
                <c:pt idx="839">
                  <c:v>0.13973466610522567</c:v>
                </c:pt>
                <c:pt idx="840">
                  <c:v>0.13507077288559036</c:v>
                </c:pt>
                <c:pt idx="841">
                  <c:v>0.13743490606773573</c:v>
                </c:pt>
                <c:pt idx="842">
                  <c:v>0.1406128944925179</c:v>
                </c:pt>
                <c:pt idx="843">
                  <c:v>0.13720136817701756</c:v>
                </c:pt>
                <c:pt idx="844">
                  <c:v>0.13947925021553248</c:v>
                </c:pt>
                <c:pt idx="845">
                  <c:v>0.13384822335166816</c:v>
                </c:pt>
                <c:pt idx="846">
                  <c:v>0.13392122679668125</c:v>
                </c:pt>
                <c:pt idx="847">
                  <c:v>0.13536176743676195</c:v>
                </c:pt>
                <c:pt idx="848">
                  <c:v>0.13557333350587095</c:v>
                </c:pt>
                <c:pt idx="849">
                  <c:v>0.13640522403714972</c:v>
                </c:pt>
                <c:pt idx="850">
                  <c:v>0.13533191805997902</c:v>
                </c:pt>
                <c:pt idx="851">
                  <c:v>0.13579652018283372</c:v>
                </c:pt>
                <c:pt idx="852">
                  <c:v>0.13442555167651277</c:v>
                </c:pt>
                <c:pt idx="853">
                  <c:v>0.13577963044265465</c:v>
                </c:pt>
                <c:pt idx="854">
                  <c:v>0.13425707615123991</c:v>
                </c:pt>
                <c:pt idx="855">
                  <c:v>0.13594780347494873</c:v>
                </c:pt>
                <c:pt idx="856">
                  <c:v>0.13897630005987421</c:v>
                </c:pt>
                <c:pt idx="857">
                  <c:v>0.13823729486594674</c:v>
                </c:pt>
                <c:pt idx="858">
                  <c:v>0.13736920590131821</c:v>
                </c:pt>
                <c:pt idx="859">
                  <c:v>0.13456497838542755</c:v>
                </c:pt>
                <c:pt idx="860">
                  <c:v>0.13696753961391583</c:v>
                </c:pt>
                <c:pt idx="861">
                  <c:v>0.13628947897098995</c:v>
                </c:pt>
                <c:pt idx="862">
                  <c:v>0.13816380486918931</c:v>
                </c:pt>
                <c:pt idx="863">
                  <c:v>0.13631199623541274</c:v>
                </c:pt>
                <c:pt idx="864">
                  <c:v>0.13477541338041241</c:v>
                </c:pt>
                <c:pt idx="865">
                  <c:v>0.13238900122700858</c:v>
                </c:pt>
                <c:pt idx="866">
                  <c:v>0.13640127349244419</c:v>
                </c:pt>
                <c:pt idx="867">
                  <c:v>0.13730864198866777</c:v>
                </c:pt>
                <c:pt idx="868">
                  <c:v>0.13586871779655987</c:v>
                </c:pt>
                <c:pt idx="869">
                  <c:v>0.13495725319286386</c:v>
                </c:pt>
                <c:pt idx="870">
                  <c:v>0.13319381897249016</c:v>
                </c:pt>
                <c:pt idx="871">
                  <c:v>0.13637432641664568</c:v>
                </c:pt>
                <c:pt idx="872">
                  <c:v>0.13554907397614588</c:v>
                </c:pt>
                <c:pt idx="873">
                  <c:v>0.135778130579287</c:v>
                </c:pt>
                <c:pt idx="874">
                  <c:v>0.13957022197639704</c:v>
                </c:pt>
                <c:pt idx="875">
                  <c:v>0.1367985713660349</c:v>
                </c:pt>
                <c:pt idx="876">
                  <c:v>0.13872936486958981</c:v>
                </c:pt>
                <c:pt idx="877">
                  <c:v>0.13586785883994471</c:v>
                </c:pt>
                <c:pt idx="878">
                  <c:v>0.13727923171621434</c:v>
                </c:pt>
                <c:pt idx="879">
                  <c:v>0.13501193783930143</c:v>
                </c:pt>
                <c:pt idx="880">
                  <c:v>0.14030740880803125</c:v>
                </c:pt>
                <c:pt idx="881">
                  <c:v>0.13785371318392003</c:v>
                </c:pt>
                <c:pt idx="882">
                  <c:v>0.13540245242257104</c:v>
                </c:pt>
                <c:pt idx="883">
                  <c:v>0.13756262184210938</c:v>
                </c:pt>
                <c:pt idx="884">
                  <c:v>0.13538343540718423</c:v>
                </c:pt>
                <c:pt idx="885">
                  <c:v>0.13403649905341752</c:v>
                </c:pt>
                <c:pt idx="886">
                  <c:v>0.13320176644250128</c:v>
                </c:pt>
                <c:pt idx="887">
                  <c:v>0.13981567411913745</c:v>
                </c:pt>
                <c:pt idx="888">
                  <c:v>0.13747609634334226</c:v>
                </c:pt>
                <c:pt idx="889">
                  <c:v>0.13821588697697154</c:v>
                </c:pt>
                <c:pt idx="890">
                  <c:v>0.13480297470073987</c:v>
                </c:pt>
                <c:pt idx="891">
                  <c:v>0.13375216674740784</c:v>
                </c:pt>
                <c:pt idx="892">
                  <c:v>0.13428300406793942</c:v>
                </c:pt>
                <c:pt idx="893">
                  <c:v>0.13491598415709119</c:v>
                </c:pt>
                <c:pt idx="894">
                  <c:v>0.13620978125417579</c:v>
                </c:pt>
                <c:pt idx="895">
                  <c:v>0.13342186588578206</c:v>
                </c:pt>
                <c:pt idx="896">
                  <c:v>0.13571721596451952</c:v>
                </c:pt>
                <c:pt idx="897">
                  <c:v>0.1331385637560146</c:v>
                </c:pt>
                <c:pt idx="898">
                  <c:v>0.13086172548905328</c:v>
                </c:pt>
                <c:pt idx="899">
                  <c:v>0.13529462423949581</c:v>
                </c:pt>
                <c:pt idx="900">
                  <c:v>0.13149820104428883</c:v>
                </c:pt>
                <c:pt idx="901">
                  <c:v>0.13322197695253668</c:v>
                </c:pt>
                <c:pt idx="902">
                  <c:v>0.13027778854123753</c:v>
                </c:pt>
                <c:pt idx="903">
                  <c:v>0.13434488563502631</c:v>
                </c:pt>
                <c:pt idx="904">
                  <c:v>0.13176594442732481</c:v>
                </c:pt>
                <c:pt idx="905">
                  <c:v>0.13238456187761918</c:v>
                </c:pt>
                <c:pt idx="906">
                  <c:v>0.13670394563034574</c:v>
                </c:pt>
                <c:pt idx="907">
                  <c:v>0.1341263032231732</c:v>
                </c:pt>
                <c:pt idx="908">
                  <c:v>0.13648460878634705</c:v>
                </c:pt>
                <c:pt idx="909">
                  <c:v>0.13091808227873972</c:v>
                </c:pt>
                <c:pt idx="910">
                  <c:v>0.13265769062763597</c:v>
                </c:pt>
                <c:pt idx="911">
                  <c:v>0.13436855035609074</c:v>
                </c:pt>
                <c:pt idx="912">
                  <c:v>0.13467383625694301</c:v>
                </c:pt>
                <c:pt idx="913">
                  <c:v>0.13631972819013038</c:v>
                </c:pt>
                <c:pt idx="914">
                  <c:v>0.13310625056042577</c:v>
                </c:pt>
                <c:pt idx="915">
                  <c:v>0.13408805133435686</c:v>
                </c:pt>
                <c:pt idx="916">
                  <c:v>0.13232638672103014</c:v>
                </c:pt>
                <c:pt idx="917">
                  <c:v>0.13393534455400588</c:v>
                </c:pt>
                <c:pt idx="918">
                  <c:v>0.13275960378711976</c:v>
                </c:pt>
                <c:pt idx="919">
                  <c:v>0.13423960342095381</c:v>
                </c:pt>
                <c:pt idx="920">
                  <c:v>0.13434333512479704</c:v>
                </c:pt>
                <c:pt idx="921">
                  <c:v>0.1346056163343326</c:v>
                </c:pt>
                <c:pt idx="922">
                  <c:v>0.13646327999220978</c:v>
                </c:pt>
                <c:pt idx="923">
                  <c:v>0.1314493502935106</c:v>
                </c:pt>
                <c:pt idx="924">
                  <c:v>0.13387612765476231</c:v>
                </c:pt>
                <c:pt idx="925">
                  <c:v>0.13395909516096496</c:v>
                </c:pt>
                <c:pt idx="926">
                  <c:v>0.13197276334089522</c:v>
                </c:pt>
                <c:pt idx="927">
                  <c:v>0.13160425331005438</c:v>
                </c:pt>
                <c:pt idx="928">
                  <c:v>0.13181053084580563</c:v>
                </c:pt>
                <c:pt idx="929">
                  <c:v>0.1329790828801366</c:v>
                </c:pt>
                <c:pt idx="930">
                  <c:v>0.13537828007367123</c:v>
                </c:pt>
                <c:pt idx="931">
                  <c:v>0.13799203766012291</c:v>
                </c:pt>
                <c:pt idx="932">
                  <c:v>0.1332988441352414</c:v>
                </c:pt>
                <c:pt idx="933">
                  <c:v>0.13306129903204766</c:v>
                </c:pt>
                <c:pt idx="934">
                  <c:v>0.13269580152018054</c:v>
                </c:pt>
                <c:pt idx="935">
                  <c:v>0.13278097075845072</c:v>
                </c:pt>
                <c:pt idx="936">
                  <c:v>0.13104698105192103</c:v>
                </c:pt>
                <c:pt idx="937">
                  <c:v>0.13071188314358564</c:v>
                </c:pt>
                <c:pt idx="938">
                  <c:v>0.1319521639815964</c:v>
                </c:pt>
                <c:pt idx="939">
                  <c:v>0.13126301081162889</c:v>
                </c:pt>
                <c:pt idx="940">
                  <c:v>0.1305885660196566</c:v>
                </c:pt>
                <c:pt idx="941">
                  <c:v>0.13213912488259588</c:v>
                </c:pt>
                <c:pt idx="942">
                  <c:v>0.13415243159434506</c:v>
                </c:pt>
                <c:pt idx="943">
                  <c:v>0.13294897514966506</c:v>
                </c:pt>
                <c:pt idx="944">
                  <c:v>0.13361781537566977</c:v>
                </c:pt>
                <c:pt idx="945">
                  <c:v>0.13263927348642868</c:v>
                </c:pt>
                <c:pt idx="946">
                  <c:v>0.12975489538868912</c:v>
                </c:pt>
                <c:pt idx="947">
                  <c:v>0.13173828362014151</c:v>
                </c:pt>
                <c:pt idx="948">
                  <c:v>0.12962488896617103</c:v>
                </c:pt>
                <c:pt idx="949">
                  <c:v>0.13010631046803031</c:v>
                </c:pt>
                <c:pt idx="950">
                  <c:v>0.13241973273348506</c:v>
                </c:pt>
                <c:pt idx="951">
                  <c:v>0.12902823408198066</c:v>
                </c:pt>
                <c:pt idx="952">
                  <c:v>0.13051996776446242</c:v>
                </c:pt>
                <c:pt idx="953">
                  <c:v>0.13002135461708106</c:v>
                </c:pt>
                <c:pt idx="954">
                  <c:v>0.12847331124165567</c:v>
                </c:pt>
                <c:pt idx="955">
                  <c:v>0.13068743228810151</c:v>
                </c:pt>
                <c:pt idx="956">
                  <c:v>0.1320994056389885</c:v>
                </c:pt>
                <c:pt idx="957">
                  <c:v>0.13184904664109112</c:v>
                </c:pt>
                <c:pt idx="958">
                  <c:v>0.1271224344398352</c:v>
                </c:pt>
                <c:pt idx="959">
                  <c:v>0.13041789438176948</c:v>
                </c:pt>
                <c:pt idx="960">
                  <c:v>0.12959143301035744</c:v>
                </c:pt>
                <c:pt idx="961">
                  <c:v>0.12975186164191513</c:v>
                </c:pt>
                <c:pt idx="962">
                  <c:v>0.129646068450467</c:v>
                </c:pt>
                <c:pt idx="963">
                  <c:v>0.12764859794828332</c:v>
                </c:pt>
                <c:pt idx="964">
                  <c:v>0.12890496342292976</c:v>
                </c:pt>
                <c:pt idx="965">
                  <c:v>0.1303967589787822</c:v>
                </c:pt>
                <c:pt idx="966">
                  <c:v>0.12879874460261501</c:v>
                </c:pt>
                <c:pt idx="967">
                  <c:v>0.1310924551535009</c:v>
                </c:pt>
                <c:pt idx="968">
                  <c:v>0.13120216394239945</c:v>
                </c:pt>
                <c:pt idx="969">
                  <c:v>0.13025585940850343</c:v>
                </c:pt>
                <c:pt idx="970">
                  <c:v>0.13190047724267218</c:v>
                </c:pt>
                <c:pt idx="971">
                  <c:v>0.13069671457095342</c:v>
                </c:pt>
                <c:pt idx="972">
                  <c:v>0.1333325603874049</c:v>
                </c:pt>
                <c:pt idx="973">
                  <c:v>0.12841121284401116</c:v>
                </c:pt>
                <c:pt idx="974">
                  <c:v>0.12835834150714717</c:v>
                </c:pt>
                <c:pt idx="975">
                  <c:v>0.12828022358887514</c:v>
                </c:pt>
                <c:pt idx="976">
                  <c:v>0.1291031857400986</c:v>
                </c:pt>
                <c:pt idx="977">
                  <c:v>0.13096732264373073</c:v>
                </c:pt>
                <c:pt idx="978">
                  <c:v>0.13090427375634961</c:v>
                </c:pt>
                <c:pt idx="979">
                  <c:v>0.12721651794839522</c:v>
                </c:pt>
                <c:pt idx="980">
                  <c:v>0.13050314953179831</c:v>
                </c:pt>
                <c:pt idx="981">
                  <c:v>0.12835132824085649</c:v>
                </c:pt>
                <c:pt idx="982">
                  <c:v>0.130597195101647</c:v>
                </c:pt>
                <c:pt idx="983">
                  <c:v>0.13001941509343271</c:v>
                </c:pt>
                <c:pt idx="984">
                  <c:v>0.12795494135813967</c:v>
                </c:pt>
                <c:pt idx="985">
                  <c:v>0.13022345293122986</c:v>
                </c:pt>
                <c:pt idx="986">
                  <c:v>0.12819820053221928</c:v>
                </c:pt>
                <c:pt idx="987">
                  <c:v>0.12926240518063328</c:v>
                </c:pt>
                <c:pt idx="988">
                  <c:v>0.12999770888457393</c:v>
                </c:pt>
                <c:pt idx="989">
                  <c:v>0.12900542521664385</c:v>
                </c:pt>
                <c:pt idx="990">
                  <c:v>0.12819363491154032</c:v>
                </c:pt>
                <c:pt idx="991">
                  <c:v>0.13239178997013271</c:v>
                </c:pt>
                <c:pt idx="992">
                  <c:v>0.1306690195659872</c:v>
                </c:pt>
                <c:pt idx="993">
                  <c:v>0.13046816290880539</c:v>
                </c:pt>
                <c:pt idx="994">
                  <c:v>0.13057182667244688</c:v>
                </c:pt>
                <c:pt idx="995">
                  <c:v>0.131410205082892</c:v>
                </c:pt>
                <c:pt idx="996">
                  <c:v>0.13007073723153281</c:v>
                </c:pt>
                <c:pt idx="997">
                  <c:v>0.13210336406907011</c:v>
                </c:pt>
                <c:pt idx="998">
                  <c:v>0.13111241801525739</c:v>
                </c:pt>
                <c:pt idx="999">
                  <c:v>0.12789803406640748</c:v>
                </c:pt>
              </c:numCache>
            </c:numRef>
          </c:yVal>
          <c:smooth val="0"/>
        </c:ser>
        <c:dLbls>
          <c:showLegendKey val="0"/>
          <c:showVal val="0"/>
          <c:showCatName val="0"/>
          <c:showSerName val="0"/>
          <c:showPercent val="0"/>
          <c:showBubbleSize val="0"/>
        </c:dLbls>
        <c:axId val="44237568"/>
        <c:axId val="44239104"/>
      </c:scatterChart>
      <c:valAx>
        <c:axId val="44237568"/>
        <c:scaling>
          <c:orientation val="minMax"/>
          <c:max val="200"/>
        </c:scaling>
        <c:delete val="0"/>
        <c:axPos val="b"/>
        <c:numFmt formatCode="General" sourceLinked="1"/>
        <c:majorTickMark val="out"/>
        <c:minorTickMark val="none"/>
        <c:tickLblPos val="nextTo"/>
        <c:crossAx val="44239104"/>
        <c:crosses val="autoZero"/>
        <c:crossBetween val="midCat"/>
      </c:valAx>
      <c:valAx>
        <c:axId val="44239104"/>
        <c:scaling>
          <c:orientation val="minMax"/>
          <c:max val="0.22000000000000003"/>
          <c:min val="0.17"/>
        </c:scaling>
        <c:delete val="0"/>
        <c:axPos val="l"/>
        <c:majorGridlines/>
        <c:numFmt formatCode="General" sourceLinked="1"/>
        <c:majorTickMark val="out"/>
        <c:minorTickMark val="none"/>
        <c:tickLblPos val="nextTo"/>
        <c:crossAx val="44237568"/>
        <c:crosses val="autoZero"/>
        <c:crossBetween val="midCat"/>
      </c:valAx>
    </c:plotArea>
    <c:legend>
      <c:legendPos val="r"/>
      <c:layout>
        <c:manualLayout>
          <c:xMode val="edge"/>
          <c:yMode val="edge"/>
          <c:x val="0.65669114890050606"/>
          <c:y val="3.4108971865681285E-2"/>
          <c:w val="0.28502190167405611"/>
          <c:h val="0.80764942305199106"/>
        </c:manualLayout>
      </c:layout>
      <c:overlay val="1"/>
      <c:txPr>
        <a:bodyPr/>
        <a:lstStyle/>
        <a:p>
          <a:pPr>
            <a:defRPr sz="1800"/>
          </a:pPr>
          <a:endParaRPr lang="cs-CZ"/>
        </a:p>
      </c:txPr>
    </c:legend>
    <c:plotVisOnly val="1"/>
    <c:dispBlanksAs val="gap"/>
    <c:showDLblsOverMax val="0"/>
  </c:chart>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cs-CZ"/>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scatterChart>
        <c:scatterStyle val="lineMarker"/>
        <c:varyColors val="0"/>
        <c:ser>
          <c:idx val="0"/>
          <c:order val="0"/>
          <c:tx>
            <c:strRef>
              <c:f>List2!$K$1</c:f>
              <c:strCache>
                <c:ptCount val="1"/>
                <c:pt idx="0">
                  <c:v>% Correct Train</c:v>
                </c:pt>
              </c:strCache>
            </c:strRef>
          </c:tx>
          <c:spPr>
            <a:ln w="28575">
              <a:noFill/>
            </a:ln>
          </c:spPr>
          <c:marker>
            <c:symbol val="circle"/>
            <c:size val="2"/>
            <c:spPr>
              <a:ln>
                <a:noFill/>
              </a:ln>
            </c:spPr>
          </c:marker>
          <c:xVal>
            <c:numRef>
              <c:f>List2!$A$2:$A$1001</c:f>
              <c:numCache>
                <c:formatCode>General</c:formatCode>
                <c:ptCount val="1000"/>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pt idx="65">
                  <c:v>66</c:v>
                </c:pt>
                <c:pt idx="66">
                  <c:v>67</c:v>
                </c:pt>
                <c:pt idx="67">
                  <c:v>68</c:v>
                </c:pt>
                <c:pt idx="68">
                  <c:v>69</c:v>
                </c:pt>
                <c:pt idx="69">
                  <c:v>70</c:v>
                </c:pt>
                <c:pt idx="70">
                  <c:v>71</c:v>
                </c:pt>
                <c:pt idx="71">
                  <c:v>72</c:v>
                </c:pt>
                <c:pt idx="72">
                  <c:v>73</c:v>
                </c:pt>
                <c:pt idx="73">
                  <c:v>74</c:v>
                </c:pt>
                <c:pt idx="74">
                  <c:v>75</c:v>
                </c:pt>
                <c:pt idx="75">
                  <c:v>76</c:v>
                </c:pt>
                <c:pt idx="76">
                  <c:v>77</c:v>
                </c:pt>
                <c:pt idx="77">
                  <c:v>78</c:v>
                </c:pt>
                <c:pt idx="78">
                  <c:v>79</c:v>
                </c:pt>
                <c:pt idx="79">
                  <c:v>80</c:v>
                </c:pt>
                <c:pt idx="80">
                  <c:v>81</c:v>
                </c:pt>
                <c:pt idx="81">
                  <c:v>82</c:v>
                </c:pt>
                <c:pt idx="82">
                  <c:v>83</c:v>
                </c:pt>
                <c:pt idx="83">
                  <c:v>84</c:v>
                </c:pt>
                <c:pt idx="84">
                  <c:v>85</c:v>
                </c:pt>
                <c:pt idx="85">
                  <c:v>86</c:v>
                </c:pt>
                <c:pt idx="86">
                  <c:v>87</c:v>
                </c:pt>
                <c:pt idx="87">
                  <c:v>88</c:v>
                </c:pt>
                <c:pt idx="88">
                  <c:v>89</c:v>
                </c:pt>
                <c:pt idx="89">
                  <c:v>90</c:v>
                </c:pt>
                <c:pt idx="90">
                  <c:v>91</c:v>
                </c:pt>
                <c:pt idx="91">
                  <c:v>92</c:v>
                </c:pt>
                <c:pt idx="92">
                  <c:v>93</c:v>
                </c:pt>
                <c:pt idx="93">
                  <c:v>94</c:v>
                </c:pt>
                <c:pt idx="94">
                  <c:v>95</c:v>
                </c:pt>
                <c:pt idx="95">
                  <c:v>96</c:v>
                </c:pt>
                <c:pt idx="96">
                  <c:v>97</c:v>
                </c:pt>
                <c:pt idx="97">
                  <c:v>98</c:v>
                </c:pt>
                <c:pt idx="98">
                  <c:v>99</c:v>
                </c:pt>
                <c:pt idx="99">
                  <c:v>100</c:v>
                </c:pt>
                <c:pt idx="100">
                  <c:v>101</c:v>
                </c:pt>
                <c:pt idx="101">
                  <c:v>102</c:v>
                </c:pt>
                <c:pt idx="102">
                  <c:v>103</c:v>
                </c:pt>
                <c:pt idx="103">
                  <c:v>104</c:v>
                </c:pt>
                <c:pt idx="104">
                  <c:v>105</c:v>
                </c:pt>
                <c:pt idx="105">
                  <c:v>106</c:v>
                </c:pt>
                <c:pt idx="106">
                  <c:v>107</c:v>
                </c:pt>
                <c:pt idx="107">
                  <c:v>108</c:v>
                </c:pt>
                <c:pt idx="108">
                  <c:v>109</c:v>
                </c:pt>
                <c:pt idx="109">
                  <c:v>110</c:v>
                </c:pt>
                <c:pt idx="110">
                  <c:v>111</c:v>
                </c:pt>
                <c:pt idx="111">
                  <c:v>112</c:v>
                </c:pt>
                <c:pt idx="112">
                  <c:v>113</c:v>
                </c:pt>
                <c:pt idx="113">
                  <c:v>114</c:v>
                </c:pt>
                <c:pt idx="114">
                  <c:v>115</c:v>
                </c:pt>
                <c:pt idx="115">
                  <c:v>116</c:v>
                </c:pt>
                <c:pt idx="116">
                  <c:v>117</c:v>
                </c:pt>
                <c:pt idx="117">
                  <c:v>118</c:v>
                </c:pt>
                <c:pt idx="118">
                  <c:v>119</c:v>
                </c:pt>
                <c:pt idx="119">
                  <c:v>120</c:v>
                </c:pt>
                <c:pt idx="120">
                  <c:v>121</c:v>
                </c:pt>
                <c:pt idx="121">
                  <c:v>122</c:v>
                </c:pt>
                <c:pt idx="122">
                  <c:v>123</c:v>
                </c:pt>
                <c:pt idx="123">
                  <c:v>124</c:v>
                </c:pt>
                <c:pt idx="124">
                  <c:v>125</c:v>
                </c:pt>
                <c:pt idx="125">
                  <c:v>126</c:v>
                </c:pt>
                <c:pt idx="126">
                  <c:v>127</c:v>
                </c:pt>
                <c:pt idx="127">
                  <c:v>128</c:v>
                </c:pt>
                <c:pt idx="128">
                  <c:v>129</c:v>
                </c:pt>
                <c:pt idx="129">
                  <c:v>130</c:v>
                </c:pt>
                <c:pt idx="130">
                  <c:v>131</c:v>
                </c:pt>
                <c:pt idx="131">
                  <c:v>132</c:v>
                </c:pt>
                <c:pt idx="132">
                  <c:v>133</c:v>
                </c:pt>
                <c:pt idx="133">
                  <c:v>134</c:v>
                </c:pt>
                <c:pt idx="134">
                  <c:v>135</c:v>
                </c:pt>
                <c:pt idx="135">
                  <c:v>136</c:v>
                </c:pt>
                <c:pt idx="136">
                  <c:v>137</c:v>
                </c:pt>
                <c:pt idx="137">
                  <c:v>138</c:v>
                </c:pt>
                <c:pt idx="138">
                  <c:v>139</c:v>
                </c:pt>
                <c:pt idx="139">
                  <c:v>140</c:v>
                </c:pt>
                <c:pt idx="140">
                  <c:v>141</c:v>
                </c:pt>
                <c:pt idx="141">
                  <c:v>142</c:v>
                </c:pt>
                <c:pt idx="142">
                  <c:v>143</c:v>
                </c:pt>
                <c:pt idx="143">
                  <c:v>144</c:v>
                </c:pt>
                <c:pt idx="144">
                  <c:v>145</c:v>
                </c:pt>
                <c:pt idx="145">
                  <c:v>146</c:v>
                </c:pt>
                <c:pt idx="146">
                  <c:v>147</c:v>
                </c:pt>
                <c:pt idx="147">
                  <c:v>148</c:v>
                </c:pt>
                <c:pt idx="148">
                  <c:v>149</c:v>
                </c:pt>
                <c:pt idx="149">
                  <c:v>150</c:v>
                </c:pt>
                <c:pt idx="150">
                  <c:v>151</c:v>
                </c:pt>
                <c:pt idx="151">
                  <c:v>152</c:v>
                </c:pt>
                <c:pt idx="152">
                  <c:v>153</c:v>
                </c:pt>
                <c:pt idx="153">
                  <c:v>154</c:v>
                </c:pt>
                <c:pt idx="154">
                  <c:v>155</c:v>
                </c:pt>
                <c:pt idx="155">
                  <c:v>156</c:v>
                </c:pt>
                <c:pt idx="156">
                  <c:v>157</c:v>
                </c:pt>
                <c:pt idx="157">
                  <c:v>158</c:v>
                </c:pt>
                <c:pt idx="158">
                  <c:v>159</c:v>
                </c:pt>
                <c:pt idx="159">
                  <c:v>160</c:v>
                </c:pt>
                <c:pt idx="160">
                  <c:v>161</c:v>
                </c:pt>
                <c:pt idx="161">
                  <c:v>162</c:v>
                </c:pt>
                <c:pt idx="162">
                  <c:v>163</c:v>
                </c:pt>
                <c:pt idx="163">
                  <c:v>164</c:v>
                </c:pt>
                <c:pt idx="164">
                  <c:v>165</c:v>
                </c:pt>
                <c:pt idx="165">
                  <c:v>166</c:v>
                </c:pt>
                <c:pt idx="166">
                  <c:v>167</c:v>
                </c:pt>
                <c:pt idx="167">
                  <c:v>168</c:v>
                </c:pt>
                <c:pt idx="168">
                  <c:v>169</c:v>
                </c:pt>
                <c:pt idx="169">
                  <c:v>170</c:v>
                </c:pt>
                <c:pt idx="170">
                  <c:v>171</c:v>
                </c:pt>
                <c:pt idx="171">
                  <c:v>172</c:v>
                </c:pt>
                <c:pt idx="172">
                  <c:v>173</c:v>
                </c:pt>
                <c:pt idx="173">
                  <c:v>174</c:v>
                </c:pt>
                <c:pt idx="174">
                  <c:v>175</c:v>
                </c:pt>
                <c:pt idx="175">
                  <c:v>176</c:v>
                </c:pt>
                <c:pt idx="176">
                  <c:v>177</c:v>
                </c:pt>
                <c:pt idx="177">
                  <c:v>178</c:v>
                </c:pt>
                <c:pt idx="178">
                  <c:v>179</c:v>
                </c:pt>
                <c:pt idx="179">
                  <c:v>180</c:v>
                </c:pt>
                <c:pt idx="180">
                  <c:v>181</c:v>
                </c:pt>
                <c:pt idx="181">
                  <c:v>182</c:v>
                </c:pt>
                <c:pt idx="182">
                  <c:v>183</c:v>
                </c:pt>
                <c:pt idx="183">
                  <c:v>184</c:v>
                </c:pt>
                <c:pt idx="184">
                  <c:v>185</c:v>
                </c:pt>
                <c:pt idx="185">
                  <c:v>186</c:v>
                </c:pt>
                <c:pt idx="186">
                  <c:v>187</c:v>
                </c:pt>
                <c:pt idx="187">
                  <c:v>188</c:v>
                </c:pt>
                <c:pt idx="188">
                  <c:v>189</c:v>
                </c:pt>
                <c:pt idx="189">
                  <c:v>190</c:v>
                </c:pt>
                <c:pt idx="190">
                  <c:v>191</c:v>
                </c:pt>
                <c:pt idx="191">
                  <c:v>192</c:v>
                </c:pt>
                <c:pt idx="192">
                  <c:v>193</c:v>
                </c:pt>
                <c:pt idx="193">
                  <c:v>194</c:v>
                </c:pt>
                <c:pt idx="194">
                  <c:v>195</c:v>
                </c:pt>
                <c:pt idx="195">
                  <c:v>196</c:v>
                </c:pt>
                <c:pt idx="196">
                  <c:v>197</c:v>
                </c:pt>
                <c:pt idx="197">
                  <c:v>198</c:v>
                </c:pt>
                <c:pt idx="198">
                  <c:v>199</c:v>
                </c:pt>
                <c:pt idx="199">
                  <c:v>200</c:v>
                </c:pt>
                <c:pt idx="200">
                  <c:v>201</c:v>
                </c:pt>
                <c:pt idx="201">
                  <c:v>202</c:v>
                </c:pt>
                <c:pt idx="202">
                  <c:v>203</c:v>
                </c:pt>
                <c:pt idx="203">
                  <c:v>204</c:v>
                </c:pt>
                <c:pt idx="204">
                  <c:v>205</c:v>
                </c:pt>
                <c:pt idx="205">
                  <c:v>206</c:v>
                </c:pt>
                <c:pt idx="206">
                  <c:v>207</c:v>
                </c:pt>
                <c:pt idx="207">
                  <c:v>208</c:v>
                </c:pt>
                <c:pt idx="208">
                  <c:v>209</c:v>
                </c:pt>
                <c:pt idx="209">
                  <c:v>210</c:v>
                </c:pt>
                <c:pt idx="210">
                  <c:v>211</c:v>
                </c:pt>
                <c:pt idx="211">
                  <c:v>212</c:v>
                </c:pt>
                <c:pt idx="212">
                  <c:v>213</c:v>
                </c:pt>
                <c:pt idx="213">
                  <c:v>214</c:v>
                </c:pt>
                <c:pt idx="214">
                  <c:v>215</c:v>
                </c:pt>
                <c:pt idx="215">
                  <c:v>216</c:v>
                </c:pt>
                <c:pt idx="216">
                  <c:v>217</c:v>
                </c:pt>
                <c:pt idx="217">
                  <c:v>218</c:v>
                </c:pt>
                <c:pt idx="218">
                  <c:v>219</c:v>
                </c:pt>
                <c:pt idx="219">
                  <c:v>220</c:v>
                </c:pt>
                <c:pt idx="220">
                  <c:v>221</c:v>
                </c:pt>
                <c:pt idx="221">
                  <c:v>222</c:v>
                </c:pt>
                <c:pt idx="222">
                  <c:v>223</c:v>
                </c:pt>
                <c:pt idx="223">
                  <c:v>224</c:v>
                </c:pt>
                <c:pt idx="224">
                  <c:v>225</c:v>
                </c:pt>
                <c:pt idx="225">
                  <c:v>226</c:v>
                </c:pt>
                <c:pt idx="226">
                  <c:v>227</c:v>
                </c:pt>
                <c:pt idx="227">
                  <c:v>228</c:v>
                </c:pt>
                <c:pt idx="228">
                  <c:v>229</c:v>
                </c:pt>
                <c:pt idx="229">
                  <c:v>230</c:v>
                </c:pt>
                <c:pt idx="230">
                  <c:v>231</c:v>
                </c:pt>
                <c:pt idx="231">
                  <c:v>232</c:v>
                </c:pt>
                <c:pt idx="232">
                  <c:v>233</c:v>
                </c:pt>
                <c:pt idx="233">
                  <c:v>234</c:v>
                </c:pt>
                <c:pt idx="234">
                  <c:v>235</c:v>
                </c:pt>
                <c:pt idx="235">
                  <c:v>236</c:v>
                </c:pt>
                <c:pt idx="236">
                  <c:v>237</c:v>
                </c:pt>
                <c:pt idx="237">
                  <c:v>238</c:v>
                </c:pt>
                <c:pt idx="238">
                  <c:v>239</c:v>
                </c:pt>
                <c:pt idx="239">
                  <c:v>240</c:v>
                </c:pt>
                <c:pt idx="240">
                  <c:v>241</c:v>
                </c:pt>
                <c:pt idx="241">
                  <c:v>242</c:v>
                </c:pt>
                <c:pt idx="242">
                  <c:v>243</c:v>
                </c:pt>
                <c:pt idx="243">
                  <c:v>244</c:v>
                </c:pt>
                <c:pt idx="244">
                  <c:v>245</c:v>
                </c:pt>
                <c:pt idx="245">
                  <c:v>246</c:v>
                </c:pt>
                <c:pt idx="246">
                  <c:v>247</c:v>
                </c:pt>
                <c:pt idx="247">
                  <c:v>248</c:v>
                </c:pt>
                <c:pt idx="248">
                  <c:v>249</c:v>
                </c:pt>
                <c:pt idx="249">
                  <c:v>250</c:v>
                </c:pt>
                <c:pt idx="250">
                  <c:v>251</c:v>
                </c:pt>
                <c:pt idx="251">
                  <c:v>252</c:v>
                </c:pt>
                <c:pt idx="252">
                  <c:v>253</c:v>
                </c:pt>
                <c:pt idx="253">
                  <c:v>254</c:v>
                </c:pt>
                <c:pt idx="254">
                  <c:v>255</c:v>
                </c:pt>
                <c:pt idx="255">
                  <c:v>256</c:v>
                </c:pt>
                <c:pt idx="256">
                  <c:v>257</c:v>
                </c:pt>
                <c:pt idx="257">
                  <c:v>258</c:v>
                </c:pt>
                <c:pt idx="258">
                  <c:v>259</c:v>
                </c:pt>
                <c:pt idx="259">
                  <c:v>260</c:v>
                </c:pt>
                <c:pt idx="260">
                  <c:v>261</c:v>
                </c:pt>
                <c:pt idx="261">
                  <c:v>262</c:v>
                </c:pt>
                <c:pt idx="262">
                  <c:v>263</c:v>
                </c:pt>
                <c:pt idx="263">
                  <c:v>264</c:v>
                </c:pt>
                <c:pt idx="264">
                  <c:v>265</c:v>
                </c:pt>
                <c:pt idx="265">
                  <c:v>266</c:v>
                </c:pt>
                <c:pt idx="266">
                  <c:v>267</c:v>
                </c:pt>
                <c:pt idx="267">
                  <c:v>268</c:v>
                </c:pt>
                <c:pt idx="268">
                  <c:v>269</c:v>
                </c:pt>
                <c:pt idx="269">
                  <c:v>270</c:v>
                </c:pt>
                <c:pt idx="270">
                  <c:v>271</c:v>
                </c:pt>
                <c:pt idx="271">
                  <c:v>272</c:v>
                </c:pt>
                <c:pt idx="272">
                  <c:v>273</c:v>
                </c:pt>
                <c:pt idx="273">
                  <c:v>274</c:v>
                </c:pt>
                <c:pt idx="274">
                  <c:v>275</c:v>
                </c:pt>
                <c:pt idx="275">
                  <c:v>276</c:v>
                </c:pt>
                <c:pt idx="276">
                  <c:v>277</c:v>
                </c:pt>
                <c:pt idx="277">
                  <c:v>278</c:v>
                </c:pt>
                <c:pt idx="278">
                  <c:v>279</c:v>
                </c:pt>
                <c:pt idx="279">
                  <c:v>280</c:v>
                </c:pt>
                <c:pt idx="280">
                  <c:v>281</c:v>
                </c:pt>
                <c:pt idx="281">
                  <c:v>282</c:v>
                </c:pt>
                <c:pt idx="282">
                  <c:v>283</c:v>
                </c:pt>
                <c:pt idx="283">
                  <c:v>284</c:v>
                </c:pt>
                <c:pt idx="284">
                  <c:v>285</c:v>
                </c:pt>
                <c:pt idx="285">
                  <c:v>286</c:v>
                </c:pt>
                <c:pt idx="286">
                  <c:v>287</c:v>
                </c:pt>
                <c:pt idx="287">
                  <c:v>288</c:v>
                </c:pt>
                <c:pt idx="288">
                  <c:v>289</c:v>
                </c:pt>
                <c:pt idx="289">
                  <c:v>290</c:v>
                </c:pt>
                <c:pt idx="290">
                  <c:v>291</c:v>
                </c:pt>
                <c:pt idx="291">
                  <c:v>292</c:v>
                </c:pt>
                <c:pt idx="292">
                  <c:v>293</c:v>
                </c:pt>
                <c:pt idx="293">
                  <c:v>294</c:v>
                </c:pt>
                <c:pt idx="294">
                  <c:v>295</c:v>
                </c:pt>
                <c:pt idx="295">
                  <c:v>296</c:v>
                </c:pt>
                <c:pt idx="296">
                  <c:v>297</c:v>
                </c:pt>
                <c:pt idx="297">
                  <c:v>298</c:v>
                </c:pt>
                <c:pt idx="298">
                  <c:v>299</c:v>
                </c:pt>
                <c:pt idx="299">
                  <c:v>300</c:v>
                </c:pt>
                <c:pt idx="300">
                  <c:v>301</c:v>
                </c:pt>
                <c:pt idx="301">
                  <c:v>302</c:v>
                </c:pt>
                <c:pt idx="302">
                  <c:v>303</c:v>
                </c:pt>
                <c:pt idx="303">
                  <c:v>304</c:v>
                </c:pt>
                <c:pt idx="304">
                  <c:v>305</c:v>
                </c:pt>
                <c:pt idx="305">
                  <c:v>306</c:v>
                </c:pt>
                <c:pt idx="306">
                  <c:v>307</c:v>
                </c:pt>
                <c:pt idx="307">
                  <c:v>308</c:v>
                </c:pt>
                <c:pt idx="308">
                  <c:v>309</c:v>
                </c:pt>
                <c:pt idx="309">
                  <c:v>310</c:v>
                </c:pt>
                <c:pt idx="310">
                  <c:v>311</c:v>
                </c:pt>
                <c:pt idx="311">
                  <c:v>312</c:v>
                </c:pt>
                <c:pt idx="312">
                  <c:v>313</c:v>
                </c:pt>
                <c:pt idx="313">
                  <c:v>314</c:v>
                </c:pt>
                <c:pt idx="314">
                  <c:v>315</c:v>
                </c:pt>
                <c:pt idx="315">
                  <c:v>316</c:v>
                </c:pt>
                <c:pt idx="316">
                  <c:v>317</c:v>
                </c:pt>
                <c:pt idx="317">
                  <c:v>318</c:v>
                </c:pt>
                <c:pt idx="318">
                  <c:v>319</c:v>
                </c:pt>
                <c:pt idx="319">
                  <c:v>320</c:v>
                </c:pt>
                <c:pt idx="320">
                  <c:v>321</c:v>
                </c:pt>
                <c:pt idx="321">
                  <c:v>322</c:v>
                </c:pt>
                <c:pt idx="322">
                  <c:v>323</c:v>
                </c:pt>
                <c:pt idx="323">
                  <c:v>324</c:v>
                </c:pt>
                <c:pt idx="324">
                  <c:v>325</c:v>
                </c:pt>
                <c:pt idx="325">
                  <c:v>326</c:v>
                </c:pt>
                <c:pt idx="326">
                  <c:v>327</c:v>
                </c:pt>
                <c:pt idx="327">
                  <c:v>328</c:v>
                </c:pt>
                <c:pt idx="328">
                  <c:v>329</c:v>
                </c:pt>
                <c:pt idx="329">
                  <c:v>330</c:v>
                </c:pt>
                <c:pt idx="330">
                  <c:v>331</c:v>
                </c:pt>
                <c:pt idx="331">
                  <c:v>332</c:v>
                </c:pt>
                <c:pt idx="332">
                  <c:v>333</c:v>
                </c:pt>
                <c:pt idx="333">
                  <c:v>334</c:v>
                </c:pt>
                <c:pt idx="334">
                  <c:v>335</c:v>
                </c:pt>
                <c:pt idx="335">
                  <c:v>336</c:v>
                </c:pt>
                <c:pt idx="336">
                  <c:v>337</c:v>
                </c:pt>
                <c:pt idx="337">
                  <c:v>338</c:v>
                </c:pt>
                <c:pt idx="338">
                  <c:v>339</c:v>
                </c:pt>
                <c:pt idx="339">
                  <c:v>340</c:v>
                </c:pt>
                <c:pt idx="340">
                  <c:v>341</c:v>
                </c:pt>
                <c:pt idx="341">
                  <c:v>342</c:v>
                </c:pt>
                <c:pt idx="342">
                  <c:v>343</c:v>
                </c:pt>
                <c:pt idx="343">
                  <c:v>344</c:v>
                </c:pt>
                <c:pt idx="344">
                  <c:v>345</c:v>
                </c:pt>
                <c:pt idx="345">
                  <c:v>346</c:v>
                </c:pt>
                <c:pt idx="346">
                  <c:v>347</c:v>
                </c:pt>
                <c:pt idx="347">
                  <c:v>348</c:v>
                </c:pt>
                <c:pt idx="348">
                  <c:v>349</c:v>
                </c:pt>
                <c:pt idx="349">
                  <c:v>350</c:v>
                </c:pt>
                <c:pt idx="350">
                  <c:v>351</c:v>
                </c:pt>
                <c:pt idx="351">
                  <c:v>352</c:v>
                </c:pt>
                <c:pt idx="352">
                  <c:v>353</c:v>
                </c:pt>
                <c:pt idx="353">
                  <c:v>354</c:v>
                </c:pt>
                <c:pt idx="354">
                  <c:v>355</c:v>
                </c:pt>
                <c:pt idx="355">
                  <c:v>356</c:v>
                </c:pt>
                <c:pt idx="356">
                  <c:v>357</c:v>
                </c:pt>
                <c:pt idx="357">
                  <c:v>358</c:v>
                </c:pt>
                <c:pt idx="358">
                  <c:v>359</c:v>
                </c:pt>
                <c:pt idx="359">
                  <c:v>360</c:v>
                </c:pt>
                <c:pt idx="360">
                  <c:v>361</c:v>
                </c:pt>
                <c:pt idx="361">
                  <c:v>362</c:v>
                </c:pt>
                <c:pt idx="362">
                  <c:v>363</c:v>
                </c:pt>
                <c:pt idx="363">
                  <c:v>364</c:v>
                </c:pt>
                <c:pt idx="364">
                  <c:v>365</c:v>
                </c:pt>
                <c:pt idx="365">
                  <c:v>366</c:v>
                </c:pt>
                <c:pt idx="366">
                  <c:v>367</c:v>
                </c:pt>
                <c:pt idx="367">
                  <c:v>368</c:v>
                </c:pt>
                <c:pt idx="368">
                  <c:v>369</c:v>
                </c:pt>
                <c:pt idx="369">
                  <c:v>370</c:v>
                </c:pt>
                <c:pt idx="370">
                  <c:v>371</c:v>
                </c:pt>
                <c:pt idx="371">
                  <c:v>372</c:v>
                </c:pt>
                <c:pt idx="372">
                  <c:v>373</c:v>
                </c:pt>
                <c:pt idx="373">
                  <c:v>374</c:v>
                </c:pt>
                <c:pt idx="374">
                  <c:v>375</c:v>
                </c:pt>
                <c:pt idx="375">
                  <c:v>376</c:v>
                </c:pt>
                <c:pt idx="376">
                  <c:v>377</c:v>
                </c:pt>
                <c:pt idx="377">
                  <c:v>378</c:v>
                </c:pt>
                <c:pt idx="378">
                  <c:v>379</c:v>
                </c:pt>
                <c:pt idx="379">
                  <c:v>380</c:v>
                </c:pt>
                <c:pt idx="380">
                  <c:v>381</c:v>
                </c:pt>
                <c:pt idx="381">
                  <c:v>382</c:v>
                </c:pt>
                <c:pt idx="382">
                  <c:v>383</c:v>
                </c:pt>
                <c:pt idx="383">
                  <c:v>384</c:v>
                </c:pt>
                <c:pt idx="384">
                  <c:v>385</c:v>
                </c:pt>
                <c:pt idx="385">
                  <c:v>386</c:v>
                </c:pt>
                <c:pt idx="386">
                  <c:v>387</c:v>
                </c:pt>
                <c:pt idx="387">
                  <c:v>388</c:v>
                </c:pt>
                <c:pt idx="388">
                  <c:v>389</c:v>
                </c:pt>
                <c:pt idx="389">
                  <c:v>390</c:v>
                </c:pt>
                <c:pt idx="390">
                  <c:v>391</c:v>
                </c:pt>
                <c:pt idx="391">
                  <c:v>392</c:v>
                </c:pt>
                <c:pt idx="392">
                  <c:v>393</c:v>
                </c:pt>
                <c:pt idx="393">
                  <c:v>394</c:v>
                </c:pt>
                <c:pt idx="394">
                  <c:v>395</c:v>
                </c:pt>
                <c:pt idx="395">
                  <c:v>396</c:v>
                </c:pt>
                <c:pt idx="396">
                  <c:v>397</c:v>
                </c:pt>
                <c:pt idx="397">
                  <c:v>398</c:v>
                </c:pt>
                <c:pt idx="398">
                  <c:v>399</c:v>
                </c:pt>
                <c:pt idx="399">
                  <c:v>400</c:v>
                </c:pt>
                <c:pt idx="400">
                  <c:v>401</c:v>
                </c:pt>
                <c:pt idx="401">
                  <c:v>402</c:v>
                </c:pt>
                <c:pt idx="402">
                  <c:v>403</c:v>
                </c:pt>
                <c:pt idx="403">
                  <c:v>404</c:v>
                </c:pt>
                <c:pt idx="404">
                  <c:v>405</c:v>
                </c:pt>
                <c:pt idx="405">
                  <c:v>406</c:v>
                </c:pt>
                <c:pt idx="406">
                  <c:v>407</c:v>
                </c:pt>
                <c:pt idx="407">
                  <c:v>408</c:v>
                </c:pt>
                <c:pt idx="408">
                  <c:v>409</c:v>
                </c:pt>
                <c:pt idx="409">
                  <c:v>410</c:v>
                </c:pt>
                <c:pt idx="410">
                  <c:v>411</c:v>
                </c:pt>
                <c:pt idx="411">
                  <c:v>412</c:v>
                </c:pt>
                <c:pt idx="412">
                  <c:v>413</c:v>
                </c:pt>
                <c:pt idx="413">
                  <c:v>414</c:v>
                </c:pt>
                <c:pt idx="414">
                  <c:v>415</c:v>
                </c:pt>
                <c:pt idx="415">
                  <c:v>416</c:v>
                </c:pt>
                <c:pt idx="416">
                  <c:v>417</c:v>
                </c:pt>
                <c:pt idx="417">
                  <c:v>418</c:v>
                </c:pt>
                <c:pt idx="418">
                  <c:v>419</c:v>
                </c:pt>
                <c:pt idx="419">
                  <c:v>420</c:v>
                </c:pt>
                <c:pt idx="420">
                  <c:v>421</c:v>
                </c:pt>
                <c:pt idx="421">
                  <c:v>422</c:v>
                </c:pt>
                <c:pt idx="422">
                  <c:v>423</c:v>
                </c:pt>
                <c:pt idx="423">
                  <c:v>424</c:v>
                </c:pt>
                <c:pt idx="424">
                  <c:v>425</c:v>
                </c:pt>
                <c:pt idx="425">
                  <c:v>426</c:v>
                </c:pt>
                <c:pt idx="426">
                  <c:v>427</c:v>
                </c:pt>
                <c:pt idx="427">
                  <c:v>428</c:v>
                </c:pt>
                <c:pt idx="428">
                  <c:v>429</c:v>
                </c:pt>
                <c:pt idx="429">
                  <c:v>430</c:v>
                </c:pt>
                <c:pt idx="430">
                  <c:v>431</c:v>
                </c:pt>
                <c:pt idx="431">
                  <c:v>432</c:v>
                </c:pt>
                <c:pt idx="432">
                  <c:v>433</c:v>
                </c:pt>
                <c:pt idx="433">
                  <c:v>434</c:v>
                </c:pt>
                <c:pt idx="434">
                  <c:v>435</c:v>
                </c:pt>
                <c:pt idx="435">
                  <c:v>436</c:v>
                </c:pt>
                <c:pt idx="436">
                  <c:v>437</c:v>
                </c:pt>
                <c:pt idx="437">
                  <c:v>438</c:v>
                </c:pt>
                <c:pt idx="438">
                  <c:v>439</c:v>
                </c:pt>
                <c:pt idx="439">
                  <c:v>440</c:v>
                </c:pt>
                <c:pt idx="440">
                  <c:v>441</c:v>
                </c:pt>
                <c:pt idx="441">
                  <c:v>442</c:v>
                </c:pt>
                <c:pt idx="442">
                  <c:v>443</c:v>
                </c:pt>
                <c:pt idx="443">
                  <c:v>444</c:v>
                </c:pt>
                <c:pt idx="444">
                  <c:v>445</c:v>
                </c:pt>
                <c:pt idx="445">
                  <c:v>446</c:v>
                </c:pt>
                <c:pt idx="446">
                  <c:v>447</c:v>
                </c:pt>
                <c:pt idx="447">
                  <c:v>448</c:v>
                </c:pt>
                <c:pt idx="448">
                  <c:v>449</c:v>
                </c:pt>
                <c:pt idx="449">
                  <c:v>450</c:v>
                </c:pt>
                <c:pt idx="450">
                  <c:v>451</c:v>
                </c:pt>
                <c:pt idx="451">
                  <c:v>452</c:v>
                </c:pt>
                <c:pt idx="452">
                  <c:v>453</c:v>
                </c:pt>
                <c:pt idx="453">
                  <c:v>454</c:v>
                </c:pt>
                <c:pt idx="454">
                  <c:v>455</c:v>
                </c:pt>
                <c:pt idx="455">
                  <c:v>456</c:v>
                </c:pt>
                <c:pt idx="456">
                  <c:v>457</c:v>
                </c:pt>
                <c:pt idx="457">
                  <c:v>458</c:v>
                </c:pt>
                <c:pt idx="458">
                  <c:v>459</c:v>
                </c:pt>
                <c:pt idx="459">
                  <c:v>460</c:v>
                </c:pt>
                <c:pt idx="460">
                  <c:v>461</c:v>
                </c:pt>
                <c:pt idx="461">
                  <c:v>462</c:v>
                </c:pt>
                <c:pt idx="462">
                  <c:v>463</c:v>
                </c:pt>
                <c:pt idx="463">
                  <c:v>464</c:v>
                </c:pt>
                <c:pt idx="464">
                  <c:v>465</c:v>
                </c:pt>
                <c:pt idx="465">
                  <c:v>466</c:v>
                </c:pt>
                <c:pt idx="466">
                  <c:v>467</c:v>
                </c:pt>
                <c:pt idx="467">
                  <c:v>468</c:v>
                </c:pt>
                <c:pt idx="468">
                  <c:v>469</c:v>
                </c:pt>
                <c:pt idx="469">
                  <c:v>470</c:v>
                </c:pt>
                <c:pt idx="470">
                  <c:v>471</c:v>
                </c:pt>
                <c:pt idx="471">
                  <c:v>472</c:v>
                </c:pt>
                <c:pt idx="472">
                  <c:v>473</c:v>
                </c:pt>
                <c:pt idx="473">
                  <c:v>474</c:v>
                </c:pt>
                <c:pt idx="474">
                  <c:v>475</c:v>
                </c:pt>
                <c:pt idx="475">
                  <c:v>476</c:v>
                </c:pt>
                <c:pt idx="476">
                  <c:v>477</c:v>
                </c:pt>
                <c:pt idx="477">
                  <c:v>478</c:v>
                </c:pt>
                <c:pt idx="478">
                  <c:v>479</c:v>
                </c:pt>
                <c:pt idx="479">
                  <c:v>480</c:v>
                </c:pt>
                <c:pt idx="480">
                  <c:v>481</c:v>
                </c:pt>
                <c:pt idx="481">
                  <c:v>482</c:v>
                </c:pt>
                <c:pt idx="482">
                  <c:v>483</c:v>
                </c:pt>
                <c:pt idx="483">
                  <c:v>484</c:v>
                </c:pt>
                <c:pt idx="484">
                  <c:v>485</c:v>
                </c:pt>
                <c:pt idx="485">
                  <c:v>486</c:v>
                </c:pt>
                <c:pt idx="486">
                  <c:v>487</c:v>
                </c:pt>
                <c:pt idx="487">
                  <c:v>488</c:v>
                </c:pt>
                <c:pt idx="488">
                  <c:v>489</c:v>
                </c:pt>
                <c:pt idx="489">
                  <c:v>490</c:v>
                </c:pt>
                <c:pt idx="490">
                  <c:v>491</c:v>
                </c:pt>
                <c:pt idx="491">
                  <c:v>492</c:v>
                </c:pt>
                <c:pt idx="492">
                  <c:v>493</c:v>
                </c:pt>
                <c:pt idx="493">
                  <c:v>494</c:v>
                </c:pt>
                <c:pt idx="494">
                  <c:v>495</c:v>
                </c:pt>
                <c:pt idx="495">
                  <c:v>496</c:v>
                </c:pt>
                <c:pt idx="496">
                  <c:v>497</c:v>
                </c:pt>
                <c:pt idx="497">
                  <c:v>498</c:v>
                </c:pt>
                <c:pt idx="498">
                  <c:v>499</c:v>
                </c:pt>
                <c:pt idx="499">
                  <c:v>500</c:v>
                </c:pt>
                <c:pt idx="500">
                  <c:v>501</c:v>
                </c:pt>
                <c:pt idx="501">
                  <c:v>502</c:v>
                </c:pt>
                <c:pt idx="502">
                  <c:v>503</c:v>
                </c:pt>
                <c:pt idx="503">
                  <c:v>504</c:v>
                </c:pt>
                <c:pt idx="504">
                  <c:v>505</c:v>
                </c:pt>
                <c:pt idx="505">
                  <c:v>506</c:v>
                </c:pt>
                <c:pt idx="506">
                  <c:v>507</c:v>
                </c:pt>
                <c:pt idx="507">
                  <c:v>508</c:v>
                </c:pt>
                <c:pt idx="508">
                  <c:v>509</c:v>
                </c:pt>
                <c:pt idx="509">
                  <c:v>510</c:v>
                </c:pt>
                <c:pt idx="510">
                  <c:v>511</c:v>
                </c:pt>
                <c:pt idx="511">
                  <c:v>512</c:v>
                </c:pt>
                <c:pt idx="512">
                  <c:v>513</c:v>
                </c:pt>
                <c:pt idx="513">
                  <c:v>514</c:v>
                </c:pt>
                <c:pt idx="514">
                  <c:v>515</c:v>
                </c:pt>
                <c:pt idx="515">
                  <c:v>516</c:v>
                </c:pt>
                <c:pt idx="516">
                  <c:v>517</c:v>
                </c:pt>
                <c:pt idx="517">
                  <c:v>518</c:v>
                </c:pt>
                <c:pt idx="518">
                  <c:v>519</c:v>
                </c:pt>
                <c:pt idx="519">
                  <c:v>520</c:v>
                </c:pt>
                <c:pt idx="520">
                  <c:v>521</c:v>
                </c:pt>
                <c:pt idx="521">
                  <c:v>522</c:v>
                </c:pt>
                <c:pt idx="522">
                  <c:v>523</c:v>
                </c:pt>
                <c:pt idx="523">
                  <c:v>524</c:v>
                </c:pt>
                <c:pt idx="524">
                  <c:v>525</c:v>
                </c:pt>
                <c:pt idx="525">
                  <c:v>526</c:v>
                </c:pt>
                <c:pt idx="526">
                  <c:v>527</c:v>
                </c:pt>
                <c:pt idx="527">
                  <c:v>528</c:v>
                </c:pt>
                <c:pt idx="528">
                  <c:v>529</c:v>
                </c:pt>
                <c:pt idx="529">
                  <c:v>530</c:v>
                </c:pt>
                <c:pt idx="530">
                  <c:v>531</c:v>
                </c:pt>
                <c:pt idx="531">
                  <c:v>532</c:v>
                </c:pt>
                <c:pt idx="532">
                  <c:v>533</c:v>
                </c:pt>
                <c:pt idx="533">
                  <c:v>534</c:v>
                </c:pt>
                <c:pt idx="534">
                  <c:v>535</c:v>
                </c:pt>
                <c:pt idx="535">
                  <c:v>536</c:v>
                </c:pt>
                <c:pt idx="536">
                  <c:v>537</c:v>
                </c:pt>
                <c:pt idx="537">
                  <c:v>538</c:v>
                </c:pt>
                <c:pt idx="538">
                  <c:v>539</c:v>
                </c:pt>
                <c:pt idx="539">
                  <c:v>540</c:v>
                </c:pt>
                <c:pt idx="540">
                  <c:v>541</c:v>
                </c:pt>
                <c:pt idx="541">
                  <c:v>542</c:v>
                </c:pt>
                <c:pt idx="542">
                  <c:v>543</c:v>
                </c:pt>
                <c:pt idx="543">
                  <c:v>544</c:v>
                </c:pt>
                <c:pt idx="544">
                  <c:v>545</c:v>
                </c:pt>
                <c:pt idx="545">
                  <c:v>546</c:v>
                </c:pt>
                <c:pt idx="546">
                  <c:v>547</c:v>
                </c:pt>
                <c:pt idx="547">
                  <c:v>548</c:v>
                </c:pt>
                <c:pt idx="548">
                  <c:v>549</c:v>
                </c:pt>
                <c:pt idx="549">
                  <c:v>550</c:v>
                </c:pt>
                <c:pt idx="550">
                  <c:v>551</c:v>
                </c:pt>
                <c:pt idx="551">
                  <c:v>552</c:v>
                </c:pt>
                <c:pt idx="552">
                  <c:v>553</c:v>
                </c:pt>
                <c:pt idx="553">
                  <c:v>554</c:v>
                </c:pt>
                <c:pt idx="554">
                  <c:v>555</c:v>
                </c:pt>
                <c:pt idx="555">
                  <c:v>556</c:v>
                </c:pt>
                <c:pt idx="556">
                  <c:v>557</c:v>
                </c:pt>
                <c:pt idx="557">
                  <c:v>558</c:v>
                </c:pt>
                <c:pt idx="558">
                  <c:v>559</c:v>
                </c:pt>
                <c:pt idx="559">
                  <c:v>560</c:v>
                </c:pt>
                <c:pt idx="560">
                  <c:v>561</c:v>
                </c:pt>
                <c:pt idx="561">
                  <c:v>562</c:v>
                </c:pt>
                <c:pt idx="562">
                  <c:v>563</c:v>
                </c:pt>
                <c:pt idx="563">
                  <c:v>564</c:v>
                </c:pt>
                <c:pt idx="564">
                  <c:v>565</c:v>
                </c:pt>
                <c:pt idx="565">
                  <c:v>566</c:v>
                </c:pt>
                <c:pt idx="566">
                  <c:v>567</c:v>
                </c:pt>
                <c:pt idx="567">
                  <c:v>568</c:v>
                </c:pt>
                <c:pt idx="568">
                  <c:v>569</c:v>
                </c:pt>
                <c:pt idx="569">
                  <c:v>570</c:v>
                </c:pt>
                <c:pt idx="570">
                  <c:v>571</c:v>
                </c:pt>
                <c:pt idx="571">
                  <c:v>572</c:v>
                </c:pt>
                <c:pt idx="572">
                  <c:v>573</c:v>
                </c:pt>
                <c:pt idx="573">
                  <c:v>574</c:v>
                </c:pt>
                <c:pt idx="574">
                  <c:v>575</c:v>
                </c:pt>
                <c:pt idx="575">
                  <c:v>576</c:v>
                </c:pt>
                <c:pt idx="576">
                  <c:v>577</c:v>
                </c:pt>
                <c:pt idx="577">
                  <c:v>578</c:v>
                </c:pt>
                <c:pt idx="578">
                  <c:v>579</c:v>
                </c:pt>
                <c:pt idx="579">
                  <c:v>580</c:v>
                </c:pt>
                <c:pt idx="580">
                  <c:v>581</c:v>
                </c:pt>
                <c:pt idx="581">
                  <c:v>582</c:v>
                </c:pt>
                <c:pt idx="582">
                  <c:v>583</c:v>
                </c:pt>
                <c:pt idx="583">
                  <c:v>584</c:v>
                </c:pt>
                <c:pt idx="584">
                  <c:v>585</c:v>
                </c:pt>
                <c:pt idx="585">
                  <c:v>586</c:v>
                </c:pt>
                <c:pt idx="586">
                  <c:v>587</c:v>
                </c:pt>
                <c:pt idx="587">
                  <c:v>588</c:v>
                </c:pt>
                <c:pt idx="588">
                  <c:v>589</c:v>
                </c:pt>
                <c:pt idx="589">
                  <c:v>590</c:v>
                </c:pt>
                <c:pt idx="590">
                  <c:v>591</c:v>
                </c:pt>
                <c:pt idx="591">
                  <c:v>592</c:v>
                </c:pt>
                <c:pt idx="592">
                  <c:v>593</c:v>
                </c:pt>
                <c:pt idx="593">
                  <c:v>594</c:v>
                </c:pt>
                <c:pt idx="594">
                  <c:v>595</c:v>
                </c:pt>
                <c:pt idx="595">
                  <c:v>596</c:v>
                </c:pt>
                <c:pt idx="596">
                  <c:v>597</c:v>
                </c:pt>
                <c:pt idx="597">
                  <c:v>598</c:v>
                </c:pt>
                <c:pt idx="598">
                  <c:v>599</c:v>
                </c:pt>
                <c:pt idx="599">
                  <c:v>600</c:v>
                </c:pt>
                <c:pt idx="600">
                  <c:v>601</c:v>
                </c:pt>
                <c:pt idx="601">
                  <c:v>602</c:v>
                </c:pt>
                <c:pt idx="602">
                  <c:v>603</c:v>
                </c:pt>
                <c:pt idx="603">
                  <c:v>604</c:v>
                </c:pt>
                <c:pt idx="604">
                  <c:v>605</c:v>
                </c:pt>
                <c:pt idx="605">
                  <c:v>606</c:v>
                </c:pt>
                <c:pt idx="606">
                  <c:v>607</c:v>
                </c:pt>
                <c:pt idx="607">
                  <c:v>608</c:v>
                </c:pt>
                <c:pt idx="608">
                  <c:v>609</c:v>
                </c:pt>
                <c:pt idx="609">
                  <c:v>610</c:v>
                </c:pt>
                <c:pt idx="610">
                  <c:v>611</c:v>
                </c:pt>
                <c:pt idx="611">
                  <c:v>612</c:v>
                </c:pt>
                <c:pt idx="612">
                  <c:v>613</c:v>
                </c:pt>
                <c:pt idx="613">
                  <c:v>614</c:v>
                </c:pt>
                <c:pt idx="614">
                  <c:v>615</c:v>
                </c:pt>
                <c:pt idx="615">
                  <c:v>616</c:v>
                </c:pt>
                <c:pt idx="616">
                  <c:v>617</c:v>
                </c:pt>
                <c:pt idx="617">
                  <c:v>618</c:v>
                </c:pt>
                <c:pt idx="618">
                  <c:v>619</c:v>
                </c:pt>
                <c:pt idx="619">
                  <c:v>620</c:v>
                </c:pt>
                <c:pt idx="620">
                  <c:v>621</c:v>
                </c:pt>
                <c:pt idx="621">
                  <c:v>622</c:v>
                </c:pt>
                <c:pt idx="622">
                  <c:v>623</c:v>
                </c:pt>
                <c:pt idx="623">
                  <c:v>624</c:v>
                </c:pt>
                <c:pt idx="624">
                  <c:v>625</c:v>
                </c:pt>
                <c:pt idx="625">
                  <c:v>626</c:v>
                </c:pt>
                <c:pt idx="626">
                  <c:v>627</c:v>
                </c:pt>
                <c:pt idx="627">
                  <c:v>628</c:v>
                </c:pt>
                <c:pt idx="628">
                  <c:v>629</c:v>
                </c:pt>
                <c:pt idx="629">
                  <c:v>630</c:v>
                </c:pt>
                <c:pt idx="630">
                  <c:v>631</c:v>
                </c:pt>
                <c:pt idx="631">
                  <c:v>632</c:v>
                </c:pt>
                <c:pt idx="632">
                  <c:v>633</c:v>
                </c:pt>
                <c:pt idx="633">
                  <c:v>634</c:v>
                </c:pt>
                <c:pt idx="634">
                  <c:v>635</c:v>
                </c:pt>
                <c:pt idx="635">
                  <c:v>636</c:v>
                </c:pt>
                <c:pt idx="636">
                  <c:v>637</c:v>
                </c:pt>
                <c:pt idx="637">
                  <c:v>638</c:v>
                </c:pt>
                <c:pt idx="638">
                  <c:v>639</c:v>
                </c:pt>
                <c:pt idx="639">
                  <c:v>640</c:v>
                </c:pt>
                <c:pt idx="640">
                  <c:v>641</c:v>
                </c:pt>
                <c:pt idx="641">
                  <c:v>642</c:v>
                </c:pt>
                <c:pt idx="642">
                  <c:v>643</c:v>
                </c:pt>
                <c:pt idx="643">
                  <c:v>644</c:v>
                </c:pt>
                <c:pt idx="644">
                  <c:v>645</c:v>
                </c:pt>
                <c:pt idx="645">
                  <c:v>646</c:v>
                </c:pt>
                <c:pt idx="646">
                  <c:v>647</c:v>
                </c:pt>
                <c:pt idx="647">
                  <c:v>648</c:v>
                </c:pt>
                <c:pt idx="648">
                  <c:v>649</c:v>
                </c:pt>
                <c:pt idx="649">
                  <c:v>650</c:v>
                </c:pt>
                <c:pt idx="650">
                  <c:v>651</c:v>
                </c:pt>
                <c:pt idx="651">
                  <c:v>652</c:v>
                </c:pt>
                <c:pt idx="652">
                  <c:v>653</c:v>
                </c:pt>
                <c:pt idx="653">
                  <c:v>654</c:v>
                </c:pt>
                <c:pt idx="654">
                  <c:v>655</c:v>
                </c:pt>
                <c:pt idx="655">
                  <c:v>656</c:v>
                </c:pt>
                <c:pt idx="656">
                  <c:v>657</c:v>
                </c:pt>
                <c:pt idx="657">
                  <c:v>658</c:v>
                </c:pt>
                <c:pt idx="658">
                  <c:v>659</c:v>
                </c:pt>
                <c:pt idx="659">
                  <c:v>660</c:v>
                </c:pt>
                <c:pt idx="660">
                  <c:v>661</c:v>
                </c:pt>
                <c:pt idx="661">
                  <c:v>662</c:v>
                </c:pt>
                <c:pt idx="662">
                  <c:v>663</c:v>
                </c:pt>
                <c:pt idx="663">
                  <c:v>664</c:v>
                </c:pt>
                <c:pt idx="664">
                  <c:v>665</c:v>
                </c:pt>
                <c:pt idx="665">
                  <c:v>666</c:v>
                </c:pt>
                <c:pt idx="666">
                  <c:v>667</c:v>
                </c:pt>
                <c:pt idx="667">
                  <c:v>668</c:v>
                </c:pt>
                <c:pt idx="668">
                  <c:v>669</c:v>
                </c:pt>
                <c:pt idx="669">
                  <c:v>670</c:v>
                </c:pt>
                <c:pt idx="670">
                  <c:v>671</c:v>
                </c:pt>
                <c:pt idx="671">
                  <c:v>672</c:v>
                </c:pt>
                <c:pt idx="672">
                  <c:v>673</c:v>
                </c:pt>
                <c:pt idx="673">
                  <c:v>674</c:v>
                </c:pt>
                <c:pt idx="674">
                  <c:v>675</c:v>
                </c:pt>
                <c:pt idx="675">
                  <c:v>676</c:v>
                </c:pt>
                <c:pt idx="676">
                  <c:v>677</c:v>
                </c:pt>
                <c:pt idx="677">
                  <c:v>678</c:v>
                </c:pt>
                <c:pt idx="678">
                  <c:v>679</c:v>
                </c:pt>
                <c:pt idx="679">
                  <c:v>680</c:v>
                </c:pt>
                <c:pt idx="680">
                  <c:v>681</c:v>
                </c:pt>
                <c:pt idx="681">
                  <c:v>682</c:v>
                </c:pt>
                <c:pt idx="682">
                  <c:v>683</c:v>
                </c:pt>
                <c:pt idx="683">
                  <c:v>684</c:v>
                </c:pt>
                <c:pt idx="684">
                  <c:v>685</c:v>
                </c:pt>
                <c:pt idx="685">
                  <c:v>686</c:v>
                </c:pt>
                <c:pt idx="686">
                  <c:v>687</c:v>
                </c:pt>
                <c:pt idx="687">
                  <c:v>688</c:v>
                </c:pt>
                <c:pt idx="688">
                  <c:v>689</c:v>
                </c:pt>
                <c:pt idx="689">
                  <c:v>690</c:v>
                </c:pt>
                <c:pt idx="690">
                  <c:v>691</c:v>
                </c:pt>
                <c:pt idx="691">
                  <c:v>692</c:v>
                </c:pt>
                <c:pt idx="692">
                  <c:v>693</c:v>
                </c:pt>
                <c:pt idx="693">
                  <c:v>694</c:v>
                </c:pt>
                <c:pt idx="694">
                  <c:v>695</c:v>
                </c:pt>
                <c:pt idx="695">
                  <c:v>696</c:v>
                </c:pt>
                <c:pt idx="696">
                  <c:v>697</c:v>
                </c:pt>
                <c:pt idx="697">
                  <c:v>698</c:v>
                </c:pt>
                <c:pt idx="698">
                  <c:v>699</c:v>
                </c:pt>
                <c:pt idx="699">
                  <c:v>700</c:v>
                </c:pt>
                <c:pt idx="700">
                  <c:v>701</c:v>
                </c:pt>
                <c:pt idx="701">
                  <c:v>702</c:v>
                </c:pt>
                <c:pt idx="702">
                  <c:v>703</c:v>
                </c:pt>
                <c:pt idx="703">
                  <c:v>704</c:v>
                </c:pt>
                <c:pt idx="704">
                  <c:v>705</c:v>
                </c:pt>
                <c:pt idx="705">
                  <c:v>706</c:v>
                </c:pt>
                <c:pt idx="706">
                  <c:v>707</c:v>
                </c:pt>
                <c:pt idx="707">
                  <c:v>708</c:v>
                </c:pt>
                <c:pt idx="708">
                  <c:v>709</c:v>
                </c:pt>
                <c:pt idx="709">
                  <c:v>710</c:v>
                </c:pt>
                <c:pt idx="710">
                  <c:v>711</c:v>
                </c:pt>
                <c:pt idx="711">
                  <c:v>712</c:v>
                </c:pt>
                <c:pt idx="712">
                  <c:v>713</c:v>
                </c:pt>
                <c:pt idx="713">
                  <c:v>714</c:v>
                </c:pt>
                <c:pt idx="714">
                  <c:v>715</c:v>
                </c:pt>
                <c:pt idx="715">
                  <c:v>716</c:v>
                </c:pt>
                <c:pt idx="716">
                  <c:v>717</c:v>
                </c:pt>
                <c:pt idx="717">
                  <c:v>718</c:v>
                </c:pt>
                <c:pt idx="718">
                  <c:v>719</c:v>
                </c:pt>
                <c:pt idx="719">
                  <c:v>720</c:v>
                </c:pt>
                <c:pt idx="720">
                  <c:v>721</c:v>
                </c:pt>
                <c:pt idx="721">
                  <c:v>722</c:v>
                </c:pt>
                <c:pt idx="722">
                  <c:v>723</c:v>
                </c:pt>
                <c:pt idx="723">
                  <c:v>724</c:v>
                </c:pt>
                <c:pt idx="724">
                  <c:v>725</c:v>
                </c:pt>
                <c:pt idx="725">
                  <c:v>726</c:v>
                </c:pt>
                <c:pt idx="726">
                  <c:v>727</c:v>
                </c:pt>
                <c:pt idx="727">
                  <c:v>728</c:v>
                </c:pt>
                <c:pt idx="728">
                  <c:v>729</c:v>
                </c:pt>
                <c:pt idx="729">
                  <c:v>730</c:v>
                </c:pt>
                <c:pt idx="730">
                  <c:v>731</c:v>
                </c:pt>
                <c:pt idx="731">
                  <c:v>732</c:v>
                </c:pt>
                <c:pt idx="732">
                  <c:v>733</c:v>
                </c:pt>
                <c:pt idx="733">
                  <c:v>734</c:v>
                </c:pt>
                <c:pt idx="734">
                  <c:v>735</c:v>
                </c:pt>
                <c:pt idx="735">
                  <c:v>736</c:v>
                </c:pt>
                <c:pt idx="736">
                  <c:v>737</c:v>
                </c:pt>
                <c:pt idx="737">
                  <c:v>738</c:v>
                </c:pt>
                <c:pt idx="738">
                  <c:v>739</c:v>
                </c:pt>
                <c:pt idx="739">
                  <c:v>740</c:v>
                </c:pt>
                <c:pt idx="740">
                  <c:v>741</c:v>
                </c:pt>
                <c:pt idx="741">
                  <c:v>742</c:v>
                </c:pt>
                <c:pt idx="742">
                  <c:v>743</c:v>
                </c:pt>
                <c:pt idx="743">
                  <c:v>744</c:v>
                </c:pt>
                <c:pt idx="744">
                  <c:v>745</c:v>
                </c:pt>
                <c:pt idx="745">
                  <c:v>746</c:v>
                </c:pt>
                <c:pt idx="746">
                  <c:v>747</c:v>
                </c:pt>
                <c:pt idx="747">
                  <c:v>748</c:v>
                </c:pt>
                <c:pt idx="748">
                  <c:v>749</c:v>
                </c:pt>
                <c:pt idx="749">
                  <c:v>750</c:v>
                </c:pt>
                <c:pt idx="750">
                  <c:v>751</c:v>
                </c:pt>
                <c:pt idx="751">
                  <c:v>752</c:v>
                </c:pt>
                <c:pt idx="752">
                  <c:v>753</c:v>
                </c:pt>
                <c:pt idx="753">
                  <c:v>754</c:v>
                </c:pt>
                <c:pt idx="754">
                  <c:v>755</c:v>
                </c:pt>
                <c:pt idx="755">
                  <c:v>756</c:v>
                </c:pt>
                <c:pt idx="756">
                  <c:v>757</c:v>
                </c:pt>
                <c:pt idx="757">
                  <c:v>758</c:v>
                </c:pt>
                <c:pt idx="758">
                  <c:v>759</c:v>
                </c:pt>
                <c:pt idx="759">
                  <c:v>760</c:v>
                </c:pt>
                <c:pt idx="760">
                  <c:v>761</c:v>
                </c:pt>
                <c:pt idx="761">
                  <c:v>762</c:v>
                </c:pt>
                <c:pt idx="762">
                  <c:v>763</c:v>
                </c:pt>
                <c:pt idx="763">
                  <c:v>764</c:v>
                </c:pt>
                <c:pt idx="764">
                  <c:v>765</c:v>
                </c:pt>
                <c:pt idx="765">
                  <c:v>766</c:v>
                </c:pt>
                <c:pt idx="766">
                  <c:v>767</c:v>
                </c:pt>
                <c:pt idx="767">
                  <c:v>768</c:v>
                </c:pt>
                <c:pt idx="768">
                  <c:v>769</c:v>
                </c:pt>
                <c:pt idx="769">
                  <c:v>770</c:v>
                </c:pt>
                <c:pt idx="770">
                  <c:v>771</c:v>
                </c:pt>
                <c:pt idx="771">
                  <c:v>772</c:v>
                </c:pt>
                <c:pt idx="772">
                  <c:v>773</c:v>
                </c:pt>
                <c:pt idx="773">
                  <c:v>774</c:v>
                </c:pt>
                <c:pt idx="774">
                  <c:v>775</c:v>
                </c:pt>
                <c:pt idx="775">
                  <c:v>776</c:v>
                </c:pt>
                <c:pt idx="776">
                  <c:v>777</c:v>
                </c:pt>
                <c:pt idx="777">
                  <c:v>778</c:v>
                </c:pt>
                <c:pt idx="778">
                  <c:v>779</c:v>
                </c:pt>
                <c:pt idx="779">
                  <c:v>780</c:v>
                </c:pt>
                <c:pt idx="780">
                  <c:v>781</c:v>
                </c:pt>
                <c:pt idx="781">
                  <c:v>782</c:v>
                </c:pt>
                <c:pt idx="782">
                  <c:v>783</c:v>
                </c:pt>
                <c:pt idx="783">
                  <c:v>784</c:v>
                </c:pt>
                <c:pt idx="784">
                  <c:v>785</c:v>
                </c:pt>
                <c:pt idx="785">
                  <c:v>786</c:v>
                </c:pt>
                <c:pt idx="786">
                  <c:v>787</c:v>
                </c:pt>
                <c:pt idx="787">
                  <c:v>788</c:v>
                </c:pt>
                <c:pt idx="788">
                  <c:v>789</c:v>
                </c:pt>
                <c:pt idx="789">
                  <c:v>790</c:v>
                </c:pt>
                <c:pt idx="790">
                  <c:v>791</c:v>
                </c:pt>
                <c:pt idx="791">
                  <c:v>792</c:v>
                </c:pt>
                <c:pt idx="792">
                  <c:v>793</c:v>
                </c:pt>
                <c:pt idx="793">
                  <c:v>794</c:v>
                </c:pt>
                <c:pt idx="794">
                  <c:v>795</c:v>
                </c:pt>
                <c:pt idx="795">
                  <c:v>796</c:v>
                </c:pt>
                <c:pt idx="796">
                  <c:v>797</c:v>
                </c:pt>
                <c:pt idx="797">
                  <c:v>798</c:v>
                </c:pt>
                <c:pt idx="798">
                  <c:v>799</c:v>
                </c:pt>
                <c:pt idx="799">
                  <c:v>800</c:v>
                </c:pt>
                <c:pt idx="800">
                  <c:v>801</c:v>
                </c:pt>
                <c:pt idx="801">
                  <c:v>802</c:v>
                </c:pt>
                <c:pt idx="802">
                  <c:v>803</c:v>
                </c:pt>
                <c:pt idx="803">
                  <c:v>804</c:v>
                </c:pt>
                <c:pt idx="804">
                  <c:v>805</c:v>
                </c:pt>
                <c:pt idx="805">
                  <c:v>806</c:v>
                </c:pt>
                <c:pt idx="806">
                  <c:v>807</c:v>
                </c:pt>
                <c:pt idx="807">
                  <c:v>808</c:v>
                </c:pt>
                <c:pt idx="808">
                  <c:v>809</c:v>
                </c:pt>
                <c:pt idx="809">
                  <c:v>810</c:v>
                </c:pt>
                <c:pt idx="810">
                  <c:v>811</c:v>
                </c:pt>
                <c:pt idx="811">
                  <c:v>812</c:v>
                </c:pt>
                <c:pt idx="812">
                  <c:v>813</c:v>
                </c:pt>
                <c:pt idx="813">
                  <c:v>814</c:v>
                </c:pt>
                <c:pt idx="814">
                  <c:v>815</c:v>
                </c:pt>
                <c:pt idx="815">
                  <c:v>816</c:v>
                </c:pt>
                <c:pt idx="816">
                  <c:v>817</c:v>
                </c:pt>
                <c:pt idx="817">
                  <c:v>818</c:v>
                </c:pt>
                <c:pt idx="818">
                  <c:v>819</c:v>
                </c:pt>
                <c:pt idx="819">
                  <c:v>820</c:v>
                </c:pt>
                <c:pt idx="820">
                  <c:v>821</c:v>
                </c:pt>
                <c:pt idx="821">
                  <c:v>822</c:v>
                </c:pt>
                <c:pt idx="822">
                  <c:v>823</c:v>
                </c:pt>
                <c:pt idx="823">
                  <c:v>824</c:v>
                </c:pt>
                <c:pt idx="824">
                  <c:v>825</c:v>
                </c:pt>
                <c:pt idx="825">
                  <c:v>826</c:v>
                </c:pt>
                <c:pt idx="826">
                  <c:v>827</c:v>
                </c:pt>
                <c:pt idx="827">
                  <c:v>828</c:v>
                </c:pt>
                <c:pt idx="828">
                  <c:v>829</c:v>
                </c:pt>
                <c:pt idx="829">
                  <c:v>830</c:v>
                </c:pt>
                <c:pt idx="830">
                  <c:v>831</c:v>
                </c:pt>
                <c:pt idx="831">
                  <c:v>832</c:v>
                </c:pt>
                <c:pt idx="832">
                  <c:v>833</c:v>
                </c:pt>
                <c:pt idx="833">
                  <c:v>834</c:v>
                </c:pt>
                <c:pt idx="834">
                  <c:v>835</c:v>
                </c:pt>
                <c:pt idx="835">
                  <c:v>836</c:v>
                </c:pt>
                <c:pt idx="836">
                  <c:v>837</c:v>
                </c:pt>
                <c:pt idx="837">
                  <c:v>838</c:v>
                </c:pt>
                <c:pt idx="838">
                  <c:v>839</c:v>
                </c:pt>
                <c:pt idx="839">
                  <c:v>840</c:v>
                </c:pt>
                <c:pt idx="840">
                  <c:v>841</c:v>
                </c:pt>
                <c:pt idx="841">
                  <c:v>842</c:v>
                </c:pt>
                <c:pt idx="842">
                  <c:v>843</c:v>
                </c:pt>
                <c:pt idx="843">
                  <c:v>844</c:v>
                </c:pt>
                <c:pt idx="844">
                  <c:v>845</c:v>
                </c:pt>
                <c:pt idx="845">
                  <c:v>846</c:v>
                </c:pt>
                <c:pt idx="846">
                  <c:v>847</c:v>
                </c:pt>
                <c:pt idx="847">
                  <c:v>848</c:v>
                </c:pt>
                <c:pt idx="848">
                  <c:v>849</c:v>
                </c:pt>
                <c:pt idx="849">
                  <c:v>850</c:v>
                </c:pt>
                <c:pt idx="850">
                  <c:v>851</c:v>
                </c:pt>
                <c:pt idx="851">
                  <c:v>852</c:v>
                </c:pt>
                <c:pt idx="852">
                  <c:v>853</c:v>
                </c:pt>
                <c:pt idx="853">
                  <c:v>854</c:v>
                </c:pt>
                <c:pt idx="854">
                  <c:v>855</c:v>
                </c:pt>
                <c:pt idx="855">
                  <c:v>856</c:v>
                </c:pt>
                <c:pt idx="856">
                  <c:v>857</c:v>
                </c:pt>
                <c:pt idx="857">
                  <c:v>858</c:v>
                </c:pt>
                <c:pt idx="858">
                  <c:v>859</c:v>
                </c:pt>
                <c:pt idx="859">
                  <c:v>860</c:v>
                </c:pt>
                <c:pt idx="860">
                  <c:v>861</c:v>
                </c:pt>
                <c:pt idx="861">
                  <c:v>862</c:v>
                </c:pt>
                <c:pt idx="862">
                  <c:v>863</c:v>
                </c:pt>
                <c:pt idx="863">
                  <c:v>864</c:v>
                </c:pt>
                <c:pt idx="864">
                  <c:v>865</c:v>
                </c:pt>
                <c:pt idx="865">
                  <c:v>866</c:v>
                </c:pt>
                <c:pt idx="866">
                  <c:v>867</c:v>
                </c:pt>
                <c:pt idx="867">
                  <c:v>868</c:v>
                </c:pt>
                <c:pt idx="868">
                  <c:v>869</c:v>
                </c:pt>
                <c:pt idx="869">
                  <c:v>870</c:v>
                </c:pt>
                <c:pt idx="870">
                  <c:v>871</c:v>
                </c:pt>
                <c:pt idx="871">
                  <c:v>872</c:v>
                </c:pt>
                <c:pt idx="872">
                  <c:v>873</c:v>
                </c:pt>
                <c:pt idx="873">
                  <c:v>874</c:v>
                </c:pt>
                <c:pt idx="874">
                  <c:v>875</c:v>
                </c:pt>
                <c:pt idx="875">
                  <c:v>876</c:v>
                </c:pt>
                <c:pt idx="876">
                  <c:v>877</c:v>
                </c:pt>
                <c:pt idx="877">
                  <c:v>878</c:v>
                </c:pt>
                <c:pt idx="878">
                  <c:v>879</c:v>
                </c:pt>
                <c:pt idx="879">
                  <c:v>880</c:v>
                </c:pt>
                <c:pt idx="880">
                  <c:v>881</c:v>
                </c:pt>
                <c:pt idx="881">
                  <c:v>882</c:v>
                </c:pt>
                <c:pt idx="882">
                  <c:v>883</c:v>
                </c:pt>
                <c:pt idx="883">
                  <c:v>884</c:v>
                </c:pt>
                <c:pt idx="884">
                  <c:v>885</c:v>
                </c:pt>
                <c:pt idx="885">
                  <c:v>886</c:v>
                </c:pt>
                <c:pt idx="886">
                  <c:v>887</c:v>
                </c:pt>
                <c:pt idx="887">
                  <c:v>888</c:v>
                </c:pt>
                <c:pt idx="888">
                  <c:v>889</c:v>
                </c:pt>
                <c:pt idx="889">
                  <c:v>890</c:v>
                </c:pt>
                <c:pt idx="890">
                  <c:v>891</c:v>
                </c:pt>
                <c:pt idx="891">
                  <c:v>892</c:v>
                </c:pt>
                <c:pt idx="892">
                  <c:v>893</c:v>
                </c:pt>
                <c:pt idx="893">
                  <c:v>894</c:v>
                </c:pt>
                <c:pt idx="894">
                  <c:v>895</c:v>
                </c:pt>
                <c:pt idx="895">
                  <c:v>896</c:v>
                </c:pt>
                <c:pt idx="896">
                  <c:v>897</c:v>
                </c:pt>
                <c:pt idx="897">
                  <c:v>898</c:v>
                </c:pt>
                <c:pt idx="898">
                  <c:v>899</c:v>
                </c:pt>
                <c:pt idx="899">
                  <c:v>900</c:v>
                </c:pt>
                <c:pt idx="900">
                  <c:v>901</c:v>
                </c:pt>
                <c:pt idx="901">
                  <c:v>902</c:v>
                </c:pt>
                <c:pt idx="902">
                  <c:v>903</c:v>
                </c:pt>
                <c:pt idx="903">
                  <c:v>904</c:v>
                </c:pt>
                <c:pt idx="904">
                  <c:v>905</c:v>
                </c:pt>
                <c:pt idx="905">
                  <c:v>906</c:v>
                </c:pt>
                <c:pt idx="906">
                  <c:v>907</c:v>
                </c:pt>
                <c:pt idx="907">
                  <c:v>908</c:v>
                </c:pt>
                <c:pt idx="908">
                  <c:v>909</c:v>
                </c:pt>
                <c:pt idx="909">
                  <c:v>910</c:v>
                </c:pt>
                <c:pt idx="910">
                  <c:v>911</c:v>
                </c:pt>
                <c:pt idx="911">
                  <c:v>912</c:v>
                </c:pt>
                <c:pt idx="912">
                  <c:v>913</c:v>
                </c:pt>
                <c:pt idx="913">
                  <c:v>914</c:v>
                </c:pt>
                <c:pt idx="914">
                  <c:v>915</c:v>
                </c:pt>
                <c:pt idx="915">
                  <c:v>916</c:v>
                </c:pt>
                <c:pt idx="916">
                  <c:v>917</c:v>
                </c:pt>
                <c:pt idx="917">
                  <c:v>918</c:v>
                </c:pt>
                <c:pt idx="918">
                  <c:v>919</c:v>
                </c:pt>
                <c:pt idx="919">
                  <c:v>920</c:v>
                </c:pt>
                <c:pt idx="920">
                  <c:v>921</c:v>
                </c:pt>
                <c:pt idx="921">
                  <c:v>922</c:v>
                </c:pt>
                <c:pt idx="922">
                  <c:v>923</c:v>
                </c:pt>
                <c:pt idx="923">
                  <c:v>924</c:v>
                </c:pt>
                <c:pt idx="924">
                  <c:v>925</c:v>
                </c:pt>
                <c:pt idx="925">
                  <c:v>926</c:v>
                </c:pt>
                <c:pt idx="926">
                  <c:v>927</c:v>
                </c:pt>
                <c:pt idx="927">
                  <c:v>928</c:v>
                </c:pt>
                <c:pt idx="928">
                  <c:v>929</c:v>
                </c:pt>
                <c:pt idx="929">
                  <c:v>930</c:v>
                </c:pt>
                <c:pt idx="930">
                  <c:v>931</c:v>
                </c:pt>
                <c:pt idx="931">
                  <c:v>932</c:v>
                </c:pt>
                <c:pt idx="932">
                  <c:v>933</c:v>
                </c:pt>
                <c:pt idx="933">
                  <c:v>934</c:v>
                </c:pt>
                <c:pt idx="934">
                  <c:v>935</c:v>
                </c:pt>
                <c:pt idx="935">
                  <c:v>936</c:v>
                </c:pt>
                <c:pt idx="936">
                  <c:v>937</c:v>
                </c:pt>
                <c:pt idx="937">
                  <c:v>938</c:v>
                </c:pt>
                <c:pt idx="938">
                  <c:v>939</c:v>
                </c:pt>
                <c:pt idx="939">
                  <c:v>940</c:v>
                </c:pt>
                <c:pt idx="940">
                  <c:v>941</c:v>
                </c:pt>
                <c:pt idx="941">
                  <c:v>942</c:v>
                </c:pt>
                <c:pt idx="942">
                  <c:v>943</c:v>
                </c:pt>
                <c:pt idx="943">
                  <c:v>944</c:v>
                </c:pt>
                <c:pt idx="944">
                  <c:v>945</c:v>
                </c:pt>
                <c:pt idx="945">
                  <c:v>946</c:v>
                </c:pt>
                <c:pt idx="946">
                  <c:v>947</c:v>
                </c:pt>
                <c:pt idx="947">
                  <c:v>948</c:v>
                </c:pt>
                <c:pt idx="948">
                  <c:v>949</c:v>
                </c:pt>
                <c:pt idx="949">
                  <c:v>950</c:v>
                </c:pt>
                <c:pt idx="950">
                  <c:v>951</c:v>
                </c:pt>
                <c:pt idx="951">
                  <c:v>952</c:v>
                </c:pt>
                <c:pt idx="952">
                  <c:v>953</c:v>
                </c:pt>
                <c:pt idx="953">
                  <c:v>954</c:v>
                </c:pt>
                <c:pt idx="954">
                  <c:v>955</c:v>
                </c:pt>
                <c:pt idx="955">
                  <c:v>956</c:v>
                </c:pt>
                <c:pt idx="956">
                  <c:v>957</c:v>
                </c:pt>
                <c:pt idx="957">
                  <c:v>958</c:v>
                </c:pt>
                <c:pt idx="958">
                  <c:v>959</c:v>
                </c:pt>
                <c:pt idx="959">
                  <c:v>960</c:v>
                </c:pt>
                <c:pt idx="960">
                  <c:v>961</c:v>
                </c:pt>
                <c:pt idx="961">
                  <c:v>962</c:v>
                </c:pt>
                <c:pt idx="962">
                  <c:v>963</c:v>
                </c:pt>
                <c:pt idx="963">
                  <c:v>964</c:v>
                </c:pt>
                <c:pt idx="964">
                  <c:v>965</c:v>
                </c:pt>
                <c:pt idx="965">
                  <c:v>966</c:v>
                </c:pt>
                <c:pt idx="966">
                  <c:v>967</c:v>
                </c:pt>
                <c:pt idx="967">
                  <c:v>968</c:v>
                </c:pt>
                <c:pt idx="968">
                  <c:v>969</c:v>
                </c:pt>
                <c:pt idx="969">
                  <c:v>970</c:v>
                </c:pt>
                <c:pt idx="970">
                  <c:v>971</c:v>
                </c:pt>
                <c:pt idx="971">
                  <c:v>972</c:v>
                </c:pt>
                <c:pt idx="972">
                  <c:v>973</c:v>
                </c:pt>
                <c:pt idx="973">
                  <c:v>974</c:v>
                </c:pt>
                <c:pt idx="974">
                  <c:v>975</c:v>
                </c:pt>
                <c:pt idx="975">
                  <c:v>976</c:v>
                </c:pt>
                <c:pt idx="976">
                  <c:v>977</c:v>
                </c:pt>
                <c:pt idx="977">
                  <c:v>978</c:v>
                </c:pt>
                <c:pt idx="978">
                  <c:v>979</c:v>
                </c:pt>
                <c:pt idx="979">
                  <c:v>980</c:v>
                </c:pt>
                <c:pt idx="980">
                  <c:v>981</c:v>
                </c:pt>
                <c:pt idx="981">
                  <c:v>982</c:v>
                </c:pt>
                <c:pt idx="982">
                  <c:v>983</c:v>
                </c:pt>
                <c:pt idx="983">
                  <c:v>984</c:v>
                </c:pt>
                <c:pt idx="984">
                  <c:v>985</c:v>
                </c:pt>
                <c:pt idx="985">
                  <c:v>986</c:v>
                </c:pt>
                <c:pt idx="986">
                  <c:v>987</c:v>
                </c:pt>
                <c:pt idx="987">
                  <c:v>988</c:v>
                </c:pt>
                <c:pt idx="988">
                  <c:v>989</c:v>
                </c:pt>
                <c:pt idx="989">
                  <c:v>990</c:v>
                </c:pt>
                <c:pt idx="990">
                  <c:v>991</c:v>
                </c:pt>
                <c:pt idx="991">
                  <c:v>992</c:v>
                </c:pt>
                <c:pt idx="992">
                  <c:v>993</c:v>
                </c:pt>
                <c:pt idx="993">
                  <c:v>994</c:v>
                </c:pt>
                <c:pt idx="994">
                  <c:v>995</c:v>
                </c:pt>
                <c:pt idx="995">
                  <c:v>996</c:v>
                </c:pt>
                <c:pt idx="996">
                  <c:v>997</c:v>
                </c:pt>
                <c:pt idx="997">
                  <c:v>998</c:v>
                </c:pt>
                <c:pt idx="998">
                  <c:v>999</c:v>
                </c:pt>
                <c:pt idx="999">
                  <c:v>1000</c:v>
                </c:pt>
              </c:numCache>
            </c:numRef>
          </c:xVal>
          <c:yVal>
            <c:numRef>
              <c:f>List2!$K$2:$K$1001</c:f>
              <c:numCache>
                <c:formatCode>General</c:formatCode>
                <c:ptCount val="1000"/>
                <c:pt idx="0">
                  <c:v>24.69879518072289</c:v>
                </c:pt>
                <c:pt idx="1">
                  <c:v>29.079956188389925</c:v>
                </c:pt>
                <c:pt idx="2">
                  <c:v>33.89923329682366</c:v>
                </c:pt>
                <c:pt idx="3">
                  <c:v>37.239868565169772</c:v>
                </c:pt>
                <c:pt idx="4">
                  <c:v>38.170865279299008</c:v>
                </c:pt>
                <c:pt idx="5">
                  <c:v>39.704271631982465</c:v>
                </c:pt>
                <c:pt idx="6">
                  <c:v>40.251916757940855</c:v>
                </c:pt>
                <c:pt idx="7">
                  <c:v>40.909090909090907</c:v>
                </c:pt>
                <c:pt idx="8">
                  <c:v>41.949616648411833</c:v>
                </c:pt>
                <c:pt idx="9">
                  <c:v>42.606790799561892</c:v>
                </c:pt>
                <c:pt idx="10">
                  <c:v>43.756845564074474</c:v>
                </c:pt>
                <c:pt idx="11">
                  <c:v>45.235487404162093</c:v>
                </c:pt>
                <c:pt idx="12">
                  <c:v>45.618838992332968</c:v>
                </c:pt>
                <c:pt idx="13">
                  <c:v>46.056955093099674</c:v>
                </c:pt>
                <c:pt idx="14">
                  <c:v>46.495071193866366</c:v>
                </c:pt>
                <c:pt idx="15">
                  <c:v>47.097480832420601</c:v>
                </c:pt>
                <c:pt idx="16">
                  <c:v>47.590361445783124</c:v>
                </c:pt>
                <c:pt idx="17">
                  <c:v>47.864184008762308</c:v>
                </c:pt>
                <c:pt idx="18">
                  <c:v>47.699890470974815</c:v>
                </c:pt>
                <c:pt idx="19">
                  <c:v>47.809419496166477</c:v>
                </c:pt>
                <c:pt idx="20">
                  <c:v>47.809419496166477</c:v>
                </c:pt>
                <c:pt idx="21">
                  <c:v>48.247535596933197</c:v>
                </c:pt>
                <c:pt idx="22">
                  <c:v>48.028477546549844</c:v>
                </c:pt>
                <c:pt idx="23">
                  <c:v>48.028477546549844</c:v>
                </c:pt>
                <c:pt idx="24">
                  <c:v>48.357064622124859</c:v>
                </c:pt>
                <c:pt idx="25">
                  <c:v>48.740416210295734</c:v>
                </c:pt>
                <c:pt idx="26">
                  <c:v>48.849945235487404</c:v>
                </c:pt>
                <c:pt idx="27">
                  <c:v>49.014238773274911</c:v>
                </c:pt>
                <c:pt idx="28">
                  <c:v>49.28806133625411</c:v>
                </c:pt>
                <c:pt idx="29">
                  <c:v>49.28806133625411</c:v>
                </c:pt>
                <c:pt idx="30">
                  <c:v>49.069003285870764</c:v>
                </c:pt>
                <c:pt idx="31">
                  <c:v>49.069003285870764</c:v>
                </c:pt>
                <c:pt idx="32">
                  <c:v>49.178532311062433</c:v>
                </c:pt>
                <c:pt idx="33">
                  <c:v>49.014238773274911</c:v>
                </c:pt>
                <c:pt idx="34">
                  <c:v>49.233296823658272</c:v>
                </c:pt>
                <c:pt idx="35">
                  <c:v>49.561883899233287</c:v>
                </c:pt>
                <c:pt idx="36">
                  <c:v>49.671412924424985</c:v>
                </c:pt>
                <c:pt idx="37">
                  <c:v>49.78094194961664</c:v>
                </c:pt>
                <c:pt idx="38">
                  <c:v>49.726177437020816</c:v>
                </c:pt>
                <c:pt idx="39">
                  <c:v>50</c:v>
                </c:pt>
                <c:pt idx="40">
                  <c:v>50.164293537787508</c:v>
                </c:pt>
                <c:pt idx="41">
                  <c:v>50.109529025191677</c:v>
                </c:pt>
                <c:pt idx="42">
                  <c:v>50.109529025191677</c:v>
                </c:pt>
                <c:pt idx="43">
                  <c:v>50.32858707557503</c:v>
                </c:pt>
                <c:pt idx="44">
                  <c:v>50.438116100766713</c:v>
                </c:pt>
                <c:pt idx="45">
                  <c:v>50.547645125958375</c:v>
                </c:pt>
                <c:pt idx="46">
                  <c:v>50.547645125958375</c:v>
                </c:pt>
                <c:pt idx="47">
                  <c:v>50.492880613362537</c:v>
                </c:pt>
                <c:pt idx="48">
                  <c:v>50.383351588170868</c:v>
                </c:pt>
                <c:pt idx="49">
                  <c:v>50.219058050383346</c:v>
                </c:pt>
                <c:pt idx="50">
                  <c:v>50.383351588170868</c:v>
                </c:pt>
                <c:pt idx="51">
                  <c:v>50.492880613362537</c:v>
                </c:pt>
                <c:pt idx="52">
                  <c:v>50.492880613362537</c:v>
                </c:pt>
                <c:pt idx="53">
                  <c:v>50.766703176341736</c:v>
                </c:pt>
                <c:pt idx="54">
                  <c:v>51.150054764512589</c:v>
                </c:pt>
                <c:pt idx="55">
                  <c:v>51.423877327491788</c:v>
                </c:pt>
                <c:pt idx="56">
                  <c:v>51.588170865279302</c:v>
                </c:pt>
                <c:pt idx="57">
                  <c:v>51.369112814895963</c:v>
                </c:pt>
                <c:pt idx="58">
                  <c:v>51.423877327491788</c:v>
                </c:pt>
                <c:pt idx="59">
                  <c:v>51.095290251916758</c:v>
                </c:pt>
                <c:pt idx="60">
                  <c:v>51.040525739320927</c:v>
                </c:pt>
                <c:pt idx="61">
                  <c:v>50.985761226725081</c:v>
                </c:pt>
                <c:pt idx="62">
                  <c:v>50.985761226725081</c:v>
                </c:pt>
                <c:pt idx="63">
                  <c:v>50.93099671412925</c:v>
                </c:pt>
                <c:pt idx="64">
                  <c:v>50.985761226725081</c:v>
                </c:pt>
                <c:pt idx="65">
                  <c:v>51.314348302300104</c:v>
                </c:pt>
                <c:pt idx="66">
                  <c:v>51.807228915662634</c:v>
                </c:pt>
                <c:pt idx="67">
                  <c:v>51.916757940854332</c:v>
                </c:pt>
                <c:pt idx="68">
                  <c:v>52.135815991237678</c:v>
                </c:pt>
                <c:pt idx="69">
                  <c:v>52.190580503833509</c:v>
                </c:pt>
                <c:pt idx="70">
                  <c:v>52.081051478641825</c:v>
                </c:pt>
                <c:pt idx="71">
                  <c:v>52.026286966045994</c:v>
                </c:pt>
                <c:pt idx="72">
                  <c:v>51.861993428258479</c:v>
                </c:pt>
                <c:pt idx="73">
                  <c:v>52.081051478641825</c:v>
                </c:pt>
                <c:pt idx="74">
                  <c:v>51.752464403066796</c:v>
                </c:pt>
                <c:pt idx="75">
                  <c:v>51.095290251916758</c:v>
                </c:pt>
                <c:pt idx="76">
                  <c:v>50.93099671412925</c:v>
                </c:pt>
                <c:pt idx="77">
                  <c:v>50.766703176341736</c:v>
                </c:pt>
                <c:pt idx="78">
                  <c:v>50.547645125958375</c:v>
                </c:pt>
                <c:pt idx="79">
                  <c:v>50.438116100766713</c:v>
                </c:pt>
                <c:pt idx="80">
                  <c:v>50.602409638554221</c:v>
                </c:pt>
                <c:pt idx="81">
                  <c:v>50.492880613362537</c:v>
                </c:pt>
                <c:pt idx="82">
                  <c:v>50.492880613362537</c:v>
                </c:pt>
                <c:pt idx="83">
                  <c:v>50.32858707557503</c:v>
                </c:pt>
                <c:pt idx="84">
                  <c:v>50.438116100766713</c:v>
                </c:pt>
                <c:pt idx="85">
                  <c:v>50.492880613362537</c:v>
                </c:pt>
                <c:pt idx="86">
                  <c:v>50.32858707557503</c:v>
                </c:pt>
                <c:pt idx="87">
                  <c:v>50.438116100766713</c:v>
                </c:pt>
                <c:pt idx="88">
                  <c:v>50.602409638554221</c:v>
                </c:pt>
                <c:pt idx="89">
                  <c:v>50.71193866374589</c:v>
                </c:pt>
                <c:pt idx="90">
                  <c:v>50.93099671412925</c:v>
                </c:pt>
                <c:pt idx="91">
                  <c:v>51.369112814895963</c:v>
                </c:pt>
                <c:pt idx="92">
                  <c:v>51.533406352683457</c:v>
                </c:pt>
                <c:pt idx="93">
                  <c:v>51.752464403066796</c:v>
                </c:pt>
                <c:pt idx="94">
                  <c:v>51.807228915662634</c:v>
                </c:pt>
                <c:pt idx="95">
                  <c:v>51.861993428258479</c:v>
                </c:pt>
                <c:pt idx="96">
                  <c:v>51.697699890470979</c:v>
                </c:pt>
                <c:pt idx="97">
                  <c:v>51.697699890470979</c:v>
                </c:pt>
                <c:pt idx="98">
                  <c:v>51.369112814895963</c:v>
                </c:pt>
                <c:pt idx="99">
                  <c:v>50.657174151150045</c:v>
                </c:pt>
                <c:pt idx="100">
                  <c:v>50.492880613362537</c:v>
                </c:pt>
                <c:pt idx="101">
                  <c:v>50.32858707557503</c:v>
                </c:pt>
                <c:pt idx="102">
                  <c:v>50.438116100766713</c:v>
                </c:pt>
                <c:pt idx="103">
                  <c:v>50.492880613362537</c:v>
                </c:pt>
                <c:pt idx="104">
                  <c:v>50.383351588170868</c:v>
                </c:pt>
                <c:pt idx="105">
                  <c:v>50.273822562979198</c:v>
                </c:pt>
                <c:pt idx="106">
                  <c:v>50.383351588170868</c:v>
                </c:pt>
                <c:pt idx="107">
                  <c:v>50</c:v>
                </c:pt>
                <c:pt idx="108">
                  <c:v>50.438116100766713</c:v>
                </c:pt>
                <c:pt idx="109">
                  <c:v>50.109529025191677</c:v>
                </c:pt>
                <c:pt idx="110">
                  <c:v>49.945235487404155</c:v>
                </c:pt>
                <c:pt idx="111">
                  <c:v>49.945235487404155</c:v>
                </c:pt>
                <c:pt idx="112">
                  <c:v>50.164293537787508</c:v>
                </c:pt>
                <c:pt idx="113">
                  <c:v>50.438116100766713</c:v>
                </c:pt>
                <c:pt idx="114">
                  <c:v>51.150054764512589</c:v>
                </c:pt>
                <c:pt idx="115">
                  <c:v>51.369112814895963</c:v>
                </c:pt>
                <c:pt idx="116">
                  <c:v>51.423877327491788</c:v>
                </c:pt>
                <c:pt idx="117">
                  <c:v>51.697699890470979</c:v>
                </c:pt>
                <c:pt idx="118">
                  <c:v>51.807228915662634</c:v>
                </c:pt>
                <c:pt idx="119">
                  <c:v>51.642935377875141</c:v>
                </c:pt>
                <c:pt idx="120">
                  <c:v>51.478641840087626</c:v>
                </c:pt>
                <c:pt idx="121">
                  <c:v>51.807228915662634</c:v>
                </c:pt>
                <c:pt idx="122">
                  <c:v>51.807228915662634</c:v>
                </c:pt>
                <c:pt idx="123">
                  <c:v>52.026286966045994</c:v>
                </c:pt>
                <c:pt idx="124">
                  <c:v>52.135815991237678</c:v>
                </c:pt>
                <c:pt idx="125">
                  <c:v>52.081051478641825</c:v>
                </c:pt>
                <c:pt idx="126">
                  <c:v>52.190580503833509</c:v>
                </c:pt>
                <c:pt idx="127">
                  <c:v>52.409638554216855</c:v>
                </c:pt>
                <c:pt idx="128">
                  <c:v>52.4644030668127</c:v>
                </c:pt>
                <c:pt idx="129">
                  <c:v>52.409638554216855</c:v>
                </c:pt>
                <c:pt idx="130">
                  <c:v>51.807228915662634</c:v>
                </c:pt>
                <c:pt idx="131">
                  <c:v>51.588170865279302</c:v>
                </c:pt>
                <c:pt idx="132">
                  <c:v>51.369112814895963</c:v>
                </c:pt>
                <c:pt idx="133">
                  <c:v>51.204819277108435</c:v>
                </c:pt>
                <c:pt idx="134">
                  <c:v>51.369112814895963</c:v>
                </c:pt>
                <c:pt idx="135">
                  <c:v>51.369112814895963</c:v>
                </c:pt>
                <c:pt idx="136">
                  <c:v>51.259583789704266</c:v>
                </c:pt>
                <c:pt idx="137">
                  <c:v>51.204819277108435</c:v>
                </c:pt>
                <c:pt idx="138">
                  <c:v>51.369112814895963</c:v>
                </c:pt>
                <c:pt idx="139">
                  <c:v>51.369112814895963</c:v>
                </c:pt>
                <c:pt idx="140">
                  <c:v>51.533406352683457</c:v>
                </c:pt>
                <c:pt idx="141">
                  <c:v>51.369112814895963</c:v>
                </c:pt>
                <c:pt idx="142">
                  <c:v>51.259583789704266</c:v>
                </c:pt>
                <c:pt idx="143">
                  <c:v>51.478641840087626</c:v>
                </c:pt>
                <c:pt idx="144">
                  <c:v>51.807228915662634</c:v>
                </c:pt>
                <c:pt idx="145">
                  <c:v>51.642935377875141</c:v>
                </c:pt>
                <c:pt idx="146">
                  <c:v>51.752464403066796</c:v>
                </c:pt>
                <c:pt idx="147">
                  <c:v>51.861993428258479</c:v>
                </c:pt>
                <c:pt idx="148">
                  <c:v>52.026286966045994</c:v>
                </c:pt>
                <c:pt idx="149">
                  <c:v>52.081051478641825</c:v>
                </c:pt>
                <c:pt idx="150">
                  <c:v>52.135815991237678</c:v>
                </c:pt>
                <c:pt idx="151">
                  <c:v>51.916757940854332</c:v>
                </c:pt>
                <c:pt idx="152">
                  <c:v>51.916757940854332</c:v>
                </c:pt>
                <c:pt idx="153">
                  <c:v>51.697699890470979</c:v>
                </c:pt>
                <c:pt idx="154">
                  <c:v>51.752464403066796</c:v>
                </c:pt>
                <c:pt idx="155">
                  <c:v>51.752464403066796</c:v>
                </c:pt>
                <c:pt idx="156">
                  <c:v>51.588170865279302</c:v>
                </c:pt>
                <c:pt idx="157">
                  <c:v>51.697699890470979</c:v>
                </c:pt>
                <c:pt idx="158">
                  <c:v>51.423877327491788</c:v>
                </c:pt>
                <c:pt idx="159">
                  <c:v>51.314348302300104</c:v>
                </c:pt>
                <c:pt idx="160">
                  <c:v>51.259583789704266</c:v>
                </c:pt>
                <c:pt idx="161">
                  <c:v>51.314348302300104</c:v>
                </c:pt>
                <c:pt idx="162">
                  <c:v>51.150054764512589</c:v>
                </c:pt>
                <c:pt idx="163">
                  <c:v>51.095290251916758</c:v>
                </c:pt>
                <c:pt idx="164">
                  <c:v>50.985761226725081</c:v>
                </c:pt>
                <c:pt idx="165">
                  <c:v>50.93099671412925</c:v>
                </c:pt>
                <c:pt idx="166">
                  <c:v>51.095290251916758</c:v>
                </c:pt>
                <c:pt idx="167">
                  <c:v>51.040525739320927</c:v>
                </c:pt>
                <c:pt idx="168">
                  <c:v>50.876232201533405</c:v>
                </c:pt>
                <c:pt idx="169">
                  <c:v>50.876232201533405</c:v>
                </c:pt>
                <c:pt idx="170">
                  <c:v>50.876232201533405</c:v>
                </c:pt>
                <c:pt idx="171">
                  <c:v>50.93099671412925</c:v>
                </c:pt>
                <c:pt idx="172">
                  <c:v>50.821467688937553</c:v>
                </c:pt>
                <c:pt idx="173">
                  <c:v>50.71193866374589</c:v>
                </c:pt>
                <c:pt idx="174">
                  <c:v>50.383351588170868</c:v>
                </c:pt>
                <c:pt idx="175">
                  <c:v>50.492880613362537</c:v>
                </c:pt>
                <c:pt idx="176">
                  <c:v>50.32858707557503</c:v>
                </c:pt>
                <c:pt idx="177">
                  <c:v>50.219058050383346</c:v>
                </c:pt>
                <c:pt idx="178">
                  <c:v>50.219058050383346</c:v>
                </c:pt>
                <c:pt idx="179">
                  <c:v>50.054764512595831</c:v>
                </c:pt>
                <c:pt idx="180">
                  <c:v>50.054764512595831</c:v>
                </c:pt>
                <c:pt idx="181">
                  <c:v>50</c:v>
                </c:pt>
                <c:pt idx="182">
                  <c:v>49.835706462212471</c:v>
                </c:pt>
                <c:pt idx="183">
                  <c:v>49.890470974808323</c:v>
                </c:pt>
                <c:pt idx="184">
                  <c:v>49.835706462212471</c:v>
                </c:pt>
                <c:pt idx="185">
                  <c:v>49.945235487404155</c:v>
                </c:pt>
                <c:pt idx="186">
                  <c:v>50</c:v>
                </c:pt>
                <c:pt idx="187">
                  <c:v>49.890470974808323</c:v>
                </c:pt>
                <c:pt idx="188">
                  <c:v>50</c:v>
                </c:pt>
                <c:pt idx="189">
                  <c:v>50</c:v>
                </c:pt>
                <c:pt idx="190">
                  <c:v>50.32858707557503</c:v>
                </c:pt>
                <c:pt idx="191">
                  <c:v>50.657174151150045</c:v>
                </c:pt>
                <c:pt idx="192">
                  <c:v>50.876232201533405</c:v>
                </c:pt>
                <c:pt idx="193">
                  <c:v>50.93099671412925</c:v>
                </c:pt>
                <c:pt idx="194">
                  <c:v>50.71193866374589</c:v>
                </c:pt>
                <c:pt idx="195">
                  <c:v>50.71193866374589</c:v>
                </c:pt>
                <c:pt idx="196">
                  <c:v>50.602409638554221</c:v>
                </c:pt>
                <c:pt idx="197">
                  <c:v>50.602409638554221</c:v>
                </c:pt>
                <c:pt idx="198">
                  <c:v>50.547645125958375</c:v>
                </c:pt>
                <c:pt idx="199">
                  <c:v>50.438116100766713</c:v>
                </c:pt>
                <c:pt idx="200">
                  <c:v>50.383351588170868</c:v>
                </c:pt>
                <c:pt idx="201">
                  <c:v>50.492880613362537</c:v>
                </c:pt>
                <c:pt idx="202">
                  <c:v>50.657174151150045</c:v>
                </c:pt>
                <c:pt idx="203">
                  <c:v>50.438116100766713</c:v>
                </c:pt>
                <c:pt idx="204">
                  <c:v>50.273822562979198</c:v>
                </c:pt>
                <c:pt idx="205">
                  <c:v>50</c:v>
                </c:pt>
                <c:pt idx="206">
                  <c:v>50.054764512595831</c:v>
                </c:pt>
                <c:pt idx="207">
                  <c:v>50.054764512595831</c:v>
                </c:pt>
                <c:pt idx="208">
                  <c:v>49.945235487404155</c:v>
                </c:pt>
                <c:pt idx="209">
                  <c:v>49.945235487404155</c:v>
                </c:pt>
                <c:pt idx="210">
                  <c:v>49.945235487404155</c:v>
                </c:pt>
                <c:pt idx="211">
                  <c:v>49.890470974808323</c:v>
                </c:pt>
                <c:pt idx="212">
                  <c:v>50.109529025191677</c:v>
                </c:pt>
                <c:pt idx="213">
                  <c:v>50</c:v>
                </c:pt>
                <c:pt idx="214">
                  <c:v>50.109529025191677</c:v>
                </c:pt>
                <c:pt idx="215">
                  <c:v>50.164293537787508</c:v>
                </c:pt>
                <c:pt idx="216">
                  <c:v>50.32858707557503</c:v>
                </c:pt>
                <c:pt idx="217">
                  <c:v>50.438116100766713</c:v>
                </c:pt>
                <c:pt idx="218">
                  <c:v>50.492880613362537</c:v>
                </c:pt>
                <c:pt idx="219">
                  <c:v>50.71193866374589</c:v>
                </c:pt>
                <c:pt idx="220">
                  <c:v>50.766703176341736</c:v>
                </c:pt>
                <c:pt idx="221">
                  <c:v>50.876232201533405</c:v>
                </c:pt>
                <c:pt idx="222">
                  <c:v>50.876232201533405</c:v>
                </c:pt>
                <c:pt idx="223">
                  <c:v>50.876232201533405</c:v>
                </c:pt>
                <c:pt idx="224">
                  <c:v>50.985761226725081</c:v>
                </c:pt>
                <c:pt idx="225">
                  <c:v>51.040525739320927</c:v>
                </c:pt>
                <c:pt idx="226">
                  <c:v>51.095290251916758</c:v>
                </c:pt>
                <c:pt idx="227">
                  <c:v>51.369112814895963</c:v>
                </c:pt>
                <c:pt idx="228">
                  <c:v>51.423877327491788</c:v>
                </c:pt>
                <c:pt idx="229">
                  <c:v>51.533406352683457</c:v>
                </c:pt>
                <c:pt idx="230">
                  <c:v>51.807228915662634</c:v>
                </c:pt>
                <c:pt idx="231">
                  <c:v>51.697699890470979</c:v>
                </c:pt>
                <c:pt idx="232">
                  <c:v>51.588170865279302</c:v>
                </c:pt>
                <c:pt idx="233">
                  <c:v>51.752464403066796</c:v>
                </c:pt>
                <c:pt idx="234">
                  <c:v>51.642935377875141</c:v>
                </c:pt>
                <c:pt idx="235">
                  <c:v>51.533406352683457</c:v>
                </c:pt>
                <c:pt idx="236">
                  <c:v>51.642935377875141</c:v>
                </c:pt>
                <c:pt idx="237">
                  <c:v>51.588170865279302</c:v>
                </c:pt>
                <c:pt idx="238">
                  <c:v>51.533406352683457</c:v>
                </c:pt>
                <c:pt idx="239">
                  <c:v>51.478641840087626</c:v>
                </c:pt>
                <c:pt idx="240">
                  <c:v>51.478641840087626</c:v>
                </c:pt>
                <c:pt idx="241">
                  <c:v>51.478641840087626</c:v>
                </c:pt>
                <c:pt idx="242">
                  <c:v>51.423877327491788</c:v>
                </c:pt>
                <c:pt idx="243">
                  <c:v>51.369112814895963</c:v>
                </c:pt>
                <c:pt idx="244">
                  <c:v>51.533406352683457</c:v>
                </c:pt>
                <c:pt idx="245">
                  <c:v>51.588170865279302</c:v>
                </c:pt>
                <c:pt idx="246">
                  <c:v>51.588170865279302</c:v>
                </c:pt>
                <c:pt idx="247">
                  <c:v>51.752464403066796</c:v>
                </c:pt>
                <c:pt idx="248">
                  <c:v>51.642935377875141</c:v>
                </c:pt>
                <c:pt idx="249">
                  <c:v>51.752464403066796</c:v>
                </c:pt>
                <c:pt idx="250">
                  <c:v>51.807228915662634</c:v>
                </c:pt>
                <c:pt idx="251">
                  <c:v>51.861993428258479</c:v>
                </c:pt>
                <c:pt idx="252">
                  <c:v>51.971522453450149</c:v>
                </c:pt>
                <c:pt idx="253">
                  <c:v>51.971522453450149</c:v>
                </c:pt>
                <c:pt idx="254">
                  <c:v>52.081051478641825</c:v>
                </c:pt>
                <c:pt idx="255">
                  <c:v>51.971522453450149</c:v>
                </c:pt>
                <c:pt idx="256">
                  <c:v>51.916757940854332</c:v>
                </c:pt>
                <c:pt idx="257">
                  <c:v>51.807228915662634</c:v>
                </c:pt>
                <c:pt idx="258">
                  <c:v>51.752464403066796</c:v>
                </c:pt>
                <c:pt idx="259">
                  <c:v>51.916757940854332</c:v>
                </c:pt>
                <c:pt idx="260">
                  <c:v>51.752464403066796</c:v>
                </c:pt>
                <c:pt idx="261">
                  <c:v>51.807228915662634</c:v>
                </c:pt>
                <c:pt idx="262">
                  <c:v>51.971522453450149</c:v>
                </c:pt>
                <c:pt idx="263">
                  <c:v>52.135815991237678</c:v>
                </c:pt>
                <c:pt idx="264">
                  <c:v>52.190580503833509</c:v>
                </c:pt>
                <c:pt idx="265">
                  <c:v>52.4644030668127</c:v>
                </c:pt>
                <c:pt idx="266">
                  <c:v>52.519167579408538</c:v>
                </c:pt>
                <c:pt idx="267">
                  <c:v>52.573932092004391</c:v>
                </c:pt>
                <c:pt idx="268">
                  <c:v>52.628696604600222</c:v>
                </c:pt>
                <c:pt idx="269">
                  <c:v>52.738225629791899</c:v>
                </c:pt>
                <c:pt idx="270">
                  <c:v>52.847754654983554</c:v>
                </c:pt>
                <c:pt idx="271">
                  <c:v>52.957283680175244</c:v>
                </c:pt>
                <c:pt idx="272">
                  <c:v>52.902519167579413</c:v>
                </c:pt>
                <c:pt idx="273">
                  <c:v>53.066812705366921</c:v>
                </c:pt>
                <c:pt idx="274">
                  <c:v>53.121577217962759</c:v>
                </c:pt>
                <c:pt idx="275">
                  <c:v>53.066812705366921</c:v>
                </c:pt>
                <c:pt idx="276">
                  <c:v>53.066812705366921</c:v>
                </c:pt>
                <c:pt idx="277">
                  <c:v>53.176341730558605</c:v>
                </c:pt>
                <c:pt idx="278">
                  <c:v>53.176341730558605</c:v>
                </c:pt>
                <c:pt idx="279">
                  <c:v>52.902519167579413</c:v>
                </c:pt>
                <c:pt idx="280">
                  <c:v>52.847754654983554</c:v>
                </c:pt>
                <c:pt idx="281">
                  <c:v>52.573932092004391</c:v>
                </c:pt>
                <c:pt idx="282">
                  <c:v>52.628696604600222</c:v>
                </c:pt>
                <c:pt idx="283">
                  <c:v>52.628696604600222</c:v>
                </c:pt>
                <c:pt idx="284">
                  <c:v>53.066812705366921</c:v>
                </c:pt>
                <c:pt idx="285">
                  <c:v>53.340635268346098</c:v>
                </c:pt>
                <c:pt idx="286">
                  <c:v>53.231106243154443</c:v>
                </c:pt>
                <c:pt idx="287">
                  <c:v>53.285870755750274</c:v>
                </c:pt>
                <c:pt idx="288">
                  <c:v>53.066812705366921</c:v>
                </c:pt>
                <c:pt idx="289">
                  <c:v>53.121577217962759</c:v>
                </c:pt>
                <c:pt idx="290">
                  <c:v>53.559693318729465</c:v>
                </c:pt>
                <c:pt idx="291">
                  <c:v>53.559693318729465</c:v>
                </c:pt>
                <c:pt idx="292">
                  <c:v>53.888280394304481</c:v>
                </c:pt>
                <c:pt idx="293">
                  <c:v>54.381161007667011</c:v>
                </c:pt>
                <c:pt idx="294">
                  <c:v>54.545454545454547</c:v>
                </c:pt>
                <c:pt idx="295">
                  <c:v>54.819277108433731</c:v>
                </c:pt>
                <c:pt idx="296">
                  <c:v>55.038335158817091</c:v>
                </c:pt>
                <c:pt idx="297">
                  <c:v>54.928806133625407</c:v>
                </c:pt>
                <c:pt idx="298">
                  <c:v>55.093099671412915</c:v>
                </c:pt>
                <c:pt idx="299">
                  <c:v>55.147864184008753</c:v>
                </c:pt>
                <c:pt idx="300">
                  <c:v>55.093099671412915</c:v>
                </c:pt>
                <c:pt idx="301">
                  <c:v>55.25739320920043</c:v>
                </c:pt>
                <c:pt idx="302">
                  <c:v>55.312157721796268</c:v>
                </c:pt>
                <c:pt idx="303">
                  <c:v>55.25739320920043</c:v>
                </c:pt>
                <c:pt idx="304">
                  <c:v>55.47645125958379</c:v>
                </c:pt>
                <c:pt idx="305">
                  <c:v>55.69550930996715</c:v>
                </c:pt>
                <c:pt idx="306">
                  <c:v>55.859802847754651</c:v>
                </c:pt>
                <c:pt idx="307">
                  <c:v>55.805038335158834</c:v>
                </c:pt>
                <c:pt idx="308">
                  <c:v>55.805038335158834</c:v>
                </c:pt>
                <c:pt idx="309">
                  <c:v>55.585980284775466</c:v>
                </c:pt>
                <c:pt idx="310">
                  <c:v>55.585980284775466</c:v>
                </c:pt>
                <c:pt idx="311">
                  <c:v>55.531215772179635</c:v>
                </c:pt>
                <c:pt idx="312">
                  <c:v>55.750273822562981</c:v>
                </c:pt>
                <c:pt idx="313">
                  <c:v>55.805038335158834</c:v>
                </c:pt>
                <c:pt idx="314">
                  <c:v>55.805038335158834</c:v>
                </c:pt>
                <c:pt idx="315">
                  <c:v>55.69550930996715</c:v>
                </c:pt>
                <c:pt idx="316">
                  <c:v>55.640744797371305</c:v>
                </c:pt>
                <c:pt idx="317">
                  <c:v>55.585980284775466</c:v>
                </c:pt>
                <c:pt idx="318">
                  <c:v>55.805038335158834</c:v>
                </c:pt>
                <c:pt idx="319">
                  <c:v>55.750273822562981</c:v>
                </c:pt>
                <c:pt idx="320">
                  <c:v>55.914567360350489</c:v>
                </c:pt>
                <c:pt idx="321">
                  <c:v>55.750273822562981</c:v>
                </c:pt>
                <c:pt idx="322">
                  <c:v>55.805038335158834</c:v>
                </c:pt>
                <c:pt idx="323">
                  <c:v>55.914567360350489</c:v>
                </c:pt>
                <c:pt idx="324">
                  <c:v>55.969331872946334</c:v>
                </c:pt>
                <c:pt idx="325">
                  <c:v>56.078860898138011</c:v>
                </c:pt>
                <c:pt idx="326">
                  <c:v>56.18838992332968</c:v>
                </c:pt>
                <c:pt idx="327">
                  <c:v>56.352683461117181</c:v>
                </c:pt>
                <c:pt idx="328">
                  <c:v>56.407447973713012</c:v>
                </c:pt>
                <c:pt idx="329">
                  <c:v>56.516976998904717</c:v>
                </c:pt>
                <c:pt idx="330">
                  <c:v>56.516976998904717</c:v>
                </c:pt>
                <c:pt idx="331">
                  <c:v>56.571741511500541</c:v>
                </c:pt>
                <c:pt idx="332">
                  <c:v>56.516976998904717</c:v>
                </c:pt>
                <c:pt idx="333">
                  <c:v>56.407447973713012</c:v>
                </c:pt>
                <c:pt idx="334">
                  <c:v>56.407447973713012</c:v>
                </c:pt>
                <c:pt idx="335">
                  <c:v>56.516976998904717</c:v>
                </c:pt>
                <c:pt idx="336">
                  <c:v>56.297918948521378</c:v>
                </c:pt>
                <c:pt idx="337">
                  <c:v>56.078860898138011</c:v>
                </c:pt>
                <c:pt idx="338">
                  <c:v>56.243154435925518</c:v>
                </c:pt>
                <c:pt idx="339">
                  <c:v>56.297918948521378</c:v>
                </c:pt>
                <c:pt idx="340">
                  <c:v>56.18838992332968</c:v>
                </c:pt>
                <c:pt idx="341">
                  <c:v>56.18838992332968</c:v>
                </c:pt>
                <c:pt idx="342">
                  <c:v>56.18838992332968</c:v>
                </c:pt>
                <c:pt idx="343">
                  <c:v>56.243154435925518</c:v>
                </c:pt>
                <c:pt idx="344">
                  <c:v>56.571741511500541</c:v>
                </c:pt>
                <c:pt idx="345">
                  <c:v>56.516976998904717</c:v>
                </c:pt>
                <c:pt idx="346">
                  <c:v>56.571741511500541</c:v>
                </c:pt>
                <c:pt idx="347">
                  <c:v>56.681270536692217</c:v>
                </c:pt>
                <c:pt idx="348">
                  <c:v>56.571741511500541</c:v>
                </c:pt>
                <c:pt idx="349">
                  <c:v>56.736035049288063</c:v>
                </c:pt>
                <c:pt idx="350">
                  <c:v>56.845564074479739</c:v>
                </c:pt>
                <c:pt idx="351">
                  <c:v>57.064622124863092</c:v>
                </c:pt>
                <c:pt idx="352">
                  <c:v>57.064622124863092</c:v>
                </c:pt>
                <c:pt idx="353">
                  <c:v>57.174151150054762</c:v>
                </c:pt>
                <c:pt idx="354">
                  <c:v>56.955093099671409</c:v>
                </c:pt>
                <c:pt idx="355">
                  <c:v>57.009857612267247</c:v>
                </c:pt>
                <c:pt idx="356">
                  <c:v>57.119386637458923</c:v>
                </c:pt>
                <c:pt idx="357">
                  <c:v>57.064622124863092</c:v>
                </c:pt>
                <c:pt idx="358">
                  <c:v>57.119386637458923</c:v>
                </c:pt>
                <c:pt idx="359">
                  <c:v>56.955093099671409</c:v>
                </c:pt>
                <c:pt idx="360">
                  <c:v>57.119386637458923</c:v>
                </c:pt>
                <c:pt idx="361">
                  <c:v>57.009857612267247</c:v>
                </c:pt>
                <c:pt idx="362">
                  <c:v>57.393209200438115</c:v>
                </c:pt>
                <c:pt idx="363">
                  <c:v>57.338444687842262</c:v>
                </c:pt>
                <c:pt idx="364">
                  <c:v>57.228915662650607</c:v>
                </c:pt>
                <c:pt idx="365">
                  <c:v>57.009857612267247</c:v>
                </c:pt>
                <c:pt idx="366">
                  <c:v>57.064622124863092</c:v>
                </c:pt>
                <c:pt idx="367">
                  <c:v>57.064622124863092</c:v>
                </c:pt>
                <c:pt idx="368">
                  <c:v>57.228915662650607</c:v>
                </c:pt>
                <c:pt idx="369">
                  <c:v>57.064622124863092</c:v>
                </c:pt>
                <c:pt idx="370">
                  <c:v>57.009857612267247</c:v>
                </c:pt>
                <c:pt idx="371">
                  <c:v>57.119386637458923</c:v>
                </c:pt>
                <c:pt idx="372">
                  <c:v>57.174151150054762</c:v>
                </c:pt>
                <c:pt idx="373">
                  <c:v>57.174151150054762</c:v>
                </c:pt>
                <c:pt idx="374">
                  <c:v>57.283680175246417</c:v>
                </c:pt>
                <c:pt idx="375">
                  <c:v>57.228915662650607</c:v>
                </c:pt>
                <c:pt idx="376">
                  <c:v>57.009857612267247</c:v>
                </c:pt>
                <c:pt idx="377">
                  <c:v>57.009857612267247</c:v>
                </c:pt>
                <c:pt idx="378">
                  <c:v>57.064622124863092</c:v>
                </c:pt>
                <c:pt idx="379">
                  <c:v>56.955093099671409</c:v>
                </c:pt>
                <c:pt idx="380">
                  <c:v>56.790799561883901</c:v>
                </c:pt>
                <c:pt idx="381">
                  <c:v>56.845564074479739</c:v>
                </c:pt>
                <c:pt idx="382">
                  <c:v>56.790799561883901</c:v>
                </c:pt>
                <c:pt idx="383">
                  <c:v>56.900328587075578</c:v>
                </c:pt>
                <c:pt idx="384">
                  <c:v>56.845564074479739</c:v>
                </c:pt>
                <c:pt idx="385">
                  <c:v>56.900328587075578</c:v>
                </c:pt>
                <c:pt idx="386">
                  <c:v>56.955093099671409</c:v>
                </c:pt>
                <c:pt idx="387">
                  <c:v>57.064622124863092</c:v>
                </c:pt>
                <c:pt idx="388">
                  <c:v>57.174151150054762</c:v>
                </c:pt>
                <c:pt idx="389">
                  <c:v>57.009857612267247</c:v>
                </c:pt>
                <c:pt idx="390">
                  <c:v>57.009857612267247</c:v>
                </c:pt>
                <c:pt idx="391">
                  <c:v>57.119386637458923</c:v>
                </c:pt>
                <c:pt idx="392">
                  <c:v>57.119386637458923</c:v>
                </c:pt>
                <c:pt idx="393">
                  <c:v>57.064622124863092</c:v>
                </c:pt>
                <c:pt idx="394">
                  <c:v>57.228915662650607</c:v>
                </c:pt>
                <c:pt idx="395">
                  <c:v>57.557502738225629</c:v>
                </c:pt>
                <c:pt idx="396">
                  <c:v>57.502738225629805</c:v>
                </c:pt>
                <c:pt idx="397">
                  <c:v>57.393209200438115</c:v>
                </c:pt>
                <c:pt idx="398">
                  <c:v>57.393209200438115</c:v>
                </c:pt>
                <c:pt idx="399">
                  <c:v>57.557502738225629</c:v>
                </c:pt>
                <c:pt idx="400">
                  <c:v>57.557502738225629</c:v>
                </c:pt>
                <c:pt idx="401">
                  <c:v>57.721796276013151</c:v>
                </c:pt>
                <c:pt idx="402">
                  <c:v>57.831325301204821</c:v>
                </c:pt>
                <c:pt idx="403">
                  <c:v>57.886089813800645</c:v>
                </c:pt>
                <c:pt idx="404">
                  <c:v>58.105147864184012</c:v>
                </c:pt>
                <c:pt idx="405">
                  <c:v>58.159912376779857</c:v>
                </c:pt>
                <c:pt idx="406">
                  <c:v>58.214676889375674</c:v>
                </c:pt>
                <c:pt idx="407">
                  <c:v>58.433734939759042</c:v>
                </c:pt>
                <c:pt idx="408">
                  <c:v>58.488499452354866</c:v>
                </c:pt>
                <c:pt idx="409">
                  <c:v>58.26944140197152</c:v>
                </c:pt>
                <c:pt idx="410">
                  <c:v>58.105147864184012</c:v>
                </c:pt>
                <c:pt idx="411">
                  <c:v>57.886089813800645</c:v>
                </c:pt>
                <c:pt idx="412">
                  <c:v>57.94085432639649</c:v>
                </c:pt>
                <c:pt idx="413">
                  <c:v>57.886089813800645</c:v>
                </c:pt>
                <c:pt idx="414">
                  <c:v>57.776560788608982</c:v>
                </c:pt>
                <c:pt idx="415">
                  <c:v>57.776560788608982</c:v>
                </c:pt>
                <c:pt idx="416">
                  <c:v>57.995618838992343</c:v>
                </c:pt>
                <c:pt idx="417">
                  <c:v>58.050383351588174</c:v>
                </c:pt>
                <c:pt idx="418">
                  <c:v>58.26944140197152</c:v>
                </c:pt>
                <c:pt idx="419">
                  <c:v>58.214676889375674</c:v>
                </c:pt>
                <c:pt idx="420">
                  <c:v>58.433734939759042</c:v>
                </c:pt>
                <c:pt idx="421">
                  <c:v>58.598028477546542</c:v>
                </c:pt>
                <c:pt idx="422">
                  <c:v>58.543263964950711</c:v>
                </c:pt>
                <c:pt idx="423">
                  <c:v>58.762322015334071</c:v>
                </c:pt>
                <c:pt idx="424">
                  <c:v>58.817086527929895</c:v>
                </c:pt>
                <c:pt idx="425">
                  <c:v>58.598028477546542</c:v>
                </c:pt>
                <c:pt idx="426">
                  <c:v>58.598028477546542</c:v>
                </c:pt>
                <c:pt idx="427">
                  <c:v>58.762322015334071</c:v>
                </c:pt>
                <c:pt idx="428">
                  <c:v>58.981380065717396</c:v>
                </c:pt>
                <c:pt idx="429">
                  <c:v>58.762322015334071</c:v>
                </c:pt>
                <c:pt idx="430">
                  <c:v>58.981380065717396</c:v>
                </c:pt>
                <c:pt idx="431">
                  <c:v>59.200438116100784</c:v>
                </c:pt>
                <c:pt idx="432">
                  <c:v>59.255202628696594</c:v>
                </c:pt>
                <c:pt idx="433">
                  <c:v>59.364731653888271</c:v>
                </c:pt>
                <c:pt idx="434">
                  <c:v>59.145673603504932</c:v>
                </c:pt>
                <c:pt idx="435">
                  <c:v>58.26944140197152</c:v>
                </c:pt>
                <c:pt idx="436">
                  <c:v>58.926615553121579</c:v>
                </c:pt>
                <c:pt idx="437">
                  <c:v>58.762322015334071</c:v>
                </c:pt>
                <c:pt idx="438">
                  <c:v>58.707557502738226</c:v>
                </c:pt>
                <c:pt idx="439">
                  <c:v>58.926615553121579</c:v>
                </c:pt>
                <c:pt idx="440">
                  <c:v>59.145673603504932</c:v>
                </c:pt>
                <c:pt idx="441">
                  <c:v>59.255202628696594</c:v>
                </c:pt>
                <c:pt idx="442">
                  <c:v>59.036144578313248</c:v>
                </c:pt>
                <c:pt idx="443">
                  <c:v>59.200438116100784</c:v>
                </c:pt>
                <c:pt idx="444">
                  <c:v>59.090909090909101</c:v>
                </c:pt>
                <c:pt idx="445">
                  <c:v>59.200438116100784</c:v>
                </c:pt>
                <c:pt idx="446">
                  <c:v>59.090909090909101</c:v>
                </c:pt>
                <c:pt idx="447">
                  <c:v>58.762322015334071</c:v>
                </c:pt>
                <c:pt idx="448">
                  <c:v>58.707557502738226</c:v>
                </c:pt>
                <c:pt idx="449">
                  <c:v>59.309967141292418</c:v>
                </c:pt>
                <c:pt idx="450">
                  <c:v>59.255202628696594</c:v>
                </c:pt>
                <c:pt idx="451">
                  <c:v>59.200438116100784</c:v>
                </c:pt>
                <c:pt idx="452">
                  <c:v>58.926615553121579</c:v>
                </c:pt>
                <c:pt idx="453">
                  <c:v>59.036144578313248</c:v>
                </c:pt>
                <c:pt idx="454">
                  <c:v>59.036144578313248</c:v>
                </c:pt>
                <c:pt idx="455">
                  <c:v>59.474260679079954</c:v>
                </c:pt>
                <c:pt idx="456">
                  <c:v>58.871851040525748</c:v>
                </c:pt>
                <c:pt idx="457">
                  <c:v>59.255202628696594</c:v>
                </c:pt>
                <c:pt idx="458">
                  <c:v>59.364731653888271</c:v>
                </c:pt>
                <c:pt idx="459">
                  <c:v>59.474260679079954</c:v>
                </c:pt>
                <c:pt idx="460">
                  <c:v>59.090909090909101</c:v>
                </c:pt>
                <c:pt idx="461">
                  <c:v>59.090909090909101</c:v>
                </c:pt>
                <c:pt idx="462">
                  <c:v>59.474260679079954</c:v>
                </c:pt>
                <c:pt idx="463">
                  <c:v>59.200438116100784</c:v>
                </c:pt>
                <c:pt idx="464">
                  <c:v>59.74808324205916</c:v>
                </c:pt>
                <c:pt idx="465">
                  <c:v>59.200438116100784</c:v>
                </c:pt>
                <c:pt idx="466">
                  <c:v>59.693318729463314</c:v>
                </c:pt>
                <c:pt idx="467">
                  <c:v>59.638554216867469</c:v>
                </c:pt>
                <c:pt idx="468">
                  <c:v>59.255202628696594</c:v>
                </c:pt>
                <c:pt idx="469">
                  <c:v>59.802847754654977</c:v>
                </c:pt>
                <c:pt idx="470">
                  <c:v>59.200438116100784</c:v>
                </c:pt>
                <c:pt idx="471">
                  <c:v>58.926615553121579</c:v>
                </c:pt>
                <c:pt idx="472">
                  <c:v>58.871851040525748</c:v>
                </c:pt>
                <c:pt idx="473">
                  <c:v>59.255202628696594</c:v>
                </c:pt>
                <c:pt idx="474">
                  <c:v>59.583789704271624</c:v>
                </c:pt>
                <c:pt idx="475">
                  <c:v>59.090909090909101</c:v>
                </c:pt>
                <c:pt idx="476">
                  <c:v>59.090909090909101</c:v>
                </c:pt>
                <c:pt idx="477">
                  <c:v>58.926615553121579</c:v>
                </c:pt>
                <c:pt idx="478">
                  <c:v>58.871851040525748</c:v>
                </c:pt>
                <c:pt idx="479">
                  <c:v>58.762322015334071</c:v>
                </c:pt>
                <c:pt idx="480">
                  <c:v>58.871851040525748</c:v>
                </c:pt>
                <c:pt idx="481">
                  <c:v>59.090909090909101</c:v>
                </c:pt>
                <c:pt idx="482">
                  <c:v>57.995618838992343</c:v>
                </c:pt>
                <c:pt idx="483">
                  <c:v>59.145673603504932</c:v>
                </c:pt>
                <c:pt idx="484">
                  <c:v>58.871851040525748</c:v>
                </c:pt>
                <c:pt idx="485">
                  <c:v>59.200438116100784</c:v>
                </c:pt>
                <c:pt idx="486">
                  <c:v>58.817086527929895</c:v>
                </c:pt>
                <c:pt idx="487">
                  <c:v>59.309967141292418</c:v>
                </c:pt>
                <c:pt idx="488">
                  <c:v>58.433734939759042</c:v>
                </c:pt>
                <c:pt idx="489">
                  <c:v>59.309967141292418</c:v>
                </c:pt>
                <c:pt idx="490">
                  <c:v>59.036144578313248</c:v>
                </c:pt>
                <c:pt idx="491">
                  <c:v>59.364731653888271</c:v>
                </c:pt>
                <c:pt idx="492">
                  <c:v>59.474260679079954</c:v>
                </c:pt>
                <c:pt idx="493">
                  <c:v>59.638554216867469</c:v>
                </c:pt>
                <c:pt idx="494">
                  <c:v>58.817086527929895</c:v>
                </c:pt>
                <c:pt idx="495">
                  <c:v>59.309967141292418</c:v>
                </c:pt>
                <c:pt idx="496">
                  <c:v>59.693318729463314</c:v>
                </c:pt>
                <c:pt idx="497">
                  <c:v>59.583789704271624</c:v>
                </c:pt>
                <c:pt idx="498">
                  <c:v>59.583789704271624</c:v>
                </c:pt>
                <c:pt idx="499">
                  <c:v>59.912376779846646</c:v>
                </c:pt>
                <c:pt idx="500">
                  <c:v>59.309967141292418</c:v>
                </c:pt>
                <c:pt idx="501">
                  <c:v>59.802847754654977</c:v>
                </c:pt>
                <c:pt idx="502">
                  <c:v>59.638554216867469</c:v>
                </c:pt>
                <c:pt idx="503">
                  <c:v>59.967141292442491</c:v>
                </c:pt>
                <c:pt idx="504">
                  <c:v>59.419496166484109</c:v>
                </c:pt>
                <c:pt idx="505">
                  <c:v>59.74808324205916</c:v>
                </c:pt>
                <c:pt idx="506">
                  <c:v>59.145673603504932</c:v>
                </c:pt>
                <c:pt idx="507">
                  <c:v>59.693318729463314</c:v>
                </c:pt>
                <c:pt idx="508">
                  <c:v>59.5290251916758</c:v>
                </c:pt>
                <c:pt idx="509">
                  <c:v>59.638554216867469</c:v>
                </c:pt>
                <c:pt idx="510">
                  <c:v>59.474260679079954</c:v>
                </c:pt>
                <c:pt idx="511">
                  <c:v>59.912376779846646</c:v>
                </c:pt>
                <c:pt idx="512">
                  <c:v>60.076670317634175</c:v>
                </c:pt>
                <c:pt idx="513">
                  <c:v>59.5290251916758</c:v>
                </c:pt>
                <c:pt idx="514">
                  <c:v>59.693318729463314</c:v>
                </c:pt>
                <c:pt idx="515">
                  <c:v>59.309967141292418</c:v>
                </c:pt>
                <c:pt idx="516">
                  <c:v>59.419496166484109</c:v>
                </c:pt>
                <c:pt idx="517">
                  <c:v>60.186199342825866</c:v>
                </c:pt>
                <c:pt idx="518">
                  <c:v>60.076670317634175</c:v>
                </c:pt>
                <c:pt idx="519">
                  <c:v>60.350492880613345</c:v>
                </c:pt>
                <c:pt idx="520">
                  <c:v>60.514786418400874</c:v>
                </c:pt>
                <c:pt idx="521">
                  <c:v>60.076670317634175</c:v>
                </c:pt>
                <c:pt idx="522">
                  <c:v>60.62431544359255</c:v>
                </c:pt>
                <c:pt idx="523">
                  <c:v>59.638554216867469</c:v>
                </c:pt>
                <c:pt idx="524">
                  <c:v>60.405257393209197</c:v>
                </c:pt>
                <c:pt idx="525">
                  <c:v>60.076670317634175</c:v>
                </c:pt>
                <c:pt idx="526">
                  <c:v>59.857612267250815</c:v>
                </c:pt>
                <c:pt idx="527">
                  <c:v>60.295728368017535</c:v>
                </c:pt>
                <c:pt idx="528">
                  <c:v>59.74808324205916</c:v>
                </c:pt>
                <c:pt idx="529">
                  <c:v>60.405257393209197</c:v>
                </c:pt>
                <c:pt idx="530">
                  <c:v>60.679079956188389</c:v>
                </c:pt>
                <c:pt idx="531">
                  <c:v>60.186199342825866</c:v>
                </c:pt>
                <c:pt idx="532">
                  <c:v>59.638554216867469</c:v>
                </c:pt>
                <c:pt idx="533">
                  <c:v>59.857612267250815</c:v>
                </c:pt>
                <c:pt idx="534">
                  <c:v>60.569550930996719</c:v>
                </c:pt>
                <c:pt idx="535">
                  <c:v>60.295728368017535</c:v>
                </c:pt>
                <c:pt idx="536">
                  <c:v>60.788608981380065</c:v>
                </c:pt>
                <c:pt idx="537">
                  <c:v>59.255202628696594</c:v>
                </c:pt>
                <c:pt idx="538">
                  <c:v>60.021905805038337</c:v>
                </c:pt>
                <c:pt idx="539">
                  <c:v>60.514786418400874</c:v>
                </c:pt>
                <c:pt idx="540">
                  <c:v>60.295728368017535</c:v>
                </c:pt>
                <c:pt idx="541">
                  <c:v>60.405257393209197</c:v>
                </c:pt>
                <c:pt idx="542">
                  <c:v>60.24096385542169</c:v>
                </c:pt>
                <c:pt idx="543">
                  <c:v>60.843373493975903</c:v>
                </c:pt>
                <c:pt idx="544">
                  <c:v>60.898138006571763</c:v>
                </c:pt>
                <c:pt idx="545">
                  <c:v>60.952902519167573</c:v>
                </c:pt>
                <c:pt idx="546">
                  <c:v>61.391018619934286</c:v>
                </c:pt>
                <c:pt idx="547">
                  <c:v>60.679079956188389</c:v>
                </c:pt>
                <c:pt idx="548">
                  <c:v>60.843373493975903</c:v>
                </c:pt>
                <c:pt idx="549">
                  <c:v>60.898138006571763</c:v>
                </c:pt>
                <c:pt idx="550">
                  <c:v>60.73384446878422</c:v>
                </c:pt>
                <c:pt idx="551">
                  <c:v>61.774370208105161</c:v>
                </c:pt>
                <c:pt idx="552">
                  <c:v>61.226725082146778</c:v>
                </c:pt>
                <c:pt idx="553">
                  <c:v>61.391018619934286</c:v>
                </c:pt>
                <c:pt idx="554">
                  <c:v>61.281489594742588</c:v>
                </c:pt>
                <c:pt idx="555">
                  <c:v>60.569550930996719</c:v>
                </c:pt>
                <c:pt idx="556">
                  <c:v>60.952902519167573</c:v>
                </c:pt>
                <c:pt idx="557">
                  <c:v>61.555312157721808</c:v>
                </c:pt>
                <c:pt idx="558">
                  <c:v>61.445783132530117</c:v>
                </c:pt>
                <c:pt idx="559">
                  <c:v>61.007667031763397</c:v>
                </c:pt>
                <c:pt idx="560">
                  <c:v>60.569550930996719</c:v>
                </c:pt>
                <c:pt idx="561">
                  <c:v>61.391018619934286</c:v>
                </c:pt>
                <c:pt idx="562">
                  <c:v>61.226725082146778</c:v>
                </c:pt>
                <c:pt idx="563">
                  <c:v>60.843373493975903</c:v>
                </c:pt>
                <c:pt idx="564">
                  <c:v>60.898138006571763</c:v>
                </c:pt>
                <c:pt idx="565">
                  <c:v>61.555312157721808</c:v>
                </c:pt>
                <c:pt idx="566">
                  <c:v>61.336254107338441</c:v>
                </c:pt>
                <c:pt idx="567">
                  <c:v>61.391018619934286</c:v>
                </c:pt>
                <c:pt idx="568">
                  <c:v>61.062431544359264</c:v>
                </c:pt>
                <c:pt idx="569">
                  <c:v>61.610076670317618</c:v>
                </c:pt>
                <c:pt idx="570">
                  <c:v>61.883899233296809</c:v>
                </c:pt>
                <c:pt idx="571">
                  <c:v>61.500547645125963</c:v>
                </c:pt>
                <c:pt idx="572">
                  <c:v>62.157721796276007</c:v>
                </c:pt>
                <c:pt idx="573">
                  <c:v>61.500547645125963</c:v>
                </c:pt>
                <c:pt idx="574">
                  <c:v>60.788608981380065</c:v>
                </c:pt>
                <c:pt idx="575">
                  <c:v>62.595837897042706</c:v>
                </c:pt>
                <c:pt idx="576">
                  <c:v>62.048192771084338</c:v>
                </c:pt>
                <c:pt idx="577">
                  <c:v>61.938663745892647</c:v>
                </c:pt>
                <c:pt idx="578">
                  <c:v>61.610076670317618</c:v>
                </c:pt>
                <c:pt idx="579">
                  <c:v>61.336254107338441</c:v>
                </c:pt>
                <c:pt idx="580">
                  <c:v>61.062431544359264</c:v>
                </c:pt>
                <c:pt idx="581">
                  <c:v>62.102957283680176</c:v>
                </c:pt>
                <c:pt idx="582">
                  <c:v>62.157721796276007</c:v>
                </c:pt>
                <c:pt idx="583">
                  <c:v>62.431544359255199</c:v>
                </c:pt>
                <c:pt idx="584">
                  <c:v>62.486308871851051</c:v>
                </c:pt>
                <c:pt idx="585">
                  <c:v>63.41730558598028</c:v>
                </c:pt>
                <c:pt idx="586">
                  <c:v>62.102957283680176</c:v>
                </c:pt>
                <c:pt idx="587">
                  <c:v>62.157721796276007</c:v>
                </c:pt>
                <c:pt idx="588">
                  <c:v>62.760131434830235</c:v>
                </c:pt>
                <c:pt idx="589">
                  <c:v>62.814895947426059</c:v>
                </c:pt>
                <c:pt idx="590">
                  <c:v>63.41730558598028</c:v>
                </c:pt>
                <c:pt idx="591">
                  <c:v>63.25301204819278</c:v>
                </c:pt>
                <c:pt idx="592">
                  <c:v>62.322015334063536</c:v>
                </c:pt>
                <c:pt idx="593">
                  <c:v>62.924424972617736</c:v>
                </c:pt>
                <c:pt idx="594">
                  <c:v>63.033953997809419</c:v>
                </c:pt>
                <c:pt idx="595">
                  <c:v>64.074479737130332</c:v>
                </c:pt>
                <c:pt idx="596">
                  <c:v>62.267250821467691</c:v>
                </c:pt>
                <c:pt idx="597">
                  <c:v>63.143483023001096</c:v>
                </c:pt>
                <c:pt idx="598">
                  <c:v>63.526834611171971</c:v>
                </c:pt>
                <c:pt idx="599">
                  <c:v>62.705366922234397</c:v>
                </c:pt>
                <c:pt idx="600">
                  <c:v>62.705366922234397</c:v>
                </c:pt>
                <c:pt idx="601">
                  <c:v>63.307776560788596</c:v>
                </c:pt>
                <c:pt idx="602">
                  <c:v>63.472070098576133</c:v>
                </c:pt>
                <c:pt idx="603">
                  <c:v>63.307776560788596</c:v>
                </c:pt>
                <c:pt idx="604">
                  <c:v>63.636363636363626</c:v>
                </c:pt>
                <c:pt idx="605">
                  <c:v>63.033953997809419</c:v>
                </c:pt>
                <c:pt idx="606">
                  <c:v>62.705366922234397</c:v>
                </c:pt>
                <c:pt idx="607">
                  <c:v>63.855421686746972</c:v>
                </c:pt>
                <c:pt idx="608">
                  <c:v>63.526834611171971</c:v>
                </c:pt>
                <c:pt idx="609">
                  <c:v>64.238773274917847</c:v>
                </c:pt>
                <c:pt idx="610">
                  <c:v>63.74589266155531</c:v>
                </c:pt>
                <c:pt idx="611">
                  <c:v>63.691128148959486</c:v>
                </c:pt>
                <c:pt idx="612">
                  <c:v>63.855421686746972</c:v>
                </c:pt>
                <c:pt idx="613">
                  <c:v>63.526834611171971</c:v>
                </c:pt>
                <c:pt idx="614">
                  <c:v>64.019715224534508</c:v>
                </c:pt>
                <c:pt idx="615">
                  <c:v>64.019715224534508</c:v>
                </c:pt>
                <c:pt idx="616">
                  <c:v>63.910186199342817</c:v>
                </c:pt>
                <c:pt idx="617">
                  <c:v>63.636363636363626</c:v>
                </c:pt>
                <c:pt idx="618">
                  <c:v>63.691128148959486</c:v>
                </c:pt>
                <c:pt idx="619">
                  <c:v>64.293537787513685</c:v>
                </c:pt>
                <c:pt idx="620">
                  <c:v>64.403066812705347</c:v>
                </c:pt>
                <c:pt idx="621">
                  <c:v>64.129244249726185</c:v>
                </c:pt>
                <c:pt idx="622">
                  <c:v>64.512595837897038</c:v>
                </c:pt>
                <c:pt idx="623">
                  <c:v>63.691128148959486</c:v>
                </c:pt>
                <c:pt idx="624">
                  <c:v>63.691128148959486</c:v>
                </c:pt>
                <c:pt idx="625">
                  <c:v>63.472070098576133</c:v>
                </c:pt>
                <c:pt idx="626">
                  <c:v>63.910186199342817</c:v>
                </c:pt>
                <c:pt idx="627">
                  <c:v>62.595837897042706</c:v>
                </c:pt>
                <c:pt idx="628">
                  <c:v>63.636363636363626</c:v>
                </c:pt>
                <c:pt idx="629">
                  <c:v>63.855421686746972</c:v>
                </c:pt>
                <c:pt idx="630">
                  <c:v>63.307776560788596</c:v>
                </c:pt>
                <c:pt idx="631">
                  <c:v>62.924424972617736</c:v>
                </c:pt>
                <c:pt idx="632">
                  <c:v>63.691128148959486</c:v>
                </c:pt>
                <c:pt idx="633">
                  <c:v>63.307776560788596</c:v>
                </c:pt>
                <c:pt idx="634">
                  <c:v>63.691128148959486</c:v>
                </c:pt>
                <c:pt idx="635">
                  <c:v>64.348302300109495</c:v>
                </c:pt>
                <c:pt idx="636">
                  <c:v>64.238773274917847</c:v>
                </c:pt>
                <c:pt idx="637">
                  <c:v>64.676889375684524</c:v>
                </c:pt>
                <c:pt idx="638">
                  <c:v>63.636363636363626</c:v>
                </c:pt>
                <c:pt idx="639">
                  <c:v>65.005476451259568</c:v>
                </c:pt>
                <c:pt idx="640">
                  <c:v>64.6221248630887</c:v>
                </c:pt>
                <c:pt idx="641">
                  <c:v>64.841182913472068</c:v>
                </c:pt>
                <c:pt idx="642">
                  <c:v>64.184008762322009</c:v>
                </c:pt>
                <c:pt idx="643">
                  <c:v>64.512595837897038</c:v>
                </c:pt>
                <c:pt idx="644">
                  <c:v>64.676889375684524</c:v>
                </c:pt>
                <c:pt idx="645">
                  <c:v>65.388828039430436</c:v>
                </c:pt>
                <c:pt idx="646">
                  <c:v>65.224534501642935</c:v>
                </c:pt>
                <c:pt idx="647">
                  <c:v>65.826944140197156</c:v>
                </c:pt>
                <c:pt idx="648">
                  <c:v>64.512595837897038</c:v>
                </c:pt>
                <c:pt idx="649">
                  <c:v>64.895947426067892</c:v>
                </c:pt>
                <c:pt idx="650">
                  <c:v>64.841182913472068</c:v>
                </c:pt>
                <c:pt idx="651">
                  <c:v>65.224534501642935</c:v>
                </c:pt>
                <c:pt idx="652">
                  <c:v>65.498357064622112</c:v>
                </c:pt>
                <c:pt idx="653">
                  <c:v>65.334063526834612</c:v>
                </c:pt>
                <c:pt idx="654">
                  <c:v>65.553121577217965</c:v>
                </c:pt>
                <c:pt idx="655">
                  <c:v>65.553121577217965</c:v>
                </c:pt>
                <c:pt idx="656">
                  <c:v>65.115005476451245</c:v>
                </c:pt>
                <c:pt idx="657">
                  <c:v>64.074479737130332</c:v>
                </c:pt>
                <c:pt idx="658">
                  <c:v>64.95071193866373</c:v>
                </c:pt>
                <c:pt idx="659">
                  <c:v>65.443592552026288</c:v>
                </c:pt>
                <c:pt idx="660">
                  <c:v>65.553121577217965</c:v>
                </c:pt>
                <c:pt idx="661">
                  <c:v>65.005476451259568</c:v>
                </c:pt>
                <c:pt idx="662">
                  <c:v>65.717415115005494</c:v>
                </c:pt>
                <c:pt idx="663">
                  <c:v>66.046002190580495</c:v>
                </c:pt>
                <c:pt idx="664">
                  <c:v>66.155531215772172</c:v>
                </c:pt>
                <c:pt idx="665">
                  <c:v>65.936473165388833</c:v>
                </c:pt>
                <c:pt idx="666">
                  <c:v>65.115005476451245</c:v>
                </c:pt>
                <c:pt idx="667">
                  <c:v>65.772179627601318</c:v>
                </c:pt>
                <c:pt idx="668">
                  <c:v>66.648411829134702</c:v>
                </c:pt>
                <c:pt idx="669">
                  <c:v>67.031763417305598</c:v>
                </c:pt>
                <c:pt idx="670">
                  <c:v>66.429353778751349</c:v>
                </c:pt>
                <c:pt idx="671">
                  <c:v>66.319824753559672</c:v>
                </c:pt>
                <c:pt idx="672">
                  <c:v>66.319824753559672</c:v>
                </c:pt>
                <c:pt idx="673">
                  <c:v>66.100766703176348</c:v>
                </c:pt>
                <c:pt idx="674">
                  <c:v>66.100766703176348</c:v>
                </c:pt>
                <c:pt idx="675">
                  <c:v>65.224534501642935</c:v>
                </c:pt>
                <c:pt idx="676">
                  <c:v>64.731653888280405</c:v>
                </c:pt>
                <c:pt idx="677">
                  <c:v>65.881708652792966</c:v>
                </c:pt>
                <c:pt idx="678">
                  <c:v>65.991237677984671</c:v>
                </c:pt>
                <c:pt idx="679">
                  <c:v>65.443592552026288</c:v>
                </c:pt>
                <c:pt idx="680">
                  <c:v>66.922234392113893</c:v>
                </c:pt>
                <c:pt idx="681">
                  <c:v>65.991237677984671</c:v>
                </c:pt>
                <c:pt idx="682">
                  <c:v>65.991237677984671</c:v>
                </c:pt>
                <c:pt idx="683">
                  <c:v>66.538882803943025</c:v>
                </c:pt>
                <c:pt idx="684">
                  <c:v>65.279299014238774</c:v>
                </c:pt>
                <c:pt idx="685">
                  <c:v>65.826944140197156</c:v>
                </c:pt>
                <c:pt idx="686">
                  <c:v>65.662650602409627</c:v>
                </c:pt>
                <c:pt idx="687">
                  <c:v>64.895947426067892</c:v>
                </c:pt>
                <c:pt idx="688">
                  <c:v>66.210295728368038</c:v>
                </c:pt>
                <c:pt idx="689">
                  <c:v>66.37458926615551</c:v>
                </c:pt>
                <c:pt idx="690">
                  <c:v>66.100766703176348</c:v>
                </c:pt>
                <c:pt idx="691">
                  <c:v>65.388828039430436</c:v>
                </c:pt>
                <c:pt idx="692">
                  <c:v>65.936473165388833</c:v>
                </c:pt>
                <c:pt idx="693">
                  <c:v>65.936473165388833</c:v>
                </c:pt>
                <c:pt idx="694">
                  <c:v>65.662650602409627</c:v>
                </c:pt>
                <c:pt idx="695">
                  <c:v>65.936473165388833</c:v>
                </c:pt>
                <c:pt idx="696">
                  <c:v>66.046002190580495</c:v>
                </c:pt>
                <c:pt idx="697">
                  <c:v>66.100766703176348</c:v>
                </c:pt>
                <c:pt idx="698">
                  <c:v>64.512595837897038</c:v>
                </c:pt>
                <c:pt idx="699">
                  <c:v>65.388828039430436</c:v>
                </c:pt>
                <c:pt idx="700">
                  <c:v>65.334063526834612</c:v>
                </c:pt>
                <c:pt idx="701">
                  <c:v>65.553121577217965</c:v>
                </c:pt>
                <c:pt idx="702">
                  <c:v>64.841182913472068</c:v>
                </c:pt>
                <c:pt idx="703">
                  <c:v>65.607886089813803</c:v>
                </c:pt>
                <c:pt idx="704">
                  <c:v>65.826944140197156</c:v>
                </c:pt>
                <c:pt idx="705">
                  <c:v>66.922234392113893</c:v>
                </c:pt>
                <c:pt idx="706">
                  <c:v>65.553121577217965</c:v>
                </c:pt>
                <c:pt idx="707">
                  <c:v>66.100766703176348</c:v>
                </c:pt>
                <c:pt idx="708">
                  <c:v>66.265060240963862</c:v>
                </c:pt>
                <c:pt idx="709">
                  <c:v>66.155531215772172</c:v>
                </c:pt>
                <c:pt idx="710">
                  <c:v>64.95071193866373</c:v>
                </c:pt>
                <c:pt idx="711">
                  <c:v>65.388828039430436</c:v>
                </c:pt>
                <c:pt idx="712">
                  <c:v>65.936473165388833</c:v>
                </c:pt>
                <c:pt idx="713">
                  <c:v>65.881708652792966</c:v>
                </c:pt>
                <c:pt idx="714">
                  <c:v>65.936473165388833</c:v>
                </c:pt>
                <c:pt idx="715">
                  <c:v>66.48411829134723</c:v>
                </c:pt>
                <c:pt idx="716">
                  <c:v>66.37458926615551</c:v>
                </c:pt>
                <c:pt idx="717">
                  <c:v>65.443592552026288</c:v>
                </c:pt>
                <c:pt idx="718">
                  <c:v>66.37458926615551</c:v>
                </c:pt>
                <c:pt idx="719">
                  <c:v>66.648411829134702</c:v>
                </c:pt>
                <c:pt idx="720">
                  <c:v>65.279299014238774</c:v>
                </c:pt>
                <c:pt idx="721">
                  <c:v>65.662650602409627</c:v>
                </c:pt>
                <c:pt idx="722">
                  <c:v>66.429353778751349</c:v>
                </c:pt>
                <c:pt idx="723">
                  <c:v>66.265060240963862</c:v>
                </c:pt>
                <c:pt idx="724">
                  <c:v>64.95071193866373</c:v>
                </c:pt>
                <c:pt idx="725">
                  <c:v>65.717415115005494</c:v>
                </c:pt>
                <c:pt idx="726">
                  <c:v>65.772179627601318</c:v>
                </c:pt>
                <c:pt idx="727">
                  <c:v>65.936473165388833</c:v>
                </c:pt>
                <c:pt idx="728">
                  <c:v>65.553121577217965</c:v>
                </c:pt>
                <c:pt idx="729">
                  <c:v>66.37458926615551</c:v>
                </c:pt>
                <c:pt idx="730">
                  <c:v>65.826944140197156</c:v>
                </c:pt>
                <c:pt idx="731">
                  <c:v>65.553121577217965</c:v>
                </c:pt>
                <c:pt idx="732">
                  <c:v>65.826944140197156</c:v>
                </c:pt>
                <c:pt idx="733">
                  <c:v>66.210295728368038</c:v>
                </c:pt>
                <c:pt idx="734">
                  <c:v>65.881708652792966</c:v>
                </c:pt>
                <c:pt idx="735">
                  <c:v>66.319824753559672</c:v>
                </c:pt>
                <c:pt idx="736">
                  <c:v>66.703176341730554</c:v>
                </c:pt>
                <c:pt idx="737">
                  <c:v>66.48411829134723</c:v>
                </c:pt>
                <c:pt idx="738">
                  <c:v>66.757940854326378</c:v>
                </c:pt>
                <c:pt idx="739">
                  <c:v>66.046002190580495</c:v>
                </c:pt>
                <c:pt idx="740">
                  <c:v>67.086527929901422</c:v>
                </c:pt>
                <c:pt idx="741">
                  <c:v>66.37458926615551</c:v>
                </c:pt>
                <c:pt idx="742">
                  <c:v>67.196056955093098</c:v>
                </c:pt>
                <c:pt idx="743">
                  <c:v>66.648411829134702</c:v>
                </c:pt>
                <c:pt idx="744">
                  <c:v>67.031763417305598</c:v>
                </c:pt>
                <c:pt idx="745">
                  <c:v>66.757940854326378</c:v>
                </c:pt>
                <c:pt idx="746">
                  <c:v>67.46987951807229</c:v>
                </c:pt>
                <c:pt idx="747">
                  <c:v>67.305585980284761</c:v>
                </c:pt>
                <c:pt idx="748">
                  <c:v>66.48411829134723</c:v>
                </c:pt>
                <c:pt idx="749">
                  <c:v>67.196056955093098</c:v>
                </c:pt>
                <c:pt idx="750">
                  <c:v>66.648411829134702</c:v>
                </c:pt>
                <c:pt idx="751">
                  <c:v>65.498357064622112</c:v>
                </c:pt>
                <c:pt idx="752">
                  <c:v>67.360350492880599</c:v>
                </c:pt>
                <c:pt idx="753">
                  <c:v>67.360350492880599</c:v>
                </c:pt>
                <c:pt idx="754">
                  <c:v>67.14129244249726</c:v>
                </c:pt>
                <c:pt idx="755">
                  <c:v>67.579408543263938</c:v>
                </c:pt>
                <c:pt idx="756">
                  <c:v>67.086527929901422</c:v>
                </c:pt>
                <c:pt idx="757">
                  <c:v>66.155531215772172</c:v>
                </c:pt>
                <c:pt idx="758">
                  <c:v>66.648411829134702</c:v>
                </c:pt>
                <c:pt idx="759">
                  <c:v>66.48411829134723</c:v>
                </c:pt>
                <c:pt idx="760">
                  <c:v>67.907995618838996</c:v>
                </c:pt>
                <c:pt idx="761">
                  <c:v>66.155531215772172</c:v>
                </c:pt>
                <c:pt idx="762">
                  <c:v>66.703176341730554</c:v>
                </c:pt>
                <c:pt idx="763">
                  <c:v>66.48411829134723</c:v>
                </c:pt>
                <c:pt idx="764">
                  <c:v>67.907995618838996</c:v>
                </c:pt>
                <c:pt idx="765">
                  <c:v>67.14129244249726</c:v>
                </c:pt>
                <c:pt idx="766">
                  <c:v>67.14129244249726</c:v>
                </c:pt>
                <c:pt idx="767">
                  <c:v>67.853231106243143</c:v>
                </c:pt>
                <c:pt idx="768">
                  <c:v>67.196056955093098</c:v>
                </c:pt>
                <c:pt idx="769">
                  <c:v>67.962760131434806</c:v>
                </c:pt>
                <c:pt idx="770">
                  <c:v>67.031763417305598</c:v>
                </c:pt>
                <c:pt idx="771">
                  <c:v>67.360350492880599</c:v>
                </c:pt>
                <c:pt idx="772">
                  <c:v>67.415115005476466</c:v>
                </c:pt>
                <c:pt idx="773">
                  <c:v>67.415115005476466</c:v>
                </c:pt>
                <c:pt idx="774">
                  <c:v>67.743702081051481</c:v>
                </c:pt>
                <c:pt idx="775">
                  <c:v>68.455640744797392</c:v>
                </c:pt>
                <c:pt idx="776">
                  <c:v>66.812705366922216</c:v>
                </c:pt>
                <c:pt idx="777">
                  <c:v>68.400876232201526</c:v>
                </c:pt>
                <c:pt idx="778">
                  <c:v>67.086527929901422</c:v>
                </c:pt>
                <c:pt idx="779">
                  <c:v>66.812705366922216</c:v>
                </c:pt>
                <c:pt idx="780">
                  <c:v>66.046002190580495</c:v>
                </c:pt>
                <c:pt idx="781">
                  <c:v>67.250821467688922</c:v>
                </c:pt>
                <c:pt idx="782">
                  <c:v>68.127053669222377</c:v>
                </c:pt>
                <c:pt idx="783">
                  <c:v>67.415115005476466</c:v>
                </c:pt>
                <c:pt idx="784">
                  <c:v>66.922234392113893</c:v>
                </c:pt>
                <c:pt idx="785">
                  <c:v>66.155531215772172</c:v>
                </c:pt>
                <c:pt idx="786">
                  <c:v>68.565169769989055</c:v>
                </c:pt>
                <c:pt idx="787">
                  <c:v>67.086527929901422</c:v>
                </c:pt>
                <c:pt idx="788">
                  <c:v>67.14129244249726</c:v>
                </c:pt>
                <c:pt idx="789">
                  <c:v>67.579408543263938</c:v>
                </c:pt>
                <c:pt idx="790">
                  <c:v>66.922234392113893</c:v>
                </c:pt>
                <c:pt idx="791">
                  <c:v>68.127053669222377</c:v>
                </c:pt>
                <c:pt idx="792">
                  <c:v>67.798466593647333</c:v>
                </c:pt>
                <c:pt idx="793">
                  <c:v>68.236582694414011</c:v>
                </c:pt>
                <c:pt idx="794">
                  <c:v>68.674698795180703</c:v>
                </c:pt>
                <c:pt idx="795">
                  <c:v>68.181818181818187</c:v>
                </c:pt>
                <c:pt idx="796">
                  <c:v>67.196056955093098</c:v>
                </c:pt>
                <c:pt idx="797">
                  <c:v>67.46987951807229</c:v>
                </c:pt>
                <c:pt idx="798">
                  <c:v>66.922234392113893</c:v>
                </c:pt>
                <c:pt idx="799">
                  <c:v>67.086527929901422</c:v>
                </c:pt>
                <c:pt idx="800">
                  <c:v>68.455640744797392</c:v>
                </c:pt>
                <c:pt idx="801">
                  <c:v>68.127053669222377</c:v>
                </c:pt>
                <c:pt idx="802">
                  <c:v>66.922234392113893</c:v>
                </c:pt>
                <c:pt idx="803">
                  <c:v>68.291347207009849</c:v>
                </c:pt>
                <c:pt idx="804">
                  <c:v>67.853231106243143</c:v>
                </c:pt>
                <c:pt idx="805">
                  <c:v>68.510405257393202</c:v>
                </c:pt>
                <c:pt idx="806">
                  <c:v>66.155531215772172</c:v>
                </c:pt>
                <c:pt idx="807">
                  <c:v>69.715224534501644</c:v>
                </c:pt>
                <c:pt idx="808">
                  <c:v>67.579408543263938</c:v>
                </c:pt>
                <c:pt idx="809">
                  <c:v>69.660460021905806</c:v>
                </c:pt>
                <c:pt idx="810">
                  <c:v>69.605695509309953</c:v>
                </c:pt>
                <c:pt idx="811">
                  <c:v>68.346111719605702</c:v>
                </c:pt>
                <c:pt idx="812">
                  <c:v>69.2223439211391</c:v>
                </c:pt>
                <c:pt idx="813">
                  <c:v>68.565169769989055</c:v>
                </c:pt>
                <c:pt idx="814">
                  <c:v>68.291347207009849</c:v>
                </c:pt>
                <c:pt idx="815">
                  <c:v>69.331872946330762</c:v>
                </c:pt>
                <c:pt idx="816">
                  <c:v>68.838992332968203</c:v>
                </c:pt>
                <c:pt idx="817">
                  <c:v>68.346111719605702</c:v>
                </c:pt>
                <c:pt idx="818">
                  <c:v>68.236582694414011</c:v>
                </c:pt>
                <c:pt idx="819">
                  <c:v>67.63417305585979</c:v>
                </c:pt>
                <c:pt idx="820">
                  <c:v>67.743702081051481</c:v>
                </c:pt>
                <c:pt idx="821">
                  <c:v>68.674698795180703</c:v>
                </c:pt>
                <c:pt idx="822">
                  <c:v>68.784227820372408</c:v>
                </c:pt>
                <c:pt idx="823">
                  <c:v>67.086527929901422</c:v>
                </c:pt>
                <c:pt idx="824">
                  <c:v>68.619934282584865</c:v>
                </c:pt>
                <c:pt idx="825">
                  <c:v>69.605695509309953</c:v>
                </c:pt>
                <c:pt idx="826">
                  <c:v>68.400876232201526</c:v>
                </c:pt>
                <c:pt idx="827">
                  <c:v>68.455640744797392</c:v>
                </c:pt>
                <c:pt idx="828">
                  <c:v>69.331872946330762</c:v>
                </c:pt>
                <c:pt idx="829">
                  <c:v>69.112814895947423</c:v>
                </c:pt>
                <c:pt idx="830">
                  <c:v>69.167579408543261</c:v>
                </c:pt>
                <c:pt idx="831">
                  <c:v>69.277108433734924</c:v>
                </c:pt>
                <c:pt idx="832">
                  <c:v>69.167579408543261</c:v>
                </c:pt>
                <c:pt idx="833">
                  <c:v>69.769989047097496</c:v>
                </c:pt>
                <c:pt idx="834">
                  <c:v>69.003285870755732</c:v>
                </c:pt>
                <c:pt idx="835">
                  <c:v>69.167579408543261</c:v>
                </c:pt>
                <c:pt idx="836">
                  <c:v>69.058050383351571</c:v>
                </c:pt>
                <c:pt idx="837">
                  <c:v>69.331872946330762</c:v>
                </c:pt>
                <c:pt idx="838">
                  <c:v>68.346111719605702</c:v>
                </c:pt>
                <c:pt idx="839">
                  <c:v>68.510405257393202</c:v>
                </c:pt>
                <c:pt idx="840">
                  <c:v>68.729463307776555</c:v>
                </c:pt>
                <c:pt idx="841">
                  <c:v>68.565169769989055</c:v>
                </c:pt>
                <c:pt idx="842">
                  <c:v>68.181818181818187</c:v>
                </c:pt>
                <c:pt idx="843">
                  <c:v>70.043811610076673</c:v>
                </c:pt>
                <c:pt idx="844">
                  <c:v>68.181818181818187</c:v>
                </c:pt>
                <c:pt idx="845">
                  <c:v>69.715224534501644</c:v>
                </c:pt>
                <c:pt idx="846">
                  <c:v>70.208105147864188</c:v>
                </c:pt>
                <c:pt idx="847">
                  <c:v>69.496166484118319</c:v>
                </c:pt>
                <c:pt idx="848">
                  <c:v>69.769989047097496</c:v>
                </c:pt>
                <c:pt idx="849">
                  <c:v>68.948521358159908</c:v>
                </c:pt>
                <c:pt idx="850">
                  <c:v>69.605695509309953</c:v>
                </c:pt>
                <c:pt idx="851">
                  <c:v>69.2223439211391</c:v>
                </c:pt>
                <c:pt idx="852">
                  <c:v>69.331872946330762</c:v>
                </c:pt>
                <c:pt idx="853">
                  <c:v>68.291347207009849</c:v>
                </c:pt>
                <c:pt idx="854">
                  <c:v>69.605695509309953</c:v>
                </c:pt>
                <c:pt idx="855">
                  <c:v>69.2223439211391</c:v>
                </c:pt>
                <c:pt idx="856">
                  <c:v>68.838992332968203</c:v>
                </c:pt>
                <c:pt idx="857">
                  <c:v>69.277108433734924</c:v>
                </c:pt>
                <c:pt idx="858">
                  <c:v>69.496166484118319</c:v>
                </c:pt>
                <c:pt idx="859">
                  <c:v>69.769989047097496</c:v>
                </c:pt>
                <c:pt idx="860">
                  <c:v>68.510405257393202</c:v>
                </c:pt>
                <c:pt idx="861">
                  <c:v>69.3866374589266</c:v>
                </c:pt>
                <c:pt idx="862">
                  <c:v>69.003285870755732</c:v>
                </c:pt>
                <c:pt idx="863">
                  <c:v>69.660460021905806</c:v>
                </c:pt>
                <c:pt idx="864">
                  <c:v>69.277108433734924</c:v>
                </c:pt>
                <c:pt idx="865">
                  <c:v>69.715224534501644</c:v>
                </c:pt>
                <c:pt idx="866">
                  <c:v>69.2223439211391</c:v>
                </c:pt>
                <c:pt idx="867">
                  <c:v>69.058050383351571</c:v>
                </c:pt>
                <c:pt idx="868">
                  <c:v>69.3866374589266</c:v>
                </c:pt>
                <c:pt idx="869">
                  <c:v>68.948521358159908</c:v>
                </c:pt>
                <c:pt idx="870">
                  <c:v>70.317634173055851</c:v>
                </c:pt>
                <c:pt idx="871">
                  <c:v>68.838992332968203</c:v>
                </c:pt>
                <c:pt idx="872">
                  <c:v>68.510405257393202</c:v>
                </c:pt>
                <c:pt idx="873">
                  <c:v>69.003285870755732</c:v>
                </c:pt>
                <c:pt idx="874">
                  <c:v>68.893756845564056</c:v>
                </c:pt>
                <c:pt idx="875">
                  <c:v>68.838992332968203</c:v>
                </c:pt>
                <c:pt idx="876">
                  <c:v>68.674698795180703</c:v>
                </c:pt>
                <c:pt idx="877">
                  <c:v>69.769989047097496</c:v>
                </c:pt>
                <c:pt idx="878">
                  <c:v>69.3866374589266</c:v>
                </c:pt>
                <c:pt idx="879">
                  <c:v>69.167579408543261</c:v>
                </c:pt>
                <c:pt idx="880">
                  <c:v>68.674698795180703</c:v>
                </c:pt>
                <c:pt idx="881">
                  <c:v>69.441401971522467</c:v>
                </c:pt>
                <c:pt idx="882">
                  <c:v>69.277108433734924</c:v>
                </c:pt>
                <c:pt idx="883">
                  <c:v>69.331872946330762</c:v>
                </c:pt>
                <c:pt idx="884">
                  <c:v>69.441401971522467</c:v>
                </c:pt>
                <c:pt idx="885">
                  <c:v>69.058050383351571</c:v>
                </c:pt>
                <c:pt idx="886">
                  <c:v>69.934282584884983</c:v>
                </c:pt>
                <c:pt idx="887">
                  <c:v>67.962760131434806</c:v>
                </c:pt>
                <c:pt idx="888">
                  <c:v>68.291347207009849</c:v>
                </c:pt>
                <c:pt idx="889">
                  <c:v>67.743702081051481</c:v>
                </c:pt>
                <c:pt idx="890">
                  <c:v>69.769989047097496</c:v>
                </c:pt>
                <c:pt idx="891">
                  <c:v>69.715224534501644</c:v>
                </c:pt>
                <c:pt idx="892">
                  <c:v>69.441401971522467</c:v>
                </c:pt>
                <c:pt idx="893">
                  <c:v>68.948521358159908</c:v>
                </c:pt>
                <c:pt idx="894">
                  <c:v>69.496166484118319</c:v>
                </c:pt>
                <c:pt idx="895">
                  <c:v>69.550930996714115</c:v>
                </c:pt>
                <c:pt idx="896">
                  <c:v>69.003285870755732</c:v>
                </c:pt>
                <c:pt idx="897">
                  <c:v>69.277108433734924</c:v>
                </c:pt>
                <c:pt idx="898">
                  <c:v>70.208105147864188</c:v>
                </c:pt>
                <c:pt idx="899">
                  <c:v>69.331872946330762</c:v>
                </c:pt>
                <c:pt idx="900">
                  <c:v>69.660460021905806</c:v>
                </c:pt>
                <c:pt idx="901">
                  <c:v>69.660460021905806</c:v>
                </c:pt>
                <c:pt idx="902">
                  <c:v>70.646221248630894</c:v>
                </c:pt>
                <c:pt idx="903">
                  <c:v>69.003285870755732</c:v>
                </c:pt>
                <c:pt idx="904">
                  <c:v>69.989047097480807</c:v>
                </c:pt>
                <c:pt idx="905">
                  <c:v>69.2223439211391</c:v>
                </c:pt>
                <c:pt idx="906">
                  <c:v>68.510405257393202</c:v>
                </c:pt>
                <c:pt idx="907">
                  <c:v>69.660460021905806</c:v>
                </c:pt>
                <c:pt idx="908">
                  <c:v>69.058050383351571</c:v>
                </c:pt>
                <c:pt idx="909">
                  <c:v>70.646221248630894</c:v>
                </c:pt>
                <c:pt idx="910">
                  <c:v>69.989047097480807</c:v>
                </c:pt>
                <c:pt idx="911">
                  <c:v>69.277108433734924</c:v>
                </c:pt>
                <c:pt idx="912">
                  <c:v>69.058050383351571</c:v>
                </c:pt>
                <c:pt idx="913">
                  <c:v>68.838992332968203</c:v>
                </c:pt>
                <c:pt idx="914">
                  <c:v>69.934282584884983</c:v>
                </c:pt>
                <c:pt idx="915">
                  <c:v>69.824753559693306</c:v>
                </c:pt>
                <c:pt idx="916">
                  <c:v>70.865279299014233</c:v>
                </c:pt>
                <c:pt idx="917">
                  <c:v>70.208105147864188</c:v>
                </c:pt>
                <c:pt idx="918">
                  <c:v>70.42716319824757</c:v>
                </c:pt>
                <c:pt idx="919">
                  <c:v>69.550930996714115</c:v>
                </c:pt>
                <c:pt idx="920">
                  <c:v>69.934282584884983</c:v>
                </c:pt>
                <c:pt idx="921">
                  <c:v>69.277108433734924</c:v>
                </c:pt>
                <c:pt idx="922">
                  <c:v>69.496166484118319</c:v>
                </c:pt>
                <c:pt idx="923">
                  <c:v>69.989047097480807</c:v>
                </c:pt>
                <c:pt idx="924">
                  <c:v>69.277108433734924</c:v>
                </c:pt>
                <c:pt idx="925">
                  <c:v>69.605695509309953</c:v>
                </c:pt>
                <c:pt idx="926">
                  <c:v>70.536692223439218</c:v>
                </c:pt>
                <c:pt idx="927">
                  <c:v>69.058050383351571</c:v>
                </c:pt>
                <c:pt idx="928">
                  <c:v>69.715224534501644</c:v>
                </c:pt>
                <c:pt idx="929">
                  <c:v>69.989047097480807</c:v>
                </c:pt>
                <c:pt idx="930">
                  <c:v>68.838992332968203</c:v>
                </c:pt>
                <c:pt idx="931">
                  <c:v>68.729463307776555</c:v>
                </c:pt>
                <c:pt idx="932">
                  <c:v>69.441401971522467</c:v>
                </c:pt>
                <c:pt idx="933">
                  <c:v>70.700985761226733</c:v>
                </c:pt>
                <c:pt idx="934">
                  <c:v>69.496166484118319</c:v>
                </c:pt>
                <c:pt idx="935">
                  <c:v>69.824753559693306</c:v>
                </c:pt>
                <c:pt idx="936">
                  <c:v>71.029572836801719</c:v>
                </c:pt>
                <c:pt idx="937">
                  <c:v>70.755750273822542</c:v>
                </c:pt>
                <c:pt idx="938">
                  <c:v>70.043811610076673</c:v>
                </c:pt>
                <c:pt idx="939">
                  <c:v>69.934282584884983</c:v>
                </c:pt>
                <c:pt idx="940">
                  <c:v>70.97480832420591</c:v>
                </c:pt>
                <c:pt idx="941">
                  <c:v>69.769989047097496</c:v>
                </c:pt>
                <c:pt idx="942">
                  <c:v>69.879518072289144</c:v>
                </c:pt>
                <c:pt idx="943">
                  <c:v>69.715224534501644</c:v>
                </c:pt>
                <c:pt idx="944">
                  <c:v>69.824753559693306</c:v>
                </c:pt>
                <c:pt idx="945">
                  <c:v>70.317634173055851</c:v>
                </c:pt>
                <c:pt idx="946">
                  <c:v>71.522453450164278</c:v>
                </c:pt>
                <c:pt idx="947">
                  <c:v>70.810514786418395</c:v>
                </c:pt>
                <c:pt idx="948">
                  <c:v>71.13910186199341</c:v>
                </c:pt>
                <c:pt idx="949">
                  <c:v>70.755750273822542</c:v>
                </c:pt>
                <c:pt idx="950">
                  <c:v>70.15334063526835</c:v>
                </c:pt>
                <c:pt idx="951">
                  <c:v>71.084337349397586</c:v>
                </c:pt>
                <c:pt idx="952">
                  <c:v>70.700985761226733</c:v>
                </c:pt>
                <c:pt idx="953">
                  <c:v>71.193866374589234</c:v>
                </c:pt>
                <c:pt idx="954">
                  <c:v>70.865279299014233</c:v>
                </c:pt>
                <c:pt idx="955">
                  <c:v>71.029572836801719</c:v>
                </c:pt>
                <c:pt idx="956">
                  <c:v>69.879518072289144</c:v>
                </c:pt>
                <c:pt idx="957">
                  <c:v>70.42716319824757</c:v>
                </c:pt>
                <c:pt idx="958">
                  <c:v>70.97480832420591</c:v>
                </c:pt>
                <c:pt idx="959">
                  <c:v>70.372398685651675</c:v>
                </c:pt>
                <c:pt idx="960">
                  <c:v>69.934282584884983</c:v>
                </c:pt>
                <c:pt idx="961">
                  <c:v>70.700985761226733</c:v>
                </c:pt>
                <c:pt idx="962">
                  <c:v>70.481927710843394</c:v>
                </c:pt>
                <c:pt idx="963">
                  <c:v>70.317634173055851</c:v>
                </c:pt>
                <c:pt idx="964">
                  <c:v>70.920043811610071</c:v>
                </c:pt>
                <c:pt idx="965">
                  <c:v>69.605695509309953</c:v>
                </c:pt>
                <c:pt idx="966">
                  <c:v>70.700985761226733</c:v>
                </c:pt>
                <c:pt idx="967">
                  <c:v>70.481927710843394</c:v>
                </c:pt>
                <c:pt idx="968">
                  <c:v>70.591456736035056</c:v>
                </c:pt>
                <c:pt idx="969">
                  <c:v>70.646221248630894</c:v>
                </c:pt>
                <c:pt idx="970">
                  <c:v>69.934282584884983</c:v>
                </c:pt>
                <c:pt idx="971">
                  <c:v>70.15334063526835</c:v>
                </c:pt>
                <c:pt idx="972">
                  <c:v>69.167579408543261</c:v>
                </c:pt>
                <c:pt idx="973">
                  <c:v>70.865279299014233</c:v>
                </c:pt>
                <c:pt idx="974">
                  <c:v>70.755750273822542</c:v>
                </c:pt>
                <c:pt idx="975">
                  <c:v>70.97480832420591</c:v>
                </c:pt>
                <c:pt idx="976">
                  <c:v>71.084337349397586</c:v>
                </c:pt>
                <c:pt idx="977">
                  <c:v>70.098576122672497</c:v>
                </c:pt>
                <c:pt idx="978">
                  <c:v>70.755750273822542</c:v>
                </c:pt>
                <c:pt idx="979">
                  <c:v>71.631982475355969</c:v>
                </c:pt>
                <c:pt idx="980">
                  <c:v>70.42716319824757</c:v>
                </c:pt>
                <c:pt idx="981">
                  <c:v>71.686746987951778</c:v>
                </c:pt>
                <c:pt idx="982">
                  <c:v>69.989047097480807</c:v>
                </c:pt>
                <c:pt idx="983">
                  <c:v>70.700985761226733</c:v>
                </c:pt>
                <c:pt idx="984">
                  <c:v>71.741511500547659</c:v>
                </c:pt>
                <c:pt idx="985">
                  <c:v>70.97480832420591</c:v>
                </c:pt>
                <c:pt idx="986">
                  <c:v>71.248630887185101</c:v>
                </c:pt>
                <c:pt idx="987">
                  <c:v>70.920043811610071</c:v>
                </c:pt>
                <c:pt idx="988">
                  <c:v>70.700985761226733</c:v>
                </c:pt>
                <c:pt idx="989">
                  <c:v>71.303395399780925</c:v>
                </c:pt>
                <c:pt idx="990">
                  <c:v>71.303395399780925</c:v>
                </c:pt>
                <c:pt idx="991">
                  <c:v>70.098576122672497</c:v>
                </c:pt>
                <c:pt idx="992">
                  <c:v>70.317634173055851</c:v>
                </c:pt>
                <c:pt idx="993">
                  <c:v>70.920043811610071</c:v>
                </c:pt>
                <c:pt idx="994">
                  <c:v>70.372398685651675</c:v>
                </c:pt>
                <c:pt idx="995">
                  <c:v>70.646221248630894</c:v>
                </c:pt>
                <c:pt idx="996">
                  <c:v>70.15334063526835</c:v>
                </c:pt>
                <c:pt idx="997">
                  <c:v>70.372398685651675</c:v>
                </c:pt>
                <c:pt idx="998">
                  <c:v>69.769989047097496</c:v>
                </c:pt>
                <c:pt idx="999">
                  <c:v>70.755750273822542</c:v>
                </c:pt>
              </c:numCache>
            </c:numRef>
          </c:yVal>
          <c:smooth val="0"/>
        </c:ser>
        <c:ser>
          <c:idx val="1"/>
          <c:order val="1"/>
          <c:tx>
            <c:strRef>
              <c:f>List2!$L$1</c:f>
              <c:strCache>
                <c:ptCount val="1"/>
                <c:pt idx="0">
                  <c:v>% Correct DevTest</c:v>
                </c:pt>
              </c:strCache>
            </c:strRef>
          </c:tx>
          <c:spPr>
            <a:ln w="28575">
              <a:noFill/>
            </a:ln>
          </c:spPr>
          <c:marker>
            <c:symbol val="circle"/>
            <c:size val="2"/>
            <c:spPr>
              <a:ln>
                <a:noFill/>
              </a:ln>
            </c:spPr>
          </c:marker>
          <c:xVal>
            <c:numRef>
              <c:f>List2!$A$2:$A$1001</c:f>
              <c:numCache>
                <c:formatCode>General</c:formatCode>
                <c:ptCount val="1000"/>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pt idx="65">
                  <c:v>66</c:v>
                </c:pt>
                <c:pt idx="66">
                  <c:v>67</c:v>
                </c:pt>
                <c:pt idx="67">
                  <c:v>68</c:v>
                </c:pt>
                <c:pt idx="68">
                  <c:v>69</c:v>
                </c:pt>
                <c:pt idx="69">
                  <c:v>70</c:v>
                </c:pt>
                <c:pt idx="70">
                  <c:v>71</c:v>
                </c:pt>
                <c:pt idx="71">
                  <c:v>72</c:v>
                </c:pt>
                <c:pt idx="72">
                  <c:v>73</c:v>
                </c:pt>
                <c:pt idx="73">
                  <c:v>74</c:v>
                </c:pt>
                <c:pt idx="74">
                  <c:v>75</c:v>
                </c:pt>
                <c:pt idx="75">
                  <c:v>76</c:v>
                </c:pt>
                <c:pt idx="76">
                  <c:v>77</c:v>
                </c:pt>
                <c:pt idx="77">
                  <c:v>78</c:v>
                </c:pt>
                <c:pt idx="78">
                  <c:v>79</c:v>
                </c:pt>
                <c:pt idx="79">
                  <c:v>80</c:v>
                </c:pt>
                <c:pt idx="80">
                  <c:v>81</c:v>
                </c:pt>
                <c:pt idx="81">
                  <c:v>82</c:v>
                </c:pt>
                <c:pt idx="82">
                  <c:v>83</c:v>
                </c:pt>
                <c:pt idx="83">
                  <c:v>84</c:v>
                </c:pt>
                <c:pt idx="84">
                  <c:v>85</c:v>
                </c:pt>
                <c:pt idx="85">
                  <c:v>86</c:v>
                </c:pt>
                <c:pt idx="86">
                  <c:v>87</c:v>
                </c:pt>
                <c:pt idx="87">
                  <c:v>88</c:v>
                </c:pt>
                <c:pt idx="88">
                  <c:v>89</c:v>
                </c:pt>
                <c:pt idx="89">
                  <c:v>90</c:v>
                </c:pt>
                <c:pt idx="90">
                  <c:v>91</c:v>
                </c:pt>
                <c:pt idx="91">
                  <c:v>92</c:v>
                </c:pt>
                <c:pt idx="92">
                  <c:v>93</c:v>
                </c:pt>
                <c:pt idx="93">
                  <c:v>94</c:v>
                </c:pt>
                <c:pt idx="94">
                  <c:v>95</c:v>
                </c:pt>
                <c:pt idx="95">
                  <c:v>96</c:v>
                </c:pt>
                <c:pt idx="96">
                  <c:v>97</c:v>
                </c:pt>
                <c:pt idx="97">
                  <c:v>98</c:v>
                </c:pt>
                <c:pt idx="98">
                  <c:v>99</c:v>
                </c:pt>
                <c:pt idx="99">
                  <c:v>100</c:v>
                </c:pt>
                <c:pt idx="100">
                  <c:v>101</c:v>
                </c:pt>
                <c:pt idx="101">
                  <c:v>102</c:v>
                </c:pt>
                <c:pt idx="102">
                  <c:v>103</c:v>
                </c:pt>
                <c:pt idx="103">
                  <c:v>104</c:v>
                </c:pt>
                <c:pt idx="104">
                  <c:v>105</c:v>
                </c:pt>
                <c:pt idx="105">
                  <c:v>106</c:v>
                </c:pt>
                <c:pt idx="106">
                  <c:v>107</c:v>
                </c:pt>
                <c:pt idx="107">
                  <c:v>108</c:v>
                </c:pt>
                <c:pt idx="108">
                  <c:v>109</c:v>
                </c:pt>
                <c:pt idx="109">
                  <c:v>110</c:v>
                </c:pt>
                <c:pt idx="110">
                  <c:v>111</c:v>
                </c:pt>
                <c:pt idx="111">
                  <c:v>112</c:v>
                </c:pt>
                <c:pt idx="112">
                  <c:v>113</c:v>
                </c:pt>
                <c:pt idx="113">
                  <c:v>114</c:v>
                </c:pt>
                <c:pt idx="114">
                  <c:v>115</c:v>
                </c:pt>
                <c:pt idx="115">
                  <c:v>116</c:v>
                </c:pt>
                <c:pt idx="116">
                  <c:v>117</c:v>
                </c:pt>
                <c:pt idx="117">
                  <c:v>118</c:v>
                </c:pt>
                <c:pt idx="118">
                  <c:v>119</c:v>
                </c:pt>
                <c:pt idx="119">
                  <c:v>120</c:v>
                </c:pt>
                <c:pt idx="120">
                  <c:v>121</c:v>
                </c:pt>
                <c:pt idx="121">
                  <c:v>122</c:v>
                </c:pt>
                <c:pt idx="122">
                  <c:v>123</c:v>
                </c:pt>
                <c:pt idx="123">
                  <c:v>124</c:v>
                </c:pt>
                <c:pt idx="124">
                  <c:v>125</c:v>
                </c:pt>
                <c:pt idx="125">
                  <c:v>126</c:v>
                </c:pt>
                <c:pt idx="126">
                  <c:v>127</c:v>
                </c:pt>
                <c:pt idx="127">
                  <c:v>128</c:v>
                </c:pt>
                <c:pt idx="128">
                  <c:v>129</c:v>
                </c:pt>
                <c:pt idx="129">
                  <c:v>130</c:v>
                </c:pt>
                <c:pt idx="130">
                  <c:v>131</c:v>
                </c:pt>
                <c:pt idx="131">
                  <c:v>132</c:v>
                </c:pt>
                <c:pt idx="132">
                  <c:v>133</c:v>
                </c:pt>
                <c:pt idx="133">
                  <c:v>134</c:v>
                </c:pt>
                <c:pt idx="134">
                  <c:v>135</c:v>
                </c:pt>
                <c:pt idx="135">
                  <c:v>136</c:v>
                </c:pt>
                <c:pt idx="136">
                  <c:v>137</c:v>
                </c:pt>
                <c:pt idx="137">
                  <c:v>138</c:v>
                </c:pt>
                <c:pt idx="138">
                  <c:v>139</c:v>
                </c:pt>
                <c:pt idx="139">
                  <c:v>140</c:v>
                </c:pt>
                <c:pt idx="140">
                  <c:v>141</c:v>
                </c:pt>
                <c:pt idx="141">
                  <c:v>142</c:v>
                </c:pt>
                <c:pt idx="142">
                  <c:v>143</c:v>
                </c:pt>
                <c:pt idx="143">
                  <c:v>144</c:v>
                </c:pt>
                <c:pt idx="144">
                  <c:v>145</c:v>
                </c:pt>
                <c:pt idx="145">
                  <c:v>146</c:v>
                </c:pt>
                <c:pt idx="146">
                  <c:v>147</c:v>
                </c:pt>
                <c:pt idx="147">
                  <c:v>148</c:v>
                </c:pt>
                <c:pt idx="148">
                  <c:v>149</c:v>
                </c:pt>
                <c:pt idx="149">
                  <c:v>150</c:v>
                </c:pt>
                <c:pt idx="150">
                  <c:v>151</c:v>
                </c:pt>
                <c:pt idx="151">
                  <c:v>152</c:v>
                </c:pt>
                <c:pt idx="152">
                  <c:v>153</c:v>
                </c:pt>
                <c:pt idx="153">
                  <c:v>154</c:v>
                </c:pt>
                <c:pt idx="154">
                  <c:v>155</c:v>
                </c:pt>
                <c:pt idx="155">
                  <c:v>156</c:v>
                </c:pt>
                <c:pt idx="156">
                  <c:v>157</c:v>
                </c:pt>
                <c:pt idx="157">
                  <c:v>158</c:v>
                </c:pt>
                <c:pt idx="158">
                  <c:v>159</c:v>
                </c:pt>
                <c:pt idx="159">
                  <c:v>160</c:v>
                </c:pt>
                <c:pt idx="160">
                  <c:v>161</c:v>
                </c:pt>
                <c:pt idx="161">
                  <c:v>162</c:v>
                </c:pt>
                <c:pt idx="162">
                  <c:v>163</c:v>
                </c:pt>
                <c:pt idx="163">
                  <c:v>164</c:v>
                </c:pt>
                <c:pt idx="164">
                  <c:v>165</c:v>
                </c:pt>
                <c:pt idx="165">
                  <c:v>166</c:v>
                </c:pt>
                <c:pt idx="166">
                  <c:v>167</c:v>
                </c:pt>
                <c:pt idx="167">
                  <c:v>168</c:v>
                </c:pt>
                <c:pt idx="168">
                  <c:v>169</c:v>
                </c:pt>
                <c:pt idx="169">
                  <c:v>170</c:v>
                </c:pt>
                <c:pt idx="170">
                  <c:v>171</c:v>
                </c:pt>
                <c:pt idx="171">
                  <c:v>172</c:v>
                </c:pt>
                <c:pt idx="172">
                  <c:v>173</c:v>
                </c:pt>
                <c:pt idx="173">
                  <c:v>174</c:v>
                </c:pt>
                <c:pt idx="174">
                  <c:v>175</c:v>
                </c:pt>
                <c:pt idx="175">
                  <c:v>176</c:v>
                </c:pt>
                <c:pt idx="176">
                  <c:v>177</c:v>
                </c:pt>
                <c:pt idx="177">
                  <c:v>178</c:v>
                </c:pt>
                <c:pt idx="178">
                  <c:v>179</c:v>
                </c:pt>
                <c:pt idx="179">
                  <c:v>180</c:v>
                </c:pt>
                <c:pt idx="180">
                  <c:v>181</c:v>
                </c:pt>
                <c:pt idx="181">
                  <c:v>182</c:v>
                </c:pt>
                <c:pt idx="182">
                  <c:v>183</c:v>
                </c:pt>
                <c:pt idx="183">
                  <c:v>184</c:v>
                </c:pt>
                <c:pt idx="184">
                  <c:v>185</c:v>
                </c:pt>
                <c:pt idx="185">
                  <c:v>186</c:v>
                </c:pt>
                <c:pt idx="186">
                  <c:v>187</c:v>
                </c:pt>
                <c:pt idx="187">
                  <c:v>188</c:v>
                </c:pt>
                <c:pt idx="188">
                  <c:v>189</c:v>
                </c:pt>
                <c:pt idx="189">
                  <c:v>190</c:v>
                </c:pt>
                <c:pt idx="190">
                  <c:v>191</c:v>
                </c:pt>
                <c:pt idx="191">
                  <c:v>192</c:v>
                </c:pt>
                <c:pt idx="192">
                  <c:v>193</c:v>
                </c:pt>
                <c:pt idx="193">
                  <c:v>194</c:v>
                </c:pt>
                <c:pt idx="194">
                  <c:v>195</c:v>
                </c:pt>
                <c:pt idx="195">
                  <c:v>196</c:v>
                </c:pt>
                <c:pt idx="196">
                  <c:v>197</c:v>
                </c:pt>
                <c:pt idx="197">
                  <c:v>198</c:v>
                </c:pt>
                <c:pt idx="198">
                  <c:v>199</c:v>
                </c:pt>
                <c:pt idx="199">
                  <c:v>200</c:v>
                </c:pt>
                <c:pt idx="200">
                  <c:v>201</c:v>
                </c:pt>
                <c:pt idx="201">
                  <c:v>202</c:v>
                </c:pt>
                <c:pt idx="202">
                  <c:v>203</c:v>
                </c:pt>
                <c:pt idx="203">
                  <c:v>204</c:v>
                </c:pt>
                <c:pt idx="204">
                  <c:v>205</c:v>
                </c:pt>
                <c:pt idx="205">
                  <c:v>206</c:v>
                </c:pt>
                <c:pt idx="206">
                  <c:v>207</c:v>
                </c:pt>
                <c:pt idx="207">
                  <c:v>208</c:v>
                </c:pt>
                <c:pt idx="208">
                  <c:v>209</c:v>
                </c:pt>
                <c:pt idx="209">
                  <c:v>210</c:v>
                </c:pt>
                <c:pt idx="210">
                  <c:v>211</c:v>
                </c:pt>
                <c:pt idx="211">
                  <c:v>212</c:v>
                </c:pt>
                <c:pt idx="212">
                  <c:v>213</c:v>
                </c:pt>
                <c:pt idx="213">
                  <c:v>214</c:v>
                </c:pt>
                <c:pt idx="214">
                  <c:v>215</c:v>
                </c:pt>
                <c:pt idx="215">
                  <c:v>216</c:v>
                </c:pt>
                <c:pt idx="216">
                  <c:v>217</c:v>
                </c:pt>
                <c:pt idx="217">
                  <c:v>218</c:v>
                </c:pt>
                <c:pt idx="218">
                  <c:v>219</c:v>
                </c:pt>
                <c:pt idx="219">
                  <c:v>220</c:v>
                </c:pt>
                <c:pt idx="220">
                  <c:v>221</c:v>
                </c:pt>
                <c:pt idx="221">
                  <c:v>222</c:v>
                </c:pt>
                <c:pt idx="222">
                  <c:v>223</c:v>
                </c:pt>
                <c:pt idx="223">
                  <c:v>224</c:v>
                </c:pt>
                <c:pt idx="224">
                  <c:v>225</c:v>
                </c:pt>
                <c:pt idx="225">
                  <c:v>226</c:v>
                </c:pt>
                <c:pt idx="226">
                  <c:v>227</c:v>
                </c:pt>
                <c:pt idx="227">
                  <c:v>228</c:v>
                </c:pt>
                <c:pt idx="228">
                  <c:v>229</c:v>
                </c:pt>
                <c:pt idx="229">
                  <c:v>230</c:v>
                </c:pt>
                <c:pt idx="230">
                  <c:v>231</c:v>
                </c:pt>
                <c:pt idx="231">
                  <c:v>232</c:v>
                </c:pt>
                <c:pt idx="232">
                  <c:v>233</c:v>
                </c:pt>
                <c:pt idx="233">
                  <c:v>234</c:v>
                </c:pt>
                <c:pt idx="234">
                  <c:v>235</c:v>
                </c:pt>
                <c:pt idx="235">
                  <c:v>236</c:v>
                </c:pt>
                <c:pt idx="236">
                  <c:v>237</c:v>
                </c:pt>
                <c:pt idx="237">
                  <c:v>238</c:v>
                </c:pt>
                <c:pt idx="238">
                  <c:v>239</c:v>
                </c:pt>
                <c:pt idx="239">
                  <c:v>240</c:v>
                </c:pt>
                <c:pt idx="240">
                  <c:v>241</c:v>
                </c:pt>
                <c:pt idx="241">
                  <c:v>242</c:v>
                </c:pt>
                <c:pt idx="242">
                  <c:v>243</c:v>
                </c:pt>
                <c:pt idx="243">
                  <c:v>244</c:v>
                </c:pt>
                <c:pt idx="244">
                  <c:v>245</c:v>
                </c:pt>
                <c:pt idx="245">
                  <c:v>246</c:v>
                </c:pt>
                <c:pt idx="246">
                  <c:v>247</c:v>
                </c:pt>
                <c:pt idx="247">
                  <c:v>248</c:v>
                </c:pt>
                <c:pt idx="248">
                  <c:v>249</c:v>
                </c:pt>
                <c:pt idx="249">
                  <c:v>250</c:v>
                </c:pt>
                <c:pt idx="250">
                  <c:v>251</c:v>
                </c:pt>
                <c:pt idx="251">
                  <c:v>252</c:v>
                </c:pt>
                <c:pt idx="252">
                  <c:v>253</c:v>
                </c:pt>
                <c:pt idx="253">
                  <c:v>254</c:v>
                </c:pt>
                <c:pt idx="254">
                  <c:v>255</c:v>
                </c:pt>
                <c:pt idx="255">
                  <c:v>256</c:v>
                </c:pt>
                <c:pt idx="256">
                  <c:v>257</c:v>
                </c:pt>
                <c:pt idx="257">
                  <c:v>258</c:v>
                </c:pt>
                <c:pt idx="258">
                  <c:v>259</c:v>
                </c:pt>
                <c:pt idx="259">
                  <c:v>260</c:v>
                </c:pt>
                <c:pt idx="260">
                  <c:v>261</c:v>
                </c:pt>
                <c:pt idx="261">
                  <c:v>262</c:v>
                </c:pt>
                <c:pt idx="262">
                  <c:v>263</c:v>
                </c:pt>
                <c:pt idx="263">
                  <c:v>264</c:v>
                </c:pt>
                <c:pt idx="264">
                  <c:v>265</c:v>
                </c:pt>
                <c:pt idx="265">
                  <c:v>266</c:v>
                </c:pt>
                <c:pt idx="266">
                  <c:v>267</c:v>
                </c:pt>
                <c:pt idx="267">
                  <c:v>268</c:v>
                </c:pt>
                <c:pt idx="268">
                  <c:v>269</c:v>
                </c:pt>
                <c:pt idx="269">
                  <c:v>270</c:v>
                </c:pt>
                <c:pt idx="270">
                  <c:v>271</c:v>
                </c:pt>
                <c:pt idx="271">
                  <c:v>272</c:v>
                </c:pt>
                <c:pt idx="272">
                  <c:v>273</c:v>
                </c:pt>
                <c:pt idx="273">
                  <c:v>274</c:v>
                </c:pt>
                <c:pt idx="274">
                  <c:v>275</c:v>
                </c:pt>
                <c:pt idx="275">
                  <c:v>276</c:v>
                </c:pt>
                <c:pt idx="276">
                  <c:v>277</c:v>
                </c:pt>
                <c:pt idx="277">
                  <c:v>278</c:v>
                </c:pt>
                <c:pt idx="278">
                  <c:v>279</c:v>
                </c:pt>
                <c:pt idx="279">
                  <c:v>280</c:v>
                </c:pt>
                <c:pt idx="280">
                  <c:v>281</c:v>
                </c:pt>
                <c:pt idx="281">
                  <c:v>282</c:v>
                </c:pt>
                <c:pt idx="282">
                  <c:v>283</c:v>
                </c:pt>
                <c:pt idx="283">
                  <c:v>284</c:v>
                </c:pt>
                <c:pt idx="284">
                  <c:v>285</c:v>
                </c:pt>
                <c:pt idx="285">
                  <c:v>286</c:v>
                </c:pt>
                <c:pt idx="286">
                  <c:v>287</c:v>
                </c:pt>
                <c:pt idx="287">
                  <c:v>288</c:v>
                </c:pt>
                <c:pt idx="288">
                  <c:v>289</c:v>
                </c:pt>
                <c:pt idx="289">
                  <c:v>290</c:v>
                </c:pt>
                <c:pt idx="290">
                  <c:v>291</c:v>
                </c:pt>
                <c:pt idx="291">
                  <c:v>292</c:v>
                </c:pt>
                <c:pt idx="292">
                  <c:v>293</c:v>
                </c:pt>
                <c:pt idx="293">
                  <c:v>294</c:v>
                </c:pt>
                <c:pt idx="294">
                  <c:v>295</c:v>
                </c:pt>
                <c:pt idx="295">
                  <c:v>296</c:v>
                </c:pt>
                <c:pt idx="296">
                  <c:v>297</c:v>
                </c:pt>
                <c:pt idx="297">
                  <c:v>298</c:v>
                </c:pt>
                <c:pt idx="298">
                  <c:v>299</c:v>
                </c:pt>
                <c:pt idx="299">
                  <c:v>300</c:v>
                </c:pt>
                <c:pt idx="300">
                  <c:v>301</c:v>
                </c:pt>
                <c:pt idx="301">
                  <c:v>302</c:v>
                </c:pt>
                <c:pt idx="302">
                  <c:v>303</c:v>
                </c:pt>
                <c:pt idx="303">
                  <c:v>304</c:v>
                </c:pt>
                <c:pt idx="304">
                  <c:v>305</c:v>
                </c:pt>
                <c:pt idx="305">
                  <c:v>306</c:v>
                </c:pt>
                <c:pt idx="306">
                  <c:v>307</c:v>
                </c:pt>
                <c:pt idx="307">
                  <c:v>308</c:v>
                </c:pt>
                <c:pt idx="308">
                  <c:v>309</c:v>
                </c:pt>
                <c:pt idx="309">
                  <c:v>310</c:v>
                </c:pt>
                <c:pt idx="310">
                  <c:v>311</c:v>
                </c:pt>
                <c:pt idx="311">
                  <c:v>312</c:v>
                </c:pt>
                <c:pt idx="312">
                  <c:v>313</c:v>
                </c:pt>
                <c:pt idx="313">
                  <c:v>314</c:v>
                </c:pt>
                <c:pt idx="314">
                  <c:v>315</c:v>
                </c:pt>
                <c:pt idx="315">
                  <c:v>316</c:v>
                </c:pt>
                <c:pt idx="316">
                  <c:v>317</c:v>
                </c:pt>
                <c:pt idx="317">
                  <c:v>318</c:v>
                </c:pt>
                <c:pt idx="318">
                  <c:v>319</c:v>
                </c:pt>
                <c:pt idx="319">
                  <c:v>320</c:v>
                </c:pt>
                <c:pt idx="320">
                  <c:v>321</c:v>
                </c:pt>
                <c:pt idx="321">
                  <c:v>322</c:v>
                </c:pt>
                <c:pt idx="322">
                  <c:v>323</c:v>
                </c:pt>
                <c:pt idx="323">
                  <c:v>324</c:v>
                </c:pt>
                <c:pt idx="324">
                  <c:v>325</c:v>
                </c:pt>
                <c:pt idx="325">
                  <c:v>326</c:v>
                </c:pt>
                <c:pt idx="326">
                  <c:v>327</c:v>
                </c:pt>
                <c:pt idx="327">
                  <c:v>328</c:v>
                </c:pt>
                <c:pt idx="328">
                  <c:v>329</c:v>
                </c:pt>
                <c:pt idx="329">
                  <c:v>330</c:v>
                </c:pt>
                <c:pt idx="330">
                  <c:v>331</c:v>
                </c:pt>
                <c:pt idx="331">
                  <c:v>332</c:v>
                </c:pt>
                <c:pt idx="332">
                  <c:v>333</c:v>
                </c:pt>
                <c:pt idx="333">
                  <c:v>334</c:v>
                </c:pt>
                <c:pt idx="334">
                  <c:v>335</c:v>
                </c:pt>
                <c:pt idx="335">
                  <c:v>336</c:v>
                </c:pt>
                <c:pt idx="336">
                  <c:v>337</c:v>
                </c:pt>
                <c:pt idx="337">
                  <c:v>338</c:v>
                </c:pt>
                <c:pt idx="338">
                  <c:v>339</c:v>
                </c:pt>
                <c:pt idx="339">
                  <c:v>340</c:v>
                </c:pt>
                <c:pt idx="340">
                  <c:v>341</c:v>
                </c:pt>
                <c:pt idx="341">
                  <c:v>342</c:v>
                </c:pt>
                <c:pt idx="342">
                  <c:v>343</c:v>
                </c:pt>
                <c:pt idx="343">
                  <c:v>344</c:v>
                </c:pt>
                <c:pt idx="344">
                  <c:v>345</c:v>
                </c:pt>
                <c:pt idx="345">
                  <c:v>346</c:v>
                </c:pt>
                <c:pt idx="346">
                  <c:v>347</c:v>
                </c:pt>
                <c:pt idx="347">
                  <c:v>348</c:v>
                </c:pt>
                <c:pt idx="348">
                  <c:v>349</c:v>
                </c:pt>
                <c:pt idx="349">
                  <c:v>350</c:v>
                </c:pt>
                <c:pt idx="350">
                  <c:v>351</c:v>
                </c:pt>
                <c:pt idx="351">
                  <c:v>352</c:v>
                </c:pt>
                <c:pt idx="352">
                  <c:v>353</c:v>
                </c:pt>
                <c:pt idx="353">
                  <c:v>354</c:v>
                </c:pt>
                <c:pt idx="354">
                  <c:v>355</c:v>
                </c:pt>
                <c:pt idx="355">
                  <c:v>356</c:v>
                </c:pt>
                <c:pt idx="356">
                  <c:v>357</c:v>
                </c:pt>
                <c:pt idx="357">
                  <c:v>358</c:v>
                </c:pt>
                <c:pt idx="358">
                  <c:v>359</c:v>
                </c:pt>
                <c:pt idx="359">
                  <c:v>360</c:v>
                </c:pt>
                <c:pt idx="360">
                  <c:v>361</c:v>
                </c:pt>
                <c:pt idx="361">
                  <c:v>362</c:v>
                </c:pt>
                <c:pt idx="362">
                  <c:v>363</c:v>
                </c:pt>
                <c:pt idx="363">
                  <c:v>364</c:v>
                </c:pt>
                <c:pt idx="364">
                  <c:v>365</c:v>
                </c:pt>
                <c:pt idx="365">
                  <c:v>366</c:v>
                </c:pt>
                <c:pt idx="366">
                  <c:v>367</c:v>
                </c:pt>
                <c:pt idx="367">
                  <c:v>368</c:v>
                </c:pt>
                <c:pt idx="368">
                  <c:v>369</c:v>
                </c:pt>
                <c:pt idx="369">
                  <c:v>370</c:v>
                </c:pt>
                <c:pt idx="370">
                  <c:v>371</c:v>
                </c:pt>
                <c:pt idx="371">
                  <c:v>372</c:v>
                </c:pt>
                <c:pt idx="372">
                  <c:v>373</c:v>
                </c:pt>
                <c:pt idx="373">
                  <c:v>374</c:v>
                </c:pt>
                <c:pt idx="374">
                  <c:v>375</c:v>
                </c:pt>
                <c:pt idx="375">
                  <c:v>376</c:v>
                </c:pt>
                <c:pt idx="376">
                  <c:v>377</c:v>
                </c:pt>
                <c:pt idx="377">
                  <c:v>378</c:v>
                </c:pt>
                <c:pt idx="378">
                  <c:v>379</c:v>
                </c:pt>
                <c:pt idx="379">
                  <c:v>380</c:v>
                </c:pt>
                <c:pt idx="380">
                  <c:v>381</c:v>
                </c:pt>
                <c:pt idx="381">
                  <c:v>382</c:v>
                </c:pt>
                <c:pt idx="382">
                  <c:v>383</c:v>
                </c:pt>
                <c:pt idx="383">
                  <c:v>384</c:v>
                </c:pt>
                <c:pt idx="384">
                  <c:v>385</c:v>
                </c:pt>
                <c:pt idx="385">
                  <c:v>386</c:v>
                </c:pt>
                <c:pt idx="386">
                  <c:v>387</c:v>
                </c:pt>
                <c:pt idx="387">
                  <c:v>388</c:v>
                </c:pt>
                <c:pt idx="388">
                  <c:v>389</c:v>
                </c:pt>
                <c:pt idx="389">
                  <c:v>390</c:v>
                </c:pt>
                <c:pt idx="390">
                  <c:v>391</c:v>
                </c:pt>
                <c:pt idx="391">
                  <c:v>392</c:v>
                </c:pt>
                <c:pt idx="392">
                  <c:v>393</c:v>
                </c:pt>
                <c:pt idx="393">
                  <c:v>394</c:v>
                </c:pt>
                <c:pt idx="394">
                  <c:v>395</c:v>
                </c:pt>
                <c:pt idx="395">
                  <c:v>396</c:v>
                </c:pt>
                <c:pt idx="396">
                  <c:v>397</c:v>
                </c:pt>
                <c:pt idx="397">
                  <c:v>398</c:v>
                </c:pt>
                <c:pt idx="398">
                  <c:v>399</c:v>
                </c:pt>
                <c:pt idx="399">
                  <c:v>400</c:v>
                </c:pt>
                <c:pt idx="400">
                  <c:v>401</c:v>
                </c:pt>
                <c:pt idx="401">
                  <c:v>402</c:v>
                </c:pt>
                <c:pt idx="402">
                  <c:v>403</c:v>
                </c:pt>
                <c:pt idx="403">
                  <c:v>404</c:v>
                </c:pt>
                <c:pt idx="404">
                  <c:v>405</c:v>
                </c:pt>
                <c:pt idx="405">
                  <c:v>406</c:v>
                </c:pt>
                <c:pt idx="406">
                  <c:v>407</c:v>
                </c:pt>
                <c:pt idx="407">
                  <c:v>408</c:v>
                </c:pt>
                <c:pt idx="408">
                  <c:v>409</c:v>
                </c:pt>
                <c:pt idx="409">
                  <c:v>410</c:v>
                </c:pt>
                <c:pt idx="410">
                  <c:v>411</c:v>
                </c:pt>
                <c:pt idx="411">
                  <c:v>412</c:v>
                </c:pt>
                <c:pt idx="412">
                  <c:v>413</c:v>
                </c:pt>
                <c:pt idx="413">
                  <c:v>414</c:v>
                </c:pt>
                <c:pt idx="414">
                  <c:v>415</c:v>
                </c:pt>
                <c:pt idx="415">
                  <c:v>416</c:v>
                </c:pt>
                <c:pt idx="416">
                  <c:v>417</c:v>
                </c:pt>
                <c:pt idx="417">
                  <c:v>418</c:v>
                </c:pt>
                <c:pt idx="418">
                  <c:v>419</c:v>
                </c:pt>
                <c:pt idx="419">
                  <c:v>420</c:v>
                </c:pt>
                <c:pt idx="420">
                  <c:v>421</c:v>
                </c:pt>
                <c:pt idx="421">
                  <c:v>422</c:v>
                </c:pt>
                <c:pt idx="422">
                  <c:v>423</c:v>
                </c:pt>
                <c:pt idx="423">
                  <c:v>424</c:v>
                </c:pt>
                <c:pt idx="424">
                  <c:v>425</c:v>
                </c:pt>
                <c:pt idx="425">
                  <c:v>426</c:v>
                </c:pt>
                <c:pt idx="426">
                  <c:v>427</c:v>
                </c:pt>
                <c:pt idx="427">
                  <c:v>428</c:v>
                </c:pt>
                <c:pt idx="428">
                  <c:v>429</c:v>
                </c:pt>
                <c:pt idx="429">
                  <c:v>430</c:v>
                </c:pt>
                <c:pt idx="430">
                  <c:v>431</c:v>
                </c:pt>
                <c:pt idx="431">
                  <c:v>432</c:v>
                </c:pt>
                <c:pt idx="432">
                  <c:v>433</c:v>
                </c:pt>
                <c:pt idx="433">
                  <c:v>434</c:v>
                </c:pt>
                <c:pt idx="434">
                  <c:v>435</c:v>
                </c:pt>
                <c:pt idx="435">
                  <c:v>436</c:v>
                </c:pt>
                <c:pt idx="436">
                  <c:v>437</c:v>
                </c:pt>
                <c:pt idx="437">
                  <c:v>438</c:v>
                </c:pt>
                <c:pt idx="438">
                  <c:v>439</c:v>
                </c:pt>
                <c:pt idx="439">
                  <c:v>440</c:v>
                </c:pt>
                <c:pt idx="440">
                  <c:v>441</c:v>
                </c:pt>
                <c:pt idx="441">
                  <c:v>442</c:v>
                </c:pt>
                <c:pt idx="442">
                  <c:v>443</c:v>
                </c:pt>
                <c:pt idx="443">
                  <c:v>444</c:v>
                </c:pt>
                <c:pt idx="444">
                  <c:v>445</c:v>
                </c:pt>
                <c:pt idx="445">
                  <c:v>446</c:v>
                </c:pt>
                <c:pt idx="446">
                  <c:v>447</c:v>
                </c:pt>
                <c:pt idx="447">
                  <c:v>448</c:v>
                </c:pt>
                <c:pt idx="448">
                  <c:v>449</c:v>
                </c:pt>
                <c:pt idx="449">
                  <c:v>450</c:v>
                </c:pt>
                <c:pt idx="450">
                  <c:v>451</c:v>
                </c:pt>
                <c:pt idx="451">
                  <c:v>452</c:v>
                </c:pt>
                <c:pt idx="452">
                  <c:v>453</c:v>
                </c:pt>
                <c:pt idx="453">
                  <c:v>454</c:v>
                </c:pt>
                <c:pt idx="454">
                  <c:v>455</c:v>
                </c:pt>
                <c:pt idx="455">
                  <c:v>456</c:v>
                </c:pt>
                <c:pt idx="456">
                  <c:v>457</c:v>
                </c:pt>
                <c:pt idx="457">
                  <c:v>458</c:v>
                </c:pt>
                <c:pt idx="458">
                  <c:v>459</c:v>
                </c:pt>
                <c:pt idx="459">
                  <c:v>460</c:v>
                </c:pt>
                <c:pt idx="460">
                  <c:v>461</c:v>
                </c:pt>
                <c:pt idx="461">
                  <c:v>462</c:v>
                </c:pt>
                <c:pt idx="462">
                  <c:v>463</c:v>
                </c:pt>
                <c:pt idx="463">
                  <c:v>464</c:v>
                </c:pt>
                <c:pt idx="464">
                  <c:v>465</c:v>
                </c:pt>
                <c:pt idx="465">
                  <c:v>466</c:v>
                </c:pt>
                <c:pt idx="466">
                  <c:v>467</c:v>
                </c:pt>
                <c:pt idx="467">
                  <c:v>468</c:v>
                </c:pt>
                <c:pt idx="468">
                  <c:v>469</c:v>
                </c:pt>
                <c:pt idx="469">
                  <c:v>470</c:v>
                </c:pt>
                <c:pt idx="470">
                  <c:v>471</c:v>
                </c:pt>
                <c:pt idx="471">
                  <c:v>472</c:v>
                </c:pt>
                <c:pt idx="472">
                  <c:v>473</c:v>
                </c:pt>
                <c:pt idx="473">
                  <c:v>474</c:v>
                </c:pt>
                <c:pt idx="474">
                  <c:v>475</c:v>
                </c:pt>
                <c:pt idx="475">
                  <c:v>476</c:v>
                </c:pt>
                <c:pt idx="476">
                  <c:v>477</c:v>
                </c:pt>
                <c:pt idx="477">
                  <c:v>478</c:v>
                </c:pt>
                <c:pt idx="478">
                  <c:v>479</c:v>
                </c:pt>
                <c:pt idx="479">
                  <c:v>480</c:v>
                </c:pt>
                <c:pt idx="480">
                  <c:v>481</c:v>
                </c:pt>
                <c:pt idx="481">
                  <c:v>482</c:v>
                </c:pt>
                <c:pt idx="482">
                  <c:v>483</c:v>
                </c:pt>
                <c:pt idx="483">
                  <c:v>484</c:v>
                </c:pt>
                <c:pt idx="484">
                  <c:v>485</c:v>
                </c:pt>
                <c:pt idx="485">
                  <c:v>486</c:v>
                </c:pt>
                <c:pt idx="486">
                  <c:v>487</c:v>
                </c:pt>
                <c:pt idx="487">
                  <c:v>488</c:v>
                </c:pt>
                <c:pt idx="488">
                  <c:v>489</c:v>
                </c:pt>
                <c:pt idx="489">
                  <c:v>490</c:v>
                </c:pt>
                <c:pt idx="490">
                  <c:v>491</c:v>
                </c:pt>
                <c:pt idx="491">
                  <c:v>492</c:v>
                </c:pt>
                <c:pt idx="492">
                  <c:v>493</c:v>
                </c:pt>
                <c:pt idx="493">
                  <c:v>494</c:v>
                </c:pt>
                <c:pt idx="494">
                  <c:v>495</c:v>
                </c:pt>
                <c:pt idx="495">
                  <c:v>496</c:v>
                </c:pt>
                <c:pt idx="496">
                  <c:v>497</c:v>
                </c:pt>
                <c:pt idx="497">
                  <c:v>498</c:v>
                </c:pt>
                <c:pt idx="498">
                  <c:v>499</c:v>
                </c:pt>
                <c:pt idx="499">
                  <c:v>500</c:v>
                </c:pt>
                <c:pt idx="500">
                  <c:v>501</c:v>
                </c:pt>
                <c:pt idx="501">
                  <c:v>502</c:v>
                </c:pt>
                <c:pt idx="502">
                  <c:v>503</c:v>
                </c:pt>
                <c:pt idx="503">
                  <c:v>504</c:v>
                </c:pt>
                <c:pt idx="504">
                  <c:v>505</c:v>
                </c:pt>
                <c:pt idx="505">
                  <c:v>506</c:v>
                </c:pt>
                <c:pt idx="506">
                  <c:v>507</c:v>
                </c:pt>
                <c:pt idx="507">
                  <c:v>508</c:v>
                </c:pt>
                <c:pt idx="508">
                  <c:v>509</c:v>
                </c:pt>
                <c:pt idx="509">
                  <c:v>510</c:v>
                </c:pt>
                <c:pt idx="510">
                  <c:v>511</c:v>
                </c:pt>
                <c:pt idx="511">
                  <c:v>512</c:v>
                </c:pt>
                <c:pt idx="512">
                  <c:v>513</c:v>
                </c:pt>
                <c:pt idx="513">
                  <c:v>514</c:v>
                </c:pt>
                <c:pt idx="514">
                  <c:v>515</c:v>
                </c:pt>
                <c:pt idx="515">
                  <c:v>516</c:v>
                </c:pt>
                <c:pt idx="516">
                  <c:v>517</c:v>
                </c:pt>
                <c:pt idx="517">
                  <c:v>518</c:v>
                </c:pt>
                <c:pt idx="518">
                  <c:v>519</c:v>
                </c:pt>
                <c:pt idx="519">
                  <c:v>520</c:v>
                </c:pt>
                <c:pt idx="520">
                  <c:v>521</c:v>
                </c:pt>
                <c:pt idx="521">
                  <c:v>522</c:v>
                </c:pt>
                <c:pt idx="522">
                  <c:v>523</c:v>
                </c:pt>
                <c:pt idx="523">
                  <c:v>524</c:v>
                </c:pt>
                <c:pt idx="524">
                  <c:v>525</c:v>
                </c:pt>
                <c:pt idx="525">
                  <c:v>526</c:v>
                </c:pt>
                <c:pt idx="526">
                  <c:v>527</c:v>
                </c:pt>
                <c:pt idx="527">
                  <c:v>528</c:v>
                </c:pt>
                <c:pt idx="528">
                  <c:v>529</c:v>
                </c:pt>
                <c:pt idx="529">
                  <c:v>530</c:v>
                </c:pt>
                <c:pt idx="530">
                  <c:v>531</c:v>
                </c:pt>
                <c:pt idx="531">
                  <c:v>532</c:v>
                </c:pt>
                <c:pt idx="532">
                  <c:v>533</c:v>
                </c:pt>
                <c:pt idx="533">
                  <c:v>534</c:v>
                </c:pt>
                <c:pt idx="534">
                  <c:v>535</c:v>
                </c:pt>
                <c:pt idx="535">
                  <c:v>536</c:v>
                </c:pt>
                <c:pt idx="536">
                  <c:v>537</c:v>
                </c:pt>
                <c:pt idx="537">
                  <c:v>538</c:v>
                </c:pt>
                <c:pt idx="538">
                  <c:v>539</c:v>
                </c:pt>
                <c:pt idx="539">
                  <c:v>540</c:v>
                </c:pt>
                <c:pt idx="540">
                  <c:v>541</c:v>
                </c:pt>
                <c:pt idx="541">
                  <c:v>542</c:v>
                </c:pt>
                <c:pt idx="542">
                  <c:v>543</c:v>
                </c:pt>
                <c:pt idx="543">
                  <c:v>544</c:v>
                </c:pt>
                <c:pt idx="544">
                  <c:v>545</c:v>
                </c:pt>
                <c:pt idx="545">
                  <c:v>546</c:v>
                </c:pt>
                <c:pt idx="546">
                  <c:v>547</c:v>
                </c:pt>
                <c:pt idx="547">
                  <c:v>548</c:v>
                </c:pt>
                <c:pt idx="548">
                  <c:v>549</c:v>
                </c:pt>
                <c:pt idx="549">
                  <c:v>550</c:v>
                </c:pt>
                <c:pt idx="550">
                  <c:v>551</c:v>
                </c:pt>
                <c:pt idx="551">
                  <c:v>552</c:v>
                </c:pt>
                <c:pt idx="552">
                  <c:v>553</c:v>
                </c:pt>
                <c:pt idx="553">
                  <c:v>554</c:v>
                </c:pt>
                <c:pt idx="554">
                  <c:v>555</c:v>
                </c:pt>
                <c:pt idx="555">
                  <c:v>556</c:v>
                </c:pt>
                <c:pt idx="556">
                  <c:v>557</c:v>
                </c:pt>
                <c:pt idx="557">
                  <c:v>558</c:v>
                </c:pt>
                <c:pt idx="558">
                  <c:v>559</c:v>
                </c:pt>
                <c:pt idx="559">
                  <c:v>560</c:v>
                </c:pt>
                <c:pt idx="560">
                  <c:v>561</c:v>
                </c:pt>
                <c:pt idx="561">
                  <c:v>562</c:v>
                </c:pt>
                <c:pt idx="562">
                  <c:v>563</c:v>
                </c:pt>
                <c:pt idx="563">
                  <c:v>564</c:v>
                </c:pt>
                <c:pt idx="564">
                  <c:v>565</c:v>
                </c:pt>
                <c:pt idx="565">
                  <c:v>566</c:v>
                </c:pt>
                <c:pt idx="566">
                  <c:v>567</c:v>
                </c:pt>
                <c:pt idx="567">
                  <c:v>568</c:v>
                </c:pt>
                <c:pt idx="568">
                  <c:v>569</c:v>
                </c:pt>
                <c:pt idx="569">
                  <c:v>570</c:v>
                </c:pt>
                <c:pt idx="570">
                  <c:v>571</c:v>
                </c:pt>
                <c:pt idx="571">
                  <c:v>572</c:v>
                </c:pt>
                <c:pt idx="572">
                  <c:v>573</c:v>
                </c:pt>
                <c:pt idx="573">
                  <c:v>574</c:v>
                </c:pt>
                <c:pt idx="574">
                  <c:v>575</c:v>
                </c:pt>
                <c:pt idx="575">
                  <c:v>576</c:v>
                </c:pt>
                <c:pt idx="576">
                  <c:v>577</c:v>
                </c:pt>
                <c:pt idx="577">
                  <c:v>578</c:v>
                </c:pt>
                <c:pt idx="578">
                  <c:v>579</c:v>
                </c:pt>
                <c:pt idx="579">
                  <c:v>580</c:v>
                </c:pt>
                <c:pt idx="580">
                  <c:v>581</c:v>
                </c:pt>
                <c:pt idx="581">
                  <c:v>582</c:v>
                </c:pt>
                <c:pt idx="582">
                  <c:v>583</c:v>
                </c:pt>
                <c:pt idx="583">
                  <c:v>584</c:v>
                </c:pt>
                <c:pt idx="584">
                  <c:v>585</c:v>
                </c:pt>
                <c:pt idx="585">
                  <c:v>586</c:v>
                </c:pt>
                <c:pt idx="586">
                  <c:v>587</c:v>
                </c:pt>
                <c:pt idx="587">
                  <c:v>588</c:v>
                </c:pt>
                <c:pt idx="588">
                  <c:v>589</c:v>
                </c:pt>
                <c:pt idx="589">
                  <c:v>590</c:v>
                </c:pt>
                <c:pt idx="590">
                  <c:v>591</c:v>
                </c:pt>
                <c:pt idx="591">
                  <c:v>592</c:v>
                </c:pt>
                <c:pt idx="592">
                  <c:v>593</c:v>
                </c:pt>
                <c:pt idx="593">
                  <c:v>594</c:v>
                </c:pt>
                <c:pt idx="594">
                  <c:v>595</c:v>
                </c:pt>
                <c:pt idx="595">
                  <c:v>596</c:v>
                </c:pt>
                <c:pt idx="596">
                  <c:v>597</c:v>
                </c:pt>
                <c:pt idx="597">
                  <c:v>598</c:v>
                </c:pt>
                <c:pt idx="598">
                  <c:v>599</c:v>
                </c:pt>
                <c:pt idx="599">
                  <c:v>600</c:v>
                </c:pt>
                <c:pt idx="600">
                  <c:v>601</c:v>
                </c:pt>
                <c:pt idx="601">
                  <c:v>602</c:v>
                </c:pt>
                <c:pt idx="602">
                  <c:v>603</c:v>
                </c:pt>
                <c:pt idx="603">
                  <c:v>604</c:v>
                </c:pt>
                <c:pt idx="604">
                  <c:v>605</c:v>
                </c:pt>
                <c:pt idx="605">
                  <c:v>606</c:v>
                </c:pt>
                <c:pt idx="606">
                  <c:v>607</c:v>
                </c:pt>
                <c:pt idx="607">
                  <c:v>608</c:v>
                </c:pt>
                <c:pt idx="608">
                  <c:v>609</c:v>
                </c:pt>
                <c:pt idx="609">
                  <c:v>610</c:v>
                </c:pt>
                <c:pt idx="610">
                  <c:v>611</c:v>
                </c:pt>
                <c:pt idx="611">
                  <c:v>612</c:v>
                </c:pt>
                <c:pt idx="612">
                  <c:v>613</c:v>
                </c:pt>
                <c:pt idx="613">
                  <c:v>614</c:v>
                </c:pt>
                <c:pt idx="614">
                  <c:v>615</c:v>
                </c:pt>
                <c:pt idx="615">
                  <c:v>616</c:v>
                </c:pt>
                <c:pt idx="616">
                  <c:v>617</c:v>
                </c:pt>
                <c:pt idx="617">
                  <c:v>618</c:v>
                </c:pt>
                <c:pt idx="618">
                  <c:v>619</c:v>
                </c:pt>
                <c:pt idx="619">
                  <c:v>620</c:v>
                </c:pt>
                <c:pt idx="620">
                  <c:v>621</c:v>
                </c:pt>
                <c:pt idx="621">
                  <c:v>622</c:v>
                </c:pt>
                <c:pt idx="622">
                  <c:v>623</c:v>
                </c:pt>
                <c:pt idx="623">
                  <c:v>624</c:v>
                </c:pt>
                <c:pt idx="624">
                  <c:v>625</c:v>
                </c:pt>
                <c:pt idx="625">
                  <c:v>626</c:v>
                </c:pt>
                <c:pt idx="626">
                  <c:v>627</c:v>
                </c:pt>
                <c:pt idx="627">
                  <c:v>628</c:v>
                </c:pt>
                <c:pt idx="628">
                  <c:v>629</c:v>
                </c:pt>
                <c:pt idx="629">
                  <c:v>630</c:v>
                </c:pt>
                <c:pt idx="630">
                  <c:v>631</c:v>
                </c:pt>
                <c:pt idx="631">
                  <c:v>632</c:v>
                </c:pt>
                <c:pt idx="632">
                  <c:v>633</c:v>
                </c:pt>
                <c:pt idx="633">
                  <c:v>634</c:v>
                </c:pt>
                <c:pt idx="634">
                  <c:v>635</c:v>
                </c:pt>
                <c:pt idx="635">
                  <c:v>636</c:v>
                </c:pt>
                <c:pt idx="636">
                  <c:v>637</c:v>
                </c:pt>
                <c:pt idx="637">
                  <c:v>638</c:v>
                </c:pt>
                <c:pt idx="638">
                  <c:v>639</c:v>
                </c:pt>
                <c:pt idx="639">
                  <c:v>640</c:v>
                </c:pt>
                <c:pt idx="640">
                  <c:v>641</c:v>
                </c:pt>
                <c:pt idx="641">
                  <c:v>642</c:v>
                </c:pt>
                <c:pt idx="642">
                  <c:v>643</c:v>
                </c:pt>
                <c:pt idx="643">
                  <c:v>644</c:v>
                </c:pt>
                <c:pt idx="644">
                  <c:v>645</c:v>
                </c:pt>
                <c:pt idx="645">
                  <c:v>646</c:v>
                </c:pt>
                <c:pt idx="646">
                  <c:v>647</c:v>
                </c:pt>
                <c:pt idx="647">
                  <c:v>648</c:v>
                </c:pt>
                <c:pt idx="648">
                  <c:v>649</c:v>
                </c:pt>
                <c:pt idx="649">
                  <c:v>650</c:v>
                </c:pt>
                <c:pt idx="650">
                  <c:v>651</c:v>
                </c:pt>
                <c:pt idx="651">
                  <c:v>652</c:v>
                </c:pt>
                <c:pt idx="652">
                  <c:v>653</c:v>
                </c:pt>
                <c:pt idx="653">
                  <c:v>654</c:v>
                </c:pt>
                <c:pt idx="654">
                  <c:v>655</c:v>
                </c:pt>
                <c:pt idx="655">
                  <c:v>656</c:v>
                </c:pt>
                <c:pt idx="656">
                  <c:v>657</c:v>
                </c:pt>
                <c:pt idx="657">
                  <c:v>658</c:v>
                </c:pt>
                <c:pt idx="658">
                  <c:v>659</c:v>
                </c:pt>
                <c:pt idx="659">
                  <c:v>660</c:v>
                </c:pt>
                <c:pt idx="660">
                  <c:v>661</c:v>
                </c:pt>
                <c:pt idx="661">
                  <c:v>662</c:v>
                </c:pt>
                <c:pt idx="662">
                  <c:v>663</c:v>
                </c:pt>
                <c:pt idx="663">
                  <c:v>664</c:v>
                </c:pt>
                <c:pt idx="664">
                  <c:v>665</c:v>
                </c:pt>
                <c:pt idx="665">
                  <c:v>666</c:v>
                </c:pt>
                <c:pt idx="666">
                  <c:v>667</c:v>
                </c:pt>
                <c:pt idx="667">
                  <c:v>668</c:v>
                </c:pt>
                <c:pt idx="668">
                  <c:v>669</c:v>
                </c:pt>
                <c:pt idx="669">
                  <c:v>670</c:v>
                </c:pt>
                <c:pt idx="670">
                  <c:v>671</c:v>
                </c:pt>
                <c:pt idx="671">
                  <c:v>672</c:v>
                </c:pt>
                <c:pt idx="672">
                  <c:v>673</c:v>
                </c:pt>
                <c:pt idx="673">
                  <c:v>674</c:v>
                </c:pt>
                <c:pt idx="674">
                  <c:v>675</c:v>
                </c:pt>
                <c:pt idx="675">
                  <c:v>676</c:v>
                </c:pt>
                <c:pt idx="676">
                  <c:v>677</c:v>
                </c:pt>
                <c:pt idx="677">
                  <c:v>678</c:v>
                </c:pt>
                <c:pt idx="678">
                  <c:v>679</c:v>
                </c:pt>
                <c:pt idx="679">
                  <c:v>680</c:v>
                </c:pt>
                <c:pt idx="680">
                  <c:v>681</c:v>
                </c:pt>
                <c:pt idx="681">
                  <c:v>682</c:v>
                </c:pt>
                <c:pt idx="682">
                  <c:v>683</c:v>
                </c:pt>
                <c:pt idx="683">
                  <c:v>684</c:v>
                </c:pt>
                <c:pt idx="684">
                  <c:v>685</c:v>
                </c:pt>
                <c:pt idx="685">
                  <c:v>686</c:v>
                </c:pt>
                <c:pt idx="686">
                  <c:v>687</c:v>
                </c:pt>
                <c:pt idx="687">
                  <c:v>688</c:v>
                </c:pt>
                <c:pt idx="688">
                  <c:v>689</c:v>
                </c:pt>
                <c:pt idx="689">
                  <c:v>690</c:v>
                </c:pt>
                <c:pt idx="690">
                  <c:v>691</c:v>
                </c:pt>
                <c:pt idx="691">
                  <c:v>692</c:v>
                </c:pt>
                <c:pt idx="692">
                  <c:v>693</c:v>
                </c:pt>
                <c:pt idx="693">
                  <c:v>694</c:v>
                </c:pt>
                <c:pt idx="694">
                  <c:v>695</c:v>
                </c:pt>
                <c:pt idx="695">
                  <c:v>696</c:v>
                </c:pt>
                <c:pt idx="696">
                  <c:v>697</c:v>
                </c:pt>
                <c:pt idx="697">
                  <c:v>698</c:v>
                </c:pt>
                <c:pt idx="698">
                  <c:v>699</c:v>
                </c:pt>
                <c:pt idx="699">
                  <c:v>700</c:v>
                </c:pt>
                <c:pt idx="700">
                  <c:v>701</c:v>
                </c:pt>
                <c:pt idx="701">
                  <c:v>702</c:v>
                </c:pt>
                <c:pt idx="702">
                  <c:v>703</c:v>
                </c:pt>
                <c:pt idx="703">
                  <c:v>704</c:v>
                </c:pt>
                <c:pt idx="704">
                  <c:v>705</c:v>
                </c:pt>
                <c:pt idx="705">
                  <c:v>706</c:v>
                </c:pt>
                <c:pt idx="706">
                  <c:v>707</c:v>
                </c:pt>
                <c:pt idx="707">
                  <c:v>708</c:v>
                </c:pt>
                <c:pt idx="708">
                  <c:v>709</c:v>
                </c:pt>
                <c:pt idx="709">
                  <c:v>710</c:v>
                </c:pt>
                <c:pt idx="710">
                  <c:v>711</c:v>
                </c:pt>
                <c:pt idx="711">
                  <c:v>712</c:v>
                </c:pt>
                <c:pt idx="712">
                  <c:v>713</c:v>
                </c:pt>
                <c:pt idx="713">
                  <c:v>714</c:v>
                </c:pt>
                <c:pt idx="714">
                  <c:v>715</c:v>
                </c:pt>
                <c:pt idx="715">
                  <c:v>716</c:v>
                </c:pt>
                <c:pt idx="716">
                  <c:v>717</c:v>
                </c:pt>
                <c:pt idx="717">
                  <c:v>718</c:v>
                </c:pt>
                <c:pt idx="718">
                  <c:v>719</c:v>
                </c:pt>
                <c:pt idx="719">
                  <c:v>720</c:v>
                </c:pt>
                <c:pt idx="720">
                  <c:v>721</c:v>
                </c:pt>
                <c:pt idx="721">
                  <c:v>722</c:v>
                </c:pt>
                <c:pt idx="722">
                  <c:v>723</c:v>
                </c:pt>
                <c:pt idx="723">
                  <c:v>724</c:v>
                </c:pt>
                <c:pt idx="724">
                  <c:v>725</c:v>
                </c:pt>
                <c:pt idx="725">
                  <c:v>726</c:v>
                </c:pt>
                <c:pt idx="726">
                  <c:v>727</c:v>
                </c:pt>
                <c:pt idx="727">
                  <c:v>728</c:v>
                </c:pt>
                <c:pt idx="728">
                  <c:v>729</c:v>
                </c:pt>
                <c:pt idx="729">
                  <c:v>730</c:v>
                </c:pt>
                <c:pt idx="730">
                  <c:v>731</c:v>
                </c:pt>
                <c:pt idx="731">
                  <c:v>732</c:v>
                </c:pt>
                <c:pt idx="732">
                  <c:v>733</c:v>
                </c:pt>
                <c:pt idx="733">
                  <c:v>734</c:v>
                </c:pt>
                <c:pt idx="734">
                  <c:v>735</c:v>
                </c:pt>
                <c:pt idx="735">
                  <c:v>736</c:v>
                </c:pt>
                <c:pt idx="736">
                  <c:v>737</c:v>
                </c:pt>
                <c:pt idx="737">
                  <c:v>738</c:v>
                </c:pt>
                <c:pt idx="738">
                  <c:v>739</c:v>
                </c:pt>
                <c:pt idx="739">
                  <c:v>740</c:v>
                </c:pt>
                <c:pt idx="740">
                  <c:v>741</c:v>
                </c:pt>
                <c:pt idx="741">
                  <c:v>742</c:v>
                </c:pt>
                <c:pt idx="742">
                  <c:v>743</c:v>
                </c:pt>
                <c:pt idx="743">
                  <c:v>744</c:v>
                </c:pt>
                <c:pt idx="744">
                  <c:v>745</c:v>
                </c:pt>
                <c:pt idx="745">
                  <c:v>746</c:v>
                </c:pt>
                <c:pt idx="746">
                  <c:v>747</c:v>
                </c:pt>
                <c:pt idx="747">
                  <c:v>748</c:v>
                </c:pt>
                <c:pt idx="748">
                  <c:v>749</c:v>
                </c:pt>
                <c:pt idx="749">
                  <c:v>750</c:v>
                </c:pt>
                <c:pt idx="750">
                  <c:v>751</c:v>
                </c:pt>
                <c:pt idx="751">
                  <c:v>752</c:v>
                </c:pt>
                <c:pt idx="752">
                  <c:v>753</c:v>
                </c:pt>
                <c:pt idx="753">
                  <c:v>754</c:v>
                </c:pt>
                <c:pt idx="754">
                  <c:v>755</c:v>
                </c:pt>
                <c:pt idx="755">
                  <c:v>756</c:v>
                </c:pt>
                <c:pt idx="756">
                  <c:v>757</c:v>
                </c:pt>
                <c:pt idx="757">
                  <c:v>758</c:v>
                </c:pt>
                <c:pt idx="758">
                  <c:v>759</c:v>
                </c:pt>
                <c:pt idx="759">
                  <c:v>760</c:v>
                </c:pt>
                <c:pt idx="760">
                  <c:v>761</c:v>
                </c:pt>
                <c:pt idx="761">
                  <c:v>762</c:v>
                </c:pt>
                <c:pt idx="762">
                  <c:v>763</c:v>
                </c:pt>
                <c:pt idx="763">
                  <c:v>764</c:v>
                </c:pt>
                <c:pt idx="764">
                  <c:v>765</c:v>
                </c:pt>
                <c:pt idx="765">
                  <c:v>766</c:v>
                </c:pt>
                <c:pt idx="766">
                  <c:v>767</c:v>
                </c:pt>
                <c:pt idx="767">
                  <c:v>768</c:v>
                </c:pt>
                <c:pt idx="768">
                  <c:v>769</c:v>
                </c:pt>
                <c:pt idx="769">
                  <c:v>770</c:v>
                </c:pt>
                <c:pt idx="770">
                  <c:v>771</c:v>
                </c:pt>
                <c:pt idx="771">
                  <c:v>772</c:v>
                </c:pt>
                <c:pt idx="772">
                  <c:v>773</c:v>
                </c:pt>
                <c:pt idx="773">
                  <c:v>774</c:v>
                </c:pt>
                <c:pt idx="774">
                  <c:v>775</c:v>
                </c:pt>
                <c:pt idx="775">
                  <c:v>776</c:v>
                </c:pt>
                <c:pt idx="776">
                  <c:v>777</c:v>
                </c:pt>
                <c:pt idx="777">
                  <c:v>778</c:v>
                </c:pt>
                <c:pt idx="778">
                  <c:v>779</c:v>
                </c:pt>
                <c:pt idx="779">
                  <c:v>780</c:v>
                </c:pt>
                <c:pt idx="780">
                  <c:v>781</c:v>
                </c:pt>
                <c:pt idx="781">
                  <c:v>782</c:v>
                </c:pt>
                <c:pt idx="782">
                  <c:v>783</c:v>
                </c:pt>
                <c:pt idx="783">
                  <c:v>784</c:v>
                </c:pt>
                <c:pt idx="784">
                  <c:v>785</c:v>
                </c:pt>
                <c:pt idx="785">
                  <c:v>786</c:v>
                </c:pt>
                <c:pt idx="786">
                  <c:v>787</c:v>
                </c:pt>
                <c:pt idx="787">
                  <c:v>788</c:v>
                </c:pt>
                <c:pt idx="788">
                  <c:v>789</c:v>
                </c:pt>
                <c:pt idx="789">
                  <c:v>790</c:v>
                </c:pt>
                <c:pt idx="790">
                  <c:v>791</c:v>
                </c:pt>
                <c:pt idx="791">
                  <c:v>792</c:v>
                </c:pt>
                <c:pt idx="792">
                  <c:v>793</c:v>
                </c:pt>
                <c:pt idx="793">
                  <c:v>794</c:v>
                </c:pt>
                <c:pt idx="794">
                  <c:v>795</c:v>
                </c:pt>
                <c:pt idx="795">
                  <c:v>796</c:v>
                </c:pt>
                <c:pt idx="796">
                  <c:v>797</c:v>
                </c:pt>
                <c:pt idx="797">
                  <c:v>798</c:v>
                </c:pt>
                <c:pt idx="798">
                  <c:v>799</c:v>
                </c:pt>
                <c:pt idx="799">
                  <c:v>800</c:v>
                </c:pt>
                <c:pt idx="800">
                  <c:v>801</c:v>
                </c:pt>
                <c:pt idx="801">
                  <c:v>802</c:v>
                </c:pt>
                <c:pt idx="802">
                  <c:v>803</c:v>
                </c:pt>
                <c:pt idx="803">
                  <c:v>804</c:v>
                </c:pt>
                <c:pt idx="804">
                  <c:v>805</c:v>
                </c:pt>
                <c:pt idx="805">
                  <c:v>806</c:v>
                </c:pt>
                <c:pt idx="806">
                  <c:v>807</c:v>
                </c:pt>
                <c:pt idx="807">
                  <c:v>808</c:v>
                </c:pt>
                <c:pt idx="808">
                  <c:v>809</c:v>
                </c:pt>
                <c:pt idx="809">
                  <c:v>810</c:v>
                </c:pt>
                <c:pt idx="810">
                  <c:v>811</c:v>
                </c:pt>
                <c:pt idx="811">
                  <c:v>812</c:v>
                </c:pt>
                <c:pt idx="812">
                  <c:v>813</c:v>
                </c:pt>
                <c:pt idx="813">
                  <c:v>814</c:v>
                </c:pt>
                <c:pt idx="814">
                  <c:v>815</c:v>
                </c:pt>
                <c:pt idx="815">
                  <c:v>816</c:v>
                </c:pt>
                <c:pt idx="816">
                  <c:v>817</c:v>
                </c:pt>
                <c:pt idx="817">
                  <c:v>818</c:v>
                </c:pt>
                <c:pt idx="818">
                  <c:v>819</c:v>
                </c:pt>
                <c:pt idx="819">
                  <c:v>820</c:v>
                </c:pt>
                <c:pt idx="820">
                  <c:v>821</c:v>
                </c:pt>
                <c:pt idx="821">
                  <c:v>822</c:v>
                </c:pt>
                <c:pt idx="822">
                  <c:v>823</c:v>
                </c:pt>
                <c:pt idx="823">
                  <c:v>824</c:v>
                </c:pt>
                <c:pt idx="824">
                  <c:v>825</c:v>
                </c:pt>
                <c:pt idx="825">
                  <c:v>826</c:v>
                </c:pt>
                <c:pt idx="826">
                  <c:v>827</c:v>
                </c:pt>
                <c:pt idx="827">
                  <c:v>828</c:v>
                </c:pt>
                <c:pt idx="828">
                  <c:v>829</c:v>
                </c:pt>
                <c:pt idx="829">
                  <c:v>830</c:v>
                </c:pt>
                <c:pt idx="830">
                  <c:v>831</c:v>
                </c:pt>
                <c:pt idx="831">
                  <c:v>832</c:v>
                </c:pt>
                <c:pt idx="832">
                  <c:v>833</c:v>
                </c:pt>
                <c:pt idx="833">
                  <c:v>834</c:v>
                </c:pt>
                <c:pt idx="834">
                  <c:v>835</c:v>
                </c:pt>
                <c:pt idx="835">
                  <c:v>836</c:v>
                </c:pt>
                <c:pt idx="836">
                  <c:v>837</c:v>
                </c:pt>
                <c:pt idx="837">
                  <c:v>838</c:v>
                </c:pt>
                <c:pt idx="838">
                  <c:v>839</c:v>
                </c:pt>
                <c:pt idx="839">
                  <c:v>840</c:v>
                </c:pt>
                <c:pt idx="840">
                  <c:v>841</c:v>
                </c:pt>
                <c:pt idx="841">
                  <c:v>842</c:v>
                </c:pt>
                <c:pt idx="842">
                  <c:v>843</c:v>
                </c:pt>
                <c:pt idx="843">
                  <c:v>844</c:v>
                </c:pt>
                <c:pt idx="844">
                  <c:v>845</c:v>
                </c:pt>
                <c:pt idx="845">
                  <c:v>846</c:v>
                </c:pt>
                <c:pt idx="846">
                  <c:v>847</c:v>
                </c:pt>
                <c:pt idx="847">
                  <c:v>848</c:v>
                </c:pt>
                <c:pt idx="848">
                  <c:v>849</c:v>
                </c:pt>
                <c:pt idx="849">
                  <c:v>850</c:v>
                </c:pt>
                <c:pt idx="850">
                  <c:v>851</c:v>
                </c:pt>
                <c:pt idx="851">
                  <c:v>852</c:v>
                </c:pt>
                <c:pt idx="852">
                  <c:v>853</c:v>
                </c:pt>
                <c:pt idx="853">
                  <c:v>854</c:v>
                </c:pt>
                <c:pt idx="854">
                  <c:v>855</c:v>
                </c:pt>
                <c:pt idx="855">
                  <c:v>856</c:v>
                </c:pt>
                <c:pt idx="856">
                  <c:v>857</c:v>
                </c:pt>
                <c:pt idx="857">
                  <c:v>858</c:v>
                </c:pt>
                <c:pt idx="858">
                  <c:v>859</c:v>
                </c:pt>
                <c:pt idx="859">
                  <c:v>860</c:v>
                </c:pt>
                <c:pt idx="860">
                  <c:v>861</c:v>
                </c:pt>
                <c:pt idx="861">
                  <c:v>862</c:v>
                </c:pt>
                <c:pt idx="862">
                  <c:v>863</c:v>
                </c:pt>
                <c:pt idx="863">
                  <c:v>864</c:v>
                </c:pt>
                <c:pt idx="864">
                  <c:v>865</c:v>
                </c:pt>
                <c:pt idx="865">
                  <c:v>866</c:v>
                </c:pt>
                <c:pt idx="866">
                  <c:v>867</c:v>
                </c:pt>
                <c:pt idx="867">
                  <c:v>868</c:v>
                </c:pt>
                <c:pt idx="868">
                  <c:v>869</c:v>
                </c:pt>
                <c:pt idx="869">
                  <c:v>870</c:v>
                </c:pt>
                <c:pt idx="870">
                  <c:v>871</c:v>
                </c:pt>
                <c:pt idx="871">
                  <c:v>872</c:v>
                </c:pt>
                <c:pt idx="872">
                  <c:v>873</c:v>
                </c:pt>
                <c:pt idx="873">
                  <c:v>874</c:v>
                </c:pt>
                <c:pt idx="874">
                  <c:v>875</c:v>
                </c:pt>
                <c:pt idx="875">
                  <c:v>876</c:v>
                </c:pt>
                <c:pt idx="876">
                  <c:v>877</c:v>
                </c:pt>
                <c:pt idx="877">
                  <c:v>878</c:v>
                </c:pt>
                <c:pt idx="878">
                  <c:v>879</c:v>
                </c:pt>
                <c:pt idx="879">
                  <c:v>880</c:v>
                </c:pt>
                <c:pt idx="880">
                  <c:v>881</c:v>
                </c:pt>
                <c:pt idx="881">
                  <c:v>882</c:v>
                </c:pt>
                <c:pt idx="882">
                  <c:v>883</c:v>
                </c:pt>
                <c:pt idx="883">
                  <c:v>884</c:v>
                </c:pt>
                <c:pt idx="884">
                  <c:v>885</c:v>
                </c:pt>
                <c:pt idx="885">
                  <c:v>886</c:v>
                </c:pt>
                <c:pt idx="886">
                  <c:v>887</c:v>
                </c:pt>
                <c:pt idx="887">
                  <c:v>888</c:v>
                </c:pt>
                <c:pt idx="888">
                  <c:v>889</c:v>
                </c:pt>
                <c:pt idx="889">
                  <c:v>890</c:v>
                </c:pt>
                <c:pt idx="890">
                  <c:v>891</c:v>
                </c:pt>
                <c:pt idx="891">
                  <c:v>892</c:v>
                </c:pt>
                <c:pt idx="892">
                  <c:v>893</c:v>
                </c:pt>
                <c:pt idx="893">
                  <c:v>894</c:v>
                </c:pt>
                <c:pt idx="894">
                  <c:v>895</c:v>
                </c:pt>
                <c:pt idx="895">
                  <c:v>896</c:v>
                </c:pt>
                <c:pt idx="896">
                  <c:v>897</c:v>
                </c:pt>
                <c:pt idx="897">
                  <c:v>898</c:v>
                </c:pt>
                <c:pt idx="898">
                  <c:v>899</c:v>
                </c:pt>
                <c:pt idx="899">
                  <c:v>900</c:v>
                </c:pt>
                <c:pt idx="900">
                  <c:v>901</c:v>
                </c:pt>
                <c:pt idx="901">
                  <c:v>902</c:v>
                </c:pt>
                <c:pt idx="902">
                  <c:v>903</c:v>
                </c:pt>
                <c:pt idx="903">
                  <c:v>904</c:v>
                </c:pt>
                <c:pt idx="904">
                  <c:v>905</c:v>
                </c:pt>
                <c:pt idx="905">
                  <c:v>906</c:v>
                </c:pt>
                <c:pt idx="906">
                  <c:v>907</c:v>
                </c:pt>
                <c:pt idx="907">
                  <c:v>908</c:v>
                </c:pt>
                <c:pt idx="908">
                  <c:v>909</c:v>
                </c:pt>
                <c:pt idx="909">
                  <c:v>910</c:v>
                </c:pt>
                <c:pt idx="910">
                  <c:v>911</c:v>
                </c:pt>
                <c:pt idx="911">
                  <c:v>912</c:v>
                </c:pt>
                <c:pt idx="912">
                  <c:v>913</c:v>
                </c:pt>
                <c:pt idx="913">
                  <c:v>914</c:v>
                </c:pt>
                <c:pt idx="914">
                  <c:v>915</c:v>
                </c:pt>
                <c:pt idx="915">
                  <c:v>916</c:v>
                </c:pt>
                <c:pt idx="916">
                  <c:v>917</c:v>
                </c:pt>
                <c:pt idx="917">
                  <c:v>918</c:v>
                </c:pt>
                <c:pt idx="918">
                  <c:v>919</c:v>
                </c:pt>
                <c:pt idx="919">
                  <c:v>920</c:v>
                </c:pt>
                <c:pt idx="920">
                  <c:v>921</c:v>
                </c:pt>
                <c:pt idx="921">
                  <c:v>922</c:v>
                </c:pt>
                <c:pt idx="922">
                  <c:v>923</c:v>
                </c:pt>
                <c:pt idx="923">
                  <c:v>924</c:v>
                </c:pt>
                <c:pt idx="924">
                  <c:v>925</c:v>
                </c:pt>
                <c:pt idx="925">
                  <c:v>926</c:v>
                </c:pt>
                <c:pt idx="926">
                  <c:v>927</c:v>
                </c:pt>
                <c:pt idx="927">
                  <c:v>928</c:v>
                </c:pt>
                <c:pt idx="928">
                  <c:v>929</c:v>
                </c:pt>
                <c:pt idx="929">
                  <c:v>930</c:v>
                </c:pt>
                <c:pt idx="930">
                  <c:v>931</c:v>
                </c:pt>
                <c:pt idx="931">
                  <c:v>932</c:v>
                </c:pt>
                <c:pt idx="932">
                  <c:v>933</c:v>
                </c:pt>
                <c:pt idx="933">
                  <c:v>934</c:v>
                </c:pt>
                <c:pt idx="934">
                  <c:v>935</c:v>
                </c:pt>
                <c:pt idx="935">
                  <c:v>936</c:v>
                </c:pt>
                <c:pt idx="936">
                  <c:v>937</c:v>
                </c:pt>
                <c:pt idx="937">
                  <c:v>938</c:v>
                </c:pt>
                <c:pt idx="938">
                  <c:v>939</c:v>
                </c:pt>
                <c:pt idx="939">
                  <c:v>940</c:v>
                </c:pt>
                <c:pt idx="940">
                  <c:v>941</c:v>
                </c:pt>
                <c:pt idx="941">
                  <c:v>942</c:v>
                </c:pt>
                <c:pt idx="942">
                  <c:v>943</c:v>
                </c:pt>
                <c:pt idx="943">
                  <c:v>944</c:v>
                </c:pt>
                <c:pt idx="944">
                  <c:v>945</c:v>
                </c:pt>
                <c:pt idx="945">
                  <c:v>946</c:v>
                </c:pt>
                <c:pt idx="946">
                  <c:v>947</c:v>
                </c:pt>
                <c:pt idx="947">
                  <c:v>948</c:v>
                </c:pt>
                <c:pt idx="948">
                  <c:v>949</c:v>
                </c:pt>
                <c:pt idx="949">
                  <c:v>950</c:v>
                </c:pt>
                <c:pt idx="950">
                  <c:v>951</c:v>
                </c:pt>
                <c:pt idx="951">
                  <c:v>952</c:v>
                </c:pt>
                <c:pt idx="952">
                  <c:v>953</c:v>
                </c:pt>
                <c:pt idx="953">
                  <c:v>954</c:v>
                </c:pt>
                <c:pt idx="954">
                  <c:v>955</c:v>
                </c:pt>
                <c:pt idx="955">
                  <c:v>956</c:v>
                </c:pt>
                <c:pt idx="956">
                  <c:v>957</c:v>
                </c:pt>
                <c:pt idx="957">
                  <c:v>958</c:v>
                </c:pt>
                <c:pt idx="958">
                  <c:v>959</c:v>
                </c:pt>
                <c:pt idx="959">
                  <c:v>960</c:v>
                </c:pt>
                <c:pt idx="960">
                  <c:v>961</c:v>
                </c:pt>
                <c:pt idx="961">
                  <c:v>962</c:v>
                </c:pt>
                <c:pt idx="962">
                  <c:v>963</c:v>
                </c:pt>
                <c:pt idx="963">
                  <c:v>964</c:v>
                </c:pt>
                <c:pt idx="964">
                  <c:v>965</c:v>
                </c:pt>
                <c:pt idx="965">
                  <c:v>966</c:v>
                </c:pt>
                <c:pt idx="966">
                  <c:v>967</c:v>
                </c:pt>
                <c:pt idx="967">
                  <c:v>968</c:v>
                </c:pt>
                <c:pt idx="968">
                  <c:v>969</c:v>
                </c:pt>
                <c:pt idx="969">
                  <c:v>970</c:v>
                </c:pt>
                <c:pt idx="970">
                  <c:v>971</c:v>
                </c:pt>
                <c:pt idx="971">
                  <c:v>972</c:v>
                </c:pt>
                <c:pt idx="972">
                  <c:v>973</c:v>
                </c:pt>
                <c:pt idx="973">
                  <c:v>974</c:v>
                </c:pt>
                <c:pt idx="974">
                  <c:v>975</c:v>
                </c:pt>
                <c:pt idx="975">
                  <c:v>976</c:v>
                </c:pt>
                <c:pt idx="976">
                  <c:v>977</c:v>
                </c:pt>
                <c:pt idx="977">
                  <c:v>978</c:v>
                </c:pt>
                <c:pt idx="978">
                  <c:v>979</c:v>
                </c:pt>
                <c:pt idx="979">
                  <c:v>980</c:v>
                </c:pt>
                <c:pt idx="980">
                  <c:v>981</c:v>
                </c:pt>
                <c:pt idx="981">
                  <c:v>982</c:v>
                </c:pt>
                <c:pt idx="982">
                  <c:v>983</c:v>
                </c:pt>
                <c:pt idx="983">
                  <c:v>984</c:v>
                </c:pt>
                <c:pt idx="984">
                  <c:v>985</c:v>
                </c:pt>
                <c:pt idx="985">
                  <c:v>986</c:v>
                </c:pt>
                <c:pt idx="986">
                  <c:v>987</c:v>
                </c:pt>
                <c:pt idx="987">
                  <c:v>988</c:v>
                </c:pt>
                <c:pt idx="988">
                  <c:v>989</c:v>
                </c:pt>
                <c:pt idx="989">
                  <c:v>990</c:v>
                </c:pt>
                <c:pt idx="990">
                  <c:v>991</c:v>
                </c:pt>
                <c:pt idx="991">
                  <c:v>992</c:v>
                </c:pt>
                <c:pt idx="992">
                  <c:v>993</c:v>
                </c:pt>
                <c:pt idx="993">
                  <c:v>994</c:v>
                </c:pt>
                <c:pt idx="994">
                  <c:v>995</c:v>
                </c:pt>
                <c:pt idx="995">
                  <c:v>996</c:v>
                </c:pt>
                <c:pt idx="996">
                  <c:v>997</c:v>
                </c:pt>
                <c:pt idx="997">
                  <c:v>998</c:v>
                </c:pt>
                <c:pt idx="998">
                  <c:v>999</c:v>
                </c:pt>
                <c:pt idx="999">
                  <c:v>1000</c:v>
                </c:pt>
              </c:numCache>
            </c:numRef>
          </c:xVal>
          <c:yVal>
            <c:numRef>
              <c:f>List2!$L$2:$L$1001</c:f>
              <c:numCache>
                <c:formatCode>General</c:formatCode>
                <c:ptCount val="1000"/>
                <c:pt idx="0">
                  <c:v>25.479452054794521</c:v>
                </c:pt>
                <c:pt idx="1">
                  <c:v>30.410958904109592</c:v>
                </c:pt>
                <c:pt idx="2">
                  <c:v>33.972602739726028</c:v>
                </c:pt>
                <c:pt idx="3">
                  <c:v>36.986301369863007</c:v>
                </c:pt>
                <c:pt idx="4">
                  <c:v>38.904109589041092</c:v>
                </c:pt>
                <c:pt idx="5">
                  <c:v>40.547945205479451</c:v>
                </c:pt>
                <c:pt idx="6">
                  <c:v>41.369863013698613</c:v>
                </c:pt>
                <c:pt idx="7">
                  <c:v>42.739726027397253</c:v>
                </c:pt>
                <c:pt idx="8">
                  <c:v>43.561643835616422</c:v>
                </c:pt>
                <c:pt idx="9">
                  <c:v>43.835616438356155</c:v>
                </c:pt>
                <c:pt idx="10">
                  <c:v>44.93150684931507</c:v>
                </c:pt>
                <c:pt idx="11">
                  <c:v>45.479452054794514</c:v>
                </c:pt>
                <c:pt idx="12">
                  <c:v>45.753424657534239</c:v>
                </c:pt>
                <c:pt idx="13">
                  <c:v>45.479452054794514</c:v>
                </c:pt>
                <c:pt idx="14">
                  <c:v>45.753424657534239</c:v>
                </c:pt>
                <c:pt idx="15">
                  <c:v>46.849315068493148</c:v>
                </c:pt>
                <c:pt idx="16">
                  <c:v>46.575342465753415</c:v>
                </c:pt>
                <c:pt idx="17">
                  <c:v>46.575342465753415</c:v>
                </c:pt>
                <c:pt idx="18">
                  <c:v>46.575342465753415</c:v>
                </c:pt>
                <c:pt idx="19">
                  <c:v>46.575342465753415</c:v>
                </c:pt>
                <c:pt idx="20">
                  <c:v>46.301369863013683</c:v>
                </c:pt>
                <c:pt idx="21">
                  <c:v>46.849315068493148</c:v>
                </c:pt>
                <c:pt idx="22">
                  <c:v>46.575342465753415</c:v>
                </c:pt>
                <c:pt idx="23">
                  <c:v>46.849315068493148</c:v>
                </c:pt>
                <c:pt idx="24">
                  <c:v>46.849315068493148</c:v>
                </c:pt>
                <c:pt idx="25">
                  <c:v>47.123287671232859</c:v>
                </c:pt>
                <c:pt idx="26">
                  <c:v>47.397260273972599</c:v>
                </c:pt>
                <c:pt idx="27">
                  <c:v>47.397260273972599</c:v>
                </c:pt>
                <c:pt idx="28">
                  <c:v>47.397260273972599</c:v>
                </c:pt>
                <c:pt idx="29">
                  <c:v>47.397260273972599</c:v>
                </c:pt>
                <c:pt idx="30">
                  <c:v>47.671232876712324</c:v>
                </c:pt>
                <c:pt idx="31">
                  <c:v>47.945205479452049</c:v>
                </c:pt>
                <c:pt idx="32">
                  <c:v>48.767123287671232</c:v>
                </c:pt>
                <c:pt idx="33">
                  <c:v>48.493150684931514</c:v>
                </c:pt>
                <c:pt idx="34">
                  <c:v>48.219178082191789</c:v>
                </c:pt>
                <c:pt idx="35">
                  <c:v>48.767123287671232</c:v>
                </c:pt>
                <c:pt idx="36">
                  <c:v>48.767123287671232</c:v>
                </c:pt>
                <c:pt idx="37">
                  <c:v>49.041095890410958</c:v>
                </c:pt>
                <c:pt idx="38">
                  <c:v>49.315068493150669</c:v>
                </c:pt>
                <c:pt idx="39">
                  <c:v>49.589041095890394</c:v>
                </c:pt>
                <c:pt idx="40">
                  <c:v>50.136986301369866</c:v>
                </c:pt>
                <c:pt idx="41">
                  <c:v>49.863013698630134</c:v>
                </c:pt>
                <c:pt idx="42">
                  <c:v>50.136986301369866</c:v>
                </c:pt>
                <c:pt idx="43">
                  <c:v>49.863013698630134</c:v>
                </c:pt>
                <c:pt idx="44">
                  <c:v>49.315068493150669</c:v>
                </c:pt>
                <c:pt idx="45">
                  <c:v>48.767123287671232</c:v>
                </c:pt>
                <c:pt idx="46">
                  <c:v>48.219178082191789</c:v>
                </c:pt>
                <c:pt idx="47">
                  <c:v>48.767123287671232</c:v>
                </c:pt>
                <c:pt idx="48">
                  <c:v>48.219178082191789</c:v>
                </c:pt>
                <c:pt idx="49">
                  <c:v>48.493150684931514</c:v>
                </c:pt>
                <c:pt idx="50">
                  <c:v>49.041095890410958</c:v>
                </c:pt>
                <c:pt idx="51">
                  <c:v>48.767123287671232</c:v>
                </c:pt>
                <c:pt idx="52">
                  <c:v>49.315068493150669</c:v>
                </c:pt>
                <c:pt idx="53">
                  <c:v>50.136986301369866</c:v>
                </c:pt>
                <c:pt idx="54">
                  <c:v>49.863013698630134</c:v>
                </c:pt>
                <c:pt idx="55">
                  <c:v>49.315068493150669</c:v>
                </c:pt>
                <c:pt idx="56">
                  <c:v>48.493150684931514</c:v>
                </c:pt>
                <c:pt idx="57">
                  <c:v>48.767123287671232</c:v>
                </c:pt>
                <c:pt idx="58">
                  <c:v>48.493150684931514</c:v>
                </c:pt>
                <c:pt idx="59">
                  <c:v>47.945205479452049</c:v>
                </c:pt>
                <c:pt idx="60">
                  <c:v>48.493150684931514</c:v>
                </c:pt>
                <c:pt idx="61">
                  <c:v>48.493150684931514</c:v>
                </c:pt>
                <c:pt idx="62">
                  <c:v>48.493150684931514</c:v>
                </c:pt>
                <c:pt idx="63">
                  <c:v>48.493150684931514</c:v>
                </c:pt>
                <c:pt idx="64">
                  <c:v>49.041095890410958</c:v>
                </c:pt>
                <c:pt idx="65">
                  <c:v>49.315068493150669</c:v>
                </c:pt>
                <c:pt idx="66">
                  <c:v>49.315068493150669</c:v>
                </c:pt>
                <c:pt idx="67">
                  <c:v>50.410958904109599</c:v>
                </c:pt>
                <c:pt idx="68">
                  <c:v>50.410958904109599</c:v>
                </c:pt>
                <c:pt idx="69">
                  <c:v>50.958904109589042</c:v>
                </c:pt>
                <c:pt idx="70">
                  <c:v>50.958904109589042</c:v>
                </c:pt>
                <c:pt idx="71">
                  <c:v>50.958904109589042</c:v>
                </c:pt>
                <c:pt idx="72">
                  <c:v>50.68493150684931</c:v>
                </c:pt>
                <c:pt idx="73">
                  <c:v>50.958904109589042</c:v>
                </c:pt>
                <c:pt idx="74">
                  <c:v>50.136986301369866</c:v>
                </c:pt>
                <c:pt idx="75">
                  <c:v>49.041095890410958</c:v>
                </c:pt>
                <c:pt idx="76">
                  <c:v>48.493150684931514</c:v>
                </c:pt>
                <c:pt idx="77">
                  <c:v>48.493150684931514</c:v>
                </c:pt>
                <c:pt idx="78">
                  <c:v>47.945205479452049</c:v>
                </c:pt>
                <c:pt idx="79">
                  <c:v>48.493150684931514</c:v>
                </c:pt>
                <c:pt idx="80">
                  <c:v>47.945205479452049</c:v>
                </c:pt>
                <c:pt idx="81">
                  <c:v>48.219178082191789</c:v>
                </c:pt>
                <c:pt idx="82">
                  <c:v>47.671232876712324</c:v>
                </c:pt>
                <c:pt idx="83">
                  <c:v>47.945205479452049</c:v>
                </c:pt>
                <c:pt idx="84">
                  <c:v>48.219178082191789</c:v>
                </c:pt>
                <c:pt idx="85">
                  <c:v>48.219178082191789</c:v>
                </c:pt>
                <c:pt idx="86">
                  <c:v>47.945205479452049</c:v>
                </c:pt>
                <c:pt idx="87">
                  <c:v>48.493150684931514</c:v>
                </c:pt>
                <c:pt idx="88">
                  <c:v>48.219178082191789</c:v>
                </c:pt>
                <c:pt idx="89">
                  <c:v>49.041095890410958</c:v>
                </c:pt>
                <c:pt idx="90">
                  <c:v>48.493150684931514</c:v>
                </c:pt>
                <c:pt idx="91">
                  <c:v>49.041095890410958</c:v>
                </c:pt>
                <c:pt idx="92">
                  <c:v>49.589041095890394</c:v>
                </c:pt>
                <c:pt idx="93">
                  <c:v>49.589041095890394</c:v>
                </c:pt>
                <c:pt idx="94">
                  <c:v>49.315068493150669</c:v>
                </c:pt>
                <c:pt idx="95">
                  <c:v>49.315068493150669</c:v>
                </c:pt>
                <c:pt idx="96">
                  <c:v>49.041095890410958</c:v>
                </c:pt>
                <c:pt idx="97">
                  <c:v>48.767123287671232</c:v>
                </c:pt>
                <c:pt idx="98">
                  <c:v>47.123287671232859</c:v>
                </c:pt>
                <c:pt idx="99">
                  <c:v>47.397260273972599</c:v>
                </c:pt>
                <c:pt idx="100">
                  <c:v>47.671232876712324</c:v>
                </c:pt>
                <c:pt idx="101">
                  <c:v>47.945205479452049</c:v>
                </c:pt>
                <c:pt idx="102">
                  <c:v>47.945205479452049</c:v>
                </c:pt>
                <c:pt idx="103">
                  <c:v>48.219178082191789</c:v>
                </c:pt>
                <c:pt idx="104">
                  <c:v>47.397260273972599</c:v>
                </c:pt>
                <c:pt idx="105">
                  <c:v>47.397260273972599</c:v>
                </c:pt>
                <c:pt idx="106">
                  <c:v>47.123287671232859</c:v>
                </c:pt>
                <c:pt idx="107">
                  <c:v>47.397260273972599</c:v>
                </c:pt>
                <c:pt idx="108">
                  <c:v>47.123287671232859</c:v>
                </c:pt>
                <c:pt idx="109">
                  <c:v>47.671232876712324</c:v>
                </c:pt>
                <c:pt idx="110">
                  <c:v>47.671232876712324</c:v>
                </c:pt>
                <c:pt idx="111">
                  <c:v>47.671232876712324</c:v>
                </c:pt>
                <c:pt idx="112">
                  <c:v>47.945205479452049</c:v>
                </c:pt>
                <c:pt idx="113">
                  <c:v>47.397260273972599</c:v>
                </c:pt>
                <c:pt idx="114">
                  <c:v>47.397260273972599</c:v>
                </c:pt>
                <c:pt idx="115">
                  <c:v>46.575342465753415</c:v>
                </c:pt>
                <c:pt idx="116">
                  <c:v>47.397260273972599</c:v>
                </c:pt>
                <c:pt idx="117">
                  <c:v>47.671232876712324</c:v>
                </c:pt>
                <c:pt idx="118">
                  <c:v>47.671232876712324</c:v>
                </c:pt>
                <c:pt idx="119">
                  <c:v>47.123287671232859</c:v>
                </c:pt>
                <c:pt idx="120">
                  <c:v>47.671232876712324</c:v>
                </c:pt>
                <c:pt idx="121">
                  <c:v>48.219178082191789</c:v>
                </c:pt>
                <c:pt idx="122">
                  <c:v>48.767123287671232</c:v>
                </c:pt>
                <c:pt idx="123">
                  <c:v>48.219178082191789</c:v>
                </c:pt>
                <c:pt idx="124">
                  <c:v>48.493150684931514</c:v>
                </c:pt>
                <c:pt idx="125">
                  <c:v>48.767123287671232</c:v>
                </c:pt>
                <c:pt idx="126">
                  <c:v>48.767123287671232</c:v>
                </c:pt>
                <c:pt idx="127">
                  <c:v>48.767123287671232</c:v>
                </c:pt>
                <c:pt idx="128">
                  <c:v>48.493150684931514</c:v>
                </c:pt>
                <c:pt idx="129">
                  <c:v>47.671232876712324</c:v>
                </c:pt>
                <c:pt idx="130">
                  <c:v>47.945205479452049</c:v>
                </c:pt>
                <c:pt idx="131">
                  <c:v>47.671232876712324</c:v>
                </c:pt>
                <c:pt idx="132">
                  <c:v>46.849315068493148</c:v>
                </c:pt>
                <c:pt idx="133">
                  <c:v>47.397260273972599</c:v>
                </c:pt>
                <c:pt idx="134">
                  <c:v>47.397260273972599</c:v>
                </c:pt>
                <c:pt idx="135">
                  <c:v>46.849315068493148</c:v>
                </c:pt>
                <c:pt idx="136">
                  <c:v>46.575342465753415</c:v>
                </c:pt>
                <c:pt idx="137">
                  <c:v>46.575342465753415</c:v>
                </c:pt>
                <c:pt idx="138">
                  <c:v>46.575342465753415</c:v>
                </c:pt>
                <c:pt idx="139">
                  <c:v>46.027397260273972</c:v>
                </c:pt>
                <c:pt idx="140">
                  <c:v>46.027397260273972</c:v>
                </c:pt>
                <c:pt idx="141">
                  <c:v>46.301369863013683</c:v>
                </c:pt>
                <c:pt idx="142">
                  <c:v>46.027397260273972</c:v>
                </c:pt>
                <c:pt idx="143">
                  <c:v>46.301369863013683</c:v>
                </c:pt>
                <c:pt idx="144">
                  <c:v>46.849315068493148</c:v>
                </c:pt>
                <c:pt idx="145">
                  <c:v>47.123287671232859</c:v>
                </c:pt>
                <c:pt idx="146">
                  <c:v>46.849315068493148</c:v>
                </c:pt>
                <c:pt idx="147">
                  <c:v>46.849315068493148</c:v>
                </c:pt>
                <c:pt idx="148">
                  <c:v>46.575342465753415</c:v>
                </c:pt>
                <c:pt idx="149">
                  <c:v>46.301369863013683</c:v>
                </c:pt>
                <c:pt idx="150">
                  <c:v>46.575342465753415</c:v>
                </c:pt>
                <c:pt idx="151">
                  <c:v>45.753424657534239</c:v>
                </c:pt>
                <c:pt idx="152">
                  <c:v>44.93150684931507</c:v>
                </c:pt>
                <c:pt idx="153">
                  <c:v>44.657534246575359</c:v>
                </c:pt>
                <c:pt idx="154">
                  <c:v>44.657534246575359</c:v>
                </c:pt>
                <c:pt idx="155">
                  <c:v>45.205479452054803</c:v>
                </c:pt>
                <c:pt idx="156">
                  <c:v>44.657534246575359</c:v>
                </c:pt>
                <c:pt idx="157">
                  <c:v>44.109589041095887</c:v>
                </c:pt>
                <c:pt idx="158">
                  <c:v>44.657534246575359</c:v>
                </c:pt>
                <c:pt idx="159">
                  <c:v>44.657534246575359</c:v>
                </c:pt>
                <c:pt idx="160">
                  <c:v>44.383561643835613</c:v>
                </c:pt>
                <c:pt idx="161">
                  <c:v>44.109589041095887</c:v>
                </c:pt>
                <c:pt idx="162">
                  <c:v>44.109589041095887</c:v>
                </c:pt>
                <c:pt idx="163">
                  <c:v>44.383561643835613</c:v>
                </c:pt>
                <c:pt idx="164">
                  <c:v>44.109589041095887</c:v>
                </c:pt>
                <c:pt idx="165">
                  <c:v>43.835616438356155</c:v>
                </c:pt>
                <c:pt idx="166">
                  <c:v>44.109589041095887</c:v>
                </c:pt>
                <c:pt idx="167">
                  <c:v>44.109589041095887</c:v>
                </c:pt>
                <c:pt idx="168">
                  <c:v>43.835616438356155</c:v>
                </c:pt>
                <c:pt idx="169">
                  <c:v>44.109589041095887</c:v>
                </c:pt>
                <c:pt idx="170">
                  <c:v>43.835616438356155</c:v>
                </c:pt>
                <c:pt idx="171">
                  <c:v>42.739726027397253</c:v>
                </c:pt>
                <c:pt idx="172">
                  <c:v>43.013698630136986</c:v>
                </c:pt>
                <c:pt idx="173">
                  <c:v>43.013698630136986</c:v>
                </c:pt>
                <c:pt idx="174">
                  <c:v>43.287671232876711</c:v>
                </c:pt>
                <c:pt idx="175">
                  <c:v>42.739726027397253</c:v>
                </c:pt>
                <c:pt idx="176">
                  <c:v>42.19178082191781</c:v>
                </c:pt>
                <c:pt idx="177">
                  <c:v>42.465753424657535</c:v>
                </c:pt>
                <c:pt idx="178">
                  <c:v>42.465753424657535</c:v>
                </c:pt>
                <c:pt idx="179">
                  <c:v>42.19178082191781</c:v>
                </c:pt>
                <c:pt idx="180">
                  <c:v>41.917808219178085</c:v>
                </c:pt>
                <c:pt idx="181">
                  <c:v>42.19178082191781</c:v>
                </c:pt>
                <c:pt idx="182">
                  <c:v>41.917808219178085</c:v>
                </c:pt>
                <c:pt idx="183">
                  <c:v>41.643835616438359</c:v>
                </c:pt>
                <c:pt idx="184">
                  <c:v>41.369863013698613</c:v>
                </c:pt>
                <c:pt idx="185">
                  <c:v>41.369863013698613</c:v>
                </c:pt>
                <c:pt idx="186">
                  <c:v>41.369863013698613</c:v>
                </c:pt>
                <c:pt idx="187">
                  <c:v>41.369863013698613</c:v>
                </c:pt>
                <c:pt idx="188">
                  <c:v>41.369863013698613</c:v>
                </c:pt>
                <c:pt idx="189">
                  <c:v>41.917808219178085</c:v>
                </c:pt>
                <c:pt idx="190">
                  <c:v>42.19178082191781</c:v>
                </c:pt>
                <c:pt idx="191">
                  <c:v>43.013698630136986</c:v>
                </c:pt>
                <c:pt idx="192">
                  <c:v>43.013698630136986</c:v>
                </c:pt>
                <c:pt idx="193">
                  <c:v>42.19178082191781</c:v>
                </c:pt>
                <c:pt idx="194">
                  <c:v>42.19178082191781</c:v>
                </c:pt>
                <c:pt idx="195">
                  <c:v>41.643835616438359</c:v>
                </c:pt>
                <c:pt idx="196">
                  <c:v>41.643835616438359</c:v>
                </c:pt>
                <c:pt idx="197">
                  <c:v>41.369863013698613</c:v>
                </c:pt>
                <c:pt idx="198">
                  <c:v>41.095890410958908</c:v>
                </c:pt>
                <c:pt idx="199">
                  <c:v>40.821917808219176</c:v>
                </c:pt>
                <c:pt idx="200">
                  <c:v>40.821917808219176</c:v>
                </c:pt>
                <c:pt idx="201">
                  <c:v>40.821917808219176</c:v>
                </c:pt>
                <c:pt idx="202">
                  <c:v>40.821917808219176</c:v>
                </c:pt>
                <c:pt idx="203">
                  <c:v>40.547945205479451</c:v>
                </c:pt>
                <c:pt idx="204">
                  <c:v>40.821917808219176</c:v>
                </c:pt>
                <c:pt idx="205">
                  <c:v>40.547945205479451</c:v>
                </c:pt>
                <c:pt idx="206">
                  <c:v>40.27397260273974</c:v>
                </c:pt>
                <c:pt idx="207">
                  <c:v>40.27397260273974</c:v>
                </c:pt>
                <c:pt idx="208">
                  <c:v>40.27397260273974</c:v>
                </c:pt>
                <c:pt idx="209">
                  <c:v>40.27397260273974</c:v>
                </c:pt>
                <c:pt idx="210">
                  <c:v>39.452054794520549</c:v>
                </c:pt>
                <c:pt idx="211">
                  <c:v>39.726027397260275</c:v>
                </c:pt>
                <c:pt idx="212">
                  <c:v>40</c:v>
                </c:pt>
                <c:pt idx="213">
                  <c:v>40</c:v>
                </c:pt>
                <c:pt idx="214">
                  <c:v>39.726027397260275</c:v>
                </c:pt>
                <c:pt idx="215">
                  <c:v>39.726027397260275</c:v>
                </c:pt>
                <c:pt idx="216">
                  <c:v>40.821917808219176</c:v>
                </c:pt>
                <c:pt idx="217">
                  <c:v>41.095890410958908</c:v>
                </c:pt>
                <c:pt idx="218">
                  <c:v>41.369863013698613</c:v>
                </c:pt>
                <c:pt idx="219">
                  <c:v>41.369863013698613</c:v>
                </c:pt>
                <c:pt idx="220">
                  <c:v>41.369863013698613</c:v>
                </c:pt>
                <c:pt idx="221">
                  <c:v>41.643835616438359</c:v>
                </c:pt>
                <c:pt idx="222">
                  <c:v>41.369863013698613</c:v>
                </c:pt>
                <c:pt idx="223">
                  <c:v>41.369863013698613</c:v>
                </c:pt>
                <c:pt idx="224">
                  <c:v>41.369863013698613</c:v>
                </c:pt>
                <c:pt idx="225">
                  <c:v>41.369863013698613</c:v>
                </c:pt>
                <c:pt idx="226">
                  <c:v>41.369863013698613</c:v>
                </c:pt>
                <c:pt idx="227">
                  <c:v>41.095890410958908</c:v>
                </c:pt>
                <c:pt idx="228">
                  <c:v>41.369863013698613</c:v>
                </c:pt>
                <c:pt idx="229">
                  <c:v>41.095890410958908</c:v>
                </c:pt>
                <c:pt idx="230">
                  <c:v>40.821917808219176</c:v>
                </c:pt>
                <c:pt idx="231">
                  <c:v>40.821917808219176</c:v>
                </c:pt>
                <c:pt idx="232">
                  <c:v>40.821917808219176</c:v>
                </c:pt>
                <c:pt idx="233">
                  <c:v>40.821917808219176</c:v>
                </c:pt>
                <c:pt idx="234">
                  <c:v>40.821917808219176</c:v>
                </c:pt>
                <c:pt idx="235">
                  <c:v>40.821917808219176</c:v>
                </c:pt>
                <c:pt idx="236">
                  <c:v>40.821917808219176</c:v>
                </c:pt>
                <c:pt idx="237">
                  <c:v>40.821917808219176</c:v>
                </c:pt>
                <c:pt idx="238">
                  <c:v>40.547945205479451</c:v>
                </c:pt>
                <c:pt idx="239">
                  <c:v>40.547945205479451</c:v>
                </c:pt>
                <c:pt idx="240">
                  <c:v>40.547945205479451</c:v>
                </c:pt>
                <c:pt idx="241">
                  <c:v>40.27397260273974</c:v>
                </c:pt>
                <c:pt idx="242">
                  <c:v>40.27397260273974</c:v>
                </c:pt>
                <c:pt idx="243">
                  <c:v>40.547945205479451</c:v>
                </c:pt>
                <c:pt idx="244">
                  <c:v>40.547945205479451</c:v>
                </c:pt>
                <c:pt idx="245">
                  <c:v>40.547945205479451</c:v>
                </c:pt>
                <c:pt idx="246">
                  <c:v>40.547945205479451</c:v>
                </c:pt>
                <c:pt idx="247">
                  <c:v>40.821917808219176</c:v>
                </c:pt>
                <c:pt idx="248">
                  <c:v>40.821917808219176</c:v>
                </c:pt>
                <c:pt idx="249">
                  <c:v>41.095890410958908</c:v>
                </c:pt>
                <c:pt idx="250">
                  <c:v>41.369863013698613</c:v>
                </c:pt>
                <c:pt idx="251">
                  <c:v>41.643835616438359</c:v>
                </c:pt>
                <c:pt idx="252">
                  <c:v>41.643835616438359</c:v>
                </c:pt>
                <c:pt idx="253">
                  <c:v>41.917808219178085</c:v>
                </c:pt>
                <c:pt idx="254">
                  <c:v>41.917808219178085</c:v>
                </c:pt>
                <c:pt idx="255">
                  <c:v>42.465753424657535</c:v>
                </c:pt>
                <c:pt idx="256">
                  <c:v>42.739726027397253</c:v>
                </c:pt>
                <c:pt idx="257">
                  <c:v>43.013698630136986</c:v>
                </c:pt>
                <c:pt idx="258">
                  <c:v>42.739726027397253</c:v>
                </c:pt>
                <c:pt idx="259">
                  <c:v>42.739726027397253</c:v>
                </c:pt>
                <c:pt idx="260">
                  <c:v>42.739726027397253</c:v>
                </c:pt>
                <c:pt idx="261">
                  <c:v>42.465753424657535</c:v>
                </c:pt>
                <c:pt idx="262">
                  <c:v>42.465753424657535</c:v>
                </c:pt>
                <c:pt idx="263">
                  <c:v>42.465753424657535</c:v>
                </c:pt>
                <c:pt idx="264">
                  <c:v>42.739726027397253</c:v>
                </c:pt>
                <c:pt idx="265">
                  <c:v>43.013698630136986</c:v>
                </c:pt>
                <c:pt idx="266">
                  <c:v>43.013698630136986</c:v>
                </c:pt>
                <c:pt idx="267">
                  <c:v>43.013698630136986</c:v>
                </c:pt>
                <c:pt idx="268">
                  <c:v>42.739726027397253</c:v>
                </c:pt>
                <c:pt idx="269">
                  <c:v>43.013698630136986</c:v>
                </c:pt>
                <c:pt idx="270">
                  <c:v>43.013698630136986</c:v>
                </c:pt>
                <c:pt idx="271">
                  <c:v>43.287671232876711</c:v>
                </c:pt>
                <c:pt idx="272">
                  <c:v>43.287671232876711</c:v>
                </c:pt>
                <c:pt idx="273">
                  <c:v>42.465753424657535</c:v>
                </c:pt>
                <c:pt idx="274">
                  <c:v>43.013698630136986</c:v>
                </c:pt>
                <c:pt idx="275">
                  <c:v>43.835616438356155</c:v>
                </c:pt>
                <c:pt idx="276">
                  <c:v>43.561643835616422</c:v>
                </c:pt>
                <c:pt idx="277">
                  <c:v>43.835616438356155</c:v>
                </c:pt>
                <c:pt idx="278">
                  <c:v>43.561643835616422</c:v>
                </c:pt>
                <c:pt idx="279">
                  <c:v>43.287671232876711</c:v>
                </c:pt>
                <c:pt idx="280">
                  <c:v>43.287671232876711</c:v>
                </c:pt>
                <c:pt idx="281">
                  <c:v>43.287671232876711</c:v>
                </c:pt>
                <c:pt idx="282">
                  <c:v>43.287671232876711</c:v>
                </c:pt>
                <c:pt idx="283">
                  <c:v>43.561643835616422</c:v>
                </c:pt>
                <c:pt idx="284">
                  <c:v>43.835616438356155</c:v>
                </c:pt>
                <c:pt idx="285">
                  <c:v>44.383561643835613</c:v>
                </c:pt>
                <c:pt idx="286">
                  <c:v>44.383561643835613</c:v>
                </c:pt>
                <c:pt idx="287">
                  <c:v>44.657534246575359</c:v>
                </c:pt>
                <c:pt idx="288">
                  <c:v>44.657534246575359</c:v>
                </c:pt>
                <c:pt idx="289">
                  <c:v>44.657534246575359</c:v>
                </c:pt>
                <c:pt idx="290">
                  <c:v>45.205479452054803</c:v>
                </c:pt>
                <c:pt idx="291">
                  <c:v>45.479452054794514</c:v>
                </c:pt>
                <c:pt idx="292">
                  <c:v>45.479452054794514</c:v>
                </c:pt>
                <c:pt idx="293">
                  <c:v>45.479452054794514</c:v>
                </c:pt>
                <c:pt idx="294">
                  <c:v>45.205479452054803</c:v>
                </c:pt>
                <c:pt idx="295">
                  <c:v>45.753424657534239</c:v>
                </c:pt>
                <c:pt idx="296">
                  <c:v>45.753424657534239</c:v>
                </c:pt>
                <c:pt idx="297">
                  <c:v>45.753424657534239</c:v>
                </c:pt>
                <c:pt idx="298">
                  <c:v>45.753424657534239</c:v>
                </c:pt>
                <c:pt idx="299">
                  <c:v>45.753424657534239</c:v>
                </c:pt>
                <c:pt idx="300">
                  <c:v>45.479452054794514</c:v>
                </c:pt>
                <c:pt idx="301">
                  <c:v>45.479452054794514</c:v>
                </c:pt>
                <c:pt idx="302">
                  <c:v>45.205479452054803</c:v>
                </c:pt>
                <c:pt idx="303">
                  <c:v>45.205479452054803</c:v>
                </c:pt>
                <c:pt idx="304">
                  <c:v>45.205479452054803</c:v>
                </c:pt>
                <c:pt idx="305">
                  <c:v>44.93150684931507</c:v>
                </c:pt>
                <c:pt idx="306">
                  <c:v>44.93150684931507</c:v>
                </c:pt>
                <c:pt idx="307">
                  <c:v>44.93150684931507</c:v>
                </c:pt>
                <c:pt idx="308">
                  <c:v>44.657534246575359</c:v>
                </c:pt>
                <c:pt idx="309">
                  <c:v>44.657534246575359</c:v>
                </c:pt>
                <c:pt idx="310">
                  <c:v>44.657534246575359</c:v>
                </c:pt>
                <c:pt idx="311">
                  <c:v>44.657534246575359</c:v>
                </c:pt>
                <c:pt idx="312">
                  <c:v>44.109589041095887</c:v>
                </c:pt>
                <c:pt idx="313">
                  <c:v>43.835616438356155</c:v>
                </c:pt>
                <c:pt idx="314">
                  <c:v>43.287671232876711</c:v>
                </c:pt>
                <c:pt idx="315">
                  <c:v>43.013698630136986</c:v>
                </c:pt>
                <c:pt idx="316">
                  <c:v>43.013698630136986</c:v>
                </c:pt>
                <c:pt idx="317">
                  <c:v>43.013698630136986</c:v>
                </c:pt>
                <c:pt idx="318">
                  <c:v>43.013698630136986</c:v>
                </c:pt>
                <c:pt idx="319">
                  <c:v>43.287671232876711</c:v>
                </c:pt>
                <c:pt idx="320">
                  <c:v>44.109589041095887</c:v>
                </c:pt>
                <c:pt idx="321">
                  <c:v>44.383561643835613</c:v>
                </c:pt>
                <c:pt idx="322">
                  <c:v>44.93150684931507</c:v>
                </c:pt>
                <c:pt idx="323">
                  <c:v>44.109589041095887</c:v>
                </c:pt>
                <c:pt idx="324">
                  <c:v>44.109589041095887</c:v>
                </c:pt>
                <c:pt idx="325">
                  <c:v>43.835616438356155</c:v>
                </c:pt>
                <c:pt idx="326">
                  <c:v>43.561643835616422</c:v>
                </c:pt>
                <c:pt idx="327">
                  <c:v>43.287671232876711</c:v>
                </c:pt>
                <c:pt idx="328">
                  <c:v>43.287671232876711</c:v>
                </c:pt>
                <c:pt idx="329">
                  <c:v>43.287671232876711</c:v>
                </c:pt>
                <c:pt idx="330">
                  <c:v>43.561643835616422</c:v>
                </c:pt>
                <c:pt idx="331">
                  <c:v>43.287671232876711</c:v>
                </c:pt>
                <c:pt idx="332">
                  <c:v>43.287671232876711</c:v>
                </c:pt>
                <c:pt idx="333">
                  <c:v>43.013698630136986</c:v>
                </c:pt>
                <c:pt idx="334">
                  <c:v>43.013698630136986</c:v>
                </c:pt>
                <c:pt idx="335">
                  <c:v>43.287671232876711</c:v>
                </c:pt>
                <c:pt idx="336">
                  <c:v>43.013698630136986</c:v>
                </c:pt>
                <c:pt idx="337">
                  <c:v>42.739726027397253</c:v>
                </c:pt>
                <c:pt idx="338">
                  <c:v>42.465753424657535</c:v>
                </c:pt>
                <c:pt idx="339">
                  <c:v>42.739726027397253</c:v>
                </c:pt>
                <c:pt idx="340">
                  <c:v>42.739726027397253</c:v>
                </c:pt>
                <c:pt idx="341">
                  <c:v>42.465753424657535</c:v>
                </c:pt>
                <c:pt idx="342">
                  <c:v>42.19178082191781</c:v>
                </c:pt>
                <c:pt idx="343">
                  <c:v>42.19178082191781</c:v>
                </c:pt>
                <c:pt idx="344">
                  <c:v>41.917808219178085</c:v>
                </c:pt>
                <c:pt idx="345">
                  <c:v>41.917808219178085</c:v>
                </c:pt>
                <c:pt idx="346">
                  <c:v>41.643835616438359</c:v>
                </c:pt>
                <c:pt idx="347">
                  <c:v>41.369863013698613</c:v>
                </c:pt>
                <c:pt idx="348">
                  <c:v>41.643835616438359</c:v>
                </c:pt>
                <c:pt idx="349">
                  <c:v>41.369863013698613</c:v>
                </c:pt>
                <c:pt idx="350">
                  <c:v>41.369863013698613</c:v>
                </c:pt>
                <c:pt idx="351">
                  <c:v>41.369863013698613</c:v>
                </c:pt>
                <c:pt idx="352">
                  <c:v>40.821917808219176</c:v>
                </c:pt>
                <c:pt idx="353">
                  <c:v>40.821917808219176</c:v>
                </c:pt>
                <c:pt idx="354">
                  <c:v>41.095890410958908</c:v>
                </c:pt>
                <c:pt idx="355">
                  <c:v>41.095890410958908</c:v>
                </c:pt>
                <c:pt idx="356">
                  <c:v>41.095890410958908</c:v>
                </c:pt>
                <c:pt idx="357">
                  <c:v>42.19178082191781</c:v>
                </c:pt>
                <c:pt idx="358">
                  <c:v>42.465753424657535</c:v>
                </c:pt>
                <c:pt idx="359">
                  <c:v>41.917808219178085</c:v>
                </c:pt>
                <c:pt idx="360">
                  <c:v>41.369863013698613</c:v>
                </c:pt>
                <c:pt idx="361">
                  <c:v>41.369863013698613</c:v>
                </c:pt>
                <c:pt idx="362">
                  <c:v>41.643835616438359</c:v>
                </c:pt>
                <c:pt idx="363">
                  <c:v>41.917808219178085</c:v>
                </c:pt>
                <c:pt idx="364">
                  <c:v>41.917808219178085</c:v>
                </c:pt>
                <c:pt idx="365">
                  <c:v>42.19178082191781</c:v>
                </c:pt>
                <c:pt idx="366">
                  <c:v>41.643835616438359</c:v>
                </c:pt>
                <c:pt idx="367">
                  <c:v>41.369863013698613</c:v>
                </c:pt>
                <c:pt idx="368">
                  <c:v>41.369863013698613</c:v>
                </c:pt>
                <c:pt idx="369">
                  <c:v>41.369863013698613</c:v>
                </c:pt>
                <c:pt idx="370">
                  <c:v>40.547945205479451</c:v>
                </c:pt>
                <c:pt idx="371">
                  <c:v>40</c:v>
                </c:pt>
                <c:pt idx="372">
                  <c:v>40.547945205479451</c:v>
                </c:pt>
                <c:pt idx="373">
                  <c:v>40.547945205479451</c:v>
                </c:pt>
                <c:pt idx="374">
                  <c:v>40.821917808219176</c:v>
                </c:pt>
                <c:pt idx="375">
                  <c:v>40.547945205479451</c:v>
                </c:pt>
                <c:pt idx="376">
                  <c:v>40.821917808219176</c:v>
                </c:pt>
                <c:pt idx="377">
                  <c:v>40.547945205479451</c:v>
                </c:pt>
                <c:pt idx="378">
                  <c:v>41.095890410958908</c:v>
                </c:pt>
                <c:pt idx="379">
                  <c:v>40.821917808219176</c:v>
                </c:pt>
                <c:pt idx="380">
                  <c:v>40.821917808219176</c:v>
                </c:pt>
                <c:pt idx="381">
                  <c:v>40.821917808219176</c:v>
                </c:pt>
                <c:pt idx="382">
                  <c:v>40.821917808219176</c:v>
                </c:pt>
                <c:pt idx="383">
                  <c:v>41.369863013698613</c:v>
                </c:pt>
                <c:pt idx="384">
                  <c:v>41.369863013698613</c:v>
                </c:pt>
                <c:pt idx="385">
                  <c:v>41.095890410958908</c:v>
                </c:pt>
                <c:pt idx="386">
                  <c:v>41.369863013698613</c:v>
                </c:pt>
                <c:pt idx="387">
                  <c:v>41.095890410958908</c:v>
                </c:pt>
                <c:pt idx="388">
                  <c:v>40.821917808219176</c:v>
                </c:pt>
                <c:pt idx="389">
                  <c:v>40.27397260273974</c:v>
                </c:pt>
                <c:pt idx="390">
                  <c:v>40.547945205479451</c:v>
                </c:pt>
                <c:pt idx="391">
                  <c:v>40.821917808219176</c:v>
                </c:pt>
                <c:pt idx="392">
                  <c:v>41.369863013698613</c:v>
                </c:pt>
                <c:pt idx="393">
                  <c:v>41.369863013698613</c:v>
                </c:pt>
                <c:pt idx="394">
                  <c:v>41.369863013698613</c:v>
                </c:pt>
                <c:pt idx="395">
                  <c:v>41.643835616438359</c:v>
                </c:pt>
                <c:pt idx="396">
                  <c:v>41.369863013698613</c:v>
                </c:pt>
                <c:pt idx="397">
                  <c:v>41.369863013698613</c:v>
                </c:pt>
                <c:pt idx="398">
                  <c:v>41.643835616438359</c:v>
                </c:pt>
                <c:pt idx="399">
                  <c:v>41.369863013698613</c:v>
                </c:pt>
                <c:pt idx="400">
                  <c:v>41.643835616438359</c:v>
                </c:pt>
                <c:pt idx="401">
                  <c:v>41.643835616438359</c:v>
                </c:pt>
                <c:pt idx="402">
                  <c:v>41.643835616438359</c:v>
                </c:pt>
                <c:pt idx="403">
                  <c:v>41.643835616438359</c:v>
                </c:pt>
                <c:pt idx="404">
                  <c:v>40.27397260273974</c:v>
                </c:pt>
                <c:pt idx="405">
                  <c:v>40.27397260273974</c:v>
                </c:pt>
                <c:pt idx="406">
                  <c:v>40.27397260273974</c:v>
                </c:pt>
                <c:pt idx="407">
                  <c:v>40.547945205479451</c:v>
                </c:pt>
                <c:pt idx="408">
                  <c:v>40</c:v>
                </c:pt>
                <c:pt idx="409">
                  <c:v>40.547945205479451</c:v>
                </c:pt>
                <c:pt idx="410">
                  <c:v>40.821917808219176</c:v>
                </c:pt>
                <c:pt idx="411">
                  <c:v>40.547945205479451</c:v>
                </c:pt>
                <c:pt idx="412">
                  <c:v>40</c:v>
                </c:pt>
                <c:pt idx="413">
                  <c:v>40</c:v>
                </c:pt>
                <c:pt idx="414">
                  <c:v>40</c:v>
                </c:pt>
                <c:pt idx="415">
                  <c:v>40.27397260273974</c:v>
                </c:pt>
                <c:pt idx="416">
                  <c:v>40.27397260273974</c:v>
                </c:pt>
                <c:pt idx="417">
                  <c:v>40.547945205479451</c:v>
                </c:pt>
                <c:pt idx="418">
                  <c:v>40.27397260273974</c:v>
                </c:pt>
                <c:pt idx="419">
                  <c:v>40.27397260273974</c:v>
                </c:pt>
                <c:pt idx="420">
                  <c:v>40.821917808219176</c:v>
                </c:pt>
                <c:pt idx="421">
                  <c:v>40.821917808219176</c:v>
                </c:pt>
                <c:pt idx="422">
                  <c:v>40.547945205479451</c:v>
                </c:pt>
                <c:pt idx="423">
                  <c:v>39.726027397260275</c:v>
                </c:pt>
                <c:pt idx="424">
                  <c:v>39.726027397260275</c:v>
                </c:pt>
                <c:pt idx="425">
                  <c:v>40</c:v>
                </c:pt>
                <c:pt idx="426">
                  <c:v>39.452054794520549</c:v>
                </c:pt>
                <c:pt idx="427">
                  <c:v>38.904109589041092</c:v>
                </c:pt>
                <c:pt idx="428">
                  <c:v>39.178082191780831</c:v>
                </c:pt>
                <c:pt idx="429">
                  <c:v>38.63013698630138</c:v>
                </c:pt>
                <c:pt idx="430">
                  <c:v>39.178082191780831</c:v>
                </c:pt>
                <c:pt idx="431">
                  <c:v>39.726027397260275</c:v>
                </c:pt>
                <c:pt idx="432">
                  <c:v>39.726027397260275</c:v>
                </c:pt>
                <c:pt idx="433">
                  <c:v>40</c:v>
                </c:pt>
                <c:pt idx="434">
                  <c:v>40</c:v>
                </c:pt>
                <c:pt idx="435">
                  <c:v>40.27397260273974</c:v>
                </c:pt>
                <c:pt idx="436">
                  <c:v>40</c:v>
                </c:pt>
                <c:pt idx="437">
                  <c:v>39.726027397260275</c:v>
                </c:pt>
                <c:pt idx="438">
                  <c:v>39.178082191780831</c:v>
                </c:pt>
                <c:pt idx="439">
                  <c:v>39.452054794520549</c:v>
                </c:pt>
                <c:pt idx="440">
                  <c:v>39.452054794520549</c:v>
                </c:pt>
                <c:pt idx="441">
                  <c:v>38.904109589041092</c:v>
                </c:pt>
                <c:pt idx="442">
                  <c:v>38.904109589041092</c:v>
                </c:pt>
                <c:pt idx="443">
                  <c:v>39.452054794520549</c:v>
                </c:pt>
                <c:pt idx="444">
                  <c:v>39.178082191780831</c:v>
                </c:pt>
                <c:pt idx="445">
                  <c:v>38.904109589041092</c:v>
                </c:pt>
                <c:pt idx="446">
                  <c:v>37.80821917808219</c:v>
                </c:pt>
                <c:pt idx="447">
                  <c:v>38.63013698630138</c:v>
                </c:pt>
                <c:pt idx="448">
                  <c:v>39.178082191780831</c:v>
                </c:pt>
                <c:pt idx="449">
                  <c:v>38.63013698630138</c:v>
                </c:pt>
                <c:pt idx="450">
                  <c:v>39.452054794520549</c:v>
                </c:pt>
                <c:pt idx="451">
                  <c:v>38.904109589041092</c:v>
                </c:pt>
                <c:pt idx="452">
                  <c:v>39.178082191780831</c:v>
                </c:pt>
                <c:pt idx="453">
                  <c:v>38.63013698630138</c:v>
                </c:pt>
                <c:pt idx="454">
                  <c:v>38.63013698630138</c:v>
                </c:pt>
                <c:pt idx="455">
                  <c:v>39.452054794520549</c:v>
                </c:pt>
                <c:pt idx="456">
                  <c:v>40</c:v>
                </c:pt>
                <c:pt idx="457">
                  <c:v>40.27397260273974</c:v>
                </c:pt>
                <c:pt idx="458">
                  <c:v>40.547945205479451</c:v>
                </c:pt>
                <c:pt idx="459">
                  <c:v>41.095890410958908</c:v>
                </c:pt>
                <c:pt idx="460">
                  <c:v>40.821917808219176</c:v>
                </c:pt>
                <c:pt idx="461">
                  <c:v>40</c:v>
                </c:pt>
                <c:pt idx="462">
                  <c:v>40.821917808219176</c:v>
                </c:pt>
                <c:pt idx="463">
                  <c:v>41.369863013698613</c:v>
                </c:pt>
                <c:pt idx="464">
                  <c:v>40.547945205479451</c:v>
                </c:pt>
                <c:pt idx="465">
                  <c:v>41.095890410958908</c:v>
                </c:pt>
                <c:pt idx="466">
                  <c:v>41.369863013698613</c:v>
                </c:pt>
                <c:pt idx="467">
                  <c:v>41.095890410958908</c:v>
                </c:pt>
                <c:pt idx="468">
                  <c:v>41.643835616438359</c:v>
                </c:pt>
                <c:pt idx="469">
                  <c:v>41.369863013698613</c:v>
                </c:pt>
                <c:pt idx="470">
                  <c:v>41.369863013698613</c:v>
                </c:pt>
                <c:pt idx="471">
                  <c:v>41.369863013698613</c:v>
                </c:pt>
                <c:pt idx="472">
                  <c:v>41.643835616438359</c:v>
                </c:pt>
                <c:pt idx="473">
                  <c:v>40.547945205479451</c:v>
                </c:pt>
                <c:pt idx="474">
                  <c:v>41.369863013698613</c:v>
                </c:pt>
                <c:pt idx="475">
                  <c:v>41.095890410958908</c:v>
                </c:pt>
                <c:pt idx="476">
                  <c:v>40.547945205479451</c:v>
                </c:pt>
                <c:pt idx="477">
                  <c:v>41.643835616438359</c:v>
                </c:pt>
                <c:pt idx="478">
                  <c:v>41.643835616438359</c:v>
                </c:pt>
                <c:pt idx="479">
                  <c:v>42.19178082191781</c:v>
                </c:pt>
                <c:pt idx="480">
                  <c:v>42.19178082191781</c:v>
                </c:pt>
                <c:pt idx="481">
                  <c:v>41.917808219178085</c:v>
                </c:pt>
                <c:pt idx="482">
                  <c:v>41.917808219178085</c:v>
                </c:pt>
                <c:pt idx="483">
                  <c:v>41.095890410958908</c:v>
                </c:pt>
                <c:pt idx="484">
                  <c:v>41.643835616438359</c:v>
                </c:pt>
                <c:pt idx="485">
                  <c:v>41.643835616438359</c:v>
                </c:pt>
                <c:pt idx="486">
                  <c:v>42.739726027397253</c:v>
                </c:pt>
                <c:pt idx="487">
                  <c:v>42.465753424657535</c:v>
                </c:pt>
                <c:pt idx="488">
                  <c:v>41.917808219178085</c:v>
                </c:pt>
                <c:pt idx="489">
                  <c:v>41.643835616438359</c:v>
                </c:pt>
                <c:pt idx="490">
                  <c:v>41.369863013698613</c:v>
                </c:pt>
                <c:pt idx="491">
                  <c:v>41.369863013698613</c:v>
                </c:pt>
                <c:pt idx="492">
                  <c:v>41.095890410958908</c:v>
                </c:pt>
                <c:pt idx="493">
                  <c:v>41.917808219178085</c:v>
                </c:pt>
                <c:pt idx="494">
                  <c:v>41.095890410958908</c:v>
                </c:pt>
                <c:pt idx="495">
                  <c:v>42.465753424657535</c:v>
                </c:pt>
                <c:pt idx="496">
                  <c:v>41.643835616438359</c:v>
                </c:pt>
                <c:pt idx="497">
                  <c:v>41.917808219178085</c:v>
                </c:pt>
                <c:pt idx="498">
                  <c:v>40.27397260273974</c:v>
                </c:pt>
                <c:pt idx="499">
                  <c:v>41.917808219178085</c:v>
                </c:pt>
                <c:pt idx="500">
                  <c:v>41.095890410958908</c:v>
                </c:pt>
                <c:pt idx="501">
                  <c:v>40</c:v>
                </c:pt>
                <c:pt idx="502">
                  <c:v>40</c:v>
                </c:pt>
                <c:pt idx="503">
                  <c:v>40.821917808219176</c:v>
                </c:pt>
                <c:pt idx="504">
                  <c:v>40.821917808219176</c:v>
                </c:pt>
                <c:pt idx="505">
                  <c:v>40.27397260273974</c:v>
                </c:pt>
                <c:pt idx="506">
                  <c:v>39.452054794520549</c:v>
                </c:pt>
                <c:pt idx="507">
                  <c:v>40</c:v>
                </c:pt>
                <c:pt idx="508">
                  <c:v>40.547945205479451</c:v>
                </c:pt>
                <c:pt idx="509">
                  <c:v>39.452054794520549</c:v>
                </c:pt>
                <c:pt idx="510">
                  <c:v>41.369863013698613</c:v>
                </c:pt>
                <c:pt idx="511">
                  <c:v>40.821917808219176</c:v>
                </c:pt>
                <c:pt idx="512">
                  <c:v>41.643835616438359</c:v>
                </c:pt>
                <c:pt idx="513">
                  <c:v>39.452054794520549</c:v>
                </c:pt>
                <c:pt idx="514">
                  <c:v>39.178082191780831</c:v>
                </c:pt>
                <c:pt idx="515">
                  <c:v>39.178082191780831</c:v>
                </c:pt>
                <c:pt idx="516">
                  <c:v>40</c:v>
                </c:pt>
                <c:pt idx="517">
                  <c:v>40.547945205479451</c:v>
                </c:pt>
                <c:pt idx="518">
                  <c:v>40</c:v>
                </c:pt>
                <c:pt idx="519">
                  <c:v>41.095890410958908</c:v>
                </c:pt>
                <c:pt idx="520">
                  <c:v>39.726027397260275</c:v>
                </c:pt>
                <c:pt idx="521">
                  <c:v>40.547945205479451</c:v>
                </c:pt>
                <c:pt idx="522">
                  <c:v>40.27397260273974</c:v>
                </c:pt>
                <c:pt idx="523">
                  <c:v>41.917808219178085</c:v>
                </c:pt>
                <c:pt idx="524">
                  <c:v>40</c:v>
                </c:pt>
                <c:pt idx="525">
                  <c:v>39.726027397260275</c:v>
                </c:pt>
                <c:pt idx="526">
                  <c:v>41.643835616438359</c:v>
                </c:pt>
                <c:pt idx="527">
                  <c:v>40.547945205479451</c:v>
                </c:pt>
                <c:pt idx="528">
                  <c:v>39.452054794520549</c:v>
                </c:pt>
                <c:pt idx="529">
                  <c:v>40</c:v>
                </c:pt>
                <c:pt idx="530">
                  <c:v>41.643835616438359</c:v>
                </c:pt>
                <c:pt idx="531">
                  <c:v>41.095890410958908</c:v>
                </c:pt>
                <c:pt idx="532">
                  <c:v>39.178082191780831</c:v>
                </c:pt>
                <c:pt idx="533">
                  <c:v>40.27397260273974</c:v>
                </c:pt>
                <c:pt idx="534">
                  <c:v>40.547945205479451</c:v>
                </c:pt>
                <c:pt idx="535">
                  <c:v>40.547945205479451</c:v>
                </c:pt>
                <c:pt idx="536">
                  <c:v>40.821917808219176</c:v>
                </c:pt>
                <c:pt idx="537">
                  <c:v>40</c:v>
                </c:pt>
                <c:pt idx="538">
                  <c:v>39.726027397260275</c:v>
                </c:pt>
                <c:pt idx="539">
                  <c:v>38.904109589041092</c:v>
                </c:pt>
                <c:pt idx="540">
                  <c:v>40.547945205479451</c:v>
                </c:pt>
                <c:pt idx="541">
                  <c:v>41.095890410958908</c:v>
                </c:pt>
                <c:pt idx="542">
                  <c:v>38.63013698630138</c:v>
                </c:pt>
                <c:pt idx="543">
                  <c:v>39.452054794520549</c:v>
                </c:pt>
                <c:pt idx="544">
                  <c:v>40</c:v>
                </c:pt>
                <c:pt idx="545">
                  <c:v>40.547945205479451</c:v>
                </c:pt>
                <c:pt idx="546">
                  <c:v>40.821917808219176</c:v>
                </c:pt>
                <c:pt idx="547">
                  <c:v>40.821917808219176</c:v>
                </c:pt>
                <c:pt idx="548">
                  <c:v>40.27397260273974</c:v>
                </c:pt>
                <c:pt idx="549">
                  <c:v>39.726027397260275</c:v>
                </c:pt>
                <c:pt idx="550">
                  <c:v>40</c:v>
                </c:pt>
                <c:pt idx="551">
                  <c:v>40</c:v>
                </c:pt>
                <c:pt idx="552">
                  <c:v>38.63013698630138</c:v>
                </c:pt>
                <c:pt idx="553">
                  <c:v>40.547945205479451</c:v>
                </c:pt>
                <c:pt idx="554">
                  <c:v>39.726027397260275</c:v>
                </c:pt>
                <c:pt idx="555">
                  <c:v>41.917808219178085</c:v>
                </c:pt>
                <c:pt idx="556">
                  <c:v>40.547945205479451</c:v>
                </c:pt>
                <c:pt idx="557">
                  <c:v>41.369863013698613</c:v>
                </c:pt>
                <c:pt idx="558">
                  <c:v>41.095890410958908</c:v>
                </c:pt>
                <c:pt idx="559">
                  <c:v>39.726027397260275</c:v>
                </c:pt>
                <c:pt idx="560">
                  <c:v>40.27397260273974</c:v>
                </c:pt>
                <c:pt idx="561">
                  <c:v>40.821917808219176</c:v>
                </c:pt>
                <c:pt idx="562">
                  <c:v>41.917808219178085</c:v>
                </c:pt>
                <c:pt idx="563">
                  <c:v>41.095890410958908</c:v>
                </c:pt>
                <c:pt idx="564">
                  <c:v>41.917808219178085</c:v>
                </c:pt>
                <c:pt idx="565">
                  <c:v>42.739726027397253</c:v>
                </c:pt>
                <c:pt idx="566">
                  <c:v>41.917808219178085</c:v>
                </c:pt>
                <c:pt idx="567">
                  <c:v>41.643835616438359</c:v>
                </c:pt>
                <c:pt idx="568">
                  <c:v>41.369863013698613</c:v>
                </c:pt>
                <c:pt idx="569">
                  <c:v>41.369863013698613</c:v>
                </c:pt>
                <c:pt idx="570">
                  <c:v>41.917808219178085</c:v>
                </c:pt>
                <c:pt idx="571">
                  <c:v>39.726027397260275</c:v>
                </c:pt>
                <c:pt idx="572">
                  <c:v>39.726027397260275</c:v>
                </c:pt>
                <c:pt idx="573">
                  <c:v>40.27397260273974</c:v>
                </c:pt>
                <c:pt idx="574">
                  <c:v>38.904109589041092</c:v>
                </c:pt>
                <c:pt idx="575">
                  <c:v>39.726027397260275</c:v>
                </c:pt>
                <c:pt idx="576">
                  <c:v>39.726027397260275</c:v>
                </c:pt>
                <c:pt idx="577">
                  <c:v>40.27397260273974</c:v>
                </c:pt>
                <c:pt idx="578">
                  <c:v>40</c:v>
                </c:pt>
                <c:pt idx="579">
                  <c:v>39.452054794520549</c:v>
                </c:pt>
                <c:pt idx="580">
                  <c:v>39.726027397260275</c:v>
                </c:pt>
                <c:pt idx="581">
                  <c:v>39.726027397260275</c:v>
                </c:pt>
                <c:pt idx="582">
                  <c:v>39.726027397260275</c:v>
                </c:pt>
                <c:pt idx="583">
                  <c:v>40.821917808219176</c:v>
                </c:pt>
                <c:pt idx="584">
                  <c:v>40.27397260273974</c:v>
                </c:pt>
                <c:pt idx="585">
                  <c:v>40.27397260273974</c:v>
                </c:pt>
                <c:pt idx="586">
                  <c:v>41.095890410958908</c:v>
                </c:pt>
                <c:pt idx="587">
                  <c:v>39.726027397260275</c:v>
                </c:pt>
                <c:pt idx="588">
                  <c:v>40.27397260273974</c:v>
                </c:pt>
                <c:pt idx="589">
                  <c:v>40.547945205479451</c:v>
                </c:pt>
                <c:pt idx="590">
                  <c:v>41.095890410958908</c:v>
                </c:pt>
                <c:pt idx="591">
                  <c:v>41.643835616438359</c:v>
                </c:pt>
                <c:pt idx="592">
                  <c:v>40.547945205479451</c:v>
                </c:pt>
                <c:pt idx="593">
                  <c:v>41.643835616438359</c:v>
                </c:pt>
                <c:pt idx="594">
                  <c:v>40.27397260273974</c:v>
                </c:pt>
                <c:pt idx="595">
                  <c:v>39.452054794520549</c:v>
                </c:pt>
                <c:pt idx="596">
                  <c:v>41.369863013698613</c:v>
                </c:pt>
                <c:pt idx="597">
                  <c:v>40.821917808219176</c:v>
                </c:pt>
                <c:pt idx="598">
                  <c:v>43.013698630136986</c:v>
                </c:pt>
                <c:pt idx="599">
                  <c:v>42.465753424657535</c:v>
                </c:pt>
                <c:pt idx="600">
                  <c:v>43.287671232876711</c:v>
                </c:pt>
                <c:pt idx="601">
                  <c:v>41.917808219178085</c:v>
                </c:pt>
                <c:pt idx="602">
                  <c:v>41.369863013698613</c:v>
                </c:pt>
                <c:pt idx="603">
                  <c:v>40.821917808219176</c:v>
                </c:pt>
                <c:pt idx="604">
                  <c:v>41.095890410958908</c:v>
                </c:pt>
                <c:pt idx="605">
                  <c:v>40.547945205479451</c:v>
                </c:pt>
                <c:pt idx="606">
                  <c:v>40.547945205479451</c:v>
                </c:pt>
                <c:pt idx="607">
                  <c:v>42.19178082191781</c:v>
                </c:pt>
                <c:pt idx="608">
                  <c:v>40</c:v>
                </c:pt>
                <c:pt idx="609">
                  <c:v>41.917808219178085</c:v>
                </c:pt>
                <c:pt idx="610">
                  <c:v>40.821917808219176</c:v>
                </c:pt>
                <c:pt idx="611">
                  <c:v>41.643835616438359</c:v>
                </c:pt>
                <c:pt idx="612">
                  <c:v>40.821917808219176</c:v>
                </c:pt>
                <c:pt idx="613">
                  <c:v>42.465753424657535</c:v>
                </c:pt>
                <c:pt idx="614">
                  <c:v>41.369863013698613</c:v>
                </c:pt>
                <c:pt idx="615">
                  <c:v>40.547945205479451</c:v>
                </c:pt>
                <c:pt idx="616">
                  <c:v>40.27397260273974</c:v>
                </c:pt>
                <c:pt idx="617">
                  <c:v>39.726027397260275</c:v>
                </c:pt>
                <c:pt idx="618">
                  <c:v>40.821917808219176</c:v>
                </c:pt>
                <c:pt idx="619">
                  <c:v>41.095890410958908</c:v>
                </c:pt>
                <c:pt idx="620">
                  <c:v>40.547945205479451</c:v>
                </c:pt>
                <c:pt idx="621">
                  <c:v>40.27397260273974</c:v>
                </c:pt>
                <c:pt idx="622">
                  <c:v>40</c:v>
                </c:pt>
                <c:pt idx="623">
                  <c:v>41.369863013698613</c:v>
                </c:pt>
                <c:pt idx="624">
                  <c:v>40.821917808219176</c:v>
                </c:pt>
                <c:pt idx="625">
                  <c:v>42.465753424657535</c:v>
                </c:pt>
                <c:pt idx="626">
                  <c:v>41.369863013698613</c:v>
                </c:pt>
                <c:pt idx="627">
                  <c:v>41.095890410958908</c:v>
                </c:pt>
                <c:pt idx="628">
                  <c:v>42.19178082191781</c:v>
                </c:pt>
                <c:pt idx="629">
                  <c:v>41.095890410958908</c:v>
                </c:pt>
                <c:pt idx="630">
                  <c:v>41.095890410958908</c:v>
                </c:pt>
                <c:pt idx="631">
                  <c:v>41.917808219178085</c:v>
                </c:pt>
                <c:pt idx="632">
                  <c:v>41.643835616438359</c:v>
                </c:pt>
                <c:pt idx="633">
                  <c:v>41.917808219178085</c:v>
                </c:pt>
                <c:pt idx="634">
                  <c:v>41.095890410958908</c:v>
                </c:pt>
                <c:pt idx="635">
                  <c:v>41.643835616438359</c:v>
                </c:pt>
                <c:pt idx="636">
                  <c:v>40.821917808219176</c:v>
                </c:pt>
                <c:pt idx="637">
                  <c:v>40.547945205479451</c:v>
                </c:pt>
                <c:pt idx="638">
                  <c:v>40.27397260273974</c:v>
                </c:pt>
                <c:pt idx="639">
                  <c:v>40</c:v>
                </c:pt>
                <c:pt idx="640">
                  <c:v>40.821917808219176</c:v>
                </c:pt>
                <c:pt idx="641">
                  <c:v>42.19178082191781</c:v>
                </c:pt>
                <c:pt idx="642">
                  <c:v>40.547945205479451</c:v>
                </c:pt>
                <c:pt idx="643">
                  <c:v>40.821917808219176</c:v>
                </c:pt>
                <c:pt idx="644">
                  <c:v>40</c:v>
                </c:pt>
                <c:pt idx="645">
                  <c:v>40.821917808219176</c:v>
                </c:pt>
                <c:pt idx="646">
                  <c:v>42.19178082191781</c:v>
                </c:pt>
                <c:pt idx="647">
                  <c:v>42.19178082191781</c:v>
                </c:pt>
                <c:pt idx="648">
                  <c:v>41.917808219178085</c:v>
                </c:pt>
                <c:pt idx="649">
                  <c:v>42.465753424657535</c:v>
                </c:pt>
                <c:pt idx="650">
                  <c:v>40.27397260273974</c:v>
                </c:pt>
                <c:pt idx="651">
                  <c:v>41.369863013698613</c:v>
                </c:pt>
                <c:pt idx="652">
                  <c:v>41.917808219178085</c:v>
                </c:pt>
                <c:pt idx="653">
                  <c:v>42.19178082191781</c:v>
                </c:pt>
                <c:pt idx="654">
                  <c:v>41.643835616438359</c:v>
                </c:pt>
                <c:pt idx="655">
                  <c:v>40.821917808219176</c:v>
                </c:pt>
                <c:pt idx="656">
                  <c:v>41.643835616438359</c:v>
                </c:pt>
                <c:pt idx="657">
                  <c:v>41.917808219178085</c:v>
                </c:pt>
                <c:pt idx="658">
                  <c:v>41.095890410958908</c:v>
                </c:pt>
                <c:pt idx="659">
                  <c:v>41.917808219178085</c:v>
                </c:pt>
                <c:pt idx="660">
                  <c:v>41.643835616438359</c:v>
                </c:pt>
                <c:pt idx="661">
                  <c:v>40.821917808219176</c:v>
                </c:pt>
                <c:pt idx="662">
                  <c:v>40.821917808219176</c:v>
                </c:pt>
                <c:pt idx="663">
                  <c:v>41.369863013698613</c:v>
                </c:pt>
                <c:pt idx="664">
                  <c:v>42.19178082191781</c:v>
                </c:pt>
                <c:pt idx="665">
                  <c:v>41.095890410958908</c:v>
                </c:pt>
                <c:pt idx="666">
                  <c:v>40.547945205479451</c:v>
                </c:pt>
                <c:pt idx="667">
                  <c:v>40.821917808219176</c:v>
                </c:pt>
                <c:pt idx="668">
                  <c:v>41.095890410958908</c:v>
                </c:pt>
                <c:pt idx="669">
                  <c:v>40.821917808219176</c:v>
                </c:pt>
                <c:pt idx="670">
                  <c:v>39.726027397260275</c:v>
                </c:pt>
                <c:pt idx="671">
                  <c:v>41.643835616438359</c:v>
                </c:pt>
                <c:pt idx="672">
                  <c:v>40.547945205479451</c:v>
                </c:pt>
                <c:pt idx="673">
                  <c:v>41.095890410958908</c:v>
                </c:pt>
                <c:pt idx="674">
                  <c:v>41.917808219178085</c:v>
                </c:pt>
                <c:pt idx="675">
                  <c:v>41.369863013698613</c:v>
                </c:pt>
                <c:pt idx="676">
                  <c:v>40.27397260273974</c:v>
                </c:pt>
                <c:pt idx="677">
                  <c:v>41.643835616438359</c:v>
                </c:pt>
                <c:pt idx="678">
                  <c:v>41.095890410958908</c:v>
                </c:pt>
                <c:pt idx="679">
                  <c:v>40.547945205479451</c:v>
                </c:pt>
                <c:pt idx="680">
                  <c:v>40.821917808219176</c:v>
                </c:pt>
                <c:pt idx="681">
                  <c:v>41.369863013698613</c:v>
                </c:pt>
                <c:pt idx="682">
                  <c:v>41.369863013698613</c:v>
                </c:pt>
                <c:pt idx="683">
                  <c:v>42.465753424657535</c:v>
                </c:pt>
                <c:pt idx="684">
                  <c:v>41.643835616438359</c:v>
                </c:pt>
                <c:pt idx="685">
                  <c:v>40.547945205479451</c:v>
                </c:pt>
                <c:pt idx="686">
                  <c:v>41.095890410958908</c:v>
                </c:pt>
                <c:pt idx="687">
                  <c:v>39.452054794520549</c:v>
                </c:pt>
                <c:pt idx="688">
                  <c:v>39.178082191780831</c:v>
                </c:pt>
                <c:pt idx="689">
                  <c:v>40.27397260273974</c:v>
                </c:pt>
                <c:pt idx="690">
                  <c:v>41.095890410958908</c:v>
                </c:pt>
                <c:pt idx="691">
                  <c:v>39.452054794520549</c:v>
                </c:pt>
                <c:pt idx="692">
                  <c:v>40</c:v>
                </c:pt>
                <c:pt idx="693">
                  <c:v>40</c:v>
                </c:pt>
                <c:pt idx="694">
                  <c:v>40</c:v>
                </c:pt>
                <c:pt idx="695">
                  <c:v>41.643835616438359</c:v>
                </c:pt>
                <c:pt idx="696">
                  <c:v>39.726027397260275</c:v>
                </c:pt>
                <c:pt idx="697">
                  <c:v>41.369863013698613</c:v>
                </c:pt>
                <c:pt idx="698">
                  <c:v>40</c:v>
                </c:pt>
                <c:pt idx="699">
                  <c:v>37.80821917808219</c:v>
                </c:pt>
                <c:pt idx="700">
                  <c:v>38.904109589041092</c:v>
                </c:pt>
                <c:pt idx="701">
                  <c:v>38.63013698630138</c:v>
                </c:pt>
                <c:pt idx="702">
                  <c:v>40</c:v>
                </c:pt>
                <c:pt idx="703">
                  <c:v>39.726027397260275</c:v>
                </c:pt>
                <c:pt idx="704">
                  <c:v>37.534246575342443</c:v>
                </c:pt>
                <c:pt idx="705">
                  <c:v>38.63013698630138</c:v>
                </c:pt>
                <c:pt idx="706">
                  <c:v>38.082191780821923</c:v>
                </c:pt>
                <c:pt idx="707">
                  <c:v>39.178082191780831</c:v>
                </c:pt>
                <c:pt idx="708">
                  <c:v>38.356164383561634</c:v>
                </c:pt>
                <c:pt idx="709">
                  <c:v>39.178082191780831</c:v>
                </c:pt>
                <c:pt idx="710">
                  <c:v>38.63013698630138</c:v>
                </c:pt>
                <c:pt idx="711">
                  <c:v>38.356164383561634</c:v>
                </c:pt>
                <c:pt idx="712">
                  <c:v>38.63013698630138</c:v>
                </c:pt>
                <c:pt idx="713">
                  <c:v>40</c:v>
                </c:pt>
                <c:pt idx="714">
                  <c:v>40.547945205479451</c:v>
                </c:pt>
                <c:pt idx="715">
                  <c:v>40.27397260273974</c:v>
                </c:pt>
                <c:pt idx="716">
                  <c:v>39.726027397260275</c:v>
                </c:pt>
                <c:pt idx="717">
                  <c:v>40.27397260273974</c:v>
                </c:pt>
                <c:pt idx="718">
                  <c:v>38.63013698630138</c:v>
                </c:pt>
                <c:pt idx="719">
                  <c:v>39.726027397260275</c:v>
                </c:pt>
                <c:pt idx="720">
                  <c:v>39.452054794520549</c:v>
                </c:pt>
                <c:pt idx="721">
                  <c:v>39.726027397260275</c:v>
                </c:pt>
                <c:pt idx="722">
                  <c:v>41.369863013698613</c:v>
                </c:pt>
                <c:pt idx="723">
                  <c:v>40.27397260273974</c:v>
                </c:pt>
                <c:pt idx="724">
                  <c:v>40.821917808219176</c:v>
                </c:pt>
                <c:pt idx="725">
                  <c:v>39.452054794520549</c:v>
                </c:pt>
                <c:pt idx="726">
                  <c:v>40.547945205479451</c:v>
                </c:pt>
                <c:pt idx="727">
                  <c:v>39.726027397260275</c:v>
                </c:pt>
                <c:pt idx="728">
                  <c:v>40.27397260273974</c:v>
                </c:pt>
                <c:pt idx="729">
                  <c:v>39.178082191780831</c:v>
                </c:pt>
                <c:pt idx="730">
                  <c:v>40</c:v>
                </c:pt>
                <c:pt idx="731">
                  <c:v>39.452054794520549</c:v>
                </c:pt>
                <c:pt idx="732">
                  <c:v>39.726027397260275</c:v>
                </c:pt>
                <c:pt idx="733">
                  <c:v>40.27397260273974</c:v>
                </c:pt>
                <c:pt idx="734">
                  <c:v>40</c:v>
                </c:pt>
                <c:pt idx="735">
                  <c:v>41.095890410958908</c:v>
                </c:pt>
                <c:pt idx="736">
                  <c:v>40.27397260273974</c:v>
                </c:pt>
                <c:pt idx="737">
                  <c:v>41.369863013698613</c:v>
                </c:pt>
                <c:pt idx="738">
                  <c:v>41.369863013698613</c:v>
                </c:pt>
                <c:pt idx="739">
                  <c:v>42.739726027397253</c:v>
                </c:pt>
                <c:pt idx="740">
                  <c:v>40.821917808219176</c:v>
                </c:pt>
                <c:pt idx="741">
                  <c:v>41.369863013698613</c:v>
                </c:pt>
                <c:pt idx="742">
                  <c:v>41.369863013698613</c:v>
                </c:pt>
                <c:pt idx="743">
                  <c:v>40.821917808219176</c:v>
                </c:pt>
                <c:pt idx="744">
                  <c:v>41.095890410958908</c:v>
                </c:pt>
                <c:pt idx="745">
                  <c:v>41.643835616438359</c:v>
                </c:pt>
                <c:pt idx="746">
                  <c:v>40.821917808219176</c:v>
                </c:pt>
                <c:pt idx="747">
                  <c:v>40.547945205479451</c:v>
                </c:pt>
                <c:pt idx="748">
                  <c:v>40.27397260273974</c:v>
                </c:pt>
                <c:pt idx="749">
                  <c:v>41.095890410958908</c:v>
                </c:pt>
                <c:pt idx="750">
                  <c:v>40</c:v>
                </c:pt>
                <c:pt idx="751">
                  <c:v>43.287671232876711</c:v>
                </c:pt>
                <c:pt idx="752">
                  <c:v>41.369863013698613</c:v>
                </c:pt>
                <c:pt idx="753">
                  <c:v>41.643835616438359</c:v>
                </c:pt>
                <c:pt idx="754">
                  <c:v>40.547945205479451</c:v>
                </c:pt>
                <c:pt idx="755">
                  <c:v>41.095890410958908</c:v>
                </c:pt>
                <c:pt idx="756">
                  <c:v>41.369863013698613</c:v>
                </c:pt>
                <c:pt idx="757">
                  <c:v>40.547945205479451</c:v>
                </c:pt>
                <c:pt idx="758">
                  <c:v>41.095890410958908</c:v>
                </c:pt>
                <c:pt idx="759">
                  <c:v>41.369863013698613</c:v>
                </c:pt>
                <c:pt idx="760">
                  <c:v>43.287671232876711</c:v>
                </c:pt>
                <c:pt idx="761">
                  <c:v>41.369863013698613</c:v>
                </c:pt>
                <c:pt idx="762">
                  <c:v>40.821917808219176</c:v>
                </c:pt>
                <c:pt idx="763">
                  <c:v>41.643835616438359</c:v>
                </c:pt>
                <c:pt idx="764">
                  <c:v>43.013698630136986</c:v>
                </c:pt>
                <c:pt idx="765">
                  <c:v>42.19178082191781</c:v>
                </c:pt>
                <c:pt idx="766">
                  <c:v>43.013698630136986</c:v>
                </c:pt>
                <c:pt idx="767">
                  <c:v>43.013698630136986</c:v>
                </c:pt>
                <c:pt idx="768">
                  <c:v>42.19178082191781</c:v>
                </c:pt>
                <c:pt idx="769">
                  <c:v>41.369863013698613</c:v>
                </c:pt>
                <c:pt idx="770">
                  <c:v>42.465753424657535</c:v>
                </c:pt>
                <c:pt idx="771">
                  <c:v>42.465753424657535</c:v>
                </c:pt>
                <c:pt idx="772">
                  <c:v>44.109589041095887</c:v>
                </c:pt>
                <c:pt idx="773">
                  <c:v>43.561643835616422</c:v>
                </c:pt>
                <c:pt idx="774">
                  <c:v>41.917808219178085</c:v>
                </c:pt>
                <c:pt idx="775">
                  <c:v>41.917808219178085</c:v>
                </c:pt>
                <c:pt idx="776">
                  <c:v>43.287671232876711</c:v>
                </c:pt>
                <c:pt idx="777">
                  <c:v>41.643835616438359</c:v>
                </c:pt>
                <c:pt idx="778">
                  <c:v>42.19178082191781</c:v>
                </c:pt>
                <c:pt idx="779">
                  <c:v>43.561643835616422</c:v>
                </c:pt>
                <c:pt idx="780">
                  <c:v>43.287671232876711</c:v>
                </c:pt>
                <c:pt idx="781">
                  <c:v>44.109589041095887</c:v>
                </c:pt>
                <c:pt idx="782">
                  <c:v>42.739726027397253</c:v>
                </c:pt>
                <c:pt idx="783">
                  <c:v>42.739726027397253</c:v>
                </c:pt>
                <c:pt idx="784">
                  <c:v>43.287671232876711</c:v>
                </c:pt>
                <c:pt idx="785">
                  <c:v>40.27397260273974</c:v>
                </c:pt>
                <c:pt idx="786">
                  <c:v>42.19178082191781</c:v>
                </c:pt>
                <c:pt idx="787">
                  <c:v>41.917808219178085</c:v>
                </c:pt>
                <c:pt idx="788">
                  <c:v>41.095890410958908</c:v>
                </c:pt>
                <c:pt idx="789">
                  <c:v>41.369863013698613</c:v>
                </c:pt>
                <c:pt idx="790">
                  <c:v>43.013698630136986</c:v>
                </c:pt>
                <c:pt idx="791">
                  <c:v>42.19178082191781</c:v>
                </c:pt>
                <c:pt idx="792">
                  <c:v>43.287671232876711</c:v>
                </c:pt>
                <c:pt idx="793">
                  <c:v>41.643835616438359</c:v>
                </c:pt>
                <c:pt idx="794">
                  <c:v>42.739726027397253</c:v>
                </c:pt>
                <c:pt idx="795">
                  <c:v>41.643835616438359</c:v>
                </c:pt>
                <c:pt idx="796">
                  <c:v>43.561643835616422</c:v>
                </c:pt>
                <c:pt idx="797">
                  <c:v>43.561643835616422</c:v>
                </c:pt>
                <c:pt idx="798">
                  <c:v>42.739726027397253</c:v>
                </c:pt>
                <c:pt idx="799">
                  <c:v>43.287671232876711</c:v>
                </c:pt>
                <c:pt idx="800">
                  <c:v>43.287671232876711</c:v>
                </c:pt>
                <c:pt idx="801">
                  <c:v>41.917808219178085</c:v>
                </c:pt>
                <c:pt idx="802">
                  <c:v>41.095890410958908</c:v>
                </c:pt>
                <c:pt idx="803">
                  <c:v>42.465753424657535</c:v>
                </c:pt>
                <c:pt idx="804">
                  <c:v>42.465753424657535</c:v>
                </c:pt>
                <c:pt idx="805">
                  <c:v>43.287671232876711</c:v>
                </c:pt>
                <c:pt idx="806">
                  <c:v>41.917808219178085</c:v>
                </c:pt>
                <c:pt idx="807">
                  <c:v>43.013698630136986</c:v>
                </c:pt>
                <c:pt idx="808">
                  <c:v>42.19178082191781</c:v>
                </c:pt>
                <c:pt idx="809">
                  <c:v>43.287671232876711</c:v>
                </c:pt>
                <c:pt idx="810">
                  <c:v>42.739726027397253</c:v>
                </c:pt>
                <c:pt idx="811">
                  <c:v>43.287671232876711</c:v>
                </c:pt>
                <c:pt idx="812">
                  <c:v>43.287671232876711</c:v>
                </c:pt>
                <c:pt idx="813">
                  <c:v>43.835616438356155</c:v>
                </c:pt>
                <c:pt idx="814">
                  <c:v>42.739726027397253</c:v>
                </c:pt>
                <c:pt idx="815">
                  <c:v>42.465753424657535</c:v>
                </c:pt>
                <c:pt idx="816">
                  <c:v>43.013698630136986</c:v>
                </c:pt>
                <c:pt idx="817">
                  <c:v>43.013698630136986</c:v>
                </c:pt>
                <c:pt idx="818">
                  <c:v>41.643835616438359</c:v>
                </c:pt>
                <c:pt idx="819">
                  <c:v>41.369863013698613</c:v>
                </c:pt>
                <c:pt idx="820">
                  <c:v>42.19178082191781</c:v>
                </c:pt>
                <c:pt idx="821">
                  <c:v>41.369863013698613</c:v>
                </c:pt>
                <c:pt idx="822">
                  <c:v>42.739726027397253</c:v>
                </c:pt>
                <c:pt idx="823">
                  <c:v>42.465753424657535</c:v>
                </c:pt>
                <c:pt idx="824">
                  <c:v>41.369863013698613</c:v>
                </c:pt>
                <c:pt idx="825">
                  <c:v>43.287671232876711</c:v>
                </c:pt>
                <c:pt idx="826">
                  <c:v>41.917808219178085</c:v>
                </c:pt>
                <c:pt idx="827">
                  <c:v>42.465753424657535</c:v>
                </c:pt>
                <c:pt idx="828">
                  <c:v>41.643835616438359</c:v>
                </c:pt>
                <c:pt idx="829">
                  <c:v>43.013698630136986</c:v>
                </c:pt>
                <c:pt idx="830">
                  <c:v>42.465753424657535</c:v>
                </c:pt>
                <c:pt idx="831">
                  <c:v>40.27397260273974</c:v>
                </c:pt>
                <c:pt idx="832">
                  <c:v>42.19178082191781</c:v>
                </c:pt>
                <c:pt idx="833">
                  <c:v>41.917808219178085</c:v>
                </c:pt>
                <c:pt idx="834">
                  <c:v>43.561643835616422</c:v>
                </c:pt>
                <c:pt idx="835">
                  <c:v>42.19178082191781</c:v>
                </c:pt>
                <c:pt idx="836">
                  <c:v>41.369863013698613</c:v>
                </c:pt>
                <c:pt idx="837">
                  <c:v>41.917808219178085</c:v>
                </c:pt>
                <c:pt idx="838">
                  <c:v>42.465753424657535</c:v>
                </c:pt>
                <c:pt idx="839">
                  <c:v>41.917808219178085</c:v>
                </c:pt>
                <c:pt idx="840">
                  <c:v>40.547945205479451</c:v>
                </c:pt>
                <c:pt idx="841">
                  <c:v>41.369863013698613</c:v>
                </c:pt>
                <c:pt idx="842">
                  <c:v>40.821917808219176</c:v>
                </c:pt>
                <c:pt idx="843">
                  <c:v>42.739726027397253</c:v>
                </c:pt>
                <c:pt idx="844">
                  <c:v>41.917808219178085</c:v>
                </c:pt>
                <c:pt idx="845">
                  <c:v>41.369863013698613</c:v>
                </c:pt>
                <c:pt idx="846">
                  <c:v>41.369863013698613</c:v>
                </c:pt>
                <c:pt idx="847">
                  <c:v>42.465753424657535</c:v>
                </c:pt>
                <c:pt idx="848">
                  <c:v>43.287671232876711</c:v>
                </c:pt>
                <c:pt idx="849">
                  <c:v>42.19178082191781</c:v>
                </c:pt>
                <c:pt idx="850">
                  <c:v>42.19178082191781</c:v>
                </c:pt>
                <c:pt idx="851">
                  <c:v>42.739726027397253</c:v>
                </c:pt>
                <c:pt idx="852">
                  <c:v>42.739726027397253</c:v>
                </c:pt>
                <c:pt idx="853">
                  <c:v>43.013698630136986</c:v>
                </c:pt>
                <c:pt idx="854">
                  <c:v>42.739726027397253</c:v>
                </c:pt>
                <c:pt idx="855">
                  <c:v>42.465753424657535</c:v>
                </c:pt>
                <c:pt idx="856">
                  <c:v>42.19178082191781</c:v>
                </c:pt>
                <c:pt idx="857">
                  <c:v>43.561643835616422</c:v>
                </c:pt>
                <c:pt idx="858">
                  <c:v>43.287671232876711</c:v>
                </c:pt>
                <c:pt idx="859">
                  <c:v>42.739726027397253</c:v>
                </c:pt>
                <c:pt idx="860">
                  <c:v>42.19178082191781</c:v>
                </c:pt>
                <c:pt idx="861">
                  <c:v>42.19178082191781</c:v>
                </c:pt>
                <c:pt idx="862">
                  <c:v>41.643835616438359</c:v>
                </c:pt>
                <c:pt idx="863">
                  <c:v>43.013698630136986</c:v>
                </c:pt>
                <c:pt idx="864">
                  <c:v>41.917808219178085</c:v>
                </c:pt>
                <c:pt idx="865">
                  <c:v>44.383561643835613</c:v>
                </c:pt>
                <c:pt idx="866">
                  <c:v>42.739726027397253</c:v>
                </c:pt>
                <c:pt idx="867">
                  <c:v>43.287671232876711</c:v>
                </c:pt>
                <c:pt idx="868">
                  <c:v>42.465753424657535</c:v>
                </c:pt>
                <c:pt idx="869">
                  <c:v>43.287671232876711</c:v>
                </c:pt>
                <c:pt idx="870">
                  <c:v>41.095890410958908</c:v>
                </c:pt>
                <c:pt idx="871">
                  <c:v>43.287671232876711</c:v>
                </c:pt>
                <c:pt idx="872">
                  <c:v>41.369863013698613</c:v>
                </c:pt>
                <c:pt idx="873">
                  <c:v>42.19178082191781</c:v>
                </c:pt>
                <c:pt idx="874">
                  <c:v>42.19178082191781</c:v>
                </c:pt>
                <c:pt idx="875">
                  <c:v>42.465753424657535</c:v>
                </c:pt>
                <c:pt idx="876">
                  <c:v>42.465753424657535</c:v>
                </c:pt>
                <c:pt idx="877">
                  <c:v>43.287671232876711</c:v>
                </c:pt>
                <c:pt idx="878">
                  <c:v>43.013698630136986</c:v>
                </c:pt>
                <c:pt idx="879">
                  <c:v>42.465753424657535</c:v>
                </c:pt>
                <c:pt idx="880">
                  <c:v>43.013698630136986</c:v>
                </c:pt>
                <c:pt idx="881">
                  <c:v>43.561643835616422</c:v>
                </c:pt>
                <c:pt idx="882">
                  <c:v>43.835616438356155</c:v>
                </c:pt>
                <c:pt idx="883">
                  <c:v>43.835616438356155</c:v>
                </c:pt>
                <c:pt idx="884">
                  <c:v>42.739726027397253</c:v>
                </c:pt>
                <c:pt idx="885">
                  <c:v>43.287671232876711</c:v>
                </c:pt>
                <c:pt idx="886">
                  <c:v>41.917808219178085</c:v>
                </c:pt>
                <c:pt idx="887">
                  <c:v>42.19178082191781</c:v>
                </c:pt>
                <c:pt idx="888">
                  <c:v>43.287671232876711</c:v>
                </c:pt>
                <c:pt idx="889">
                  <c:v>43.835616438356155</c:v>
                </c:pt>
                <c:pt idx="890">
                  <c:v>42.465753424657535</c:v>
                </c:pt>
                <c:pt idx="891">
                  <c:v>43.013698630136986</c:v>
                </c:pt>
                <c:pt idx="892">
                  <c:v>43.013698630136986</c:v>
                </c:pt>
                <c:pt idx="893">
                  <c:v>41.917808219178085</c:v>
                </c:pt>
                <c:pt idx="894">
                  <c:v>43.561643835616422</c:v>
                </c:pt>
                <c:pt idx="895">
                  <c:v>43.287671232876711</c:v>
                </c:pt>
                <c:pt idx="896">
                  <c:v>43.561643835616422</c:v>
                </c:pt>
                <c:pt idx="897">
                  <c:v>41.643835616438359</c:v>
                </c:pt>
                <c:pt idx="898">
                  <c:v>41.917808219178085</c:v>
                </c:pt>
                <c:pt idx="899">
                  <c:v>42.19178082191781</c:v>
                </c:pt>
                <c:pt idx="900">
                  <c:v>42.19178082191781</c:v>
                </c:pt>
                <c:pt idx="901">
                  <c:v>41.369863013698613</c:v>
                </c:pt>
                <c:pt idx="902">
                  <c:v>42.465753424657535</c:v>
                </c:pt>
                <c:pt idx="903">
                  <c:v>42.465753424657535</c:v>
                </c:pt>
                <c:pt idx="904">
                  <c:v>43.287671232876711</c:v>
                </c:pt>
                <c:pt idx="905">
                  <c:v>42.19178082191781</c:v>
                </c:pt>
                <c:pt idx="906">
                  <c:v>43.013698630136986</c:v>
                </c:pt>
                <c:pt idx="907">
                  <c:v>41.917808219178085</c:v>
                </c:pt>
                <c:pt idx="908">
                  <c:v>41.643835616438359</c:v>
                </c:pt>
                <c:pt idx="909">
                  <c:v>41.643835616438359</c:v>
                </c:pt>
                <c:pt idx="910">
                  <c:v>43.013698630136986</c:v>
                </c:pt>
                <c:pt idx="911">
                  <c:v>41.643835616438359</c:v>
                </c:pt>
                <c:pt idx="912">
                  <c:v>41.095890410958908</c:v>
                </c:pt>
                <c:pt idx="913">
                  <c:v>42.19178082191781</c:v>
                </c:pt>
                <c:pt idx="914">
                  <c:v>41.369863013698613</c:v>
                </c:pt>
                <c:pt idx="915">
                  <c:v>42.19178082191781</c:v>
                </c:pt>
                <c:pt idx="916">
                  <c:v>42.465753424657535</c:v>
                </c:pt>
                <c:pt idx="917">
                  <c:v>43.013698630136986</c:v>
                </c:pt>
                <c:pt idx="918">
                  <c:v>41.643835616438359</c:v>
                </c:pt>
                <c:pt idx="919">
                  <c:v>42.739726027397253</c:v>
                </c:pt>
                <c:pt idx="920">
                  <c:v>41.643835616438359</c:v>
                </c:pt>
                <c:pt idx="921">
                  <c:v>42.19178082191781</c:v>
                </c:pt>
                <c:pt idx="922">
                  <c:v>42.465753424657535</c:v>
                </c:pt>
                <c:pt idx="923">
                  <c:v>42.19178082191781</c:v>
                </c:pt>
                <c:pt idx="924">
                  <c:v>42.19178082191781</c:v>
                </c:pt>
                <c:pt idx="925">
                  <c:v>41.643835616438359</c:v>
                </c:pt>
                <c:pt idx="926">
                  <c:v>41.369863013698613</c:v>
                </c:pt>
                <c:pt idx="927">
                  <c:v>41.369863013698613</c:v>
                </c:pt>
                <c:pt idx="928">
                  <c:v>42.465753424657535</c:v>
                </c:pt>
                <c:pt idx="929">
                  <c:v>42.739726027397253</c:v>
                </c:pt>
                <c:pt idx="930">
                  <c:v>41.643835616438359</c:v>
                </c:pt>
                <c:pt idx="931">
                  <c:v>41.643835616438359</c:v>
                </c:pt>
                <c:pt idx="932">
                  <c:v>42.465753424657535</c:v>
                </c:pt>
                <c:pt idx="933">
                  <c:v>41.917808219178085</c:v>
                </c:pt>
                <c:pt idx="934">
                  <c:v>42.465753424657535</c:v>
                </c:pt>
                <c:pt idx="935">
                  <c:v>42.465753424657535</c:v>
                </c:pt>
                <c:pt idx="936">
                  <c:v>40.821917808219176</c:v>
                </c:pt>
                <c:pt idx="937">
                  <c:v>42.465753424657535</c:v>
                </c:pt>
                <c:pt idx="938">
                  <c:v>41.369863013698613</c:v>
                </c:pt>
                <c:pt idx="939">
                  <c:v>42.19178082191781</c:v>
                </c:pt>
                <c:pt idx="940">
                  <c:v>43.013698630136986</c:v>
                </c:pt>
                <c:pt idx="941">
                  <c:v>42.739726027397253</c:v>
                </c:pt>
                <c:pt idx="942">
                  <c:v>44.657534246575359</c:v>
                </c:pt>
                <c:pt idx="943">
                  <c:v>42.739726027397253</c:v>
                </c:pt>
                <c:pt idx="944">
                  <c:v>43.835616438356155</c:v>
                </c:pt>
                <c:pt idx="945">
                  <c:v>41.917808219178085</c:v>
                </c:pt>
                <c:pt idx="946">
                  <c:v>43.287671232876711</c:v>
                </c:pt>
                <c:pt idx="947">
                  <c:v>41.917808219178085</c:v>
                </c:pt>
                <c:pt idx="948">
                  <c:v>42.739726027397253</c:v>
                </c:pt>
                <c:pt idx="949">
                  <c:v>41.095890410958908</c:v>
                </c:pt>
                <c:pt idx="950">
                  <c:v>41.095890410958908</c:v>
                </c:pt>
                <c:pt idx="951">
                  <c:v>41.643835616438359</c:v>
                </c:pt>
                <c:pt idx="952">
                  <c:v>41.369863013698613</c:v>
                </c:pt>
                <c:pt idx="953">
                  <c:v>41.917808219178085</c:v>
                </c:pt>
                <c:pt idx="954">
                  <c:v>41.917808219178085</c:v>
                </c:pt>
                <c:pt idx="955">
                  <c:v>40.821917808219176</c:v>
                </c:pt>
                <c:pt idx="956">
                  <c:v>42.19178082191781</c:v>
                </c:pt>
                <c:pt idx="957">
                  <c:v>41.917808219178085</c:v>
                </c:pt>
                <c:pt idx="958">
                  <c:v>40.821917808219176</c:v>
                </c:pt>
                <c:pt idx="959">
                  <c:v>40.547945205479451</c:v>
                </c:pt>
                <c:pt idx="960">
                  <c:v>40.821917808219176</c:v>
                </c:pt>
                <c:pt idx="961">
                  <c:v>40.547945205479451</c:v>
                </c:pt>
                <c:pt idx="962">
                  <c:v>41.095890410958908</c:v>
                </c:pt>
                <c:pt idx="963">
                  <c:v>40.547945205479451</c:v>
                </c:pt>
                <c:pt idx="964">
                  <c:v>41.643835616438359</c:v>
                </c:pt>
                <c:pt idx="965">
                  <c:v>40.821917808219176</c:v>
                </c:pt>
                <c:pt idx="966">
                  <c:v>40.547945205479451</c:v>
                </c:pt>
                <c:pt idx="967">
                  <c:v>40.821917808219176</c:v>
                </c:pt>
                <c:pt idx="968">
                  <c:v>39.726027397260275</c:v>
                </c:pt>
                <c:pt idx="969">
                  <c:v>40</c:v>
                </c:pt>
                <c:pt idx="970">
                  <c:v>40.547945205479451</c:v>
                </c:pt>
                <c:pt idx="971">
                  <c:v>41.917808219178085</c:v>
                </c:pt>
                <c:pt idx="972">
                  <c:v>40.547945205479451</c:v>
                </c:pt>
                <c:pt idx="973">
                  <c:v>40</c:v>
                </c:pt>
                <c:pt idx="974">
                  <c:v>39.178082191780831</c:v>
                </c:pt>
                <c:pt idx="975">
                  <c:v>41.095890410958908</c:v>
                </c:pt>
                <c:pt idx="976">
                  <c:v>40.821917808219176</c:v>
                </c:pt>
                <c:pt idx="977">
                  <c:v>41.369863013698613</c:v>
                </c:pt>
                <c:pt idx="978">
                  <c:v>41.369863013698613</c:v>
                </c:pt>
                <c:pt idx="979">
                  <c:v>40.27397260273974</c:v>
                </c:pt>
                <c:pt idx="980">
                  <c:v>41.095890410958908</c:v>
                </c:pt>
                <c:pt idx="981">
                  <c:v>40.547945205479451</c:v>
                </c:pt>
                <c:pt idx="982">
                  <c:v>41.095890410958908</c:v>
                </c:pt>
                <c:pt idx="983">
                  <c:v>41.917808219178085</c:v>
                </c:pt>
                <c:pt idx="984">
                  <c:v>41.095890410958908</c:v>
                </c:pt>
                <c:pt idx="985">
                  <c:v>41.095890410958908</c:v>
                </c:pt>
                <c:pt idx="986">
                  <c:v>41.095890410958908</c:v>
                </c:pt>
                <c:pt idx="987">
                  <c:v>42.19178082191781</c:v>
                </c:pt>
                <c:pt idx="988">
                  <c:v>41.643835616438359</c:v>
                </c:pt>
                <c:pt idx="989">
                  <c:v>40.821917808219176</c:v>
                </c:pt>
                <c:pt idx="990">
                  <c:v>40.27397260273974</c:v>
                </c:pt>
                <c:pt idx="991">
                  <c:v>41.369863013698613</c:v>
                </c:pt>
                <c:pt idx="992">
                  <c:v>40.27397260273974</c:v>
                </c:pt>
                <c:pt idx="993">
                  <c:v>40.27397260273974</c:v>
                </c:pt>
                <c:pt idx="994">
                  <c:v>41.643835616438359</c:v>
                </c:pt>
                <c:pt idx="995">
                  <c:v>40.821917808219176</c:v>
                </c:pt>
                <c:pt idx="996">
                  <c:v>42.19178082191781</c:v>
                </c:pt>
                <c:pt idx="997">
                  <c:v>41.369863013698613</c:v>
                </c:pt>
                <c:pt idx="998">
                  <c:v>40.27397260273974</c:v>
                </c:pt>
                <c:pt idx="999">
                  <c:v>41.095890410958908</c:v>
                </c:pt>
              </c:numCache>
            </c:numRef>
          </c:yVal>
          <c:smooth val="0"/>
        </c:ser>
        <c:ser>
          <c:idx val="2"/>
          <c:order val="2"/>
          <c:tx>
            <c:strRef>
              <c:f>List2!$M$1</c:f>
              <c:strCache>
                <c:ptCount val="1"/>
                <c:pt idx="0">
                  <c:v>% Correct Test</c:v>
                </c:pt>
              </c:strCache>
            </c:strRef>
          </c:tx>
          <c:spPr>
            <a:ln w="28575">
              <a:noFill/>
            </a:ln>
          </c:spPr>
          <c:marker>
            <c:symbol val="circle"/>
            <c:size val="2"/>
            <c:spPr>
              <a:ln>
                <a:noFill/>
              </a:ln>
            </c:spPr>
          </c:marker>
          <c:xVal>
            <c:numRef>
              <c:f>List2!$A$2:$A$1001</c:f>
              <c:numCache>
                <c:formatCode>General</c:formatCode>
                <c:ptCount val="1000"/>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pt idx="65">
                  <c:v>66</c:v>
                </c:pt>
                <c:pt idx="66">
                  <c:v>67</c:v>
                </c:pt>
                <c:pt idx="67">
                  <c:v>68</c:v>
                </c:pt>
                <c:pt idx="68">
                  <c:v>69</c:v>
                </c:pt>
                <c:pt idx="69">
                  <c:v>70</c:v>
                </c:pt>
                <c:pt idx="70">
                  <c:v>71</c:v>
                </c:pt>
                <c:pt idx="71">
                  <c:v>72</c:v>
                </c:pt>
                <c:pt idx="72">
                  <c:v>73</c:v>
                </c:pt>
                <c:pt idx="73">
                  <c:v>74</c:v>
                </c:pt>
                <c:pt idx="74">
                  <c:v>75</c:v>
                </c:pt>
                <c:pt idx="75">
                  <c:v>76</c:v>
                </c:pt>
                <c:pt idx="76">
                  <c:v>77</c:v>
                </c:pt>
                <c:pt idx="77">
                  <c:v>78</c:v>
                </c:pt>
                <c:pt idx="78">
                  <c:v>79</c:v>
                </c:pt>
                <c:pt idx="79">
                  <c:v>80</c:v>
                </c:pt>
                <c:pt idx="80">
                  <c:v>81</c:v>
                </c:pt>
                <c:pt idx="81">
                  <c:v>82</c:v>
                </c:pt>
                <c:pt idx="82">
                  <c:v>83</c:v>
                </c:pt>
                <c:pt idx="83">
                  <c:v>84</c:v>
                </c:pt>
                <c:pt idx="84">
                  <c:v>85</c:v>
                </c:pt>
                <c:pt idx="85">
                  <c:v>86</c:v>
                </c:pt>
                <c:pt idx="86">
                  <c:v>87</c:v>
                </c:pt>
                <c:pt idx="87">
                  <c:v>88</c:v>
                </c:pt>
                <c:pt idx="88">
                  <c:v>89</c:v>
                </c:pt>
                <c:pt idx="89">
                  <c:v>90</c:v>
                </c:pt>
                <c:pt idx="90">
                  <c:v>91</c:v>
                </c:pt>
                <c:pt idx="91">
                  <c:v>92</c:v>
                </c:pt>
                <c:pt idx="92">
                  <c:v>93</c:v>
                </c:pt>
                <c:pt idx="93">
                  <c:v>94</c:v>
                </c:pt>
                <c:pt idx="94">
                  <c:v>95</c:v>
                </c:pt>
                <c:pt idx="95">
                  <c:v>96</c:v>
                </c:pt>
                <c:pt idx="96">
                  <c:v>97</c:v>
                </c:pt>
                <c:pt idx="97">
                  <c:v>98</c:v>
                </c:pt>
                <c:pt idx="98">
                  <c:v>99</c:v>
                </c:pt>
                <c:pt idx="99">
                  <c:v>100</c:v>
                </c:pt>
                <c:pt idx="100">
                  <c:v>101</c:v>
                </c:pt>
                <c:pt idx="101">
                  <c:v>102</c:v>
                </c:pt>
                <c:pt idx="102">
                  <c:v>103</c:v>
                </c:pt>
                <c:pt idx="103">
                  <c:v>104</c:v>
                </c:pt>
                <c:pt idx="104">
                  <c:v>105</c:v>
                </c:pt>
                <c:pt idx="105">
                  <c:v>106</c:v>
                </c:pt>
                <c:pt idx="106">
                  <c:v>107</c:v>
                </c:pt>
                <c:pt idx="107">
                  <c:v>108</c:v>
                </c:pt>
                <c:pt idx="108">
                  <c:v>109</c:v>
                </c:pt>
                <c:pt idx="109">
                  <c:v>110</c:v>
                </c:pt>
                <c:pt idx="110">
                  <c:v>111</c:v>
                </c:pt>
                <c:pt idx="111">
                  <c:v>112</c:v>
                </c:pt>
                <c:pt idx="112">
                  <c:v>113</c:v>
                </c:pt>
                <c:pt idx="113">
                  <c:v>114</c:v>
                </c:pt>
                <c:pt idx="114">
                  <c:v>115</c:v>
                </c:pt>
                <c:pt idx="115">
                  <c:v>116</c:v>
                </c:pt>
                <c:pt idx="116">
                  <c:v>117</c:v>
                </c:pt>
                <c:pt idx="117">
                  <c:v>118</c:v>
                </c:pt>
                <c:pt idx="118">
                  <c:v>119</c:v>
                </c:pt>
                <c:pt idx="119">
                  <c:v>120</c:v>
                </c:pt>
                <c:pt idx="120">
                  <c:v>121</c:v>
                </c:pt>
                <c:pt idx="121">
                  <c:v>122</c:v>
                </c:pt>
                <c:pt idx="122">
                  <c:v>123</c:v>
                </c:pt>
                <c:pt idx="123">
                  <c:v>124</c:v>
                </c:pt>
                <c:pt idx="124">
                  <c:v>125</c:v>
                </c:pt>
                <c:pt idx="125">
                  <c:v>126</c:v>
                </c:pt>
                <c:pt idx="126">
                  <c:v>127</c:v>
                </c:pt>
                <c:pt idx="127">
                  <c:v>128</c:v>
                </c:pt>
                <c:pt idx="128">
                  <c:v>129</c:v>
                </c:pt>
                <c:pt idx="129">
                  <c:v>130</c:v>
                </c:pt>
                <c:pt idx="130">
                  <c:v>131</c:v>
                </c:pt>
                <c:pt idx="131">
                  <c:v>132</c:v>
                </c:pt>
                <c:pt idx="132">
                  <c:v>133</c:v>
                </c:pt>
                <c:pt idx="133">
                  <c:v>134</c:v>
                </c:pt>
                <c:pt idx="134">
                  <c:v>135</c:v>
                </c:pt>
                <c:pt idx="135">
                  <c:v>136</c:v>
                </c:pt>
                <c:pt idx="136">
                  <c:v>137</c:v>
                </c:pt>
                <c:pt idx="137">
                  <c:v>138</c:v>
                </c:pt>
                <c:pt idx="138">
                  <c:v>139</c:v>
                </c:pt>
                <c:pt idx="139">
                  <c:v>140</c:v>
                </c:pt>
                <c:pt idx="140">
                  <c:v>141</c:v>
                </c:pt>
                <c:pt idx="141">
                  <c:v>142</c:v>
                </c:pt>
                <c:pt idx="142">
                  <c:v>143</c:v>
                </c:pt>
                <c:pt idx="143">
                  <c:v>144</c:v>
                </c:pt>
                <c:pt idx="144">
                  <c:v>145</c:v>
                </c:pt>
                <c:pt idx="145">
                  <c:v>146</c:v>
                </c:pt>
                <c:pt idx="146">
                  <c:v>147</c:v>
                </c:pt>
                <c:pt idx="147">
                  <c:v>148</c:v>
                </c:pt>
                <c:pt idx="148">
                  <c:v>149</c:v>
                </c:pt>
                <c:pt idx="149">
                  <c:v>150</c:v>
                </c:pt>
                <c:pt idx="150">
                  <c:v>151</c:v>
                </c:pt>
                <c:pt idx="151">
                  <c:v>152</c:v>
                </c:pt>
                <c:pt idx="152">
                  <c:v>153</c:v>
                </c:pt>
                <c:pt idx="153">
                  <c:v>154</c:v>
                </c:pt>
                <c:pt idx="154">
                  <c:v>155</c:v>
                </c:pt>
                <c:pt idx="155">
                  <c:v>156</c:v>
                </c:pt>
                <c:pt idx="156">
                  <c:v>157</c:v>
                </c:pt>
                <c:pt idx="157">
                  <c:v>158</c:v>
                </c:pt>
                <c:pt idx="158">
                  <c:v>159</c:v>
                </c:pt>
                <c:pt idx="159">
                  <c:v>160</c:v>
                </c:pt>
                <c:pt idx="160">
                  <c:v>161</c:v>
                </c:pt>
                <c:pt idx="161">
                  <c:v>162</c:v>
                </c:pt>
                <c:pt idx="162">
                  <c:v>163</c:v>
                </c:pt>
                <c:pt idx="163">
                  <c:v>164</c:v>
                </c:pt>
                <c:pt idx="164">
                  <c:v>165</c:v>
                </c:pt>
                <c:pt idx="165">
                  <c:v>166</c:v>
                </c:pt>
                <c:pt idx="166">
                  <c:v>167</c:v>
                </c:pt>
                <c:pt idx="167">
                  <c:v>168</c:v>
                </c:pt>
                <c:pt idx="168">
                  <c:v>169</c:v>
                </c:pt>
                <c:pt idx="169">
                  <c:v>170</c:v>
                </c:pt>
                <c:pt idx="170">
                  <c:v>171</c:v>
                </c:pt>
                <c:pt idx="171">
                  <c:v>172</c:v>
                </c:pt>
                <c:pt idx="172">
                  <c:v>173</c:v>
                </c:pt>
                <c:pt idx="173">
                  <c:v>174</c:v>
                </c:pt>
                <c:pt idx="174">
                  <c:v>175</c:v>
                </c:pt>
                <c:pt idx="175">
                  <c:v>176</c:v>
                </c:pt>
                <c:pt idx="176">
                  <c:v>177</c:v>
                </c:pt>
                <c:pt idx="177">
                  <c:v>178</c:v>
                </c:pt>
                <c:pt idx="178">
                  <c:v>179</c:v>
                </c:pt>
                <c:pt idx="179">
                  <c:v>180</c:v>
                </c:pt>
                <c:pt idx="180">
                  <c:v>181</c:v>
                </c:pt>
                <c:pt idx="181">
                  <c:v>182</c:v>
                </c:pt>
                <c:pt idx="182">
                  <c:v>183</c:v>
                </c:pt>
                <c:pt idx="183">
                  <c:v>184</c:v>
                </c:pt>
                <c:pt idx="184">
                  <c:v>185</c:v>
                </c:pt>
                <c:pt idx="185">
                  <c:v>186</c:v>
                </c:pt>
                <c:pt idx="186">
                  <c:v>187</c:v>
                </c:pt>
                <c:pt idx="187">
                  <c:v>188</c:v>
                </c:pt>
                <c:pt idx="188">
                  <c:v>189</c:v>
                </c:pt>
                <c:pt idx="189">
                  <c:v>190</c:v>
                </c:pt>
                <c:pt idx="190">
                  <c:v>191</c:v>
                </c:pt>
                <c:pt idx="191">
                  <c:v>192</c:v>
                </c:pt>
                <c:pt idx="192">
                  <c:v>193</c:v>
                </c:pt>
                <c:pt idx="193">
                  <c:v>194</c:v>
                </c:pt>
                <c:pt idx="194">
                  <c:v>195</c:v>
                </c:pt>
                <c:pt idx="195">
                  <c:v>196</c:v>
                </c:pt>
                <c:pt idx="196">
                  <c:v>197</c:v>
                </c:pt>
                <c:pt idx="197">
                  <c:v>198</c:v>
                </c:pt>
                <c:pt idx="198">
                  <c:v>199</c:v>
                </c:pt>
                <c:pt idx="199">
                  <c:v>200</c:v>
                </c:pt>
                <c:pt idx="200">
                  <c:v>201</c:v>
                </c:pt>
                <c:pt idx="201">
                  <c:v>202</c:v>
                </c:pt>
                <c:pt idx="202">
                  <c:v>203</c:v>
                </c:pt>
                <c:pt idx="203">
                  <c:v>204</c:v>
                </c:pt>
                <c:pt idx="204">
                  <c:v>205</c:v>
                </c:pt>
                <c:pt idx="205">
                  <c:v>206</c:v>
                </c:pt>
                <c:pt idx="206">
                  <c:v>207</c:v>
                </c:pt>
                <c:pt idx="207">
                  <c:v>208</c:v>
                </c:pt>
                <c:pt idx="208">
                  <c:v>209</c:v>
                </c:pt>
                <c:pt idx="209">
                  <c:v>210</c:v>
                </c:pt>
                <c:pt idx="210">
                  <c:v>211</c:v>
                </c:pt>
                <c:pt idx="211">
                  <c:v>212</c:v>
                </c:pt>
                <c:pt idx="212">
                  <c:v>213</c:v>
                </c:pt>
                <c:pt idx="213">
                  <c:v>214</c:v>
                </c:pt>
                <c:pt idx="214">
                  <c:v>215</c:v>
                </c:pt>
                <c:pt idx="215">
                  <c:v>216</c:v>
                </c:pt>
                <c:pt idx="216">
                  <c:v>217</c:v>
                </c:pt>
                <c:pt idx="217">
                  <c:v>218</c:v>
                </c:pt>
                <c:pt idx="218">
                  <c:v>219</c:v>
                </c:pt>
                <c:pt idx="219">
                  <c:v>220</c:v>
                </c:pt>
                <c:pt idx="220">
                  <c:v>221</c:v>
                </c:pt>
                <c:pt idx="221">
                  <c:v>222</c:v>
                </c:pt>
                <c:pt idx="222">
                  <c:v>223</c:v>
                </c:pt>
                <c:pt idx="223">
                  <c:v>224</c:v>
                </c:pt>
                <c:pt idx="224">
                  <c:v>225</c:v>
                </c:pt>
                <c:pt idx="225">
                  <c:v>226</c:v>
                </c:pt>
                <c:pt idx="226">
                  <c:v>227</c:v>
                </c:pt>
                <c:pt idx="227">
                  <c:v>228</c:v>
                </c:pt>
                <c:pt idx="228">
                  <c:v>229</c:v>
                </c:pt>
                <c:pt idx="229">
                  <c:v>230</c:v>
                </c:pt>
                <c:pt idx="230">
                  <c:v>231</c:v>
                </c:pt>
                <c:pt idx="231">
                  <c:v>232</c:v>
                </c:pt>
                <c:pt idx="232">
                  <c:v>233</c:v>
                </c:pt>
                <c:pt idx="233">
                  <c:v>234</c:v>
                </c:pt>
                <c:pt idx="234">
                  <c:v>235</c:v>
                </c:pt>
                <c:pt idx="235">
                  <c:v>236</c:v>
                </c:pt>
                <c:pt idx="236">
                  <c:v>237</c:v>
                </c:pt>
                <c:pt idx="237">
                  <c:v>238</c:v>
                </c:pt>
                <c:pt idx="238">
                  <c:v>239</c:v>
                </c:pt>
                <c:pt idx="239">
                  <c:v>240</c:v>
                </c:pt>
                <c:pt idx="240">
                  <c:v>241</c:v>
                </c:pt>
                <c:pt idx="241">
                  <c:v>242</c:v>
                </c:pt>
                <c:pt idx="242">
                  <c:v>243</c:v>
                </c:pt>
                <c:pt idx="243">
                  <c:v>244</c:v>
                </c:pt>
                <c:pt idx="244">
                  <c:v>245</c:v>
                </c:pt>
                <c:pt idx="245">
                  <c:v>246</c:v>
                </c:pt>
                <c:pt idx="246">
                  <c:v>247</c:v>
                </c:pt>
                <c:pt idx="247">
                  <c:v>248</c:v>
                </c:pt>
                <c:pt idx="248">
                  <c:v>249</c:v>
                </c:pt>
                <c:pt idx="249">
                  <c:v>250</c:v>
                </c:pt>
                <c:pt idx="250">
                  <c:v>251</c:v>
                </c:pt>
                <c:pt idx="251">
                  <c:v>252</c:v>
                </c:pt>
                <c:pt idx="252">
                  <c:v>253</c:v>
                </c:pt>
                <c:pt idx="253">
                  <c:v>254</c:v>
                </c:pt>
                <c:pt idx="254">
                  <c:v>255</c:v>
                </c:pt>
                <c:pt idx="255">
                  <c:v>256</c:v>
                </c:pt>
                <c:pt idx="256">
                  <c:v>257</c:v>
                </c:pt>
                <c:pt idx="257">
                  <c:v>258</c:v>
                </c:pt>
                <c:pt idx="258">
                  <c:v>259</c:v>
                </c:pt>
                <c:pt idx="259">
                  <c:v>260</c:v>
                </c:pt>
                <c:pt idx="260">
                  <c:v>261</c:v>
                </c:pt>
                <c:pt idx="261">
                  <c:v>262</c:v>
                </c:pt>
                <c:pt idx="262">
                  <c:v>263</c:v>
                </c:pt>
                <c:pt idx="263">
                  <c:v>264</c:v>
                </c:pt>
                <c:pt idx="264">
                  <c:v>265</c:v>
                </c:pt>
                <c:pt idx="265">
                  <c:v>266</c:v>
                </c:pt>
                <c:pt idx="266">
                  <c:v>267</c:v>
                </c:pt>
                <c:pt idx="267">
                  <c:v>268</c:v>
                </c:pt>
                <c:pt idx="268">
                  <c:v>269</c:v>
                </c:pt>
                <c:pt idx="269">
                  <c:v>270</c:v>
                </c:pt>
                <c:pt idx="270">
                  <c:v>271</c:v>
                </c:pt>
                <c:pt idx="271">
                  <c:v>272</c:v>
                </c:pt>
                <c:pt idx="272">
                  <c:v>273</c:v>
                </c:pt>
                <c:pt idx="273">
                  <c:v>274</c:v>
                </c:pt>
                <c:pt idx="274">
                  <c:v>275</c:v>
                </c:pt>
                <c:pt idx="275">
                  <c:v>276</c:v>
                </c:pt>
                <c:pt idx="276">
                  <c:v>277</c:v>
                </c:pt>
                <c:pt idx="277">
                  <c:v>278</c:v>
                </c:pt>
                <c:pt idx="278">
                  <c:v>279</c:v>
                </c:pt>
                <c:pt idx="279">
                  <c:v>280</c:v>
                </c:pt>
                <c:pt idx="280">
                  <c:v>281</c:v>
                </c:pt>
                <c:pt idx="281">
                  <c:v>282</c:v>
                </c:pt>
                <c:pt idx="282">
                  <c:v>283</c:v>
                </c:pt>
                <c:pt idx="283">
                  <c:v>284</c:v>
                </c:pt>
                <c:pt idx="284">
                  <c:v>285</c:v>
                </c:pt>
                <c:pt idx="285">
                  <c:v>286</c:v>
                </c:pt>
                <c:pt idx="286">
                  <c:v>287</c:v>
                </c:pt>
                <c:pt idx="287">
                  <c:v>288</c:v>
                </c:pt>
                <c:pt idx="288">
                  <c:v>289</c:v>
                </c:pt>
                <c:pt idx="289">
                  <c:v>290</c:v>
                </c:pt>
                <c:pt idx="290">
                  <c:v>291</c:v>
                </c:pt>
                <c:pt idx="291">
                  <c:v>292</c:v>
                </c:pt>
                <c:pt idx="292">
                  <c:v>293</c:v>
                </c:pt>
                <c:pt idx="293">
                  <c:v>294</c:v>
                </c:pt>
                <c:pt idx="294">
                  <c:v>295</c:v>
                </c:pt>
                <c:pt idx="295">
                  <c:v>296</c:v>
                </c:pt>
                <c:pt idx="296">
                  <c:v>297</c:v>
                </c:pt>
                <c:pt idx="297">
                  <c:v>298</c:v>
                </c:pt>
                <c:pt idx="298">
                  <c:v>299</c:v>
                </c:pt>
                <c:pt idx="299">
                  <c:v>300</c:v>
                </c:pt>
                <c:pt idx="300">
                  <c:v>301</c:v>
                </c:pt>
                <c:pt idx="301">
                  <c:v>302</c:v>
                </c:pt>
                <c:pt idx="302">
                  <c:v>303</c:v>
                </c:pt>
                <c:pt idx="303">
                  <c:v>304</c:v>
                </c:pt>
                <c:pt idx="304">
                  <c:v>305</c:v>
                </c:pt>
                <c:pt idx="305">
                  <c:v>306</c:v>
                </c:pt>
                <c:pt idx="306">
                  <c:v>307</c:v>
                </c:pt>
                <c:pt idx="307">
                  <c:v>308</c:v>
                </c:pt>
                <c:pt idx="308">
                  <c:v>309</c:v>
                </c:pt>
                <c:pt idx="309">
                  <c:v>310</c:v>
                </c:pt>
                <c:pt idx="310">
                  <c:v>311</c:v>
                </c:pt>
                <c:pt idx="311">
                  <c:v>312</c:v>
                </c:pt>
                <c:pt idx="312">
                  <c:v>313</c:v>
                </c:pt>
                <c:pt idx="313">
                  <c:v>314</c:v>
                </c:pt>
                <c:pt idx="314">
                  <c:v>315</c:v>
                </c:pt>
                <c:pt idx="315">
                  <c:v>316</c:v>
                </c:pt>
                <c:pt idx="316">
                  <c:v>317</c:v>
                </c:pt>
                <c:pt idx="317">
                  <c:v>318</c:v>
                </c:pt>
                <c:pt idx="318">
                  <c:v>319</c:v>
                </c:pt>
                <c:pt idx="319">
                  <c:v>320</c:v>
                </c:pt>
                <c:pt idx="320">
                  <c:v>321</c:v>
                </c:pt>
                <c:pt idx="321">
                  <c:v>322</c:v>
                </c:pt>
                <c:pt idx="322">
                  <c:v>323</c:v>
                </c:pt>
                <c:pt idx="323">
                  <c:v>324</c:v>
                </c:pt>
                <c:pt idx="324">
                  <c:v>325</c:v>
                </c:pt>
                <c:pt idx="325">
                  <c:v>326</c:v>
                </c:pt>
                <c:pt idx="326">
                  <c:v>327</c:v>
                </c:pt>
                <c:pt idx="327">
                  <c:v>328</c:v>
                </c:pt>
                <c:pt idx="328">
                  <c:v>329</c:v>
                </c:pt>
                <c:pt idx="329">
                  <c:v>330</c:v>
                </c:pt>
                <c:pt idx="330">
                  <c:v>331</c:v>
                </c:pt>
                <c:pt idx="331">
                  <c:v>332</c:v>
                </c:pt>
                <c:pt idx="332">
                  <c:v>333</c:v>
                </c:pt>
                <c:pt idx="333">
                  <c:v>334</c:v>
                </c:pt>
                <c:pt idx="334">
                  <c:v>335</c:v>
                </c:pt>
                <c:pt idx="335">
                  <c:v>336</c:v>
                </c:pt>
                <c:pt idx="336">
                  <c:v>337</c:v>
                </c:pt>
                <c:pt idx="337">
                  <c:v>338</c:v>
                </c:pt>
                <c:pt idx="338">
                  <c:v>339</c:v>
                </c:pt>
                <c:pt idx="339">
                  <c:v>340</c:v>
                </c:pt>
                <c:pt idx="340">
                  <c:v>341</c:v>
                </c:pt>
                <c:pt idx="341">
                  <c:v>342</c:v>
                </c:pt>
                <c:pt idx="342">
                  <c:v>343</c:v>
                </c:pt>
                <c:pt idx="343">
                  <c:v>344</c:v>
                </c:pt>
                <c:pt idx="344">
                  <c:v>345</c:v>
                </c:pt>
                <c:pt idx="345">
                  <c:v>346</c:v>
                </c:pt>
                <c:pt idx="346">
                  <c:v>347</c:v>
                </c:pt>
                <c:pt idx="347">
                  <c:v>348</c:v>
                </c:pt>
                <c:pt idx="348">
                  <c:v>349</c:v>
                </c:pt>
                <c:pt idx="349">
                  <c:v>350</c:v>
                </c:pt>
                <c:pt idx="350">
                  <c:v>351</c:v>
                </c:pt>
                <c:pt idx="351">
                  <c:v>352</c:v>
                </c:pt>
                <c:pt idx="352">
                  <c:v>353</c:v>
                </c:pt>
                <c:pt idx="353">
                  <c:v>354</c:v>
                </c:pt>
                <c:pt idx="354">
                  <c:v>355</c:v>
                </c:pt>
                <c:pt idx="355">
                  <c:v>356</c:v>
                </c:pt>
                <c:pt idx="356">
                  <c:v>357</c:v>
                </c:pt>
                <c:pt idx="357">
                  <c:v>358</c:v>
                </c:pt>
                <c:pt idx="358">
                  <c:v>359</c:v>
                </c:pt>
                <c:pt idx="359">
                  <c:v>360</c:v>
                </c:pt>
                <c:pt idx="360">
                  <c:v>361</c:v>
                </c:pt>
                <c:pt idx="361">
                  <c:v>362</c:v>
                </c:pt>
                <c:pt idx="362">
                  <c:v>363</c:v>
                </c:pt>
                <c:pt idx="363">
                  <c:v>364</c:v>
                </c:pt>
                <c:pt idx="364">
                  <c:v>365</c:v>
                </c:pt>
                <c:pt idx="365">
                  <c:v>366</c:v>
                </c:pt>
                <c:pt idx="366">
                  <c:v>367</c:v>
                </c:pt>
                <c:pt idx="367">
                  <c:v>368</c:v>
                </c:pt>
                <c:pt idx="368">
                  <c:v>369</c:v>
                </c:pt>
                <c:pt idx="369">
                  <c:v>370</c:v>
                </c:pt>
                <c:pt idx="370">
                  <c:v>371</c:v>
                </c:pt>
                <c:pt idx="371">
                  <c:v>372</c:v>
                </c:pt>
                <c:pt idx="372">
                  <c:v>373</c:v>
                </c:pt>
                <c:pt idx="373">
                  <c:v>374</c:v>
                </c:pt>
                <c:pt idx="374">
                  <c:v>375</c:v>
                </c:pt>
                <c:pt idx="375">
                  <c:v>376</c:v>
                </c:pt>
                <c:pt idx="376">
                  <c:v>377</c:v>
                </c:pt>
                <c:pt idx="377">
                  <c:v>378</c:v>
                </c:pt>
                <c:pt idx="378">
                  <c:v>379</c:v>
                </c:pt>
                <c:pt idx="379">
                  <c:v>380</c:v>
                </c:pt>
                <c:pt idx="380">
                  <c:v>381</c:v>
                </c:pt>
                <c:pt idx="381">
                  <c:v>382</c:v>
                </c:pt>
                <c:pt idx="382">
                  <c:v>383</c:v>
                </c:pt>
                <c:pt idx="383">
                  <c:v>384</c:v>
                </c:pt>
                <c:pt idx="384">
                  <c:v>385</c:v>
                </c:pt>
                <c:pt idx="385">
                  <c:v>386</c:v>
                </c:pt>
                <c:pt idx="386">
                  <c:v>387</c:v>
                </c:pt>
                <c:pt idx="387">
                  <c:v>388</c:v>
                </c:pt>
                <c:pt idx="388">
                  <c:v>389</c:v>
                </c:pt>
                <c:pt idx="389">
                  <c:v>390</c:v>
                </c:pt>
                <c:pt idx="390">
                  <c:v>391</c:v>
                </c:pt>
                <c:pt idx="391">
                  <c:v>392</c:v>
                </c:pt>
                <c:pt idx="392">
                  <c:v>393</c:v>
                </c:pt>
                <c:pt idx="393">
                  <c:v>394</c:v>
                </c:pt>
                <c:pt idx="394">
                  <c:v>395</c:v>
                </c:pt>
                <c:pt idx="395">
                  <c:v>396</c:v>
                </c:pt>
                <c:pt idx="396">
                  <c:v>397</c:v>
                </c:pt>
                <c:pt idx="397">
                  <c:v>398</c:v>
                </c:pt>
                <c:pt idx="398">
                  <c:v>399</c:v>
                </c:pt>
                <c:pt idx="399">
                  <c:v>400</c:v>
                </c:pt>
                <c:pt idx="400">
                  <c:v>401</c:v>
                </c:pt>
                <c:pt idx="401">
                  <c:v>402</c:v>
                </c:pt>
                <c:pt idx="402">
                  <c:v>403</c:v>
                </c:pt>
                <c:pt idx="403">
                  <c:v>404</c:v>
                </c:pt>
                <c:pt idx="404">
                  <c:v>405</c:v>
                </c:pt>
                <c:pt idx="405">
                  <c:v>406</c:v>
                </c:pt>
                <c:pt idx="406">
                  <c:v>407</c:v>
                </c:pt>
                <c:pt idx="407">
                  <c:v>408</c:v>
                </c:pt>
                <c:pt idx="408">
                  <c:v>409</c:v>
                </c:pt>
                <c:pt idx="409">
                  <c:v>410</c:v>
                </c:pt>
                <c:pt idx="410">
                  <c:v>411</c:v>
                </c:pt>
                <c:pt idx="411">
                  <c:v>412</c:v>
                </c:pt>
                <c:pt idx="412">
                  <c:v>413</c:v>
                </c:pt>
                <c:pt idx="413">
                  <c:v>414</c:v>
                </c:pt>
                <c:pt idx="414">
                  <c:v>415</c:v>
                </c:pt>
                <c:pt idx="415">
                  <c:v>416</c:v>
                </c:pt>
                <c:pt idx="416">
                  <c:v>417</c:v>
                </c:pt>
                <c:pt idx="417">
                  <c:v>418</c:v>
                </c:pt>
                <c:pt idx="418">
                  <c:v>419</c:v>
                </c:pt>
                <c:pt idx="419">
                  <c:v>420</c:v>
                </c:pt>
                <c:pt idx="420">
                  <c:v>421</c:v>
                </c:pt>
                <c:pt idx="421">
                  <c:v>422</c:v>
                </c:pt>
                <c:pt idx="422">
                  <c:v>423</c:v>
                </c:pt>
                <c:pt idx="423">
                  <c:v>424</c:v>
                </c:pt>
                <c:pt idx="424">
                  <c:v>425</c:v>
                </c:pt>
                <c:pt idx="425">
                  <c:v>426</c:v>
                </c:pt>
                <c:pt idx="426">
                  <c:v>427</c:v>
                </c:pt>
                <c:pt idx="427">
                  <c:v>428</c:v>
                </c:pt>
                <c:pt idx="428">
                  <c:v>429</c:v>
                </c:pt>
                <c:pt idx="429">
                  <c:v>430</c:v>
                </c:pt>
                <c:pt idx="430">
                  <c:v>431</c:v>
                </c:pt>
                <c:pt idx="431">
                  <c:v>432</c:v>
                </c:pt>
                <c:pt idx="432">
                  <c:v>433</c:v>
                </c:pt>
                <c:pt idx="433">
                  <c:v>434</c:v>
                </c:pt>
                <c:pt idx="434">
                  <c:v>435</c:v>
                </c:pt>
                <c:pt idx="435">
                  <c:v>436</c:v>
                </c:pt>
                <c:pt idx="436">
                  <c:v>437</c:v>
                </c:pt>
                <c:pt idx="437">
                  <c:v>438</c:v>
                </c:pt>
                <c:pt idx="438">
                  <c:v>439</c:v>
                </c:pt>
                <c:pt idx="439">
                  <c:v>440</c:v>
                </c:pt>
                <c:pt idx="440">
                  <c:v>441</c:v>
                </c:pt>
                <c:pt idx="441">
                  <c:v>442</c:v>
                </c:pt>
                <c:pt idx="442">
                  <c:v>443</c:v>
                </c:pt>
                <c:pt idx="443">
                  <c:v>444</c:v>
                </c:pt>
                <c:pt idx="444">
                  <c:v>445</c:v>
                </c:pt>
                <c:pt idx="445">
                  <c:v>446</c:v>
                </c:pt>
                <c:pt idx="446">
                  <c:v>447</c:v>
                </c:pt>
                <c:pt idx="447">
                  <c:v>448</c:v>
                </c:pt>
                <c:pt idx="448">
                  <c:v>449</c:v>
                </c:pt>
                <c:pt idx="449">
                  <c:v>450</c:v>
                </c:pt>
                <c:pt idx="450">
                  <c:v>451</c:v>
                </c:pt>
                <c:pt idx="451">
                  <c:v>452</c:v>
                </c:pt>
                <c:pt idx="452">
                  <c:v>453</c:v>
                </c:pt>
                <c:pt idx="453">
                  <c:v>454</c:v>
                </c:pt>
                <c:pt idx="454">
                  <c:v>455</c:v>
                </c:pt>
                <c:pt idx="455">
                  <c:v>456</c:v>
                </c:pt>
                <c:pt idx="456">
                  <c:v>457</c:v>
                </c:pt>
                <c:pt idx="457">
                  <c:v>458</c:v>
                </c:pt>
                <c:pt idx="458">
                  <c:v>459</c:v>
                </c:pt>
                <c:pt idx="459">
                  <c:v>460</c:v>
                </c:pt>
                <c:pt idx="460">
                  <c:v>461</c:v>
                </c:pt>
                <c:pt idx="461">
                  <c:v>462</c:v>
                </c:pt>
                <c:pt idx="462">
                  <c:v>463</c:v>
                </c:pt>
                <c:pt idx="463">
                  <c:v>464</c:v>
                </c:pt>
                <c:pt idx="464">
                  <c:v>465</c:v>
                </c:pt>
                <c:pt idx="465">
                  <c:v>466</c:v>
                </c:pt>
                <c:pt idx="466">
                  <c:v>467</c:v>
                </c:pt>
                <c:pt idx="467">
                  <c:v>468</c:v>
                </c:pt>
                <c:pt idx="468">
                  <c:v>469</c:v>
                </c:pt>
                <c:pt idx="469">
                  <c:v>470</c:v>
                </c:pt>
                <c:pt idx="470">
                  <c:v>471</c:v>
                </c:pt>
                <c:pt idx="471">
                  <c:v>472</c:v>
                </c:pt>
                <c:pt idx="472">
                  <c:v>473</c:v>
                </c:pt>
                <c:pt idx="473">
                  <c:v>474</c:v>
                </c:pt>
                <c:pt idx="474">
                  <c:v>475</c:v>
                </c:pt>
                <c:pt idx="475">
                  <c:v>476</c:v>
                </c:pt>
                <c:pt idx="476">
                  <c:v>477</c:v>
                </c:pt>
                <c:pt idx="477">
                  <c:v>478</c:v>
                </c:pt>
                <c:pt idx="478">
                  <c:v>479</c:v>
                </c:pt>
                <c:pt idx="479">
                  <c:v>480</c:v>
                </c:pt>
                <c:pt idx="480">
                  <c:v>481</c:v>
                </c:pt>
                <c:pt idx="481">
                  <c:v>482</c:v>
                </c:pt>
                <c:pt idx="482">
                  <c:v>483</c:v>
                </c:pt>
                <c:pt idx="483">
                  <c:v>484</c:v>
                </c:pt>
                <c:pt idx="484">
                  <c:v>485</c:v>
                </c:pt>
                <c:pt idx="485">
                  <c:v>486</c:v>
                </c:pt>
                <c:pt idx="486">
                  <c:v>487</c:v>
                </c:pt>
                <c:pt idx="487">
                  <c:v>488</c:v>
                </c:pt>
                <c:pt idx="488">
                  <c:v>489</c:v>
                </c:pt>
                <c:pt idx="489">
                  <c:v>490</c:v>
                </c:pt>
                <c:pt idx="490">
                  <c:v>491</c:v>
                </c:pt>
                <c:pt idx="491">
                  <c:v>492</c:v>
                </c:pt>
                <c:pt idx="492">
                  <c:v>493</c:v>
                </c:pt>
                <c:pt idx="493">
                  <c:v>494</c:v>
                </c:pt>
                <c:pt idx="494">
                  <c:v>495</c:v>
                </c:pt>
                <c:pt idx="495">
                  <c:v>496</c:v>
                </c:pt>
                <c:pt idx="496">
                  <c:v>497</c:v>
                </c:pt>
                <c:pt idx="497">
                  <c:v>498</c:v>
                </c:pt>
                <c:pt idx="498">
                  <c:v>499</c:v>
                </c:pt>
                <c:pt idx="499">
                  <c:v>500</c:v>
                </c:pt>
                <c:pt idx="500">
                  <c:v>501</c:v>
                </c:pt>
                <c:pt idx="501">
                  <c:v>502</c:v>
                </c:pt>
                <c:pt idx="502">
                  <c:v>503</c:v>
                </c:pt>
                <c:pt idx="503">
                  <c:v>504</c:v>
                </c:pt>
                <c:pt idx="504">
                  <c:v>505</c:v>
                </c:pt>
                <c:pt idx="505">
                  <c:v>506</c:v>
                </c:pt>
                <c:pt idx="506">
                  <c:v>507</c:v>
                </c:pt>
                <c:pt idx="507">
                  <c:v>508</c:v>
                </c:pt>
                <c:pt idx="508">
                  <c:v>509</c:v>
                </c:pt>
                <c:pt idx="509">
                  <c:v>510</c:v>
                </c:pt>
                <c:pt idx="510">
                  <c:v>511</c:v>
                </c:pt>
                <c:pt idx="511">
                  <c:v>512</c:v>
                </c:pt>
                <c:pt idx="512">
                  <c:v>513</c:v>
                </c:pt>
                <c:pt idx="513">
                  <c:v>514</c:v>
                </c:pt>
                <c:pt idx="514">
                  <c:v>515</c:v>
                </c:pt>
                <c:pt idx="515">
                  <c:v>516</c:v>
                </c:pt>
                <c:pt idx="516">
                  <c:v>517</c:v>
                </c:pt>
                <c:pt idx="517">
                  <c:v>518</c:v>
                </c:pt>
                <c:pt idx="518">
                  <c:v>519</c:v>
                </c:pt>
                <c:pt idx="519">
                  <c:v>520</c:v>
                </c:pt>
                <c:pt idx="520">
                  <c:v>521</c:v>
                </c:pt>
                <c:pt idx="521">
                  <c:v>522</c:v>
                </c:pt>
                <c:pt idx="522">
                  <c:v>523</c:v>
                </c:pt>
                <c:pt idx="523">
                  <c:v>524</c:v>
                </c:pt>
                <c:pt idx="524">
                  <c:v>525</c:v>
                </c:pt>
                <c:pt idx="525">
                  <c:v>526</c:v>
                </c:pt>
                <c:pt idx="526">
                  <c:v>527</c:v>
                </c:pt>
                <c:pt idx="527">
                  <c:v>528</c:v>
                </c:pt>
                <c:pt idx="528">
                  <c:v>529</c:v>
                </c:pt>
                <c:pt idx="529">
                  <c:v>530</c:v>
                </c:pt>
                <c:pt idx="530">
                  <c:v>531</c:v>
                </c:pt>
                <c:pt idx="531">
                  <c:v>532</c:v>
                </c:pt>
                <c:pt idx="532">
                  <c:v>533</c:v>
                </c:pt>
                <c:pt idx="533">
                  <c:v>534</c:v>
                </c:pt>
                <c:pt idx="534">
                  <c:v>535</c:v>
                </c:pt>
                <c:pt idx="535">
                  <c:v>536</c:v>
                </c:pt>
                <c:pt idx="536">
                  <c:v>537</c:v>
                </c:pt>
                <c:pt idx="537">
                  <c:v>538</c:v>
                </c:pt>
                <c:pt idx="538">
                  <c:v>539</c:v>
                </c:pt>
                <c:pt idx="539">
                  <c:v>540</c:v>
                </c:pt>
                <c:pt idx="540">
                  <c:v>541</c:v>
                </c:pt>
                <c:pt idx="541">
                  <c:v>542</c:v>
                </c:pt>
                <c:pt idx="542">
                  <c:v>543</c:v>
                </c:pt>
                <c:pt idx="543">
                  <c:v>544</c:v>
                </c:pt>
                <c:pt idx="544">
                  <c:v>545</c:v>
                </c:pt>
                <c:pt idx="545">
                  <c:v>546</c:v>
                </c:pt>
                <c:pt idx="546">
                  <c:v>547</c:v>
                </c:pt>
                <c:pt idx="547">
                  <c:v>548</c:v>
                </c:pt>
                <c:pt idx="548">
                  <c:v>549</c:v>
                </c:pt>
                <c:pt idx="549">
                  <c:v>550</c:v>
                </c:pt>
                <c:pt idx="550">
                  <c:v>551</c:v>
                </c:pt>
                <c:pt idx="551">
                  <c:v>552</c:v>
                </c:pt>
                <c:pt idx="552">
                  <c:v>553</c:v>
                </c:pt>
                <c:pt idx="553">
                  <c:v>554</c:v>
                </c:pt>
                <c:pt idx="554">
                  <c:v>555</c:v>
                </c:pt>
                <c:pt idx="555">
                  <c:v>556</c:v>
                </c:pt>
                <c:pt idx="556">
                  <c:v>557</c:v>
                </c:pt>
                <c:pt idx="557">
                  <c:v>558</c:v>
                </c:pt>
                <c:pt idx="558">
                  <c:v>559</c:v>
                </c:pt>
                <c:pt idx="559">
                  <c:v>560</c:v>
                </c:pt>
                <c:pt idx="560">
                  <c:v>561</c:v>
                </c:pt>
                <c:pt idx="561">
                  <c:v>562</c:v>
                </c:pt>
                <c:pt idx="562">
                  <c:v>563</c:v>
                </c:pt>
                <c:pt idx="563">
                  <c:v>564</c:v>
                </c:pt>
                <c:pt idx="564">
                  <c:v>565</c:v>
                </c:pt>
                <c:pt idx="565">
                  <c:v>566</c:v>
                </c:pt>
                <c:pt idx="566">
                  <c:v>567</c:v>
                </c:pt>
                <c:pt idx="567">
                  <c:v>568</c:v>
                </c:pt>
                <c:pt idx="568">
                  <c:v>569</c:v>
                </c:pt>
                <c:pt idx="569">
                  <c:v>570</c:v>
                </c:pt>
                <c:pt idx="570">
                  <c:v>571</c:v>
                </c:pt>
                <c:pt idx="571">
                  <c:v>572</c:v>
                </c:pt>
                <c:pt idx="572">
                  <c:v>573</c:v>
                </c:pt>
                <c:pt idx="573">
                  <c:v>574</c:v>
                </c:pt>
                <c:pt idx="574">
                  <c:v>575</c:v>
                </c:pt>
                <c:pt idx="575">
                  <c:v>576</c:v>
                </c:pt>
                <c:pt idx="576">
                  <c:v>577</c:v>
                </c:pt>
                <c:pt idx="577">
                  <c:v>578</c:v>
                </c:pt>
                <c:pt idx="578">
                  <c:v>579</c:v>
                </c:pt>
                <c:pt idx="579">
                  <c:v>580</c:v>
                </c:pt>
                <c:pt idx="580">
                  <c:v>581</c:v>
                </c:pt>
                <c:pt idx="581">
                  <c:v>582</c:v>
                </c:pt>
                <c:pt idx="582">
                  <c:v>583</c:v>
                </c:pt>
                <c:pt idx="583">
                  <c:v>584</c:v>
                </c:pt>
                <c:pt idx="584">
                  <c:v>585</c:v>
                </c:pt>
                <c:pt idx="585">
                  <c:v>586</c:v>
                </c:pt>
                <c:pt idx="586">
                  <c:v>587</c:v>
                </c:pt>
                <c:pt idx="587">
                  <c:v>588</c:v>
                </c:pt>
                <c:pt idx="588">
                  <c:v>589</c:v>
                </c:pt>
                <c:pt idx="589">
                  <c:v>590</c:v>
                </c:pt>
                <c:pt idx="590">
                  <c:v>591</c:v>
                </c:pt>
                <c:pt idx="591">
                  <c:v>592</c:v>
                </c:pt>
                <c:pt idx="592">
                  <c:v>593</c:v>
                </c:pt>
                <c:pt idx="593">
                  <c:v>594</c:v>
                </c:pt>
                <c:pt idx="594">
                  <c:v>595</c:v>
                </c:pt>
                <c:pt idx="595">
                  <c:v>596</c:v>
                </c:pt>
                <c:pt idx="596">
                  <c:v>597</c:v>
                </c:pt>
                <c:pt idx="597">
                  <c:v>598</c:v>
                </c:pt>
                <c:pt idx="598">
                  <c:v>599</c:v>
                </c:pt>
                <c:pt idx="599">
                  <c:v>600</c:v>
                </c:pt>
                <c:pt idx="600">
                  <c:v>601</c:v>
                </c:pt>
                <c:pt idx="601">
                  <c:v>602</c:v>
                </c:pt>
                <c:pt idx="602">
                  <c:v>603</c:v>
                </c:pt>
                <c:pt idx="603">
                  <c:v>604</c:v>
                </c:pt>
                <c:pt idx="604">
                  <c:v>605</c:v>
                </c:pt>
                <c:pt idx="605">
                  <c:v>606</c:v>
                </c:pt>
                <c:pt idx="606">
                  <c:v>607</c:v>
                </c:pt>
                <c:pt idx="607">
                  <c:v>608</c:v>
                </c:pt>
                <c:pt idx="608">
                  <c:v>609</c:v>
                </c:pt>
                <c:pt idx="609">
                  <c:v>610</c:v>
                </c:pt>
                <c:pt idx="610">
                  <c:v>611</c:v>
                </c:pt>
                <c:pt idx="611">
                  <c:v>612</c:v>
                </c:pt>
                <c:pt idx="612">
                  <c:v>613</c:v>
                </c:pt>
                <c:pt idx="613">
                  <c:v>614</c:v>
                </c:pt>
                <c:pt idx="614">
                  <c:v>615</c:v>
                </c:pt>
                <c:pt idx="615">
                  <c:v>616</c:v>
                </c:pt>
                <c:pt idx="616">
                  <c:v>617</c:v>
                </c:pt>
                <c:pt idx="617">
                  <c:v>618</c:v>
                </c:pt>
                <c:pt idx="618">
                  <c:v>619</c:v>
                </c:pt>
                <c:pt idx="619">
                  <c:v>620</c:v>
                </c:pt>
                <c:pt idx="620">
                  <c:v>621</c:v>
                </c:pt>
                <c:pt idx="621">
                  <c:v>622</c:v>
                </c:pt>
                <c:pt idx="622">
                  <c:v>623</c:v>
                </c:pt>
                <c:pt idx="623">
                  <c:v>624</c:v>
                </c:pt>
                <c:pt idx="624">
                  <c:v>625</c:v>
                </c:pt>
                <c:pt idx="625">
                  <c:v>626</c:v>
                </c:pt>
                <c:pt idx="626">
                  <c:v>627</c:v>
                </c:pt>
                <c:pt idx="627">
                  <c:v>628</c:v>
                </c:pt>
                <c:pt idx="628">
                  <c:v>629</c:v>
                </c:pt>
                <c:pt idx="629">
                  <c:v>630</c:v>
                </c:pt>
                <c:pt idx="630">
                  <c:v>631</c:v>
                </c:pt>
                <c:pt idx="631">
                  <c:v>632</c:v>
                </c:pt>
                <c:pt idx="632">
                  <c:v>633</c:v>
                </c:pt>
                <c:pt idx="633">
                  <c:v>634</c:v>
                </c:pt>
                <c:pt idx="634">
                  <c:v>635</c:v>
                </c:pt>
                <c:pt idx="635">
                  <c:v>636</c:v>
                </c:pt>
                <c:pt idx="636">
                  <c:v>637</c:v>
                </c:pt>
                <c:pt idx="637">
                  <c:v>638</c:v>
                </c:pt>
                <c:pt idx="638">
                  <c:v>639</c:v>
                </c:pt>
                <c:pt idx="639">
                  <c:v>640</c:v>
                </c:pt>
                <c:pt idx="640">
                  <c:v>641</c:v>
                </c:pt>
                <c:pt idx="641">
                  <c:v>642</c:v>
                </c:pt>
                <c:pt idx="642">
                  <c:v>643</c:v>
                </c:pt>
                <c:pt idx="643">
                  <c:v>644</c:v>
                </c:pt>
                <c:pt idx="644">
                  <c:v>645</c:v>
                </c:pt>
                <c:pt idx="645">
                  <c:v>646</c:v>
                </c:pt>
                <c:pt idx="646">
                  <c:v>647</c:v>
                </c:pt>
                <c:pt idx="647">
                  <c:v>648</c:v>
                </c:pt>
                <c:pt idx="648">
                  <c:v>649</c:v>
                </c:pt>
                <c:pt idx="649">
                  <c:v>650</c:v>
                </c:pt>
                <c:pt idx="650">
                  <c:v>651</c:v>
                </c:pt>
                <c:pt idx="651">
                  <c:v>652</c:v>
                </c:pt>
                <c:pt idx="652">
                  <c:v>653</c:v>
                </c:pt>
                <c:pt idx="653">
                  <c:v>654</c:v>
                </c:pt>
                <c:pt idx="654">
                  <c:v>655</c:v>
                </c:pt>
                <c:pt idx="655">
                  <c:v>656</c:v>
                </c:pt>
                <c:pt idx="656">
                  <c:v>657</c:v>
                </c:pt>
                <c:pt idx="657">
                  <c:v>658</c:v>
                </c:pt>
                <c:pt idx="658">
                  <c:v>659</c:v>
                </c:pt>
                <c:pt idx="659">
                  <c:v>660</c:v>
                </c:pt>
                <c:pt idx="660">
                  <c:v>661</c:v>
                </c:pt>
                <c:pt idx="661">
                  <c:v>662</c:v>
                </c:pt>
                <c:pt idx="662">
                  <c:v>663</c:v>
                </c:pt>
                <c:pt idx="663">
                  <c:v>664</c:v>
                </c:pt>
                <c:pt idx="664">
                  <c:v>665</c:v>
                </c:pt>
                <c:pt idx="665">
                  <c:v>666</c:v>
                </c:pt>
                <c:pt idx="666">
                  <c:v>667</c:v>
                </c:pt>
                <c:pt idx="667">
                  <c:v>668</c:v>
                </c:pt>
                <c:pt idx="668">
                  <c:v>669</c:v>
                </c:pt>
                <c:pt idx="669">
                  <c:v>670</c:v>
                </c:pt>
                <c:pt idx="670">
                  <c:v>671</c:v>
                </c:pt>
                <c:pt idx="671">
                  <c:v>672</c:v>
                </c:pt>
                <c:pt idx="672">
                  <c:v>673</c:v>
                </c:pt>
                <c:pt idx="673">
                  <c:v>674</c:v>
                </c:pt>
                <c:pt idx="674">
                  <c:v>675</c:v>
                </c:pt>
                <c:pt idx="675">
                  <c:v>676</c:v>
                </c:pt>
                <c:pt idx="676">
                  <c:v>677</c:v>
                </c:pt>
                <c:pt idx="677">
                  <c:v>678</c:v>
                </c:pt>
                <c:pt idx="678">
                  <c:v>679</c:v>
                </c:pt>
                <c:pt idx="679">
                  <c:v>680</c:v>
                </c:pt>
                <c:pt idx="680">
                  <c:v>681</c:v>
                </c:pt>
                <c:pt idx="681">
                  <c:v>682</c:v>
                </c:pt>
                <c:pt idx="682">
                  <c:v>683</c:v>
                </c:pt>
                <c:pt idx="683">
                  <c:v>684</c:v>
                </c:pt>
                <c:pt idx="684">
                  <c:v>685</c:v>
                </c:pt>
                <c:pt idx="685">
                  <c:v>686</c:v>
                </c:pt>
                <c:pt idx="686">
                  <c:v>687</c:v>
                </c:pt>
                <c:pt idx="687">
                  <c:v>688</c:v>
                </c:pt>
                <c:pt idx="688">
                  <c:v>689</c:v>
                </c:pt>
                <c:pt idx="689">
                  <c:v>690</c:v>
                </c:pt>
                <c:pt idx="690">
                  <c:v>691</c:v>
                </c:pt>
                <c:pt idx="691">
                  <c:v>692</c:v>
                </c:pt>
                <c:pt idx="692">
                  <c:v>693</c:v>
                </c:pt>
                <c:pt idx="693">
                  <c:v>694</c:v>
                </c:pt>
                <c:pt idx="694">
                  <c:v>695</c:v>
                </c:pt>
                <c:pt idx="695">
                  <c:v>696</c:v>
                </c:pt>
                <c:pt idx="696">
                  <c:v>697</c:v>
                </c:pt>
                <c:pt idx="697">
                  <c:v>698</c:v>
                </c:pt>
                <c:pt idx="698">
                  <c:v>699</c:v>
                </c:pt>
                <c:pt idx="699">
                  <c:v>700</c:v>
                </c:pt>
                <c:pt idx="700">
                  <c:v>701</c:v>
                </c:pt>
                <c:pt idx="701">
                  <c:v>702</c:v>
                </c:pt>
                <c:pt idx="702">
                  <c:v>703</c:v>
                </c:pt>
                <c:pt idx="703">
                  <c:v>704</c:v>
                </c:pt>
                <c:pt idx="704">
                  <c:v>705</c:v>
                </c:pt>
                <c:pt idx="705">
                  <c:v>706</c:v>
                </c:pt>
                <c:pt idx="706">
                  <c:v>707</c:v>
                </c:pt>
                <c:pt idx="707">
                  <c:v>708</c:v>
                </c:pt>
                <c:pt idx="708">
                  <c:v>709</c:v>
                </c:pt>
                <c:pt idx="709">
                  <c:v>710</c:v>
                </c:pt>
                <c:pt idx="710">
                  <c:v>711</c:v>
                </c:pt>
                <c:pt idx="711">
                  <c:v>712</c:v>
                </c:pt>
                <c:pt idx="712">
                  <c:v>713</c:v>
                </c:pt>
                <c:pt idx="713">
                  <c:v>714</c:v>
                </c:pt>
                <c:pt idx="714">
                  <c:v>715</c:v>
                </c:pt>
                <c:pt idx="715">
                  <c:v>716</c:v>
                </c:pt>
                <c:pt idx="716">
                  <c:v>717</c:v>
                </c:pt>
                <c:pt idx="717">
                  <c:v>718</c:v>
                </c:pt>
                <c:pt idx="718">
                  <c:v>719</c:v>
                </c:pt>
                <c:pt idx="719">
                  <c:v>720</c:v>
                </c:pt>
                <c:pt idx="720">
                  <c:v>721</c:v>
                </c:pt>
                <c:pt idx="721">
                  <c:v>722</c:v>
                </c:pt>
                <c:pt idx="722">
                  <c:v>723</c:v>
                </c:pt>
                <c:pt idx="723">
                  <c:v>724</c:v>
                </c:pt>
                <c:pt idx="724">
                  <c:v>725</c:v>
                </c:pt>
                <c:pt idx="725">
                  <c:v>726</c:v>
                </c:pt>
                <c:pt idx="726">
                  <c:v>727</c:v>
                </c:pt>
                <c:pt idx="727">
                  <c:v>728</c:v>
                </c:pt>
                <c:pt idx="728">
                  <c:v>729</c:v>
                </c:pt>
                <c:pt idx="729">
                  <c:v>730</c:v>
                </c:pt>
                <c:pt idx="730">
                  <c:v>731</c:v>
                </c:pt>
                <c:pt idx="731">
                  <c:v>732</c:v>
                </c:pt>
                <c:pt idx="732">
                  <c:v>733</c:v>
                </c:pt>
                <c:pt idx="733">
                  <c:v>734</c:v>
                </c:pt>
                <c:pt idx="734">
                  <c:v>735</c:v>
                </c:pt>
                <c:pt idx="735">
                  <c:v>736</c:v>
                </c:pt>
                <c:pt idx="736">
                  <c:v>737</c:v>
                </c:pt>
                <c:pt idx="737">
                  <c:v>738</c:v>
                </c:pt>
                <c:pt idx="738">
                  <c:v>739</c:v>
                </c:pt>
                <c:pt idx="739">
                  <c:v>740</c:v>
                </c:pt>
                <c:pt idx="740">
                  <c:v>741</c:v>
                </c:pt>
                <c:pt idx="741">
                  <c:v>742</c:v>
                </c:pt>
                <c:pt idx="742">
                  <c:v>743</c:v>
                </c:pt>
                <c:pt idx="743">
                  <c:v>744</c:v>
                </c:pt>
                <c:pt idx="744">
                  <c:v>745</c:v>
                </c:pt>
                <c:pt idx="745">
                  <c:v>746</c:v>
                </c:pt>
                <c:pt idx="746">
                  <c:v>747</c:v>
                </c:pt>
                <c:pt idx="747">
                  <c:v>748</c:v>
                </c:pt>
                <c:pt idx="748">
                  <c:v>749</c:v>
                </c:pt>
                <c:pt idx="749">
                  <c:v>750</c:v>
                </c:pt>
                <c:pt idx="750">
                  <c:v>751</c:v>
                </c:pt>
                <c:pt idx="751">
                  <c:v>752</c:v>
                </c:pt>
                <c:pt idx="752">
                  <c:v>753</c:v>
                </c:pt>
                <c:pt idx="753">
                  <c:v>754</c:v>
                </c:pt>
                <c:pt idx="754">
                  <c:v>755</c:v>
                </c:pt>
                <c:pt idx="755">
                  <c:v>756</c:v>
                </c:pt>
                <c:pt idx="756">
                  <c:v>757</c:v>
                </c:pt>
                <c:pt idx="757">
                  <c:v>758</c:v>
                </c:pt>
                <c:pt idx="758">
                  <c:v>759</c:v>
                </c:pt>
                <c:pt idx="759">
                  <c:v>760</c:v>
                </c:pt>
                <c:pt idx="760">
                  <c:v>761</c:v>
                </c:pt>
                <c:pt idx="761">
                  <c:v>762</c:v>
                </c:pt>
                <c:pt idx="762">
                  <c:v>763</c:v>
                </c:pt>
                <c:pt idx="763">
                  <c:v>764</c:v>
                </c:pt>
                <c:pt idx="764">
                  <c:v>765</c:v>
                </c:pt>
                <c:pt idx="765">
                  <c:v>766</c:v>
                </c:pt>
                <c:pt idx="766">
                  <c:v>767</c:v>
                </c:pt>
                <c:pt idx="767">
                  <c:v>768</c:v>
                </c:pt>
                <c:pt idx="768">
                  <c:v>769</c:v>
                </c:pt>
                <c:pt idx="769">
                  <c:v>770</c:v>
                </c:pt>
                <c:pt idx="770">
                  <c:v>771</c:v>
                </c:pt>
                <c:pt idx="771">
                  <c:v>772</c:v>
                </c:pt>
                <c:pt idx="772">
                  <c:v>773</c:v>
                </c:pt>
                <c:pt idx="773">
                  <c:v>774</c:v>
                </c:pt>
                <c:pt idx="774">
                  <c:v>775</c:v>
                </c:pt>
                <c:pt idx="775">
                  <c:v>776</c:v>
                </c:pt>
                <c:pt idx="776">
                  <c:v>777</c:v>
                </c:pt>
                <c:pt idx="777">
                  <c:v>778</c:v>
                </c:pt>
                <c:pt idx="778">
                  <c:v>779</c:v>
                </c:pt>
                <c:pt idx="779">
                  <c:v>780</c:v>
                </c:pt>
                <c:pt idx="780">
                  <c:v>781</c:v>
                </c:pt>
                <c:pt idx="781">
                  <c:v>782</c:v>
                </c:pt>
                <c:pt idx="782">
                  <c:v>783</c:v>
                </c:pt>
                <c:pt idx="783">
                  <c:v>784</c:v>
                </c:pt>
                <c:pt idx="784">
                  <c:v>785</c:v>
                </c:pt>
                <c:pt idx="785">
                  <c:v>786</c:v>
                </c:pt>
                <c:pt idx="786">
                  <c:v>787</c:v>
                </c:pt>
                <c:pt idx="787">
                  <c:v>788</c:v>
                </c:pt>
                <c:pt idx="788">
                  <c:v>789</c:v>
                </c:pt>
                <c:pt idx="789">
                  <c:v>790</c:v>
                </c:pt>
                <c:pt idx="790">
                  <c:v>791</c:v>
                </c:pt>
                <c:pt idx="791">
                  <c:v>792</c:v>
                </c:pt>
                <c:pt idx="792">
                  <c:v>793</c:v>
                </c:pt>
                <c:pt idx="793">
                  <c:v>794</c:v>
                </c:pt>
                <c:pt idx="794">
                  <c:v>795</c:v>
                </c:pt>
                <c:pt idx="795">
                  <c:v>796</c:v>
                </c:pt>
                <c:pt idx="796">
                  <c:v>797</c:v>
                </c:pt>
                <c:pt idx="797">
                  <c:v>798</c:v>
                </c:pt>
                <c:pt idx="798">
                  <c:v>799</c:v>
                </c:pt>
                <c:pt idx="799">
                  <c:v>800</c:v>
                </c:pt>
                <c:pt idx="800">
                  <c:v>801</c:v>
                </c:pt>
                <c:pt idx="801">
                  <c:v>802</c:v>
                </c:pt>
                <c:pt idx="802">
                  <c:v>803</c:v>
                </c:pt>
                <c:pt idx="803">
                  <c:v>804</c:v>
                </c:pt>
                <c:pt idx="804">
                  <c:v>805</c:v>
                </c:pt>
                <c:pt idx="805">
                  <c:v>806</c:v>
                </c:pt>
                <c:pt idx="806">
                  <c:v>807</c:v>
                </c:pt>
                <c:pt idx="807">
                  <c:v>808</c:v>
                </c:pt>
                <c:pt idx="808">
                  <c:v>809</c:v>
                </c:pt>
                <c:pt idx="809">
                  <c:v>810</c:v>
                </c:pt>
                <c:pt idx="810">
                  <c:v>811</c:v>
                </c:pt>
                <c:pt idx="811">
                  <c:v>812</c:v>
                </c:pt>
                <c:pt idx="812">
                  <c:v>813</c:v>
                </c:pt>
                <c:pt idx="813">
                  <c:v>814</c:v>
                </c:pt>
                <c:pt idx="814">
                  <c:v>815</c:v>
                </c:pt>
                <c:pt idx="815">
                  <c:v>816</c:v>
                </c:pt>
                <c:pt idx="816">
                  <c:v>817</c:v>
                </c:pt>
                <c:pt idx="817">
                  <c:v>818</c:v>
                </c:pt>
                <c:pt idx="818">
                  <c:v>819</c:v>
                </c:pt>
                <c:pt idx="819">
                  <c:v>820</c:v>
                </c:pt>
                <c:pt idx="820">
                  <c:v>821</c:v>
                </c:pt>
                <c:pt idx="821">
                  <c:v>822</c:v>
                </c:pt>
                <c:pt idx="822">
                  <c:v>823</c:v>
                </c:pt>
                <c:pt idx="823">
                  <c:v>824</c:v>
                </c:pt>
                <c:pt idx="824">
                  <c:v>825</c:v>
                </c:pt>
                <c:pt idx="825">
                  <c:v>826</c:v>
                </c:pt>
                <c:pt idx="826">
                  <c:v>827</c:v>
                </c:pt>
                <c:pt idx="827">
                  <c:v>828</c:v>
                </c:pt>
                <c:pt idx="828">
                  <c:v>829</c:v>
                </c:pt>
                <c:pt idx="829">
                  <c:v>830</c:v>
                </c:pt>
                <c:pt idx="830">
                  <c:v>831</c:v>
                </c:pt>
                <c:pt idx="831">
                  <c:v>832</c:v>
                </c:pt>
                <c:pt idx="832">
                  <c:v>833</c:v>
                </c:pt>
                <c:pt idx="833">
                  <c:v>834</c:v>
                </c:pt>
                <c:pt idx="834">
                  <c:v>835</c:v>
                </c:pt>
                <c:pt idx="835">
                  <c:v>836</c:v>
                </c:pt>
                <c:pt idx="836">
                  <c:v>837</c:v>
                </c:pt>
                <c:pt idx="837">
                  <c:v>838</c:v>
                </c:pt>
                <c:pt idx="838">
                  <c:v>839</c:v>
                </c:pt>
                <c:pt idx="839">
                  <c:v>840</c:v>
                </c:pt>
                <c:pt idx="840">
                  <c:v>841</c:v>
                </c:pt>
                <c:pt idx="841">
                  <c:v>842</c:v>
                </c:pt>
                <c:pt idx="842">
                  <c:v>843</c:v>
                </c:pt>
                <c:pt idx="843">
                  <c:v>844</c:v>
                </c:pt>
                <c:pt idx="844">
                  <c:v>845</c:v>
                </c:pt>
                <c:pt idx="845">
                  <c:v>846</c:v>
                </c:pt>
                <c:pt idx="846">
                  <c:v>847</c:v>
                </c:pt>
                <c:pt idx="847">
                  <c:v>848</c:v>
                </c:pt>
                <c:pt idx="848">
                  <c:v>849</c:v>
                </c:pt>
                <c:pt idx="849">
                  <c:v>850</c:v>
                </c:pt>
                <c:pt idx="850">
                  <c:v>851</c:v>
                </c:pt>
                <c:pt idx="851">
                  <c:v>852</c:v>
                </c:pt>
                <c:pt idx="852">
                  <c:v>853</c:v>
                </c:pt>
                <c:pt idx="853">
                  <c:v>854</c:v>
                </c:pt>
                <c:pt idx="854">
                  <c:v>855</c:v>
                </c:pt>
                <c:pt idx="855">
                  <c:v>856</c:v>
                </c:pt>
                <c:pt idx="856">
                  <c:v>857</c:v>
                </c:pt>
                <c:pt idx="857">
                  <c:v>858</c:v>
                </c:pt>
                <c:pt idx="858">
                  <c:v>859</c:v>
                </c:pt>
                <c:pt idx="859">
                  <c:v>860</c:v>
                </c:pt>
                <c:pt idx="860">
                  <c:v>861</c:v>
                </c:pt>
                <c:pt idx="861">
                  <c:v>862</c:v>
                </c:pt>
                <c:pt idx="862">
                  <c:v>863</c:v>
                </c:pt>
                <c:pt idx="863">
                  <c:v>864</c:v>
                </c:pt>
                <c:pt idx="864">
                  <c:v>865</c:v>
                </c:pt>
                <c:pt idx="865">
                  <c:v>866</c:v>
                </c:pt>
                <c:pt idx="866">
                  <c:v>867</c:v>
                </c:pt>
                <c:pt idx="867">
                  <c:v>868</c:v>
                </c:pt>
                <c:pt idx="868">
                  <c:v>869</c:v>
                </c:pt>
                <c:pt idx="869">
                  <c:v>870</c:v>
                </c:pt>
                <c:pt idx="870">
                  <c:v>871</c:v>
                </c:pt>
                <c:pt idx="871">
                  <c:v>872</c:v>
                </c:pt>
                <c:pt idx="872">
                  <c:v>873</c:v>
                </c:pt>
                <c:pt idx="873">
                  <c:v>874</c:v>
                </c:pt>
                <c:pt idx="874">
                  <c:v>875</c:v>
                </c:pt>
                <c:pt idx="875">
                  <c:v>876</c:v>
                </c:pt>
                <c:pt idx="876">
                  <c:v>877</c:v>
                </c:pt>
                <c:pt idx="877">
                  <c:v>878</c:v>
                </c:pt>
                <c:pt idx="878">
                  <c:v>879</c:v>
                </c:pt>
                <c:pt idx="879">
                  <c:v>880</c:v>
                </c:pt>
                <c:pt idx="880">
                  <c:v>881</c:v>
                </c:pt>
                <c:pt idx="881">
                  <c:v>882</c:v>
                </c:pt>
                <c:pt idx="882">
                  <c:v>883</c:v>
                </c:pt>
                <c:pt idx="883">
                  <c:v>884</c:v>
                </c:pt>
                <c:pt idx="884">
                  <c:v>885</c:v>
                </c:pt>
                <c:pt idx="885">
                  <c:v>886</c:v>
                </c:pt>
                <c:pt idx="886">
                  <c:v>887</c:v>
                </c:pt>
                <c:pt idx="887">
                  <c:v>888</c:v>
                </c:pt>
                <c:pt idx="888">
                  <c:v>889</c:v>
                </c:pt>
                <c:pt idx="889">
                  <c:v>890</c:v>
                </c:pt>
                <c:pt idx="890">
                  <c:v>891</c:v>
                </c:pt>
                <c:pt idx="891">
                  <c:v>892</c:v>
                </c:pt>
                <c:pt idx="892">
                  <c:v>893</c:v>
                </c:pt>
                <c:pt idx="893">
                  <c:v>894</c:v>
                </c:pt>
                <c:pt idx="894">
                  <c:v>895</c:v>
                </c:pt>
                <c:pt idx="895">
                  <c:v>896</c:v>
                </c:pt>
                <c:pt idx="896">
                  <c:v>897</c:v>
                </c:pt>
                <c:pt idx="897">
                  <c:v>898</c:v>
                </c:pt>
                <c:pt idx="898">
                  <c:v>899</c:v>
                </c:pt>
                <c:pt idx="899">
                  <c:v>900</c:v>
                </c:pt>
                <c:pt idx="900">
                  <c:v>901</c:v>
                </c:pt>
                <c:pt idx="901">
                  <c:v>902</c:v>
                </c:pt>
                <c:pt idx="902">
                  <c:v>903</c:v>
                </c:pt>
                <c:pt idx="903">
                  <c:v>904</c:v>
                </c:pt>
                <c:pt idx="904">
                  <c:v>905</c:v>
                </c:pt>
                <c:pt idx="905">
                  <c:v>906</c:v>
                </c:pt>
                <c:pt idx="906">
                  <c:v>907</c:v>
                </c:pt>
                <c:pt idx="907">
                  <c:v>908</c:v>
                </c:pt>
                <c:pt idx="908">
                  <c:v>909</c:v>
                </c:pt>
                <c:pt idx="909">
                  <c:v>910</c:v>
                </c:pt>
                <c:pt idx="910">
                  <c:v>911</c:v>
                </c:pt>
                <c:pt idx="911">
                  <c:v>912</c:v>
                </c:pt>
                <c:pt idx="912">
                  <c:v>913</c:v>
                </c:pt>
                <c:pt idx="913">
                  <c:v>914</c:v>
                </c:pt>
                <c:pt idx="914">
                  <c:v>915</c:v>
                </c:pt>
                <c:pt idx="915">
                  <c:v>916</c:v>
                </c:pt>
                <c:pt idx="916">
                  <c:v>917</c:v>
                </c:pt>
                <c:pt idx="917">
                  <c:v>918</c:v>
                </c:pt>
                <c:pt idx="918">
                  <c:v>919</c:v>
                </c:pt>
                <c:pt idx="919">
                  <c:v>920</c:v>
                </c:pt>
                <c:pt idx="920">
                  <c:v>921</c:v>
                </c:pt>
                <c:pt idx="921">
                  <c:v>922</c:v>
                </c:pt>
                <c:pt idx="922">
                  <c:v>923</c:v>
                </c:pt>
                <c:pt idx="923">
                  <c:v>924</c:v>
                </c:pt>
                <c:pt idx="924">
                  <c:v>925</c:v>
                </c:pt>
                <c:pt idx="925">
                  <c:v>926</c:v>
                </c:pt>
                <c:pt idx="926">
                  <c:v>927</c:v>
                </c:pt>
                <c:pt idx="927">
                  <c:v>928</c:v>
                </c:pt>
                <c:pt idx="928">
                  <c:v>929</c:v>
                </c:pt>
                <c:pt idx="929">
                  <c:v>930</c:v>
                </c:pt>
                <c:pt idx="930">
                  <c:v>931</c:v>
                </c:pt>
                <c:pt idx="931">
                  <c:v>932</c:v>
                </c:pt>
                <c:pt idx="932">
                  <c:v>933</c:v>
                </c:pt>
                <c:pt idx="933">
                  <c:v>934</c:v>
                </c:pt>
                <c:pt idx="934">
                  <c:v>935</c:v>
                </c:pt>
                <c:pt idx="935">
                  <c:v>936</c:v>
                </c:pt>
                <c:pt idx="936">
                  <c:v>937</c:v>
                </c:pt>
                <c:pt idx="937">
                  <c:v>938</c:v>
                </c:pt>
                <c:pt idx="938">
                  <c:v>939</c:v>
                </c:pt>
                <c:pt idx="939">
                  <c:v>940</c:v>
                </c:pt>
                <c:pt idx="940">
                  <c:v>941</c:v>
                </c:pt>
                <c:pt idx="941">
                  <c:v>942</c:v>
                </c:pt>
                <c:pt idx="942">
                  <c:v>943</c:v>
                </c:pt>
                <c:pt idx="943">
                  <c:v>944</c:v>
                </c:pt>
                <c:pt idx="944">
                  <c:v>945</c:v>
                </c:pt>
                <c:pt idx="945">
                  <c:v>946</c:v>
                </c:pt>
                <c:pt idx="946">
                  <c:v>947</c:v>
                </c:pt>
                <c:pt idx="947">
                  <c:v>948</c:v>
                </c:pt>
                <c:pt idx="948">
                  <c:v>949</c:v>
                </c:pt>
                <c:pt idx="949">
                  <c:v>950</c:v>
                </c:pt>
                <c:pt idx="950">
                  <c:v>951</c:v>
                </c:pt>
                <c:pt idx="951">
                  <c:v>952</c:v>
                </c:pt>
                <c:pt idx="952">
                  <c:v>953</c:v>
                </c:pt>
                <c:pt idx="953">
                  <c:v>954</c:v>
                </c:pt>
                <c:pt idx="954">
                  <c:v>955</c:v>
                </c:pt>
                <c:pt idx="955">
                  <c:v>956</c:v>
                </c:pt>
                <c:pt idx="956">
                  <c:v>957</c:v>
                </c:pt>
                <c:pt idx="957">
                  <c:v>958</c:v>
                </c:pt>
                <c:pt idx="958">
                  <c:v>959</c:v>
                </c:pt>
                <c:pt idx="959">
                  <c:v>960</c:v>
                </c:pt>
                <c:pt idx="960">
                  <c:v>961</c:v>
                </c:pt>
                <c:pt idx="961">
                  <c:v>962</c:v>
                </c:pt>
                <c:pt idx="962">
                  <c:v>963</c:v>
                </c:pt>
                <c:pt idx="963">
                  <c:v>964</c:v>
                </c:pt>
                <c:pt idx="964">
                  <c:v>965</c:v>
                </c:pt>
                <c:pt idx="965">
                  <c:v>966</c:v>
                </c:pt>
                <c:pt idx="966">
                  <c:v>967</c:v>
                </c:pt>
                <c:pt idx="967">
                  <c:v>968</c:v>
                </c:pt>
                <c:pt idx="968">
                  <c:v>969</c:v>
                </c:pt>
                <c:pt idx="969">
                  <c:v>970</c:v>
                </c:pt>
                <c:pt idx="970">
                  <c:v>971</c:v>
                </c:pt>
                <c:pt idx="971">
                  <c:v>972</c:v>
                </c:pt>
                <c:pt idx="972">
                  <c:v>973</c:v>
                </c:pt>
                <c:pt idx="973">
                  <c:v>974</c:v>
                </c:pt>
                <c:pt idx="974">
                  <c:v>975</c:v>
                </c:pt>
                <c:pt idx="975">
                  <c:v>976</c:v>
                </c:pt>
                <c:pt idx="976">
                  <c:v>977</c:v>
                </c:pt>
                <c:pt idx="977">
                  <c:v>978</c:v>
                </c:pt>
                <c:pt idx="978">
                  <c:v>979</c:v>
                </c:pt>
                <c:pt idx="979">
                  <c:v>980</c:v>
                </c:pt>
                <c:pt idx="980">
                  <c:v>981</c:v>
                </c:pt>
                <c:pt idx="981">
                  <c:v>982</c:v>
                </c:pt>
                <c:pt idx="982">
                  <c:v>983</c:v>
                </c:pt>
                <c:pt idx="983">
                  <c:v>984</c:v>
                </c:pt>
                <c:pt idx="984">
                  <c:v>985</c:v>
                </c:pt>
                <c:pt idx="985">
                  <c:v>986</c:v>
                </c:pt>
                <c:pt idx="986">
                  <c:v>987</c:v>
                </c:pt>
                <c:pt idx="987">
                  <c:v>988</c:v>
                </c:pt>
                <c:pt idx="988">
                  <c:v>989</c:v>
                </c:pt>
                <c:pt idx="989">
                  <c:v>990</c:v>
                </c:pt>
                <c:pt idx="990">
                  <c:v>991</c:v>
                </c:pt>
                <c:pt idx="991">
                  <c:v>992</c:v>
                </c:pt>
                <c:pt idx="992">
                  <c:v>993</c:v>
                </c:pt>
                <c:pt idx="993">
                  <c:v>994</c:v>
                </c:pt>
                <c:pt idx="994">
                  <c:v>995</c:v>
                </c:pt>
                <c:pt idx="995">
                  <c:v>996</c:v>
                </c:pt>
                <c:pt idx="996">
                  <c:v>997</c:v>
                </c:pt>
                <c:pt idx="997">
                  <c:v>998</c:v>
                </c:pt>
                <c:pt idx="998">
                  <c:v>999</c:v>
                </c:pt>
                <c:pt idx="999">
                  <c:v>1000</c:v>
                </c:pt>
              </c:numCache>
            </c:numRef>
          </c:xVal>
          <c:yVal>
            <c:numRef>
              <c:f>List2!$M$2:$M$1001</c:f>
              <c:numCache>
                <c:formatCode>General</c:formatCode>
                <c:ptCount val="1000"/>
                <c:pt idx="0">
                  <c:v>23.90804597701149</c:v>
                </c:pt>
                <c:pt idx="1">
                  <c:v>25.977011494252878</c:v>
                </c:pt>
                <c:pt idx="2">
                  <c:v>29.885057471264364</c:v>
                </c:pt>
                <c:pt idx="3">
                  <c:v>31.264367816091951</c:v>
                </c:pt>
                <c:pt idx="4">
                  <c:v>33.563218390804607</c:v>
                </c:pt>
                <c:pt idx="5">
                  <c:v>35.172413793103452</c:v>
                </c:pt>
                <c:pt idx="6">
                  <c:v>35.862068965517231</c:v>
                </c:pt>
                <c:pt idx="7">
                  <c:v>37.011494252873547</c:v>
                </c:pt>
                <c:pt idx="8">
                  <c:v>37.701149425287348</c:v>
                </c:pt>
                <c:pt idx="9">
                  <c:v>37.931034482758605</c:v>
                </c:pt>
                <c:pt idx="10">
                  <c:v>39.310344827586199</c:v>
                </c:pt>
                <c:pt idx="11">
                  <c:v>40.459770114942522</c:v>
                </c:pt>
                <c:pt idx="12">
                  <c:v>40.919540229885058</c:v>
                </c:pt>
                <c:pt idx="13">
                  <c:v>41.149425287356316</c:v>
                </c:pt>
                <c:pt idx="14">
                  <c:v>41.149425287356316</c:v>
                </c:pt>
                <c:pt idx="15">
                  <c:v>40.919540229885058</c:v>
                </c:pt>
                <c:pt idx="16">
                  <c:v>41.149425287356316</c:v>
                </c:pt>
                <c:pt idx="17">
                  <c:v>41.379310344827594</c:v>
                </c:pt>
                <c:pt idx="18">
                  <c:v>42.068965517241374</c:v>
                </c:pt>
                <c:pt idx="19">
                  <c:v>42.068965517241374</c:v>
                </c:pt>
                <c:pt idx="20">
                  <c:v>42.758620689655174</c:v>
                </c:pt>
                <c:pt idx="21">
                  <c:v>43.678160919540232</c:v>
                </c:pt>
                <c:pt idx="22">
                  <c:v>43.908045977011497</c:v>
                </c:pt>
                <c:pt idx="23">
                  <c:v>44.137931034482762</c:v>
                </c:pt>
                <c:pt idx="24">
                  <c:v>44.597701149425298</c:v>
                </c:pt>
                <c:pt idx="25">
                  <c:v>44.827586206896548</c:v>
                </c:pt>
                <c:pt idx="26">
                  <c:v>44.597701149425298</c:v>
                </c:pt>
                <c:pt idx="27">
                  <c:v>44.137931034482762</c:v>
                </c:pt>
                <c:pt idx="28">
                  <c:v>44.137931034482762</c:v>
                </c:pt>
                <c:pt idx="29">
                  <c:v>44.597701149425298</c:v>
                </c:pt>
                <c:pt idx="30">
                  <c:v>44.827586206896548</c:v>
                </c:pt>
                <c:pt idx="31">
                  <c:v>44.827586206896548</c:v>
                </c:pt>
                <c:pt idx="32">
                  <c:v>44.597701149425298</c:v>
                </c:pt>
                <c:pt idx="33">
                  <c:v>44.367816091954026</c:v>
                </c:pt>
                <c:pt idx="34">
                  <c:v>44.137931034482762</c:v>
                </c:pt>
                <c:pt idx="35">
                  <c:v>44.597701149425298</c:v>
                </c:pt>
                <c:pt idx="36">
                  <c:v>44.367816091954026</c:v>
                </c:pt>
                <c:pt idx="37">
                  <c:v>44.597701149425298</c:v>
                </c:pt>
                <c:pt idx="38">
                  <c:v>44.137931034482762</c:v>
                </c:pt>
                <c:pt idx="39">
                  <c:v>43.908045977011497</c:v>
                </c:pt>
                <c:pt idx="40">
                  <c:v>44.137931034482762</c:v>
                </c:pt>
                <c:pt idx="41">
                  <c:v>45.057471264367798</c:v>
                </c:pt>
                <c:pt idx="42">
                  <c:v>45.287356321839084</c:v>
                </c:pt>
                <c:pt idx="43">
                  <c:v>45.747126436781606</c:v>
                </c:pt>
                <c:pt idx="44">
                  <c:v>45.287356321839084</c:v>
                </c:pt>
                <c:pt idx="45">
                  <c:v>45.287356321839084</c:v>
                </c:pt>
                <c:pt idx="46">
                  <c:v>45.977011494252864</c:v>
                </c:pt>
                <c:pt idx="47">
                  <c:v>45.747126436781606</c:v>
                </c:pt>
                <c:pt idx="48">
                  <c:v>46.436781609195393</c:v>
                </c:pt>
                <c:pt idx="49">
                  <c:v>46.896551724137936</c:v>
                </c:pt>
                <c:pt idx="50">
                  <c:v>47.356321839080451</c:v>
                </c:pt>
                <c:pt idx="51">
                  <c:v>47.58620689655173</c:v>
                </c:pt>
                <c:pt idx="52">
                  <c:v>47.126436781609193</c:v>
                </c:pt>
                <c:pt idx="53">
                  <c:v>47.356321839080451</c:v>
                </c:pt>
                <c:pt idx="54">
                  <c:v>47.126436781609193</c:v>
                </c:pt>
                <c:pt idx="55">
                  <c:v>47.126436781609193</c:v>
                </c:pt>
                <c:pt idx="56">
                  <c:v>47.356321839080451</c:v>
                </c:pt>
                <c:pt idx="57">
                  <c:v>47.126436781609193</c:v>
                </c:pt>
                <c:pt idx="58">
                  <c:v>46.436781609195393</c:v>
                </c:pt>
                <c:pt idx="59">
                  <c:v>46.436781609195393</c:v>
                </c:pt>
                <c:pt idx="60">
                  <c:v>46.896551724137936</c:v>
                </c:pt>
                <c:pt idx="61">
                  <c:v>46.66666666666665</c:v>
                </c:pt>
                <c:pt idx="62">
                  <c:v>46.436781609195393</c:v>
                </c:pt>
                <c:pt idx="63">
                  <c:v>46.206896551724128</c:v>
                </c:pt>
                <c:pt idx="64">
                  <c:v>46.436781609195393</c:v>
                </c:pt>
                <c:pt idx="65">
                  <c:v>46.896551724137936</c:v>
                </c:pt>
                <c:pt idx="66">
                  <c:v>47.126436781609193</c:v>
                </c:pt>
                <c:pt idx="67">
                  <c:v>46.896551724137936</c:v>
                </c:pt>
                <c:pt idx="68">
                  <c:v>46.436781609195393</c:v>
                </c:pt>
                <c:pt idx="69">
                  <c:v>46.66666666666665</c:v>
                </c:pt>
                <c:pt idx="70">
                  <c:v>46.896551724137936</c:v>
                </c:pt>
                <c:pt idx="71">
                  <c:v>47.356321839080451</c:v>
                </c:pt>
                <c:pt idx="72">
                  <c:v>47.58620689655173</c:v>
                </c:pt>
                <c:pt idx="73">
                  <c:v>46.436781609195393</c:v>
                </c:pt>
                <c:pt idx="74">
                  <c:v>46.436781609195393</c:v>
                </c:pt>
                <c:pt idx="75">
                  <c:v>45.287356321839084</c:v>
                </c:pt>
                <c:pt idx="76">
                  <c:v>45.057471264367798</c:v>
                </c:pt>
                <c:pt idx="77">
                  <c:v>45.057471264367798</c:v>
                </c:pt>
                <c:pt idx="78">
                  <c:v>45.057471264367798</c:v>
                </c:pt>
                <c:pt idx="79">
                  <c:v>45.057471264367798</c:v>
                </c:pt>
                <c:pt idx="80">
                  <c:v>45.517241379310327</c:v>
                </c:pt>
                <c:pt idx="81">
                  <c:v>45.517241379310327</c:v>
                </c:pt>
                <c:pt idx="82">
                  <c:v>45.747126436781606</c:v>
                </c:pt>
                <c:pt idx="83">
                  <c:v>45.977011494252864</c:v>
                </c:pt>
                <c:pt idx="84">
                  <c:v>45.977011494252864</c:v>
                </c:pt>
                <c:pt idx="85">
                  <c:v>46.436781609195393</c:v>
                </c:pt>
                <c:pt idx="86">
                  <c:v>46.66666666666665</c:v>
                </c:pt>
                <c:pt idx="87">
                  <c:v>46.66666666666665</c:v>
                </c:pt>
                <c:pt idx="88">
                  <c:v>46.436781609195393</c:v>
                </c:pt>
                <c:pt idx="89">
                  <c:v>46.896551724137936</c:v>
                </c:pt>
                <c:pt idx="90">
                  <c:v>46.66666666666665</c:v>
                </c:pt>
                <c:pt idx="91">
                  <c:v>47.126436781609193</c:v>
                </c:pt>
                <c:pt idx="92">
                  <c:v>47.58620689655173</c:v>
                </c:pt>
                <c:pt idx="93">
                  <c:v>47.81609195402298</c:v>
                </c:pt>
                <c:pt idx="94">
                  <c:v>47.126436781609193</c:v>
                </c:pt>
                <c:pt idx="95">
                  <c:v>47.126436781609193</c:v>
                </c:pt>
                <c:pt idx="96">
                  <c:v>47.126436781609193</c:v>
                </c:pt>
                <c:pt idx="97">
                  <c:v>46.66666666666665</c:v>
                </c:pt>
                <c:pt idx="98">
                  <c:v>45.057471264367798</c:v>
                </c:pt>
                <c:pt idx="99">
                  <c:v>44.827586206896548</c:v>
                </c:pt>
                <c:pt idx="100">
                  <c:v>45.287356321839084</c:v>
                </c:pt>
                <c:pt idx="101">
                  <c:v>45.287356321839084</c:v>
                </c:pt>
                <c:pt idx="102">
                  <c:v>45.287356321839084</c:v>
                </c:pt>
                <c:pt idx="103">
                  <c:v>45.747126436781606</c:v>
                </c:pt>
                <c:pt idx="104">
                  <c:v>45.057471264367798</c:v>
                </c:pt>
                <c:pt idx="105">
                  <c:v>44.827586206896548</c:v>
                </c:pt>
                <c:pt idx="106">
                  <c:v>44.367816091954026</c:v>
                </c:pt>
                <c:pt idx="107">
                  <c:v>44.597701149425298</c:v>
                </c:pt>
                <c:pt idx="108">
                  <c:v>44.597701149425298</c:v>
                </c:pt>
                <c:pt idx="109">
                  <c:v>44.827586206896548</c:v>
                </c:pt>
                <c:pt idx="110">
                  <c:v>45.057471264367798</c:v>
                </c:pt>
                <c:pt idx="111">
                  <c:v>45.057471264367798</c:v>
                </c:pt>
                <c:pt idx="112">
                  <c:v>45.977011494252864</c:v>
                </c:pt>
                <c:pt idx="113">
                  <c:v>46.436781609195393</c:v>
                </c:pt>
                <c:pt idx="114">
                  <c:v>46.436781609195393</c:v>
                </c:pt>
                <c:pt idx="115">
                  <c:v>46.896551724137936</c:v>
                </c:pt>
                <c:pt idx="116">
                  <c:v>46.896551724137936</c:v>
                </c:pt>
                <c:pt idx="117">
                  <c:v>47.356321839080451</c:v>
                </c:pt>
                <c:pt idx="118">
                  <c:v>48.045977011494244</c:v>
                </c:pt>
                <c:pt idx="119">
                  <c:v>48.045977011494244</c:v>
                </c:pt>
                <c:pt idx="120">
                  <c:v>48.275862068965516</c:v>
                </c:pt>
                <c:pt idx="121">
                  <c:v>48.275862068965516</c:v>
                </c:pt>
                <c:pt idx="122">
                  <c:v>48.505747126436781</c:v>
                </c:pt>
                <c:pt idx="123">
                  <c:v>48.275862068965516</c:v>
                </c:pt>
                <c:pt idx="124">
                  <c:v>48.275862068965516</c:v>
                </c:pt>
                <c:pt idx="125">
                  <c:v>48.045977011494244</c:v>
                </c:pt>
                <c:pt idx="126">
                  <c:v>48.045977011494244</c:v>
                </c:pt>
                <c:pt idx="127">
                  <c:v>47.356321839080451</c:v>
                </c:pt>
                <c:pt idx="128">
                  <c:v>46.436781609195393</c:v>
                </c:pt>
                <c:pt idx="129">
                  <c:v>46.206896551724128</c:v>
                </c:pt>
                <c:pt idx="130">
                  <c:v>46.206896551724128</c:v>
                </c:pt>
                <c:pt idx="131">
                  <c:v>45.747126436781606</c:v>
                </c:pt>
                <c:pt idx="132">
                  <c:v>45.747126436781606</c:v>
                </c:pt>
                <c:pt idx="133">
                  <c:v>45.287356321839084</c:v>
                </c:pt>
                <c:pt idx="134">
                  <c:v>44.827586206896548</c:v>
                </c:pt>
                <c:pt idx="135">
                  <c:v>45.287356321839084</c:v>
                </c:pt>
                <c:pt idx="136">
                  <c:v>45.517241379310327</c:v>
                </c:pt>
                <c:pt idx="137">
                  <c:v>45.287356321839084</c:v>
                </c:pt>
                <c:pt idx="138">
                  <c:v>44.827586206896548</c:v>
                </c:pt>
                <c:pt idx="139">
                  <c:v>44.597701149425298</c:v>
                </c:pt>
                <c:pt idx="140">
                  <c:v>44.137931034482762</c:v>
                </c:pt>
                <c:pt idx="141">
                  <c:v>44.597701149425298</c:v>
                </c:pt>
                <c:pt idx="142">
                  <c:v>45.287356321839084</c:v>
                </c:pt>
                <c:pt idx="143">
                  <c:v>45.747126436781606</c:v>
                </c:pt>
                <c:pt idx="144">
                  <c:v>45.977011494252864</c:v>
                </c:pt>
                <c:pt idx="145">
                  <c:v>45.747126436781606</c:v>
                </c:pt>
                <c:pt idx="146">
                  <c:v>45.517241379310327</c:v>
                </c:pt>
                <c:pt idx="147">
                  <c:v>45.747126436781606</c:v>
                </c:pt>
                <c:pt idx="148">
                  <c:v>45.747126436781606</c:v>
                </c:pt>
                <c:pt idx="149">
                  <c:v>45.517241379310327</c:v>
                </c:pt>
                <c:pt idx="150">
                  <c:v>45.517241379310327</c:v>
                </c:pt>
                <c:pt idx="151">
                  <c:v>45.747126436781606</c:v>
                </c:pt>
                <c:pt idx="152">
                  <c:v>45.747126436781606</c:v>
                </c:pt>
                <c:pt idx="153">
                  <c:v>46.206896551724128</c:v>
                </c:pt>
                <c:pt idx="154">
                  <c:v>46.206896551724128</c:v>
                </c:pt>
                <c:pt idx="155">
                  <c:v>45.977011494252864</c:v>
                </c:pt>
                <c:pt idx="156">
                  <c:v>45.977011494252864</c:v>
                </c:pt>
                <c:pt idx="157">
                  <c:v>46.206896551724128</c:v>
                </c:pt>
                <c:pt idx="158">
                  <c:v>45.747126436781606</c:v>
                </c:pt>
                <c:pt idx="159">
                  <c:v>46.206896551724128</c:v>
                </c:pt>
                <c:pt idx="160">
                  <c:v>46.66666666666665</c:v>
                </c:pt>
                <c:pt idx="161">
                  <c:v>46.206896551724128</c:v>
                </c:pt>
                <c:pt idx="162">
                  <c:v>45.977011494252864</c:v>
                </c:pt>
                <c:pt idx="163">
                  <c:v>45.747126436781606</c:v>
                </c:pt>
                <c:pt idx="164">
                  <c:v>45.287356321839084</c:v>
                </c:pt>
                <c:pt idx="165">
                  <c:v>45.287356321839084</c:v>
                </c:pt>
                <c:pt idx="166">
                  <c:v>45.517241379310327</c:v>
                </c:pt>
                <c:pt idx="167">
                  <c:v>45.747126436781606</c:v>
                </c:pt>
                <c:pt idx="168">
                  <c:v>45.747126436781606</c:v>
                </c:pt>
                <c:pt idx="169">
                  <c:v>45.517241379310327</c:v>
                </c:pt>
                <c:pt idx="170">
                  <c:v>45.747126436781606</c:v>
                </c:pt>
                <c:pt idx="171">
                  <c:v>45.747126436781606</c:v>
                </c:pt>
                <c:pt idx="172">
                  <c:v>45.747126436781606</c:v>
                </c:pt>
                <c:pt idx="173">
                  <c:v>45.287356321839084</c:v>
                </c:pt>
                <c:pt idx="174">
                  <c:v>45.057471264367798</c:v>
                </c:pt>
                <c:pt idx="175">
                  <c:v>44.597701149425298</c:v>
                </c:pt>
                <c:pt idx="176">
                  <c:v>44.827586206896548</c:v>
                </c:pt>
                <c:pt idx="177">
                  <c:v>44.827586206896548</c:v>
                </c:pt>
                <c:pt idx="178">
                  <c:v>44.597701149425298</c:v>
                </c:pt>
                <c:pt idx="179">
                  <c:v>44.597701149425298</c:v>
                </c:pt>
                <c:pt idx="180">
                  <c:v>44.827586206896548</c:v>
                </c:pt>
                <c:pt idx="181">
                  <c:v>44.827586206896548</c:v>
                </c:pt>
                <c:pt idx="182">
                  <c:v>44.827586206896548</c:v>
                </c:pt>
                <c:pt idx="183">
                  <c:v>44.597701149425298</c:v>
                </c:pt>
                <c:pt idx="184">
                  <c:v>44.597701149425298</c:v>
                </c:pt>
                <c:pt idx="185">
                  <c:v>44.137931034482762</c:v>
                </c:pt>
                <c:pt idx="186">
                  <c:v>43.678160919540232</c:v>
                </c:pt>
                <c:pt idx="187">
                  <c:v>43.908045977011497</c:v>
                </c:pt>
                <c:pt idx="188">
                  <c:v>43.678160919540232</c:v>
                </c:pt>
                <c:pt idx="189">
                  <c:v>43.908045977011497</c:v>
                </c:pt>
                <c:pt idx="190">
                  <c:v>43.448275862068968</c:v>
                </c:pt>
                <c:pt idx="191">
                  <c:v>44.137931034482762</c:v>
                </c:pt>
                <c:pt idx="192">
                  <c:v>44.137931034482762</c:v>
                </c:pt>
                <c:pt idx="193">
                  <c:v>44.137931034482762</c:v>
                </c:pt>
                <c:pt idx="194">
                  <c:v>43.908045977011497</c:v>
                </c:pt>
                <c:pt idx="195">
                  <c:v>43.908045977011497</c:v>
                </c:pt>
                <c:pt idx="196">
                  <c:v>43.448275862068968</c:v>
                </c:pt>
                <c:pt idx="197">
                  <c:v>43.448275862068968</c:v>
                </c:pt>
                <c:pt idx="198">
                  <c:v>43.678160919540232</c:v>
                </c:pt>
                <c:pt idx="199">
                  <c:v>43.678160919540232</c:v>
                </c:pt>
                <c:pt idx="200">
                  <c:v>43.218390804597711</c:v>
                </c:pt>
                <c:pt idx="201">
                  <c:v>43.448275862068968</c:v>
                </c:pt>
                <c:pt idx="202">
                  <c:v>43.218390804597711</c:v>
                </c:pt>
                <c:pt idx="203">
                  <c:v>43.218390804597711</c:v>
                </c:pt>
                <c:pt idx="204">
                  <c:v>42.988505747126439</c:v>
                </c:pt>
                <c:pt idx="205">
                  <c:v>43.218390804597711</c:v>
                </c:pt>
                <c:pt idx="206">
                  <c:v>43.218390804597711</c:v>
                </c:pt>
                <c:pt idx="207">
                  <c:v>43.678160919540232</c:v>
                </c:pt>
                <c:pt idx="208">
                  <c:v>43.678160919540232</c:v>
                </c:pt>
                <c:pt idx="209">
                  <c:v>43.678160919540232</c:v>
                </c:pt>
                <c:pt idx="210">
                  <c:v>43.908045977011497</c:v>
                </c:pt>
                <c:pt idx="211">
                  <c:v>44.367816091954026</c:v>
                </c:pt>
                <c:pt idx="212">
                  <c:v>44.137931034482762</c:v>
                </c:pt>
                <c:pt idx="213">
                  <c:v>44.137931034482762</c:v>
                </c:pt>
                <c:pt idx="214">
                  <c:v>44.137931034482762</c:v>
                </c:pt>
                <c:pt idx="215">
                  <c:v>43.678160919540232</c:v>
                </c:pt>
                <c:pt idx="216">
                  <c:v>43.218390804597711</c:v>
                </c:pt>
                <c:pt idx="217">
                  <c:v>42.988505747126439</c:v>
                </c:pt>
                <c:pt idx="218">
                  <c:v>43.448275862068968</c:v>
                </c:pt>
                <c:pt idx="219">
                  <c:v>43.448275862068968</c:v>
                </c:pt>
                <c:pt idx="220">
                  <c:v>43.448275862068968</c:v>
                </c:pt>
                <c:pt idx="221">
                  <c:v>43.218390804597711</c:v>
                </c:pt>
                <c:pt idx="222">
                  <c:v>43.218390804597711</c:v>
                </c:pt>
                <c:pt idx="223">
                  <c:v>43.218390804597711</c:v>
                </c:pt>
                <c:pt idx="224">
                  <c:v>43.448275862068968</c:v>
                </c:pt>
                <c:pt idx="225">
                  <c:v>43.218390804597711</c:v>
                </c:pt>
                <c:pt idx="226">
                  <c:v>42.988505747126439</c:v>
                </c:pt>
                <c:pt idx="227">
                  <c:v>42.988505747126439</c:v>
                </c:pt>
                <c:pt idx="228">
                  <c:v>43.218390804597711</c:v>
                </c:pt>
                <c:pt idx="229">
                  <c:v>43.448275862068968</c:v>
                </c:pt>
                <c:pt idx="230">
                  <c:v>43.448275862068968</c:v>
                </c:pt>
                <c:pt idx="231">
                  <c:v>43.218390804597711</c:v>
                </c:pt>
                <c:pt idx="232">
                  <c:v>43.218390804597711</c:v>
                </c:pt>
                <c:pt idx="233">
                  <c:v>43.218390804597711</c:v>
                </c:pt>
                <c:pt idx="234">
                  <c:v>43.448275862068968</c:v>
                </c:pt>
                <c:pt idx="235">
                  <c:v>43.448275862068968</c:v>
                </c:pt>
                <c:pt idx="236">
                  <c:v>43.678160919540232</c:v>
                </c:pt>
                <c:pt idx="237">
                  <c:v>43.448275862068968</c:v>
                </c:pt>
                <c:pt idx="238">
                  <c:v>43.678160919540232</c:v>
                </c:pt>
                <c:pt idx="239">
                  <c:v>43.678160919540232</c:v>
                </c:pt>
                <c:pt idx="240">
                  <c:v>43.678160919540232</c:v>
                </c:pt>
                <c:pt idx="241">
                  <c:v>43.678160919540232</c:v>
                </c:pt>
                <c:pt idx="242">
                  <c:v>43.908045977011497</c:v>
                </c:pt>
                <c:pt idx="243">
                  <c:v>43.908045977011497</c:v>
                </c:pt>
                <c:pt idx="244">
                  <c:v>43.678160919540232</c:v>
                </c:pt>
                <c:pt idx="245">
                  <c:v>43.448275862068968</c:v>
                </c:pt>
                <c:pt idx="246">
                  <c:v>43.678160919540232</c:v>
                </c:pt>
                <c:pt idx="247">
                  <c:v>43.908045977011497</c:v>
                </c:pt>
                <c:pt idx="248">
                  <c:v>43.908045977011497</c:v>
                </c:pt>
                <c:pt idx="249">
                  <c:v>43.908045977011497</c:v>
                </c:pt>
                <c:pt idx="250">
                  <c:v>44.137931034482762</c:v>
                </c:pt>
                <c:pt idx="251">
                  <c:v>44.137931034482762</c:v>
                </c:pt>
                <c:pt idx="252">
                  <c:v>44.367816091954026</c:v>
                </c:pt>
                <c:pt idx="253">
                  <c:v>43.678160919540232</c:v>
                </c:pt>
                <c:pt idx="254">
                  <c:v>43.908045977011497</c:v>
                </c:pt>
                <c:pt idx="255">
                  <c:v>44.137931034482762</c:v>
                </c:pt>
                <c:pt idx="256">
                  <c:v>44.137931034482762</c:v>
                </c:pt>
                <c:pt idx="257">
                  <c:v>44.137931034482762</c:v>
                </c:pt>
                <c:pt idx="258">
                  <c:v>44.137931034482762</c:v>
                </c:pt>
                <c:pt idx="259">
                  <c:v>44.137931034482762</c:v>
                </c:pt>
                <c:pt idx="260">
                  <c:v>44.137931034482762</c:v>
                </c:pt>
                <c:pt idx="261">
                  <c:v>44.137931034482762</c:v>
                </c:pt>
                <c:pt idx="262">
                  <c:v>44.137931034482762</c:v>
                </c:pt>
                <c:pt idx="263">
                  <c:v>44.137931034482762</c:v>
                </c:pt>
                <c:pt idx="264">
                  <c:v>44.597701149425298</c:v>
                </c:pt>
                <c:pt idx="265">
                  <c:v>44.827586206896548</c:v>
                </c:pt>
                <c:pt idx="266">
                  <c:v>45.057471264367798</c:v>
                </c:pt>
                <c:pt idx="267">
                  <c:v>45.057471264367798</c:v>
                </c:pt>
                <c:pt idx="268">
                  <c:v>45.287356321839084</c:v>
                </c:pt>
                <c:pt idx="269">
                  <c:v>45.287356321839084</c:v>
                </c:pt>
                <c:pt idx="270">
                  <c:v>44.827586206896548</c:v>
                </c:pt>
                <c:pt idx="271">
                  <c:v>44.827586206896548</c:v>
                </c:pt>
                <c:pt idx="272">
                  <c:v>44.827586206896548</c:v>
                </c:pt>
                <c:pt idx="273">
                  <c:v>44.827586206896548</c:v>
                </c:pt>
                <c:pt idx="274">
                  <c:v>44.827586206896548</c:v>
                </c:pt>
                <c:pt idx="275">
                  <c:v>44.597701149425298</c:v>
                </c:pt>
                <c:pt idx="276">
                  <c:v>44.367816091954026</c:v>
                </c:pt>
                <c:pt idx="277">
                  <c:v>44.367816091954026</c:v>
                </c:pt>
                <c:pt idx="278">
                  <c:v>44.367816091954026</c:v>
                </c:pt>
                <c:pt idx="279">
                  <c:v>43.908045977011497</c:v>
                </c:pt>
                <c:pt idx="280">
                  <c:v>43.908045977011497</c:v>
                </c:pt>
                <c:pt idx="281">
                  <c:v>43.908045977011497</c:v>
                </c:pt>
                <c:pt idx="282">
                  <c:v>43.908045977011497</c:v>
                </c:pt>
                <c:pt idx="283">
                  <c:v>44.137931034482762</c:v>
                </c:pt>
                <c:pt idx="284">
                  <c:v>44.137931034482762</c:v>
                </c:pt>
                <c:pt idx="285">
                  <c:v>44.137931034482762</c:v>
                </c:pt>
                <c:pt idx="286">
                  <c:v>44.137931034482762</c:v>
                </c:pt>
                <c:pt idx="287">
                  <c:v>44.137931034482762</c:v>
                </c:pt>
                <c:pt idx="288">
                  <c:v>44.137931034482762</c:v>
                </c:pt>
                <c:pt idx="289">
                  <c:v>43.908045977011497</c:v>
                </c:pt>
                <c:pt idx="290">
                  <c:v>44.137931034482762</c:v>
                </c:pt>
                <c:pt idx="291">
                  <c:v>43.678160919540232</c:v>
                </c:pt>
                <c:pt idx="292">
                  <c:v>43.908045977011497</c:v>
                </c:pt>
                <c:pt idx="293">
                  <c:v>44.367816091954026</c:v>
                </c:pt>
                <c:pt idx="294">
                  <c:v>43.908045977011497</c:v>
                </c:pt>
                <c:pt idx="295">
                  <c:v>44.137931034482762</c:v>
                </c:pt>
                <c:pt idx="296">
                  <c:v>43.678160919540232</c:v>
                </c:pt>
                <c:pt idx="297">
                  <c:v>43.678160919540232</c:v>
                </c:pt>
                <c:pt idx="298">
                  <c:v>43.448275862068968</c:v>
                </c:pt>
                <c:pt idx="299">
                  <c:v>42.988505747126439</c:v>
                </c:pt>
                <c:pt idx="300">
                  <c:v>42.988505747126439</c:v>
                </c:pt>
                <c:pt idx="301">
                  <c:v>42.758620689655174</c:v>
                </c:pt>
                <c:pt idx="302">
                  <c:v>42.988505747126439</c:v>
                </c:pt>
                <c:pt idx="303">
                  <c:v>42.988505747126439</c:v>
                </c:pt>
                <c:pt idx="304">
                  <c:v>43.448275862068968</c:v>
                </c:pt>
                <c:pt idx="305">
                  <c:v>43.448275862068968</c:v>
                </c:pt>
                <c:pt idx="306">
                  <c:v>43.448275862068968</c:v>
                </c:pt>
                <c:pt idx="307">
                  <c:v>43.908045977011497</c:v>
                </c:pt>
                <c:pt idx="308">
                  <c:v>44.367816091954026</c:v>
                </c:pt>
                <c:pt idx="309">
                  <c:v>44.827586206896548</c:v>
                </c:pt>
                <c:pt idx="310">
                  <c:v>44.827586206896548</c:v>
                </c:pt>
                <c:pt idx="311">
                  <c:v>44.827586206896548</c:v>
                </c:pt>
                <c:pt idx="312">
                  <c:v>45.057471264367798</c:v>
                </c:pt>
                <c:pt idx="313">
                  <c:v>45.057471264367798</c:v>
                </c:pt>
                <c:pt idx="314">
                  <c:v>45.057471264367798</c:v>
                </c:pt>
                <c:pt idx="315">
                  <c:v>45.057471264367798</c:v>
                </c:pt>
                <c:pt idx="316">
                  <c:v>45.057471264367798</c:v>
                </c:pt>
                <c:pt idx="317">
                  <c:v>44.827586206896548</c:v>
                </c:pt>
                <c:pt idx="318">
                  <c:v>45.057471264367798</c:v>
                </c:pt>
                <c:pt idx="319">
                  <c:v>44.597701149425298</c:v>
                </c:pt>
                <c:pt idx="320">
                  <c:v>44.597701149425298</c:v>
                </c:pt>
                <c:pt idx="321">
                  <c:v>44.597701149425298</c:v>
                </c:pt>
                <c:pt idx="322">
                  <c:v>44.827586206896548</c:v>
                </c:pt>
                <c:pt idx="323">
                  <c:v>45.057471264367798</c:v>
                </c:pt>
                <c:pt idx="324">
                  <c:v>44.827586206896548</c:v>
                </c:pt>
                <c:pt idx="325">
                  <c:v>44.827586206896548</c:v>
                </c:pt>
                <c:pt idx="326">
                  <c:v>44.597701149425298</c:v>
                </c:pt>
                <c:pt idx="327">
                  <c:v>44.827586206896548</c:v>
                </c:pt>
                <c:pt idx="328">
                  <c:v>45.287356321839084</c:v>
                </c:pt>
                <c:pt idx="329">
                  <c:v>45.287356321839084</c:v>
                </c:pt>
                <c:pt idx="330">
                  <c:v>45.057471264367798</c:v>
                </c:pt>
                <c:pt idx="331">
                  <c:v>45.287356321839084</c:v>
                </c:pt>
                <c:pt idx="332">
                  <c:v>45.057471264367798</c:v>
                </c:pt>
                <c:pt idx="333">
                  <c:v>45.057471264367798</c:v>
                </c:pt>
                <c:pt idx="334">
                  <c:v>45.287356321839084</c:v>
                </c:pt>
                <c:pt idx="335">
                  <c:v>45.057471264367798</c:v>
                </c:pt>
                <c:pt idx="336">
                  <c:v>45.747126436781606</c:v>
                </c:pt>
                <c:pt idx="337">
                  <c:v>45.747126436781606</c:v>
                </c:pt>
                <c:pt idx="338">
                  <c:v>45.747126436781606</c:v>
                </c:pt>
                <c:pt idx="339">
                  <c:v>45.517241379310327</c:v>
                </c:pt>
                <c:pt idx="340">
                  <c:v>45.287356321839084</c:v>
                </c:pt>
                <c:pt idx="341">
                  <c:v>45.287356321839084</c:v>
                </c:pt>
                <c:pt idx="342">
                  <c:v>45.287356321839084</c:v>
                </c:pt>
                <c:pt idx="343">
                  <c:v>45.287356321839084</c:v>
                </c:pt>
                <c:pt idx="344">
                  <c:v>45.057471264367798</c:v>
                </c:pt>
                <c:pt idx="345">
                  <c:v>45.057471264367798</c:v>
                </c:pt>
                <c:pt idx="346">
                  <c:v>44.827586206896548</c:v>
                </c:pt>
                <c:pt idx="347">
                  <c:v>44.827586206896548</c:v>
                </c:pt>
                <c:pt idx="348">
                  <c:v>44.597701149425298</c:v>
                </c:pt>
                <c:pt idx="349">
                  <c:v>44.827586206896548</c:v>
                </c:pt>
                <c:pt idx="350">
                  <c:v>45.057471264367798</c:v>
                </c:pt>
                <c:pt idx="351">
                  <c:v>44.367816091954026</c:v>
                </c:pt>
                <c:pt idx="352">
                  <c:v>44.137931034482762</c:v>
                </c:pt>
                <c:pt idx="353">
                  <c:v>44.137931034482762</c:v>
                </c:pt>
                <c:pt idx="354">
                  <c:v>44.137931034482762</c:v>
                </c:pt>
                <c:pt idx="355">
                  <c:v>44.367816091954026</c:v>
                </c:pt>
                <c:pt idx="356">
                  <c:v>44.597701149425298</c:v>
                </c:pt>
                <c:pt idx="357">
                  <c:v>44.597701149425298</c:v>
                </c:pt>
                <c:pt idx="358">
                  <c:v>44.597701149425298</c:v>
                </c:pt>
                <c:pt idx="359">
                  <c:v>44.137931034482762</c:v>
                </c:pt>
                <c:pt idx="360">
                  <c:v>44.137931034482762</c:v>
                </c:pt>
                <c:pt idx="361">
                  <c:v>43.908045977011497</c:v>
                </c:pt>
                <c:pt idx="362">
                  <c:v>44.137931034482762</c:v>
                </c:pt>
                <c:pt idx="363">
                  <c:v>44.367816091954026</c:v>
                </c:pt>
                <c:pt idx="364">
                  <c:v>44.137931034482762</c:v>
                </c:pt>
                <c:pt idx="365">
                  <c:v>43.678160919540232</c:v>
                </c:pt>
                <c:pt idx="366">
                  <c:v>43.678160919540232</c:v>
                </c:pt>
                <c:pt idx="367">
                  <c:v>43.218390804597711</c:v>
                </c:pt>
                <c:pt idx="368">
                  <c:v>43.218390804597711</c:v>
                </c:pt>
                <c:pt idx="369">
                  <c:v>43.218390804597711</c:v>
                </c:pt>
                <c:pt idx="370">
                  <c:v>43.218390804597711</c:v>
                </c:pt>
                <c:pt idx="371">
                  <c:v>43.218390804597711</c:v>
                </c:pt>
                <c:pt idx="372">
                  <c:v>43.218390804597711</c:v>
                </c:pt>
                <c:pt idx="373">
                  <c:v>42.528735632183924</c:v>
                </c:pt>
                <c:pt idx="374">
                  <c:v>42.758620689655174</c:v>
                </c:pt>
                <c:pt idx="375">
                  <c:v>42.528735632183924</c:v>
                </c:pt>
                <c:pt idx="376">
                  <c:v>42.528735632183924</c:v>
                </c:pt>
                <c:pt idx="377">
                  <c:v>41.839080459770102</c:v>
                </c:pt>
                <c:pt idx="378">
                  <c:v>41.609195402298852</c:v>
                </c:pt>
                <c:pt idx="379">
                  <c:v>41.609195402298852</c:v>
                </c:pt>
                <c:pt idx="380">
                  <c:v>41.609195402298852</c:v>
                </c:pt>
                <c:pt idx="381">
                  <c:v>41.839080459770102</c:v>
                </c:pt>
                <c:pt idx="382">
                  <c:v>41.609195402298852</c:v>
                </c:pt>
                <c:pt idx="383">
                  <c:v>41.609195402298852</c:v>
                </c:pt>
                <c:pt idx="384">
                  <c:v>41.609195402298852</c:v>
                </c:pt>
                <c:pt idx="385">
                  <c:v>41.839080459770102</c:v>
                </c:pt>
                <c:pt idx="386">
                  <c:v>41.609195402298852</c:v>
                </c:pt>
                <c:pt idx="387">
                  <c:v>41.379310344827594</c:v>
                </c:pt>
                <c:pt idx="388">
                  <c:v>41.839080459770102</c:v>
                </c:pt>
                <c:pt idx="389">
                  <c:v>42.298850574712645</c:v>
                </c:pt>
                <c:pt idx="390">
                  <c:v>42.298850574712645</c:v>
                </c:pt>
                <c:pt idx="391">
                  <c:v>42.068965517241374</c:v>
                </c:pt>
                <c:pt idx="392">
                  <c:v>42.068965517241374</c:v>
                </c:pt>
                <c:pt idx="393">
                  <c:v>42.298850574712645</c:v>
                </c:pt>
                <c:pt idx="394">
                  <c:v>42.298850574712645</c:v>
                </c:pt>
                <c:pt idx="395">
                  <c:v>42.528735632183924</c:v>
                </c:pt>
                <c:pt idx="396">
                  <c:v>42.758620689655174</c:v>
                </c:pt>
                <c:pt idx="397">
                  <c:v>42.528735632183924</c:v>
                </c:pt>
                <c:pt idx="398">
                  <c:v>42.988505747126439</c:v>
                </c:pt>
                <c:pt idx="399">
                  <c:v>43.218390804597711</c:v>
                </c:pt>
                <c:pt idx="400">
                  <c:v>43.218390804597711</c:v>
                </c:pt>
                <c:pt idx="401">
                  <c:v>43.448275862068968</c:v>
                </c:pt>
                <c:pt idx="402">
                  <c:v>43.448275862068968</c:v>
                </c:pt>
                <c:pt idx="403">
                  <c:v>43.908045977011497</c:v>
                </c:pt>
                <c:pt idx="404">
                  <c:v>44.137931034482762</c:v>
                </c:pt>
                <c:pt idx="405">
                  <c:v>44.137931034482762</c:v>
                </c:pt>
                <c:pt idx="406">
                  <c:v>44.827586206896548</c:v>
                </c:pt>
                <c:pt idx="407">
                  <c:v>44.827586206896548</c:v>
                </c:pt>
                <c:pt idx="408">
                  <c:v>44.597701149425298</c:v>
                </c:pt>
                <c:pt idx="409">
                  <c:v>44.367816091954026</c:v>
                </c:pt>
                <c:pt idx="410">
                  <c:v>44.137931034482762</c:v>
                </c:pt>
                <c:pt idx="411">
                  <c:v>44.367816091954026</c:v>
                </c:pt>
                <c:pt idx="412">
                  <c:v>44.597701149425298</c:v>
                </c:pt>
                <c:pt idx="413">
                  <c:v>44.597701149425298</c:v>
                </c:pt>
                <c:pt idx="414">
                  <c:v>44.597701149425298</c:v>
                </c:pt>
                <c:pt idx="415">
                  <c:v>44.597701149425298</c:v>
                </c:pt>
                <c:pt idx="416">
                  <c:v>45.057471264367798</c:v>
                </c:pt>
                <c:pt idx="417">
                  <c:v>45.287356321839084</c:v>
                </c:pt>
                <c:pt idx="418">
                  <c:v>45.517241379310327</c:v>
                </c:pt>
                <c:pt idx="419">
                  <c:v>45.287356321839084</c:v>
                </c:pt>
                <c:pt idx="420">
                  <c:v>45.517241379310327</c:v>
                </c:pt>
                <c:pt idx="421">
                  <c:v>45.517241379310327</c:v>
                </c:pt>
                <c:pt idx="422">
                  <c:v>45.517241379310327</c:v>
                </c:pt>
                <c:pt idx="423">
                  <c:v>45.977011494252864</c:v>
                </c:pt>
                <c:pt idx="424">
                  <c:v>45.517241379310327</c:v>
                </c:pt>
                <c:pt idx="425">
                  <c:v>45.057471264367798</c:v>
                </c:pt>
                <c:pt idx="426">
                  <c:v>45.057471264367798</c:v>
                </c:pt>
                <c:pt idx="427">
                  <c:v>44.827586206896548</c:v>
                </c:pt>
                <c:pt idx="428">
                  <c:v>44.827586206896548</c:v>
                </c:pt>
                <c:pt idx="429">
                  <c:v>44.597701149425298</c:v>
                </c:pt>
                <c:pt idx="430">
                  <c:v>44.827586206896548</c:v>
                </c:pt>
                <c:pt idx="431">
                  <c:v>44.597701149425298</c:v>
                </c:pt>
                <c:pt idx="432">
                  <c:v>44.827586206896548</c:v>
                </c:pt>
                <c:pt idx="433">
                  <c:v>44.597701149425298</c:v>
                </c:pt>
                <c:pt idx="434">
                  <c:v>44.827586206896548</c:v>
                </c:pt>
                <c:pt idx="435">
                  <c:v>44.827586206896548</c:v>
                </c:pt>
                <c:pt idx="436">
                  <c:v>44.827586206896548</c:v>
                </c:pt>
                <c:pt idx="437">
                  <c:v>45.977011494252864</c:v>
                </c:pt>
                <c:pt idx="438">
                  <c:v>46.206896551724128</c:v>
                </c:pt>
                <c:pt idx="439">
                  <c:v>46.206896551724128</c:v>
                </c:pt>
                <c:pt idx="440">
                  <c:v>46.436781609195393</c:v>
                </c:pt>
                <c:pt idx="441">
                  <c:v>46.206896551724128</c:v>
                </c:pt>
                <c:pt idx="442">
                  <c:v>45.977011494252864</c:v>
                </c:pt>
                <c:pt idx="443">
                  <c:v>45.977011494252864</c:v>
                </c:pt>
                <c:pt idx="444">
                  <c:v>45.747126436781606</c:v>
                </c:pt>
                <c:pt idx="445">
                  <c:v>45.287356321839084</c:v>
                </c:pt>
                <c:pt idx="446">
                  <c:v>45.057471264367798</c:v>
                </c:pt>
                <c:pt idx="447">
                  <c:v>44.597701149425298</c:v>
                </c:pt>
                <c:pt idx="448">
                  <c:v>45.057471264367798</c:v>
                </c:pt>
                <c:pt idx="449">
                  <c:v>45.287356321839084</c:v>
                </c:pt>
                <c:pt idx="450">
                  <c:v>45.517241379310327</c:v>
                </c:pt>
                <c:pt idx="451">
                  <c:v>44.827586206896548</c:v>
                </c:pt>
                <c:pt idx="452">
                  <c:v>44.597701149425298</c:v>
                </c:pt>
                <c:pt idx="453">
                  <c:v>44.827586206896548</c:v>
                </c:pt>
                <c:pt idx="454">
                  <c:v>45.517241379310327</c:v>
                </c:pt>
                <c:pt idx="455">
                  <c:v>45.977011494252864</c:v>
                </c:pt>
                <c:pt idx="456">
                  <c:v>45.747126436781606</c:v>
                </c:pt>
                <c:pt idx="457">
                  <c:v>45.287356321839084</c:v>
                </c:pt>
                <c:pt idx="458">
                  <c:v>45.747126436781606</c:v>
                </c:pt>
                <c:pt idx="459">
                  <c:v>45.747126436781606</c:v>
                </c:pt>
                <c:pt idx="460">
                  <c:v>45.517241379310327</c:v>
                </c:pt>
                <c:pt idx="461">
                  <c:v>45.517241379310327</c:v>
                </c:pt>
                <c:pt idx="462">
                  <c:v>45.287356321839084</c:v>
                </c:pt>
                <c:pt idx="463">
                  <c:v>45.287356321839084</c:v>
                </c:pt>
                <c:pt idx="464">
                  <c:v>46.436781609195393</c:v>
                </c:pt>
                <c:pt idx="465">
                  <c:v>44.827586206896548</c:v>
                </c:pt>
                <c:pt idx="466">
                  <c:v>45.977011494252864</c:v>
                </c:pt>
                <c:pt idx="467">
                  <c:v>45.747126436781606</c:v>
                </c:pt>
                <c:pt idx="468">
                  <c:v>45.747126436781606</c:v>
                </c:pt>
                <c:pt idx="469">
                  <c:v>46.206896551724128</c:v>
                </c:pt>
                <c:pt idx="470">
                  <c:v>45.517241379310327</c:v>
                </c:pt>
                <c:pt idx="471">
                  <c:v>45.287356321839084</c:v>
                </c:pt>
                <c:pt idx="472">
                  <c:v>45.517241379310327</c:v>
                </c:pt>
                <c:pt idx="473">
                  <c:v>45.057471264367798</c:v>
                </c:pt>
                <c:pt idx="474">
                  <c:v>45.747126436781606</c:v>
                </c:pt>
                <c:pt idx="475">
                  <c:v>45.977011494252864</c:v>
                </c:pt>
                <c:pt idx="476">
                  <c:v>45.977011494252864</c:v>
                </c:pt>
                <c:pt idx="477">
                  <c:v>44.827586206896548</c:v>
                </c:pt>
                <c:pt idx="478">
                  <c:v>44.367816091954026</c:v>
                </c:pt>
                <c:pt idx="479">
                  <c:v>45.287356321839084</c:v>
                </c:pt>
                <c:pt idx="480">
                  <c:v>45.747126436781606</c:v>
                </c:pt>
                <c:pt idx="481">
                  <c:v>44.597701149425298</c:v>
                </c:pt>
                <c:pt idx="482">
                  <c:v>44.597701149425298</c:v>
                </c:pt>
                <c:pt idx="483">
                  <c:v>43.678160919540232</c:v>
                </c:pt>
                <c:pt idx="484">
                  <c:v>43.908045977011497</c:v>
                </c:pt>
                <c:pt idx="485">
                  <c:v>43.908045977011497</c:v>
                </c:pt>
                <c:pt idx="486">
                  <c:v>44.827586206896548</c:v>
                </c:pt>
                <c:pt idx="487">
                  <c:v>43.908045977011497</c:v>
                </c:pt>
                <c:pt idx="488">
                  <c:v>43.448275862068968</c:v>
                </c:pt>
                <c:pt idx="489">
                  <c:v>44.137931034482762</c:v>
                </c:pt>
                <c:pt idx="490">
                  <c:v>43.218390804597711</c:v>
                </c:pt>
                <c:pt idx="491">
                  <c:v>43.908045977011497</c:v>
                </c:pt>
                <c:pt idx="492">
                  <c:v>43.218390804597711</c:v>
                </c:pt>
                <c:pt idx="493">
                  <c:v>43.908045977011497</c:v>
                </c:pt>
                <c:pt idx="494">
                  <c:v>44.367816091954026</c:v>
                </c:pt>
                <c:pt idx="495">
                  <c:v>43.908045977011497</c:v>
                </c:pt>
                <c:pt idx="496">
                  <c:v>45.747126436781606</c:v>
                </c:pt>
                <c:pt idx="497">
                  <c:v>45.747126436781606</c:v>
                </c:pt>
                <c:pt idx="498">
                  <c:v>44.597701149425298</c:v>
                </c:pt>
                <c:pt idx="499">
                  <c:v>45.057471264367798</c:v>
                </c:pt>
                <c:pt idx="500">
                  <c:v>45.057471264367798</c:v>
                </c:pt>
                <c:pt idx="501">
                  <c:v>45.057471264367798</c:v>
                </c:pt>
                <c:pt idx="502">
                  <c:v>44.827586206896548</c:v>
                </c:pt>
                <c:pt idx="503">
                  <c:v>45.287356321839084</c:v>
                </c:pt>
                <c:pt idx="504">
                  <c:v>45.287356321839084</c:v>
                </c:pt>
                <c:pt idx="505">
                  <c:v>44.827586206896548</c:v>
                </c:pt>
                <c:pt idx="506">
                  <c:v>45.287356321839084</c:v>
                </c:pt>
                <c:pt idx="507">
                  <c:v>44.827586206896548</c:v>
                </c:pt>
                <c:pt idx="508">
                  <c:v>44.827586206896548</c:v>
                </c:pt>
                <c:pt idx="509">
                  <c:v>44.367816091954026</c:v>
                </c:pt>
                <c:pt idx="510">
                  <c:v>44.827586206896548</c:v>
                </c:pt>
                <c:pt idx="511">
                  <c:v>44.367816091954026</c:v>
                </c:pt>
                <c:pt idx="512">
                  <c:v>44.597701149425298</c:v>
                </c:pt>
                <c:pt idx="513">
                  <c:v>43.908045977011497</c:v>
                </c:pt>
                <c:pt idx="514">
                  <c:v>43.678160919540232</c:v>
                </c:pt>
                <c:pt idx="515">
                  <c:v>43.448275862068968</c:v>
                </c:pt>
                <c:pt idx="516">
                  <c:v>42.068965517241374</c:v>
                </c:pt>
                <c:pt idx="517">
                  <c:v>42.528735632183924</c:v>
                </c:pt>
                <c:pt idx="518">
                  <c:v>41.379310344827594</c:v>
                </c:pt>
                <c:pt idx="519">
                  <c:v>43.218390804597711</c:v>
                </c:pt>
                <c:pt idx="520">
                  <c:v>42.068965517241374</c:v>
                </c:pt>
                <c:pt idx="521">
                  <c:v>41.839080459770102</c:v>
                </c:pt>
                <c:pt idx="522">
                  <c:v>43.448275862068968</c:v>
                </c:pt>
                <c:pt idx="523">
                  <c:v>43.678160919540232</c:v>
                </c:pt>
                <c:pt idx="524">
                  <c:v>44.597701149425298</c:v>
                </c:pt>
                <c:pt idx="525">
                  <c:v>43.448275862068968</c:v>
                </c:pt>
                <c:pt idx="526">
                  <c:v>42.988505747126439</c:v>
                </c:pt>
                <c:pt idx="527">
                  <c:v>42.068965517241374</c:v>
                </c:pt>
                <c:pt idx="528">
                  <c:v>42.988505747126439</c:v>
                </c:pt>
                <c:pt idx="529">
                  <c:v>42.528735632183924</c:v>
                </c:pt>
                <c:pt idx="530">
                  <c:v>43.448275862068968</c:v>
                </c:pt>
                <c:pt idx="531">
                  <c:v>43.218390804597711</c:v>
                </c:pt>
                <c:pt idx="532">
                  <c:v>41.839080459770102</c:v>
                </c:pt>
                <c:pt idx="533">
                  <c:v>42.068965517241374</c:v>
                </c:pt>
                <c:pt idx="534">
                  <c:v>43.908045977011497</c:v>
                </c:pt>
                <c:pt idx="535">
                  <c:v>41.609195402298852</c:v>
                </c:pt>
                <c:pt idx="536">
                  <c:v>43.218390804597711</c:v>
                </c:pt>
                <c:pt idx="537">
                  <c:v>42.988505747126439</c:v>
                </c:pt>
                <c:pt idx="538">
                  <c:v>42.528735632183924</c:v>
                </c:pt>
                <c:pt idx="539">
                  <c:v>42.528735632183924</c:v>
                </c:pt>
                <c:pt idx="540">
                  <c:v>43.448275862068968</c:v>
                </c:pt>
                <c:pt idx="541">
                  <c:v>43.448275862068968</c:v>
                </c:pt>
                <c:pt idx="542">
                  <c:v>42.758620689655174</c:v>
                </c:pt>
                <c:pt idx="543">
                  <c:v>44.827586206896548</c:v>
                </c:pt>
                <c:pt idx="544">
                  <c:v>44.597701149425298</c:v>
                </c:pt>
                <c:pt idx="545">
                  <c:v>44.367816091954026</c:v>
                </c:pt>
                <c:pt idx="546">
                  <c:v>45.287356321839084</c:v>
                </c:pt>
                <c:pt idx="547">
                  <c:v>44.367816091954026</c:v>
                </c:pt>
                <c:pt idx="548">
                  <c:v>43.908045977011497</c:v>
                </c:pt>
                <c:pt idx="549">
                  <c:v>45.057471264367798</c:v>
                </c:pt>
                <c:pt idx="550">
                  <c:v>44.137931034482762</c:v>
                </c:pt>
                <c:pt idx="551">
                  <c:v>44.137931034482762</c:v>
                </c:pt>
                <c:pt idx="552">
                  <c:v>44.597701149425298</c:v>
                </c:pt>
                <c:pt idx="553">
                  <c:v>45.057471264367798</c:v>
                </c:pt>
                <c:pt idx="554">
                  <c:v>45.057471264367798</c:v>
                </c:pt>
                <c:pt idx="555">
                  <c:v>44.597701149425298</c:v>
                </c:pt>
                <c:pt idx="556">
                  <c:v>44.367816091954026</c:v>
                </c:pt>
                <c:pt idx="557">
                  <c:v>44.827586206896548</c:v>
                </c:pt>
                <c:pt idx="558">
                  <c:v>44.137931034482762</c:v>
                </c:pt>
                <c:pt idx="559">
                  <c:v>42.988505747126439</c:v>
                </c:pt>
                <c:pt idx="560">
                  <c:v>42.068965517241374</c:v>
                </c:pt>
                <c:pt idx="561">
                  <c:v>43.908045977011497</c:v>
                </c:pt>
                <c:pt idx="562">
                  <c:v>44.137931034482762</c:v>
                </c:pt>
                <c:pt idx="563">
                  <c:v>43.218390804597711</c:v>
                </c:pt>
                <c:pt idx="564">
                  <c:v>42.988505747126439</c:v>
                </c:pt>
                <c:pt idx="565">
                  <c:v>43.218390804597711</c:v>
                </c:pt>
                <c:pt idx="566">
                  <c:v>43.448275862068968</c:v>
                </c:pt>
                <c:pt idx="567">
                  <c:v>43.448275862068968</c:v>
                </c:pt>
                <c:pt idx="568">
                  <c:v>44.137931034482762</c:v>
                </c:pt>
                <c:pt idx="569">
                  <c:v>44.367816091954026</c:v>
                </c:pt>
                <c:pt idx="570">
                  <c:v>43.678160919540232</c:v>
                </c:pt>
                <c:pt idx="571">
                  <c:v>44.827586206896548</c:v>
                </c:pt>
                <c:pt idx="572">
                  <c:v>43.448275862068968</c:v>
                </c:pt>
                <c:pt idx="573">
                  <c:v>42.988505747126439</c:v>
                </c:pt>
                <c:pt idx="574">
                  <c:v>43.678160919540232</c:v>
                </c:pt>
                <c:pt idx="575">
                  <c:v>44.137931034482762</c:v>
                </c:pt>
                <c:pt idx="576">
                  <c:v>44.137931034482762</c:v>
                </c:pt>
                <c:pt idx="577">
                  <c:v>44.367816091954026</c:v>
                </c:pt>
                <c:pt idx="578">
                  <c:v>44.367816091954026</c:v>
                </c:pt>
                <c:pt idx="579">
                  <c:v>45.517241379310327</c:v>
                </c:pt>
                <c:pt idx="580">
                  <c:v>44.827586206896548</c:v>
                </c:pt>
                <c:pt idx="581">
                  <c:v>45.057471264367798</c:v>
                </c:pt>
                <c:pt idx="582">
                  <c:v>43.908045977011497</c:v>
                </c:pt>
                <c:pt idx="583">
                  <c:v>44.137931034482762</c:v>
                </c:pt>
                <c:pt idx="584">
                  <c:v>43.908045977011497</c:v>
                </c:pt>
                <c:pt idx="585">
                  <c:v>43.678160919540232</c:v>
                </c:pt>
                <c:pt idx="586">
                  <c:v>43.678160919540232</c:v>
                </c:pt>
                <c:pt idx="587">
                  <c:v>43.908045977011497</c:v>
                </c:pt>
                <c:pt idx="588">
                  <c:v>43.908045977011497</c:v>
                </c:pt>
                <c:pt idx="589">
                  <c:v>43.448275862068968</c:v>
                </c:pt>
                <c:pt idx="590">
                  <c:v>44.597701149425298</c:v>
                </c:pt>
                <c:pt idx="591">
                  <c:v>44.367816091954026</c:v>
                </c:pt>
                <c:pt idx="592">
                  <c:v>44.597701149425298</c:v>
                </c:pt>
                <c:pt idx="593">
                  <c:v>45.057471264367798</c:v>
                </c:pt>
                <c:pt idx="594">
                  <c:v>44.137931034482762</c:v>
                </c:pt>
                <c:pt idx="595">
                  <c:v>45.057471264367798</c:v>
                </c:pt>
                <c:pt idx="596">
                  <c:v>45.287356321839084</c:v>
                </c:pt>
                <c:pt idx="597">
                  <c:v>44.137931034482762</c:v>
                </c:pt>
                <c:pt idx="598">
                  <c:v>43.908045977011497</c:v>
                </c:pt>
                <c:pt idx="599">
                  <c:v>44.827586206896548</c:v>
                </c:pt>
                <c:pt idx="600">
                  <c:v>44.137931034482762</c:v>
                </c:pt>
                <c:pt idx="601">
                  <c:v>44.597701149425298</c:v>
                </c:pt>
                <c:pt idx="602">
                  <c:v>44.367816091954026</c:v>
                </c:pt>
                <c:pt idx="603">
                  <c:v>44.367816091954026</c:v>
                </c:pt>
                <c:pt idx="604">
                  <c:v>45.287356321839084</c:v>
                </c:pt>
                <c:pt idx="605">
                  <c:v>44.827586206896548</c:v>
                </c:pt>
                <c:pt idx="606">
                  <c:v>45.517241379310327</c:v>
                </c:pt>
                <c:pt idx="607">
                  <c:v>45.977011494252864</c:v>
                </c:pt>
                <c:pt idx="608">
                  <c:v>45.287356321839084</c:v>
                </c:pt>
                <c:pt idx="609">
                  <c:v>45.517241379310327</c:v>
                </c:pt>
                <c:pt idx="610">
                  <c:v>45.287356321839084</c:v>
                </c:pt>
                <c:pt idx="611">
                  <c:v>45.517241379310327</c:v>
                </c:pt>
                <c:pt idx="612">
                  <c:v>45.747126436781606</c:v>
                </c:pt>
                <c:pt idx="613">
                  <c:v>45.747126436781606</c:v>
                </c:pt>
                <c:pt idx="614">
                  <c:v>45.287356321839084</c:v>
                </c:pt>
                <c:pt idx="615">
                  <c:v>44.827586206896548</c:v>
                </c:pt>
                <c:pt idx="616">
                  <c:v>44.597701149425298</c:v>
                </c:pt>
                <c:pt idx="617">
                  <c:v>45.977011494252864</c:v>
                </c:pt>
                <c:pt idx="618">
                  <c:v>45.287356321839084</c:v>
                </c:pt>
                <c:pt idx="619">
                  <c:v>45.287356321839084</c:v>
                </c:pt>
                <c:pt idx="620">
                  <c:v>44.597701149425298</c:v>
                </c:pt>
                <c:pt idx="621">
                  <c:v>44.367816091954026</c:v>
                </c:pt>
                <c:pt idx="622">
                  <c:v>44.597701149425298</c:v>
                </c:pt>
                <c:pt idx="623">
                  <c:v>46.436781609195393</c:v>
                </c:pt>
                <c:pt idx="624">
                  <c:v>43.908045977011497</c:v>
                </c:pt>
                <c:pt idx="625">
                  <c:v>45.287356321839084</c:v>
                </c:pt>
                <c:pt idx="626">
                  <c:v>45.057471264367798</c:v>
                </c:pt>
                <c:pt idx="627">
                  <c:v>43.678160919540232</c:v>
                </c:pt>
                <c:pt idx="628">
                  <c:v>45.747126436781606</c:v>
                </c:pt>
                <c:pt idx="629">
                  <c:v>44.597701149425298</c:v>
                </c:pt>
                <c:pt idx="630">
                  <c:v>44.367816091954026</c:v>
                </c:pt>
                <c:pt idx="631">
                  <c:v>45.517241379310327</c:v>
                </c:pt>
                <c:pt idx="632">
                  <c:v>44.827586206896548</c:v>
                </c:pt>
                <c:pt idx="633">
                  <c:v>43.908045977011497</c:v>
                </c:pt>
                <c:pt idx="634">
                  <c:v>43.678160919540232</c:v>
                </c:pt>
                <c:pt idx="635">
                  <c:v>44.137931034482762</c:v>
                </c:pt>
                <c:pt idx="636">
                  <c:v>45.057471264367798</c:v>
                </c:pt>
                <c:pt idx="637">
                  <c:v>44.367816091954026</c:v>
                </c:pt>
                <c:pt idx="638">
                  <c:v>45.747126436781606</c:v>
                </c:pt>
                <c:pt idx="639">
                  <c:v>44.137931034482762</c:v>
                </c:pt>
                <c:pt idx="640">
                  <c:v>43.908045977011497</c:v>
                </c:pt>
                <c:pt idx="641">
                  <c:v>43.908045977011497</c:v>
                </c:pt>
                <c:pt idx="642">
                  <c:v>43.678160919540232</c:v>
                </c:pt>
                <c:pt idx="643">
                  <c:v>45.287356321839084</c:v>
                </c:pt>
                <c:pt idx="644">
                  <c:v>43.678160919540232</c:v>
                </c:pt>
                <c:pt idx="645">
                  <c:v>44.597701149425298</c:v>
                </c:pt>
                <c:pt idx="646">
                  <c:v>43.218390804597711</c:v>
                </c:pt>
                <c:pt idx="647">
                  <c:v>44.367816091954026</c:v>
                </c:pt>
                <c:pt idx="648">
                  <c:v>44.367816091954026</c:v>
                </c:pt>
                <c:pt idx="649">
                  <c:v>44.367816091954026</c:v>
                </c:pt>
                <c:pt idx="650">
                  <c:v>44.137931034482762</c:v>
                </c:pt>
                <c:pt idx="651">
                  <c:v>43.448275862068968</c:v>
                </c:pt>
                <c:pt idx="652">
                  <c:v>44.367816091954026</c:v>
                </c:pt>
                <c:pt idx="653">
                  <c:v>44.597701149425298</c:v>
                </c:pt>
                <c:pt idx="654">
                  <c:v>43.218390804597711</c:v>
                </c:pt>
                <c:pt idx="655">
                  <c:v>45.287356321839084</c:v>
                </c:pt>
                <c:pt idx="656">
                  <c:v>45.517241379310327</c:v>
                </c:pt>
                <c:pt idx="657">
                  <c:v>44.137931034482762</c:v>
                </c:pt>
                <c:pt idx="658">
                  <c:v>43.678160919540232</c:v>
                </c:pt>
                <c:pt idx="659">
                  <c:v>44.137931034482762</c:v>
                </c:pt>
                <c:pt idx="660">
                  <c:v>44.137931034482762</c:v>
                </c:pt>
                <c:pt idx="661">
                  <c:v>44.137931034482762</c:v>
                </c:pt>
                <c:pt idx="662">
                  <c:v>43.678160919540232</c:v>
                </c:pt>
                <c:pt idx="663">
                  <c:v>42.528735632183924</c:v>
                </c:pt>
                <c:pt idx="664">
                  <c:v>43.448275862068968</c:v>
                </c:pt>
                <c:pt idx="665">
                  <c:v>43.448275862068968</c:v>
                </c:pt>
                <c:pt idx="666">
                  <c:v>42.988505747126439</c:v>
                </c:pt>
                <c:pt idx="667">
                  <c:v>43.218390804597711</c:v>
                </c:pt>
                <c:pt idx="668">
                  <c:v>43.678160919540232</c:v>
                </c:pt>
                <c:pt idx="669">
                  <c:v>44.137931034482762</c:v>
                </c:pt>
                <c:pt idx="670">
                  <c:v>44.597701149425298</c:v>
                </c:pt>
                <c:pt idx="671">
                  <c:v>43.218390804597711</c:v>
                </c:pt>
                <c:pt idx="672">
                  <c:v>43.218390804597711</c:v>
                </c:pt>
                <c:pt idx="673">
                  <c:v>43.908045977011497</c:v>
                </c:pt>
                <c:pt idx="674">
                  <c:v>44.827586206896548</c:v>
                </c:pt>
                <c:pt idx="675">
                  <c:v>44.137931034482762</c:v>
                </c:pt>
                <c:pt idx="676">
                  <c:v>43.678160919540232</c:v>
                </c:pt>
                <c:pt idx="677">
                  <c:v>43.218390804597711</c:v>
                </c:pt>
                <c:pt idx="678">
                  <c:v>44.827586206896548</c:v>
                </c:pt>
                <c:pt idx="679">
                  <c:v>44.137931034482762</c:v>
                </c:pt>
                <c:pt idx="680">
                  <c:v>43.908045977011497</c:v>
                </c:pt>
                <c:pt idx="681">
                  <c:v>44.597701149425298</c:v>
                </c:pt>
                <c:pt idx="682">
                  <c:v>44.367816091954026</c:v>
                </c:pt>
                <c:pt idx="683">
                  <c:v>43.448275862068968</c:v>
                </c:pt>
                <c:pt idx="684">
                  <c:v>44.137931034482762</c:v>
                </c:pt>
                <c:pt idx="685">
                  <c:v>44.137931034482762</c:v>
                </c:pt>
                <c:pt idx="686">
                  <c:v>43.448275862068968</c:v>
                </c:pt>
                <c:pt idx="687">
                  <c:v>43.678160919540232</c:v>
                </c:pt>
                <c:pt idx="688">
                  <c:v>44.137931034482762</c:v>
                </c:pt>
                <c:pt idx="689">
                  <c:v>44.367816091954026</c:v>
                </c:pt>
                <c:pt idx="690">
                  <c:v>43.908045977011497</c:v>
                </c:pt>
                <c:pt idx="691">
                  <c:v>43.908045977011497</c:v>
                </c:pt>
                <c:pt idx="692">
                  <c:v>44.137931034482762</c:v>
                </c:pt>
                <c:pt idx="693">
                  <c:v>44.367816091954026</c:v>
                </c:pt>
                <c:pt idx="694">
                  <c:v>43.908045977011497</c:v>
                </c:pt>
                <c:pt idx="695">
                  <c:v>44.827586206896548</c:v>
                </c:pt>
                <c:pt idx="696">
                  <c:v>44.827586206896548</c:v>
                </c:pt>
                <c:pt idx="697">
                  <c:v>44.367816091954026</c:v>
                </c:pt>
                <c:pt idx="698">
                  <c:v>44.367816091954026</c:v>
                </c:pt>
                <c:pt idx="699">
                  <c:v>42.758620689655174</c:v>
                </c:pt>
                <c:pt idx="700">
                  <c:v>44.597701149425298</c:v>
                </c:pt>
                <c:pt idx="701">
                  <c:v>43.448275862068968</c:v>
                </c:pt>
                <c:pt idx="702">
                  <c:v>44.827586206896548</c:v>
                </c:pt>
                <c:pt idx="703">
                  <c:v>44.597701149425298</c:v>
                </c:pt>
                <c:pt idx="704">
                  <c:v>44.137931034482762</c:v>
                </c:pt>
                <c:pt idx="705">
                  <c:v>44.137931034482762</c:v>
                </c:pt>
                <c:pt idx="706">
                  <c:v>43.448275862068968</c:v>
                </c:pt>
                <c:pt idx="707">
                  <c:v>44.597701149425298</c:v>
                </c:pt>
                <c:pt idx="708">
                  <c:v>44.137931034482762</c:v>
                </c:pt>
                <c:pt idx="709">
                  <c:v>44.827586206896548</c:v>
                </c:pt>
                <c:pt idx="710">
                  <c:v>43.908045977011497</c:v>
                </c:pt>
                <c:pt idx="711">
                  <c:v>43.908045977011497</c:v>
                </c:pt>
                <c:pt idx="712">
                  <c:v>44.597701149425298</c:v>
                </c:pt>
                <c:pt idx="713">
                  <c:v>44.367816091954026</c:v>
                </c:pt>
                <c:pt idx="714">
                  <c:v>43.908045977011497</c:v>
                </c:pt>
                <c:pt idx="715">
                  <c:v>44.367816091954026</c:v>
                </c:pt>
                <c:pt idx="716">
                  <c:v>44.827586206896548</c:v>
                </c:pt>
                <c:pt idx="717">
                  <c:v>44.827586206896548</c:v>
                </c:pt>
                <c:pt idx="718">
                  <c:v>44.137931034482762</c:v>
                </c:pt>
                <c:pt idx="719">
                  <c:v>45.057471264367798</c:v>
                </c:pt>
                <c:pt idx="720">
                  <c:v>44.367816091954026</c:v>
                </c:pt>
                <c:pt idx="721">
                  <c:v>44.137931034482762</c:v>
                </c:pt>
                <c:pt idx="722">
                  <c:v>44.827586206896548</c:v>
                </c:pt>
                <c:pt idx="723">
                  <c:v>43.908045977011497</c:v>
                </c:pt>
                <c:pt idx="724">
                  <c:v>45.057471264367798</c:v>
                </c:pt>
                <c:pt idx="725">
                  <c:v>44.827586206896548</c:v>
                </c:pt>
                <c:pt idx="726">
                  <c:v>44.367816091954026</c:v>
                </c:pt>
                <c:pt idx="727">
                  <c:v>43.908045977011497</c:v>
                </c:pt>
                <c:pt idx="728">
                  <c:v>44.137931034482762</c:v>
                </c:pt>
                <c:pt idx="729">
                  <c:v>44.367816091954026</c:v>
                </c:pt>
                <c:pt idx="730">
                  <c:v>43.448275862068968</c:v>
                </c:pt>
                <c:pt idx="731">
                  <c:v>43.218390804597711</c:v>
                </c:pt>
                <c:pt idx="732">
                  <c:v>44.597701149425298</c:v>
                </c:pt>
                <c:pt idx="733">
                  <c:v>44.367816091954026</c:v>
                </c:pt>
                <c:pt idx="734">
                  <c:v>43.678160919540232</c:v>
                </c:pt>
                <c:pt idx="735">
                  <c:v>44.367816091954026</c:v>
                </c:pt>
                <c:pt idx="736">
                  <c:v>43.218390804597711</c:v>
                </c:pt>
                <c:pt idx="737">
                  <c:v>44.597701149425298</c:v>
                </c:pt>
                <c:pt idx="738">
                  <c:v>44.367816091954026</c:v>
                </c:pt>
                <c:pt idx="739">
                  <c:v>43.908045977011497</c:v>
                </c:pt>
                <c:pt idx="740">
                  <c:v>44.827586206896548</c:v>
                </c:pt>
                <c:pt idx="741">
                  <c:v>44.597701149425298</c:v>
                </c:pt>
                <c:pt idx="742">
                  <c:v>44.137931034482762</c:v>
                </c:pt>
                <c:pt idx="743">
                  <c:v>42.988505747126439</c:v>
                </c:pt>
                <c:pt idx="744">
                  <c:v>42.988505747126439</c:v>
                </c:pt>
                <c:pt idx="745">
                  <c:v>44.597701149425298</c:v>
                </c:pt>
                <c:pt idx="746">
                  <c:v>44.367816091954026</c:v>
                </c:pt>
                <c:pt idx="747">
                  <c:v>43.678160919540232</c:v>
                </c:pt>
                <c:pt idx="748">
                  <c:v>43.448275862068968</c:v>
                </c:pt>
                <c:pt idx="749">
                  <c:v>44.137931034482762</c:v>
                </c:pt>
                <c:pt idx="750">
                  <c:v>45.747126436781606</c:v>
                </c:pt>
                <c:pt idx="751">
                  <c:v>44.367816091954026</c:v>
                </c:pt>
                <c:pt idx="752">
                  <c:v>45.057471264367798</c:v>
                </c:pt>
                <c:pt idx="753">
                  <c:v>44.367816091954026</c:v>
                </c:pt>
                <c:pt idx="754">
                  <c:v>45.287356321839084</c:v>
                </c:pt>
                <c:pt idx="755">
                  <c:v>44.367816091954026</c:v>
                </c:pt>
                <c:pt idx="756">
                  <c:v>44.827586206896548</c:v>
                </c:pt>
                <c:pt idx="757">
                  <c:v>43.678160919540232</c:v>
                </c:pt>
                <c:pt idx="758">
                  <c:v>43.908045977011497</c:v>
                </c:pt>
                <c:pt idx="759">
                  <c:v>43.218390804597711</c:v>
                </c:pt>
                <c:pt idx="760">
                  <c:v>44.137931034482762</c:v>
                </c:pt>
                <c:pt idx="761">
                  <c:v>43.908045977011497</c:v>
                </c:pt>
                <c:pt idx="762">
                  <c:v>43.908045977011497</c:v>
                </c:pt>
                <c:pt idx="763">
                  <c:v>43.448275862068968</c:v>
                </c:pt>
                <c:pt idx="764">
                  <c:v>43.448275862068968</c:v>
                </c:pt>
                <c:pt idx="765">
                  <c:v>43.448275862068968</c:v>
                </c:pt>
                <c:pt idx="766">
                  <c:v>42.988505747126439</c:v>
                </c:pt>
                <c:pt idx="767">
                  <c:v>43.218390804597711</c:v>
                </c:pt>
                <c:pt idx="768">
                  <c:v>44.137931034482762</c:v>
                </c:pt>
                <c:pt idx="769">
                  <c:v>43.218390804597711</c:v>
                </c:pt>
                <c:pt idx="770">
                  <c:v>43.448275862068968</c:v>
                </c:pt>
                <c:pt idx="771">
                  <c:v>43.448275862068968</c:v>
                </c:pt>
                <c:pt idx="772">
                  <c:v>42.298850574712645</c:v>
                </c:pt>
                <c:pt idx="773">
                  <c:v>44.827586206896548</c:v>
                </c:pt>
                <c:pt idx="774">
                  <c:v>44.367816091954026</c:v>
                </c:pt>
                <c:pt idx="775">
                  <c:v>44.367816091954026</c:v>
                </c:pt>
                <c:pt idx="776">
                  <c:v>43.218390804597711</c:v>
                </c:pt>
                <c:pt idx="777">
                  <c:v>43.908045977011497</c:v>
                </c:pt>
                <c:pt idx="778">
                  <c:v>44.597701149425298</c:v>
                </c:pt>
                <c:pt idx="779">
                  <c:v>45.057471264367798</c:v>
                </c:pt>
                <c:pt idx="780">
                  <c:v>43.678160919540232</c:v>
                </c:pt>
                <c:pt idx="781">
                  <c:v>45.517241379310327</c:v>
                </c:pt>
                <c:pt idx="782">
                  <c:v>43.908045977011497</c:v>
                </c:pt>
                <c:pt idx="783">
                  <c:v>44.597701149425298</c:v>
                </c:pt>
                <c:pt idx="784">
                  <c:v>44.597701149425298</c:v>
                </c:pt>
                <c:pt idx="785">
                  <c:v>44.367816091954026</c:v>
                </c:pt>
                <c:pt idx="786">
                  <c:v>44.367816091954026</c:v>
                </c:pt>
                <c:pt idx="787">
                  <c:v>43.908045977011497</c:v>
                </c:pt>
                <c:pt idx="788">
                  <c:v>42.988505747126439</c:v>
                </c:pt>
                <c:pt idx="789">
                  <c:v>42.528735632183924</c:v>
                </c:pt>
                <c:pt idx="790">
                  <c:v>43.908045977011497</c:v>
                </c:pt>
                <c:pt idx="791">
                  <c:v>45.057471264367798</c:v>
                </c:pt>
                <c:pt idx="792">
                  <c:v>44.827586206896548</c:v>
                </c:pt>
                <c:pt idx="793">
                  <c:v>45.517241379310327</c:v>
                </c:pt>
                <c:pt idx="794">
                  <c:v>44.597701149425298</c:v>
                </c:pt>
                <c:pt idx="795">
                  <c:v>44.367816091954026</c:v>
                </c:pt>
                <c:pt idx="796">
                  <c:v>44.367816091954026</c:v>
                </c:pt>
                <c:pt idx="797">
                  <c:v>43.908045977011497</c:v>
                </c:pt>
                <c:pt idx="798">
                  <c:v>44.367816091954026</c:v>
                </c:pt>
                <c:pt idx="799">
                  <c:v>43.678160919540232</c:v>
                </c:pt>
                <c:pt idx="800">
                  <c:v>43.908045977011497</c:v>
                </c:pt>
                <c:pt idx="801">
                  <c:v>44.827586206896548</c:v>
                </c:pt>
                <c:pt idx="802">
                  <c:v>43.908045977011497</c:v>
                </c:pt>
                <c:pt idx="803">
                  <c:v>44.137931034482762</c:v>
                </c:pt>
                <c:pt idx="804">
                  <c:v>44.597701149425298</c:v>
                </c:pt>
                <c:pt idx="805">
                  <c:v>43.448275862068968</c:v>
                </c:pt>
                <c:pt idx="806">
                  <c:v>43.448275862068968</c:v>
                </c:pt>
                <c:pt idx="807">
                  <c:v>44.137931034482762</c:v>
                </c:pt>
                <c:pt idx="808">
                  <c:v>44.367816091954026</c:v>
                </c:pt>
                <c:pt idx="809">
                  <c:v>44.137931034482762</c:v>
                </c:pt>
                <c:pt idx="810">
                  <c:v>44.367816091954026</c:v>
                </c:pt>
                <c:pt idx="811">
                  <c:v>44.367816091954026</c:v>
                </c:pt>
                <c:pt idx="812">
                  <c:v>45.287356321839084</c:v>
                </c:pt>
                <c:pt idx="813">
                  <c:v>44.137931034482762</c:v>
                </c:pt>
                <c:pt idx="814">
                  <c:v>44.137931034482762</c:v>
                </c:pt>
                <c:pt idx="815">
                  <c:v>44.827586206896548</c:v>
                </c:pt>
                <c:pt idx="816">
                  <c:v>43.678160919540232</c:v>
                </c:pt>
                <c:pt idx="817">
                  <c:v>41.839080459770102</c:v>
                </c:pt>
                <c:pt idx="818">
                  <c:v>43.218390804597711</c:v>
                </c:pt>
                <c:pt idx="819">
                  <c:v>42.758620689655174</c:v>
                </c:pt>
                <c:pt idx="820">
                  <c:v>43.448275862068968</c:v>
                </c:pt>
                <c:pt idx="821">
                  <c:v>42.528735632183924</c:v>
                </c:pt>
                <c:pt idx="822">
                  <c:v>43.908045977011497</c:v>
                </c:pt>
                <c:pt idx="823">
                  <c:v>43.448275862068968</c:v>
                </c:pt>
                <c:pt idx="824">
                  <c:v>44.137931034482762</c:v>
                </c:pt>
                <c:pt idx="825">
                  <c:v>43.908045977011497</c:v>
                </c:pt>
                <c:pt idx="826">
                  <c:v>43.448275862068968</c:v>
                </c:pt>
                <c:pt idx="827">
                  <c:v>43.218390804597711</c:v>
                </c:pt>
                <c:pt idx="828">
                  <c:v>44.367816091954026</c:v>
                </c:pt>
                <c:pt idx="829">
                  <c:v>44.597701149425298</c:v>
                </c:pt>
                <c:pt idx="830">
                  <c:v>43.218390804597711</c:v>
                </c:pt>
                <c:pt idx="831">
                  <c:v>44.597701149425298</c:v>
                </c:pt>
                <c:pt idx="832">
                  <c:v>44.597701149425298</c:v>
                </c:pt>
                <c:pt idx="833">
                  <c:v>43.908045977011497</c:v>
                </c:pt>
                <c:pt idx="834">
                  <c:v>44.827586206896548</c:v>
                </c:pt>
                <c:pt idx="835">
                  <c:v>42.988505747126439</c:v>
                </c:pt>
                <c:pt idx="836">
                  <c:v>45.287356321839084</c:v>
                </c:pt>
                <c:pt idx="837">
                  <c:v>44.597701149425298</c:v>
                </c:pt>
                <c:pt idx="838">
                  <c:v>42.758620689655174</c:v>
                </c:pt>
                <c:pt idx="839">
                  <c:v>44.137931034482762</c:v>
                </c:pt>
                <c:pt idx="840">
                  <c:v>43.218390804597711</c:v>
                </c:pt>
                <c:pt idx="841">
                  <c:v>44.137931034482762</c:v>
                </c:pt>
                <c:pt idx="842">
                  <c:v>45.517241379310327</c:v>
                </c:pt>
                <c:pt idx="843">
                  <c:v>43.678160919540232</c:v>
                </c:pt>
                <c:pt idx="844">
                  <c:v>45.517241379310327</c:v>
                </c:pt>
                <c:pt idx="845">
                  <c:v>43.908045977011497</c:v>
                </c:pt>
                <c:pt idx="846">
                  <c:v>44.137931034482762</c:v>
                </c:pt>
                <c:pt idx="847">
                  <c:v>43.908045977011497</c:v>
                </c:pt>
                <c:pt idx="848">
                  <c:v>43.448275862068968</c:v>
                </c:pt>
                <c:pt idx="849">
                  <c:v>44.597701149425298</c:v>
                </c:pt>
                <c:pt idx="850">
                  <c:v>45.057471264367798</c:v>
                </c:pt>
                <c:pt idx="851">
                  <c:v>43.678160919540232</c:v>
                </c:pt>
                <c:pt idx="852">
                  <c:v>44.137931034482762</c:v>
                </c:pt>
                <c:pt idx="853">
                  <c:v>43.908045977011497</c:v>
                </c:pt>
                <c:pt idx="854">
                  <c:v>44.367816091954026</c:v>
                </c:pt>
                <c:pt idx="855">
                  <c:v>44.827586206896548</c:v>
                </c:pt>
                <c:pt idx="856">
                  <c:v>44.827586206896548</c:v>
                </c:pt>
                <c:pt idx="857">
                  <c:v>44.597701149425298</c:v>
                </c:pt>
                <c:pt idx="858">
                  <c:v>44.367816091954026</c:v>
                </c:pt>
                <c:pt idx="859">
                  <c:v>43.448275862068968</c:v>
                </c:pt>
                <c:pt idx="860">
                  <c:v>45.977011494252864</c:v>
                </c:pt>
                <c:pt idx="861">
                  <c:v>44.827586206896548</c:v>
                </c:pt>
                <c:pt idx="862">
                  <c:v>44.367816091954026</c:v>
                </c:pt>
                <c:pt idx="863">
                  <c:v>44.367816091954026</c:v>
                </c:pt>
                <c:pt idx="864">
                  <c:v>44.137931034482762</c:v>
                </c:pt>
                <c:pt idx="865">
                  <c:v>45.517241379310327</c:v>
                </c:pt>
                <c:pt idx="866">
                  <c:v>44.597701149425298</c:v>
                </c:pt>
                <c:pt idx="867">
                  <c:v>45.287356321839084</c:v>
                </c:pt>
                <c:pt idx="868">
                  <c:v>46.896551724137936</c:v>
                </c:pt>
                <c:pt idx="869">
                  <c:v>45.517241379310327</c:v>
                </c:pt>
                <c:pt idx="870">
                  <c:v>45.747126436781606</c:v>
                </c:pt>
                <c:pt idx="871">
                  <c:v>45.747126436781606</c:v>
                </c:pt>
                <c:pt idx="872">
                  <c:v>45.517241379310327</c:v>
                </c:pt>
                <c:pt idx="873">
                  <c:v>44.597701149425298</c:v>
                </c:pt>
                <c:pt idx="874">
                  <c:v>44.827586206896548</c:v>
                </c:pt>
                <c:pt idx="875">
                  <c:v>45.747126436781606</c:v>
                </c:pt>
                <c:pt idx="876">
                  <c:v>45.287356321839084</c:v>
                </c:pt>
                <c:pt idx="877">
                  <c:v>44.597701149425298</c:v>
                </c:pt>
                <c:pt idx="878">
                  <c:v>45.747126436781606</c:v>
                </c:pt>
                <c:pt idx="879">
                  <c:v>45.517241379310327</c:v>
                </c:pt>
                <c:pt idx="880">
                  <c:v>43.678160919540232</c:v>
                </c:pt>
                <c:pt idx="881">
                  <c:v>44.827586206896548</c:v>
                </c:pt>
                <c:pt idx="882">
                  <c:v>44.827586206896548</c:v>
                </c:pt>
                <c:pt idx="883">
                  <c:v>45.517241379310327</c:v>
                </c:pt>
                <c:pt idx="884">
                  <c:v>44.597701149425298</c:v>
                </c:pt>
                <c:pt idx="885">
                  <c:v>45.517241379310327</c:v>
                </c:pt>
                <c:pt idx="886">
                  <c:v>44.597701149425298</c:v>
                </c:pt>
                <c:pt idx="887">
                  <c:v>43.908045977011497</c:v>
                </c:pt>
                <c:pt idx="888">
                  <c:v>44.827586206896548</c:v>
                </c:pt>
                <c:pt idx="889">
                  <c:v>44.137931034482762</c:v>
                </c:pt>
                <c:pt idx="890">
                  <c:v>45.057471264367798</c:v>
                </c:pt>
                <c:pt idx="891">
                  <c:v>46.436781609195393</c:v>
                </c:pt>
                <c:pt idx="892">
                  <c:v>45.517241379310327</c:v>
                </c:pt>
                <c:pt idx="893">
                  <c:v>45.517241379310327</c:v>
                </c:pt>
                <c:pt idx="894">
                  <c:v>45.057471264367798</c:v>
                </c:pt>
                <c:pt idx="895">
                  <c:v>43.908045977011497</c:v>
                </c:pt>
                <c:pt idx="896">
                  <c:v>45.057471264367798</c:v>
                </c:pt>
                <c:pt idx="897">
                  <c:v>44.827586206896548</c:v>
                </c:pt>
                <c:pt idx="898">
                  <c:v>45.517241379310327</c:v>
                </c:pt>
                <c:pt idx="899">
                  <c:v>44.827586206896548</c:v>
                </c:pt>
                <c:pt idx="900">
                  <c:v>44.137931034482762</c:v>
                </c:pt>
                <c:pt idx="901">
                  <c:v>44.367816091954026</c:v>
                </c:pt>
                <c:pt idx="902">
                  <c:v>44.827586206896548</c:v>
                </c:pt>
                <c:pt idx="903">
                  <c:v>45.057471264367798</c:v>
                </c:pt>
                <c:pt idx="904">
                  <c:v>44.827586206896548</c:v>
                </c:pt>
                <c:pt idx="905">
                  <c:v>45.287356321839084</c:v>
                </c:pt>
                <c:pt idx="906">
                  <c:v>45.287356321839084</c:v>
                </c:pt>
                <c:pt idx="907">
                  <c:v>44.597701149425298</c:v>
                </c:pt>
                <c:pt idx="908">
                  <c:v>45.057471264367798</c:v>
                </c:pt>
                <c:pt idx="909">
                  <c:v>44.137931034482762</c:v>
                </c:pt>
                <c:pt idx="910">
                  <c:v>44.367816091954026</c:v>
                </c:pt>
                <c:pt idx="911">
                  <c:v>44.827586206896548</c:v>
                </c:pt>
                <c:pt idx="912">
                  <c:v>45.747126436781606</c:v>
                </c:pt>
                <c:pt idx="913">
                  <c:v>43.908045977011497</c:v>
                </c:pt>
                <c:pt idx="914">
                  <c:v>43.908045977011497</c:v>
                </c:pt>
                <c:pt idx="915">
                  <c:v>44.827586206896548</c:v>
                </c:pt>
                <c:pt idx="916">
                  <c:v>45.517241379310327</c:v>
                </c:pt>
                <c:pt idx="917">
                  <c:v>44.597701149425298</c:v>
                </c:pt>
                <c:pt idx="918">
                  <c:v>45.517241379310327</c:v>
                </c:pt>
                <c:pt idx="919">
                  <c:v>45.057471264367798</c:v>
                </c:pt>
                <c:pt idx="920">
                  <c:v>46.66666666666665</c:v>
                </c:pt>
                <c:pt idx="921">
                  <c:v>44.827586206896548</c:v>
                </c:pt>
                <c:pt idx="922">
                  <c:v>44.827586206896548</c:v>
                </c:pt>
                <c:pt idx="923">
                  <c:v>44.597701149425298</c:v>
                </c:pt>
                <c:pt idx="924">
                  <c:v>45.287356321839084</c:v>
                </c:pt>
                <c:pt idx="925">
                  <c:v>45.287356321839084</c:v>
                </c:pt>
                <c:pt idx="926">
                  <c:v>44.367816091954026</c:v>
                </c:pt>
                <c:pt idx="927">
                  <c:v>44.827586206896548</c:v>
                </c:pt>
                <c:pt idx="928">
                  <c:v>44.367816091954026</c:v>
                </c:pt>
                <c:pt idx="929">
                  <c:v>45.747126436781606</c:v>
                </c:pt>
                <c:pt idx="930">
                  <c:v>43.678160919540232</c:v>
                </c:pt>
                <c:pt idx="931">
                  <c:v>45.517241379310327</c:v>
                </c:pt>
                <c:pt idx="932">
                  <c:v>44.827586206896548</c:v>
                </c:pt>
                <c:pt idx="933">
                  <c:v>43.908045977011497</c:v>
                </c:pt>
                <c:pt idx="934">
                  <c:v>44.827586206896548</c:v>
                </c:pt>
                <c:pt idx="935">
                  <c:v>45.057471264367798</c:v>
                </c:pt>
                <c:pt idx="936">
                  <c:v>45.517241379310327</c:v>
                </c:pt>
                <c:pt idx="937">
                  <c:v>45.747126436781606</c:v>
                </c:pt>
                <c:pt idx="938">
                  <c:v>45.057471264367798</c:v>
                </c:pt>
                <c:pt idx="939">
                  <c:v>45.517241379310327</c:v>
                </c:pt>
                <c:pt idx="940">
                  <c:v>45.747126436781606</c:v>
                </c:pt>
                <c:pt idx="941">
                  <c:v>45.977011494252864</c:v>
                </c:pt>
                <c:pt idx="942">
                  <c:v>45.057471264367798</c:v>
                </c:pt>
                <c:pt idx="943">
                  <c:v>44.827586206896548</c:v>
                </c:pt>
                <c:pt idx="944">
                  <c:v>44.367816091954026</c:v>
                </c:pt>
                <c:pt idx="945">
                  <c:v>45.747126436781606</c:v>
                </c:pt>
                <c:pt idx="946">
                  <c:v>45.287356321839084</c:v>
                </c:pt>
                <c:pt idx="947">
                  <c:v>44.597701149425298</c:v>
                </c:pt>
                <c:pt idx="948">
                  <c:v>44.137931034482762</c:v>
                </c:pt>
                <c:pt idx="949">
                  <c:v>44.597701149425298</c:v>
                </c:pt>
                <c:pt idx="950">
                  <c:v>45.747126436781606</c:v>
                </c:pt>
                <c:pt idx="951">
                  <c:v>45.747126436781606</c:v>
                </c:pt>
                <c:pt idx="952">
                  <c:v>45.057471264367798</c:v>
                </c:pt>
                <c:pt idx="953">
                  <c:v>45.057471264367798</c:v>
                </c:pt>
                <c:pt idx="954">
                  <c:v>44.137931034482762</c:v>
                </c:pt>
                <c:pt idx="955">
                  <c:v>44.367816091954026</c:v>
                </c:pt>
                <c:pt idx="956">
                  <c:v>44.597701149425298</c:v>
                </c:pt>
                <c:pt idx="957">
                  <c:v>44.597701149425298</c:v>
                </c:pt>
                <c:pt idx="958">
                  <c:v>44.367816091954026</c:v>
                </c:pt>
                <c:pt idx="959">
                  <c:v>43.678160919540232</c:v>
                </c:pt>
                <c:pt idx="960">
                  <c:v>43.678160919540232</c:v>
                </c:pt>
                <c:pt idx="961">
                  <c:v>43.908045977011497</c:v>
                </c:pt>
                <c:pt idx="962">
                  <c:v>44.597701149425298</c:v>
                </c:pt>
                <c:pt idx="963">
                  <c:v>42.988505747126439</c:v>
                </c:pt>
                <c:pt idx="964">
                  <c:v>45.517241379310327</c:v>
                </c:pt>
                <c:pt idx="965">
                  <c:v>44.137931034482762</c:v>
                </c:pt>
                <c:pt idx="966">
                  <c:v>44.367816091954026</c:v>
                </c:pt>
                <c:pt idx="967">
                  <c:v>44.597701149425298</c:v>
                </c:pt>
                <c:pt idx="968">
                  <c:v>44.827586206896548</c:v>
                </c:pt>
                <c:pt idx="969">
                  <c:v>44.367816091954026</c:v>
                </c:pt>
                <c:pt idx="970">
                  <c:v>44.137931034482762</c:v>
                </c:pt>
                <c:pt idx="971">
                  <c:v>45.287356321839084</c:v>
                </c:pt>
                <c:pt idx="972">
                  <c:v>45.057471264367798</c:v>
                </c:pt>
                <c:pt idx="973">
                  <c:v>43.908045977011497</c:v>
                </c:pt>
                <c:pt idx="974">
                  <c:v>45.517241379310327</c:v>
                </c:pt>
                <c:pt idx="975">
                  <c:v>45.977011494252864</c:v>
                </c:pt>
                <c:pt idx="976">
                  <c:v>44.597701149425298</c:v>
                </c:pt>
                <c:pt idx="977">
                  <c:v>44.597701149425298</c:v>
                </c:pt>
                <c:pt idx="978">
                  <c:v>45.057471264367798</c:v>
                </c:pt>
                <c:pt idx="979">
                  <c:v>44.827586206896548</c:v>
                </c:pt>
                <c:pt idx="980">
                  <c:v>45.057471264367798</c:v>
                </c:pt>
                <c:pt idx="981">
                  <c:v>44.367816091954026</c:v>
                </c:pt>
                <c:pt idx="982">
                  <c:v>44.597701149425298</c:v>
                </c:pt>
                <c:pt idx="983">
                  <c:v>45.057471264367798</c:v>
                </c:pt>
                <c:pt idx="984">
                  <c:v>43.448275862068968</c:v>
                </c:pt>
                <c:pt idx="985">
                  <c:v>43.448275862068968</c:v>
                </c:pt>
                <c:pt idx="986">
                  <c:v>43.678160919540232</c:v>
                </c:pt>
                <c:pt idx="987">
                  <c:v>44.137931034482762</c:v>
                </c:pt>
                <c:pt idx="988">
                  <c:v>45.057471264367798</c:v>
                </c:pt>
                <c:pt idx="989">
                  <c:v>45.517241379310327</c:v>
                </c:pt>
                <c:pt idx="990">
                  <c:v>44.137931034482762</c:v>
                </c:pt>
                <c:pt idx="991">
                  <c:v>45.057471264367798</c:v>
                </c:pt>
                <c:pt idx="992">
                  <c:v>44.137931034482762</c:v>
                </c:pt>
                <c:pt idx="993">
                  <c:v>44.827586206896548</c:v>
                </c:pt>
                <c:pt idx="994">
                  <c:v>44.367816091954026</c:v>
                </c:pt>
                <c:pt idx="995">
                  <c:v>44.137931034482762</c:v>
                </c:pt>
                <c:pt idx="996">
                  <c:v>44.137931034482762</c:v>
                </c:pt>
                <c:pt idx="997">
                  <c:v>44.597701149425298</c:v>
                </c:pt>
                <c:pt idx="998">
                  <c:v>45.977011494252864</c:v>
                </c:pt>
                <c:pt idx="999">
                  <c:v>44.827586206896548</c:v>
                </c:pt>
              </c:numCache>
            </c:numRef>
          </c:yVal>
          <c:smooth val="0"/>
        </c:ser>
        <c:dLbls>
          <c:showLegendKey val="0"/>
          <c:showVal val="0"/>
          <c:showCatName val="0"/>
          <c:showSerName val="0"/>
          <c:showPercent val="0"/>
          <c:showBubbleSize val="0"/>
        </c:dLbls>
        <c:axId val="44284928"/>
        <c:axId val="44668032"/>
      </c:scatterChart>
      <c:valAx>
        <c:axId val="44284928"/>
        <c:scaling>
          <c:orientation val="minMax"/>
          <c:max val="200"/>
        </c:scaling>
        <c:delete val="0"/>
        <c:axPos val="b"/>
        <c:numFmt formatCode="General" sourceLinked="1"/>
        <c:majorTickMark val="out"/>
        <c:minorTickMark val="none"/>
        <c:tickLblPos val="nextTo"/>
        <c:crossAx val="44668032"/>
        <c:crosses val="autoZero"/>
        <c:crossBetween val="midCat"/>
      </c:valAx>
      <c:valAx>
        <c:axId val="44668032"/>
        <c:scaling>
          <c:orientation val="minMax"/>
          <c:max val="55"/>
          <c:min val="25"/>
        </c:scaling>
        <c:delete val="0"/>
        <c:axPos val="l"/>
        <c:majorGridlines/>
        <c:numFmt formatCode="General" sourceLinked="1"/>
        <c:majorTickMark val="out"/>
        <c:minorTickMark val="none"/>
        <c:tickLblPos val="nextTo"/>
        <c:crossAx val="44284928"/>
        <c:crosses val="autoZero"/>
        <c:crossBetween val="midCat"/>
      </c:valAx>
    </c:plotArea>
    <c:legend>
      <c:legendPos val="r"/>
      <c:layout>
        <c:manualLayout>
          <c:xMode val="edge"/>
          <c:yMode val="edge"/>
          <c:x val="0.59618694721983256"/>
          <c:y val="0.44575165305328635"/>
          <c:w val="0.37241685965724952"/>
          <c:h val="0.46598599766627813"/>
        </c:manualLayout>
      </c:layout>
      <c:overlay val="1"/>
      <c:txPr>
        <a:bodyPr/>
        <a:lstStyle/>
        <a:p>
          <a:pPr>
            <a:defRPr sz="1800"/>
          </a:pPr>
          <a:endParaRPr lang="cs-CZ"/>
        </a:p>
      </c:txPr>
    </c:legend>
    <c:plotVisOnly val="1"/>
    <c:dispBlanksAs val="gap"/>
    <c:showDLblsOverMax val="0"/>
  </c:chart>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cs-CZ"/>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scatterChart>
        <c:scatterStyle val="lineMarker"/>
        <c:varyColors val="0"/>
        <c:ser>
          <c:idx val="1"/>
          <c:order val="0"/>
          <c:tx>
            <c:strRef>
              <c:f>List2!$I$1</c:f>
              <c:strCache>
                <c:ptCount val="1"/>
                <c:pt idx="0">
                  <c:v>MSE DevTest</c:v>
                </c:pt>
              </c:strCache>
            </c:strRef>
          </c:tx>
          <c:spPr>
            <a:ln w="28575">
              <a:noFill/>
            </a:ln>
          </c:spPr>
          <c:marker>
            <c:symbol val="circle"/>
            <c:size val="2"/>
            <c:spPr>
              <a:ln>
                <a:noFill/>
              </a:ln>
            </c:spPr>
          </c:marker>
          <c:xVal>
            <c:numRef>
              <c:f>List2!$A$2:$A$1001</c:f>
              <c:numCache>
                <c:formatCode>General</c:formatCode>
                <c:ptCount val="1000"/>
                <c:pt idx="0">
                  <c:v>10</c:v>
                </c:pt>
                <c:pt idx="1">
                  <c:v>20</c:v>
                </c:pt>
                <c:pt idx="2">
                  <c:v>30</c:v>
                </c:pt>
                <c:pt idx="3">
                  <c:v>40</c:v>
                </c:pt>
                <c:pt idx="4">
                  <c:v>50</c:v>
                </c:pt>
                <c:pt idx="5">
                  <c:v>60</c:v>
                </c:pt>
                <c:pt idx="6">
                  <c:v>70</c:v>
                </c:pt>
                <c:pt idx="7">
                  <c:v>80</c:v>
                </c:pt>
                <c:pt idx="8">
                  <c:v>90</c:v>
                </c:pt>
                <c:pt idx="9">
                  <c:v>100</c:v>
                </c:pt>
                <c:pt idx="10">
                  <c:v>110</c:v>
                </c:pt>
                <c:pt idx="11">
                  <c:v>120</c:v>
                </c:pt>
                <c:pt idx="12">
                  <c:v>130</c:v>
                </c:pt>
                <c:pt idx="13">
                  <c:v>140</c:v>
                </c:pt>
                <c:pt idx="14">
                  <c:v>150</c:v>
                </c:pt>
                <c:pt idx="15">
                  <c:v>160</c:v>
                </c:pt>
                <c:pt idx="16">
                  <c:v>170</c:v>
                </c:pt>
                <c:pt idx="17">
                  <c:v>180</c:v>
                </c:pt>
                <c:pt idx="18">
                  <c:v>190</c:v>
                </c:pt>
                <c:pt idx="19">
                  <c:v>200</c:v>
                </c:pt>
                <c:pt idx="20">
                  <c:v>210</c:v>
                </c:pt>
                <c:pt idx="21">
                  <c:v>220</c:v>
                </c:pt>
                <c:pt idx="22">
                  <c:v>230</c:v>
                </c:pt>
                <c:pt idx="23">
                  <c:v>240</c:v>
                </c:pt>
                <c:pt idx="24">
                  <c:v>250</c:v>
                </c:pt>
                <c:pt idx="25">
                  <c:v>260</c:v>
                </c:pt>
                <c:pt idx="26">
                  <c:v>270</c:v>
                </c:pt>
                <c:pt idx="27">
                  <c:v>280</c:v>
                </c:pt>
                <c:pt idx="28">
                  <c:v>290</c:v>
                </c:pt>
                <c:pt idx="29">
                  <c:v>300</c:v>
                </c:pt>
                <c:pt idx="30">
                  <c:v>310</c:v>
                </c:pt>
                <c:pt idx="31">
                  <c:v>320</c:v>
                </c:pt>
                <c:pt idx="32">
                  <c:v>330</c:v>
                </c:pt>
                <c:pt idx="33">
                  <c:v>340</c:v>
                </c:pt>
                <c:pt idx="34">
                  <c:v>350</c:v>
                </c:pt>
                <c:pt idx="35">
                  <c:v>360</c:v>
                </c:pt>
                <c:pt idx="36">
                  <c:v>370</c:v>
                </c:pt>
                <c:pt idx="37">
                  <c:v>380</c:v>
                </c:pt>
                <c:pt idx="38">
                  <c:v>390</c:v>
                </c:pt>
                <c:pt idx="39">
                  <c:v>400</c:v>
                </c:pt>
                <c:pt idx="40">
                  <c:v>410</c:v>
                </c:pt>
                <c:pt idx="41">
                  <c:v>420</c:v>
                </c:pt>
                <c:pt idx="42">
                  <c:v>430</c:v>
                </c:pt>
                <c:pt idx="43">
                  <c:v>440</c:v>
                </c:pt>
                <c:pt idx="44">
                  <c:v>450</c:v>
                </c:pt>
                <c:pt idx="45">
                  <c:v>460</c:v>
                </c:pt>
                <c:pt idx="46">
                  <c:v>470</c:v>
                </c:pt>
                <c:pt idx="47">
                  <c:v>480</c:v>
                </c:pt>
                <c:pt idx="48">
                  <c:v>490</c:v>
                </c:pt>
                <c:pt idx="49">
                  <c:v>500</c:v>
                </c:pt>
                <c:pt idx="50">
                  <c:v>510</c:v>
                </c:pt>
                <c:pt idx="51">
                  <c:v>520</c:v>
                </c:pt>
                <c:pt idx="52">
                  <c:v>530</c:v>
                </c:pt>
                <c:pt idx="53">
                  <c:v>540</c:v>
                </c:pt>
                <c:pt idx="54">
                  <c:v>550</c:v>
                </c:pt>
                <c:pt idx="55">
                  <c:v>560</c:v>
                </c:pt>
                <c:pt idx="56">
                  <c:v>570</c:v>
                </c:pt>
                <c:pt idx="57">
                  <c:v>580</c:v>
                </c:pt>
                <c:pt idx="58">
                  <c:v>590</c:v>
                </c:pt>
                <c:pt idx="59">
                  <c:v>600</c:v>
                </c:pt>
                <c:pt idx="60">
                  <c:v>610</c:v>
                </c:pt>
                <c:pt idx="61">
                  <c:v>620</c:v>
                </c:pt>
                <c:pt idx="62">
                  <c:v>630</c:v>
                </c:pt>
                <c:pt idx="63">
                  <c:v>640</c:v>
                </c:pt>
                <c:pt idx="64">
                  <c:v>650</c:v>
                </c:pt>
                <c:pt idx="65">
                  <c:v>660</c:v>
                </c:pt>
                <c:pt idx="66">
                  <c:v>670</c:v>
                </c:pt>
                <c:pt idx="67">
                  <c:v>680</c:v>
                </c:pt>
                <c:pt idx="68">
                  <c:v>690</c:v>
                </c:pt>
                <c:pt idx="69">
                  <c:v>700</c:v>
                </c:pt>
                <c:pt idx="70">
                  <c:v>710</c:v>
                </c:pt>
                <c:pt idx="71">
                  <c:v>720</c:v>
                </c:pt>
                <c:pt idx="72">
                  <c:v>730</c:v>
                </c:pt>
                <c:pt idx="73">
                  <c:v>740</c:v>
                </c:pt>
                <c:pt idx="74">
                  <c:v>750</c:v>
                </c:pt>
                <c:pt idx="75">
                  <c:v>760</c:v>
                </c:pt>
                <c:pt idx="76">
                  <c:v>770</c:v>
                </c:pt>
                <c:pt idx="77">
                  <c:v>780</c:v>
                </c:pt>
                <c:pt idx="78">
                  <c:v>790</c:v>
                </c:pt>
                <c:pt idx="79">
                  <c:v>800</c:v>
                </c:pt>
                <c:pt idx="80">
                  <c:v>810</c:v>
                </c:pt>
                <c:pt idx="81">
                  <c:v>820</c:v>
                </c:pt>
                <c:pt idx="82">
                  <c:v>830</c:v>
                </c:pt>
                <c:pt idx="83">
                  <c:v>840</c:v>
                </c:pt>
                <c:pt idx="84">
                  <c:v>850</c:v>
                </c:pt>
                <c:pt idx="85">
                  <c:v>860</c:v>
                </c:pt>
                <c:pt idx="86">
                  <c:v>870</c:v>
                </c:pt>
                <c:pt idx="87">
                  <c:v>880</c:v>
                </c:pt>
                <c:pt idx="88">
                  <c:v>890</c:v>
                </c:pt>
                <c:pt idx="89">
                  <c:v>900</c:v>
                </c:pt>
                <c:pt idx="90">
                  <c:v>910</c:v>
                </c:pt>
                <c:pt idx="91">
                  <c:v>920</c:v>
                </c:pt>
                <c:pt idx="92">
                  <c:v>930</c:v>
                </c:pt>
                <c:pt idx="93">
                  <c:v>940</c:v>
                </c:pt>
                <c:pt idx="94">
                  <c:v>950</c:v>
                </c:pt>
                <c:pt idx="95">
                  <c:v>960</c:v>
                </c:pt>
                <c:pt idx="96">
                  <c:v>970</c:v>
                </c:pt>
                <c:pt idx="97">
                  <c:v>980</c:v>
                </c:pt>
                <c:pt idx="98">
                  <c:v>990</c:v>
                </c:pt>
                <c:pt idx="99">
                  <c:v>1000</c:v>
                </c:pt>
                <c:pt idx="100">
                  <c:v>1010</c:v>
                </c:pt>
                <c:pt idx="101">
                  <c:v>1020</c:v>
                </c:pt>
                <c:pt idx="102">
                  <c:v>1030</c:v>
                </c:pt>
                <c:pt idx="103">
                  <c:v>1040</c:v>
                </c:pt>
                <c:pt idx="104">
                  <c:v>1050</c:v>
                </c:pt>
                <c:pt idx="105">
                  <c:v>1060</c:v>
                </c:pt>
                <c:pt idx="106">
                  <c:v>1070</c:v>
                </c:pt>
                <c:pt idx="107">
                  <c:v>1080</c:v>
                </c:pt>
                <c:pt idx="108">
                  <c:v>1090</c:v>
                </c:pt>
                <c:pt idx="109">
                  <c:v>1100</c:v>
                </c:pt>
                <c:pt idx="110">
                  <c:v>1110</c:v>
                </c:pt>
                <c:pt idx="111">
                  <c:v>1120</c:v>
                </c:pt>
                <c:pt idx="112">
                  <c:v>1130</c:v>
                </c:pt>
                <c:pt idx="113">
                  <c:v>1140</c:v>
                </c:pt>
                <c:pt idx="114">
                  <c:v>1150</c:v>
                </c:pt>
                <c:pt idx="115">
                  <c:v>1160</c:v>
                </c:pt>
                <c:pt idx="116">
                  <c:v>1170</c:v>
                </c:pt>
                <c:pt idx="117">
                  <c:v>1180</c:v>
                </c:pt>
                <c:pt idx="118">
                  <c:v>1190</c:v>
                </c:pt>
                <c:pt idx="119">
                  <c:v>1200</c:v>
                </c:pt>
                <c:pt idx="120">
                  <c:v>1210</c:v>
                </c:pt>
                <c:pt idx="121">
                  <c:v>1220</c:v>
                </c:pt>
                <c:pt idx="122">
                  <c:v>1230</c:v>
                </c:pt>
                <c:pt idx="123">
                  <c:v>1240</c:v>
                </c:pt>
                <c:pt idx="124">
                  <c:v>1250</c:v>
                </c:pt>
                <c:pt idx="125">
                  <c:v>1260</c:v>
                </c:pt>
                <c:pt idx="126">
                  <c:v>1270</c:v>
                </c:pt>
                <c:pt idx="127">
                  <c:v>1280</c:v>
                </c:pt>
                <c:pt idx="128">
                  <c:v>1290</c:v>
                </c:pt>
                <c:pt idx="129">
                  <c:v>1300</c:v>
                </c:pt>
                <c:pt idx="130">
                  <c:v>1310</c:v>
                </c:pt>
                <c:pt idx="131">
                  <c:v>1320</c:v>
                </c:pt>
                <c:pt idx="132">
                  <c:v>1330</c:v>
                </c:pt>
                <c:pt idx="133">
                  <c:v>1340</c:v>
                </c:pt>
                <c:pt idx="134">
                  <c:v>1350</c:v>
                </c:pt>
                <c:pt idx="135">
                  <c:v>1360</c:v>
                </c:pt>
                <c:pt idx="136">
                  <c:v>1370</c:v>
                </c:pt>
                <c:pt idx="137">
                  <c:v>1380</c:v>
                </c:pt>
                <c:pt idx="138">
                  <c:v>1390</c:v>
                </c:pt>
                <c:pt idx="139">
                  <c:v>1400</c:v>
                </c:pt>
                <c:pt idx="140">
                  <c:v>1410</c:v>
                </c:pt>
                <c:pt idx="141">
                  <c:v>1420</c:v>
                </c:pt>
                <c:pt idx="142">
                  <c:v>1430</c:v>
                </c:pt>
                <c:pt idx="143">
                  <c:v>1440</c:v>
                </c:pt>
                <c:pt idx="144">
                  <c:v>1450</c:v>
                </c:pt>
                <c:pt idx="145">
                  <c:v>1460</c:v>
                </c:pt>
                <c:pt idx="146">
                  <c:v>1470</c:v>
                </c:pt>
                <c:pt idx="147">
                  <c:v>1480</c:v>
                </c:pt>
                <c:pt idx="148">
                  <c:v>1490</c:v>
                </c:pt>
                <c:pt idx="149">
                  <c:v>1500</c:v>
                </c:pt>
                <c:pt idx="150">
                  <c:v>1510</c:v>
                </c:pt>
                <c:pt idx="151">
                  <c:v>1520</c:v>
                </c:pt>
                <c:pt idx="152">
                  <c:v>1530</c:v>
                </c:pt>
                <c:pt idx="153">
                  <c:v>1540</c:v>
                </c:pt>
                <c:pt idx="154">
                  <c:v>1550</c:v>
                </c:pt>
                <c:pt idx="155">
                  <c:v>1560</c:v>
                </c:pt>
                <c:pt idx="156">
                  <c:v>1570</c:v>
                </c:pt>
                <c:pt idx="157">
                  <c:v>1580</c:v>
                </c:pt>
                <c:pt idx="158">
                  <c:v>1590</c:v>
                </c:pt>
                <c:pt idx="159">
                  <c:v>1600</c:v>
                </c:pt>
                <c:pt idx="160">
                  <c:v>1610</c:v>
                </c:pt>
                <c:pt idx="161">
                  <c:v>1620</c:v>
                </c:pt>
                <c:pt idx="162">
                  <c:v>1630</c:v>
                </c:pt>
                <c:pt idx="163">
                  <c:v>1640</c:v>
                </c:pt>
                <c:pt idx="164">
                  <c:v>1650</c:v>
                </c:pt>
                <c:pt idx="165">
                  <c:v>1660</c:v>
                </c:pt>
                <c:pt idx="166">
                  <c:v>1670</c:v>
                </c:pt>
                <c:pt idx="167">
                  <c:v>1680</c:v>
                </c:pt>
                <c:pt idx="168">
                  <c:v>1690</c:v>
                </c:pt>
                <c:pt idx="169">
                  <c:v>1700</c:v>
                </c:pt>
                <c:pt idx="170">
                  <c:v>1710</c:v>
                </c:pt>
                <c:pt idx="171">
                  <c:v>1720</c:v>
                </c:pt>
                <c:pt idx="172">
                  <c:v>1730</c:v>
                </c:pt>
                <c:pt idx="173">
                  <c:v>1740</c:v>
                </c:pt>
                <c:pt idx="174">
                  <c:v>1750</c:v>
                </c:pt>
                <c:pt idx="175">
                  <c:v>1760</c:v>
                </c:pt>
                <c:pt idx="176">
                  <c:v>1770</c:v>
                </c:pt>
                <c:pt idx="177">
                  <c:v>1780</c:v>
                </c:pt>
                <c:pt idx="178">
                  <c:v>1790</c:v>
                </c:pt>
                <c:pt idx="179">
                  <c:v>1800</c:v>
                </c:pt>
                <c:pt idx="180">
                  <c:v>1810</c:v>
                </c:pt>
                <c:pt idx="181">
                  <c:v>1820</c:v>
                </c:pt>
                <c:pt idx="182">
                  <c:v>1830</c:v>
                </c:pt>
                <c:pt idx="183">
                  <c:v>1840</c:v>
                </c:pt>
                <c:pt idx="184">
                  <c:v>1850</c:v>
                </c:pt>
                <c:pt idx="185">
                  <c:v>1860</c:v>
                </c:pt>
                <c:pt idx="186">
                  <c:v>1870</c:v>
                </c:pt>
                <c:pt idx="187">
                  <c:v>1880</c:v>
                </c:pt>
                <c:pt idx="188">
                  <c:v>1890</c:v>
                </c:pt>
                <c:pt idx="189">
                  <c:v>1900</c:v>
                </c:pt>
                <c:pt idx="190">
                  <c:v>1910</c:v>
                </c:pt>
                <c:pt idx="191">
                  <c:v>1920</c:v>
                </c:pt>
                <c:pt idx="192">
                  <c:v>1930</c:v>
                </c:pt>
                <c:pt idx="193">
                  <c:v>1940</c:v>
                </c:pt>
                <c:pt idx="194">
                  <c:v>1950</c:v>
                </c:pt>
                <c:pt idx="195">
                  <c:v>1960</c:v>
                </c:pt>
                <c:pt idx="196">
                  <c:v>1970</c:v>
                </c:pt>
                <c:pt idx="197">
                  <c:v>1980</c:v>
                </c:pt>
                <c:pt idx="198">
                  <c:v>1990</c:v>
                </c:pt>
                <c:pt idx="199">
                  <c:v>2000</c:v>
                </c:pt>
                <c:pt idx="200">
                  <c:v>2010</c:v>
                </c:pt>
                <c:pt idx="201">
                  <c:v>2020</c:v>
                </c:pt>
                <c:pt idx="202">
                  <c:v>2030</c:v>
                </c:pt>
                <c:pt idx="203">
                  <c:v>2040</c:v>
                </c:pt>
                <c:pt idx="204">
                  <c:v>2050</c:v>
                </c:pt>
                <c:pt idx="205">
                  <c:v>2060</c:v>
                </c:pt>
                <c:pt idx="206">
                  <c:v>2070</c:v>
                </c:pt>
                <c:pt idx="207">
                  <c:v>2080</c:v>
                </c:pt>
                <c:pt idx="208">
                  <c:v>2090</c:v>
                </c:pt>
                <c:pt idx="209">
                  <c:v>2100</c:v>
                </c:pt>
                <c:pt idx="210">
                  <c:v>2110</c:v>
                </c:pt>
                <c:pt idx="211">
                  <c:v>2120</c:v>
                </c:pt>
                <c:pt idx="212">
                  <c:v>2130</c:v>
                </c:pt>
                <c:pt idx="213">
                  <c:v>2140</c:v>
                </c:pt>
                <c:pt idx="214">
                  <c:v>2150</c:v>
                </c:pt>
                <c:pt idx="215">
                  <c:v>2160</c:v>
                </c:pt>
                <c:pt idx="216">
                  <c:v>2170</c:v>
                </c:pt>
                <c:pt idx="217">
                  <c:v>2180</c:v>
                </c:pt>
                <c:pt idx="218">
                  <c:v>2190</c:v>
                </c:pt>
                <c:pt idx="219">
                  <c:v>2200</c:v>
                </c:pt>
                <c:pt idx="220">
                  <c:v>2210</c:v>
                </c:pt>
                <c:pt idx="221">
                  <c:v>2220</c:v>
                </c:pt>
                <c:pt idx="222">
                  <c:v>2230</c:v>
                </c:pt>
                <c:pt idx="223">
                  <c:v>2240</c:v>
                </c:pt>
                <c:pt idx="224">
                  <c:v>2250</c:v>
                </c:pt>
                <c:pt idx="225">
                  <c:v>2260</c:v>
                </c:pt>
                <c:pt idx="226">
                  <c:v>2270</c:v>
                </c:pt>
                <c:pt idx="227">
                  <c:v>2280</c:v>
                </c:pt>
                <c:pt idx="228">
                  <c:v>2290</c:v>
                </c:pt>
                <c:pt idx="229">
                  <c:v>2300</c:v>
                </c:pt>
                <c:pt idx="230">
                  <c:v>2310</c:v>
                </c:pt>
                <c:pt idx="231">
                  <c:v>2320</c:v>
                </c:pt>
                <c:pt idx="232">
                  <c:v>2330</c:v>
                </c:pt>
                <c:pt idx="233">
                  <c:v>2340</c:v>
                </c:pt>
                <c:pt idx="234">
                  <c:v>2350</c:v>
                </c:pt>
                <c:pt idx="235">
                  <c:v>2360</c:v>
                </c:pt>
                <c:pt idx="236">
                  <c:v>2370</c:v>
                </c:pt>
                <c:pt idx="237">
                  <c:v>2380</c:v>
                </c:pt>
                <c:pt idx="238">
                  <c:v>2390</c:v>
                </c:pt>
                <c:pt idx="239">
                  <c:v>2400</c:v>
                </c:pt>
                <c:pt idx="240">
                  <c:v>2410</c:v>
                </c:pt>
                <c:pt idx="241">
                  <c:v>2420</c:v>
                </c:pt>
                <c:pt idx="242">
                  <c:v>2430</c:v>
                </c:pt>
                <c:pt idx="243">
                  <c:v>2440</c:v>
                </c:pt>
                <c:pt idx="244">
                  <c:v>2450</c:v>
                </c:pt>
                <c:pt idx="245">
                  <c:v>2460</c:v>
                </c:pt>
                <c:pt idx="246">
                  <c:v>2470</c:v>
                </c:pt>
                <c:pt idx="247">
                  <c:v>2480</c:v>
                </c:pt>
                <c:pt idx="248">
                  <c:v>2490</c:v>
                </c:pt>
                <c:pt idx="249">
                  <c:v>2500</c:v>
                </c:pt>
                <c:pt idx="250">
                  <c:v>2510</c:v>
                </c:pt>
                <c:pt idx="251">
                  <c:v>2520</c:v>
                </c:pt>
                <c:pt idx="252">
                  <c:v>2530</c:v>
                </c:pt>
                <c:pt idx="253">
                  <c:v>2540</c:v>
                </c:pt>
                <c:pt idx="254">
                  <c:v>2550</c:v>
                </c:pt>
                <c:pt idx="255">
                  <c:v>2560</c:v>
                </c:pt>
                <c:pt idx="256">
                  <c:v>2570</c:v>
                </c:pt>
                <c:pt idx="257">
                  <c:v>2580</c:v>
                </c:pt>
                <c:pt idx="258">
                  <c:v>2590</c:v>
                </c:pt>
                <c:pt idx="259">
                  <c:v>2600</c:v>
                </c:pt>
                <c:pt idx="260">
                  <c:v>2610</c:v>
                </c:pt>
                <c:pt idx="261">
                  <c:v>2620</c:v>
                </c:pt>
                <c:pt idx="262">
                  <c:v>2630</c:v>
                </c:pt>
                <c:pt idx="263">
                  <c:v>2640</c:v>
                </c:pt>
                <c:pt idx="264">
                  <c:v>2650</c:v>
                </c:pt>
                <c:pt idx="265">
                  <c:v>2660</c:v>
                </c:pt>
                <c:pt idx="266">
                  <c:v>2670</c:v>
                </c:pt>
                <c:pt idx="267">
                  <c:v>2680</c:v>
                </c:pt>
                <c:pt idx="268">
                  <c:v>2690</c:v>
                </c:pt>
                <c:pt idx="269">
                  <c:v>2700</c:v>
                </c:pt>
                <c:pt idx="270">
                  <c:v>2710</c:v>
                </c:pt>
                <c:pt idx="271">
                  <c:v>2720</c:v>
                </c:pt>
                <c:pt idx="272">
                  <c:v>2730</c:v>
                </c:pt>
                <c:pt idx="273">
                  <c:v>2740</c:v>
                </c:pt>
                <c:pt idx="274">
                  <c:v>2750</c:v>
                </c:pt>
                <c:pt idx="275">
                  <c:v>2760</c:v>
                </c:pt>
                <c:pt idx="276">
                  <c:v>2770</c:v>
                </c:pt>
                <c:pt idx="277">
                  <c:v>2780</c:v>
                </c:pt>
                <c:pt idx="278">
                  <c:v>2790</c:v>
                </c:pt>
                <c:pt idx="279">
                  <c:v>2800</c:v>
                </c:pt>
                <c:pt idx="280">
                  <c:v>2810</c:v>
                </c:pt>
                <c:pt idx="281">
                  <c:v>2820</c:v>
                </c:pt>
                <c:pt idx="282">
                  <c:v>2830</c:v>
                </c:pt>
                <c:pt idx="283">
                  <c:v>2840</c:v>
                </c:pt>
                <c:pt idx="284">
                  <c:v>2850</c:v>
                </c:pt>
                <c:pt idx="285">
                  <c:v>2860</c:v>
                </c:pt>
                <c:pt idx="286">
                  <c:v>2870</c:v>
                </c:pt>
                <c:pt idx="287">
                  <c:v>2880</c:v>
                </c:pt>
                <c:pt idx="288">
                  <c:v>2890</c:v>
                </c:pt>
                <c:pt idx="289">
                  <c:v>2900</c:v>
                </c:pt>
                <c:pt idx="290">
                  <c:v>2910</c:v>
                </c:pt>
                <c:pt idx="291">
                  <c:v>2920</c:v>
                </c:pt>
                <c:pt idx="292">
                  <c:v>2930</c:v>
                </c:pt>
                <c:pt idx="293">
                  <c:v>2940</c:v>
                </c:pt>
                <c:pt idx="294">
                  <c:v>2950</c:v>
                </c:pt>
                <c:pt idx="295">
                  <c:v>2960</c:v>
                </c:pt>
                <c:pt idx="296">
                  <c:v>2970</c:v>
                </c:pt>
                <c:pt idx="297">
                  <c:v>2980</c:v>
                </c:pt>
                <c:pt idx="298">
                  <c:v>2990</c:v>
                </c:pt>
                <c:pt idx="299">
                  <c:v>3000</c:v>
                </c:pt>
                <c:pt idx="300">
                  <c:v>3010</c:v>
                </c:pt>
                <c:pt idx="301">
                  <c:v>3020</c:v>
                </c:pt>
                <c:pt idx="302">
                  <c:v>3030</c:v>
                </c:pt>
                <c:pt idx="303">
                  <c:v>3040</c:v>
                </c:pt>
                <c:pt idx="304">
                  <c:v>3050</c:v>
                </c:pt>
                <c:pt idx="305">
                  <c:v>3060</c:v>
                </c:pt>
                <c:pt idx="306">
                  <c:v>3070</c:v>
                </c:pt>
                <c:pt idx="307">
                  <c:v>3080</c:v>
                </c:pt>
                <c:pt idx="308">
                  <c:v>3090</c:v>
                </c:pt>
                <c:pt idx="309">
                  <c:v>3100</c:v>
                </c:pt>
                <c:pt idx="310">
                  <c:v>3110</c:v>
                </c:pt>
                <c:pt idx="311">
                  <c:v>3120</c:v>
                </c:pt>
                <c:pt idx="312">
                  <c:v>3130</c:v>
                </c:pt>
                <c:pt idx="313">
                  <c:v>3140</c:v>
                </c:pt>
                <c:pt idx="314">
                  <c:v>3150</c:v>
                </c:pt>
                <c:pt idx="315">
                  <c:v>3160</c:v>
                </c:pt>
                <c:pt idx="316">
                  <c:v>3170</c:v>
                </c:pt>
                <c:pt idx="317">
                  <c:v>3180</c:v>
                </c:pt>
                <c:pt idx="318">
                  <c:v>3190</c:v>
                </c:pt>
                <c:pt idx="319">
                  <c:v>3200</c:v>
                </c:pt>
                <c:pt idx="320">
                  <c:v>3210</c:v>
                </c:pt>
                <c:pt idx="321">
                  <c:v>3220</c:v>
                </c:pt>
                <c:pt idx="322">
                  <c:v>3230</c:v>
                </c:pt>
                <c:pt idx="323">
                  <c:v>3240</c:v>
                </c:pt>
                <c:pt idx="324">
                  <c:v>3250</c:v>
                </c:pt>
                <c:pt idx="325">
                  <c:v>3260</c:v>
                </c:pt>
                <c:pt idx="326">
                  <c:v>3270</c:v>
                </c:pt>
                <c:pt idx="327">
                  <c:v>3280</c:v>
                </c:pt>
                <c:pt idx="328">
                  <c:v>3290</c:v>
                </c:pt>
                <c:pt idx="329">
                  <c:v>3300</c:v>
                </c:pt>
                <c:pt idx="330">
                  <c:v>3310</c:v>
                </c:pt>
                <c:pt idx="331">
                  <c:v>3320</c:v>
                </c:pt>
                <c:pt idx="332">
                  <c:v>3330</c:v>
                </c:pt>
                <c:pt idx="333">
                  <c:v>3340</c:v>
                </c:pt>
                <c:pt idx="334">
                  <c:v>3350</c:v>
                </c:pt>
                <c:pt idx="335">
                  <c:v>3360</c:v>
                </c:pt>
                <c:pt idx="336">
                  <c:v>3370</c:v>
                </c:pt>
                <c:pt idx="337">
                  <c:v>3380</c:v>
                </c:pt>
                <c:pt idx="338">
                  <c:v>3390</c:v>
                </c:pt>
                <c:pt idx="339">
                  <c:v>3400</c:v>
                </c:pt>
                <c:pt idx="340">
                  <c:v>3410</c:v>
                </c:pt>
                <c:pt idx="341">
                  <c:v>3420</c:v>
                </c:pt>
                <c:pt idx="342">
                  <c:v>3430</c:v>
                </c:pt>
                <c:pt idx="343">
                  <c:v>3440</c:v>
                </c:pt>
                <c:pt idx="344">
                  <c:v>3450</c:v>
                </c:pt>
                <c:pt idx="345">
                  <c:v>3460</c:v>
                </c:pt>
                <c:pt idx="346">
                  <c:v>3470</c:v>
                </c:pt>
                <c:pt idx="347">
                  <c:v>3480</c:v>
                </c:pt>
                <c:pt idx="348">
                  <c:v>3490</c:v>
                </c:pt>
                <c:pt idx="349">
                  <c:v>3500</c:v>
                </c:pt>
                <c:pt idx="350">
                  <c:v>3510</c:v>
                </c:pt>
                <c:pt idx="351">
                  <c:v>3520</c:v>
                </c:pt>
                <c:pt idx="352">
                  <c:v>3530</c:v>
                </c:pt>
                <c:pt idx="353">
                  <c:v>3540</c:v>
                </c:pt>
                <c:pt idx="354">
                  <c:v>3550</c:v>
                </c:pt>
                <c:pt idx="355">
                  <c:v>3560</c:v>
                </c:pt>
                <c:pt idx="356">
                  <c:v>3570</c:v>
                </c:pt>
                <c:pt idx="357">
                  <c:v>3580</c:v>
                </c:pt>
                <c:pt idx="358">
                  <c:v>3590</c:v>
                </c:pt>
                <c:pt idx="359">
                  <c:v>3600</c:v>
                </c:pt>
                <c:pt idx="360">
                  <c:v>3610</c:v>
                </c:pt>
                <c:pt idx="361">
                  <c:v>3620</c:v>
                </c:pt>
                <c:pt idx="362">
                  <c:v>3630</c:v>
                </c:pt>
                <c:pt idx="363">
                  <c:v>3640</c:v>
                </c:pt>
                <c:pt idx="364">
                  <c:v>3650</c:v>
                </c:pt>
                <c:pt idx="365">
                  <c:v>3660</c:v>
                </c:pt>
                <c:pt idx="366">
                  <c:v>3670</c:v>
                </c:pt>
                <c:pt idx="367">
                  <c:v>3680</c:v>
                </c:pt>
                <c:pt idx="368">
                  <c:v>3690</c:v>
                </c:pt>
                <c:pt idx="369">
                  <c:v>3700</c:v>
                </c:pt>
                <c:pt idx="370">
                  <c:v>3710</c:v>
                </c:pt>
                <c:pt idx="371">
                  <c:v>3720</c:v>
                </c:pt>
                <c:pt idx="372">
                  <c:v>3730</c:v>
                </c:pt>
                <c:pt idx="373">
                  <c:v>3740</c:v>
                </c:pt>
                <c:pt idx="374">
                  <c:v>3750</c:v>
                </c:pt>
                <c:pt idx="375">
                  <c:v>3760</c:v>
                </c:pt>
                <c:pt idx="376">
                  <c:v>3770</c:v>
                </c:pt>
                <c:pt idx="377">
                  <c:v>3780</c:v>
                </c:pt>
                <c:pt idx="378">
                  <c:v>3790</c:v>
                </c:pt>
                <c:pt idx="379">
                  <c:v>3800</c:v>
                </c:pt>
                <c:pt idx="380">
                  <c:v>3810</c:v>
                </c:pt>
                <c:pt idx="381">
                  <c:v>3820</c:v>
                </c:pt>
                <c:pt idx="382">
                  <c:v>3830</c:v>
                </c:pt>
                <c:pt idx="383">
                  <c:v>3840</c:v>
                </c:pt>
                <c:pt idx="384">
                  <c:v>3850</c:v>
                </c:pt>
                <c:pt idx="385">
                  <c:v>3860</c:v>
                </c:pt>
                <c:pt idx="386">
                  <c:v>3870</c:v>
                </c:pt>
                <c:pt idx="387">
                  <c:v>3880</c:v>
                </c:pt>
                <c:pt idx="388">
                  <c:v>3890</c:v>
                </c:pt>
                <c:pt idx="389">
                  <c:v>3900</c:v>
                </c:pt>
                <c:pt idx="390">
                  <c:v>3910</c:v>
                </c:pt>
                <c:pt idx="391">
                  <c:v>3920</c:v>
                </c:pt>
                <c:pt idx="392">
                  <c:v>3930</c:v>
                </c:pt>
                <c:pt idx="393">
                  <c:v>3940</c:v>
                </c:pt>
                <c:pt idx="394">
                  <c:v>3950</c:v>
                </c:pt>
                <c:pt idx="395">
                  <c:v>3960</c:v>
                </c:pt>
                <c:pt idx="396">
                  <c:v>3970</c:v>
                </c:pt>
                <c:pt idx="397">
                  <c:v>3980</c:v>
                </c:pt>
                <c:pt idx="398">
                  <c:v>3990</c:v>
                </c:pt>
                <c:pt idx="399">
                  <c:v>4000</c:v>
                </c:pt>
                <c:pt idx="400">
                  <c:v>4010</c:v>
                </c:pt>
                <c:pt idx="401">
                  <c:v>4020</c:v>
                </c:pt>
                <c:pt idx="402">
                  <c:v>4030</c:v>
                </c:pt>
                <c:pt idx="403">
                  <c:v>4040</c:v>
                </c:pt>
                <c:pt idx="404">
                  <c:v>4050</c:v>
                </c:pt>
                <c:pt idx="405">
                  <c:v>4060</c:v>
                </c:pt>
                <c:pt idx="406">
                  <c:v>4070</c:v>
                </c:pt>
                <c:pt idx="407">
                  <c:v>4080</c:v>
                </c:pt>
                <c:pt idx="408">
                  <c:v>4090</c:v>
                </c:pt>
                <c:pt idx="409">
                  <c:v>4100</c:v>
                </c:pt>
                <c:pt idx="410">
                  <c:v>4110</c:v>
                </c:pt>
                <c:pt idx="411">
                  <c:v>4120</c:v>
                </c:pt>
                <c:pt idx="412">
                  <c:v>4130</c:v>
                </c:pt>
                <c:pt idx="413">
                  <c:v>4140</c:v>
                </c:pt>
                <c:pt idx="414">
                  <c:v>4150</c:v>
                </c:pt>
                <c:pt idx="415">
                  <c:v>4160</c:v>
                </c:pt>
                <c:pt idx="416">
                  <c:v>4170</c:v>
                </c:pt>
                <c:pt idx="417">
                  <c:v>4180</c:v>
                </c:pt>
                <c:pt idx="418">
                  <c:v>4190</c:v>
                </c:pt>
                <c:pt idx="419">
                  <c:v>4200</c:v>
                </c:pt>
                <c:pt idx="420">
                  <c:v>4210</c:v>
                </c:pt>
                <c:pt idx="421">
                  <c:v>4220</c:v>
                </c:pt>
                <c:pt idx="422">
                  <c:v>4230</c:v>
                </c:pt>
                <c:pt idx="423">
                  <c:v>4240</c:v>
                </c:pt>
                <c:pt idx="424">
                  <c:v>4250</c:v>
                </c:pt>
                <c:pt idx="425">
                  <c:v>4260</c:v>
                </c:pt>
                <c:pt idx="426">
                  <c:v>4270</c:v>
                </c:pt>
                <c:pt idx="427">
                  <c:v>4280</c:v>
                </c:pt>
                <c:pt idx="428">
                  <c:v>4290</c:v>
                </c:pt>
                <c:pt idx="429">
                  <c:v>4300</c:v>
                </c:pt>
                <c:pt idx="430">
                  <c:v>4310</c:v>
                </c:pt>
                <c:pt idx="431">
                  <c:v>4320</c:v>
                </c:pt>
                <c:pt idx="432">
                  <c:v>4330</c:v>
                </c:pt>
                <c:pt idx="433">
                  <c:v>4340</c:v>
                </c:pt>
                <c:pt idx="434">
                  <c:v>4350</c:v>
                </c:pt>
                <c:pt idx="435">
                  <c:v>4360</c:v>
                </c:pt>
                <c:pt idx="436">
                  <c:v>4370</c:v>
                </c:pt>
                <c:pt idx="437">
                  <c:v>4380</c:v>
                </c:pt>
                <c:pt idx="438">
                  <c:v>4390</c:v>
                </c:pt>
                <c:pt idx="439">
                  <c:v>4400</c:v>
                </c:pt>
                <c:pt idx="440">
                  <c:v>4410</c:v>
                </c:pt>
                <c:pt idx="441">
                  <c:v>4420</c:v>
                </c:pt>
                <c:pt idx="442">
                  <c:v>4430</c:v>
                </c:pt>
                <c:pt idx="443">
                  <c:v>4440</c:v>
                </c:pt>
                <c:pt idx="444">
                  <c:v>4450</c:v>
                </c:pt>
                <c:pt idx="445">
                  <c:v>4460</c:v>
                </c:pt>
                <c:pt idx="446">
                  <c:v>4470</c:v>
                </c:pt>
                <c:pt idx="447">
                  <c:v>4480</c:v>
                </c:pt>
                <c:pt idx="448">
                  <c:v>4490</c:v>
                </c:pt>
                <c:pt idx="449">
                  <c:v>4500</c:v>
                </c:pt>
                <c:pt idx="450">
                  <c:v>4510</c:v>
                </c:pt>
                <c:pt idx="451">
                  <c:v>4520</c:v>
                </c:pt>
                <c:pt idx="452">
                  <c:v>4530</c:v>
                </c:pt>
                <c:pt idx="453">
                  <c:v>4540</c:v>
                </c:pt>
                <c:pt idx="454">
                  <c:v>4550</c:v>
                </c:pt>
                <c:pt idx="455">
                  <c:v>4560</c:v>
                </c:pt>
                <c:pt idx="456">
                  <c:v>4570</c:v>
                </c:pt>
                <c:pt idx="457">
                  <c:v>4580</c:v>
                </c:pt>
                <c:pt idx="458">
                  <c:v>4590</c:v>
                </c:pt>
                <c:pt idx="459">
                  <c:v>4600</c:v>
                </c:pt>
                <c:pt idx="460">
                  <c:v>4610</c:v>
                </c:pt>
                <c:pt idx="461">
                  <c:v>4620</c:v>
                </c:pt>
                <c:pt idx="462">
                  <c:v>4630</c:v>
                </c:pt>
                <c:pt idx="463">
                  <c:v>4640</c:v>
                </c:pt>
                <c:pt idx="464">
                  <c:v>4650</c:v>
                </c:pt>
                <c:pt idx="465">
                  <c:v>4660</c:v>
                </c:pt>
                <c:pt idx="466">
                  <c:v>4670</c:v>
                </c:pt>
                <c:pt idx="467">
                  <c:v>4680</c:v>
                </c:pt>
                <c:pt idx="468">
                  <c:v>4690</c:v>
                </c:pt>
                <c:pt idx="469">
                  <c:v>4700</c:v>
                </c:pt>
                <c:pt idx="470">
                  <c:v>4710</c:v>
                </c:pt>
                <c:pt idx="471">
                  <c:v>4720</c:v>
                </c:pt>
                <c:pt idx="472">
                  <c:v>4730</c:v>
                </c:pt>
                <c:pt idx="473">
                  <c:v>4740</c:v>
                </c:pt>
                <c:pt idx="474">
                  <c:v>4750</c:v>
                </c:pt>
                <c:pt idx="475">
                  <c:v>4760</c:v>
                </c:pt>
                <c:pt idx="476">
                  <c:v>4770</c:v>
                </c:pt>
                <c:pt idx="477">
                  <c:v>4780</c:v>
                </c:pt>
                <c:pt idx="478">
                  <c:v>4790</c:v>
                </c:pt>
                <c:pt idx="479">
                  <c:v>4800</c:v>
                </c:pt>
                <c:pt idx="480">
                  <c:v>4810</c:v>
                </c:pt>
                <c:pt idx="481">
                  <c:v>4820</c:v>
                </c:pt>
                <c:pt idx="482">
                  <c:v>4830</c:v>
                </c:pt>
                <c:pt idx="483">
                  <c:v>4840</c:v>
                </c:pt>
                <c:pt idx="484">
                  <c:v>4850</c:v>
                </c:pt>
                <c:pt idx="485">
                  <c:v>4860</c:v>
                </c:pt>
                <c:pt idx="486">
                  <c:v>4870</c:v>
                </c:pt>
                <c:pt idx="487">
                  <c:v>4880</c:v>
                </c:pt>
                <c:pt idx="488">
                  <c:v>4890</c:v>
                </c:pt>
                <c:pt idx="489">
                  <c:v>4900</c:v>
                </c:pt>
                <c:pt idx="490">
                  <c:v>4910</c:v>
                </c:pt>
                <c:pt idx="491">
                  <c:v>4920</c:v>
                </c:pt>
                <c:pt idx="492">
                  <c:v>4930</c:v>
                </c:pt>
                <c:pt idx="493">
                  <c:v>4940</c:v>
                </c:pt>
                <c:pt idx="494">
                  <c:v>4950</c:v>
                </c:pt>
                <c:pt idx="495">
                  <c:v>4960</c:v>
                </c:pt>
                <c:pt idx="496">
                  <c:v>4970</c:v>
                </c:pt>
                <c:pt idx="497">
                  <c:v>4980</c:v>
                </c:pt>
                <c:pt idx="498">
                  <c:v>4990</c:v>
                </c:pt>
                <c:pt idx="499">
                  <c:v>5000</c:v>
                </c:pt>
                <c:pt idx="500">
                  <c:v>5010</c:v>
                </c:pt>
                <c:pt idx="501">
                  <c:v>5020</c:v>
                </c:pt>
                <c:pt idx="502">
                  <c:v>5030</c:v>
                </c:pt>
                <c:pt idx="503">
                  <c:v>5040</c:v>
                </c:pt>
                <c:pt idx="504">
                  <c:v>5050</c:v>
                </c:pt>
                <c:pt idx="505">
                  <c:v>5060</c:v>
                </c:pt>
                <c:pt idx="506">
                  <c:v>5070</c:v>
                </c:pt>
                <c:pt idx="507">
                  <c:v>5080</c:v>
                </c:pt>
                <c:pt idx="508">
                  <c:v>5090</c:v>
                </c:pt>
                <c:pt idx="509">
                  <c:v>5100</c:v>
                </c:pt>
                <c:pt idx="510">
                  <c:v>5110</c:v>
                </c:pt>
                <c:pt idx="511">
                  <c:v>5120</c:v>
                </c:pt>
                <c:pt idx="512">
                  <c:v>5130</c:v>
                </c:pt>
                <c:pt idx="513">
                  <c:v>5140</c:v>
                </c:pt>
                <c:pt idx="514">
                  <c:v>5150</c:v>
                </c:pt>
                <c:pt idx="515">
                  <c:v>5160</c:v>
                </c:pt>
                <c:pt idx="516">
                  <c:v>5170</c:v>
                </c:pt>
                <c:pt idx="517">
                  <c:v>5180</c:v>
                </c:pt>
                <c:pt idx="518">
                  <c:v>5190</c:v>
                </c:pt>
                <c:pt idx="519">
                  <c:v>5200</c:v>
                </c:pt>
                <c:pt idx="520">
                  <c:v>5210</c:v>
                </c:pt>
                <c:pt idx="521">
                  <c:v>5220</c:v>
                </c:pt>
                <c:pt idx="522">
                  <c:v>5230</c:v>
                </c:pt>
                <c:pt idx="523">
                  <c:v>5240</c:v>
                </c:pt>
                <c:pt idx="524">
                  <c:v>5250</c:v>
                </c:pt>
                <c:pt idx="525">
                  <c:v>5260</c:v>
                </c:pt>
                <c:pt idx="526">
                  <c:v>5270</c:v>
                </c:pt>
                <c:pt idx="527">
                  <c:v>5280</c:v>
                </c:pt>
                <c:pt idx="528">
                  <c:v>5290</c:v>
                </c:pt>
                <c:pt idx="529">
                  <c:v>5300</c:v>
                </c:pt>
                <c:pt idx="530">
                  <c:v>5310</c:v>
                </c:pt>
                <c:pt idx="531">
                  <c:v>5320</c:v>
                </c:pt>
                <c:pt idx="532">
                  <c:v>5330</c:v>
                </c:pt>
                <c:pt idx="533">
                  <c:v>5340</c:v>
                </c:pt>
                <c:pt idx="534">
                  <c:v>5350</c:v>
                </c:pt>
                <c:pt idx="535">
                  <c:v>5360</c:v>
                </c:pt>
                <c:pt idx="536">
                  <c:v>5370</c:v>
                </c:pt>
                <c:pt idx="537">
                  <c:v>5380</c:v>
                </c:pt>
                <c:pt idx="538">
                  <c:v>5390</c:v>
                </c:pt>
                <c:pt idx="539">
                  <c:v>5400</c:v>
                </c:pt>
                <c:pt idx="540">
                  <c:v>5410</c:v>
                </c:pt>
                <c:pt idx="541">
                  <c:v>5420</c:v>
                </c:pt>
                <c:pt idx="542">
                  <c:v>5430</c:v>
                </c:pt>
                <c:pt idx="543">
                  <c:v>5440</c:v>
                </c:pt>
                <c:pt idx="544">
                  <c:v>5450</c:v>
                </c:pt>
                <c:pt idx="545">
                  <c:v>5460</c:v>
                </c:pt>
                <c:pt idx="546">
                  <c:v>5470</c:v>
                </c:pt>
                <c:pt idx="547">
                  <c:v>5480</c:v>
                </c:pt>
                <c:pt idx="548">
                  <c:v>5490</c:v>
                </c:pt>
                <c:pt idx="549">
                  <c:v>5500</c:v>
                </c:pt>
                <c:pt idx="550">
                  <c:v>5510</c:v>
                </c:pt>
                <c:pt idx="551">
                  <c:v>5520</c:v>
                </c:pt>
                <c:pt idx="552">
                  <c:v>5530</c:v>
                </c:pt>
                <c:pt idx="553">
                  <c:v>5540</c:v>
                </c:pt>
                <c:pt idx="554">
                  <c:v>5550</c:v>
                </c:pt>
                <c:pt idx="555">
                  <c:v>5560</c:v>
                </c:pt>
                <c:pt idx="556">
                  <c:v>5570</c:v>
                </c:pt>
                <c:pt idx="557">
                  <c:v>5580</c:v>
                </c:pt>
                <c:pt idx="558">
                  <c:v>5590</c:v>
                </c:pt>
                <c:pt idx="559">
                  <c:v>5600</c:v>
                </c:pt>
                <c:pt idx="560">
                  <c:v>5610</c:v>
                </c:pt>
                <c:pt idx="561">
                  <c:v>5620</c:v>
                </c:pt>
                <c:pt idx="562">
                  <c:v>5630</c:v>
                </c:pt>
                <c:pt idx="563">
                  <c:v>5640</c:v>
                </c:pt>
                <c:pt idx="564">
                  <c:v>5650</c:v>
                </c:pt>
                <c:pt idx="565">
                  <c:v>5660</c:v>
                </c:pt>
                <c:pt idx="566">
                  <c:v>5670</c:v>
                </c:pt>
                <c:pt idx="567">
                  <c:v>5680</c:v>
                </c:pt>
                <c:pt idx="568">
                  <c:v>5690</c:v>
                </c:pt>
                <c:pt idx="569">
                  <c:v>5700</c:v>
                </c:pt>
                <c:pt idx="570">
                  <c:v>5710</c:v>
                </c:pt>
                <c:pt idx="571">
                  <c:v>5720</c:v>
                </c:pt>
                <c:pt idx="572">
                  <c:v>5730</c:v>
                </c:pt>
                <c:pt idx="573">
                  <c:v>5740</c:v>
                </c:pt>
                <c:pt idx="574">
                  <c:v>5750</c:v>
                </c:pt>
                <c:pt idx="575">
                  <c:v>5760</c:v>
                </c:pt>
                <c:pt idx="576">
                  <c:v>5770</c:v>
                </c:pt>
                <c:pt idx="577">
                  <c:v>5780</c:v>
                </c:pt>
                <c:pt idx="578">
                  <c:v>5790</c:v>
                </c:pt>
                <c:pt idx="579">
                  <c:v>5800</c:v>
                </c:pt>
                <c:pt idx="580">
                  <c:v>5810</c:v>
                </c:pt>
                <c:pt idx="581">
                  <c:v>5820</c:v>
                </c:pt>
                <c:pt idx="582">
                  <c:v>5830</c:v>
                </c:pt>
                <c:pt idx="583">
                  <c:v>5840</c:v>
                </c:pt>
                <c:pt idx="584">
                  <c:v>5850</c:v>
                </c:pt>
                <c:pt idx="585">
                  <c:v>5860</c:v>
                </c:pt>
                <c:pt idx="586">
                  <c:v>5870</c:v>
                </c:pt>
                <c:pt idx="587">
                  <c:v>5880</c:v>
                </c:pt>
                <c:pt idx="588">
                  <c:v>5890</c:v>
                </c:pt>
                <c:pt idx="589">
                  <c:v>5900</c:v>
                </c:pt>
                <c:pt idx="590">
                  <c:v>5910</c:v>
                </c:pt>
                <c:pt idx="591">
                  <c:v>5920</c:v>
                </c:pt>
                <c:pt idx="592">
                  <c:v>5930</c:v>
                </c:pt>
                <c:pt idx="593">
                  <c:v>5940</c:v>
                </c:pt>
                <c:pt idx="594">
                  <c:v>5950</c:v>
                </c:pt>
                <c:pt idx="595">
                  <c:v>5960</c:v>
                </c:pt>
                <c:pt idx="596">
                  <c:v>5970</c:v>
                </c:pt>
                <c:pt idx="597">
                  <c:v>5980</c:v>
                </c:pt>
                <c:pt idx="598">
                  <c:v>5990</c:v>
                </c:pt>
                <c:pt idx="599">
                  <c:v>6000</c:v>
                </c:pt>
                <c:pt idx="600">
                  <c:v>6010</c:v>
                </c:pt>
                <c:pt idx="601">
                  <c:v>6020</c:v>
                </c:pt>
                <c:pt idx="602">
                  <c:v>6030</c:v>
                </c:pt>
                <c:pt idx="603">
                  <c:v>6040</c:v>
                </c:pt>
                <c:pt idx="604">
                  <c:v>6050</c:v>
                </c:pt>
                <c:pt idx="605">
                  <c:v>6060</c:v>
                </c:pt>
                <c:pt idx="606">
                  <c:v>6070</c:v>
                </c:pt>
                <c:pt idx="607">
                  <c:v>6080</c:v>
                </c:pt>
                <c:pt idx="608">
                  <c:v>6090</c:v>
                </c:pt>
                <c:pt idx="609">
                  <c:v>6100</c:v>
                </c:pt>
                <c:pt idx="610">
                  <c:v>6110</c:v>
                </c:pt>
                <c:pt idx="611">
                  <c:v>6120</c:v>
                </c:pt>
                <c:pt idx="612">
                  <c:v>6130</c:v>
                </c:pt>
                <c:pt idx="613">
                  <c:v>6140</c:v>
                </c:pt>
                <c:pt idx="614">
                  <c:v>6150</c:v>
                </c:pt>
                <c:pt idx="615">
                  <c:v>6160</c:v>
                </c:pt>
                <c:pt idx="616">
                  <c:v>6170</c:v>
                </c:pt>
                <c:pt idx="617">
                  <c:v>6180</c:v>
                </c:pt>
                <c:pt idx="618">
                  <c:v>6190</c:v>
                </c:pt>
                <c:pt idx="619">
                  <c:v>6200</c:v>
                </c:pt>
                <c:pt idx="620">
                  <c:v>6210</c:v>
                </c:pt>
                <c:pt idx="621">
                  <c:v>6220</c:v>
                </c:pt>
                <c:pt idx="622">
                  <c:v>6230</c:v>
                </c:pt>
                <c:pt idx="623">
                  <c:v>6240</c:v>
                </c:pt>
                <c:pt idx="624">
                  <c:v>6250</c:v>
                </c:pt>
                <c:pt idx="625">
                  <c:v>6260</c:v>
                </c:pt>
                <c:pt idx="626">
                  <c:v>6270</c:v>
                </c:pt>
                <c:pt idx="627">
                  <c:v>6280</c:v>
                </c:pt>
                <c:pt idx="628">
                  <c:v>6290</c:v>
                </c:pt>
                <c:pt idx="629">
                  <c:v>6300</c:v>
                </c:pt>
                <c:pt idx="630">
                  <c:v>6310</c:v>
                </c:pt>
                <c:pt idx="631">
                  <c:v>6320</c:v>
                </c:pt>
                <c:pt idx="632">
                  <c:v>6330</c:v>
                </c:pt>
                <c:pt idx="633">
                  <c:v>6340</c:v>
                </c:pt>
                <c:pt idx="634">
                  <c:v>6350</c:v>
                </c:pt>
                <c:pt idx="635">
                  <c:v>6360</c:v>
                </c:pt>
                <c:pt idx="636">
                  <c:v>6370</c:v>
                </c:pt>
                <c:pt idx="637">
                  <c:v>6380</c:v>
                </c:pt>
                <c:pt idx="638">
                  <c:v>6390</c:v>
                </c:pt>
                <c:pt idx="639">
                  <c:v>6400</c:v>
                </c:pt>
                <c:pt idx="640">
                  <c:v>6410</c:v>
                </c:pt>
                <c:pt idx="641">
                  <c:v>6420</c:v>
                </c:pt>
                <c:pt idx="642">
                  <c:v>6430</c:v>
                </c:pt>
                <c:pt idx="643">
                  <c:v>6440</c:v>
                </c:pt>
                <c:pt idx="644">
                  <c:v>6450</c:v>
                </c:pt>
                <c:pt idx="645">
                  <c:v>6460</c:v>
                </c:pt>
                <c:pt idx="646">
                  <c:v>6470</c:v>
                </c:pt>
                <c:pt idx="647">
                  <c:v>6480</c:v>
                </c:pt>
                <c:pt idx="648">
                  <c:v>6490</c:v>
                </c:pt>
                <c:pt idx="649">
                  <c:v>6500</c:v>
                </c:pt>
                <c:pt idx="650">
                  <c:v>6510</c:v>
                </c:pt>
                <c:pt idx="651">
                  <c:v>6520</c:v>
                </c:pt>
                <c:pt idx="652">
                  <c:v>6530</c:v>
                </c:pt>
                <c:pt idx="653">
                  <c:v>6540</c:v>
                </c:pt>
                <c:pt idx="654">
                  <c:v>6550</c:v>
                </c:pt>
                <c:pt idx="655">
                  <c:v>6560</c:v>
                </c:pt>
                <c:pt idx="656">
                  <c:v>6570</c:v>
                </c:pt>
                <c:pt idx="657">
                  <c:v>6580</c:v>
                </c:pt>
                <c:pt idx="658">
                  <c:v>6590</c:v>
                </c:pt>
                <c:pt idx="659">
                  <c:v>6600</c:v>
                </c:pt>
                <c:pt idx="660">
                  <c:v>6610</c:v>
                </c:pt>
                <c:pt idx="661">
                  <c:v>6620</c:v>
                </c:pt>
                <c:pt idx="662">
                  <c:v>6630</c:v>
                </c:pt>
                <c:pt idx="663">
                  <c:v>6640</c:v>
                </c:pt>
                <c:pt idx="664">
                  <c:v>6650</c:v>
                </c:pt>
                <c:pt idx="665">
                  <c:v>6660</c:v>
                </c:pt>
                <c:pt idx="666">
                  <c:v>6670</c:v>
                </c:pt>
                <c:pt idx="667">
                  <c:v>6680</c:v>
                </c:pt>
                <c:pt idx="668">
                  <c:v>6690</c:v>
                </c:pt>
                <c:pt idx="669">
                  <c:v>6700</c:v>
                </c:pt>
                <c:pt idx="670">
                  <c:v>6710</c:v>
                </c:pt>
                <c:pt idx="671">
                  <c:v>6720</c:v>
                </c:pt>
                <c:pt idx="672">
                  <c:v>6730</c:v>
                </c:pt>
                <c:pt idx="673">
                  <c:v>6740</c:v>
                </c:pt>
                <c:pt idx="674">
                  <c:v>6750</c:v>
                </c:pt>
                <c:pt idx="675">
                  <c:v>6760</c:v>
                </c:pt>
                <c:pt idx="676">
                  <c:v>6770</c:v>
                </c:pt>
                <c:pt idx="677">
                  <c:v>6780</c:v>
                </c:pt>
                <c:pt idx="678">
                  <c:v>6790</c:v>
                </c:pt>
                <c:pt idx="679">
                  <c:v>6800</c:v>
                </c:pt>
                <c:pt idx="680">
                  <c:v>6810</c:v>
                </c:pt>
                <c:pt idx="681">
                  <c:v>6820</c:v>
                </c:pt>
                <c:pt idx="682">
                  <c:v>6830</c:v>
                </c:pt>
                <c:pt idx="683">
                  <c:v>6840</c:v>
                </c:pt>
                <c:pt idx="684">
                  <c:v>6850</c:v>
                </c:pt>
                <c:pt idx="685">
                  <c:v>6860</c:v>
                </c:pt>
                <c:pt idx="686">
                  <c:v>6870</c:v>
                </c:pt>
                <c:pt idx="687">
                  <c:v>6880</c:v>
                </c:pt>
                <c:pt idx="688">
                  <c:v>6890</c:v>
                </c:pt>
                <c:pt idx="689">
                  <c:v>6900</c:v>
                </c:pt>
                <c:pt idx="690">
                  <c:v>6910</c:v>
                </c:pt>
                <c:pt idx="691">
                  <c:v>6920</c:v>
                </c:pt>
                <c:pt idx="692">
                  <c:v>6930</c:v>
                </c:pt>
                <c:pt idx="693">
                  <c:v>6940</c:v>
                </c:pt>
                <c:pt idx="694">
                  <c:v>6950</c:v>
                </c:pt>
                <c:pt idx="695">
                  <c:v>6960</c:v>
                </c:pt>
                <c:pt idx="696">
                  <c:v>6970</c:v>
                </c:pt>
                <c:pt idx="697">
                  <c:v>6980</c:v>
                </c:pt>
                <c:pt idx="698">
                  <c:v>6990</c:v>
                </c:pt>
                <c:pt idx="699">
                  <c:v>7000</c:v>
                </c:pt>
                <c:pt idx="700">
                  <c:v>7010</c:v>
                </c:pt>
                <c:pt idx="701">
                  <c:v>7020</c:v>
                </c:pt>
                <c:pt idx="702">
                  <c:v>7030</c:v>
                </c:pt>
                <c:pt idx="703">
                  <c:v>7040</c:v>
                </c:pt>
                <c:pt idx="704">
                  <c:v>7050</c:v>
                </c:pt>
                <c:pt idx="705">
                  <c:v>7060</c:v>
                </c:pt>
                <c:pt idx="706">
                  <c:v>7070</c:v>
                </c:pt>
                <c:pt idx="707">
                  <c:v>7080</c:v>
                </c:pt>
                <c:pt idx="708">
                  <c:v>7090</c:v>
                </c:pt>
                <c:pt idx="709">
                  <c:v>7100</c:v>
                </c:pt>
                <c:pt idx="710">
                  <c:v>7110</c:v>
                </c:pt>
                <c:pt idx="711">
                  <c:v>7120</c:v>
                </c:pt>
                <c:pt idx="712">
                  <c:v>7130</c:v>
                </c:pt>
                <c:pt idx="713">
                  <c:v>7140</c:v>
                </c:pt>
                <c:pt idx="714">
                  <c:v>7150</c:v>
                </c:pt>
                <c:pt idx="715">
                  <c:v>7160</c:v>
                </c:pt>
                <c:pt idx="716">
                  <c:v>7170</c:v>
                </c:pt>
                <c:pt idx="717">
                  <c:v>7180</c:v>
                </c:pt>
                <c:pt idx="718">
                  <c:v>7190</c:v>
                </c:pt>
                <c:pt idx="719">
                  <c:v>7200</c:v>
                </c:pt>
                <c:pt idx="720">
                  <c:v>7210</c:v>
                </c:pt>
                <c:pt idx="721">
                  <c:v>7220</c:v>
                </c:pt>
                <c:pt idx="722">
                  <c:v>7230</c:v>
                </c:pt>
                <c:pt idx="723">
                  <c:v>7240</c:v>
                </c:pt>
                <c:pt idx="724">
                  <c:v>7250</c:v>
                </c:pt>
                <c:pt idx="725">
                  <c:v>7260</c:v>
                </c:pt>
                <c:pt idx="726">
                  <c:v>7270</c:v>
                </c:pt>
                <c:pt idx="727">
                  <c:v>7280</c:v>
                </c:pt>
                <c:pt idx="728">
                  <c:v>7290</c:v>
                </c:pt>
                <c:pt idx="729">
                  <c:v>7300</c:v>
                </c:pt>
                <c:pt idx="730">
                  <c:v>7310</c:v>
                </c:pt>
                <c:pt idx="731">
                  <c:v>7320</c:v>
                </c:pt>
                <c:pt idx="732">
                  <c:v>7330</c:v>
                </c:pt>
                <c:pt idx="733">
                  <c:v>7340</c:v>
                </c:pt>
                <c:pt idx="734">
                  <c:v>7350</c:v>
                </c:pt>
                <c:pt idx="735">
                  <c:v>7360</c:v>
                </c:pt>
                <c:pt idx="736">
                  <c:v>7370</c:v>
                </c:pt>
                <c:pt idx="737">
                  <c:v>7380</c:v>
                </c:pt>
                <c:pt idx="738">
                  <c:v>7390</c:v>
                </c:pt>
                <c:pt idx="739">
                  <c:v>7400</c:v>
                </c:pt>
                <c:pt idx="740">
                  <c:v>7410</c:v>
                </c:pt>
                <c:pt idx="741">
                  <c:v>7420</c:v>
                </c:pt>
                <c:pt idx="742">
                  <c:v>7430</c:v>
                </c:pt>
                <c:pt idx="743">
                  <c:v>7440</c:v>
                </c:pt>
                <c:pt idx="744">
                  <c:v>7450</c:v>
                </c:pt>
                <c:pt idx="745">
                  <c:v>7460</c:v>
                </c:pt>
                <c:pt idx="746">
                  <c:v>7470</c:v>
                </c:pt>
                <c:pt idx="747">
                  <c:v>7480</c:v>
                </c:pt>
                <c:pt idx="748">
                  <c:v>7490</c:v>
                </c:pt>
                <c:pt idx="749">
                  <c:v>7500</c:v>
                </c:pt>
                <c:pt idx="750">
                  <c:v>7510</c:v>
                </c:pt>
                <c:pt idx="751">
                  <c:v>7520</c:v>
                </c:pt>
                <c:pt idx="752">
                  <c:v>7530</c:v>
                </c:pt>
                <c:pt idx="753">
                  <c:v>7540</c:v>
                </c:pt>
                <c:pt idx="754">
                  <c:v>7550</c:v>
                </c:pt>
                <c:pt idx="755">
                  <c:v>7560</c:v>
                </c:pt>
                <c:pt idx="756">
                  <c:v>7570</c:v>
                </c:pt>
                <c:pt idx="757">
                  <c:v>7580</c:v>
                </c:pt>
                <c:pt idx="758">
                  <c:v>7590</c:v>
                </c:pt>
                <c:pt idx="759">
                  <c:v>7600</c:v>
                </c:pt>
                <c:pt idx="760">
                  <c:v>7610</c:v>
                </c:pt>
                <c:pt idx="761">
                  <c:v>7620</c:v>
                </c:pt>
                <c:pt idx="762">
                  <c:v>7630</c:v>
                </c:pt>
                <c:pt idx="763">
                  <c:v>7640</c:v>
                </c:pt>
                <c:pt idx="764">
                  <c:v>7650</c:v>
                </c:pt>
                <c:pt idx="765">
                  <c:v>7660</c:v>
                </c:pt>
                <c:pt idx="766">
                  <c:v>7670</c:v>
                </c:pt>
                <c:pt idx="767">
                  <c:v>7680</c:v>
                </c:pt>
                <c:pt idx="768">
                  <c:v>7690</c:v>
                </c:pt>
                <c:pt idx="769">
                  <c:v>7700</c:v>
                </c:pt>
                <c:pt idx="770">
                  <c:v>7710</c:v>
                </c:pt>
                <c:pt idx="771">
                  <c:v>7720</c:v>
                </c:pt>
                <c:pt idx="772">
                  <c:v>7730</c:v>
                </c:pt>
                <c:pt idx="773">
                  <c:v>7740</c:v>
                </c:pt>
                <c:pt idx="774">
                  <c:v>7750</c:v>
                </c:pt>
                <c:pt idx="775">
                  <c:v>7760</c:v>
                </c:pt>
                <c:pt idx="776">
                  <c:v>7770</c:v>
                </c:pt>
                <c:pt idx="777">
                  <c:v>7780</c:v>
                </c:pt>
                <c:pt idx="778">
                  <c:v>7790</c:v>
                </c:pt>
                <c:pt idx="779">
                  <c:v>7800</c:v>
                </c:pt>
                <c:pt idx="780">
                  <c:v>7810</c:v>
                </c:pt>
                <c:pt idx="781">
                  <c:v>7820</c:v>
                </c:pt>
                <c:pt idx="782">
                  <c:v>7830</c:v>
                </c:pt>
                <c:pt idx="783">
                  <c:v>7840</c:v>
                </c:pt>
                <c:pt idx="784">
                  <c:v>7850</c:v>
                </c:pt>
                <c:pt idx="785">
                  <c:v>7860</c:v>
                </c:pt>
                <c:pt idx="786">
                  <c:v>7870</c:v>
                </c:pt>
                <c:pt idx="787">
                  <c:v>7880</c:v>
                </c:pt>
                <c:pt idx="788">
                  <c:v>7890</c:v>
                </c:pt>
                <c:pt idx="789">
                  <c:v>7900</c:v>
                </c:pt>
                <c:pt idx="790">
                  <c:v>7910</c:v>
                </c:pt>
                <c:pt idx="791">
                  <c:v>7920</c:v>
                </c:pt>
                <c:pt idx="792">
                  <c:v>7930</c:v>
                </c:pt>
                <c:pt idx="793">
                  <c:v>7940</c:v>
                </c:pt>
                <c:pt idx="794">
                  <c:v>7950</c:v>
                </c:pt>
                <c:pt idx="795">
                  <c:v>7960</c:v>
                </c:pt>
                <c:pt idx="796">
                  <c:v>7970</c:v>
                </c:pt>
                <c:pt idx="797">
                  <c:v>7980</c:v>
                </c:pt>
                <c:pt idx="798">
                  <c:v>7990</c:v>
                </c:pt>
                <c:pt idx="799">
                  <c:v>8000</c:v>
                </c:pt>
                <c:pt idx="800">
                  <c:v>8010</c:v>
                </c:pt>
                <c:pt idx="801">
                  <c:v>8020</c:v>
                </c:pt>
                <c:pt idx="802">
                  <c:v>8030</c:v>
                </c:pt>
                <c:pt idx="803">
                  <c:v>8040</c:v>
                </c:pt>
                <c:pt idx="804">
                  <c:v>8050</c:v>
                </c:pt>
                <c:pt idx="805">
                  <c:v>8060</c:v>
                </c:pt>
                <c:pt idx="806">
                  <c:v>8070</c:v>
                </c:pt>
                <c:pt idx="807">
                  <c:v>8080</c:v>
                </c:pt>
                <c:pt idx="808">
                  <c:v>8090</c:v>
                </c:pt>
                <c:pt idx="809">
                  <c:v>8100</c:v>
                </c:pt>
                <c:pt idx="810">
                  <c:v>8110</c:v>
                </c:pt>
                <c:pt idx="811">
                  <c:v>8120</c:v>
                </c:pt>
                <c:pt idx="812">
                  <c:v>8130</c:v>
                </c:pt>
                <c:pt idx="813">
                  <c:v>8140</c:v>
                </c:pt>
                <c:pt idx="814">
                  <c:v>8150</c:v>
                </c:pt>
                <c:pt idx="815">
                  <c:v>8160</c:v>
                </c:pt>
                <c:pt idx="816">
                  <c:v>8170</c:v>
                </c:pt>
                <c:pt idx="817">
                  <c:v>8180</c:v>
                </c:pt>
                <c:pt idx="818">
                  <c:v>8190</c:v>
                </c:pt>
                <c:pt idx="819">
                  <c:v>8200</c:v>
                </c:pt>
                <c:pt idx="820">
                  <c:v>8210</c:v>
                </c:pt>
                <c:pt idx="821">
                  <c:v>8220</c:v>
                </c:pt>
                <c:pt idx="822">
                  <c:v>8230</c:v>
                </c:pt>
                <c:pt idx="823">
                  <c:v>8240</c:v>
                </c:pt>
                <c:pt idx="824">
                  <c:v>8250</c:v>
                </c:pt>
                <c:pt idx="825">
                  <c:v>8260</c:v>
                </c:pt>
                <c:pt idx="826">
                  <c:v>8270</c:v>
                </c:pt>
                <c:pt idx="827">
                  <c:v>8280</c:v>
                </c:pt>
                <c:pt idx="828">
                  <c:v>8290</c:v>
                </c:pt>
                <c:pt idx="829">
                  <c:v>8300</c:v>
                </c:pt>
                <c:pt idx="830">
                  <c:v>8310</c:v>
                </c:pt>
                <c:pt idx="831">
                  <c:v>8320</c:v>
                </c:pt>
                <c:pt idx="832">
                  <c:v>8330</c:v>
                </c:pt>
                <c:pt idx="833">
                  <c:v>8340</c:v>
                </c:pt>
                <c:pt idx="834">
                  <c:v>8350</c:v>
                </c:pt>
                <c:pt idx="835">
                  <c:v>8360</c:v>
                </c:pt>
                <c:pt idx="836">
                  <c:v>8370</c:v>
                </c:pt>
                <c:pt idx="837">
                  <c:v>8380</c:v>
                </c:pt>
                <c:pt idx="838">
                  <c:v>8390</c:v>
                </c:pt>
                <c:pt idx="839">
                  <c:v>8400</c:v>
                </c:pt>
                <c:pt idx="840">
                  <c:v>8410</c:v>
                </c:pt>
                <c:pt idx="841">
                  <c:v>8420</c:v>
                </c:pt>
                <c:pt idx="842">
                  <c:v>8430</c:v>
                </c:pt>
                <c:pt idx="843">
                  <c:v>8440</c:v>
                </c:pt>
                <c:pt idx="844">
                  <c:v>8450</c:v>
                </c:pt>
                <c:pt idx="845">
                  <c:v>8460</c:v>
                </c:pt>
                <c:pt idx="846">
                  <c:v>8470</c:v>
                </c:pt>
                <c:pt idx="847">
                  <c:v>8480</c:v>
                </c:pt>
                <c:pt idx="848">
                  <c:v>8490</c:v>
                </c:pt>
                <c:pt idx="849">
                  <c:v>8500</c:v>
                </c:pt>
                <c:pt idx="850">
                  <c:v>8510</c:v>
                </c:pt>
                <c:pt idx="851">
                  <c:v>8520</c:v>
                </c:pt>
                <c:pt idx="852">
                  <c:v>8530</c:v>
                </c:pt>
                <c:pt idx="853">
                  <c:v>8540</c:v>
                </c:pt>
                <c:pt idx="854">
                  <c:v>8550</c:v>
                </c:pt>
                <c:pt idx="855">
                  <c:v>8560</c:v>
                </c:pt>
                <c:pt idx="856">
                  <c:v>8570</c:v>
                </c:pt>
                <c:pt idx="857">
                  <c:v>8580</c:v>
                </c:pt>
                <c:pt idx="858">
                  <c:v>8590</c:v>
                </c:pt>
                <c:pt idx="859">
                  <c:v>8600</c:v>
                </c:pt>
                <c:pt idx="860">
                  <c:v>8610</c:v>
                </c:pt>
                <c:pt idx="861">
                  <c:v>8620</c:v>
                </c:pt>
                <c:pt idx="862">
                  <c:v>8630</c:v>
                </c:pt>
                <c:pt idx="863">
                  <c:v>8640</c:v>
                </c:pt>
                <c:pt idx="864">
                  <c:v>8650</c:v>
                </c:pt>
                <c:pt idx="865">
                  <c:v>8660</c:v>
                </c:pt>
                <c:pt idx="866">
                  <c:v>8670</c:v>
                </c:pt>
                <c:pt idx="867">
                  <c:v>8680</c:v>
                </c:pt>
                <c:pt idx="868">
                  <c:v>8690</c:v>
                </c:pt>
                <c:pt idx="869">
                  <c:v>8700</c:v>
                </c:pt>
                <c:pt idx="870">
                  <c:v>8710</c:v>
                </c:pt>
                <c:pt idx="871">
                  <c:v>8720</c:v>
                </c:pt>
                <c:pt idx="872">
                  <c:v>8730</c:v>
                </c:pt>
                <c:pt idx="873">
                  <c:v>8740</c:v>
                </c:pt>
                <c:pt idx="874">
                  <c:v>8750</c:v>
                </c:pt>
                <c:pt idx="875">
                  <c:v>8760</c:v>
                </c:pt>
                <c:pt idx="876">
                  <c:v>8770</c:v>
                </c:pt>
                <c:pt idx="877">
                  <c:v>8780</c:v>
                </c:pt>
                <c:pt idx="878">
                  <c:v>8790</c:v>
                </c:pt>
                <c:pt idx="879">
                  <c:v>8800</c:v>
                </c:pt>
                <c:pt idx="880">
                  <c:v>8810</c:v>
                </c:pt>
                <c:pt idx="881">
                  <c:v>8820</c:v>
                </c:pt>
                <c:pt idx="882">
                  <c:v>8830</c:v>
                </c:pt>
                <c:pt idx="883">
                  <c:v>8840</c:v>
                </c:pt>
                <c:pt idx="884">
                  <c:v>8850</c:v>
                </c:pt>
                <c:pt idx="885">
                  <c:v>8860</c:v>
                </c:pt>
                <c:pt idx="886">
                  <c:v>8870</c:v>
                </c:pt>
                <c:pt idx="887">
                  <c:v>8880</c:v>
                </c:pt>
                <c:pt idx="888">
                  <c:v>8890</c:v>
                </c:pt>
                <c:pt idx="889">
                  <c:v>8900</c:v>
                </c:pt>
                <c:pt idx="890">
                  <c:v>8910</c:v>
                </c:pt>
                <c:pt idx="891">
                  <c:v>8920</c:v>
                </c:pt>
                <c:pt idx="892">
                  <c:v>8930</c:v>
                </c:pt>
                <c:pt idx="893">
                  <c:v>8940</c:v>
                </c:pt>
                <c:pt idx="894">
                  <c:v>8950</c:v>
                </c:pt>
                <c:pt idx="895">
                  <c:v>8960</c:v>
                </c:pt>
                <c:pt idx="896">
                  <c:v>8970</c:v>
                </c:pt>
                <c:pt idx="897">
                  <c:v>8980</c:v>
                </c:pt>
                <c:pt idx="898">
                  <c:v>8990</c:v>
                </c:pt>
                <c:pt idx="899">
                  <c:v>9000</c:v>
                </c:pt>
                <c:pt idx="900">
                  <c:v>9010</c:v>
                </c:pt>
                <c:pt idx="901">
                  <c:v>9020</c:v>
                </c:pt>
                <c:pt idx="902">
                  <c:v>9030</c:v>
                </c:pt>
                <c:pt idx="903">
                  <c:v>9040</c:v>
                </c:pt>
                <c:pt idx="904">
                  <c:v>9050</c:v>
                </c:pt>
                <c:pt idx="905">
                  <c:v>9060</c:v>
                </c:pt>
                <c:pt idx="906">
                  <c:v>9070</c:v>
                </c:pt>
                <c:pt idx="907">
                  <c:v>9080</c:v>
                </c:pt>
                <c:pt idx="908">
                  <c:v>9090</c:v>
                </c:pt>
                <c:pt idx="909">
                  <c:v>9100</c:v>
                </c:pt>
                <c:pt idx="910">
                  <c:v>9110</c:v>
                </c:pt>
                <c:pt idx="911">
                  <c:v>9120</c:v>
                </c:pt>
                <c:pt idx="912">
                  <c:v>9130</c:v>
                </c:pt>
                <c:pt idx="913">
                  <c:v>9140</c:v>
                </c:pt>
                <c:pt idx="914">
                  <c:v>9150</c:v>
                </c:pt>
                <c:pt idx="915">
                  <c:v>9160</c:v>
                </c:pt>
                <c:pt idx="916">
                  <c:v>9170</c:v>
                </c:pt>
                <c:pt idx="917">
                  <c:v>9180</c:v>
                </c:pt>
                <c:pt idx="918">
                  <c:v>9190</c:v>
                </c:pt>
                <c:pt idx="919">
                  <c:v>9200</c:v>
                </c:pt>
                <c:pt idx="920">
                  <c:v>9210</c:v>
                </c:pt>
                <c:pt idx="921">
                  <c:v>9220</c:v>
                </c:pt>
                <c:pt idx="922">
                  <c:v>9230</c:v>
                </c:pt>
                <c:pt idx="923">
                  <c:v>9240</c:v>
                </c:pt>
                <c:pt idx="924">
                  <c:v>9250</c:v>
                </c:pt>
                <c:pt idx="925">
                  <c:v>9260</c:v>
                </c:pt>
                <c:pt idx="926">
                  <c:v>9270</c:v>
                </c:pt>
                <c:pt idx="927">
                  <c:v>9280</c:v>
                </c:pt>
                <c:pt idx="928">
                  <c:v>9290</c:v>
                </c:pt>
                <c:pt idx="929">
                  <c:v>9300</c:v>
                </c:pt>
                <c:pt idx="930">
                  <c:v>9310</c:v>
                </c:pt>
                <c:pt idx="931">
                  <c:v>9320</c:v>
                </c:pt>
                <c:pt idx="932">
                  <c:v>9330</c:v>
                </c:pt>
                <c:pt idx="933">
                  <c:v>9340</c:v>
                </c:pt>
                <c:pt idx="934">
                  <c:v>9350</c:v>
                </c:pt>
                <c:pt idx="935">
                  <c:v>9360</c:v>
                </c:pt>
                <c:pt idx="936">
                  <c:v>9370</c:v>
                </c:pt>
                <c:pt idx="937">
                  <c:v>9380</c:v>
                </c:pt>
                <c:pt idx="938">
                  <c:v>9390</c:v>
                </c:pt>
                <c:pt idx="939">
                  <c:v>9400</c:v>
                </c:pt>
                <c:pt idx="940">
                  <c:v>9410</c:v>
                </c:pt>
                <c:pt idx="941">
                  <c:v>9420</c:v>
                </c:pt>
                <c:pt idx="942">
                  <c:v>9430</c:v>
                </c:pt>
                <c:pt idx="943">
                  <c:v>9440</c:v>
                </c:pt>
                <c:pt idx="944">
                  <c:v>9450</c:v>
                </c:pt>
                <c:pt idx="945">
                  <c:v>9460</c:v>
                </c:pt>
                <c:pt idx="946">
                  <c:v>9470</c:v>
                </c:pt>
                <c:pt idx="947">
                  <c:v>9480</c:v>
                </c:pt>
                <c:pt idx="948">
                  <c:v>9490</c:v>
                </c:pt>
                <c:pt idx="949">
                  <c:v>9500</c:v>
                </c:pt>
                <c:pt idx="950">
                  <c:v>9510</c:v>
                </c:pt>
                <c:pt idx="951">
                  <c:v>9520</c:v>
                </c:pt>
                <c:pt idx="952">
                  <c:v>9530</c:v>
                </c:pt>
                <c:pt idx="953">
                  <c:v>9540</c:v>
                </c:pt>
                <c:pt idx="954">
                  <c:v>9550</c:v>
                </c:pt>
                <c:pt idx="955">
                  <c:v>9560</c:v>
                </c:pt>
                <c:pt idx="956">
                  <c:v>9570</c:v>
                </c:pt>
                <c:pt idx="957">
                  <c:v>9580</c:v>
                </c:pt>
                <c:pt idx="958">
                  <c:v>9590</c:v>
                </c:pt>
                <c:pt idx="959">
                  <c:v>9600</c:v>
                </c:pt>
                <c:pt idx="960">
                  <c:v>9610</c:v>
                </c:pt>
                <c:pt idx="961">
                  <c:v>9620</c:v>
                </c:pt>
                <c:pt idx="962">
                  <c:v>9630</c:v>
                </c:pt>
                <c:pt idx="963">
                  <c:v>9640</c:v>
                </c:pt>
                <c:pt idx="964">
                  <c:v>9650</c:v>
                </c:pt>
                <c:pt idx="965">
                  <c:v>9660</c:v>
                </c:pt>
                <c:pt idx="966">
                  <c:v>9670</c:v>
                </c:pt>
                <c:pt idx="967">
                  <c:v>9680</c:v>
                </c:pt>
                <c:pt idx="968">
                  <c:v>9690</c:v>
                </c:pt>
                <c:pt idx="969">
                  <c:v>9700</c:v>
                </c:pt>
                <c:pt idx="970">
                  <c:v>9710</c:v>
                </c:pt>
                <c:pt idx="971">
                  <c:v>9720</c:v>
                </c:pt>
                <c:pt idx="972">
                  <c:v>9730</c:v>
                </c:pt>
                <c:pt idx="973">
                  <c:v>9740</c:v>
                </c:pt>
                <c:pt idx="974">
                  <c:v>9750</c:v>
                </c:pt>
                <c:pt idx="975">
                  <c:v>9760</c:v>
                </c:pt>
                <c:pt idx="976">
                  <c:v>9770</c:v>
                </c:pt>
                <c:pt idx="977">
                  <c:v>9780</c:v>
                </c:pt>
                <c:pt idx="978">
                  <c:v>9790</c:v>
                </c:pt>
                <c:pt idx="979">
                  <c:v>9800</c:v>
                </c:pt>
                <c:pt idx="980">
                  <c:v>9810</c:v>
                </c:pt>
                <c:pt idx="981">
                  <c:v>9820</c:v>
                </c:pt>
                <c:pt idx="982">
                  <c:v>9830</c:v>
                </c:pt>
                <c:pt idx="983">
                  <c:v>9840</c:v>
                </c:pt>
                <c:pt idx="984">
                  <c:v>9850</c:v>
                </c:pt>
                <c:pt idx="985">
                  <c:v>9860</c:v>
                </c:pt>
                <c:pt idx="986">
                  <c:v>9870</c:v>
                </c:pt>
                <c:pt idx="987">
                  <c:v>9880</c:v>
                </c:pt>
                <c:pt idx="988">
                  <c:v>9890</c:v>
                </c:pt>
                <c:pt idx="989">
                  <c:v>9900</c:v>
                </c:pt>
                <c:pt idx="990">
                  <c:v>9910</c:v>
                </c:pt>
                <c:pt idx="991">
                  <c:v>9920</c:v>
                </c:pt>
                <c:pt idx="992">
                  <c:v>9930</c:v>
                </c:pt>
                <c:pt idx="993">
                  <c:v>9940</c:v>
                </c:pt>
                <c:pt idx="994">
                  <c:v>9950</c:v>
                </c:pt>
                <c:pt idx="995">
                  <c:v>9960</c:v>
                </c:pt>
                <c:pt idx="996">
                  <c:v>9970</c:v>
                </c:pt>
                <c:pt idx="997">
                  <c:v>9980</c:v>
                </c:pt>
                <c:pt idx="998">
                  <c:v>9990</c:v>
                </c:pt>
                <c:pt idx="999">
                  <c:v>10000</c:v>
                </c:pt>
              </c:numCache>
            </c:numRef>
          </c:xVal>
          <c:yVal>
            <c:numRef>
              <c:f>List2!$I$2:$I$1001</c:f>
              <c:numCache>
                <c:formatCode>General</c:formatCode>
                <c:ptCount val="1000"/>
                <c:pt idx="0">
                  <c:v>0.14997865470638805</c:v>
                </c:pt>
                <c:pt idx="1">
                  <c:v>0.13066406537847342</c:v>
                </c:pt>
                <c:pt idx="2">
                  <c:v>0.12060378564917101</c:v>
                </c:pt>
                <c:pt idx="3">
                  <c:v>0.10880728823985722</c:v>
                </c:pt>
                <c:pt idx="4">
                  <c:v>0.10184965803657973</c:v>
                </c:pt>
                <c:pt idx="5">
                  <c:v>9.621563382972341E-2</c:v>
                </c:pt>
                <c:pt idx="6">
                  <c:v>9.1522656603565788E-2</c:v>
                </c:pt>
                <c:pt idx="7">
                  <c:v>8.6631169238330821E-2</c:v>
                </c:pt>
                <c:pt idx="8">
                  <c:v>8.2054446557620994E-2</c:v>
                </c:pt>
                <c:pt idx="9">
                  <c:v>7.8613017676972874E-2</c:v>
                </c:pt>
                <c:pt idx="10">
                  <c:v>7.629968250791147E-2</c:v>
                </c:pt>
                <c:pt idx="11">
                  <c:v>7.4581657550780625E-2</c:v>
                </c:pt>
                <c:pt idx="12">
                  <c:v>7.3192381635057563E-2</c:v>
                </c:pt>
                <c:pt idx="13">
                  <c:v>7.2011103947339825E-2</c:v>
                </c:pt>
                <c:pt idx="14">
                  <c:v>7.0948574881618404E-2</c:v>
                </c:pt>
                <c:pt idx="15">
                  <c:v>6.9893591422956577E-2</c:v>
                </c:pt>
                <c:pt idx="16">
                  <c:v>6.8799635695634367E-2</c:v>
                </c:pt>
                <c:pt idx="17">
                  <c:v>6.7732264502353562E-2</c:v>
                </c:pt>
                <c:pt idx="18">
                  <c:v>6.678385429316111E-2</c:v>
                </c:pt>
                <c:pt idx="19">
                  <c:v>6.6002664325483879E-2</c:v>
                </c:pt>
                <c:pt idx="20">
                  <c:v>6.5410226365487531E-2</c:v>
                </c:pt>
                <c:pt idx="21">
                  <c:v>6.5134266822094403E-2</c:v>
                </c:pt>
                <c:pt idx="22">
                  <c:v>6.5021848711240296E-2</c:v>
                </c:pt>
                <c:pt idx="23">
                  <c:v>6.5100045981095672E-2</c:v>
                </c:pt>
                <c:pt idx="24">
                  <c:v>6.5418450806616041E-2</c:v>
                </c:pt>
                <c:pt idx="25">
                  <c:v>6.5280196054646092E-2</c:v>
                </c:pt>
                <c:pt idx="26">
                  <c:v>6.463828865210558E-2</c:v>
                </c:pt>
                <c:pt idx="27">
                  <c:v>6.3869697336889672E-2</c:v>
                </c:pt>
                <c:pt idx="28">
                  <c:v>6.3140391767712065E-2</c:v>
                </c:pt>
                <c:pt idx="29">
                  <c:v>6.243079018686052E-2</c:v>
                </c:pt>
                <c:pt idx="30">
                  <c:v>6.1722913636087985E-2</c:v>
                </c:pt>
                <c:pt idx="31">
                  <c:v>6.1016507827188433E-2</c:v>
                </c:pt>
                <c:pt idx="32">
                  <c:v>6.0324715602805896E-2</c:v>
                </c:pt>
                <c:pt idx="33">
                  <c:v>5.9699418181377015E-2</c:v>
                </c:pt>
                <c:pt idx="34">
                  <c:v>5.9196779724451441E-2</c:v>
                </c:pt>
                <c:pt idx="35">
                  <c:v>5.8758526951865668E-2</c:v>
                </c:pt>
                <c:pt idx="36">
                  <c:v>5.8322923041028978E-2</c:v>
                </c:pt>
                <c:pt idx="37">
                  <c:v>5.7870747326793079E-2</c:v>
                </c:pt>
                <c:pt idx="38">
                  <c:v>5.7474887916072956E-2</c:v>
                </c:pt>
                <c:pt idx="39">
                  <c:v>5.7153025187589267E-2</c:v>
                </c:pt>
                <c:pt idx="40">
                  <c:v>5.6902343978636007E-2</c:v>
                </c:pt>
                <c:pt idx="41">
                  <c:v>5.6730422343818192E-2</c:v>
                </c:pt>
                <c:pt idx="42">
                  <c:v>5.6635466814906894E-2</c:v>
                </c:pt>
                <c:pt idx="43">
                  <c:v>5.6608202487141684E-2</c:v>
                </c:pt>
                <c:pt idx="44">
                  <c:v>5.6639905100266667E-2</c:v>
                </c:pt>
                <c:pt idx="45">
                  <c:v>5.6717413712311968E-2</c:v>
                </c:pt>
                <c:pt idx="46">
                  <c:v>5.682632022887886E-2</c:v>
                </c:pt>
                <c:pt idx="47">
                  <c:v>5.6950417747431828E-2</c:v>
                </c:pt>
                <c:pt idx="48">
                  <c:v>5.7071968396319089E-2</c:v>
                </c:pt>
                <c:pt idx="49">
                  <c:v>5.7183105277195743E-2</c:v>
                </c:pt>
                <c:pt idx="50">
                  <c:v>5.7284786034197031E-2</c:v>
                </c:pt>
                <c:pt idx="51">
                  <c:v>5.7377155734569286E-2</c:v>
                </c:pt>
                <c:pt idx="52">
                  <c:v>5.7462503216521826E-2</c:v>
                </c:pt>
                <c:pt idx="53">
                  <c:v>5.7546814688075876E-2</c:v>
                </c:pt>
                <c:pt idx="54">
                  <c:v>5.7636228956371348E-2</c:v>
                </c:pt>
                <c:pt idx="55">
                  <c:v>5.7735062286661108E-2</c:v>
                </c:pt>
                <c:pt idx="56">
                  <c:v>5.7846980487116027E-2</c:v>
                </c:pt>
                <c:pt idx="57">
                  <c:v>5.7976086285051326E-2</c:v>
                </c:pt>
                <c:pt idx="58">
                  <c:v>5.8126938844871891E-2</c:v>
                </c:pt>
                <c:pt idx="59">
                  <c:v>5.8302850996987912E-2</c:v>
                </c:pt>
                <c:pt idx="60">
                  <c:v>5.8483312923760987E-2</c:v>
                </c:pt>
                <c:pt idx="61">
                  <c:v>5.862434654828555E-2</c:v>
                </c:pt>
                <c:pt idx="62">
                  <c:v>5.8740376553514669E-2</c:v>
                </c:pt>
                <c:pt idx="63">
                  <c:v>5.8854585124048765E-2</c:v>
                </c:pt>
                <c:pt idx="64">
                  <c:v>5.8968006551998714E-2</c:v>
                </c:pt>
                <c:pt idx="65">
                  <c:v>5.9074320735529325E-2</c:v>
                </c:pt>
                <c:pt idx="66">
                  <c:v>5.9166665519688424E-2</c:v>
                </c:pt>
                <c:pt idx="67">
                  <c:v>5.9240436312397005E-2</c:v>
                </c:pt>
                <c:pt idx="68">
                  <c:v>5.9295111873055362E-2</c:v>
                </c:pt>
                <c:pt idx="69">
                  <c:v>5.93347272267086E-2</c:v>
                </c:pt>
                <c:pt idx="70">
                  <c:v>5.9366251289038524E-2</c:v>
                </c:pt>
                <c:pt idx="71">
                  <c:v>5.9396071522856697E-2</c:v>
                </c:pt>
                <c:pt idx="72">
                  <c:v>5.942670052528428E-2</c:v>
                </c:pt>
                <c:pt idx="73">
                  <c:v>5.9456154866423583E-2</c:v>
                </c:pt>
                <c:pt idx="74">
                  <c:v>5.9479939307774558E-2</c:v>
                </c:pt>
                <c:pt idx="75">
                  <c:v>5.9493851239162399E-2</c:v>
                </c:pt>
                <c:pt idx="76">
                  <c:v>5.9496255053667901E-2</c:v>
                </c:pt>
                <c:pt idx="77">
                  <c:v>5.9489064094364004E-2</c:v>
                </c:pt>
                <c:pt idx="78">
                  <c:v>5.9477141187415511E-2</c:v>
                </c:pt>
                <c:pt idx="79">
                  <c:v>5.9464838142713174E-2</c:v>
                </c:pt>
                <c:pt idx="80">
                  <c:v>5.9446973626103385E-2</c:v>
                </c:pt>
                <c:pt idx="81">
                  <c:v>5.9414938676256975E-2</c:v>
                </c:pt>
                <c:pt idx="82">
                  <c:v>5.9369417074304272E-2</c:v>
                </c:pt>
                <c:pt idx="83">
                  <c:v>5.9312150552192092E-2</c:v>
                </c:pt>
                <c:pt idx="84">
                  <c:v>5.9237334325161678E-2</c:v>
                </c:pt>
                <c:pt idx="85">
                  <c:v>5.9126180342863655E-2</c:v>
                </c:pt>
                <c:pt idx="86">
                  <c:v>5.8920755660080634E-2</c:v>
                </c:pt>
                <c:pt idx="87">
                  <c:v>5.856583205555918E-2</c:v>
                </c:pt>
                <c:pt idx="88">
                  <c:v>5.8519603791867478E-2</c:v>
                </c:pt>
                <c:pt idx="89">
                  <c:v>5.8446966052093305E-2</c:v>
                </c:pt>
                <c:pt idx="90">
                  <c:v>5.8364820982512666E-2</c:v>
                </c:pt>
                <c:pt idx="91">
                  <c:v>5.8301460659449231E-2</c:v>
                </c:pt>
                <c:pt idx="92">
                  <c:v>5.8264675368017591E-2</c:v>
                </c:pt>
                <c:pt idx="93">
                  <c:v>5.8257628791836144E-2</c:v>
                </c:pt>
                <c:pt idx="94">
                  <c:v>5.8285687195564324E-2</c:v>
                </c:pt>
                <c:pt idx="95">
                  <c:v>5.834527518550018E-2</c:v>
                </c:pt>
                <c:pt idx="96">
                  <c:v>5.8419543761999253E-2</c:v>
                </c:pt>
                <c:pt idx="97">
                  <c:v>5.8492574895037792E-2</c:v>
                </c:pt>
                <c:pt idx="98">
                  <c:v>5.8557648780430363E-2</c:v>
                </c:pt>
                <c:pt idx="99">
                  <c:v>5.8613944579331924E-2</c:v>
                </c:pt>
                <c:pt idx="100">
                  <c:v>5.8662022119092563E-2</c:v>
                </c:pt>
                <c:pt idx="101">
                  <c:v>5.8702140923749639E-2</c:v>
                </c:pt>
                <c:pt idx="102">
                  <c:v>5.8734481225119706E-2</c:v>
                </c:pt>
                <c:pt idx="103">
                  <c:v>5.8759611792712434E-2</c:v>
                </c:pt>
                <c:pt idx="104">
                  <c:v>5.8778474180602822E-2</c:v>
                </c:pt>
                <c:pt idx="105">
                  <c:v>5.8793349158230944E-2</c:v>
                </c:pt>
                <c:pt idx="106">
                  <c:v>5.8813934814382719E-2</c:v>
                </c:pt>
                <c:pt idx="107">
                  <c:v>5.8859444283747259E-2</c:v>
                </c:pt>
                <c:pt idx="108">
                  <c:v>5.8918921037835428E-2</c:v>
                </c:pt>
                <c:pt idx="109">
                  <c:v>5.8968804263587964E-2</c:v>
                </c:pt>
                <c:pt idx="110">
                  <c:v>5.9023291634921947E-2</c:v>
                </c:pt>
                <c:pt idx="111">
                  <c:v>5.9073545494560106E-2</c:v>
                </c:pt>
                <c:pt idx="112">
                  <c:v>5.9115931770756615E-2</c:v>
                </c:pt>
                <c:pt idx="113">
                  <c:v>5.9153865044433665E-2</c:v>
                </c:pt>
                <c:pt idx="114">
                  <c:v>5.9194493014403979E-2</c:v>
                </c:pt>
                <c:pt idx="115">
                  <c:v>5.9244611240885092E-2</c:v>
                </c:pt>
                <c:pt idx="116">
                  <c:v>5.9306454108786127E-2</c:v>
                </c:pt>
                <c:pt idx="117">
                  <c:v>5.9378717200467751E-2</c:v>
                </c:pt>
                <c:pt idx="118">
                  <c:v>5.9458918704907632E-2</c:v>
                </c:pt>
                <c:pt idx="119">
                  <c:v>5.954462377117907E-2</c:v>
                </c:pt>
                <c:pt idx="120">
                  <c:v>5.9633337675129044E-2</c:v>
                </c:pt>
                <c:pt idx="121">
                  <c:v>5.9722423364885091E-2</c:v>
                </c:pt>
                <c:pt idx="122">
                  <c:v>5.9809526859715197E-2</c:v>
                </c:pt>
                <c:pt idx="123">
                  <c:v>5.9893015658990308E-2</c:v>
                </c:pt>
                <c:pt idx="124">
                  <c:v>5.9972101621172669E-2</c:v>
                </c:pt>
                <c:pt idx="125">
                  <c:v>6.0046669839079386E-2</c:v>
                </c:pt>
                <c:pt idx="126">
                  <c:v>6.0116984036525864E-2</c:v>
                </c:pt>
                <c:pt idx="127">
                  <c:v>6.0183416302238286E-2</c:v>
                </c:pt>
                <c:pt idx="128">
                  <c:v>6.0246222963486265E-2</c:v>
                </c:pt>
                <c:pt idx="129">
                  <c:v>6.0305341776422466E-2</c:v>
                </c:pt>
                <c:pt idx="130">
                  <c:v>6.0360271074186039E-2</c:v>
                </c:pt>
                <c:pt idx="131">
                  <c:v>6.0410386270836516E-2</c:v>
                </c:pt>
                <c:pt idx="132">
                  <c:v>6.0456875499802415E-2</c:v>
                </c:pt>
                <c:pt idx="133">
                  <c:v>6.0507618564071858E-2</c:v>
                </c:pt>
                <c:pt idx="134">
                  <c:v>6.0576804294224712E-2</c:v>
                </c:pt>
                <c:pt idx="135">
                  <c:v>6.0666943081517412E-2</c:v>
                </c:pt>
                <c:pt idx="136">
                  <c:v>6.0764718221381242E-2</c:v>
                </c:pt>
                <c:pt idx="137">
                  <c:v>6.0859212256057185E-2</c:v>
                </c:pt>
                <c:pt idx="138">
                  <c:v>6.0947699201277121E-2</c:v>
                </c:pt>
                <c:pt idx="139">
                  <c:v>6.1030775816827906E-2</c:v>
                </c:pt>
                <c:pt idx="140">
                  <c:v>6.1108967157678523E-2</c:v>
                </c:pt>
                <c:pt idx="141">
                  <c:v>6.118208906999139E-2</c:v>
                </c:pt>
                <c:pt idx="142">
                  <c:v>6.1249659662767394E-2</c:v>
                </c:pt>
                <c:pt idx="143">
                  <c:v>6.1311376315569467E-2</c:v>
                </c:pt>
                <c:pt idx="144">
                  <c:v>6.1367426401749102E-2</c:v>
                </c:pt>
                <c:pt idx="145">
                  <c:v>6.1418711791728926E-2</c:v>
                </c:pt>
                <c:pt idx="146">
                  <c:v>6.1467004670261907E-2</c:v>
                </c:pt>
                <c:pt idx="147">
                  <c:v>6.1514643932638211E-2</c:v>
                </c:pt>
                <c:pt idx="148">
                  <c:v>6.1563098760369861E-2</c:v>
                </c:pt>
                <c:pt idx="149">
                  <c:v>6.1610983660787565E-2</c:v>
                </c:pt>
                <c:pt idx="150">
                  <c:v>6.16541078423367E-2</c:v>
                </c:pt>
                <c:pt idx="151">
                  <c:v>6.1687568511712608E-2</c:v>
                </c:pt>
                <c:pt idx="152">
                  <c:v>6.1707322704310119E-2</c:v>
                </c:pt>
                <c:pt idx="153">
                  <c:v>6.1721348831525483E-2</c:v>
                </c:pt>
                <c:pt idx="154">
                  <c:v>6.1762677938755513E-2</c:v>
                </c:pt>
                <c:pt idx="155">
                  <c:v>6.1811005088615471E-2</c:v>
                </c:pt>
                <c:pt idx="156">
                  <c:v>6.1845814507492471E-2</c:v>
                </c:pt>
                <c:pt idx="157">
                  <c:v>6.1874706750423204E-2</c:v>
                </c:pt>
                <c:pt idx="158">
                  <c:v>6.189996486522599E-2</c:v>
                </c:pt>
                <c:pt idx="159">
                  <c:v>6.191987218724742E-2</c:v>
                </c:pt>
                <c:pt idx="160">
                  <c:v>6.1934371465707842E-2</c:v>
                </c:pt>
                <c:pt idx="161">
                  <c:v>6.1945322410089793E-2</c:v>
                </c:pt>
                <c:pt idx="162">
                  <c:v>6.1954830343489913E-2</c:v>
                </c:pt>
                <c:pt idx="163">
                  <c:v>6.1964323310942461E-2</c:v>
                </c:pt>
                <c:pt idx="164">
                  <c:v>6.1974453854964265E-2</c:v>
                </c:pt>
                <c:pt idx="165">
                  <c:v>6.1985392343576064E-2</c:v>
                </c:pt>
                <c:pt idx="166">
                  <c:v>6.1997225432513028E-2</c:v>
                </c:pt>
                <c:pt idx="167">
                  <c:v>6.2010207384647742E-2</c:v>
                </c:pt>
                <c:pt idx="168">
                  <c:v>6.2024784155044005E-2</c:v>
                </c:pt>
                <c:pt idx="169">
                  <c:v>6.2041511884088893E-2</c:v>
                </c:pt>
                <c:pt idx="170">
                  <c:v>6.2061038223919361E-2</c:v>
                </c:pt>
                <c:pt idx="171">
                  <c:v>6.2084310081017224E-2</c:v>
                </c:pt>
                <c:pt idx="172">
                  <c:v>6.2113350306037214E-2</c:v>
                </c:pt>
                <c:pt idx="173">
                  <c:v>6.2153595842679266E-2</c:v>
                </c:pt>
                <c:pt idx="174">
                  <c:v>6.221398545436805E-2</c:v>
                </c:pt>
                <c:pt idx="175">
                  <c:v>6.2240619546417519E-2</c:v>
                </c:pt>
                <c:pt idx="176">
                  <c:v>6.2229224864539592E-2</c:v>
                </c:pt>
                <c:pt idx="177">
                  <c:v>6.2270354682264092E-2</c:v>
                </c:pt>
                <c:pt idx="178">
                  <c:v>6.2321134356782992E-2</c:v>
                </c:pt>
                <c:pt idx="179">
                  <c:v>6.2370077568978562E-2</c:v>
                </c:pt>
                <c:pt idx="180">
                  <c:v>6.2414007372055547E-2</c:v>
                </c:pt>
                <c:pt idx="181">
                  <c:v>6.2451314511877021E-2</c:v>
                </c:pt>
                <c:pt idx="182">
                  <c:v>6.2482215249558111E-2</c:v>
                </c:pt>
                <c:pt idx="183">
                  <c:v>6.250750335805097E-2</c:v>
                </c:pt>
                <c:pt idx="184">
                  <c:v>6.2527984900732608E-2</c:v>
                </c:pt>
                <c:pt idx="185">
                  <c:v>6.2544376898490836E-2</c:v>
                </c:pt>
                <c:pt idx="186">
                  <c:v>6.2557313756282623E-2</c:v>
                </c:pt>
                <c:pt idx="187">
                  <c:v>6.2567368523961692E-2</c:v>
                </c:pt>
                <c:pt idx="188">
                  <c:v>6.2575073347032439E-2</c:v>
                </c:pt>
                <c:pt idx="189">
                  <c:v>6.2580934428526053E-2</c:v>
                </c:pt>
                <c:pt idx="190">
                  <c:v>6.2585439686536667E-2</c:v>
                </c:pt>
                <c:pt idx="191">
                  <c:v>6.258905943244375E-2</c:v>
                </c:pt>
                <c:pt idx="192">
                  <c:v>6.2592241630913703E-2</c:v>
                </c:pt>
                <c:pt idx="193">
                  <c:v>6.2595403728619159E-2</c:v>
                </c:pt>
                <c:pt idx="194">
                  <c:v>6.2598922998984063E-2</c:v>
                </c:pt>
                <c:pt idx="195">
                  <c:v>6.2603127125884159E-2</c:v>
                </c:pt>
                <c:pt idx="196">
                  <c:v>6.2608286459035184E-2</c:v>
                </c:pt>
                <c:pt idx="197">
                  <c:v>6.2614609014580103E-2</c:v>
                </c:pt>
                <c:pt idx="198">
                  <c:v>6.2622238839524211E-2</c:v>
                </c:pt>
                <c:pt idx="199">
                  <c:v>6.2631257831467765E-2</c:v>
                </c:pt>
                <c:pt idx="200">
                  <c:v>6.2641690585603912E-2</c:v>
                </c:pt>
                <c:pt idx="201">
                  <c:v>6.2653511422038871E-2</c:v>
                </c:pt>
                <c:pt idx="202">
                  <c:v>6.2666652483219773E-2</c:v>
                </c:pt>
                <c:pt idx="203">
                  <c:v>6.2681011677529694E-2</c:v>
                </c:pt>
                <c:pt idx="204">
                  <c:v>6.2696459221850437E-2</c:v>
                </c:pt>
                <c:pt idx="205">
                  <c:v>6.2712841511473619E-2</c:v>
                </c:pt>
                <c:pt idx="206">
                  <c:v>6.2729980902724539E-2</c:v>
                </c:pt>
                <c:pt idx="207">
                  <c:v>6.2747669560582475E-2</c:v>
                </c:pt>
                <c:pt idx="208">
                  <c:v>6.2765654478935312E-2</c:v>
                </c:pt>
                <c:pt idx="209">
                  <c:v>6.2783608400941909E-2</c:v>
                </c:pt>
                <c:pt idx="210">
                  <c:v>6.2801075799778588E-2</c:v>
                </c:pt>
                <c:pt idx="211">
                  <c:v>6.2817368936693388E-2</c:v>
                </c:pt>
                <c:pt idx="212">
                  <c:v>6.2831347846049865E-2</c:v>
                </c:pt>
                <c:pt idx="213">
                  <c:v>6.2840873735203071E-2</c:v>
                </c:pt>
                <c:pt idx="214">
                  <c:v>6.2841177688948868E-2</c:v>
                </c:pt>
                <c:pt idx="215">
                  <c:v>6.2819420699343306E-2</c:v>
                </c:pt>
                <c:pt idx="216">
                  <c:v>6.2676798686600269E-2</c:v>
                </c:pt>
                <c:pt idx="217">
                  <c:v>6.2573873171817812E-2</c:v>
                </c:pt>
                <c:pt idx="218">
                  <c:v>6.2612613904877587E-2</c:v>
                </c:pt>
                <c:pt idx="219">
                  <c:v>6.2681022044835055E-2</c:v>
                </c:pt>
                <c:pt idx="220">
                  <c:v>6.2730059032786487E-2</c:v>
                </c:pt>
                <c:pt idx="221">
                  <c:v>6.2768387253385821E-2</c:v>
                </c:pt>
                <c:pt idx="222">
                  <c:v>6.2801916267827163E-2</c:v>
                </c:pt>
                <c:pt idx="223">
                  <c:v>6.2826497051544014E-2</c:v>
                </c:pt>
                <c:pt idx="224">
                  <c:v>6.2843755094484796E-2</c:v>
                </c:pt>
                <c:pt idx="225">
                  <c:v>6.2855848509347695E-2</c:v>
                </c:pt>
                <c:pt idx="226">
                  <c:v>6.2830417991428175E-2</c:v>
                </c:pt>
                <c:pt idx="227">
                  <c:v>6.274192286648772E-2</c:v>
                </c:pt>
                <c:pt idx="228">
                  <c:v>6.2620186757100252E-2</c:v>
                </c:pt>
                <c:pt idx="229">
                  <c:v>6.2536082124191913E-2</c:v>
                </c:pt>
                <c:pt idx="230">
                  <c:v>6.2374653485819651E-2</c:v>
                </c:pt>
                <c:pt idx="231">
                  <c:v>6.2505248741078448E-2</c:v>
                </c:pt>
                <c:pt idx="232">
                  <c:v>6.2253756755541789E-2</c:v>
                </c:pt>
                <c:pt idx="233">
                  <c:v>6.251961856689113E-2</c:v>
                </c:pt>
                <c:pt idx="234">
                  <c:v>6.2383666258588724E-2</c:v>
                </c:pt>
                <c:pt idx="235">
                  <c:v>6.2621224547407622E-2</c:v>
                </c:pt>
                <c:pt idx="236">
                  <c:v>6.2638095201338909E-2</c:v>
                </c:pt>
                <c:pt idx="237">
                  <c:v>6.2624952493871705E-2</c:v>
                </c:pt>
                <c:pt idx="238">
                  <c:v>6.2607563022420654E-2</c:v>
                </c:pt>
                <c:pt idx="239">
                  <c:v>6.2487597054145368E-2</c:v>
                </c:pt>
                <c:pt idx="240">
                  <c:v>6.2523827096956738E-2</c:v>
                </c:pt>
                <c:pt idx="241">
                  <c:v>6.2454264145149568E-2</c:v>
                </c:pt>
                <c:pt idx="242">
                  <c:v>6.2402080039409481E-2</c:v>
                </c:pt>
                <c:pt idx="243">
                  <c:v>6.2431376962528241E-2</c:v>
                </c:pt>
                <c:pt idx="244">
                  <c:v>6.2407000049899387E-2</c:v>
                </c:pt>
                <c:pt idx="245">
                  <c:v>6.2328133821382893E-2</c:v>
                </c:pt>
                <c:pt idx="246">
                  <c:v>6.2290998574081012E-2</c:v>
                </c:pt>
                <c:pt idx="247">
                  <c:v>6.250542864302347E-2</c:v>
                </c:pt>
                <c:pt idx="248">
                  <c:v>6.2262821409524202E-2</c:v>
                </c:pt>
                <c:pt idx="249">
                  <c:v>6.2262577614936046E-2</c:v>
                </c:pt>
                <c:pt idx="250">
                  <c:v>6.2475576152440628E-2</c:v>
                </c:pt>
                <c:pt idx="251">
                  <c:v>6.2287614996095128E-2</c:v>
                </c:pt>
                <c:pt idx="252">
                  <c:v>6.2048821950201449E-2</c:v>
                </c:pt>
                <c:pt idx="253">
                  <c:v>6.2388664451103394E-2</c:v>
                </c:pt>
                <c:pt idx="254">
                  <c:v>6.2471531321385276E-2</c:v>
                </c:pt>
                <c:pt idx="255">
                  <c:v>6.2526452980555716E-2</c:v>
                </c:pt>
                <c:pt idx="256">
                  <c:v>6.2585117786701436E-2</c:v>
                </c:pt>
                <c:pt idx="257">
                  <c:v>6.2606778170675947E-2</c:v>
                </c:pt>
                <c:pt idx="258">
                  <c:v>6.26412942930233E-2</c:v>
                </c:pt>
                <c:pt idx="259">
                  <c:v>6.2678734010458412E-2</c:v>
                </c:pt>
                <c:pt idx="260">
                  <c:v>6.2724154929051701E-2</c:v>
                </c:pt>
                <c:pt idx="261">
                  <c:v>6.2684208139671363E-2</c:v>
                </c:pt>
                <c:pt idx="262">
                  <c:v>6.2623803137447961E-2</c:v>
                </c:pt>
                <c:pt idx="263">
                  <c:v>6.260928688939206E-2</c:v>
                </c:pt>
                <c:pt idx="264">
                  <c:v>6.2603974091335057E-2</c:v>
                </c:pt>
                <c:pt idx="265">
                  <c:v>6.2734246891757342E-2</c:v>
                </c:pt>
                <c:pt idx="266">
                  <c:v>6.2755156271600623E-2</c:v>
                </c:pt>
                <c:pt idx="267">
                  <c:v>6.2800564082888574E-2</c:v>
                </c:pt>
                <c:pt idx="268">
                  <c:v>6.2746857963339092E-2</c:v>
                </c:pt>
                <c:pt idx="269">
                  <c:v>6.269349715102826E-2</c:v>
                </c:pt>
                <c:pt idx="270">
                  <c:v>6.2656431723812883E-2</c:v>
                </c:pt>
                <c:pt idx="271">
                  <c:v>6.2640860340254206E-2</c:v>
                </c:pt>
                <c:pt idx="272">
                  <c:v>6.2711672118103023E-2</c:v>
                </c:pt>
                <c:pt idx="273">
                  <c:v>6.2800860280380691E-2</c:v>
                </c:pt>
                <c:pt idx="274">
                  <c:v>6.2786674224579744E-2</c:v>
                </c:pt>
                <c:pt idx="275">
                  <c:v>6.2829786980477462E-2</c:v>
                </c:pt>
                <c:pt idx="276">
                  <c:v>6.2897456678638941E-2</c:v>
                </c:pt>
                <c:pt idx="277">
                  <c:v>6.2999497567933674E-2</c:v>
                </c:pt>
                <c:pt idx="278">
                  <c:v>6.3073221704284282E-2</c:v>
                </c:pt>
                <c:pt idx="279">
                  <c:v>6.310443710426393E-2</c:v>
                </c:pt>
                <c:pt idx="280">
                  <c:v>6.3126812381610345E-2</c:v>
                </c:pt>
                <c:pt idx="281">
                  <c:v>6.3139322174285195E-2</c:v>
                </c:pt>
                <c:pt idx="282">
                  <c:v>6.315613770253152E-2</c:v>
                </c:pt>
                <c:pt idx="283">
                  <c:v>6.3176295351560691E-2</c:v>
                </c:pt>
                <c:pt idx="284">
                  <c:v>6.3184481259441538E-2</c:v>
                </c:pt>
                <c:pt idx="285">
                  <c:v>6.318709203701596E-2</c:v>
                </c:pt>
                <c:pt idx="286">
                  <c:v>6.3184750143015403E-2</c:v>
                </c:pt>
                <c:pt idx="287">
                  <c:v>6.3183153556957097E-2</c:v>
                </c:pt>
                <c:pt idx="288">
                  <c:v>6.3192552122795093E-2</c:v>
                </c:pt>
                <c:pt idx="289">
                  <c:v>6.3206049225514302E-2</c:v>
                </c:pt>
                <c:pt idx="290">
                  <c:v>6.3221180833627752E-2</c:v>
                </c:pt>
                <c:pt idx="291">
                  <c:v>6.3239246594116019E-2</c:v>
                </c:pt>
                <c:pt idx="292">
                  <c:v>6.3260849161866375E-2</c:v>
                </c:pt>
                <c:pt idx="293">
                  <c:v>6.3285815964765749E-2</c:v>
                </c:pt>
                <c:pt idx="294">
                  <c:v>6.3313640681165712E-2</c:v>
                </c:pt>
                <c:pt idx="295">
                  <c:v>6.3343372323192454E-2</c:v>
                </c:pt>
                <c:pt idx="296">
                  <c:v>6.3372682846126308E-2</c:v>
                </c:pt>
                <c:pt idx="297">
                  <c:v>6.3393345707975626E-2</c:v>
                </c:pt>
                <c:pt idx="298">
                  <c:v>6.3347257699300219E-2</c:v>
                </c:pt>
                <c:pt idx="299">
                  <c:v>6.2977746239220686E-2</c:v>
                </c:pt>
                <c:pt idx="300">
                  <c:v>6.2936384690053512E-2</c:v>
                </c:pt>
                <c:pt idx="301">
                  <c:v>6.2945637518618591E-2</c:v>
                </c:pt>
                <c:pt idx="302">
                  <c:v>6.3017221261463904E-2</c:v>
                </c:pt>
                <c:pt idx="303">
                  <c:v>6.3215372995234428E-2</c:v>
                </c:pt>
                <c:pt idx="304">
                  <c:v>6.3460186909090374E-2</c:v>
                </c:pt>
                <c:pt idx="305">
                  <c:v>6.3645415241736433E-2</c:v>
                </c:pt>
                <c:pt idx="306">
                  <c:v>6.3383749987635102E-2</c:v>
                </c:pt>
                <c:pt idx="307">
                  <c:v>6.3531435311065629E-2</c:v>
                </c:pt>
                <c:pt idx="308">
                  <c:v>6.3417647789522913E-2</c:v>
                </c:pt>
                <c:pt idx="309">
                  <c:v>6.3696126073998369E-2</c:v>
                </c:pt>
                <c:pt idx="310">
                  <c:v>6.3734883841388021E-2</c:v>
                </c:pt>
                <c:pt idx="311">
                  <c:v>6.3589926027207838E-2</c:v>
                </c:pt>
                <c:pt idx="312">
                  <c:v>6.3802864378532081E-2</c:v>
                </c:pt>
                <c:pt idx="313">
                  <c:v>6.3894842664977275E-2</c:v>
                </c:pt>
                <c:pt idx="314">
                  <c:v>6.3536466689491214E-2</c:v>
                </c:pt>
                <c:pt idx="315">
                  <c:v>6.3799423232989941E-2</c:v>
                </c:pt>
                <c:pt idx="316">
                  <c:v>6.36454934515535E-2</c:v>
                </c:pt>
                <c:pt idx="317">
                  <c:v>6.4325785709891684E-2</c:v>
                </c:pt>
                <c:pt idx="318">
                  <c:v>6.3869058978898829E-2</c:v>
                </c:pt>
                <c:pt idx="319">
                  <c:v>6.4114328808764304E-2</c:v>
                </c:pt>
                <c:pt idx="320">
                  <c:v>6.4040708569434751E-2</c:v>
                </c:pt>
                <c:pt idx="321">
                  <c:v>6.4055742374167696E-2</c:v>
                </c:pt>
                <c:pt idx="322">
                  <c:v>6.4044890632040136E-2</c:v>
                </c:pt>
                <c:pt idx="323">
                  <c:v>6.3888401628188804E-2</c:v>
                </c:pt>
                <c:pt idx="324">
                  <c:v>6.3789424526930177E-2</c:v>
                </c:pt>
                <c:pt idx="325">
                  <c:v>6.3740310101636749E-2</c:v>
                </c:pt>
                <c:pt idx="326">
                  <c:v>6.3962159114792708E-2</c:v>
                </c:pt>
                <c:pt idx="327">
                  <c:v>6.3747909349983881E-2</c:v>
                </c:pt>
                <c:pt idx="328">
                  <c:v>6.3486013813500747E-2</c:v>
                </c:pt>
                <c:pt idx="329">
                  <c:v>6.3409056103284275E-2</c:v>
                </c:pt>
                <c:pt idx="330">
                  <c:v>6.3364922248890773E-2</c:v>
                </c:pt>
                <c:pt idx="331">
                  <c:v>6.3345193080508427E-2</c:v>
                </c:pt>
                <c:pt idx="332">
                  <c:v>6.3246149770056964E-2</c:v>
                </c:pt>
                <c:pt idx="333">
                  <c:v>6.3255419837527874E-2</c:v>
                </c:pt>
                <c:pt idx="334">
                  <c:v>6.312506844441787E-2</c:v>
                </c:pt>
                <c:pt idx="335">
                  <c:v>6.3064709609967004E-2</c:v>
                </c:pt>
                <c:pt idx="336">
                  <c:v>6.3001362039471404E-2</c:v>
                </c:pt>
                <c:pt idx="337">
                  <c:v>6.2910656924290154E-2</c:v>
                </c:pt>
                <c:pt idx="338">
                  <c:v>6.3152059242606112E-2</c:v>
                </c:pt>
                <c:pt idx="339">
                  <c:v>6.2899574839271097E-2</c:v>
                </c:pt>
                <c:pt idx="340">
                  <c:v>6.2680609898072032E-2</c:v>
                </c:pt>
                <c:pt idx="341">
                  <c:v>6.2631571519996154E-2</c:v>
                </c:pt>
                <c:pt idx="342">
                  <c:v>6.2666594043485527E-2</c:v>
                </c:pt>
                <c:pt idx="343">
                  <c:v>6.2701524137731127E-2</c:v>
                </c:pt>
                <c:pt idx="344">
                  <c:v>6.2725712131914232E-2</c:v>
                </c:pt>
                <c:pt idx="345">
                  <c:v>6.2738264261853929E-2</c:v>
                </c:pt>
                <c:pt idx="346">
                  <c:v>6.2743634837695406E-2</c:v>
                </c:pt>
                <c:pt idx="347">
                  <c:v>6.2747482328449247E-2</c:v>
                </c:pt>
                <c:pt idx="348">
                  <c:v>6.2751482733852088E-2</c:v>
                </c:pt>
                <c:pt idx="349">
                  <c:v>6.2756219575420283E-2</c:v>
                </c:pt>
                <c:pt idx="350">
                  <c:v>6.2762702208993965E-2</c:v>
                </c:pt>
                <c:pt idx="351">
                  <c:v>6.2771884681859416E-2</c:v>
                </c:pt>
                <c:pt idx="352">
                  <c:v>6.2783930025915896E-2</c:v>
                </c:pt>
                <c:pt idx="353">
                  <c:v>6.2798248350108152E-2</c:v>
                </c:pt>
                <c:pt idx="354">
                  <c:v>6.2814088108537766E-2</c:v>
                </c:pt>
                <c:pt idx="355">
                  <c:v>6.2831064826375932E-2</c:v>
                </c:pt>
                <c:pt idx="356">
                  <c:v>6.2849149209558655E-2</c:v>
                </c:pt>
                <c:pt idx="357">
                  <c:v>6.2868239149500196E-2</c:v>
                </c:pt>
                <c:pt idx="358">
                  <c:v>6.2888007822898648E-2</c:v>
                </c:pt>
                <c:pt idx="359">
                  <c:v>6.2908666958179996E-2</c:v>
                </c:pt>
                <c:pt idx="360">
                  <c:v>6.2931782541260806E-2</c:v>
                </c:pt>
                <c:pt idx="361">
                  <c:v>6.2959527543969218E-2</c:v>
                </c:pt>
                <c:pt idx="362">
                  <c:v>6.2988200131261191E-2</c:v>
                </c:pt>
                <c:pt idx="363">
                  <c:v>6.314192533560227E-2</c:v>
                </c:pt>
                <c:pt idx="364">
                  <c:v>6.3162642396432919E-2</c:v>
                </c:pt>
                <c:pt idx="365">
                  <c:v>6.3165337523426887E-2</c:v>
                </c:pt>
                <c:pt idx="366">
                  <c:v>6.3214948109486441E-2</c:v>
                </c:pt>
                <c:pt idx="367">
                  <c:v>6.2936303943742875E-2</c:v>
                </c:pt>
                <c:pt idx="368">
                  <c:v>6.3237143194800574E-2</c:v>
                </c:pt>
                <c:pt idx="369">
                  <c:v>6.3152651649611632E-2</c:v>
                </c:pt>
                <c:pt idx="370">
                  <c:v>6.314656861216679E-2</c:v>
                </c:pt>
                <c:pt idx="371">
                  <c:v>6.3184862934053704E-2</c:v>
                </c:pt>
                <c:pt idx="372">
                  <c:v>6.3236699940731153E-2</c:v>
                </c:pt>
                <c:pt idx="373">
                  <c:v>6.334065968441184E-2</c:v>
                </c:pt>
                <c:pt idx="374">
                  <c:v>6.3427524267929261E-2</c:v>
                </c:pt>
                <c:pt idx="375">
                  <c:v>6.3376192422898464E-2</c:v>
                </c:pt>
                <c:pt idx="376">
                  <c:v>6.3440053632060095E-2</c:v>
                </c:pt>
                <c:pt idx="377">
                  <c:v>6.3403015579447761E-2</c:v>
                </c:pt>
                <c:pt idx="378">
                  <c:v>6.353918263949157E-2</c:v>
                </c:pt>
                <c:pt idx="379">
                  <c:v>6.370171045120418E-2</c:v>
                </c:pt>
                <c:pt idx="380">
                  <c:v>6.3523904123365102E-2</c:v>
                </c:pt>
                <c:pt idx="381">
                  <c:v>6.3654545983613642E-2</c:v>
                </c:pt>
                <c:pt idx="382">
                  <c:v>6.3371984140119519E-2</c:v>
                </c:pt>
                <c:pt idx="383">
                  <c:v>6.3412416772653954E-2</c:v>
                </c:pt>
                <c:pt idx="384">
                  <c:v>6.3715226082051324E-2</c:v>
                </c:pt>
                <c:pt idx="385">
                  <c:v>6.3585867100625915E-2</c:v>
                </c:pt>
                <c:pt idx="386">
                  <c:v>6.3700173131682372E-2</c:v>
                </c:pt>
                <c:pt idx="387">
                  <c:v>6.366289964777401E-2</c:v>
                </c:pt>
                <c:pt idx="388">
                  <c:v>6.3554622419971063E-2</c:v>
                </c:pt>
                <c:pt idx="389">
                  <c:v>6.3683672204522354E-2</c:v>
                </c:pt>
                <c:pt idx="390">
                  <c:v>6.3752206010001478E-2</c:v>
                </c:pt>
                <c:pt idx="391">
                  <c:v>6.3762098206814707E-2</c:v>
                </c:pt>
                <c:pt idx="392">
                  <c:v>6.3769489493371703E-2</c:v>
                </c:pt>
                <c:pt idx="393">
                  <c:v>6.3775669572450705E-2</c:v>
                </c:pt>
                <c:pt idx="394">
                  <c:v>6.3784707106634919E-2</c:v>
                </c:pt>
                <c:pt idx="395">
                  <c:v>6.379482973142872E-2</c:v>
                </c:pt>
                <c:pt idx="396">
                  <c:v>6.3804804762137457E-2</c:v>
                </c:pt>
                <c:pt idx="397">
                  <c:v>6.3814287981721424E-2</c:v>
                </c:pt>
                <c:pt idx="398">
                  <c:v>6.3823600684011911E-2</c:v>
                </c:pt>
                <c:pt idx="399">
                  <c:v>6.3833216246529711E-2</c:v>
                </c:pt>
                <c:pt idx="400">
                  <c:v>6.384345011935301E-2</c:v>
                </c:pt>
                <c:pt idx="401">
                  <c:v>6.3854414537799123E-2</c:v>
                </c:pt>
                <c:pt idx="402">
                  <c:v>6.3866081449575715E-2</c:v>
                </c:pt>
                <c:pt idx="403">
                  <c:v>6.3878346600267394E-2</c:v>
                </c:pt>
                <c:pt idx="404">
                  <c:v>6.3891069803806669E-2</c:v>
                </c:pt>
                <c:pt idx="405">
                  <c:v>6.3904097997577528E-2</c:v>
                </c:pt>
                <c:pt idx="406">
                  <c:v>6.3917279001870414E-2</c:v>
                </c:pt>
                <c:pt idx="407">
                  <c:v>6.3930469879070029E-2</c:v>
                </c:pt>
                <c:pt idx="408">
                  <c:v>6.3943541825155423E-2</c:v>
                </c:pt>
                <c:pt idx="409">
                  <c:v>6.3956382967677416E-2</c:v>
                </c:pt>
                <c:pt idx="410">
                  <c:v>6.396890008794337E-2</c:v>
                </c:pt>
                <c:pt idx="411">
                  <c:v>6.3981019880746712E-2</c:v>
                </c:pt>
                <c:pt idx="412">
                  <c:v>6.3992690046420289E-2</c:v>
                </c:pt>
                <c:pt idx="413">
                  <c:v>6.4003880373768515E-2</c:v>
                </c:pt>
                <c:pt idx="414">
                  <c:v>6.4014584017416276E-2</c:v>
                </c:pt>
                <c:pt idx="415">
                  <c:v>6.4024819364187857E-2</c:v>
                </c:pt>
                <c:pt idx="416">
                  <c:v>6.4034633217608897E-2</c:v>
                </c:pt>
                <c:pt idx="417">
                  <c:v>6.4044106591791619E-2</c:v>
                </c:pt>
                <c:pt idx="418">
                  <c:v>6.4053365438611634E-2</c:v>
                </c:pt>
                <c:pt idx="419">
                  <c:v>6.406260070236787E-2</c:v>
                </c:pt>
                <c:pt idx="420">
                  <c:v>6.4072106607406171E-2</c:v>
                </c:pt>
                <c:pt idx="421">
                  <c:v>6.4082357435878493E-2</c:v>
                </c:pt>
                <c:pt idx="422">
                  <c:v>6.4094184080329006E-2</c:v>
                </c:pt>
                <c:pt idx="423">
                  <c:v>6.4109466978565455E-2</c:v>
                </c:pt>
                <c:pt idx="424">
                  <c:v>6.4098333940319677E-2</c:v>
                </c:pt>
                <c:pt idx="425">
                  <c:v>6.4125273186105752E-2</c:v>
                </c:pt>
                <c:pt idx="426">
                  <c:v>6.420827044468165E-2</c:v>
                </c:pt>
                <c:pt idx="427">
                  <c:v>6.4239026725878112E-2</c:v>
                </c:pt>
                <c:pt idx="428">
                  <c:v>6.4212048010026765E-2</c:v>
                </c:pt>
                <c:pt idx="429">
                  <c:v>6.4224532451821859E-2</c:v>
                </c:pt>
                <c:pt idx="430">
                  <c:v>6.4250938653550027E-2</c:v>
                </c:pt>
                <c:pt idx="431">
                  <c:v>6.4274660624270896E-2</c:v>
                </c:pt>
                <c:pt idx="432">
                  <c:v>6.4297038950565072E-2</c:v>
                </c:pt>
                <c:pt idx="433">
                  <c:v>6.4298971154957488E-2</c:v>
                </c:pt>
                <c:pt idx="434">
                  <c:v>6.4308515018072054E-2</c:v>
                </c:pt>
                <c:pt idx="435">
                  <c:v>6.4320908316059022E-2</c:v>
                </c:pt>
                <c:pt idx="436">
                  <c:v>6.4319315399282803E-2</c:v>
                </c:pt>
                <c:pt idx="437">
                  <c:v>6.4316678517368595E-2</c:v>
                </c:pt>
                <c:pt idx="438">
                  <c:v>6.4324321105364193E-2</c:v>
                </c:pt>
                <c:pt idx="439">
                  <c:v>6.4336696089929091E-2</c:v>
                </c:pt>
                <c:pt idx="440">
                  <c:v>6.4351083998746908E-2</c:v>
                </c:pt>
                <c:pt idx="441">
                  <c:v>6.4369675622394248E-2</c:v>
                </c:pt>
                <c:pt idx="442">
                  <c:v>6.439167113933543E-2</c:v>
                </c:pt>
                <c:pt idx="443">
                  <c:v>6.4410701814752766E-2</c:v>
                </c:pt>
                <c:pt idx="444">
                  <c:v>6.4430186479671733E-2</c:v>
                </c:pt>
                <c:pt idx="445">
                  <c:v>6.4453336201320932E-2</c:v>
                </c:pt>
                <c:pt idx="446">
                  <c:v>6.4476458442488643E-2</c:v>
                </c:pt>
                <c:pt idx="447">
                  <c:v>6.4497904052500013E-2</c:v>
                </c:pt>
                <c:pt idx="448">
                  <c:v>6.4517658680670997E-2</c:v>
                </c:pt>
                <c:pt idx="449">
                  <c:v>6.4535700316451075E-2</c:v>
                </c:pt>
                <c:pt idx="450">
                  <c:v>6.4551768548355384E-2</c:v>
                </c:pt>
                <c:pt idx="451">
                  <c:v>6.4565408758605405E-2</c:v>
                </c:pt>
                <c:pt idx="452">
                  <c:v>6.4575691669041813E-2</c:v>
                </c:pt>
                <c:pt idx="453">
                  <c:v>6.4556231193226746E-2</c:v>
                </c:pt>
                <c:pt idx="454">
                  <c:v>6.4585250770938962E-2</c:v>
                </c:pt>
                <c:pt idx="455">
                  <c:v>6.459319828893989E-2</c:v>
                </c:pt>
                <c:pt idx="456">
                  <c:v>6.4600566429124276E-2</c:v>
                </c:pt>
                <c:pt idx="457">
                  <c:v>6.4602177767210792E-2</c:v>
                </c:pt>
                <c:pt idx="458">
                  <c:v>6.4600689336866399E-2</c:v>
                </c:pt>
                <c:pt idx="459">
                  <c:v>6.4599009197612731E-2</c:v>
                </c:pt>
                <c:pt idx="460">
                  <c:v>6.4598057542001847E-2</c:v>
                </c:pt>
                <c:pt idx="461">
                  <c:v>6.4597783691306837E-2</c:v>
                </c:pt>
                <c:pt idx="462">
                  <c:v>6.4597788059189171E-2</c:v>
                </c:pt>
                <c:pt idx="463">
                  <c:v>6.4597561826176528E-2</c:v>
                </c:pt>
                <c:pt idx="464">
                  <c:v>6.4596553869083417E-2</c:v>
                </c:pt>
                <c:pt idx="465">
                  <c:v>6.4594143609098972E-2</c:v>
                </c:pt>
                <c:pt idx="466">
                  <c:v>6.4589551728324965E-2</c:v>
                </c:pt>
                <c:pt idx="467">
                  <c:v>6.4581679968174682E-2</c:v>
                </c:pt>
                <c:pt idx="468">
                  <c:v>6.4568804732425239E-2</c:v>
                </c:pt>
                <c:pt idx="469">
                  <c:v>6.4547891327155799E-2</c:v>
                </c:pt>
                <c:pt idx="470">
                  <c:v>6.4512752843740681E-2</c:v>
                </c:pt>
                <c:pt idx="471">
                  <c:v>6.4447746043299683E-2</c:v>
                </c:pt>
                <c:pt idx="472">
                  <c:v>6.4298783371087062E-2</c:v>
                </c:pt>
                <c:pt idx="473">
                  <c:v>6.4202302173766129E-2</c:v>
                </c:pt>
                <c:pt idx="474">
                  <c:v>6.3863479627881248E-2</c:v>
                </c:pt>
                <c:pt idx="475">
                  <c:v>6.3727296518169912E-2</c:v>
                </c:pt>
                <c:pt idx="476">
                  <c:v>6.3704405027459318E-2</c:v>
                </c:pt>
                <c:pt idx="477">
                  <c:v>6.3646396934055174E-2</c:v>
                </c:pt>
                <c:pt idx="478">
                  <c:v>6.3611609141547856E-2</c:v>
                </c:pt>
                <c:pt idx="479">
                  <c:v>6.3614325497829916E-2</c:v>
                </c:pt>
                <c:pt idx="480">
                  <c:v>6.3728411770487353E-2</c:v>
                </c:pt>
                <c:pt idx="481">
                  <c:v>6.3912110663048222E-2</c:v>
                </c:pt>
                <c:pt idx="482">
                  <c:v>6.403419859472928E-2</c:v>
                </c:pt>
                <c:pt idx="483">
                  <c:v>6.4060483390886394E-2</c:v>
                </c:pt>
                <c:pt idx="484">
                  <c:v>6.414780719394779E-2</c:v>
                </c:pt>
                <c:pt idx="485">
                  <c:v>6.4168924319424323E-2</c:v>
                </c:pt>
                <c:pt idx="486">
                  <c:v>6.4285595633020901E-2</c:v>
                </c:pt>
                <c:pt idx="487">
                  <c:v>6.4173454509391506E-2</c:v>
                </c:pt>
                <c:pt idx="488">
                  <c:v>6.4144003219172283E-2</c:v>
                </c:pt>
                <c:pt idx="489">
                  <c:v>6.4440742404361623E-2</c:v>
                </c:pt>
                <c:pt idx="490">
                  <c:v>6.4217259264036666E-2</c:v>
                </c:pt>
                <c:pt idx="491">
                  <c:v>6.4290845526278409E-2</c:v>
                </c:pt>
                <c:pt idx="492">
                  <c:v>6.4129021715454898E-2</c:v>
                </c:pt>
                <c:pt idx="493">
                  <c:v>6.4089775079349709E-2</c:v>
                </c:pt>
                <c:pt idx="494">
                  <c:v>6.4001997579367489E-2</c:v>
                </c:pt>
                <c:pt idx="495">
                  <c:v>6.3978730839865661E-2</c:v>
                </c:pt>
                <c:pt idx="496">
                  <c:v>6.3978116149220124E-2</c:v>
                </c:pt>
                <c:pt idx="497">
                  <c:v>6.399442124408744E-2</c:v>
                </c:pt>
                <c:pt idx="498">
                  <c:v>6.4017182240098988E-2</c:v>
                </c:pt>
                <c:pt idx="499">
                  <c:v>6.4045594447528068E-2</c:v>
                </c:pt>
                <c:pt idx="500">
                  <c:v>6.4078356916505333E-2</c:v>
                </c:pt>
                <c:pt idx="501">
                  <c:v>6.411301684771209E-2</c:v>
                </c:pt>
                <c:pt idx="502">
                  <c:v>6.4147870962163303E-2</c:v>
                </c:pt>
                <c:pt idx="503">
                  <c:v>6.4182597980527334E-2</c:v>
                </c:pt>
                <c:pt idx="504">
                  <c:v>6.4217732265068925E-2</c:v>
                </c:pt>
                <c:pt idx="505">
                  <c:v>6.4252952452142242E-2</c:v>
                </c:pt>
                <c:pt idx="506">
                  <c:v>6.4283139520949981E-2</c:v>
                </c:pt>
                <c:pt idx="507">
                  <c:v>6.4299037687795102E-2</c:v>
                </c:pt>
                <c:pt idx="508">
                  <c:v>6.433308663182187E-2</c:v>
                </c:pt>
                <c:pt idx="509">
                  <c:v>6.4318049206971248E-2</c:v>
                </c:pt>
                <c:pt idx="510">
                  <c:v>6.4248331759203997E-2</c:v>
                </c:pt>
                <c:pt idx="511">
                  <c:v>6.4645850786497788E-2</c:v>
                </c:pt>
                <c:pt idx="512">
                  <c:v>6.4259123623979661E-2</c:v>
                </c:pt>
                <c:pt idx="513">
                  <c:v>6.4347744037310861E-2</c:v>
                </c:pt>
                <c:pt idx="514">
                  <c:v>6.4477132856761932E-2</c:v>
                </c:pt>
                <c:pt idx="515">
                  <c:v>6.4278582439367488E-2</c:v>
                </c:pt>
                <c:pt idx="516">
                  <c:v>6.4879263931977821E-2</c:v>
                </c:pt>
                <c:pt idx="517">
                  <c:v>6.4511783187565799E-2</c:v>
                </c:pt>
                <c:pt idx="518">
                  <c:v>6.4531926880982582E-2</c:v>
                </c:pt>
                <c:pt idx="519">
                  <c:v>6.4837315821829736E-2</c:v>
                </c:pt>
                <c:pt idx="520">
                  <c:v>6.4752807776278246E-2</c:v>
                </c:pt>
                <c:pt idx="521">
                  <c:v>6.4752511179574784E-2</c:v>
                </c:pt>
                <c:pt idx="522">
                  <c:v>6.4693026059099004E-2</c:v>
                </c:pt>
                <c:pt idx="523">
                  <c:v>6.4630412696177059E-2</c:v>
                </c:pt>
                <c:pt idx="524">
                  <c:v>6.4582958144272173E-2</c:v>
                </c:pt>
                <c:pt idx="525">
                  <c:v>6.453554092563657E-2</c:v>
                </c:pt>
                <c:pt idx="526">
                  <c:v>6.4524236498073692E-2</c:v>
                </c:pt>
                <c:pt idx="527">
                  <c:v>6.4520363491825702E-2</c:v>
                </c:pt>
                <c:pt idx="528">
                  <c:v>6.4513057936616963E-2</c:v>
                </c:pt>
                <c:pt idx="529">
                  <c:v>6.4493919828502777E-2</c:v>
                </c:pt>
                <c:pt idx="530">
                  <c:v>6.4486750751989189E-2</c:v>
                </c:pt>
                <c:pt idx="531">
                  <c:v>6.4488405722193914E-2</c:v>
                </c:pt>
                <c:pt idx="532">
                  <c:v>6.4494750796329728E-2</c:v>
                </c:pt>
                <c:pt idx="533">
                  <c:v>6.4503551202822779E-2</c:v>
                </c:pt>
                <c:pt idx="534">
                  <c:v>6.4513530635756433E-2</c:v>
                </c:pt>
                <c:pt idx="535">
                  <c:v>6.452395507301778E-2</c:v>
                </c:pt>
                <c:pt idx="536">
                  <c:v>6.4534368904806655E-2</c:v>
                </c:pt>
                <c:pt idx="537">
                  <c:v>6.4544453050942821E-2</c:v>
                </c:pt>
                <c:pt idx="538">
                  <c:v>6.4553976149129597E-2</c:v>
                </c:pt>
                <c:pt idx="539">
                  <c:v>6.4562781346975087E-2</c:v>
                </c:pt>
                <c:pt idx="540">
                  <c:v>6.4570780138382702E-2</c:v>
                </c:pt>
                <c:pt idx="541">
                  <c:v>6.4577944633342391E-2</c:v>
                </c:pt>
                <c:pt idx="542">
                  <c:v>6.4584296820715745E-2</c:v>
                </c:pt>
                <c:pt idx="543">
                  <c:v>6.4589895670387809E-2</c:v>
                </c:pt>
                <c:pt idx="544">
                  <c:v>6.4594823606370783E-2</c:v>
                </c:pt>
                <c:pt idx="545">
                  <c:v>6.4599173944863655E-2</c:v>
                </c:pt>
                <c:pt idx="546">
                  <c:v>6.4603040557424302E-2</c:v>
                </c:pt>
                <c:pt idx="547">
                  <c:v>6.4606510428415698E-2</c:v>
                </c:pt>
                <c:pt idx="548">
                  <c:v>6.4609659134887282E-2</c:v>
                </c:pt>
                <c:pt idx="549">
                  <c:v>6.4612548786465523E-2</c:v>
                </c:pt>
                <c:pt idx="550">
                  <c:v>6.4615227724546934E-2</c:v>
                </c:pt>
                <c:pt idx="551">
                  <c:v>6.461773127797911E-2</c:v>
                </c:pt>
                <c:pt idx="552">
                  <c:v>6.462008301673608E-2</c:v>
                </c:pt>
                <c:pt idx="553">
                  <c:v>6.4622296134819485E-2</c:v>
                </c:pt>
                <c:pt idx="554">
                  <c:v>6.4624374757986991E-2</c:v>
                </c:pt>
                <c:pt idx="555">
                  <c:v>6.4626315081383792E-2</c:v>
                </c:pt>
                <c:pt idx="556">
                  <c:v>6.4628106298203272E-2</c:v>
                </c:pt>
                <c:pt idx="557">
                  <c:v>6.4629731298952359E-2</c:v>
                </c:pt>
                <c:pt idx="558">
                  <c:v>6.4631167118638574E-2</c:v>
                </c:pt>
                <c:pt idx="559">
                  <c:v>6.4632385097125378E-2</c:v>
                </c:pt>
                <c:pt idx="560">
                  <c:v>6.4633350699919725E-2</c:v>
                </c:pt>
                <c:pt idx="561">
                  <c:v>6.4634022920386752E-2</c:v>
                </c:pt>
                <c:pt idx="562">
                  <c:v>6.4634353142662582E-2</c:v>
                </c:pt>
                <c:pt idx="563">
                  <c:v>6.4634283274903795E-2</c:v>
                </c:pt>
                <c:pt idx="564">
                  <c:v>6.4633742843714634E-2</c:v>
                </c:pt>
                <c:pt idx="565">
                  <c:v>6.4632644533825154E-2</c:v>
                </c:pt>
                <c:pt idx="566">
                  <c:v>6.4630877286662017E-2</c:v>
                </c:pt>
                <c:pt idx="567">
                  <c:v>6.4628295381849526E-2</c:v>
                </c:pt>
                <c:pt idx="568">
                  <c:v>6.4624700580197952E-2</c:v>
                </c:pt>
                <c:pt idx="569">
                  <c:v>6.4619811635582489E-2</c:v>
                </c:pt>
                <c:pt idx="570">
                  <c:v>6.4613209412774764E-2</c:v>
                </c:pt>
                <c:pt idx="571">
                  <c:v>6.4604231607944471E-2</c:v>
                </c:pt>
                <c:pt idx="572">
                  <c:v>6.4591755212887292E-2</c:v>
                </c:pt>
                <c:pt idx="573">
                  <c:v>6.4573709978594393E-2</c:v>
                </c:pt>
                <c:pt idx="574">
                  <c:v>6.454594061428244E-2</c:v>
                </c:pt>
                <c:pt idx="575">
                  <c:v>6.4500293784377577E-2</c:v>
                </c:pt>
                <c:pt idx="576">
                  <c:v>6.4436840846085419E-2</c:v>
                </c:pt>
                <c:pt idx="577">
                  <c:v>6.4422469191669371E-2</c:v>
                </c:pt>
                <c:pt idx="578">
                  <c:v>6.4441427789057551E-2</c:v>
                </c:pt>
                <c:pt idx="579">
                  <c:v>6.4454075920101189E-2</c:v>
                </c:pt>
                <c:pt idx="580">
                  <c:v>6.4470831024510816E-2</c:v>
                </c:pt>
                <c:pt idx="581">
                  <c:v>6.4802684540622463E-2</c:v>
                </c:pt>
                <c:pt idx="582">
                  <c:v>6.4211698462395356E-2</c:v>
                </c:pt>
                <c:pt idx="583">
                  <c:v>6.4672675145319658E-2</c:v>
                </c:pt>
                <c:pt idx="584">
                  <c:v>6.4831035418576627E-2</c:v>
                </c:pt>
                <c:pt idx="585">
                  <c:v>6.4674547313065059E-2</c:v>
                </c:pt>
                <c:pt idx="586">
                  <c:v>6.4887090767243777E-2</c:v>
                </c:pt>
                <c:pt idx="587">
                  <c:v>6.4951289828255501E-2</c:v>
                </c:pt>
                <c:pt idx="588">
                  <c:v>6.4791264539349538E-2</c:v>
                </c:pt>
                <c:pt idx="589">
                  <c:v>6.4305412808801518E-2</c:v>
                </c:pt>
                <c:pt idx="590">
                  <c:v>6.4126831400315276E-2</c:v>
                </c:pt>
                <c:pt idx="591">
                  <c:v>6.4591967374857034E-2</c:v>
                </c:pt>
                <c:pt idx="592">
                  <c:v>6.4627259632584311E-2</c:v>
                </c:pt>
                <c:pt idx="593">
                  <c:v>6.4498807690169177E-2</c:v>
                </c:pt>
                <c:pt idx="594">
                  <c:v>6.4279664041317991E-2</c:v>
                </c:pt>
                <c:pt idx="595">
                  <c:v>6.4261230345354678E-2</c:v>
                </c:pt>
                <c:pt idx="596">
                  <c:v>6.4361233469747994E-2</c:v>
                </c:pt>
                <c:pt idx="597">
                  <c:v>6.4112560002791252E-2</c:v>
                </c:pt>
                <c:pt idx="598">
                  <c:v>6.4016857550587628E-2</c:v>
                </c:pt>
                <c:pt idx="599">
                  <c:v>6.3887226560008989E-2</c:v>
                </c:pt>
                <c:pt idx="600">
                  <c:v>6.4165475327566723E-2</c:v>
                </c:pt>
                <c:pt idx="601">
                  <c:v>6.4142069395779322E-2</c:v>
                </c:pt>
                <c:pt idx="602">
                  <c:v>6.4310521460315628E-2</c:v>
                </c:pt>
                <c:pt idx="603">
                  <c:v>6.422130147067448E-2</c:v>
                </c:pt>
                <c:pt idx="604">
                  <c:v>6.4245159102600619E-2</c:v>
                </c:pt>
                <c:pt idx="605">
                  <c:v>6.4213888833567462E-2</c:v>
                </c:pt>
                <c:pt idx="606">
                  <c:v>6.4179891453766694E-2</c:v>
                </c:pt>
                <c:pt idx="607">
                  <c:v>6.4135746700064875E-2</c:v>
                </c:pt>
                <c:pt idx="608">
                  <c:v>6.4097736462831414E-2</c:v>
                </c:pt>
                <c:pt idx="609">
                  <c:v>6.4025548221716827E-2</c:v>
                </c:pt>
                <c:pt idx="610">
                  <c:v>6.3807846645262456E-2</c:v>
                </c:pt>
                <c:pt idx="611">
                  <c:v>6.40040329930429E-2</c:v>
                </c:pt>
                <c:pt idx="612">
                  <c:v>6.3621664787309379E-2</c:v>
                </c:pt>
                <c:pt idx="613">
                  <c:v>6.3756857686774915E-2</c:v>
                </c:pt>
                <c:pt idx="614">
                  <c:v>6.399075002749964E-2</c:v>
                </c:pt>
                <c:pt idx="615">
                  <c:v>6.3740673094132713E-2</c:v>
                </c:pt>
                <c:pt idx="616">
                  <c:v>6.3659820180993587E-2</c:v>
                </c:pt>
                <c:pt idx="617">
                  <c:v>6.3808067493173387E-2</c:v>
                </c:pt>
                <c:pt idx="618">
                  <c:v>6.3608284180346419E-2</c:v>
                </c:pt>
                <c:pt idx="619">
                  <c:v>6.3558464176735899E-2</c:v>
                </c:pt>
                <c:pt idx="620">
                  <c:v>6.3506204313922482E-2</c:v>
                </c:pt>
                <c:pt idx="621">
                  <c:v>6.3614159828564151E-2</c:v>
                </c:pt>
                <c:pt idx="622">
                  <c:v>6.3585609748651781E-2</c:v>
                </c:pt>
                <c:pt idx="623">
                  <c:v>6.3469199063239556E-2</c:v>
                </c:pt>
                <c:pt idx="624">
                  <c:v>6.3430957448731146E-2</c:v>
                </c:pt>
                <c:pt idx="625">
                  <c:v>6.3371947754716287E-2</c:v>
                </c:pt>
                <c:pt idx="626">
                  <c:v>6.3393987130387477E-2</c:v>
                </c:pt>
                <c:pt idx="627">
                  <c:v>6.334797287707937E-2</c:v>
                </c:pt>
                <c:pt idx="628">
                  <c:v>6.3443871208882882E-2</c:v>
                </c:pt>
                <c:pt idx="629">
                  <c:v>6.3248240029786837E-2</c:v>
                </c:pt>
                <c:pt idx="630">
                  <c:v>6.3405838237010459E-2</c:v>
                </c:pt>
                <c:pt idx="631">
                  <c:v>6.319965345520584E-2</c:v>
                </c:pt>
                <c:pt idx="632">
                  <c:v>6.3228186861590721E-2</c:v>
                </c:pt>
                <c:pt idx="633">
                  <c:v>6.3334858996843116E-2</c:v>
                </c:pt>
                <c:pt idx="634">
                  <c:v>6.3291987976078823E-2</c:v>
                </c:pt>
                <c:pt idx="635">
                  <c:v>6.3452364357962809E-2</c:v>
                </c:pt>
                <c:pt idx="636">
                  <c:v>6.3259232440100621E-2</c:v>
                </c:pt>
                <c:pt idx="637">
                  <c:v>6.3425888204472494E-2</c:v>
                </c:pt>
                <c:pt idx="638">
                  <c:v>6.342856327803631E-2</c:v>
                </c:pt>
                <c:pt idx="639">
                  <c:v>6.3229207020498904E-2</c:v>
                </c:pt>
                <c:pt idx="640">
                  <c:v>6.323000369792979E-2</c:v>
                </c:pt>
                <c:pt idx="641">
                  <c:v>6.3274144499067625E-2</c:v>
                </c:pt>
                <c:pt idx="642">
                  <c:v>6.332000522879179E-2</c:v>
                </c:pt>
                <c:pt idx="643">
                  <c:v>6.3198115690302606E-2</c:v>
                </c:pt>
                <c:pt idx="644">
                  <c:v>6.3319423775050759E-2</c:v>
                </c:pt>
                <c:pt idx="645">
                  <c:v>6.3466845630949412E-2</c:v>
                </c:pt>
                <c:pt idx="646">
                  <c:v>6.3320287523963723E-2</c:v>
                </c:pt>
                <c:pt idx="647">
                  <c:v>6.3532111240743788E-2</c:v>
                </c:pt>
                <c:pt idx="648">
                  <c:v>6.3297348178379023E-2</c:v>
                </c:pt>
                <c:pt idx="649">
                  <c:v>6.3448771988486086E-2</c:v>
                </c:pt>
                <c:pt idx="650">
                  <c:v>6.2942240204106686E-2</c:v>
                </c:pt>
                <c:pt idx="651">
                  <c:v>6.3462385873425245E-2</c:v>
                </c:pt>
                <c:pt idx="652">
                  <c:v>6.3035112284365286E-2</c:v>
                </c:pt>
                <c:pt idx="653">
                  <c:v>6.3319981946031736E-2</c:v>
                </c:pt>
                <c:pt idx="654">
                  <c:v>6.4123746217034094E-2</c:v>
                </c:pt>
                <c:pt idx="655">
                  <c:v>6.300624920317377E-2</c:v>
                </c:pt>
                <c:pt idx="656">
                  <c:v>6.2411880019705109E-2</c:v>
                </c:pt>
                <c:pt idx="657">
                  <c:v>6.3224975698535565E-2</c:v>
                </c:pt>
                <c:pt idx="658">
                  <c:v>6.3464277231933847E-2</c:v>
                </c:pt>
                <c:pt idx="659">
                  <c:v>6.3397491719258625E-2</c:v>
                </c:pt>
                <c:pt idx="660">
                  <c:v>6.3100515280326064E-2</c:v>
                </c:pt>
                <c:pt idx="661">
                  <c:v>6.3379872145469585E-2</c:v>
                </c:pt>
                <c:pt idx="662">
                  <c:v>6.325313319961931E-2</c:v>
                </c:pt>
                <c:pt idx="663">
                  <c:v>6.3073865710062113E-2</c:v>
                </c:pt>
                <c:pt idx="664">
                  <c:v>6.3077546900260628E-2</c:v>
                </c:pt>
                <c:pt idx="665">
                  <c:v>6.3180602011338724E-2</c:v>
                </c:pt>
                <c:pt idx="666">
                  <c:v>6.3459091003990858E-2</c:v>
                </c:pt>
                <c:pt idx="667">
                  <c:v>6.3455746873847876E-2</c:v>
                </c:pt>
                <c:pt idx="668">
                  <c:v>6.3376581637549875E-2</c:v>
                </c:pt>
                <c:pt idx="669">
                  <c:v>6.3243623236342389E-2</c:v>
                </c:pt>
                <c:pt idx="670">
                  <c:v>6.3304211270295285E-2</c:v>
                </c:pt>
                <c:pt idx="671">
                  <c:v>6.3573896184399001E-2</c:v>
                </c:pt>
                <c:pt idx="672">
                  <c:v>6.3991078429767589E-2</c:v>
                </c:pt>
                <c:pt idx="673">
                  <c:v>6.3131031545310495E-2</c:v>
                </c:pt>
                <c:pt idx="674">
                  <c:v>6.3304080368247084E-2</c:v>
                </c:pt>
                <c:pt idx="675">
                  <c:v>6.3690656043610711E-2</c:v>
                </c:pt>
                <c:pt idx="676">
                  <c:v>6.3335243754455095E-2</c:v>
                </c:pt>
                <c:pt idx="677">
                  <c:v>6.3402531426958952E-2</c:v>
                </c:pt>
                <c:pt idx="678">
                  <c:v>6.3478177927415891E-2</c:v>
                </c:pt>
                <c:pt idx="679">
                  <c:v>6.3627814398697219E-2</c:v>
                </c:pt>
                <c:pt idx="680">
                  <c:v>6.3567260157406172E-2</c:v>
                </c:pt>
                <c:pt idx="681">
                  <c:v>6.3832880021149951E-2</c:v>
                </c:pt>
                <c:pt idx="682">
                  <c:v>6.3412826796411859E-2</c:v>
                </c:pt>
                <c:pt idx="683">
                  <c:v>6.325866555752567E-2</c:v>
                </c:pt>
                <c:pt idx="684">
                  <c:v>6.3482130990554081E-2</c:v>
                </c:pt>
                <c:pt idx="685">
                  <c:v>6.3343189691308824E-2</c:v>
                </c:pt>
                <c:pt idx="686">
                  <c:v>6.4177724229647737E-2</c:v>
                </c:pt>
                <c:pt idx="687">
                  <c:v>6.3481000422606501E-2</c:v>
                </c:pt>
                <c:pt idx="688">
                  <c:v>6.4017695676031369E-2</c:v>
                </c:pt>
                <c:pt idx="689">
                  <c:v>6.3695940987307187E-2</c:v>
                </c:pt>
                <c:pt idx="690">
                  <c:v>6.3992949021448517E-2</c:v>
                </c:pt>
                <c:pt idx="691">
                  <c:v>6.380396233900533E-2</c:v>
                </c:pt>
                <c:pt idx="692">
                  <c:v>6.3660203271212426E-2</c:v>
                </c:pt>
                <c:pt idx="693">
                  <c:v>6.3970933634995619E-2</c:v>
                </c:pt>
                <c:pt idx="694">
                  <c:v>6.4091195926707312E-2</c:v>
                </c:pt>
                <c:pt idx="695">
                  <c:v>6.414095692002951E-2</c:v>
                </c:pt>
                <c:pt idx="696">
                  <c:v>6.4169680128163514E-2</c:v>
                </c:pt>
                <c:pt idx="697">
                  <c:v>6.4184296977409655E-2</c:v>
                </c:pt>
                <c:pt idx="698">
                  <c:v>6.4180737759676337E-2</c:v>
                </c:pt>
                <c:pt idx="699">
                  <c:v>6.4164229028448344E-2</c:v>
                </c:pt>
                <c:pt idx="700">
                  <c:v>6.4142475560825515E-2</c:v>
                </c:pt>
                <c:pt idx="701">
                  <c:v>6.4120452526524555E-2</c:v>
                </c:pt>
                <c:pt idx="702">
                  <c:v>6.4100357730507151E-2</c:v>
                </c:pt>
                <c:pt idx="703">
                  <c:v>6.4083112886732976E-2</c:v>
                </c:pt>
                <c:pt idx="704">
                  <c:v>6.4069057374751659E-2</c:v>
                </c:pt>
                <c:pt idx="705">
                  <c:v>6.4057918379213361E-2</c:v>
                </c:pt>
                <c:pt idx="706">
                  <c:v>6.4048919290054809E-2</c:v>
                </c:pt>
                <c:pt idx="707">
                  <c:v>6.404116695524617E-2</c:v>
                </c:pt>
                <c:pt idx="708">
                  <c:v>6.4033942609686589E-2</c:v>
                </c:pt>
                <c:pt idx="709">
                  <c:v>6.4026773079296384E-2</c:v>
                </c:pt>
                <c:pt idx="710">
                  <c:v>6.4019389270631069E-2</c:v>
                </c:pt>
                <c:pt idx="711">
                  <c:v>6.4011666771220499E-2</c:v>
                </c:pt>
                <c:pt idx="712">
                  <c:v>6.4003577844524942E-2</c:v>
                </c:pt>
                <c:pt idx="713">
                  <c:v>6.3995154098137094E-2</c:v>
                </c:pt>
                <c:pt idx="714">
                  <c:v>6.3986457784244499E-2</c:v>
                </c:pt>
                <c:pt idx="715">
                  <c:v>6.3977563029277859E-2</c:v>
                </c:pt>
                <c:pt idx="716">
                  <c:v>6.3968546089039041E-2</c:v>
                </c:pt>
                <c:pt idx="717">
                  <c:v>6.395948003409184E-2</c:v>
                </c:pt>
                <c:pt idx="718">
                  <c:v>6.395042982160247E-2</c:v>
                </c:pt>
                <c:pt idx="719">
                  <c:v>6.3941447616575706E-2</c:v>
                </c:pt>
                <c:pt idx="720">
                  <c:v>6.3932570618063414E-2</c:v>
                </c:pt>
                <c:pt idx="721">
                  <c:v>6.3923822449392778E-2</c:v>
                </c:pt>
                <c:pt idx="722">
                  <c:v>6.3915216796620419E-2</c:v>
                </c:pt>
                <c:pt idx="723">
                  <c:v>6.3906761319976371E-2</c:v>
                </c:pt>
                <c:pt idx="724">
                  <c:v>6.3898461006771268E-2</c:v>
                </c:pt>
                <c:pt idx="725">
                  <c:v>6.3890321298287936E-2</c:v>
                </c:pt>
                <c:pt idx="726">
                  <c:v>6.3882351432895529E-2</c:v>
                </c:pt>
                <c:pt idx="727">
                  <c:v>6.3874567940196317E-2</c:v>
                </c:pt>
                <c:pt idx="728">
                  <c:v>6.3866997938435699E-2</c:v>
                </c:pt>
                <c:pt idx="729">
                  <c:v>6.3859682013691174E-2</c:v>
                </c:pt>
                <c:pt idx="730">
                  <c:v>6.3852676578352086E-2</c:v>
                </c:pt>
                <c:pt idx="731">
                  <c:v>6.3846055308811211E-2</c:v>
                </c:pt>
                <c:pt idx="732">
                  <c:v>6.3839908449510999E-2</c:v>
                </c:pt>
                <c:pt idx="733">
                  <c:v>6.3834337650234066E-2</c:v>
                </c:pt>
                <c:pt idx="734">
                  <c:v>6.3829443433840727E-2</c:v>
                </c:pt>
                <c:pt idx="735">
                  <c:v>6.3825304554583392E-2</c:v>
                </c:pt>
                <c:pt idx="736">
                  <c:v>6.3821955455467178E-2</c:v>
                </c:pt>
                <c:pt idx="737">
                  <c:v>6.3819375772573489E-2</c:v>
                </c:pt>
                <c:pt idx="738">
                  <c:v>6.3817502832989384E-2</c:v>
                </c:pt>
                <c:pt idx="739">
                  <c:v>6.3816261344601194E-2</c:v>
                </c:pt>
                <c:pt idx="740">
                  <c:v>6.3815591145785749E-2</c:v>
                </c:pt>
                <c:pt idx="741">
                  <c:v>6.3815458680642048E-2</c:v>
                </c:pt>
                <c:pt idx="742">
                  <c:v>6.3815852461507505E-2</c:v>
                </c:pt>
                <c:pt idx="743">
                  <c:v>6.3816771744304085E-2</c:v>
                </c:pt>
                <c:pt idx="744">
                  <c:v>6.3818217009118244E-2</c:v>
                </c:pt>
                <c:pt idx="745">
                  <c:v>6.3820185629037393E-2</c:v>
                </c:pt>
                <c:pt idx="746">
                  <c:v>6.3822671737407452E-2</c:v>
                </c:pt>
                <c:pt idx="747">
                  <c:v>6.3825667916654699E-2</c:v>
                </c:pt>
                <c:pt idx="748">
                  <c:v>6.3829167145501839E-2</c:v>
                </c:pt>
                <c:pt idx="749">
                  <c:v>6.3833164667721778E-2</c:v>
                </c:pt>
                <c:pt idx="750">
                  <c:v>6.3837660040247088E-2</c:v>
                </c:pt>
                <c:pt idx="751">
                  <c:v>6.384265966861162E-2</c:v>
                </c:pt>
                <c:pt idx="752">
                  <c:v>6.3848180154940079E-2</c:v>
                </c:pt>
                <c:pt idx="753">
                  <c:v>6.3854253021820767E-2</c:v>
                </c:pt>
                <c:pt idx="754">
                  <c:v>6.3860931781144631E-2</c:v>
                </c:pt>
                <c:pt idx="755">
                  <c:v>6.3868302838602661E-2</c:v>
                </c:pt>
                <c:pt idx="756">
                  <c:v>6.3876502499428708E-2</c:v>
                </c:pt>
                <c:pt idx="757">
                  <c:v>6.3885743651577342E-2</c:v>
                </c:pt>
                <c:pt idx="758">
                  <c:v>6.3896357876585055E-2</c:v>
                </c:pt>
                <c:pt idx="759">
                  <c:v>6.3908862052972873E-2</c:v>
                </c:pt>
                <c:pt idx="760">
                  <c:v>6.3924062782100971E-2</c:v>
                </c:pt>
                <c:pt idx="761">
                  <c:v>6.3943214818334509E-2</c:v>
                </c:pt>
                <c:pt idx="762">
                  <c:v>6.3968241754492852E-2</c:v>
                </c:pt>
                <c:pt idx="763">
                  <c:v>6.4001984636089637E-2</c:v>
                </c:pt>
                <c:pt idx="764">
                  <c:v>6.404834340085043E-2</c:v>
                </c:pt>
                <c:pt idx="765">
                  <c:v>6.4112118677101163E-2</c:v>
                </c:pt>
                <c:pt idx="766">
                  <c:v>6.4198680055858146E-2</c:v>
                </c:pt>
                <c:pt idx="767">
                  <c:v>6.4313640651366952E-2</c:v>
                </c:pt>
                <c:pt idx="768">
                  <c:v>6.4459786238812697E-2</c:v>
                </c:pt>
                <c:pt idx="769">
                  <c:v>6.4628072077180729E-2</c:v>
                </c:pt>
                <c:pt idx="770">
                  <c:v>6.4794783229775874E-2</c:v>
                </c:pt>
                <c:pt idx="771">
                  <c:v>6.493662117958672E-2</c:v>
                </c:pt>
                <c:pt idx="772">
                  <c:v>6.5044162290155597E-2</c:v>
                </c:pt>
                <c:pt idx="773">
                  <c:v>6.5122000670003483E-2</c:v>
                </c:pt>
                <c:pt idx="774">
                  <c:v>6.5180629859573708E-2</c:v>
                </c:pt>
                <c:pt idx="775">
                  <c:v>6.5228240004648289E-2</c:v>
                </c:pt>
                <c:pt idx="776">
                  <c:v>6.5269090814779163E-2</c:v>
                </c:pt>
                <c:pt idx="777">
                  <c:v>6.5305181151233335E-2</c:v>
                </c:pt>
                <c:pt idx="778">
                  <c:v>6.5337661515440085E-2</c:v>
                </c:pt>
                <c:pt idx="779">
                  <c:v>6.5367446244447236E-2</c:v>
                </c:pt>
                <c:pt idx="780">
                  <c:v>6.5395376000118965E-2</c:v>
                </c:pt>
                <c:pt idx="781">
                  <c:v>6.5422240771524739E-2</c:v>
                </c:pt>
                <c:pt idx="782">
                  <c:v>6.5448814286281354E-2</c:v>
                </c:pt>
                <c:pt idx="783">
                  <c:v>6.5475943997791053E-2</c:v>
                </c:pt>
                <c:pt idx="784">
                  <c:v>6.5504622868764684E-2</c:v>
                </c:pt>
                <c:pt idx="785">
                  <c:v>6.5535614519558666E-2</c:v>
                </c:pt>
                <c:pt idx="786">
                  <c:v>6.5568460947531368E-2</c:v>
                </c:pt>
                <c:pt idx="787">
                  <c:v>6.5601675592332473E-2</c:v>
                </c:pt>
                <c:pt idx="788">
                  <c:v>6.563385045231232E-2</c:v>
                </c:pt>
                <c:pt idx="789">
                  <c:v>6.566435784302585E-2</c:v>
                </c:pt>
                <c:pt idx="790">
                  <c:v>6.5693657769638564E-2</c:v>
                </c:pt>
                <c:pt idx="791">
                  <c:v>6.5722460518286313E-2</c:v>
                </c:pt>
                <c:pt idx="792">
                  <c:v>6.5750944639953277E-2</c:v>
                </c:pt>
                <c:pt idx="793">
                  <c:v>6.5778920927248755E-2</c:v>
                </c:pt>
                <c:pt idx="794">
                  <c:v>6.580624891747508E-2</c:v>
                </c:pt>
                <c:pt idx="795">
                  <c:v>6.5832958931737545E-2</c:v>
                </c:pt>
                <c:pt idx="796">
                  <c:v>6.5859172025846582E-2</c:v>
                </c:pt>
                <c:pt idx="797">
                  <c:v>6.5885013978165138E-2</c:v>
                </c:pt>
                <c:pt idx="798">
                  <c:v>6.5910583782659807E-2</c:v>
                </c:pt>
                <c:pt idx="799">
                  <c:v>6.5935955542273467E-2</c:v>
                </c:pt>
                <c:pt idx="800">
                  <c:v>6.5961187758940804E-2</c:v>
                </c:pt>
                <c:pt idx="801">
                  <c:v>6.5986330039909835E-2</c:v>
                </c:pt>
                <c:pt idx="802">
                  <c:v>6.6011426455857419E-2</c:v>
                </c:pt>
                <c:pt idx="803">
                  <c:v>6.6036516793721411E-2</c:v>
                </c:pt>
                <c:pt idx="804">
                  <c:v>6.6061636666216658E-2</c:v>
                </c:pt>
                <c:pt idx="805">
                  <c:v>6.6086817080951432E-2</c:v>
                </c:pt>
                <c:pt idx="806">
                  <c:v>6.6112083887815434E-2</c:v>
                </c:pt>
                <c:pt idx="807">
                  <c:v>6.6137457371993211E-2</c:v>
                </c:pt>
                <c:pt idx="808">
                  <c:v>6.6162952105293438E-2</c:v>
                </c:pt>
                <c:pt idx="809">
                  <c:v>6.6188577047412767E-2</c:v>
                </c:pt>
                <c:pt idx="810">
                  <c:v>6.6214335826912774E-2</c:v>
                </c:pt>
                <c:pt idx="811">
                  <c:v>6.6240227122602094E-2</c:v>
                </c:pt>
                <c:pt idx="812">
                  <c:v>6.6266245086407258E-2</c:v>
                </c:pt>
                <c:pt idx="813">
                  <c:v>6.6292379776371146E-2</c:v>
                </c:pt>
                <c:pt idx="814">
                  <c:v>6.6318617589743417E-2</c:v>
                </c:pt>
                <c:pt idx="815">
                  <c:v>6.6344941697073126E-2</c:v>
                </c:pt>
                <c:pt idx="816">
                  <c:v>6.6371332480452516E-2</c:v>
                </c:pt>
                <c:pt idx="817">
                  <c:v>6.6397767976352634E-2</c:v>
                </c:pt>
                <c:pt idx="818">
                  <c:v>6.6424224319483874E-2</c:v>
                </c:pt>
                <c:pt idx="819">
                  <c:v>6.6450676181032634E-2</c:v>
                </c:pt>
                <c:pt idx="820">
                  <c:v>6.6477097193453988E-2</c:v>
                </c:pt>
                <c:pt idx="821">
                  <c:v>6.6503460354623178E-2</c:v>
                </c:pt>
                <c:pt idx="822">
                  <c:v>6.6529738406039388E-2</c:v>
                </c:pt>
                <c:pt idx="823">
                  <c:v>6.6555904182176495E-2</c:v>
                </c:pt>
                <c:pt idx="824">
                  <c:v>6.6581930930391123E-2</c:v>
                </c:pt>
                <c:pt idx="825">
                  <c:v>6.6607792602603189E-2</c:v>
                </c:pt>
                <c:pt idx="826">
                  <c:v>6.6633464121001684E-2</c:v>
                </c:pt>
                <c:pt idx="827">
                  <c:v>6.6658921620265391E-2</c:v>
                </c:pt>
                <c:pt idx="828">
                  <c:v>6.6684142668285734E-2</c:v>
                </c:pt>
                <c:pt idx="829">
                  <c:v>6.6709106466325691E-2</c:v>
                </c:pt>
                <c:pt idx="830">
                  <c:v>6.6733794028199428E-2</c:v>
                </c:pt>
                <c:pt idx="831">
                  <c:v>6.675818833664536E-2</c:v>
                </c:pt>
                <c:pt idx="832">
                  <c:v>6.6782274473899755E-2</c:v>
                </c:pt>
                <c:pt idx="833">
                  <c:v>6.6806039722768884E-2</c:v>
                </c:pt>
                <c:pt idx="834">
                  <c:v>6.6829473634387099E-2</c:v>
                </c:pt>
                <c:pt idx="835">
                  <c:v>6.6852568059447226E-2</c:v>
                </c:pt>
                <c:pt idx="836">
                  <c:v>6.6875317140886362E-2</c:v>
                </c:pt>
                <c:pt idx="837">
                  <c:v>6.6897717267763765E-2</c:v>
                </c:pt>
                <c:pt idx="838">
                  <c:v>6.6919766992025675E-2</c:v>
                </c:pt>
                <c:pt idx="839">
                  <c:v>6.6941466911855207E-2</c:v>
                </c:pt>
                <c:pt idx="840">
                  <c:v>6.6962819526996703E-2</c:v>
                </c:pt>
                <c:pt idx="841">
                  <c:v>6.6983829072639847E-2</c:v>
                </c:pt>
                <c:pt idx="842">
                  <c:v>6.7004501338995423E-2</c:v>
                </c:pt>
                <c:pt idx="843">
                  <c:v>6.7024843483601521E-2</c:v>
                </c:pt>
                <c:pt idx="844">
                  <c:v>6.7044863842708038E-2</c:v>
                </c:pt>
                <c:pt idx="845">
                  <c:v>6.7064571747032828E-2</c:v>
                </c:pt>
                <c:pt idx="846">
                  <c:v>6.7083977345880882E-2</c:v>
                </c:pt>
                <c:pt idx="847">
                  <c:v>6.7103091442336907E-2</c:v>
                </c:pt>
                <c:pt idx="848">
                  <c:v>6.7121925341057181E-2</c:v>
                </c:pt>
                <c:pt idx="849">
                  <c:v>6.7140490709235903E-2</c:v>
                </c:pt>
                <c:pt idx="850">
                  <c:v>6.7158799450601561E-2</c:v>
                </c:pt>
                <c:pt idx="851">
                  <c:v>6.7176863591811409E-2</c:v>
                </c:pt>
                <c:pt idx="852">
                  <c:v>6.7194695180335426E-2</c:v>
                </c:pt>
                <c:pt idx="853">
                  <c:v>6.721230619276175E-2</c:v>
                </c:pt>
                <c:pt idx="854">
                  <c:v>6.7229708452437129E-2</c:v>
                </c:pt>
                <c:pt idx="855">
                  <c:v>6.7246913555375917E-2</c:v>
                </c:pt>
                <c:pt idx="856">
                  <c:v>6.7263932803467388E-2</c:v>
                </c:pt>
                <c:pt idx="857">
                  <c:v>6.7280777144097706E-2</c:v>
                </c:pt>
                <c:pt idx="858">
                  <c:v>6.7297457115428713E-2</c:v>
                </c:pt>
                <c:pt idx="859">
                  <c:v>6.7313982796707306E-2</c:v>
                </c:pt>
                <c:pt idx="860">
                  <c:v>6.7330363763085044E-2</c:v>
                </c:pt>
                <c:pt idx="861">
                  <c:v>6.7346609044561606E-2</c:v>
                </c:pt>
                <c:pt idx="862">
                  <c:v>6.7362727088752933E-2</c:v>
                </c:pt>
                <c:pt idx="863">
                  <c:v>6.737872572729435E-2</c:v>
                </c:pt>
                <c:pt idx="864">
                  <c:v>6.739461214574087E-2</c:v>
                </c:pt>
                <c:pt idx="865">
                  <c:v>6.7410392856900495E-2</c:v>
                </c:pt>
                <c:pt idx="866">
                  <c:v>6.7426073677566159E-2</c:v>
                </c:pt>
                <c:pt idx="867">
                  <c:v>6.7441659708624271E-2</c:v>
                </c:pt>
                <c:pt idx="868">
                  <c:v>6.7457155318526391E-2</c:v>
                </c:pt>
                <c:pt idx="869">
                  <c:v>6.7472564130117318E-2</c:v>
                </c:pt>
                <c:pt idx="870">
                  <c:v>6.7487889010759528E-2</c:v>
                </c:pt>
                <c:pt idx="871">
                  <c:v>6.7503132065696483E-2</c:v>
                </c:pt>
                <c:pt idx="872">
                  <c:v>6.7518294634549503E-2</c:v>
                </c:pt>
                <c:pt idx="873">
                  <c:v>6.7533377290821497E-2</c:v>
                </c:pt>
                <c:pt idx="874">
                  <c:v>6.7548379844222892E-2</c:v>
                </c:pt>
                <c:pt idx="875">
                  <c:v>6.7563301345632529E-2</c:v>
                </c:pt>
                <c:pt idx="876">
                  <c:v>6.7578140094440617E-2</c:v>
                </c:pt>
                <c:pt idx="877">
                  <c:v>6.7592893648024024E-2</c:v>
                </c:pt>
                <c:pt idx="878">
                  <c:v>6.7607558833051321E-2</c:v>
                </c:pt>
                <c:pt idx="879">
                  <c:v>6.7622131758316911E-2</c:v>
                </c:pt>
                <c:pt idx="880">
                  <c:v>6.7636607828759729E-2</c:v>
                </c:pt>
                <c:pt idx="881">
                  <c:v>6.7650981760331574E-2</c:v>
                </c:pt>
                <c:pt idx="882">
                  <c:v>6.7665247595343481E-2</c:v>
                </c:pt>
                <c:pt idx="883">
                  <c:v>6.7679398717918629E-2</c:v>
                </c:pt>
                <c:pt idx="884">
                  <c:v>6.7693427869157274E-2</c:v>
                </c:pt>
                <c:pt idx="885">
                  <c:v>6.7707327161615302E-2</c:v>
                </c:pt>
                <c:pt idx="886">
                  <c:v>6.7721088092660003E-2</c:v>
                </c:pt>
                <c:pt idx="887">
                  <c:v>6.7734701556269442E-2</c:v>
                </c:pt>
                <c:pt idx="888">
                  <c:v>6.7748157852788121E-2</c:v>
                </c:pt>
                <c:pt idx="889">
                  <c:v>6.7761446696133806E-2</c:v>
                </c:pt>
                <c:pt idx="890">
                  <c:v>6.7774557217893716E-2</c:v>
                </c:pt>
                <c:pt idx="891">
                  <c:v>6.7787477967686791E-2</c:v>
                </c:pt>
                <c:pt idx="892">
                  <c:v>6.7800196909097346E-2</c:v>
                </c:pt>
                <c:pt idx="893">
                  <c:v>6.7812701410388768E-2</c:v>
                </c:pt>
                <c:pt idx="894">
                  <c:v>6.7824978229074781E-2</c:v>
                </c:pt>
                <c:pt idx="895">
                  <c:v>6.7837013489286668E-2</c:v>
                </c:pt>
                <c:pt idx="896">
                  <c:v>6.7848792650668621E-2</c:v>
                </c:pt>
                <c:pt idx="897">
                  <c:v>6.7860300467301696E-2</c:v>
                </c:pt>
                <c:pt idx="898">
                  <c:v>6.787152093485449E-2</c:v>
                </c:pt>
                <c:pt idx="899">
                  <c:v>6.788243722375753E-2</c:v>
                </c:pt>
                <c:pt idx="900">
                  <c:v>6.7893031595588918E-2</c:v>
                </c:pt>
                <c:pt idx="901">
                  <c:v>6.7903285297418459E-2</c:v>
                </c:pt>
                <c:pt idx="902">
                  <c:v>6.7913178399514482E-2</c:v>
                </c:pt>
                <c:pt idx="903">
                  <c:v>6.7922689010040532E-2</c:v>
                </c:pt>
                <c:pt idx="904">
                  <c:v>6.7931779627002933E-2</c:v>
                </c:pt>
                <c:pt idx="905">
                  <c:v>6.794010304959347E-2</c:v>
                </c:pt>
                <c:pt idx="906">
                  <c:v>6.7956646163194467E-2</c:v>
                </c:pt>
                <c:pt idx="907">
                  <c:v>6.7978583331187142E-2</c:v>
                </c:pt>
                <c:pt idx="908">
                  <c:v>6.7997448606084865E-2</c:v>
                </c:pt>
                <c:pt idx="909">
                  <c:v>6.8024494397178351E-2</c:v>
                </c:pt>
                <c:pt idx="910">
                  <c:v>6.810854135587005E-2</c:v>
                </c:pt>
                <c:pt idx="911">
                  <c:v>6.7613207981600448E-2</c:v>
                </c:pt>
                <c:pt idx="912">
                  <c:v>6.8037165584543272E-2</c:v>
                </c:pt>
                <c:pt idx="913">
                  <c:v>6.8027600511225458E-2</c:v>
                </c:pt>
                <c:pt idx="914">
                  <c:v>6.807218529696335E-2</c:v>
                </c:pt>
                <c:pt idx="915">
                  <c:v>6.8112668063610174E-2</c:v>
                </c:pt>
                <c:pt idx="916">
                  <c:v>6.7854569668686582E-2</c:v>
                </c:pt>
                <c:pt idx="917">
                  <c:v>6.6698917217871342E-2</c:v>
                </c:pt>
                <c:pt idx="918">
                  <c:v>6.6697036554198327E-2</c:v>
                </c:pt>
                <c:pt idx="919">
                  <c:v>6.7279873647988819E-2</c:v>
                </c:pt>
                <c:pt idx="920">
                  <c:v>6.6645987697612541E-2</c:v>
                </c:pt>
                <c:pt idx="921">
                  <c:v>6.8777058344006409E-2</c:v>
                </c:pt>
                <c:pt idx="922">
                  <c:v>6.7389247823928536E-2</c:v>
                </c:pt>
                <c:pt idx="923">
                  <c:v>6.7223667955605027E-2</c:v>
                </c:pt>
                <c:pt idx="924">
                  <c:v>6.7324479443613833E-2</c:v>
                </c:pt>
                <c:pt idx="925">
                  <c:v>6.7421344673995603E-2</c:v>
                </c:pt>
                <c:pt idx="926">
                  <c:v>6.7577267010238834E-2</c:v>
                </c:pt>
                <c:pt idx="927">
                  <c:v>6.7672844048420278E-2</c:v>
                </c:pt>
                <c:pt idx="928">
                  <c:v>6.773895916183946E-2</c:v>
                </c:pt>
                <c:pt idx="929">
                  <c:v>6.7846125428383433E-2</c:v>
                </c:pt>
                <c:pt idx="930">
                  <c:v>6.7831566268547111E-2</c:v>
                </c:pt>
                <c:pt idx="931">
                  <c:v>6.7892109282015584E-2</c:v>
                </c:pt>
                <c:pt idx="932">
                  <c:v>6.7957188694854648E-2</c:v>
                </c:pt>
                <c:pt idx="933">
                  <c:v>6.799152877733175E-2</c:v>
                </c:pt>
                <c:pt idx="934">
                  <c:v>6.806413305885449E-2</c:v>
                </c:pt>
                <c:pt idx="935">
                  <c:v>6.8015978755747261E-2</c:v>
                </c:pt>
                <c:pt idx="936">
                  <c:v>6.8046850156058838E-2</c:v>
                </c:pt>
                <c:pt idx="937">
                  <c:v>6.8140369031995579E-2</c:v>
                </c:pt>
                <c:pt idx="938">
                  <c:v>6.7290832691789579E-2</c:v>
                </c:pt>
                <c:pt idx="939">
                  <c:v>6.7342715183300594E-2</c:v>
                </c:pt>
                <c:pt idx="940">
                  <c:v>6.68657223042258E-2</c:v>
                </c:pt>
                <c:pt idx="941">
                  <c:v>6.6767134893420829E-2</c:v>
                </c:pt>
                <c:pt idx="942">
                  <c:v>6.7839675335216468E-2</c:v>
                </c:pt>
                <c:pt idx="943">
                  <c:v>6.769956713902274E-2</c:v>
                </c:pt>
                <c:pt idx="944">
                  <c:v>6.6634065509131604E-2</c:v>
                </c:pt>
                <c:pt idx="945">
                  <c:v>6.7362601994848836E-2</c:v>
                </c:pt>
                <c:pt idx="946">
                  <c:v>6.7620042764091642E-2</c:v>
                </c:pt>
                <c:pt idx="947">
                  <c:v>6.794742465381215E-2</c:v>
                </c:pt>
                <c:pt idx="948">
                  <c:v>6.6859284134319463E-2</c:v>
                </c:pt>
                <c:pt idx="949">
                  <c:v>6.7287084496357591E-2</c:v>
                </c:pt>
                <c:pt idx="950">
                  <c:v>6.7687925431441184E-2</c:v>
                </c:pt>
                <c:pt idx="951">
                  <c:v>6.7855438620658182E-2</c:v>
                </c:pt>
                <c:pt idx="952">
                  <c:v>6.7531570438812499E-2</c:v>
                </c:pt>
                <c:pt idx="953">
                  <c:v>6.749523119775698E-2</c:v>
                </c:pt>
                <c:pt idx="954">
                  <c:v>6.7584616643226E-2</c:v>
                </c:pt>
                <c:pt idx="955">
                  <c:v>6.7691924645620613E-2</c:v>
                </c:pt>
                <c:pt idx="956">
                  <c:v>6.7656346839074039E-2</c:v>
                </c:pt>
                <c:pt idx="957">
                  <c:v>6.7721138548927418E-2</c:v>
                </c:pt>
                <c:pt idx="958">
                  <c:v>6.7744542507814143E-2</c:v>
                </c:pt>
                <c:pt idx="959">
                  <c:v>6.7735092042189721E-2</c:v>
                </c:pt>
                <c:pt idx="960">
                  <c:v>6.7724100662651027E-2</c:v>
                </c:pt>
                <c:pt idx="961">
                  <c:v>6.7849943206303526E-2</c:v>
                </c:pt>
                <c:pt idx="962">
                  <c:v>6.769941244598203E-2</c:v>
                </c:pt>
                <c:pt idx="963">
                  <c:v>6.760509440165377E-2</c:v>
                </c:pt>
                <c:pt idx="964">
                  <c:v>6.7318630254302445E-2</c:v>
                </c:pt>
                <c:pt idx="965">
                  <c:v>6.7552554132471784E-2</c:v>
                </c:pt>
                <c:pt idx="966">
                  <c:v>6.7453764354448886E-2</c:v>
                </c:pt>
                <c:pt idx="967">
                  <c:v>6.7083696456409478E-2</c:v>
                </c:pt>
                <c:pt idx="968">
                  <c:v>6.7093248167770361E-2</c:v>
                </c:pt>
                <c:pt idx="969">
                  <c:v>6.7035959600635464E-2</c:v>
                </c:pt>
                <c:pt idx="970">
                  <c:v>6.6995497806070767E-2</c:v>
                </c:pt>
                <c:pt idx="971">
                  <c:v>6.6966910427412929E-2</c:v>
                </c:pt>
                <c:pt idx="972">
                  <c:v>6.694474289710832E-2</c:v>
                </c:pt>
                <c:pt idx="973">
                  <c:v>6.692537230962646E-2</c:v>
                </c:pt>
                <c:pt idx="974">
                  <c:v>6.6907092393397177E-2</c:v>
                </c:pt>
                <c:pt idx="975">
                  <c:v>6.6889264437483692E-2</c:v>
                </c:pt>
                <c:pt idx="976">
                  <c:v>6.6871755614448497E-2</c:v>
                </c:pt>
                <c:pt idx="977">
                  <c:v>6.6854613696749443E-2</c:v>
                </c:pt>
                <c:pt idx="978">
                  <c:v>6.6837756992494876E-2</c:v>
                </c:pt>
                <c:pt idx="979">
                  <c:v>6.6820351188706009E-2</c:v>
                </c:pt>
                <c:pt idx="980">
                  <c:v>6.680089392230408E-2</c:v>
                </c:pt>
                <c:pt idx="981">
                  <c:v>6.6780827983228569E-2</c:v>
                </c:pt>
                <c:pt idx="982">
                  <c:v>6.6762798341578458E-2</c:v>
                </c:pt>
                <c:pt idx="983">
                  <c:v>6.6747110854502564E-2</c:v>
                </c:pt>
                <c:pt idx="984">
                  <c:v>6.6729788211930902E-2</c:v>
                </c:pt>
                <c:pt idx="985">
                  <c:v>6.6707101005721053E-2</c:v>
                </c:pt>
                <c:pt idx="986">
                  <c:v>6.6687732589515214E-2</c:v>
                </c:pt>
                <c:pt idx="987">
                  <c:v>6.6674892159923019E-2</c:v>
                </c:pt>
                <c:pt idx="988">
                  <c:v>6.6664927253163683E-2</c:v>
                </c:pt>
                <c:pt idx="989">
                  <c:v>6.664338480411712E-2</c:v>
                </c:pt>
                <c:pt idx="990">
                  <c:v>6.6620578564817276E-2</c:v>
                </c:pt>
                <c:pt idx="991">
                  <c:v>6.6604726633267969E-2</c:v>
                </c:pt>
                <c:pt idx="992">
                  <c:v>6.6595535104383791E-2</c:v>
                </c:pt>
                <c:pt idx="993">
                  <c:v>6.6580929688683829E-2</c:v>
                </c:pt>
                <c:pt idx="994">
                  <c:v>6.6560974522716657E-2</c:v>
                </c:pt>
                <c:pt idx="995">
                  <c:v>6.6542658314182365E-2</c:v>
                </c:pt>
                <c:pt idx="996">
                  <c:v>6.6528594356330822E-2</c:v>
                </c:pt>
                <c:pt idx="997">
                  <c:v>6.6516068044719961E-2</c:v>
                </c:pt>
                <c:pt idx="998">
                  <c:v>6.6502931165379961E-2</c:v>
                </c:pt>
                <c:pt idx="999">
                  <c:v>6.6491154357122439E-2</c:v>
                </c:pt>
              </c:numCache>
            </c:numRef>
          </c:yVal>
          <c:smooth val="0"/>
        </c:ser>
        <c:ser>
          <c:idx val="2"/>
          <c:order val="1"/>
          <c:tx>
            <c:strRef>
              <c:f>List2!$J$1</c:f>
              <c:strCache>
                <c:ptCount val="1"/>
                <c:pt idx="0">
                  <c:v>MSE Test</c:v>
                </c:pt>
              </c:strCache>
            </c:strRef>
          </c:tx>
          <c:spPr>
            <a:ln w="28575">
              <a:noFill/>
            </a:ln>
          </c:spPr>
          <c:marker>
            <c:symbol val="circle"/>
            <c:size val="2"/>
            <c:spPr>
              <a:ln>
                <a:noFill/>
              </a:ln>
            </c:spPr>
          </c:marker>
          <c:xVal>
            <c:numRef>
              <c:f>List2!$A$2:$A$1001</c:f>
              <c:numCache>
                <c:formatCode>General</c:formatCode>
                <c:ptCount val="1000"/>
                <c:pt idx="0">
                  <c:v>10</c:v>
                </c:pt>
                <c:pt idx="1">
                  <c:v>20</c:v>
                </c:pt>
                <c:pt idx="2">
                  <c:v>30</c:v>
                </c:pt>
                <c:pt idx="3">
                  <c:v>40</c:v>
                </c:pt>
                <c:pt idx="4">
                  <c:v>50</c:v>
                </c:pt>
                <c:pt idx="5">
                  <c:v>60</c:v>
                </c:pt>
                <c:pt idx="6">
                  <c:v>70</c:v>
                </c:pt>
                <c:pt idx="7">
                  <c:v>80</c:v>
                </c:pt>
                <c:pt idx="8">
                  <c:v>90</c:v>
                </c:pt>
                <c:pt idx="9">
                  <c:v>100</c:v>
                </c:pt>
                <c:pt idx="10">
                  <c:v>110</c:v>
                </c:pt>
                <c:pt idx="11">
                  <c:v>120</c:v>
                </c:pt>
                <c:pt idx="12">
                  <c:v>130</c:v>
                </c:pt>
                <c:pt idx="13">
                  <c:v>140</c:v>
                </c:pt>
                <c:pt idx="14">
                  <c:v>150</c:v>
                </c:pt>
                <c:pt idx="15">
                  <c:v>160</c:v>
                </c:pt>
                <c:pt idx="16">
                  <c:v>170</c:v>
                </c:pt>
                <c:pt idx="17">
                  <c:v>180</c:v>
                </c:pt>
                <c:pt idx="18">
                  <c:v>190</c:v>
                </c:pt>
                <c:pt idx="19">
                  <c:v>200</c:v>
                </c:pt>
                <c:pt idx="20">
                  <c:v>210</c:v>
                </c:pt>
                <c:pt idx="21">
                  <c:v>220</c:v>
                </c:pt>
                <c:pt idx="22">
                  <c:v>230</c:v>
                </c:pt>
                <c:pt idx="23">
                  <c:v>240</c:v>
                </c:pt>
                <c:pt idx="24">
                  <c:v>250</c:v>
                </c:pt>
                <c:pt idx="25">
                  <c:v>260</c:v>
                </c:pt>
                <c:pt idx="26">
                  <c:v>270</c:v>
                </c:pt>
                <c:pt idx="27">
                  <c:v>280</c:v>
                </c:pt>
                <c:pt idx="28">
                  <c:v>290</c:v>
                </c:pt>
                <c:pt idx="29">
                  <c:v>300</c:v>
                </c:pt>
                <c:pt idx="30">
                  <c:v>310</c:v>
                </c:pt>
                <c:pt idx="31">
                  <c:v>320</c:v>
                </c:pt>
                <c:pt idx="32">
                  <c:v>330</c:v>
                </c:pt>
                <c:pt idx="33">
                  <c:v>340</c:v>
                </c:pt>
                <c:pt idx="34">
                  <c:v>350</c:v>
                </c:pt>
                <c:pt idx="35">
                  <c:v>360</c:v>
                </c:pt>
                <c:pt idx="36">
                  <c:v>370</c:v>
                </c:pt>
                <c:pt idx="37">
                  <c:v>380</c:v>
                </c:pt>
                <c:pt idx="38">
                  <c:v>390</c:v>
                </c:pt>
                <c:pt idx="39">
                  <c:v>400</c:v>
                </c:pt>
                <c:pt idx="40">
                  <c:v>410</c:v>
                </c:pt>
                <c:pt idx="41">
                  <c:v>420</c:v>
                </c:pt>
                <c:pt idx="42">
                  <c:v>430</c:v>
                </c:pt>
                <c:pt idx="43">
                  <c:v>440</c:v>
                </c:pt>
                <c:pt idx="44">
                  <c:v>450</c:v>
                </c:pt>
                <c:pt idx="45">
                  <c:v>460</c:v>
                </c:pt>
                <c:pt idx="46">
                  <c:v>470</c:v>
                </c:pt>
                <c:pt idx="47">
                  <c:v>480</c:v>
                </c:pt>
                <c:pt idx="48">
                  <c:v>490</c:v>
                </c:pt>
                <c:pt idx="49">
                  <c:v>500</c:v>
                </c:pt>
                <c:pt idx="50">
                  <c:v>510</c:v>
                </c:pt>
                <c:pt idx="51">
                  <c:v>520</c:v>
                </c:pt>
                <c:pt idx="52">
                  <c:v>530</c:v>
                </c:pt>
                <c:pt idx="53">
                  <c:v>540</c:v>
                </c:pt>
                <c:pt idx="54">
                  <c:v>550</c:v>
                </c:pt>
                <c:pt idx="55">
                  <c:v>560</c:v>
                </c:pt>
                <c:pt idx="56">
                  <c:v>570</c:v>
                </c:pt>
                <c:pt idx="57">
                  <c:v>580</c:v>
                </c:pt>
                <c:pt idx="58">
                  <c:v>590</c:v>
                </c:pt>
                <c:pt idx="59">
                  <c:v>600</c:v>
                </c:pt>
                <c:pt idx="60">
                  <c:v>610</c:v>
                </c:pt>
                <c:pt idx="61">
                  <c:v>620</c:v>
                </c:pt>
                <c:pt idx="62">
                  <c:v>630</c:v>
                </c:pt>
                <c:pt idx="63">
                  <c:v>640</c:v>
                </c:pt>
                <c:pt idx="64">
                  <c:v>650</c:v>
                </c:pt>
                <c:pt idx="65">
                  <c:v>660</c:v>
                </c:pt>
                <c:pt idx="66">
                  <c:v>670</c:v>
                </c:pt>
                <c:pt idx="67">
                  <c:v>680</c:v>
                </c:pt>
                <c:pt idx="68">
                  <c:v>690</c:v>
                </c:pt>
                <c:pt idx="69">
                  <c:v>700</c:v>
                </c:pt>
                <c:pt idx="70">
                  <c:v>710</c:v>
                </c:pt>
                <c:pt idx="71">
                  <c:v>720</c:v>
                </c:pt>
                <c:pt idx="72">
                  <c:v>730</c:v>
                </c:pt>
                <c:pt idx="73">
                  <c:v>740</c:v>
                </c:pt>
                <c:pt idx="74">
                  <c:v>750</c:v>
                </c:pt>
                <c:pt idx="75">
                  <c:v>760</c:v>
                </c:pt>
                <c:pt idx="76">
                  <c:v>770</c:v>
                </c:pt>
                <c:pt idx="77">
                  <c:v>780</c:v>
                </c:pt>
                <c:pt idx="78">
                  <c:v>790</c:v>
                </c:pt>
                <c:pt idx="79">
                  <c:v>800</c:v>
                </c:pt>
                <c:pt idx="80">
                  <c:v>810</c:v>
                </c:pt>
                <c:pt idx="81">
                  <c:v>820</c:v>
                </c:pt>
                <c:pt idx="82">
                  <c:v>830</c:v>
                </c:pt>
                <c:pt idx="83">
                  <c:v>840</c:v>
                </c:pt>
                <c:pt idx="84">
                  <c:v>850</c:v>
                </c:pt>
                <c:pt idx="85">
                  <c:v>860</c:v>
                </c:pt>
                <c:pt idx="86">
                  <c:v>870</c:v>
                </c:pt>
                <c:pt idx="87">
                  <c:v>880</c:v>
                </c:pt>
                <c:pt idx="88">
                  <c:v>890</c:v>
                </c:pt>
                <c:pt idx="89">
                  <c:v>900</c:v>
                </c:pt>
                <c:pt idx="90">
                  <c:v>910</c:v>
                </c:pt>
                <c:pt idx="91">
                  <c:v>920</c:v>
                </c:pt>
                <c:pt idx="92">
                  <c:v>930</c:v>
                </c:pt>
                <c:pt idx="93">
                  <c:v>940</c:v>
                </c:pt>
                <c:pt idx="94">
                  <c:v>950</c:v>
                </c:pt>
                <c:pt idx="95">
                  <c:v>960</c:v>
                </c:pt>
                <c:pt idx="96">
                  <c:v>970</c:v>
                </c:pt>
                <c:pt idx="97">
                  <c:v>980</c:v>
                </c:pt>
                <c:pt idx="98">
                  <c:v>990</c:v>
                </c:pt>
                <c:pt idx="99">
                  <c:v>1000</c:v>
                </c:pt>
                <c:pt idx="100">
                  <c:v>1010</c:v>
                </c:pt>
                <c:pt idx="101">
                  <c:v>1020</c:v>
                </c:pt>
                <c:pt idx="102">
                  <c:v>1030</c:v>
                </c:pt>
                <c:pt idx="103">
                  <c:v>1040</c:v>
                </c:pt>
                <c:pt idx="104">
                  <c:v>1050</c:v>
                </c:pt>
                <c:pt idx="105">
                  <c:v>1060</c:v>
                </c:pt>
                <c:pt idx="106">
                  <c:v>1070</c:v>
                </c:pt>
                <c:pt idx="107">
                  <c:v>1080</c:v>
                </c:pt>
                <c:pt idx="108">
                  <c:v>1090</c:v>
                </c:pt>
                <c:pt idx="109">
                  <c:v>1100</c:v>
                </c:pt>
                <c:pt idx="110">
                  <c:v>1110</c:v>
                </c:pt>
                <c:pt idx="111">
                  <c:v>1120</c:v>
                </c:pt>
                <c:pt idx="112">
                  <c:v>1130</c:v>
                </c:pt>
                <c:pt idx="113">
                  <c:v>1140</c:v>
                </c:pt>
                <c:pt idx="114">
                  <c:v>1150</c:v>
                </c:pt>
                <c:pt idx="115">
                  <c:v>1160</c:v>
                </c:pt>
                <c:pt idx="116">
                  <c:v>1170</c:v>
                </c:pt>
                <c:pt idx="117">
                  <c:v>1180</c:v>
                </c:pt>
                <c:pt idx="118">
                  <c:v>1190</c:v>
                </c:pt>
                <c:pt idx="119">
                  <c:v>1200</c:v>
                </c:pt>
                <c:pt idx="120">
                  <c:v>1210</c:v>
                </c:pt>
                <c:pt idx="121">
                  <c:v>1220</c:v>
                </c:pt>
                <c:pt idx="122">
                  <c:v>1230</c:v>
                </c:pt>
                <c:pt idx="123">
                  <c:v>1240</c:v>
                </c:pt>
                <c:pt idx="124">
                  <c:v>1250</c:v>
                </c:pt>
                <c:pt idx="125">
                  <c:v>1260</c:v>
                </c:pt>
                <c:pt idx="126">
                  <c:v>1270</c:v>
                </c:pt>
                <c:pt idx="127">
                  <c:v>1280</c:v>
                </c:pt>
                <c:pt idx="128">
                  <c:v>1290</c:v>
                </c:pt>
                <c:pt idx="129">
                  <c:v>1300</c:v>
                </c:pt>
                <c:pt idx="130">
                  <c:v>1310</c:v>
                </c:pt>
                <c:pt idx="131">
                  <c:v>1320</c:v>
                </c:pt>
                <c:pt idx="132">
                  <c:v>1330</c:v>
                </c:pt>
                <c:pt idx="133">
                  <c:v>1340</c:v>
                </c:pt>
                <c:pt idx="134">
                  <c:v>1350</c:v>
                </c:pt>
                <c:pt idx="135">
                  <c:v>1360</c:v>
                </c:pt>
                <c:pt idx="136">
                  <c:v>1370</c:v>
                </c:pt>
                <c:pt idx="137">
                  <c:v>1380</c:v>
                </c:pt>
                <c:pt idx="138">
                  <c:v>1390</c:v>
                </c:pt>
                <c:pt idx="139">
                  <c:v>1400</c:v>
                </c:pt>
                <c:pt idx="140">
                  <c:v>1410</c:v>
                </c:pt>
                <c:pt idx="141">
                  <c:v>1420</c:v>
                </c:pt>
                <c:pt idx="142">
                  <c:v>1430</c:v>
                </c:pt>
                <c:pt idx="143">
                  <c:v>1440</c:v>
                </c:pt>
                <c:pt idx="144">
                  <c:v>1450</c:v>
                </c:pt>
                <c:pt idx="145">
                  <c:v>1460</c:v>
                </c:pt>
                <c:pt idx="146">
                  <c:v>1470</c:v>
                </c:pt>
                <c:pt idx="147">
                  <c:v>1480</c:v>
                </c:pt>
                <c:pt idx="148">
                  <c:v>1490</c:v>
                </c:pt>
                <c:pt idx="149">
                  <c:v>1500</c:v>
                </c:pt>
                <c:pt idx="150">
                  <c:v>1510</c:v>
                </c:pt>
                <c:pt idx="151">
                  <c:v>1520</c:v>
                </c:pt>
                <c:pt idx="152">
                  <c:v>1530</c:v>
                </c:pt>
                <c:pt idx="153">
                  <c:v>1540</c:v>
                </c:pt>
                <c:pt idx="154">
                  <c:v>1550</c:v>
                </c:pt>
                <c:pt idx="155">
                  <c:v>1560</c:v>
                </c:pt>
                <c:pt idx="156">
                  <c:v>1570</c:v>
                </c:pt>
                <c:pt idx="157">
                  <c:v>1580</c:v>
                </c:pt>
                <c:pt idx="158">
                  <c:v>1590</c:v>
                </c:pt>
                <c:pt idx="159">
                  <c:v>1600</c:v>
                </c:pt>
                <c:pt idx="160">
                  <c:v>1610</c:v>
                </c:pt>
                <c:pt idx="161">
                  <c:v>1620</c:v>
                </c:pt>
                <c:pt idx="162">
                  <c:v>1630</c:v>
                </c:pt>
                <c:pt idx="163">
                  <c:v>1640</c:v>
                </c:pt>
                <c:pt idx="164">
                  <c:v>1650</c:v>
                </c:pt>
                <c:pt idx="165">
                  <c:v>1660</c:v>
                </c:pt>
                <c:pt idx="166">
                  <c:v>1670</c:v>
                </c:pt>
                <c:pt idx="167">
                  <c:v>1680</c:v>
                </c:pt>
                <c:pt idx="168">
                  <c:v>1690</c:v>
                </c:pt>
                <c:pt idx="169">
                  <c:v>1700</c:v>
                </c:pt>
                <c:pt idx="170">
                  <c:v>1710</c:v>
                </c:pt>
                <c:pt idx="171">
                  <c:v>1720</c:v>
                </c:pt>
                <c:pt idx="172">
                  <c:v>1730</c:v>
                </c:pt>
                <c:pt idx="173">
                  <c:v>1740</c:v>
                </c:pt>
                <c:pt idx="174">
                  <c:v>1750</c:v>
                </c:pt>
                <c:pt idx="175">
                  <c:v>1760</c:v>
                </c:pt>
                <c:pt idx="176">
                  <c:v>1770</c:v>
                </c:pt>
                <c:pt idx="177">
                  <c:v>1780</c:v>
                </c:pt>
                <c:pt idx="178">
                  <c:v>1790</c:v>
                </c:pt>
                <c:pt idx="179">
                  <c:v>1800</c:v>
                </c:pt>
                <c:pt idx="180">
                  <c:v>1810</c:v>
                </c:pt>
                <c:pt idx="181">
                  <c:v>1820</c:v>
                </c:pt>
                <c:pt idx="182">
                  <c:v>1830</c:v>
                </c:pt>
                <c:pt idx="183">
                  <c:v>1840</c:v>
                </c:pt>
                <c:pt idx="184">
                  <c:v>1850</c:v>
                </c:pt>
                <c:pt idx="185">
                  <c:v>1860</c:v>
                </c:pt>
                <c:pt idx="186">
                  <c:v>1870</c:v>
                </c:pt>
                <c:pt idx="187">
                  <c:v>1880</c:v>
                </c:pt>
                <c:pt idx="188">
                  <c:v>1890</c:v>
                </c:pt>
                <c:pt idx="189">
                  <c:v>1900</c:v>
                </c:pt>
                <c:pt idx="190">
                  <c:v>1910</c:v>
                </c:pt>
                <c:pt idx="191">
                  <c:v>1920</c:v>
                </c:pt>
                <c:pt idx="192">
                  <c:v>1930</c:v>
                </c:pt>
                <c:pt idx="193">
                  <c:v>1940</c:v>
                </c:pt>
                <c:pt idx="194">
                  <c:v>1950</c:v>
                </c:pt>
                <c:pt idx="195">
                  <c:v>1960</c:v>
                </c:pt>
                <c:pt idx="196">
                  <c:v>1970</c:v>
                </c:pt>
                <c:pt idx="197">
                  <c:v>1980</c:v>
                </c:pt>
                <c:pt idx="198">
                  <c:v>1990</c:v>
                </c:pt>
                <c:pt idx="199">
                  <c:v>2000</c:v>
                </c:pt>
                <c:pt idx="200">
                  <c:v>2010</c:v>
                </c:pt>
                <c:pt idx="201">
                  <c:v>2020</c:v>
                </c:pt>
                <c:pt idx="202">
                  <c:v>2030</c:v>
                </c:pt>
                <c:pt idx="203">
                  <c:v>2040</c:v>
                </c:pt>
                <c:pt idx="204">
                  <c:v>2050</c:v>
                </c:pt>
                <c:pt idx="205">
                  <c:v>2060</c:v>
                </c:pt>
                <c:pt idx="206">
                  <c:v>2070</c:v>
                </c:pt>
                <c:pt idx="207">
                  <c:v>2080</c:v>
                </c:pt>
                <c:pt idx="208">
                  <c:v>2090</c:v>
                </c:pt>
                <c:pt idx="209">
                  <c:v>2100</c:v>
                </c:pt>
                <c:pt idx="210">
                  <c:v>2110</c:v>
                </c:pt>
                <c:pt idx="211">
                  <c:v>2120</c:v>
                </c:pt>
                <c:pt idx="212">
                  <c:v>2130</c:v>
                </c:pt>
                <c:pt idx="213">
                  <c:v>2140</c:v>
                </c:pt>
                <c:pt idx="214">
                  <c:v>2150</c:v>
                </c:pt>
                <c:pt idx="215">
                  <c:v>2160</c:v>
                </c:pt>
                <c:pt idx="216">
                  <c:v>2170</c:v>
                </c:pt>
                <c:pt idx="217">
                  <c:v>2180</c:v>
                </c:pt>
                <c:pt idx="218">
                  <c:v>2190</c:v>
                </c:pt>
                <c:pt idx="219">
                  <c:v>2200</c:v>
                </c:pt>
                <c:pt idx="220">
                  <c:v>2210</c:v>
                </c:pt>
                <c:pt idx="221">
                  <c:v>2220</c:v>
                </c:pt>
                <c:pt idx="222">
                  <c:v>2230</c:v>
                </c:pt>
                <c:pt idx="223">
                  <c:v>2240</c:v>
                </c:pt>
                <c:pt idx="224">
                  <c:v>2250</c:v>
                </c:pt>
                <c:pt idx="225">
                  <c:v>2260</c:v>
                </c:pt>
                <c:pt idx="226">
                  <c:v>2270</c:v>
                </c:pt>
                <c:pt idx="227">
                  <c:v>2280</c:v>
                </c:pt>
                <c:pt idx="228">
                  <c:v>2290</c:v>
                </c:pt>
                <c:pt idx="229">
                  <c:v>2300</c:v>
                </c:pt>
                <c:pt idx="230">
                  <c:v>2310</c:v>
                </c:pt>
                <c:pt idx="231">
                  <c:v>2320</c:v>
                </c:pt>
                <c:pt idx="232">
                  <c:v>2330</c:v>
                </c:pt>
                <c:pt idx="233">
                  <c:v>2340</c:v>
                </c:pt>
                <c:pt idx="234">
                  <c:v>2350</c:v>
                </c:pt>
                <c:pt idx="235">
                  <c:v>2360</c:v>
                </c:pt>
                <c:pt idx="236">
                  <c:v>2370</c:v>
                </c:pt>
                <c:pt idx="237">
                  <c:v>2380</c:v>
                </c:pt>
                <c:pt idx="238">
                  <c:v>2390</c:v>
                </c:pt>
                <c:pt idx="239">
                  <c:v>2400</c:v>
                </c:pt>
                <c:pt idx="240">
                  <c:v>2410</c:v>
                </c:pt>
                <c:pt idx="241">
                  <c:v>2420</c:v>
                </c:pt>
                <c:pt idx="242">
                  <c:v>2430</c:v>
                </c:pt>
                <c:pt idx="243">
                  <c:v>2440</c:v>
                </c:pt>
                <c:pt idx="244">
                  <c:v>2450</c:v>
                </c:pt>
                <c:pt idx="245">
                  <c:v>2460</c:v>
                </c:pt>
                <c:pt idx="246">
                  <c:v>2470</c:v>
                </c:pt>
                <c:pt idx="247">
                  <c:v>2480</c:v>
                </c:pt>
                <c:pt idx="248">
                  <c:v>2490</c:v>
                </c:pt>
                <c:pt idx="249">
                  <c:v>2500</c:v>
                </c:pt>
                <c:pt idx="250">
                  <c:v>2510</c:v>
                </c:pt>
                <c:pt idx="251">
                  <c:v>2520</c:v>
                </c:pt>
                <c:pt idx="252">
                  <c:v>2530</c:v>
                </c:pt>
                <c:pt idx="253">
                  <c:v>2540</c:v>
                </c:pt>
                <c:pt idx="254">
                  <c:v>2550</c:v>
                </c:pt>
                <c:pt idx="255">
                  <c:v>2560</c:v>
                </c:pt>
                <c:pt idx="256">
                  <c:v>2570</c:v>
                </c:pt>
                <c:pt idx="257">
                  <c:v>2580</c:v>
                </c:pt>
                <c:pt idx="258">
                  <c:v>2590</c:v>
                </c:pt>
                <c:pt idx="259">
                  <c:v>2600</c:v>
                </c:pt>
                <c:pt idx="260">
                  <c:v>2610</c:v>
                </c:pt>
                <c:pt idx="261">
                  <c:v>2620</c:v>
                </c:pt>
                <c:pt idx="262">
                  <c:v>2630</c:v>
                </c:pt>
                <c:pt idx="263">
                  <c:v>2640</c:v>
                </c:pt>
                <c:pt idx="264">
                  <c:v>2650</c:v>
                </c:pt>
                <c:pt idx="265">
                  <c:v>2660</c:v>
                </c:pt>
                <c:pt idx="266">
                  <c:v>2670</c:v>
                </c:pt>
                <c:pt idx="267">
                  <c:v>2680</c:v>
                </c:pt>
                <c:pt idx="268">
                  <c:v>2690</c:v>
                </c:pt>
                <c:pt idx="269">
                  <c:v>2700</c:v>
                </c:pt>
                <c:pt idx="270">
                  <c:v>2710</c:v>
                </c:pt>
                <c:pt idx="271">
                  <c:v>2720</c:v>
                </c:pt>
                <c:pt idx="272">
                  <c:v>2730</c:v>
                </c:pt>
                <c:pt idx="273">
                  <c:v>2740</c:v>
                </c:pt>
                <c:pt idx="274">
                  <c:v>2750</c:v>
                </c:pt>
                <c:pt idx="275">
                  <c:v>2760</c:v>
                </c:pt>
                <c:pt idx="276">
                  <c:v>2770</c:v>
                </c:pt>
                <c:pt idx="277">
                  <c:v>2780</c:v>
                </c:pt>
                <c:pt idx="278">
                  <c:v>2790</c:v>
                </c:pt>
                <c:pt idx="279">
                  <c:v>2800</c:v>
                </c:pt>
                <c:pt idx="280">
                  <c:v>2810</c:v>
                </c:pt>
                <c:pt idx="281">
                  <c:v>2820</c:v>
                </c:pt>
                <c:pt idx="282">
                  <c:v>2830</c:v>
                </c:pt>
                <c:pt idx="283">
                  <c:v>2840</c:v>
                </c:pt>
                <c:pt idx="284">
                  <c:v>2850</c:v>
                </c:pt>
                <c:pt idx="285">
                  <c:v>2860</c:v>
                </c:pt>
                <c:pt idx="286">
                  <c:v>2870</c:v>
                </c:pt>
                <c:pt idx="287">
                  <c:v>2880</c:v>
                </c:pt>
                <c:pt idx="288">
                  <c:v>2890</c:v>
                </c:pt>
                <c:pt idx="289">
                  <c:v>2900</c:v>
                </c:pt>
                <c:pt idx="290">
                  <c:v>2910</c:v>
                </c:pt>
                <c:pt idx="291">
                  <c:v>2920</c:v>
                </c:pt>
                <c:pt idx="292">
                  <c:v>2930</c:v>
                </c:pt>
                <c:pt idx="293">
                  <c:v>2940</c:v>
                </c:pt>
                <c:pt idx="294">
                  <c:v>2950</c:v>
                </c:pt>
                <c:pt idx="295">
                  <c:v>2960</c:v>
                </c:pt>
                <c:pt idx="296">
                  <c:v>2970</c:v>
                </c:pt>
                <c:pt idx="297">
                  <c:v>2980</c:v>
                </c:pt>
                <c:pt idx="298">
                  <c:v>2990</c:v>
                </c:pt>
                <c:pt idx="299">
                  <c:v>3000</c:v>
                </c:pt>
                <c:pt idx="300">
                  <c:v>3010</c:v>
                </c:pt>
                <c:pt idx="301">
                  <c:v>3020</c:v>
                </c:pt>
                <c:pt idx="302">
                  <c:v>3030</c:v>
                </c:pt>
                <c:pt idx="303">
                  <c:v>3040</c:v>
                </c:pt>
                <c:pt idx="304">
                  <c:v>3050</c:v>
                </c:pt>
                <c:pt idx="305">
                  <c:v>3060</c:v>
                </c:pt>
                <c:pt idx="306">
                  <c:v>3070</c:v>
                </c:pt>
                <c:pt idx="307">
                  <c:v>3080</c:v>
                </c:pt>
                <c:pt idx="308">
                  <c:v>3090</c:v>
                </c:pt>
                <c:pt idx="309">
                  <c:v>3100</c:v>
                </c:pt>
                <c:pt idx="310">
                  <c:v>3110</c:v>
                </c:pt>
                <c:pt idx="311">
                  <c:v>3120</c:v>
                </c:pt>
                <c:pt idx="312">
                  <c:v>3130</c:v>
                </c:pt>
                <c:pt idx="313">
                  <c:v>3140</c:v>
                </c:pt>
                <c:pt idx="314">
                  <c:v>3150</c:v>
                </c:pt>
                <c:pt idx="315">
                  <c:v>3160</c:v>
                </c:pt>
                <c:pt idx="316">
                  <c:v>3170</c:v>
                </c:pt>
                <c:pt idx="317">
                  <c:v>3180</c:v>
                </c:pt>
                <c:pt idx="318">
                  <c:v>3190</c:v>
                </c:pt>
                <c:pt idx="319">
                  <c:v>3200</c:v>
                </c:pt>
                <c:pt idx="320">
                  <c:v>3210</c:v>
                </c:pt>
                <c:pt idx="321">
                  <c:v>3220</c:v>
                </c:pt>
                <c:pt idx="322">
                  <c:v>3230</c:v>
                </c:pt>
                <c:pt idx="323">
                  <c:v>3240</c:v>
                </c:pt>
                <c:pt idx="324">
                  <c:v>3250</c:v>
                </c:pt>
                <c:pt idx="325">
                  <c:v>3260</c:v>
                </c:pt>
                <c:pt idx="326">
                  <c:v>3270</c:v>
                </c:pt>
                <c:pt idx="327">
                  <c:v>3280</c:v>
                </c:pt>
                <c:pt idx="328">
                  <c:v>3290</c:v>
                </c:pt>
                <c:pt idx="329">
                  <c:v>3300</c:v>
                </c:pt>
                <c:pt idx="330">
                  <c:v>3310</c:v>
                </c:pt>
                <c:pt idx="331">
                  <c:v>3320</c:v>
                </c:pt>
                <c:pt idx="332">
                  <c:v>3330</c:v>
                </c:pt>
                <c:pt idx="333">
                  <c:v>3340</c:v>
                </c:pt>
                <c:pt idx="334">
                  <c:v>3350</c:v>
                </c:pt>
                <c:pt idx="335">
                  <c:v>3360</c:v>
                </c:pt>
                <c:pt idx="336">
                  <c:v>3370</c:v>
                </c:pt>
                <c:pt idx="337">
                  <c:v>3380</c:v>
                </c:pt>
                <c:pt idx="338">
                  <c:v>3390</c:v>
                </c:pt>
                <c:pt idx="339">
                  <c:v>3400</c:v>
                </c:pt>
                <c:pt idx="340">
                  <c:v>3410</c:v>
                </c:pt>
                <c:pt idx="341">
                  <c:v>3420</c:v>
                </c:pt>
                <c:pt idx="342">
                  <c:v>3430</c:v>
                </c:pt>
                <c:pt idx="343">
                  <c:v>3440</c:v>
                </c:pt>
                <c:pt idx="344">
                  <c:v>3450</c:v>
                </c:pt>
                <c:pt idx="345">
                  <c:v>3460</c:v>
                </c:pt>
                <c:pt idx="346">
                  <c:v>3470</c:v>
                </c:pt>
                <c:pt idx="347">
                  <c:v>3480</c:v>
                </c:pt>
                <c:pt idx="348">
                  <c:v>3490</c:v>
                </c:pt>
                <c:pt idx="349">
                  <c:v>3500</c:v>
                </c:pt>
                <c:pt idx="350">
                  <c:v>3510</c:v>
                </c:pt>
                <c:pt idx="351">
                  <c:v>3520</c:v>
                </c:pt>
                <c:pt idx="352">
                  <c:v>3530</c:v>
                </c:pt>
                <c:pt idx="353">
                  <c:v>3540</c:v>
                </c:pt>
                <c:pt idx="354">
                  <c:v>3550</c:v>
                </c:pt>
                <c:pt idx="355">
                  <c:v>3560</c:v>
                </c:pt>
                <c:pt idx="356">
                  <c:v>3570</c:v>
                </c:pt>
                <c:pt idx="357">
                  <c:v>3580</c:v>
                </c:pt>
                <c:pt idx="358">
                  <c:v>3590</c:v>
                </c:pt>
                <c:pt idx="359">
                  <c:v>3600</c:v>
                </c:pt>
                <c:pt idx="360">
                  <c:v>3610</c:v>
                </c:pt>
                <c:pt idx="361">
                  <c:v>3620</c:v>
                </c:pt>
                <c:pt idx="362">
                  <c:v>3630</c:v>
                </c:pt>
                <c:pt idx="363">
                  <c:v>3640</c:v>
                </c:pt>
                <c:pt idx="364">
                  <c:v>3650</c:v>
                </c:pt>
                <c:pt idx="365">
                  <c:v>3660</c:v>
                </c:pt>
                <c:pt idx="366">
                  <c:v>3670</c:v>
                </c:pt>
                <c:pt idx="367">
                  <c:v>3680</c:v>
                </c:pt>
                <c:pt idx="368">
                  <c:v>3690</c:v>
                </c:pt>
                <c:pt idx="369">
                  <c:v>3700</c:v>
                </c:pt>
                <c:pt idx="370">
                  <c:v>3710</c:v>
                </c:pt>
                <c:pt idx="371">
                  <c:v>3720</c:v>
                </c:pt>
                <c:pt idx="372">
                  <c:v>3730</c:v>
                </c:pt>
                <c:pt idx="373">
                  <c:v>3740</c:v>
                </c:pt>
                <c:pt idx="374">
                  <c:v>3750</c:v>
                </c:pt>
                <c:pt idx="375">
                  <c:v>3760</c:v>
                </c:pt>
                <c:pt idx="376">
                  <c:v>3770</c:v>
                </c:pt>
                <c:pt idx="377">
                  <c:v>3780</c:v>
                </c:pt>
                <c:pt idx="378">
                  <c:v>3790</c:v>
                </c:pt>
                <c:pt idx="379">
                  <c:v>3800</c:v>
                </c:pt>
                <c:pt idx="380">
                  <c:v>3810</c:v>
                </c:pt>
                <c:pt idx="381">
                  <c:v>3820</c:v>
                </c:pt>
                <c:pt idx="382">
                  <c:v>3830</c:v>
                </c:pt>
                <c:pt idx="383">
                  <c:v>3840</c:v>
                </c:pt>
                <c:pt idx="384">
                  <c:v>3850</c:v>
                </c:pt>
                <c:pt idx="385">
                  <c:v>3860</c:v>
                </c:pt>
                <c:pt idx="386">
                  <c:v>3870</c:v>
                </c:pt>
                <c:pt idx="387">
                  <c:v>3880</c:v>
                </c:pt>
                <c:pt idx="388">
                  <c:v>3890</c:v>
                </c:pt>
                <c:pt idx="389">
                  <c:v>3900</c:v>
                </c:pt>
                <c:pt idx="390">
                  <c:v>3910</c:v>
                </c:pt>
                <c:pt idx="391">
                  <c:v>3920</c:v>
                </c:pt>
                <c:pt idx="392">
                  <c:v>3930</c:v>
                </c:pt>
                <c:pt idx="393">
                  <c:v>3940</c:v>
                </c:pt>
                <c:pt idx="394">
                  <c:v>3950</c:v>
                </c:pt>
                <c:pt idx="395">
                  <c:v>3960</c:v>
                </c:pt>
                <c:pt idx="396">
                  <c:v>3970</c:v>
                </c:pt>
                <c:pt idx="397">
                  <c:v>3980</c:v>
                </c:pt>
                <c:pt idx="398">
                  <c:v>3990</c:v>
                </c:pt>
                <c:pt idx="399">
                  <c:v>4000</c:v>
                </c:pt>
                <c:pt idx="400">
                  <c:v>4010</c:v>
                </c:pt>
                <c:pt idx="401">
                  <c:v>4020</c:v>
                </c:pt>
                <c:pt idx="402">
                  <c:v>4030</c:v>
                </c:pt>
                <c:pt idx="403">
                  <c:v>4040</c:v>
                </c:pt>
                <c:pt idx="404">
                  <c:v>4050</c:v>
                </c:pt>
                <c:pt idx="405">
                  <c:v>4060</c:v>
                </c:pt>
                <c:pt idx="406">
                  <c:v>4070</c:v>
                </c:pt>
                <c:pt idx="407">
                  <c:v>4080</c:v>
                </c:pt>
                <c:pt idx="408">
                  <c:v>4090</c:v>
                </c:pt>
                <c:pt idx="409">
                  <c:v>4100</c:v>
                </c:pt>
                <c:pt idx="410">
                  <c:v>4110</c:v>
                </c:pt>
                <c:pt idx="411">
                  <c:v>4120</c:v>
                </c:pt>
                <c:pt idx="412">
                  <c:v>4130</c:v>
                </c:pt>
                <c:pt idx="413">
                  <c:v>4140</c:v>
                </c:pt>
                <c:pt idx="414">
                  <c:v>4150</c:v>
                </c:pt>
                <c:pt idx="415">
                  <c:v>4160</c:v>
                </c:pt>
                <c:pt idx="416">
                  <c:v>4170</c:v>
                </c:pt>
                <c:pt idx="417">
                  <c:v>4180</c:v>
                </c:pt>
                <c:pt idx="418">
                  <c:v>4190</c:v>
                </c:pt>
                <c:pt idx="419">
                  <c:v>4200</c:v>
                </c:pt>
                <c:pt idx="420">
                  <c:v>4210</c:v>
                </c:pt>
                <c:pt idx="421">
                  <c:v>4220</c:v>
                </c:pt>
                <c:pt idx="422">
                  <c:v>4230</c:v>
                </c:pt>
                <c:pt idx="423">
                  <c:v>4240</c:v>
                </c:pt>
                <c:pt idx="424">
                  <c:v>4250</c:v>
                </c:pt>
                <c:pt idx="425">
                  <c:v>4260</c:v>
                </c:pt>
                <c:pt idx="426">
                  <c:v>4270</c:v>
                </c:pt>
                <c:pt idx="427">
                  <c:v>4280</c:v>
                </c:pt>
                <c:pt idx="428">
                  <c:v>4290</c:v>
                </c:pt>
                <c:pt idx="429">
                  <c:v>4300</c:v>
                </c:pt>
                <c:pt idx="430">
                  <c:v>4310</c:v>
                </c:pt>
                <c:pt idx="431">
                  <c:v>4320</c:v>
                </c:pt>
                <c:pt idx="432">
                  <c:v>4330</c:v>
                </c:pt>
                <c:pt idx="433">
                  <c:v>4340</c:v>
                </c:pt>
                <c:pt idx="434">
                  <c:v>4350</c:v>
                </c:pt>
                <c:pt idx="435">
                  <c:v>4360</c:v>
                </c:pt>
                <c:pt idx="436">
                  <c:v>4370</c:v>
                </c:pt>
                <c:pt idx="437">
                  <c:v>4380</c:v>
                </c:pt>
                <c:pt idx="438">
                  <c:v>4390</c:v>
                </c:pt>
                <c:pt idx="439">
                  <c:v>4400</c:v>
                </c:pt>
                <c:pt idx="440">
                  <c:v>4410</c:v>
                </c:pt>
                <c:pt idx="441">
                  <c:v>4420</c:v>
                </c:pt>
                <c:pt idx="442">
                  <c:v>4430</c:v>
                </c:pt>
                <c:pt idx="443">
                  <c:v>4440</c:v>
                </c:pt>
                <c:pt idx="444">
                  <c:v>4450</c:v>
                </c:pt>
                <c:pt idx="445">
                  <c:v>4460</c:v>
                </c:pt>
                <c:pt idx="446">
                  <c:v>4470</c:v>
                </c:pt>
                <c:pt idx="447">
                  <c:v>4480</c:v>
                </c:pt>
                <c:pt idx="448">
                  <c:v>4490</c:v>
                </c:pt>
                <c:pt idx="449">
                  <c:v>4500</c:v>
                </c:pt>
                <c:pt idx="450">
                  <c:v>4510</c:v>
                </c:pt>
                <c:pt idx="451">
                  <c:v>4520</c:v>
                </c:pt>
                <c:pt idx="452">
                  <c:v>4530</c:v>
                </c:pt>
                <c:pt idx="453">
                  <c:v>4540</c:v>
                </c:pt>
                <c:pt idx="454">
                  <c:v>4550</c:v>
                </c:pt>
                <c:pt idx="455">
                  <c:v>4560</c:v>
                </c:pt>
                <c:pt idx="456">
                  <c:v>4570</c:v>
                </c:pt>
                <c:pt idx="457">
                  <c:v>4580</c:v>
                </c:pt>
                <c:pt idx="458">
                  <c:v>4590</c:v>
                </c:pt>
                <c:pt idx="459">
                  <c:v>4600</c:v>
                </c:pt>
                <c:pt idx="460">
                  <c:v>4610</c:v>
                </c:pt>
                <c:pt idx="461">
                  <c:v>4620</c:v>
                </c:pt>
                <c:pt idx="462">
                  <c:v>4630</c:v>
                </c:pt>
                <c:pt idx="463">
                  <c:v>4640</c:v>
                </c:pt>
                <c:pt idx="464">
                  <c:v>4650</c:v>
                </c:pt>
                <c:pt idx="465">
                  <c:v>4660</c:v>
                </c:pt>
                <c:pt idx="466">
                  <c:v>4670</c:v>
                </c:pt>
                <c:pt idx="467">
                  <c:v>4680</c:v>
                </c:pt>
                <c:pt idx="468">
                  <c:v>4690</c:v>
                </c:pt>
                <c:pt idx="469">
                  <c:v>4700</c:v>
                </c:pt>
                <c:pt idx="470">
                  <c:v>4710</c:v>
                </c:pt>
                <c:pt idx="471">
                  <c:v>4720</c:v>
                </c:pt>
                <c:pt idx="472">
                  <c:v>4730</c:v>
                </c:pt>
                <c:pt idx="473">
                  <c:v>4740</c:v>
                </c:pt>
                <c:pt idx="474">
                  <c:v>4750</c:v>
                </c:pt>
                <c:pt idx="475">
                  <c:v>4760</c:v>
                </c:pt>
                <c:pt idx="476">
                  <c:v>4770</c:v>
                </c:pt>
                <c:pt idx="477">
                  <c:v>4780</c:v>
                </c:pt>
                <c:pt idx="478">
                  <c:v>4790</c:v>
                </c:pt>
                <c:pt idx="479">
                  <c:v>4800</c:v>
                </c:pt>
                <c:pt idx="480">
                  <c:v>4810</c:v>
                </c:pt>
                <c:pt idx="481">
                  <c:v>4820</c:v>
                </c:pt>
                <c:pt idx="482">
                  <c:v>4830</c:v>
                </c:pt>
                <c:pt idx="483">
                  <c:v>4840</c:v>
                </c:pt>
                <c:pt idx="484">
                  <c:v>4850</c:v>
                </c:pt>
                <c:pt idx="485">
                  <c:v>4860</c:v>
                </c:pt>
                <c:pt idx="486">
                  <c:v>4870</c:v>
                </c:pt>
                <c:pt idx="487">
                  <c:v>4880</c:v>
                </c:pt>
                <c:pt idx="488">
                  <c:v>4890</c:v>
                </c:pt>
                <c:pt idx="489">
                  <c:v>4900</c:v>
                </c:pt>
                <c:pt idx="490">
                  <c:v>4910</c:v>
                </c:pt>
                <c:pt idx="491">
                  <c:v>4920</c:v>
                </c:pt>
                <c:pt idx="492">
                  <c:v>4930</c:v>
                </c:pt>
                <c:pt idx="493">
                  <c:v>4940</c:v>
                </c:pt>
                <c:pt idx="494">
                  <c:v>4950</c:v>
                </c:pt>
                <c:pt idx="495">
                  <c:v>4960</c:v>
                </c:pt>
                <c:pt idx="496">
                  <c:v>4970</c:v>
                </c:pt>
                <c:pt idx="497">
                  <c:v>4980</c:v>
                </c:pt>
                <c:pt idx="498">
                  <c:v>4990</c:v>
                </c:pt>
                <c:pt idx="499">
                  <c:v>5000</c:v>
                </c:pt>
                <c:pt idx="500">
                  <c:v>5010</c:v>
                </c:pt>
                <c:pt idx="501">
                  <c:v>5020</c:v>
                </c:pt>
                <c:pt idx="502">
                  <c:v>5030</c:v>
                </c:pt>
                <c:pt idx="503">
                  <c:v>5040</c:v>
                </c:pt>
                <c:pt idx="504">
                  <c:v>5050</c:v>
                </c:pt>
                <c:pt idx="505">
                  <c:v>5060</c:v>
                </c:pt>
                <c:pt idx="506">
                  <c:v>5070</c:v>
                </c:pt>
                <c:pt idx="507">
                  <c:v>5080</c:v>
                </c:pt>
                <c:pt idx="508">
                  <c:v>5090</c:v>
                </c:pt>
                <c:pt idx="509">
                  <c:v>5100</c:v>
                </c:pt>
                <c:pt idx="510">
                  <c:v>5110</c:v>
                </c:pt>
                <c:pt idx="511">
                  <c:v>5120</c:v>
                </c:pt>
                <c:pt idx="512">
                  <c:v>5130</c:v>
                </c:pt>
                <c:pt idx="513">
                  <c:v>5140</c:v>
                </c:pt>
                <c:pt idx="514">
                  <c:v>5150</c:v>
                </c:pt>
                <c:pt idx="515">
                  <c:v>5160</c:v>
                </c:pt>
                <c:pt idx="516">
                  <c:v>5170</c:v>
                </c:pt>
                <c:pt idx="517">
                  <c:v>5180</c:v>
                </c:pt>
                <c:pt idx="518">
                  <c:v>5190</c:v>
                </c:pt>
                <c:pt idx="519">
                  <c:v>5200</c:v>
                </c:pt>
                <c:pt idx="520">
                  <c:v>5210</c:v>
                </c:pt>
                <c:pt idx="521">
                  <c:v>5220</c:v>
                </c:pt>
                <c:pt idx="522">
                  <c:v>5230</c:v>
                </c:pt>
                <c:pt idx="523">
                  <c:v>5240</c:v>
                </c:pt>
                <c:pt idx="524">
                  <c:v>5250</c:v>
                </c:pt>
                <c:pt idx="525">
                  <c:v>5260</c:v>
                </c:pt>
                <c:pt idx="526">
                  <c:v>5270</c:v>
                </c:pt>
                <c:pt idx="527">
                  <c:v>5280</c:v>
                </c:pt>
                <c:pt idx="528">
                  <c:v>5290</c:v>
                </c:pt>
                <c:pt idx="529">
                  <c:v>5300</c:v>
                </c:pt>
                <c:pt idx="530">
                  <c:v>5310</c:v>
                </c:pt>
                <c:pt idx="531">
                  <c:v>5320</c:v>
                </c:pt>
                <c:pt idx="532">
                  <c:v>5330</c:v>
                </c:pt>
                <c:pt idx="533">
                  <c:v>5340</c:v>
                </c:pt>
                <c:pt idx="534">
                  <c:v>5350</c:v>
                </c:pt>
                <c:pt idx="535">
                  <c:v>5360</c:v>
                </c:pt>
                <c:pt idx="536">
                  <c:v>5370</c:v>
                </c:pt>
                <c:pt idx="537">
                  <c:v>5380</c:v>
                </c:pt>
                <c:pt idx="538">
                  <c:v>5390</c:v>
                </c:pt>
                <c:pt idx="539">
                  <c:v>5400</c:v>
                </c:pt>
                <c:pt idx="540">
                  <c:v>5410</c:v>
                </c:pt>
                <c:pt idx="541">
                  <c:v>5420</c:v>
                </c:pt>
                <c:pt idx="542">
                  <c:v>5430</c:v>
                </c:pt>
                <c:pt idx="543">
                  <c:v>5440</c:v>
                </c:pt>
                <c:pt idx="544">
                  <c:v>5450</c:v>
                </c:pt>
                <c:pt idx="545">
                  <c:v>5460</c:v>
                </c:pt>
                <c:pt idx="546">
                  <c:v>5470</c:v>
                </c:pt>
                <c:pt idx="547">
                  <c:v>5480</c:v>
                </c:pt>
                <c:pt idx="548">
                  <c:v>5490</c:v>
                </c:pt>
                <c:pt idx="549">
                  <c:v>5500</c:v>
                </c:pt>
                <c:pt idx="550">
                  <c:v>5510</c:v>
                </c:pt>
                <c:pt idx="551">
                  <c:v>5520</c:v>
                </c:pt>
                <c:pt idx="552">
                  <c:v>5530</c:v>
                </c:pt>
                <c:pt idx="553">
                  <c:v>5540</c:v>
                </c:pt>
                <c:pt idx="554">
                  <c:v>5550</c:v>
                </c:pt>
                <c:pt idx="555">
                  <c:v>5560</c:v>
                </c:pt>
                <c:pt idx="556">
                  <c:v>5570</c:v>
                </c:pt>
                <c:pt idx="557">
                  <c:v>5580</c:v>
                </c:pt>
                <c:pt idx="558">
                  <c:v>5590</c:v>
                </c:pt>
                <c:pt idx="559">
                  <c:v>5600</c:v>
                </c:pt>
                <c:pt idx="560">
                  <c:v>5610</c:v>
                </c:pt>
                <c:pt idx="561">
                  <c:v>5620</c:v>
                </c:pt>
                <c:pt idx="562">
                  <c:v>5630</c:v>
                </c:pt>
                <c:pt idx="563">
                  <c:v>5640</c:v>
                </c:pt>
                <c:pt idx="564">
                  <c:v>5650</c:v>
                </c:pt>
                <c:pt idx="565">
                  <c:v>5660</c:v>
                </c:pt>
                <c:pt idx="566">
                  <c:v>5670</c:v>
                </c:pt>
                <c:pt idx="567">
                  <c:v>5680</c:v>
                </c:pt>
                <c:pt idx="568">
                  <c:v>5690</c:v>
                </c:pt>
                <c:pt idx="569">
                  <c:v>5700</c:v>
                </c:pt>
                <c:pt idx="570">
                  <c:v>5710</c:v>
                </c:pt>
                <c:pt idx="571">
                  <c:v>5720</c:v>
                </c:pt>
                <c:pt idx="572">
                  <c:v>5730</c:v>
                </c:pt>
                <c:pt idx="573">
                  <c:v>5740</c:v>
                </c:pt>
                <c:pt idx="574">
                  <c:v>5750</c:v>
                </c:pt>
                <c:pt idx="575">
                  <c:v>5760</c:v>
                </c:pt>
                <c:pt idx="576">
                  <c:v>5770</c:v>
                </c:pt>
                <c:pt idx="577">
                  <c:v>5780</c:v>
                </c:pt>
                <c:pt idx="578">
                  <c:v>5790</c:v>
                </c:pt>
                <c:pt idx="579">
                  <c:v>5800</c:v>
                </c:pt>
                <c:pt idx="580">
                  <c:v>5810</c:v>
                </c:pt>
                <c:pt idx="581">
                  <c:v>5820</c:v>
                </c:pt>
                <c:pt idx="582">
                  <c:v>5830</c:v>
                </c:pt>
                <c:pt idx="583">
                  <c:v>5840</c:v>
                </c:pt>
                <c:pt idx="584">
                  <c:v>5850</c:v>
                </c:pt>
                <c:pt idx="585">
                  <c:v>5860</c:v>
                </c:pt>
                <c:pt idx="586">
                  <c:v>5870</c:v>
                </c:pt>
                <c:pt idx="587">
                  <c:v>5880</c:v>
                </c:pt>
                <c:pt idx="588">
                  <c:v>5890</c:v>
                </c:pt>
                <c:pt idx="589">
                  <c:v>5900</c:v>
                </c:pt>
                <c:pt idx="590">
                  <c:v>5910</c:v>
                </c:pt>
                <c:pt idx="591">
                  <c:v>5920</c:v>
                </c:pt>
                <c:pt idx="592">
                  <c:v>5930</c:v>
                </c:pt>
                <c:pt idx="593">
                  <c:v>5940</c:v>
                </c:pt>
                <c:pt idx="594">
                  <c:v>5950</c:v>
                </c:pt>
                <c:pt idx="595">
                  <c:v>5960</c:v>
                </c:pt>
                <c:pt idx="596">
                  <c:v>5970</c:v>
                </c:pt>
                <c:pt idx="597">
                  <c:v>5980</c:v>
                </c:pt>
                <c:pt idx="598">
                  <c:v>5990</c:v>
                </c:pt>
                <c:pt idx="599">
                  <c:v>6000</c:v>
                </c:pt>
                <c:pt idx="600">
                  <c:v>6010</c:v>
                </c:pt>
                <c:pt idx="601">
                  <c:v>6020</c:v>
                </c:pt>
                <c:pt idx="602">
                  <c:v>6030</c:v>
                </c:pt>
                <c:pt idx="603">
                  <c:v>6040</c:v>
                </c:pt>
                <c:pt idx="604">
                  <c:v>6050</c:v>
                </c:pt>
                <c:pt idx="605">
                  <c:v>6060</c:v>
                </c:pt>
                <c:pt idx="606">
                  <c:v>6070</c:v>
                </c:pt>
                <c:pt idx="607">
                  <c:v>6080</c:v>
                </c:pt>
                <c:pt idx="608">
                  <c:v>6090</c:v>
                </c:pt>
                <c:pt idx="609">
                  <c:v>6100</c:v>
                </c:pt>
                <c:pt idx="610">
                  <c:v>6110</c:v>
                </c:pt>
                <c:pt idx="611">
                  <c:v>6120</c:v>
                </c:pt>
                <c:pt idx="612">
                  <c:v>6130</c:v>
                </c:pt>
                <c:pt idx="613">
                  <c:v>6140</c:v>
                </c:pt>
                <c:pt idx="614">
                  <c:v>6150</c:v>
                </c:pt>
                <c:pt idx="615">
                  <c:v>6160</c:v>
                </c:pt>
                <c:pt idx="616">
                  <c:v>6170</c:v>
                </c:pt>
                <c:pt idx="617">
                  <c:v>6180</c:v>
                </c:pt>
                <c:pt idx="618">
                  <c:v>6190</c:v>
                </c:pt>
                <c:pt idx="619">
                  <c:v>6200</c:v>
                </c:pt>
                <c:pt idx="620">
                  <c:v>6210</c:v>
                </c:pt>
                <c:pt idx="621">
                  <c:v>6220</c:v>
                </c:pt>
                <c:pt idx="622">
                  <c:v>6230</c:v>
                </c:pt>
                <c:pt idx="623">
                  <c:v>6240</c:v>
                </c:pt>
                <c:pt idx="624">
                  <c:v>6250</c:v>
                </c:pt>
                <c:pt idx="625">
                  <c:v>6260</c:v>
                </c:pt>
                <c:pt idx="626">
                  <c:v>6270</c:v>
                </c:pt>
                <c:pt idx="627">
                  <c:v>6280</c:v>
                </c:pt>
                <c:pt idx="628">
                  <c:v>6290</c:v>
                </c:pt>
                <c:pt idx="629">
                  <c:v>6300</c:v>
                </c:pt>
                <c:pt idx="630">
                  <c:v>6310</c:v>
                </c:pt>
                <c:pt idx="631">
                  <c:v>6320</c:v>
                </c:pt>
                <c:pt idx="632">
                  <c:v>6330</c:v>
                </c:pt>
                <c:pt idx="633">
                  <c:v>6340</c:v>
                </c:pt>
                <c:pt idx="634">
                  <c:v>6350</c:v>
                </c:pt>
                <c:pt idx="635">
                  <c:v>6360</c:v>
                </c:pt>
                <c:pt idx="636">
                  <c:v>6370</c:v>
                </c:pt>
                <c:pt idx="637">
                  <c:v>6380</c:v>
                </c:pt>
                <c:pt idx="638">
                  <c:v>6390</c:v>
                </c:pt>
                <c:pt idx="639">
                  <c:v>6400</c:v>
                </c:pt>
                <c:pt idx="640">
                  <c:v>6410</c:v>
                </c:pt>
                <c:pt idx="641">
                  <c:v>6420</c:v>
                </c:pt>
                <c:pt idx="642">
                  <c:v>6430</c:v>
                </c:pt>
                <c:pt idx="643">
                  <c:v>6440</c:v>
                </c:pt>
                <c:pt idx="644">
                  <c:v>6450</c:v>
                </c:pt>
                <c:pt idx="645">
                  <c:v>6460</c:v>
                </c:pt>
                <c:pt idx="646">
                  <c:v>6470</c:v>
                </c:pt>
                <c:pt idx="647">
                  <c:v>6480</c:v>
                </c:pt>
                <c:pt idx="648">
                  <c:v>6490</c:v>
                </c:pt>
                <c:pt idx="649">
                  <c:v>6500</c:v>
                </c:pt>
                <c:pt idx="650">
                  <c:v>6510</c:v>
                </c:pt>
                <c:pt idx="651">
                  <c:v>6520</c:v>
                </c:pt>
                <c:pt idx="652">
                  <c:v>6530</c:v>
                </c:pt>
                <c:pt idx="653">
                  <c:v>6540</c:v>
                </c:pt>
                <c:pt idx="654">
                  <c:v>6550</c:v>
                </c:pt>
                <c:pt idx="655">
                  <c:v>6560</c:v>
                </c:pt>
                <c:pt idx="656">
                  <c:v>6570</c:v>
                </c:pt>
                <c:pt idx="657">
                  <c:v>6580</c:v>
                </c:pt>
                <c:pt idx="658">
                  <c:v>6590</c:v>
                </c:pt>
                <c:pt idx="659">
                  <c:v>6600</c:v>
                </c:pt>
                <c:pt idx="660">
                  <c:v>6610</c:v>
                </c:pt>
                <c:pt idx="661">
                  <c:v>6620</c:v>
                </c:pt>
                <c:pt idx="662">
                  <c:v>6630</c:v>
                </c:pt>
                <c:pt idx="663">
                  <c:v>6640</c:v>
                </c:pt>
                <c:pt idx="664">
                  <c:v>6650</c:v>
                </c:pt>
                <c:pt idx="665">
                  <c:v>6660</c:v>
                </c:pt>
                <c:pt idx="666">
                  <c:v>6670</c:v>
                </c:pt>
                <c:pt idx="667">
                  <c:v>6680</c:v>
                </c:pt>
                <c:pt idx="668">
                  <c:v>6690</c:v>
                </c:pt>
                <c:pt idx="669">
                  <c:v>6700</c:v>
                </c:pt>
                <c:pt idx="670">
                  <c:v>6710</c:v>
                </c:pt>
                <c:pt idx="671">
                  <c:v>6720</c:v>
                </c:pt>
                <c:pt idx="672">
                  <c:v>6730</c:v>
                </c:pt>
                <c:pt idx="673">
                  <c:v>6740</c:v>
                </c:pt>
                <c:pt idx="674">
                  <c:v>6750</c:v>
                </c:pt>
                <c:pt idx="675">
                  <c:v>6760</c:v>
                </c:pt>
                <c:pt idx="676">
                  <c:v>6770</c:v>
                </c:pt>
                <c:pt idx="677">
                  <c:v>6780</c:v>
                </c:pt>
                <c:pt idx="678">
                  <c:v>6790</c:v>
                </c:pt>
                <c:pt idx="679">
                  <c:v>6800</c:v>
                </c:pt>
                <c:pt idx="680">
                  <c:v>6810</c:v>
                </c:pt>
                <c:pt idx="681">
                  <c:v>6820</c:v>
                </c:pt>
                <c:pt idx="682">
                  <c:v>6830</c:v>
                </c:pt>
                <c:pt idx="683">
                  <c:v>6840</c:v>
                </c:pt>
                <c:pt idx="684">
                  <c:v>6850</c:v>
                </c:pt>
                <c:pt idx="685">
                  <c:v>6860</c:v>
                </c:pt>
                <c:pt idx="686">
                  <c:v>6870</c:v>
                </c:pt>
                <c:pt idx="687">
                  <c:v>6880</c:v>
                </c:pt>
                <c:pt idx="688">
                  <c:v>6890</c:v>
                </c:pt>
                <c:pt idx="689">
                  <c:v>6900</c:v>
                </c:pt>
                <c:pt idx="690">
                  <c:v>6910</c:v>
                </c:pt>
                <c:pt idx="691">
                  <c:v>6920</c:v>
                </c:pt>
                <c:pt idx="692">
                  <c:v>6930</c:v>
                </c:pt>
                <c:pt idx="693">
                  <c:v>6940</c:v>
                </c:pt>
                <c:pt idx="694">
                  <c:v>6950</c:v>
                </c:pt>
                <c:pt idx="695">
                  <c:v>6960</c:v>
                </c:pt>
                <c:pt idx="696">
                  <c:v>6970</c:v>
                </c:pt>
                <c:pt idx="697">
                  <c:v>6980</c:v>
                </c:pt>
                <c:pt idx="698">
                  <c:v>6990</c:v>
                </c:pt>
                <c:pt idx="699">
                  <c:v>7000</c:v>
                </c:pt>
                <c:pt idx="700">
                  <c:v>7010</c:v>
                </c:pt>
                <c:pt idx="701">
                  <c:v>7020</c:v>
                </c:pt>
                <c:pt idx="702">
                  <c:v>7030</c:v>
                </c:pt>
                <c:pt idx="703">
                  <c:v>7040</c:v>
                </c:pt>
                <c:pt idx="704">
                  <c:v>7050</c:v>
                </c:pt>
                <c:pt idx="705">
                  <c:v>7060</c:v>
                </c:pt>
                <c:pt idx="706">
                  <c:v>7070</c:v>
                </c:pt>
                <c:pt idx="707">
                  <c:v>7080</c:v>
                </c:pt>
                <c:pt idx="708">
                  <c:v>7090</c:v>
                </c:pt>
                <c:pt idx="709">
                  <c:v>7100</c:v>
                </c:pt>
                <c:pt idx="710">
                  <c:v>7110</c:v>
                </c:pt>
                <c:pt idx="711">
                  <c:v>7120</c:v>
                </c:pt>
                <c:pt idx="712">
                  <c:v>7130</c:v>
                </c:pt>
                <c:pt idx="713">
                  <c:v>7140</c:v>
                </c:pt>
                <c:pt idx="714">
                  <c:v>7150</c:v>
                </c:pt>
                <c:pt idx="715">
                  <c:v>7160</c:v>
                </c:pt>
                <c:pt idx="716">
                  <c:v>7170</c:v>
                </c:pt>
                <c:pt idx="717">
                  <c:v>7180</c:v>
                </c:pt>
                <c:pt idx="718">
                  <c:v>7190</c:v>
                </c:pt>
                <c:pt idx="719">
                  <c:v>7200</c:v>
                </c:pt>
                <c:pt idx="720">
                  <c:v>7210</c:v>
                </c:pt>
                <c:pt idx="721">
                  <c:v>7220</c:v>
                </c:pt>
                <c:pt idx="722">
                  <c:v>7230</c:v>
                </c:pt>
                <c:pt idx="723">
                  <c:v>7240</c:v>
                </c:pt>
                <c:pt idx="724">
                  <c:v>7250</c:v>
                </c:pt>
                <c:pt idx="725">
                  <c:v>7260</c:v>
                </c:pt>
                <c:pt idx="726">
                  <c:v>7270</c:v>
                </c:pt>
                <c:pt idx="727">
                  <c:v>7280</c:v>
                </c:pt>
                <c:pt idx="728">
                  <c:v>7290</c:v>
                </c:pt>
                <c:pt idx="729">
                  <c:v>7300</c:v>
                </c:pt>
                <c:pt idx="730">
                  <c:v>7310</c:v>
                </c:pt>
                <c:pt idx="731">
                  <c:v>7320</c:v>
                </c:pt>
                <c:pt idx="732">
                  <c:v>7330</c:v>
                </c:pt>
                <c:pt idx="733">
                  <c:v>7340</c:v>
                </c:pt>
                <c:pt idx="734">
                  <c:v>7350</c:v>
                </c:pt>
                <c:pt idx="735">
                  <c:v>7360</c:v>
                </c:pt>
                <c:pt idx="736">
                  <c:v>7370</c:v>
                </c:pt>
                <c:pt idx="737">
                  <c:v>7380</c:v>
                </c:pt>
                <c:pt idx="738">
                  <c:v>7390</c:v>
                </c:pt>
                <c:pt idx="739">
                  <c:v>7400</c:v>
                </c:pt>
                <c:pt idx="740">
                  <c:v>7410</c:v>
                </c:pt>
                <c:pt idx="741">
                  <c:v>7420</c:v>
                </c:pt>
                <c:pt idx="742">
                  <c:v>7430</c:v>
                </c:pt>
                <c:pt idx="743">
                  <c:v>7440</c:v>
                </c:pt>
                <c:pt idx="744">
                  <c:v>7450</c:v>
                </c:pt>
                <c:pt idx="745">
                  <c:v>7460</c:v>
                </c:pt>
                <c:pt idx="746">
                  <c:v>7470</c:v>
                </c:pt>
                <c:pt idx="747">
                  <c:v>7480</c:v>
                </c:pt>
                <c:pt idx="748">
                  <c:v>7490</c:v>
                </c:pt>
                <c:pt idx="749">
                  <c:v>7500</c:v>
                </c:pt>
                <c:pt idx="750">
                  <c:v>7510</c:v>
                </c:pt>
                <c:pt idx="751">
                  <c:v>7520</c:v>
                </c:pt>
                <c:pt idx="752">
                  <c:v>7530</c:v>
                </c:pt>
                <c:pt idx="753">
                  <c:v>7540</c:v>
                </c:pt>
                <c:pt idx="754">
                  <c:v>7550</c:v>
                </c:pt>
                <c:pt idx="755">
                  <c:v>7560</c:v>
                </c:pt>
                <c:pt idx="756">
                  <c:v>7570</c:v>
                </c:pt>
                <c:pt idx="757">
                  <c:v>7580</c:v>
                </c:pt>
                <c:pt idx="758">
                  <c:v>7590</c:v>
                </c:pt>
                <c:pt idx="759">
                  <c:v>7600</c:v>
                </c:pt>
                <c:pt idx="760">
                  <c:v>7610</c:v>
                </c:pt>
                <c:pt idx="761">
                  <c:v>7620</c:v>
                </c:pt>
                <c:pt idx="762">
                  <c:v>7630</c:v>
                </c:pt>
                <c:pt idx="763">
                  <c:v>7640</c:v>
                </c:pt>
                <c:pt idx="764">
                  <c:v>7650</c:v>
                </c:pt>
                <c:pt idx="765">
                  <c:v>7660</c:v>
                </c:pt>
                <c:pt idx="766">
                  <c:v>7670</c:v>
                </c:pt>
                <c:pt idx="767">
                  <c:v>7680</c:v>
                </c:pt>
                <c:pt idx="768">
                  <c:v>7690</c:v>
                </c:pt>
                <c:pt idx="769">
                  <c:v>7700</c:v>
                </c:pt>
                <c:pt idx="770">
                  <c:v>7710</c:v>
                </c:pt>
                <c:pt idx="771">
                  <c:v>7720</c:v>
                </c:pt>
                <c:pt idx="772">
                  <c:v>7730</c:v>
                </c:pt>
                <c:pt idx="773">
                  <c:v>7740</c:v>
                </c:pt>
                <c:pt idx="774">
                  <c:v>7750</c:v>
                </c:pt>
                <c:pt idx="775">
                  <c:v>7760</c:v>
                </c:pt>
                <c:pt idx="776">
                  <c:v>7770</c:v>
                </c:pt>
                <c:pt idx="777">
                  <c:v>7780</c:v>
                </c:pt>
                <c:pt idx="778">
                  <c:v>7790</c:v>
                </c:pt>
                <c:pt idx="779">
                  <c:v>7800</c:v>
                </c:pt>
                <c:pt idx="780">
                  <c:v>7810</c:v>
                </c:pt>
                <c:pt idx="781">
                  <c:v>7820</c:v>
                </c:pt>
                <c:pt idx="782">
                  <c:v>7830</c:v>
                </c:pt>
                <c:pt idx="783">
                  <c:v>7840</c:v>
                </c:pt>
                <c:pt idx="784">
                  <c:v>7850</c:v>
                </c:pt>
                <c:pt idx="785">
                  <c:v>7860</c:v>
                </c:pt>
                <c:pt idx="786">
                  <c:v>7870</c:v>
                </c:pt>
                <c:pt idx="787">
                  <c:v>7880</c:v>
                </c:pt>
                <c:pt idx="788">
                  <c:v>7890</c:v>
                </c:pt>
                <c:pt idx="789">
                  <c:v>7900</c:v>
                </c:pt>
                <c:pt idx="790">
                  <c:v>7910</c:v>
                </c:pt>
                <c:pt idx="791">
                  <c:v>7920</c:v>
                </c:pt>
                <c:pt idx="792">
                  <c:v>7930</c:v>
                </c:pt>
                <c:pt idx="793">
                  <c:v>7940</c:v>
                </c:pt>
                <c:pt idx="794">
                  <c:v>7950</c:v>
                </c:pt>
                <c:pt idx="795">
                  <c:v>7960</c:v>
                </c:pt>
                <c:pt idx="796">
                  <c:v>7970</c:v>
                </c:pt>
                <c:pt idx="797">
                  <c:v>7980</c:v>
                </c:pt>
                <c:pt idx="798">
                  <c:v>7990</c:v>
                </c:pt>
                <c:pt idx="799">
                  <c:v>8000</c:v>
                </c:pt>
                <c:pt idx="800">
                  <c:v>8010</c:v>
                </c:pt>
                <c:pt idx="801">
                  <c:v>8020</c:v>
                </c:pt>
                <c:pt idx="802">
                  <c:v>8030</c:v>
                </c:pt>
                <c:pt idx="803">
                  <c:v>8040</c:v>
                </c:pt>
                <c:pt idx="804">
                  <c:v>8050</c:v>
                </c:pt>
                <c:pt idx="805">
                  <c:v>8060</c:v>
                </c:pt>
                <c:pt idx="806">
                  <c:v>8070</c:v>
                </c:pt>
                <c:pt idx="807">
                  <c:v>8080</c:v>
                </c:pt>
                <c:pt idx="808">
                  <c:v>8090</c:v>
                </c:pt>
                <c:pt idx="809">
                  <c:v>8100</c:v>
                </c:pt>
                <c:pt idx="810">
                  <c:v>8110</c:v>
                </c:pt>
                <c:pt idx="811">
                  <c:v>8120</c:v>
                </c:pt>
                <c:pt idx="812">
                  <c:v>8130</c:v>
                </c:pt>
                <c:pt idx="813">
                  <c:v>8140</c:v>
                </c:pt>
                <c:pt idx="814">
                  <c:v>8150</c:v>
                </c:pt>
                <c:pt idx="815">
                  <c:v>8160</c:v>
                </c:pt>
                <c:pt idx="816">
                  <c:v>8170</c:v>
                </c:pt>
                <c:pt idx="817">
                  <c:v>8180</c:v>
                </c:pt>
                <c:pt idx="818">
                  <c:v>8190</c:v>
                </c:pt>
                <c:pt idx="819">
                  <c:v>8200</c:v>
                </c:pt>
                <c:pt idx="820">
                  <c:v>8210</c:v>
                </c:pt>
                <c:pt idx="821">
                  <c:v>8220</c:v>
                </c:pt>
                <c:pt idx="822">
                  <c:v>8230</c:v>
                </c:pt>
                <c:pt idx="823">
                  <c:v>8240</c:v>
                </c:pt>
                <c:pt idx="824">
                  <c:v>8250</c:v>
                </c:pt>
                <c:pt idx="825">
                  <c:v>8260</c:v>
                </c:pt>
                <c:pt idx="826">
                  <c:v>8270</c:v>
                </c:pt>
                <c:pt idx="827">
                  <c:v>8280</c:v>
                </c:pt>
                <c:pt idx="828">
                  <c:v>8290</c:v>
                </c:pt>
                <c:pt idx="829">
                  <c:v>8300</c:v>
                </c:pt>
                <c:pt idx="830">
                  <c:v>8310</c:v>
                </c:pt>
                <c:pt idx="831">
                  <c:v>8320</c:v>
                </c:pt>
                <c:pt idx="832">
                  <c:v>8330</c:v>
                </c:pt>
                <c:pt idx="833">
                  <c:v>8340</c:v>
                </c:pt>
                <c:pt idx="834">
                  <c:v>8350</c:v>
                </c:pt>
                <c:pt idx="835">
                  <c:v>8360</c:v>
                </c:pt>
                <c:pt idx="836">
                  <c:v>8370</c:v>
                </c:pt>
                <c:pt idx="837">
                  <c:v>8380</c:v>
                </c:pt>
                <c:pt idx="838">
                  <c:v>8390</c:v>
                </c:pt>
                <c:pt idx="839">
                  <c:v>8400</c:v>
                </c:pt>
                <c:pt idx="840">
                  <c:v>8410</c:v>
                </c:pt>
                <c:pt idx="841">
                  <c:v>8420</c:v>
                </c:pt>
                <c:pt idx="842">
                  <c:v>8430</c:v>
                </c:pt>
                <c:pt idx="843">
                  <c:v>8440</c:v>
                </c:pt>
                <c:pt idx="844">
                  <c:v>8450</c:v>
                </c:pt>
                <c:pt idx="845">
                  <c:v>8460</c:v>
                </c:pt>
                <c:pt idx="846">
                  <c:v>8470</c:v>
                </c:pt>
                <c:pt idx="847">
                  <c:v>8480</c:v>
                </c:pt>
                <c:pt idx="848">
                  <c:v>8490</c:v>
                </c:pt>
                <c:pt idx="849">
                  <c:v>8500</c:v>
                </c:pt>
                <c:pt idx="850">
                  <c:v>8510</c:v>
                </c:pt>
                <c:pt idx="851">
                  <c:v>8520</c:v>
                </c:pt>
                <c:pt idx="852">
                  <c:v>8530</c:v>
                </c:pt>
                <c:pt idx="853">
                  <c:v>8540</c:v>
                </c:pt>
                <c:pt idx="854">
                  <c:v>8550</c:v>
                </c:pt>
                <c:pt idx="855">
                  <c:v>8560</c:v>
                </c:pt>
                <c:pt idx="856">
                  <c:v>8570</c:v>
                </c:pt>
                <c:pt idx="857">
                  <c:v>8580</c:v>
                </c:pt>
                <c:pt idx="858">
                  <c:v>8590</c:v>
                </c:pt>
                <c:pt idx="859">
                  <c:v>8600</c:v>
                </c:pt>
                <c:pt idx="860">
                  <c:v>8610</c:v>
                </c:pt>
                <c:pt idx="861">
                  <c:v>8620</c:v>
                </c:pt>
                <c:pt idx="862">
                  <c:v>8630</c:v>
                </c:pt>
                <c:pt idx="863">
                  <c:v>8640</c:v>
                </c:pt>
                <c:pt idx="864">
                  <c:v>8650</c:v>
                </c:pt>
                <c:pt idx="865">
                  <c:v>8660</c:v>
                </c:pt>
                <c:pt idx="866">
                  <c:v>8670</c:v>
                </c:pt>
                <c:pt idx="867">
                  <c:v>8680</c:v>
                </c:pt>
                <c:pt idx="868">
                  <c:v>8690</c:v>
                </c:pt>
                <c:pt idx="869">
                  <c:v>8700</c:v>
                </c:pt>
                <c:pt idx="870">
                  <c:v>8710</c:v>
                </c:pt>
                <c:pt idx="871">
                  <c:v>8720</c:v>
                </c:pt>
                <c:pt idx="872">
                  <c:v>8730</c:v>
                </c:pt>
                <c:pt idx="873">
                  <c:v>8740</c:v>
                </c:pt>
                <c:pt idx="874">
                  <c:v>8750</c:v>
                </c:pt>
                <c:pt idx="875">
                  <c:v>8760</c:v>
                </c:pt>
                <c:pt idx="876">
                  <c:v>8770</c:v>
                </c:pt>
                <c:pt idx="877">
                  <c:v>8780</c:v>
                </c:pt>
                <c:pt idx="878">
                  <c:v>8790</c:v>
                </c:pt>
                <c:pt idx="879">
                  <c:v>8800</c:v>
                </c:pt>
                <c:pt idx="880">
                  <c:v>8810</c:v>
                </c:pt>
                <c:pt idx="881">
                  <c:v>8820</c:v>
                </c:pt>
                <c:pt idx="882">
                  <c:v>8830</c:v>
                </c:pt>
                <c:pt idx="883">
                  <c:v>8840</c:v>
                </c:pt>
                <c:pt idx="884">
                  <c:v>8850</c:v>
                </c:pt>
                <c:pt idx="885">
                  <c:v>8860</c:v>
                </c:pt>
                <c:pt idx="886">
                  <c:v>8870</c:v>
                </c:pt>
                <c:pt idx="887">
                  <c:v>8880</c:v>
                </c:pt>
                <c:pt idx="888">
                  <c:v>8890</c:v>
                </c:pt>
                <c:pt idx="889">
                  <c:v>8900</c:v>
                </c:pt>
                <c:pt idx="890">
                  <c:v>8910</c:v>
                </c:pt>
                <c:pt idx="891">
                  <c:v>8920</c:v>
                </c:pt>
                <c:pt idx="892">
                  <c:v>8930</c:v>
                </c:pt>
                <c:pt idx="893">
                  <c:v>8940</c:v>
                </c:pt>
                <c:pt idx="894">
                  <c:v>8950</c:v>
                </c:pt>
                <c:pt idx="895">
                  <c:v>8960</c:v>
                </c:pt>
                <c:pt idx="896">
                  <c:v>8970</c:v>
                </c:pt>
                <c:pt idx="897">
                  <c:v>8980</c:v>
                </c:pt>
                <c:pt idx="898">
                  <c:v>8990</c:v>
                </c:pt>
                <c:pt idx="899">
                  <c:v>9000</c:v>
                </c:pt>
                <c:pt idx="900">
                  <c:v>9010</c:v>
                </c:pt>
                <c:pt idx="901">
                  <c:v>9020</c:v>
                </c:pt>
                <c:pt idx="902">
                  <c:v>9030</c:v>
                </c:pt>
                <c:pt idx="903">
                  <c:v>9040</c:v>
                </c:pt>
                <c:pt idx="904">
                  <c:v>9050</c:v>
                </c:pt>
                <c:pt idx="905">
                  <c:v>9060</c:v>
                </c:pt>
                <c:pt idx="906">
                  <c:v>9070</c:v>
                </c:pt>
                <c:pt idx="907">
                  <c:v>9080</c:v>
                </c:pt>
                <c:pt idx="908">
                  <c:v>9090</c:v>
                </c:pt>
                <c:pt idx="909">
                  <c:v>9100</c:v>
                </c:pt>
                <c:pt idx="910">
                  <c:v>9110</c:v>
                </c:pt>
                <c:pt idx="911">
                  <c:v>9120</c:v>
                </c:pt>
                <c:pt idx="912">
                  <c:v>9130</c:v>
                </c:pt>
                <c:pt idx="913">
                  <c:v>9140</c:v>
                </c:pt>
                <c:pt idx="914">
                  <c:v>9150</c:v>
                </c:pt>
                <c:pt idx="915">
                  <c:v>9160</c:v>
                </c:pt>
                <c:pt idx="916">
                  <c:v>9170</c:v>
                </c:pt>
                <c:pt idx="917">
                  <c:v>9180</c:v>
                </c:pt>
                <c:pt idx="918">
                  <c:v>9190</c:v>
                </c:pt>
                <c:pt idx="919">
                  <c:v>9200</c:v>
                </c:pt>
                <c:pt idx="920">
                  <c:v>9210</c:v>
                </c:pt>
                <c:pt idx="921">
                  <c:v>9220</c:v>
                </c:pt>
                <c:pt idx="922">
                  <c:v>9230</c:v>
                </c:pt>
                <c:pt idx="923">
                  <c:v>9240</c:v>
                </c:pt>
                <c:pt idx="924">
                  <c:v>9250</c:v>
                </c:pt>
                <c:pt idx="925">
                  <c:v>9260</c:v>
                </c:pt>
                <c:pt idx="926">
                  <c:v>9270</c:v>
                </c:pt>
                <c:pt idx="927">
                  <c:v>9280</c:v>
                </c:pt>
                <c:pt idx="928">
                  <c:v>9290</c:v>
                </c:pt>
                <c:pt idx="929">
                  <c:v>9300</c:v>
                </c:pt>
                <c:pt idx="930">
                  <c:v>9310</c:v>
                </c:pt>
                <c:pt idx="931">
                  <c:v>9320</c:v>
                </c:pt>
                <c:pt idx="932">
                  <c:v>9330</c:v>
                </c:pt>
                <c:pt idx="933">
                  <c:v>9340</c:v>
                </c:pt>
                <c:pt idx="934">
                  <c:v>9350</c:v>
                </c:pt>
                <c:pt idx="935">
                  <c:v>9360</c:v>
                </c:pt>
                <c:pt idx="936">
                  <c:v>9370</c:v>
                </c:pt>
                <c:pt idx="937">
                  <c:v>9380</c:v>
                </c:pt>
                <c:pt idx="938">
                  <c:v>9390</c:v>
                </c:pt>
                <c:pt idx="939">
                  <c:v>9400</c:v>
                </c:pt>
                <c:pt idx="940">
                  <c:v>9410</c:v>
                </c:pt>
                <c:pt idx="941">
                  <c:v>9420</c:v>
                </c:pt>
                <c:pt idx="942">
                  <c:v>9430</c:v>
                </c:pt>
                <c:pt idx="943">
                  <c:v>9440</c:v>
                </c:pt>
                <c:pt idx="944">
                  <c:v>9450</c:v>
                </c:pt>
                <c:pt idx="945">
                  <c:v>9460</c:v>
                </c:pt>
                <c:pt idx="946">
                  <c:v>9470</c:v>
                </c:pt>
                <c:pt idx="947">
                  <c:v>9480</c:v>
                </c:pt>
                <c:pt idx="948">
                  <c:v>9490</c:v>
                </c:pt>
                <c:pt idx="949">
                  <c:v>9500</c:v>
                </c:pt>
                <c:pt idx="950">
                  <c:v>9510</c:v>
                </c:pt>
                <c:pt idx="951">
                  <c:v>9520</c:v>
                </c:pt>
                <c:pt idx="952">
                  <c:v>9530</c:v>
                </c:pt>
                <c:pt idx="953">
                  <c:v>9540</c:v>
                </c:pt>
                <c:pt idx="954">
                  <c:v>9550</c:v>
                </c:pt>
                <c:pt idx="955">
                  <c:v>9560</c:v>
                </c:pt>
                <c:pt idx="956">
                  <c:v>9570</c:v>
                </c:pt>
                <c:pt idx="957">
                  <c:v>9580</c:v>
                </c:pt>
                <c:pt idx="958">
                  <c:v>9590</c:v>
                </c:pt>
                <c:pt idx="959">
                  <c:v>9600</c:v>
                </c:pt>
                <c:pt idx="960">
                  <c:v>9610</c:v>
                </c:pt>
                <c:pt idx="961">
                  <c:v>9620</c:v>
                </c:pt>
                <c:pt idx="962">
                  <c:v>9630</c:v>
                </c:pt>
                <c:pt idx="963">
                  <c:v>9640</c:v>
                </c:pt>
                <c:pt idx="964">
                  <c:v>9650</c:v>
                </c:pt>
                <c:pt idx="965">
                  <c:v>9660</c:v>
                </c:pt>
                <c:pt idx="966">
                  <c:v>9670</c:v>
                </c:pt>
                <c:pt idx="967">
                  <c:v>9680</c:v>
                </c:pt>
                <c:pt idx="968">
                  <c:v>9690</c:v>
                </c:pt>
                <c:pt idx="969">
                  <c:v>9700</c:v>
                </c:pt>
                <c:pt idx="970">
                  <c:v>9710</c:v>
                </c:pt>
                <c:pt idx="971">
                  <c:v>9720</c:v>
                </c:pt>
                <c:pt idx="972">
                  <c:v>9730</c:v>
                </c:pt>
                <c:pt idx="973">
                  <c:v>9740</c:v>
                </c:pt>
                <c:pt idx="974">
                  <c:v>9750</c:v>
                </c:pt>
                <c:pt idx="975">
                  <c:v>9760</c:v>
                </c:pt>
                <c:pt idx="976">
                  <c:v>9770</c:v>
                </c:pt>
                <c:pt idx="977">
                  <c:v>9780</c:v>
                </c:pt>
                <c:pt idx="978">
                  <c:v>9790</c:v>
                </c:pt>
                <c:pt idx="979">
                  <c:v>9800</c:v>
                </c:pt>
                <c:pt idx="980">
                  <c:v>9810</c:v>
                </c:pt>
                <c:pt idx="981">
                  <c:v>9820</c:v>
                </c:pt>
                <c:pt idx="982">
                  <c:v>9830</c:v>
                </c:pt>
                <c:pt idx="983">
                  <c:v>9840</c:v>
                </c:pt>
                <c:pt idx="984">
                  <c:v>9850</c:v>
                </c:pt>
                <c:pt idx="985">
                  <c:v>9860</c:v>
                </c:pt>
                <c:pt idx="986">
                  <c:v>9870</c:v>
                </c:pt>
                <c:pt idx="987">
                  <c:v>9880</c:v>
                </c:pt>
                <c:pt idx="988">
                  <c:v>9890</c:v>
                </c:pt>
                <c:pt idx="989">
                  <c:v>9900</c:v>
                </c:pt>
                <c:pt idx="990">
                  <c:v>9910</c:v>
                </c:pt>
                <c:pt idx="991">
                  <c:v>9920</c:v>
                </c:pt>
                <c:pt idx="992">
                  <c:v>9930</c:v>
                </c:pt>
                <c:pt idx="993">
                  <c:v>9940</c:v>
                </c:pt>
                <c:pt idx="994">
                  <c:v>9950</c:v>
                </c:pt>
                <c:pt idx="995">
                  <c:v>9960</c:v>
                </c:pt>
                <c:pt idx="996">
                  <c:v>9970</c:v>
                </c:pt>
                <c:pt idx="997">
                  <c:v>9980</c:v>
                </c:pt>
                <c:pt idx="998">
                  <c:v>9990</c:v>
                </c:pt>
                <c:pt idx="999">
                  <c:v>10000</c:v>
                </c:pt>
              </c:numCache>
            </c:numRef>
          </c:xVal>
          <c:yVal>
            <c:numRef>
              <c:f>List2!$J$2:$J$1001</c:f>
              <c:numCache>
                <c:formatCode>General</c:formatCode>
                <c:ptCount val="1000"/>
                <c:pt idx="0">
                  <c:v>0.14203897776422839</c:v>
                </c:pt>
                <c:pt idx="1">
                  <c:v>0.12488672123967985</c:v>
                </c:pt>
                <c:pt idx="2">
                  <c:v>0.1122092035197698</c:v>
                </c:pt>
                <c:pt idx="3">
                  <c:v>9.9725522776335812E-2</c:v>
                </c:pt>
                <c:pt idx="4">
                  <c:v>9.0586611656227653E-2</c:v>
                </c:pt>
                <c:pt idx="5">
                  <c:v>8.3189588319202909E-2</c:v>
                </c:pt>
                <c:pt idx="6">
                  <c:v>7.7658104118180901E-2</c:v>
                </c:pt>
                <c:pt idx="7">
                  <c:v>7.3270436896813243E-2</c:v>
                </c:pt>
                <c:pt idx="8">
                  <c:v>6.9931672789837432E-2</c:v>
                </c:pt>
                <c:pt idx="9">
                  <c:v>6.7593774290832853E-2</c:v>
                </c:pt>
                <c:pt idx="10">
                  <c:v>6.6076409723166613E-2</c:v>
                </c:pt>
                <c:pt idx="11">
                  <c:v>6.518919746710207E-2</c:v>
                </c:pt>
                <c:pt idx="12">
                  <c:v>6.4566021288029712E-2</c:v>
                </c:pt>
                <c:pt idx="13">
                  <c:v>6.395963995790159E-2</c:v>
                </c:pt>
                <c:pt idx="14">
                  <c:v>6.3290990512242504E-2</c:v>
                </c:pt>
                <c:pt idx="15">
                  <c:v>6.2586046617942814E-2</c:v>
                </c:pt>
                <c:pt idx="16">
                  <c:v>6.1929780562273454E-2</c:v>
                </c:pt>
                <c:pt idx="17">
                  <c:v>6.1360789595589632E-2</c:v>
                </c:pt>
                <c:pt idx="18">
                  <c:v>6.0883168726193912E-2</c:v>
                </c:pt>
                <c:pt idx="19">
                  <c:v>6.0464934394543278E-2</c:v>
                </c:pt>
                <c:pt idx="20">
                  <c:v>6.0073962980579543E-2</c:v>
                </c:pt>
                <c:pt idx="21">
                  <c:v>5.9891299001496534E-2</c:v>
                </c:pt>
                <c:pt idx="22">
                  <c:v>5.9669336340688973E-2</c:v>
                </c:pt>
                <c:pt idx="23">
                  <c:v>5.9367105174656168E-2</c:v>
                </c:pt>
                <c:pt idx="24">
                  <c:v>5.9109190356921019E-2</c:v>
                </c:pt>
                <c:pt idx="25">
                  <c:v>5.8649322888798934E-2</c:v>
                </c:pt>
                <c:pt idx="26">
                  <c:v>5.7861412891439527E-2</c:v>
                </c:pt>
                <c:pt idx="27">
                  <c:v>5.7041171737595486E-2</c:v>
                </c:pt>
                <c:pt idx="28">
                  <c:v>5.6353230498958032E-2</c:v>
                </c:pt>
                <c:pt idx="29">
                  <c:v>5.5784742750783906E-2</c:v>
                </c:pt>
                <c:pt idx="30">
                  <c:v>5.5301918936239924E-2</c:v>
                </c:pt>
                <c:pt idx="31">
                  <c:v>5.4892093100991947E-2</c:v>
                </c:pt>
                <c:pt idx="32">
                  <c:v>5.4541249317944643E-2</c:v>
                </c:pt>
                <c:pt idx="33">
                  <c:v>5.4231508996170283E-2</c:v>
                </c:pt>
                <c:pt idx="34">
                  <c:v>5.3964944425627763E-2</c:v>
                </c:pt>
                <c:pt idx="35">
                  <c:v>5.3732238231800601E-2</c:v>
                </c:pt>
                <c:pt idx="36">
                  <c:v>5.349022294333048E-2</c:v>
                </c:pt>
                <c:pt idx="37">
                  <c:v>5.3179397618898457E-2</c:v>
                </c:pt>
                <c:pt idx="38">
                  <c:v>5.2854026188654875E-2</c:v>
                </c:pt>
                <c:pt idx="39">
                  <c:v>5.2553184612214997E-2</c:v>
                </c:pt>
                <c:pt idx="40">
                  <c:v>5.2305901451736275E-2</c:v>
                </c:pt>
                <c:pt idx="41">
                  <c:v>5.2106845448975078E-2</c:v>
                </c:pt>
                <c:pt idx="42">
                  <c:v>5.1924738494644969E-2</c:v>
                </c:pt>
                <c:pt idx="43">
                  <c:v>5.1748878752624267E-2</c:v>
                </c:pt>
                <c:pt idx="44">
                  <c:v>5.1585169855875176E-2</c:v>
                </c:pt>
                <c:pt idx="45">
                  <c:v>5.1437776965089999E-2</c:v>
                </c:pt>
                <c:pt idx="46">
                  <c:v>5.130447627618951E-2</c:v>
                </c:pt>
                <c:pt idx="47">
                  <c:v>5.1175968886931274E-2</c:v>
                </c:pt>
                <c:pt idx="48">
                  <c:v>5.1039270794703627E-2</c:v>
                </c:pt>
                <c:pt idx="49">
                  <c:v>5.0893621089020735E-2</c:v>
                </c:pt>
                <c:pt idx="50">
                  <c:v>5.075186431493036E-2</c:v>
                </c:pt>
                <c:pt idx="51">
                  <c:v>5.0624852490126465E-2</c:v>
                </c:pt>
                <c:pt idx="52">
                  <c:v>5.0513548187746893E-2</c:v>
                </c:pt>
                <c:pt idx="53">
                  <c:v>5.0411852140589984E-2</c:v>
                </c:pt>
                <c:pt idx="54">
                  <c:v>5.0312807218061778E-2</c:v>
                </c:pt>
                <c:pt idx="55">
                  <c:v>5.0212236724361814E-2</c:v>
                </c:pt>
                <c:pt idx="56">
                  <c:v>5.0110892789785741E-2</c:v>
                </c:pt>
                <c:pt idx="57">
                  <c:v>5.0014846649917892E-2</c:v>
                </c:pt>
                <c:pt idx="58">
                  <c:v>4.9932720723502938E-2</c:v>
                </c:pt>
                <c:pt idx="59">
                  <c:v>4.9873892969662402E-2</c:v>
                </c:pt>
                <c:pt idx="60">
                  <c:v>4.9844192970785385E-2</c:v>
                </c:pt>
                <c:pt idx="61">
                  <c:v>4.9829873433949234E-2</c:v>
                </c:pt>
                <c:pt idx="62">
                  <c:v>4.9818256358668815E-2</c:v>
                </c:pt>
                <c:pt idx="63">
                  <c:v>4.9817031700030268E-2</c:v>
                </c:pt>
                <c:pt idx="64">
                  <c:v>4.9835693629377766E-2</c:v>
                </c:pt>
                <c:pt idx="65">
                  <c:v>4.9879162471656878E-2</c:v>
                </c:pt>
                <c:pt idx="66">
                  <c:v>4.9948493639408904E-2</c:v>
                </c:pt>
                <c:pt idx="67">
                  <c:v>5.0042116693389108E-2</c:v>
                </c:pt>
                <c:pt idx="68">
                  <c:v>5.015729255623462E-2</c:v>
                </c:pt>
                <c:pt idx="69">
                  <c:v>5.0291435510532459E-2</c:v>
                </c:pt>
                <c:pt idx="70">
                  <c:v>5.0442658944431833E-2</c:v>
                </c:pt>
                <c:pt idx="71">
                  <c:v>5.0609060254731497E-2</c:v>
                </c:pt>
                <c:pt idx="72">
                  <c:v>5.0787323725084488E-2</c:v>
                </c:pt>
                <c:pt idx="73">
                  <c:v>5.097247487048278E-2</c:v>
                </c:pt>
                <c:pt idx="74">
                  <c:v>5.1159386185351707E-2</c:v>
                </c:pt>
                <c:pt idx="75">
                  <c:v>5.1344110020178517E-2</c:v>
                </c:pt>
                <c:pt idx="76">
                  <c:v>5.1523150802344028E-2</c:v>
                </c:pt>
                <c:pt idx="77">
                  <c:v>5.1691950448446676E-2</c:v>
                </c:pt>
                <c:pt idx="78">
                  <c:v>5.1844629762468848E-2</c:v>
                </c:pt>
                <c:pt idx="79">
                  <c:v>5.1974821539753475E-2</c:v>
                </c:pt>
                <c:pt idx="80">
                  <c:v>5.2077909360164952E-2</c:v>
                </c:pt>
                <c:pt idx="81">
                  <c:v>5.2155988513468469E-2</c:v>
                </c:pt>
                <c:pt idx="82">
                  <c:v>5.2218100175507702E-2</c:v>
                </c:pt>
                <c:pt idx="83">
                  <c:v>5.2270928263840361E-2</c:v>
                </c:pt>
                <c:pt idx="84">
                  <c:v>5.2314604234787225E-2</c:v>
                </c:pt>
                <c:pt idx="85">
                  <c:v>5.2344257052249099E-2</c:v>
                </c:pt>
                <c:pt idx="86">
                  <c:v>5.2359578199077349E-2</c:v>
                </c:pt>
                <c:pt idx="87">
                  <c:v>5.2487803360092192E-2</c:v>
                </c:pt>
                <c:pt idx="88">
                  <c:v>5.2574784185024197E-2</c:v>
                </c:pt>
                <c:pt idx="89">
                  <c:v>5.2583622070052967E-2</c:v>
                </c:pt>
                <c:pt idx="90">
                  <c:v>5.2624715222534271E-2</c:v>
                </c:pt>
                <c:pt idx="91">
                  <c:v>5.2679899296710582E-2</c:v>
                </c:pt>
                <c:pt idx="92">
                  <c:v>5.2733979654496173E-2</c:v>
                </c:pt>
                <c:pt idx="93">
                  <c:v>5.2780299098231329E-2</c:v>
                </c:pt>
                <c:pt idx="94">
                  <c:v>5.2826807897704733E-2</c:v>
                </c:pt>
                <c:pt idx="95">
                  <c:v>5.2892687135702547E-2</c:v>
                </c:pt>
                <c:pt idx="96">
                  <c:v>5.2982839896099344E-2</c:v>
                </c:pt>
                <c:pt idx="97">
                  <c:v>5.3085504653289046E-2</c:v>
                </c:pt>
                <c:pt idx="98">
                  <c:v>5.3186111600185305E-2</c:v>
                </c:pt>
                <c:pt idx="99">
                  <c:v>5.3276423637088892E-2</c:v>
                </c:pt>
                <c:pt idx="100">
                  <c:v>5.3355418640651943E-2</c:v>
                </c:pt>
                <c:pt idx="101">
                  <c:v>5.3426704359700525E-2</c:v>
                </c:pt>
                <c:pt idx="102">
                  <c:v>5.349624841046647E-2</c:v>
                </c:pt>
                <c:pt idx="103">
                  <c:v>5.3571312932227277E-2</c:v>
                </c:pt>
                <c:pt idx="104">
                  <c:v>5.3660662292202517E-2</c:v>
                </c:pt>
                <c:pt idx="105">
                  <c:v>5.3775263509864002E-2</c:v>
                </c:pt>
                <c:pt idx="106">
                  <c:v>5.3923562869052595E-2</c:v>
                </c:pt>
                <c:pt idx="107">
                  <c:v>5.4097637037598449E-2</c:v>
                </c:pt>
                <c:pt idx="108">
                  <c:v>5.4285159318451244E-2</c:v>
                </c:pt>
                <c:pt idx="109">
                  <c:v>5.4475746340813598E-2</c:v>
                </c:pt>
                <c:pt idx="110">
                  <c:v>5.4655442675174845E-2</c:v>
                </c:pt>
                <c:pt idx="111">
                  <c:v>5.4821833065047301E-2</c:v>
                </c:pt>
                <c:pt idx="112">
                  <c:v>5.4977346756174293E-2</c:v>
                </c:pt>
                <c:pt idx="113">
                  <c:v>5.512599860267485E-2</c:v>
                </c:pt>
                <c:pt idx="114">
                  <c:v>5.5269284650041807E-2</c:v>
                </c:pt>
                <c:pt idx="115">
                  <c:v>5.5406957154731706E-2</c:v>
                </c:pt>
                <c:pt idx="116">
                  <c:v>5.5537929034559022E-2</c:v>
                </c:pt>
                <c:pt idx="117">
                  <c:v>5.5661561747967742E-2</c:v>
                </c:pt>
                <c:pt idx="118">
                  <c:v>5.5778027067255875E-2</c:v>
                </c:pt>
                <c:pt idx="119">
                  <c:v>5.5887742210065976E-2</c:v>
                </c:pt>
                <c:pt idx="120">
                  <c:v>5.5990831770175026E-2</c:v>
                </c:pt>
                <c:pt idx="121">
                  <c:v>5.6087079285543635E-2</c:v>
                </c:pt>
                <c:pt idx="122">
                  <c:v>5.6176366003755487E-2</c:v>
                </c:pt>
                <c:pt idx="123">
                  <c:v>5.6259108061063941E-2</c:v>
                </c:pt>
                <c:pt idx="124">
                  <c:v>5.633624946791313E-2</c:v>
                </c:pt>
                <c:pt idx="125">
                  <c:v>5.6408842466917325E-2</c:v>
                </c:pt>
                <c:pt idx="126">
                  <c:v>5.6477588362783535E-2</c:v>
                </c:pt>
                <c:pt idx="127">
                  <c:v>5.6542596501576066E-2</c:v>
                </c:pt>
                <c:pt idx="128">
                  <c:v>5.6603327558238652E-2</c:v>
                </c:pt>
                <c:pt idx="129">
                  <c:v>5.6658599725746342E-2</c:v>
                </c:pt>
                <c:pt idx="130">
                  <c:v>5.6706595006906176E-2</c:v>
                </c:pt>
                <c:pt idx="131">
                  <c:v>5.6744965219976365E-2</c:v>
                </c:pt>
                <c:pt idx="132">
                  <c:v>5.6771788853383631E-2</c:v>
                </c:pt>
                <c:pt idx="133">
                  <c:v>5.6789478087296744E-2</c:v>
                </c:pt>
                <c:pt idx="134">
                  <c:v>5.6809617736643329E-2</c:v>
                </c:pt>
                <c:pt idx="135">
                  <c:v>5.6842433733351724E-2</c:v>
                </c:pt>
                <c:pt idx="136">
                  <c:v>5.6883371082865827E-2</c:v>
                </c:pt>
                <c:pt idx="137">
                  <c:v>5.6925288621677228E-2</c:v>
                </c:pt>
                <c:pt idx="138">
                  <c:v>5.6965016158119136E-2</c:v>
                </c:pt>
                <c:pt idx="139">
                  <c:v>5.7000762713482027E-2</c:v>
                </c:pt>
                <c:pt idx="140">
                  <c:v>5.7030839480250915E-2</c:v>
                </c:pt>
                <c:pt idx="141">
                  <c:v>5.705361675849379E-2</c:v>
                </c:pt>
                <c:pt idx="142">
                  <c:v>5.7067717465428526E-2</c:v>
                </c:pt>
                <c:pt idx="143">
                  <c:v>5.707211854359219E-2</c:v>
                </c:pt>
                <c:pt idx="144">
                  <c:v>5.7066198841518347E-2</c:v>
                </c:pt>
                <c:pt idx="145">
                  <c:v>5.704992710396041E-2</c:v>
                </c:pt>
                <c:pt idx="146">
                  <c:v>5.7024174570149196E-2</c:v>
                </c:pt>
                <c:pt idx="147">
                  <c:v>5.6990642689828092E-2</c:v>
                </c:pt>
                <c:pt idx="148">
                  <c:v>5.695142583436566E-2</c:v>
                </c:pt>
                <c:pt idx="149">
                  <c:v>5.6909096238363821E-2</c:v>
                </c:pt>
                <c:pt idx="150">
                  <c:v>5.6866694389756244E-2</c:v>
                </c:pt>
                <c:pt idx="151">
                  <c:v>5.6826946428488088E-2</c:v>
                </c:pt>
                <c:pt idx="152">
                  <c:v>5.679144424304236E-2</c:v>
                </c:pt>
                <c:pt idx="153">
                  <c:v>5.6763585629113829E-2</c:v>
                </c:pt>
                <c:pt idx="154">
                  <c:v>5.6755224550004042E-2</c:v>
                </c:pt>
                <c:pt idx="155">
                  <c:v>5.6761851763937124E-2</c:v>
                </c:pt>
                <c:pt idx="156">
                  <c:v>5.6770971300280984E-2</c:v>
                </c:pt>
                <c:pt idx="157">
                  <c:v>5.6781997550639306E-2</c:v>
                </c:pt>
                <c:pt idx="158">
                  <c:v>5.679619789890452E-2</c:v>
                </c:pt>
                <c:pt idx="159">
                  <c:v>5.681340309520181E-2</c:v>
                </c:pt>
                <c:pt idx="160">
                  <c:v>5.6832764254110345E-2</c:v>
                </c:pt>
                <c:pt idx="161">
                  <c:v>5.6853448549780791E-2</c:v>
                </c:pt>
                <c:pt idx="162">
                  <c:v>5.6875087496512655E-2</c:v>
                </c:pt>
                <c:pt idx="163">
                  <c:v>5.6897884386781165E-2</c:v>
                </c:pt>
                <c:pt idx="164">
                  <c:v>5.6922350207867296E-2</c:v>
                </c:pt>
                <c:pt idx="165">
                  <c:v>5.6948932922785009E-2</c:v>
                </c:pt>
                <c:pt idx="166">
                  <c:v>5.6977785992937693E-2</c:v>
                </c:pt>
                <c:pt idx="167">
                  <c:v>5.7008723971740678E-2</c:v>
                </c:pt>
                <c:pt idx="168">
                  <c:v>5.7041297562155965E-2</c:v>
                </c:pt>
                <c:pt idx="169">
                  <c:v>5.7074900148340921E-2</c:v>
                </c:pt>
                <c:pt idx="170">
                  <c:v>5.7108837057636933E-2</c:v>
                </c:pt>
                <c:pt idx="171">
                  <c:v>5.7142316025333401E-2</c:v>
                </c:pt>
                <c:pt idx="172">
                  <c:v>5.7174353314530239E-2</c:v>
                </c:pt>
                <c:pt idx="173">
                  <c:v>5.7203990966854475E-2</c:v>
                </c:pt>
                <c:pt idx="174">
                  <c:v>5.7232911141995996E-2</c:v>
                </c:pt>
                <c:pt idx="175">
                  <c:v>5.7239640573990662E-2</c:v>
                </c:pt>
                <c:pt idx="176">
                  <c:v>5.7245058642358862E-2</c:v>
                </c:pt>
                <c:pt idx="177">
                  <c:v>5.7277261285768155E-2</c:v>
                </c:pt>
                <c:pt idx="178">
                  <c:v>5.7307579864996162E-2</c:v>
                </c:pt>
                <c:pt idx="179">
                  <c:v>5.7333009800334699E-2</c:v>
                </c:pt>
                <c:pt idx="180">
                  <c:v>5.7356708888919368E-2</c:v>
                </c:pt>
                <c:pt idx="181">
                  <c:v>5.7379528663346585E-2</c:v>
                </c:pt>
                <c:pt idx="182">
                  <c:v>5.7401782816145178E-2</c:v>
                </c:pt>
                <c:pt idx="183">
                  <c:v>5.7423620326013398E-2</c:v>
                </c:pt>
                <c:pt idx="184">
                  <c:v>5.7445014871302422E-2</c:v>
                </c:pt>
                <c:pt idx="185">
                  <c:v>5.7465831102295833E-2</c:v>
                </c:pt>
                <c:pt idx="186">
                  <c:v>5.7485895998573691E-2</c:v>
                </c:pt>
                <c:pt idx="187">
                  <c:v>5.7505045230461328E-2</c:v>
                </c:pt>
                <c:pt idx="188">
                  <c:v>5.7523153349580282E-2</c:v>
                </c:pt>
                <c:pt idx="189">
                  <c:v>5.7540157136554075E-2</c:v>
                </c:pt>
                <c:pt idx="190">
                  <c:v>5.7556075622337798E-2</c:v>
                </c:pt>
                <c:pt idx="191">
                  <c:v>5.7571026486592555E-2</c:v>
                </c:pt>
                <c:pt idx="192">
                  <c:v>5.7585236653979112E-2</c:v>
                </c:pt>
                <c:pt idx="193">
                  <c:v>5.7599044195219766E-2</c:v>
                </c:pt>
                <c:pt idx="194">
                  <c:v>5.7612888787837262E-2</c:v>
                </c:pt>
                <c:pt idx="195">
                  <c:v>5.7627289046925788E-2</c:v>
                </c:pt>
                <c:pt idx="196">
                  <c:v>5.7642807078790506E-2</c:v>
                </c:pt>
                <c:pt idx="197">
                  <c:v>5.7660003429460954E-2</c:v>
                </c:pt>
                <c:pt idx="198">
                  <c:v>5.7679388521859776E-2</c:v>
                </c:pt>
                <c:pt idx="199">
                  <c:v>5.7701378652208771E-2</c:v>
                </c:pt>
                <c:pt idx="200">
                  <c:v>5.7726264610207488E-2</c:v>
                </c:pt>
                <c:pt idx="201">
                  <c:v>5.7754198531991013E-2</c:v>
                </c:pt>
                <c:pt idx="202">
                  <c:v>5.7785200234835798E-2</c:v>
                </c:pt>
                <c:pt idx="203">
                  <c:v>5.781917952055992E-2</c:v>
                </c:pt>
                <c:pt idx="204">
                  <c:v>5.7855967546494864E-2</c:v>
                </c:pt>
                <c:pt idx="205">
                  <c:v>5.7895349444418993E-2</c:v>
                </c:pt>
                <c:pt idx="206">
                  <c:v>5.7937091770597159E-2</c:v>
                </c:pt>
                <c:pt idx="207">
                  <c:v>5.7980960903270533E-2</c:v>
                </c:pt>
                <c:pt idx="208">
                  <c:v>5.8026730618722704E-2</c:v>
                </c:pt>
                <c:pt idx="209">
                  <c:v>5.8074177314334306E-2</c:v>
                </c:pt>
                <c:pt idx="210">
                  <c:v>5.8123057704516493E-2</c:v>
                </c:pt>
                <c:pt idx="211">
                  <c:v>5.817305008106103E-2</c:v>
                </c:pt>
                <c:pt idx="212">
                  <c:v>5.8223588746538116E-2</c:v>
                </c:pt>
                <c:pt idx="213">
                  <c:v>5.8273279298913683E-2</c:v>
                </c:pt>
                <c:pt idx="214">
                  <c:v>5.8317123891312321E-2</c:v>
                </c:pt>
                <c:pt idx="215">
                  <c:v>5.8339422520579373E-2</c:v>
                </c:pt>
                <c:pt idx="216">
                  <c:v>5.8426094574177793E-2</c:v>
                </c:pt>
                <c:pt idx="217">
                  <c:v>5.8520396012166249E-2</c:v>
                </c:pt>
                <c:pt idx="218">
                  <c:v>5.8592423769328286E-2</c:v>
                </c:pt>
                <c:pt idx="219">
                  <c:v>5.8673878110405253E-2</c:v>
                </c:pt>
                <c:pt idx="220">
                  <c:v>5.8756844400931284E-2</c:v>
                </c:pt>
                <c:pt idx="221">
                  <c:v>5.8837165925143715E-2</c:v>
                </c:pt>
                <c:pt idx="222">
                  <c:v>5.8918225510184025E-2</c:v>
                </c:pt>
                <c:pt idx="223">
                  <c:v>5.8998960153088358E-2</c:v>
                </c:pt>
                <c:pt idx="224">
                  <c:v>5.9069221511447591E-2</c:v>
                </c:pt>
                <c:pt idx="225">
                  <c:v>5.9120559179765567E-2</c:v>
                </c:pt>
                <c:pt idx="226">
                  <c:v>5.9135556333897915E-2</c:v>
                </c:pt>
                <c:pt idx="227">
                  <c:v>5.9079675816530806E-2</c:v>
                </c:pt>
                <c:pt idx="228">
                  <c:v>5.9096710025165512E-2</c:v>
                </c:pt>
                <c:pt idx="229">
                  <c:v>5.9176347899057374E-2</c:v>
                </c:pt>
                <c:pt idx="230">
                  <c:v>5.929002435396831E-2</c:v>
                </c:pt>
                <c:pt idx="231">
                  <c:v>5.9417889059543094E-2</c:v>
                </c:pt>
                <c:pt idx="232">
                  <c:v>5.9454251136739564E-2</c:v>
                </c:pt>
                <c:pt idx="233">
                  <c:v>5.9489353926186039E-2</c:v>
                </c:pt>
                <c:pt idx="234">
                  <c:v>5.9511643571042529E-2</c:v>
                </c:pt>
                <c:pt idx="235">
                  <c:v>5.967397425676009E-2</c:v>
                </c:pt>
                <c:pt idx="236">
                  <c:v>5.9788248640375734E-2</c:v>
                </c:pt>
                <c:pt idx="237">
                  <c:v>5.9868070573168272E-2</c:v>
                </c:pt>
                <c:pt idx="238">
                  <c:v>5.9937933096567288E-2</c:v>
                </c:pt>
                <c:pt idx="239">
                  <c:v>6.0011416083206398E-2</c:v>
                </c:pt>
                <c:pt idx="240">
                  <c:v>6.0067914332600822E-2</c:v>
                </c:pt>
                <c:pt idx="241">
                  <c:v>6.0133662040674683E-2</c:v>
                </c:pt>
                <c:pt idx="242">
                  <c:v>6.0203617439787034E-2</c:v>
                </c:pt>
                <c:pt idx="243">
                  <c:v>6.0302021171660392E-2</c:v>
                </c:pt>
                <c:pt idx="244">
                  <c:v>6.0409245726243399E-2</c:v>
                </c:pt>
                <c:pt idx="245">
                  <c:v>6.0448262198562114E-2</c:v>
                </c:pt>
                <c:pt idx="246">
                  <c:v>6.0509649655205097E-2</c:v>
                </c:pt>
                <c:pt idx="247">
                  <c:v>6.0634108446757498E-2</c:v>
                </c:pt>
                <c:pt idx="248">
                  <c:v>6.0464993569508442E-2</c:v>
                </c:pt>
                <c:pt idx="249">
                  <c:v>6.058445693402989E-2</c:v>
                </c:pt>
                <c:pt idx="250">
                  <c:v>6.0726554412679261E-2</c:v>
                </c:pt>
                <c:pt idx="251">
                  <c:v>6.07925608386813E-2</c:v>
                </c:pt>
                <c:pt idx="252">
                  <c:v>6.0768446290909467E-2</c:v>
                </c:pt>
                <c:pt idx="253">
                  <c:v>6.0804243994754772E-2</c:v>
                </c:pt>
                <c:pt idx="254">
                  <c:v>6.0867630869881804E-2</c:v>
                </c:pt>
                <c:pt idx="255">
                  <c:v>6.0915121442948701E-2</c:v>
                </c:pt>
                <c:pt idx="256">
                  <c:v>6.0805014368597504E-2</c:v>
                </c:pt>
                <c:pt idx="257">
                  <c:v>6.0875559471088331E-2</c:v>
                </c:pt>
                <c:pt idx="258">
                  <c:v>6.1070624644266505E-2</c:v>
                </c:pt>
                <c:pt idx="259">
                  <c:v>6.0983628281830293E-2</c:v>
                </c:pt>
                <c:pt idx="260">
                  <c:v>6.1080664174064325E-2</c:v>
                </c:pt>
                <c:pt idx="261">
                  <c:v>6.1099793004555369E-2</c:v>
                </c:pt>
                <c:pt idx="262">
                  <c:v>6.1091922346346049E-2</c:v>
                </c:pt>
                <c:pt idx="263">
                  <c:v>6.109760009996152E-2</c:v>
                </c:pt>
                <c:pt idx="264">
                  <c:v>6.1219148270703981E-2</c:v>
                </c:pt>
                <c:pt idx="265">
                  <c:v>6.1301018909056822E-2</c:v>
                </c:pt>
                <c:pt idx="266">
                  <c:v>6.1360187969479847E-2</c:v>
                </c:pt>
                <c:pt idx="267">
                  <c:v>6.1386778354851373E-2</c:v>
                </c:pt>
                <c:pt idx="268">
                  <c:v>6.1445500529248714E-2</c:v>
                </c:pt>
                <c:pt idx="269">
                  <c:v>6.144625516251704E-2</c:v>
                </c:pt>
                <c:pt idx="270">
                  <c:v>6.1366977836323708E-2</c:v>
                </c:pt>
                <c:pt idx="271">
                  <c:v>6.1462575625336163E-2</c:v>
                </c:pt>
                <c:pt idx="272">
                  <c:v>6.1480175655498355E-2</c:v>
                </c:pt>
                <c:pt idx="273">
                  <c:v>6.1627717988566526E-2</c:v>
                </c:pt>
                <c:pt idx="274">
                  <c:v>6.1612515022530435E-2</c:v>
                </c:pt>
                <c:pt idx="275">
                  <c:v>6.1660159490788478E-2</c:v>
                </c:pt>
                <c:pt idx="276">
                  <c:v>6.1729276348385813E-2</c:v>
                </c:pt>
                <c:pt idx="277">
                  <c:v>6.1834258351110519E-2</c:v>
                </c:pt>
                <c:pt idx="278">
                  <c:v>6.2018036151366036E-2</c:v>
                </c:pt>
                <c:pt idx="279">
                  <c:v>6.2118607145144444E-2</c:v>
                </c:pt>
                <c:pt idx="280">
                  <c:v>6.2234496332742688E-2</c:v>
                </c:pt>
                <c:pt idx="281">
                  <c:v>6.2330974430594224E-2</c:v>
                </c:pt>
                <c:pt idx="282">
                  <c:v>6.2388614566763569E-2</c:v>
                </c:pt>
                <c:pt idx="283">
                  <c:v>6.2454115282855382E-2</c:v>
                </c:pt>
                <c:pt idx="284">
                  <c:v>6.2533760338683478E-2</c:v>
                </c:pt>
                <c:pt idx="285">
                  <c:v>6.2611639916380704E-2</c:v>
                </c:pt>
                <c:pt idx="286">
                  <c:v>6.2680426356433491E-2</c:v>
                </c:pt>
                <c:pt idx="287">
                  <c:v>6.2741691739633093E-2</c:v>
                </c:pt>
                <c:pt idx="288">
                  <c:v>6.2802496869346802E-2</c:v>
                </c:pt>
                <c:pt idx="289">
                  <c:v>6.2862433376719595E-2</c:v>
                </c:pt>
                <c:pt idx="290">
                  <c:v>6.292012237496114E-2</c:v>
                </c:pt>
                <c:pt idx="291">
                  <c:v>6.2976845813391497E-2</c:v>
                </c:pt>
                <c:pt idx="292">
                  <c:v>6.3033619636074595E-2</c:v>
                </c:pt>
                <c:pt idx="293">
                  <c:v>6.3090662225709873E-2</c:v>
                </c:pt>
                <c:pt idx="294">
                  <c:v>6.3147905728229106E-2</c:v>
                </c:pt>
                <c:pt idx="295">
                  <c:v>6.3204915327964808E-2</c:v>
                </c:pt>
                <c:pt idx="296">
                  <c:v>6.3259882542382143E-2</c:v>
                </c:pt>
                <c:pt idx="297">
                  <c:v>6.3303875796690251E-2</c:v>
                </c:pt>
                <c:pt idx="298">
                  <c:v>6.3134096851338348E-2</c:v>
                </c:pt>
                <c:pt idx="299">
                  <c:v>6.2977383862268518E-2</c:v>
                </c:pt>
                <c:pt idx="300">
                  <c:v>6.2987150191080671E-2</c:v>
                </c:pt>
                <c:pt idx="301">
                  <c:v>6.3059257646186764E-2</c:v>
                </c:pt>
                <c:pt idx="302">
                  <c:v>6.3179113214835769E-2</c:v>
                </c:pt>
                <c:pt idx="303">
                  <c:v>6.3326783002853201E-2</c:v>
                </c:pt>
                <c:pt idx="304">
                  <c:v>6.3484621271036684E-2</c:v>
                </c:pt>
                <c:pt idx="305">
                  <c:v>6.363686061672727E-2</c:v>
                </c:pt>
                <c:pt idx="306">
                  <c:v>6.3616204675234239E-2</c:v>
                </c:pt>
                <c:pt idx="307">
                  <c:v>6.3820212091920819E-2</c:v>
                </c:pt>
                <c:pt idx="308">
                  <c:v>6.3824908982392778E-2</c:v>
                </c:pt>
                <c:pt idx="309">
                  <c:v>6.4073035161860886E-2</c:v>
                </c:pt>
                <c:pt idx="310">
                  <c:v>6.4197191477007712E-2</c:v>
                </c:pt>
                <c:pt idx="311">
                  <c:v>6.4197781430497453E-2</c:v>
                </c:pt>
                <c:pt idx="312">
                  <c:v>6.4442725375359611E-2</c:v>
                </c:pt>
                <c:pt idx="313">
                  <c:v>6.4633206578989744E-2</c:v>
                </c:pt>
                <c:pt idx="314">
                  <c:v>6.4536254879508093E-2</c:v>
                </c:pt>
                <c:pt idx="315">
                  <c:v>6.4908960820611997E-2</c:v>
                </c:pt>
                <c:pt idx="316">
                  <c:v>6.483122926519265E-2</c:v>
                </c:pt>
                <c:pt idx="317">
                  <c:v>6.5173344696838706E-2</c:v>
                </c:pt>
                <c:pt idx="318">
                  <c:v>6.506186419638911E-2</c:v>
                </c:pt>
                <c:pt idx="319">
                  <c:v>6.5196520245848266E-2</c:v>
                </c:pt>
                <c:pt idx="320">
                  <c:v>6.5256925944942465E-2</c:v>
                </c:pt>
                <c:pt idx="321">
                  <c:v>6.5343507072208776E-2</c:v>
                </c:pt>
                <c:pt idx="322">
                  <c:v>6.537176990627401E-2</c:v>
                </c:pt>
                <c:pt idx="323">
                  <c:v>6.5371342017749454E-2</c:v>
                </c:pt>
                <c:pt idx="324">
                  <c:v>6.5396226299850826E-2</c:v>
                </c:pt>
                <c:pt idx="325">
                  <c:v>6.5428359699449601E-2</c:v>
                </c:pt>
                <c:pt idx="326">
                  <c:v>6.5596735045819837E-2</c:v>
                </c:pt>
                <c:pt idx="327">
                  <c:v>6.545211511419613E-2</c:v>
                </c:pt>
                <c:pt idx="328">
                  <c:v>6.5392402703997085E-2</c:v>
                </c:pt>
                <c:pt idx="329">
                  <c:v>6.5427911618682374E-2</c:v>
                </c:pt>
                <c:pt idx="330">
                  <c:v>6.5449818391056985E-2</c:v>
                </c:pt>
                <c:pt idx="331">
                  <c:v>6.5482734724244332E-2</c:v>
                </c:pt>
                <c:pt idx="332">
                  <c:v>6.5391861162676132E-2</c:v>
                </c:pt>
                <c:pt idx="333">
                  <c:v>6.5442027410735168E-2</c:v>
                </c:pt>
                <c:pt idx="334">
                  <c:v>6.5454094862577181E-2</c:v>
                </c:pt>
                <c:pt idx="335">
                  <c:v>6.5466078429245067E-2</c:v>
                </c:pt>
                <c:pt idx="336">
                  <c:v>6.5477998656221073E-2</c:v>
                </c:pt>
                <c:pt idx="337">
                  <c:v>6.5512967581894982E-2</c:v>
                </c:pt>
                <c:pt idx="338">
                  <c:v>6.5788460475089808E-2</c:v>
                </c:pt>
                <c:pt idx="339">
                  <c:v>6.5578288408788127E-2</c:v>
                </c:pt>
                <c:pt idx="340">
                  <c:v>6.5551155422476165E-2</c:v>
                </c:pt>
                <c:pt idx="341">
                  <c:v>6.5549489122061239E-2</c:v>
                </c:pt>
                <c:pt idx="342">
                  <c:v>6.553898883898919E-2</c:v>
                </c:pt>
                <c:pt idx="343">
                  <c:v>6.5552446334171566E-2</c:v>
                </c:pt>
                <c:pt idx="344">
                  <c:v>6.5566351907678719E-2</c:v>
                </c:pt>
                <c:pt idx="345">
                  <c:v>6.5582467992979121E-2</c:v>
                </c:pt>
                <c:pt idx="346">
                  <c:v>6.5600877428850971E-2</c:v>
                </c:pt>
                <c:pt idx="347">
                  <c:v>6.5621378131749453E-2</c:v>
                </c:pt>
                <c:pt idx="348">
                  <c:v>6.5643833273642579E-2</c:v>
                </c:pt>
                <c:pt idx="349">
                  <c:v>6.5668234739017797E-2</c:v>
                </c:pt>
                <c:pt idx="350">
                  <c:v>6.5694445884605199E-2</c:v>
                </c:pt>
                <c:pt idx="351">
                  <c:v>6.5722208905524201E-2</c:v>
                </c:pt>
                <c:pt idx="352">
                  <c:v>6.5751237138360522E-2</c:v>
                </c:pt>
                <c:pt idx="353">
                  <c:v>6.5781275302850079E-2</c:v>
                </c:pt>
                <c:pt idx="354">
                  <c:v>6.5812127387782998E-2</c:v>
                </c:pt>
                <c:pt idx="355">
                  <c:v>6.5843670602052054E-2</c:v>
                </c:pt>
                <c:pt idx="356">
                  <c:v>6.5875849503832476E-2</c:v>
                </c:pt>
                <c:pt idx="357">
                  <c:v>6.5908663384105962E-2</c:v>
                </c:pt>
                <c:pt idx="358">
                  <c:v>6.594219005439389E-2</c:v>
                </c:pt>
                <c:pt idx="359">
                  <c:v>6.5976686187811967E-2</c:v>
                </c:pt>
                <c:pt idx="360">
                  <c:v>6.6012764762498899E-2</c:v>
                </c:pt>
                <c:pt idx="361">
                  <c:v>6.6051545522561567E-2</c:v>
                </c:pt>
                <c:pt idx="362">
                  <c:v>6.6095922349348066E-2</c:v>
                </c:pt>
                <c:pt idx="363">
                  <c:v>6.6121918459717918E-2</c:v>
                </c:pt>
                <c:pt idx="364">
                  <c:v>6.6171947669882311E-2</c:v>
                </c:pt>
                <c:pt idx="365">
                  <c:v>6.6311362450650849E-2</c:v>
                </c:pt>
                <c:pt idx="366">
                  <c:v>6.6575455839011907E-2</c:v>
                </c:pt>
                <c:pt idx="367">
                  <c:v>6.65298803493026E-2</c:v>
                </c:pt>
                <c:pt idx="368">
                  <c:v>6.6369750706144259E-2</c:v>
                </c:pt>
                <c:pt idx="369">
                  <c:v>6.6368877694429271E-2</c:v>
                </c:pt>
                <c:pt idx="370">
                  <c:v>6.6355851471157787E-2</c:v>
                </c:pt>
                <c:pt idx="371">
                  <c:v>6.6346775621128479E-2</c:v>
                </c:pt>
                <c:pt idx="372">
                  <c:v>6.6345527140245414E-2</c:v>
                </c:pt>
                <c:pt idx="373">
                  <c:v>6.6340139926886171E-2</c:v>
                </c:pt>
                <c:pt idx="374">
                  <c:v>6.6314012570778597E-2</c:v>
                </c:pt>
                <c:pt idx="375">
                  <c:v>6.6164578753109965E-2</c:v>
                </c:pt>
                <c:pt idx="376">
                  <c:v>6.6257230776018139E-2</c:v>
                </c:pt>
                <c:pt idx="377">
                  <c:v>6.6367419438139133E-2</c:v>
                </c:pt>
                <c:pt idx="378">
                  <c:v>6.646785661288232E-2</c:v>
                </c:pt>
                <c:pt idx="379">
                  <c:v>6.6431108027756411E-2</c:v>
                </c:pt>
                <c:pt idx="380">
                  <c:v>6.6366431786475277E-2</c:v>
                </c:pt>
                <c:pt idx="381">
                  <c:v>6.6198141420263562E-2</c:v>
                </c:pt>
                <c:pt idx="382">
                  <c:v>6.6291426532490108E-2</c:v>
                </c:pt>
                <c:pt idx="383">
                  <c:v>6.6524225950870416E-2</c:v>
                </c:pt>
                <c:pt idx="384">
                  <c:v>6.6544424824039411E-2</c:v>
                </c:pt>
                <c:pt idx="385">
                  <c:v>6.6519062910052787E-2</c:v>
                </c:pt>
                <c:pt idx="386">
                  <c:v>6.6591080920334875E-2</c:v>
                </c:pt>
                <c:pt idx="387">
                  <c:v>6.6554087487791971E-2</c:v>
                </c:pt>
                <c:pt idx="388">
                  <c:v>6.6708942061500728E-2</c:v>
                </c:pt>
                <c:pt idx="389">
                  <c:v>6.6644917601404688E-2</c:v>
                </c:pt>
                <c:pt idx="390">
                  <c:v>6.6631196337804968E-2</c:v>
                </c:pt>
                <c:pt idx="391">
                  <c:v>6.6639668962106491E-2</c:v>
                </c:pt>
                <c:pt idx="392">
                  <c:v>6.6665790193637831E-2</c:v>
                </c:pt>
                <c:pt idx="393">
                  <c:v>6.6689646211276765E-2</c:v>
                </c:pt>
                <c:pt idx="394">
                  <c:v>6.6709328119820568E-2</c:v>
                </c:pt>
                <c:pt idx="395">
                  <c:v>6.6725953012350986E-2</c:v>
                </c:pt>
                <c:pt idx="396">
                  <c:v>6.6740926339839649E-2</c:v>
                </c:pt>
                <c:pt idx="397">
                  <c:v>6.6754896001282996E-2</c:v>
                </c:pt>
                <c:pt idx="398">
                  <c:v>6.6768180286144632E-2</c:v>
                </c:pt>
                <c:pt idx="399">
                  <c:v>6.6781118805739378E-2</c:v>
                </c:pt>
                <c:pt idx="400">
                  <c:v>6.6794093350798583E-2</c:v>
                </c:pt>
                <c:pt idx="401">
                  <c:v>6.6807447553789034E-2</c:v>
                </c:pt>
                <c:pt idx="402">
                  <c:v>6.6821441548593111E-2</c:v>
                </c:pt>
                <c:pt idx="403">
                  <c:v>6.6836249839524922E-2</c:v>
                </c:pt>
                <c:pt idx="404">
                  <c:v>6.6851977347566732E-2</c:v>
                </c:pt>
                <c:pt idx="405">
                  <c:v>6.6868676626274562E-2</c:v>
                </c:pt>
                <c:pt idx="406">
                  <c:v>6.6886360650907264E-2</c:v>
                </c:pt>
                <c:pt idx="407">
                  <c:v>6.6905011365600064E-2</c:v>
                </c:pt>
                <c:pt idx="408">
                  <c:v>6.6924585584888549E-2</c:v>
                </c:pt>
                <c:pt idx="409">
                  <c:v>6.6945019569546557E-2</c:v>
                </c:pt>
                <c:pt idx="410">
                  <c:v>6.6966233038321318E-2</c:v>
                </c:pt>
                <c:pt idx="411">
                  <c:v>6.698813292224011E-2</c:v>
                </c:pt>
                <c:pt idx="412">
                  <c:v>6.7010616855303726E-2</c:v>
                </c:pt>
                <c:pt idx="413">
                  <c:v>6.7033576204639678E-2</c:v>
                </c:pt>
                <c:pt idx="414">
                  <c:v>6.7056898341789212E-2</c:v>
                </c:pt>
                <c:pt idx="415">
                  <c:v>6.708046778643971E-2</c:v>
                </c:pt>
                <c:pt idx="416">
                  <c:v>6.7104165717283726E-2</c:v>
                </c:pt>
                <c:pt idx="417">
                  <c:v>6.7127866974796918E-2</c:v>
                </c:pt>
                <c:pt idx="418">
                  <c:v>6.7151432742405079E-2</c:v>
                </c:pt>
                <c:pt idx="419">
                  <c:v>6.717469478836878E-2</c:v>
                </c:pt>
                <c:pt idx="420">
                  <c:v>6.7197421274558675E-2</c:v>
                </c:pt>
                <c:pt idx="421">
                  <c:v>6.7219237326067993E-2</c:v>
                </c:pt>
                <c:pt idx="422">
                  <c:v>6.7239412764969933E-2</c:v>
                </c:pt>
                <c:pt idx="423">
                  <c:v>6.7256078865367303E-2</c:v>
                </c:pt>
                <c:pt idx="424">
                  <c:v>6.7313533603476555E-2</c:v>
                </c:pt>
                <c:pt idx="425">
                  <c:v>6.7274207432705665E-2</c:v>
                </c:pt>
                <c:pt idx="426">
                  <c:v>6.7415759164672837E-2</c:v>
                </c:pt>
                <c:pt idx="427">
                  <c:v>6.7421891905290882E-2</c:v>
                </c:pt>
                <c:pt idx="428">
                  <c:v>6.7474087347026229E-2</c:v>
                </c:pt>
                <c:pt idx="429">
                  <c:v>6.7568110896335423E-2</c:v>
                </c:pt>
                <c:pt idx="430">
                  <c:v>6.7643200539911838E-2</c:v>
                </c:pt>
                <c:pt idx="431">
                  <c:v>6.7688645282918264E-2</c:v>
                </c:pt>
                <c:pt idx="432">
                  <c:v>6.7726687268323704E-2</c:v>
                </c:pt>
                <c:pt idx="433">
                  <c:v>6.7766756909013584E-2</c:v>
                </c:pt>
                <c:pt idx="434">
                  <c:v>6.7803488586558103E-2</c:v>
                </c:pt>
                <c:pt idx="435">
                  <c:v>6.7836950941662408E-2</c:v>
                </c:pt>
                <c:pt idx="436">
                  <c:v>6.7863201423049135E-2</c:v>
                </c:pt>
                <c:pt idx="437">
                  <c:v>6.7891828975596966E-2</c:v>
                </c:pt>
                <c:pt idx="438">
                  <c:v>6.7922272436514483E-2</c:v>
                </c:pt>
                <c:pt idx="439">
                  <c:v>6.7941802349714975E-2</c:v>
                </c:pt>
                <c:pt idx="440">
                  <c:v>6.7945801127931471E-2</c:v>
                </c:pt>
                <c:pt idx="441">
                  <c:v>6.7937531938320028E-2</c:v>
                </c:pt>
                <c:pt idx="442">
                  <c:v>6.7920907311872072E-2</c:v>
                </c:pt>
                <c:pt idx="443">
                  <c:v>6.7917126424407268E-2</c:v>
                </c:pt>
                <c:pt idx="444">
                  <c:v>6.792506553119812E-2</c:v>
                </c:pt>
                <c:pt idx="445">
                  <c:v>6.7939563473258066E-2</c:v>
                </c:pt>
                <c:pt idx="446">
                  <c:v>6.7957259276972867E-2</c:v>
                </c:pt>
                <c:pt idx="447">
                  <c:v>6.7976983100300786E-2</c:v>
                </c:pt>
                <c:pt idx="448">
                  <c:v>6.7997995797247635E-2</c:v>
                </c:pt>
                <c:pt idx="449">
                  <c:v>6.8019712493227094E-2</c:v>
                </c:pt>
                <c:pt idx="450">
                  <c:v>6.8041748553406708E-2</c:v>
                </c:pt>
                <c:pt idx="451">
                  <c:v>6.8063825482350987E-2</c:v>
                </c:pt>
                <c:pt idx="452">
                  <c:v>6.8085730956730414E-2</c:v>
                </c:pt>
                <c:pt idx="453">
                  <c:v>6.8112595073631238E-2</c:v>
                </c:pt>
                <c:pt idx="454">
                  <c:v>6.8089127993174112E-2</c:v>
                </c:pt>
                <c:pt idx="455">
                  <c:v>6.8054239153401225E-2</c:v>
                </c:pt>
                <c:pt idx="456">
                  <c:v>6.8052711638573141E-2</c:v>
                </c:pt>
                <c:pt idx="457">
                  <c:v>6.8073165478693548E-2</c:v>
                </c:pt>
                <c:pt idx="458">
                  <c:v>6.8102593835665706E-2</c:v>
                </c:pt>
                <c:pt idx="459">
                  <c:v>6.81338843862139E-2</c:v>
                </c:pt>
                <c:pt idx="460">
                  <c:v>6.8164207884019085E-2</c:v>
                </c:pt>
                <c:pt idx="461">
                  <c:v>6.8192844503169356E-2</c:v>
                </c:pt>
                <c:pt idx="462">
                  <c:v>6.8219860058200521E-2</c:v>
                </c:pt>
                <c:pt idx="463">
                  <c:v>6.8245517291041793E-2</c:v>
                </c:pt>
                <c:pt idx="464">
                  <c:v>6.8270049669271429E-2</c:v>
                </c:pt>
                <c:pt idx="465">
                  <c:v>6.8293593538800781E-2</c:v>
                </c:pt>
                <c:pt idx="466">
                  <c:v>6.8316182979435702E-2</c:v>
                </c:pt>
                <c:pt idx="467">
                  <c:v>6.8337761339496372E-2</c:v>
                </c:pt>
                <c:pt idx="468">
                  <c:v>6.8358183231749289E-2</c:v>
                </c:pt>
                <c:pt idx="469">
                  <c:v>6.8377183295673202E-2</c:v>
                </c:pt>
                <c:pt idx="470">
                  <c:v>6.8394274862783377E-2</c:v>
                </c:pt>
                <c:pt idx="471">
                  <c:v>6.8408618586871708E-2</c:v>
                </c:pt>
                <c:pt idx="472">
                  <c:v>6.8424355432956371E-2</c:v>
                </c:pt>
                <c:pt idx="473">
                  <c:v>6.8604786795767231E-2</c:v>
                </c:pt>
                <c:pt idx="474">
                  <c:v>6.852119516298899E-2</c:v>
                </c:pt>
                <c:pt idx="475">
                  <c:v>6.7984082361650849E-2</c:v>
                </c:pt>
                <c:pt idx="476">
                  <c:v>6.8059565802475269E-2</c:v>
                </c:pt>
                <c:pt idx="477">
                  <c:v>6.8111043631357213E-2</c:v>
                </c:pt>
                <c:pt idx="478">
                  <c:v>6.8161188537253309E-2</c:v>
                </c:pt>
                <c:pt idx="479">
                  <c:v>6.8189157289871155E-2</c:v>
                </c:pt>
                <c:pt idx="480">
                  <c:v>6.8258347487282059E-2</c:v>
                </c:pt>
                <c:pt idx="481">
                  <c:v>6.8330282148732602E-2</c:v>
                </c:pt>
                <c:pt idx="482">
                  <c:v>6.8401650251752391E-2</c:v>
                </c:pt>
                <c:pt idx="483">
                  <c:v>6.8580625904031536E-2</c:v>
                </c:pt>
                <c:pt idx="484">
                  <c:v>6.8591540385718297E-2</c:v>
                </c:pt>
                <c:pt idx="485">
                  <c:v>6.8589508847348615E-2</c:v>
                </c:pt>
                <c:pt idx="486">
                  <c:v>6.8677533479163486E-2</c:v>
                </c:pt>
                <c:pt idx="487">
                  <c:v>6.8799111836119878E-2</c:v>
                </c:pt>
                <c:pt idx="488">
                  <c:v>6.8693711306322777E-2</c:v>
                </c:pt>
                <c:pt idx="489">
                  <c:v>6.8718449472072216E-2</c:v>
                </c:pt>
                <c:pt idx="490">
                  <c:v>6.8660616573112371E-2</c:v>
                </c:pt>
                <c:pt idx="491">
                  <c:v>6.8594129908269436E-2</c:v>
                </c:pt>
                <c:pt idx="492">
                  <c:v>6.8817375941312514E-2</c:v>
                </c:pt>
                <c:pt idx="493">
                  <c:v>6.8760136073839073E-2</c:v>
                </c:pt>
                <c:pt idx="494">
                  <c:v>6.8790343929951994E-2</c:v>
                </c:pt>
                <c:pt idx="495">
                  <c:v>6.8812985788262657E-2</c:v>
                </c:pt>
                <c:pt idx="496">
                  <c:v>6.8821691163445761E-2</c:v>
                </c:pt>
                <c:pt idx="497">
                  <c:v>6.8832845148380867E-2</c:v>
                </c:pt>
                <c:pt idx="498">
                  <c:v>6.8844757129978007E-2</c:v>
                </c:pt>
                <c:pt idx="499">
                  <c:v>6.8859763872541793E-2</c:v>
                </c:pt>
                <c:pt idx="500">
                  <c:v>6.8877439635053522E-2</c:v>
                </c:pt>
                <c:pt idx="501">
                  <c:v>6.8896988206020374E-2</c:v>
                </c:pt>
                <c:pt idx="502">
                  <c:v>6.8917758115706398E-2</c:v>
                </c:pt>
                <c:pt idx="503">
                  <c:v>6.8939652791455808E-2</c:v>
                </c:pt>
                <c:pt idx="504">
                  <c:v>6.8963811999456767E-2</c:v>
                </c:pt>
                <c:pt idx="505">
                  <c:v>6.8994070726783374E-2</c:v>
                </c:pt>
                <c:pt idx="506">
                  <c:v>6.9039058048656357E-2</c:v>
                </c:pt>
                <c:pt idx="507">
                  <c:v>6.909647094961531E-2</c:v>
                </c:pt>
                <c:pt idx="508">
                  <c:v>6.9185520675208029E-2</c:v>
                </c:pt>
                <c:pt idx="509">
                  <c:v>6.8881890492021633E-2</c:v>
                </c:pt>
                <c:pt idx="510">
                  <c:v>6.8766674334472519E-2</c:v>
                </c:pt>
                <c:pt idx="511">
                  <c:v>6.8909039028181462E-2</c:v>
                </c:pt>
                <c:pt idx="512">
                  <c:v>6.9095108390086882E-2</c:v>
                </c:pt>
                <c:pt idx="513">
                  <c:v>6.9088516781398657E-2</c:v>
                </c:pt>
                <c:pt idx="514">
                  <c:v>6.9029959514705821E-2</c:v>
                </c:pt>
                <c:pt idx="515">
                  <c:v>6.9231115601264465E-2</c:v>
                </c:pt>
                <c:pt idx="516">
                  <c:v>6.9366657129624476E-2</c:v>
                </c:pt>
                <c:pt idx="517">
                  <c:v>6.8927231519414059E-2</c:v>
                </c:pt>
                <c:pt idx="518">
                  <c:v>6.9142733376506435E-2</c:v>
                </c:pt>
                <c:pt idx="519">
                  <c:v>6.9398690796847518E-2</c:v>
                </c:pt>
                <c:pt idx="520">
                  <c:v>6.9021109819963719E-2</c:v>
                </c:pt>
                <c:pt idx="521">
                  <c:v>6.8952458589652849E-2</c:v>
                </c:pt>
                <c:pt idx="522">
                  <c:v>6.891638579931178E-2</c:v>
                </c:pt>
                <c:pt idx="523">
                  <c:v>6.8852291907359253E-2</c:v>
                </c:pt>
                <c:pt idx="524">
                  <c:v>6.881041854645438E-2</c:v>
                </c:pt>
                <c:pt idx="525">
                  <c:v>6.87987127336252E-2</c:v>
                </c:pt>
                <c:pt idx="526">
                  <c:v>6.878505348494722E-2</c:v>
                </c:pt>
                <c:pt idx="527">
                  <c:v>6.8816197843857965E-2</c:v>
                </c:pt>
                <c:pt idx="528">
                  <c:v>6.8903243984822962E-2</c:v>
                </c:pt>
                <c:pt idx="529">
                  <c:v>6.8934709306312139E-2</c:v>
                </c:pt>
                <c:pt idx="530">
                  <c:v>6.896296365055718E-2</c:v>
                </c:pt>
                <c:pt idx="531">
                  <c:v>6.8993066792902125E-2</c:v>
                </c:pt>
                <c:pt idx="532">
                  <c:v>6.9022592136689168E-2</c:v>
                </c:pt>
                <c:pt idx="533">
                  <c:v>6.9050782014786677E-2</c:v>
                </c:pt>
                <c:pt idx="534">
                  <c:v>6.9077638427864921E-2</c:v>
                </c:pt>
                <c:pt idx="535">
                  <c:v>6.9103340964475984E-2</c:v>
                </c:pt>
                <c:pt idx="536">
                  <c:v>6.9128095409589446E-2</c:v>
                </c:pt>
                <c:pt idx="537">
                  <c:v>6.9152063043973269E-2</c:v>
                </c:pt>
                <c:pt idx="538">
                  <c:v>6.917533996970289E-2</c:v>
                </c:pt>
                <c:pt idx="539">
                  <c:v>6.9197965756882529E-2</c:v>
                </c:pt>
                <c:pt idx="540">
                  <c:v>6.92199427351219E-2</c:v>
                </c:pt>
                <c:pt idx="541">
                  <c:v>6.9241255395025653E-2</c:v>
                </c:pt>
                <c:pt idx="542">
                  <c:v>6.9261885238290327E-2</c:v>
                </c:pt>
                <c:pt idx="543">
                  <c:v>6.9281819895111993E-2</c:v>
                </c:pt>
                <c:pt idx="544">
                  <c:v>6.9301057039501845E-2</c:v>
                </c:pt>
                <c:pt idx="545">
                  <c:v>6.9319604387828471E-2</c:v>
                </c:pt>
                <c:pt idx="546">
                  <c:v>6.9337477312555545E-2</c:v>
                </c:pt>
                <c:pt idx="547">
                  <c:v>6.935469549095731E-2</c:v>
                </c:pt>
                <c:pt idx="548">
                  <c:v>6.9371279644943551E-2</c:v>
                </c:pt>
                <c:pt idx="549">
                  <c:v>6.9387248961625389E-2</c:v>
                </c:pt>
                <c:pt idx="550">
                  <c:v>6.9402619363835974E-2</c:v>
                </c:pt>
                <c:pt idx="551">
                  <c:v>6.9417402517555724E-2</c:v>
                </c:pt>
                <c:pt idx="552">
                  <c:v>6.9431605336202531E-2</c:v>
                </c:pt>
                <c:pt idx="553">
                  <c:v>6.9445229732562119E-2</c:v>
                </c:pt>
                <c:pt idx="554">
                  <c:v>6.9458272420970496E-2</c:v>
                </c:pt>
                <c:pt idx="555">
                  <c:v>6.9470724636444298E-2</c:v>
                </c:pt>
                <c:pt idx="556">
                  <c:v>6.9482571685041267E-2</c:v>
                </c:pt>
                <c:pt idx="557">
                  <c:v>6.9493792260645906E-2</c:v>
                </c:pt>
                <c:pt idx="558">
                  <c:v>6.9504357458723617E-2</c:v>
                </c:pt>
                <c:pt idx="559">
                  <c:v>6.9514229391478013E-2</c:v>
                </c:pt>
                <c:pt idx="560">
                  <c:v>6.9523359262701062E-2</c:v>
                </c:pt>
                <c:pt idx="561">
                  <c:v>6.9531684689477652E-2</c:v>
                </c:pt>
                <c:pt idx="562">
                  <c:v>6.9539125947737909E-2</c:v>
                </c:pt>
                <c:pt idx="563">
                  <c:v>6.9545580641913865E-2</c:v>
                </c:pt>
                <c:pt idx="564">
                  <c:v>6.9550916004914601E-2</c:v>
                </c:pt>
                <c:pt idx="565">
                  <c:v>6.9554957528393899E-2</c:v>
                </c:pt>
                <c:pt idx="566">
                  <c:v>6.9557471720045644E-2</c:v>
                </c:pt>
                <c:pt idx="567">
                  <c:v>6.9558139106714809E-2</c:v>
                </c:pt>
                <c:pt idx="568">
                  <c:v>6.9556510338056293E-2</c:v>
                </c:pt>
                <c:pt idx="569">
                  <c:v>6.9551931551807403E-2</c:v>
                </c:pt>
                <c:pt idx="570">
                  <c:v>6.9543410589228569E-2</c:v>
                </c:pt>
                <c:pt idx="571">
                  <c:v>6.9529361761885441E-2</c:v>
                </c:pt>
                <c:pt idx="572">
                  <c:v>6.9507082680840535E-2</c:v>
                </c:pt>
                <c:pt idx="573">
                  <c:v>6.947159911099067E-2</c:v>
                </c:pt>
                <c:pt idx="574">
                  <c:v>6.9413025868711897E-2</c:v>
                </c:pt>
                <c:pt idx="575">
                  <c:v>6.9312266683633078E-2</c:v>
                </c:pt>
                <c:pt idx="576">
                  <c:v>6.9161267874022006E-2</c:v>
                </c:pt>
                <c:pt idx="577">
                  <c:v>6.906866737766662E-2</c:v>
                </c:pt>
                <c:pt idx="578">
                  <c:v>6.9062212027911324E-2</c:v>
                </c:pt>
                <c:pt idx="579">
                  <c:v>6.9080657814926172E-2</c:v>
                </c:pt>
                <c:pt idx="580">
                  <c:v>6.9122658725005323E-2</c:v>
                </c:pt>
                <c:pt idx="581">
                  <c:v>6.894911196018419E-2</c:v>
                </c:pt>
                <c:pt idx="582">
                  <c:v>6.9178168314633068E-2</c:v>
                </c:pt>
                <c:pt idx="583">
                  <c:v>6.9497684219681666E-2</c:v>
                </c:pt>
                <c:pt idx="584">
                  <c:v>6.9238083112603391E-2</c:v>
                </c:pt>
                <c:pt idx="585">
                  <c:v>6.9105058175469747E-2</c:v>
                </c:pt>
                <c:pt idx="586">
                  <c:v>6.9462727464687887E-2</c:v>
                </c:pt>
                <c:pt idx="587">
                  <c:v>6.940781616533799E-2</c:v>
                </c:pt>
                <c:pt idx="588">
                  <c:v>6.9457495943223271E-2</c:v>
                </c:pt>
                <c:pt idx="589">
                  <c:v>6.9356951164574243E-2</c:v>
                </c:pt>
                <c:pt idx="590">
                  <c:v>6.9321298379561774E-2</c:v>
                </c:pt>
                <c:pt idx="591">
                  <c:v>6.9476851046339994E-2</c:v>
                </c:pt>
                <c:pt idx="592">
                  <c:v>6.9446152352894974E-2</c:v>
                </c:pt>
                <c:pt idx="593">
                  <c:v>6.9516190614243967E-2</c:v>
                </c:pt>
                <c:pt idx="594">
                  <c:v>6.9347949700823128E-2</c:v>
                </c:pt>
                <c:pt idx="595">
                  <c:v>6.9194355193392967E-2</c:v>
                </c:pt>
                <c:pt idx="596">
                  <c:v>6.9241168655011731E-2</c:v>
                </c:pt>
                <c:pt idx="597">
                  <c:v>6.9364191712011747E-2</c:v>
                </c:pt>
                <c:pt idx="598">
                  <c:v>6.9347352050356303E-2</c:v>
                </c:pt>
                <c:pt idx="599">
                  <c:v>6.9118297767214829E-2</c:v>
                </c:pt>
                <c:pt idx="600">
                  <c:v>6.9327696608068562E-2</c:v>
                </c:pt>
                <c:pt idx="601">
                  <c:v>6.9223870003250379E-2</c:v>
                </c:pt>
                <c:pt idx="602">
                  <c:v>6.8965660074279331E-2</c:v>
                </c:pt>
                <c:pt idx="603">
                  <c:v>6.9100381593242319E-2</c:v>
                </c:pt>
                <c:pt idx="604">
                  <c:v>6.9060044258773837E-2</c:v>
                </c:pt>
                <c:pt idx="605">
                  <c:v>6.9084847354733692E-2</c:v>
                </c:pt>
                <c:pt idx="606">
                  <c:v>6.9136111308525497E-2</c:v>
                </c:pt>
                <c:pt idx="607">
                  <c:v>6.9187470681947777E-2</c:v>
                </c:pt>
                <c:pt idx="608">
                  <c:v>6.9231947684957842E-2</c:v>
                </c:pt>
                <c:pt idx="609">
                  <c:v>6.9279365610577348E-2</c:v>
                </c:pt>
                <c:pt idx="610">
                  <c:v>6.9129592403696108E-2</c:v>
                </c:pt>
                <c:pt idx="611">
                  <c:v>6.9302165184529502E-2</c:v>
                </c:pt>
                <c:pt idx="612">
                  <c:v>6.9125562210006791E-2</c:v>
                </c:pt>
                <c:pt idx="613">
                  <c:v>6.9128058449430374E-2</c:v>
                </c:pt>
                <c:pt idx="614">
                  <c:v>6.9274722312985884E-2</c:v>
                </c:pt>
                <c:pt idx="615">
                  <c:v>6.9291846190868769E-2</c:v>
                </c:pt>
                <c:pt idx="616">
                  <c:v>6.9217393930376486E-2</c:v>
                </c:pt>
                <c:pt idx="617">
                  <c:v>6.9267763707666255E-2</c:v>
                </c:pt>
                <c:pt idx="618">
                  <c:v>6.9208978407288693E-2</c:v>
                </c:pt>
                <c:pt idx="619">
                  <c:v>6.91923139846813E-2</c:v>
                </c:pt>
                <c:pt idx="620">
                  <c:v>6.9224794660233513E-2</c:v>
                </c:pt>
                <c:pt idx="621">
                  <c:v>6.9271880589961143E-2</c:v>
                </c:pt>
                <c:pt idx="622">
                  <c:v>6.9287096032216847E-2</c:v>
                </c:pt>
                <c:pt idx="623">
                  <c:v>6.9297273958623382E-2</c:v>
                </c:pt>
                <c:pt idx="624">
                  <c:v>6.9285799058800418E-2</c:v>
                </c:pt>
                <c:pt idx="625">
                  <c:v>6.9254449385554251E-2</c:v>
                </c:pt>
                <c:pt idx="626">
                  <c:v>6.9190203731314334E-2</c:v>
                </c:pt>
                <c:pt idx="627">
                  <c:v>6.9226119693290511E-2</c:v>
                </c:pt>
                <c:pt idx="628">
                  <c:v>6.9334972865927991E-2</c:v>
                </c:pt>
                <c:pt idx="629">
                  <c:v>6.9276574516319828E-2</c:v>
                </c:pt>
                <c:pt idx="630">
                  <c:v>6.9336206809708978E-2</c:v>
                </c:pt>
                <c:pt idx="631">
                  <c:v>6.9248595459815987E-2</c:v>
                </c:pt>
                <c:pt idx="632">
                  <c:v>6.922281568437115E-2</c:v>
                </c:pt>
                <c:pt idx="633">
                  <c:v>6.9325259023142058E-2</c:v>
                </c:pt>
                <c:pt idx="634">
                  <c:v>6.92855518218259E-2</c:v>
                </c:pt>
                <c:pt idx="635">
                  <c:v>6.9321848188871341E-2</c:v>
                </c:pt>
                <c:pt idx="636">
                  <c:v>6.9321991555748197E-2</c:v>
                </c:pt>
                <c:pt idx="637">
                  <c:v>6.9283670369211708E-2</c:v>
                </c:pt>
                <c:pt idx="638">
                  <c:v>6.9324475642720873E-2</c:v>
                </c:pt>
                <c:pt idx="639">
                  <c:v>6.9285446447314519E-2</c:v>
                </c:pt>
                <c:pt idx="640">
                  <c:v>6.9274881359396648E-2</c:v>
                </c:pt>
                <c:pt idx="641">
                  <c:v>6.9294927101612738E-2</c:v>
                </c:pt>
                <c:pt idx="642">
                  <c:v>6.9320897681379764E-2</c:v>
                </c:pt>
                <c:pt idx="643">
                  <c:v>6.9211082732296564E-2</c:v>
                </c:pt>
                <c:pt idx="644">
                  <c:v>6.9332783324061051E-2</c:v>
                </c:pt>
                <c:pt idx="645">
                  <c:v>6.9343245349214461E-2</c:v>
                </c:pt>
                <c:pt idx="646">
                  <c:v>6.9340176680056459E-2</c:v>
                </c:pt>
                <c:pt idx="647">
                  <c:v>6.930045835287281E-2</c:v>
                </c:pt>
                <c:pt idx="648">
                  <c:v>6.9362966159680739E-2</c:v>
                </c:pt>
                <c:pt idx="649">
                  <c:v>6.9384529789781893E-2</c:v>
                </c:pt>
                <c:pt idx="650">
                  <c:v>6.9258809590260803E-2</c:v>
                </c:pt>
                <c:pt idx="651">
                  <c:v>6.9389682813086898E-2</c:v>
                </c:pt>
                <c:pt idx="652">
                  <c:v>6.9475233514364548E-2</c:v>
                </c:pt>
                <c:pt idx="653">
                  <c:v>6.962013665206708E-2</c:v>
                </c:pt>
                <c:pt idx="654">
                  <c:v>6.9551621153498194E-2</c:v>
                </c:pt>
                <c:pt idx="655">
                  <c:v>6.9470698892585794E-2</c:v>
                </c:pt>
                <c:pt idx="656">
                  <c:v>6.9822970322190814E-2</c:v>
                </c:pt>
                <c:pt idx="657">
                  <c:v>6.9906044115201085E-2</c:v>
                </c:pt>
                <c:pt idx="658">
                  <c:v>6.9853303524607793E-2</c:v>
                </c:pt>
                <c:pt idx="659">
                  <c:v>6.9938792265431649E-2</c:v>
                </c:pt>
                <c:pt idx="660">
                  <c:v>7.0075439448089985E-2</c:v>
                </c:pt>
                <c:pt idx="661">
                  <c:v>6.9935619260650103E-2</c:v>
                </c:pt>
                <c:pt idx="662">
                  <c:v>6.974477498005556E-2</c:v>
                </c:pt>
                <c:pt idx="663">
                  <c:v>6.9780080024799504E-2</c:v>
                </c:pt>
                <c:pt idx="664">
                  <c:v>6.9542738857455474E-2</c:v>
                </c:pt>
                <c:pt idx="665">
                  <c:v>6.954481524208192E-2</c:v>
                </c:pt>
                <c:pt idx="666">
                  <c:v>6.9500819944931486E-2</c:v>
                </c:pt>
                <c:pt idx="667">
                  <c:v>6.9419737453475822E-2</c:v>
                </c:pt>
                <c:pt idx="668">
                  <c:v>6.9506082424647189E-2</c:v>
                </c:pt>
                <c:pt idx="669">
                  <c:v>6.9512307806130699E-2</c:v>
                </c:pt>
                <c:pt idx="670">
                  <c:v>6.9438903364387461E-2</c:v>
                </c:pt>
                <c:pt idx="671">
                  <c:v>6.943590069832882E-2</c:v>
                </c:pt>
                <c:pt idx="672">
                  <c:v>6.9906385276878674E-2</c:v>
                </c:pt>
                <c:pt idx="673">
                  <c:v>6.9486148237541803E-2</c:v>
                </c:pt>
                <c:pt idx="674">
                  <c:v>6.9681582535449232E-2</c:v>
                </c:pt>
                <c:pt idx="675">
                  <c:v>6.9733060505908384E-2</c:v>
                </c:pt>
                <c:pt idx="676">
                  <c:v>6.9858806701033907E-2</c:v>
                </c:pt>
                <c:pt idx="677">
                  <c:v>6.9880038473746353E-2</c:v>
                </c:pt>
                <c:pt idx="678">
                  <c:v>6.9975335308298386E-2</c:v>
                </c:pt>
                <c:pt idx="679">
                  <c:v>7.0076818138907621E-2</c:v>
                </c:pt>
                <c:pt idx="680">
                  <c:v>7.00282207988807E-2</c:v>
                </c:pt>
                <c:pt idx="681">
                  <c:v>7.0053879140356309E-2</c:v>
                </c:pt>
                <c:pt idx="682">
                  <c:v>7.0138102159937682E-2</c:v>
                </c:pt>
                <c:pt idx="683">
                  <c:v>6.9992383573893521E-2</c:v>
                </c:pt>
                <c:pt idx="684">
                  <c:v>7.0181101494555712E-2</c:v>
                </c:pt>
                <c:pt idx="685">
                  <c:v>6.9899055864867304E-2</c:v>
                </c:pt>
                <c:pt idx="686">
                  <c:v>7.0306249184839811E-2</c:v>
                </c:pt>
                <c:pt idx="687">
                  <c:v>7.0038020455639491E-2</c:v>
                </c:pt>
                <c:pt idx="688">
                  <c:v>7.0098985399607419E-2</c:v>
                </c:pt>
                <c:pt idx="689">
                  <c:v>6.9931063491720694E-2</c:v>
                </c:pt>
                <c:pt idx="690">
                  <c:v>7.0044949888483699E-2</c:v>
                </c:pt>
                <c:pt idx="691">
                  <c:v>7.003323390287465E-2</c:v>
                </c:pt>
                <c:pt idx="692">
                  <c:v>7.006070035246538E-2</c:v>
                </c:pt>
                <c:pt idx="693">
                  <c:v>6.9826777339094037E-2</c:v>
                </c:pt>
                <c:pt idx="694">
                  <c:v>6.9619758444263741E-2</c:v>
                </c:pt>
                <c:pt idx="695">
                  <c:v>6.9422420906191537E-2</c:v>
                </c:pt>
                <c:pt idx="696">
                  <c:v>6.9255337703924683E-2</c:v>
                </c:pt>
                <c:pt idx="697">
                  <c:v>6.9124681924122452E-2</c:v>
                </c:pt>
                <c:pt idx="698">
                  <c:v>6.9034295565734066E-2</c:v>
                </c:pt>
                <c:pt idx="699">
                  <c:v>6.8980692030481877E-2</c:v>
                </c:pt>
                <c:pt idx="700">
                  <c:v>6.8956824204924674E-2</c:v>
                </c:pt>
                <c:pt idx="701">
                  <c:v>6.895517836345269E-2</c:v>
                </c:pt>
                <c:pt idx="702">
                  <c:v>6.8969227834450156E-2</c:v>
                </c:pt>
                <c:pt idx="703">
                  <c:v>6.8993694130896108E-2</c:v>
                </c:pt>
                <c:pt idx="704">
                  <c:v>6.9024204262597699E-2</c:v>
                </c:pt>
                <c:pt idx="705">
                  <c:v>6.9057077622517241E-2</c:v>
                </c:pt>
                <c:pt idx="706">
                  <c:v>6.908951010799616E-2</c:v>
                </c:pt>
                <c:pt idx="707">
                  <c:v>6.9119737583750923E-2</c:v>
                </c:pt>
                <c:pt idx="708">
                  <c:v>6.9146903834779699E-2</c:v>
                </c:pt>
                <c:pt idx="709">
                  <c:v>6.9170772616865286E-2</c:v>
                </c:pt>
                <c:pt idx="710">
                  <c:v>6.9191463666754216E-2</c:v>
                </c:pt>
                <c:pt idx="711">
                  <c:v>6.9209273415682546E-2</c:v>
                </c:pt>
                <c:pt idx="712">
                  <c:v>6.9224569751225068E-2</c:v>
                </c:pt>
                <c:pt idx="713">
                  <c:v>6.9237732340440283E-2</c:v>
                </c:pt>
                <c:pt idx="714">
                  <c:v>6.9249117262842566E-2</c:v>
                </c:pt>
                <c:pt idx="715">
                  <c:v>6.9259037709683099E-2</c:v>
                </c:pt>
                <c:pt idx="716">
                  <c:v>6.9267759102708049E-2</c:v>
                </c:pt>
                <c:pt idx="717">
                  <c:v>6.927550502426244E-2</c:v>
                </c:pt>
                <c:pt idx="718">
                  <c:v>6.928246661959532E-2</c:v>
                </c:pt>
                <c:pt idx="719">
                  <c:v>6.9288809144130131E-2</c:v>
                </c:pt>
                <c:pt idx="720">
                  <c:v>6.9294674391514502E-2</c:v>
                </c:pt>
                <c:pt idx="721">
                  <c:v>6.9300181570267599E-2</c:v>
                </c:pt>
                <c:pt idx="722">
                  <c:v>6.9305428946885295E-2</c:v>
                </c:pt>
                <c:pt idx="723">
                  <c:v>6.9310496216417009E-2</c:v>
                </c:pt>
                <c:pt idx="724">
                  <c:v>6.9315446317746915E-2</c:v>
                </c:pt>
                <c:pt idx="725">
                  <c:v>6.9320326066094937E-2</c:v>
                </c:pt>
                <c:pt idx="726">
                  <c:v>6.9325166101542893E-2</c:v>
                </c:pt>
                <c:pt idx="727">
                  <c:v>6.9329981000519444E-2</c:v>
                </c:pt>
                <c:pt idx="728">
                  <c:v>6.9334770110988098E-2</c:v>
                </c:pt>
                <c:pt idx="729">
                  <c:v>6.9339519556589999E-2</c:v>
                </c:pt>
                <c:pt idx="730">
                  <c:v>6.9344206218865292E-2</c:v>
                </c:pt>
                <c:pt idx="731">
                  <c:v>6.9348804809724357E-2</c:v>
                </c:pt>
                <c:pt idx="732">
                  <c:v>6.9353298312122266E-2</c:v>
                </c:pt>
                <c:pt idx="733">
                  <c:v>6.9357689077466478E-2</c:v>
                </c:pt>
                <c:pt idx="734">
                  <c:v>6.9362003295647387E-2</c:v>
                </c:pt>
                <c:pt idx="735">
                  <c:v>6.9366280202491595E-2</c:v>
                </c:pt>
                <c:pt idx="736">
                  <c:v>6.9370546694117491E-2</c:v>
                </c:pt>
                <c:pt idx="737">
                  <c:v>6.9374794952525118E-2</c:v>
                </c:pt>
                <c:pt idx="738">
                  <c:v>6.9378983956973089E-2</c:v>
                </c:pt>
                <c:pt idx="739">
                  <c:v>6.938306426547948E-2</c:v>
                </c:pt>
                <c:pt idx="740">
                  <c:v>6.9387004533673774E-2</c:v>
                </c:pt>
                <c:pt idx="741">
                  <c:v>6.9390802459245074E-2</c:v>
                </c:pt>
                <c:pt idx="742">
                  <c:v>6.9394479980246546E-2</c:v>
                </c:pt>
                <c:pt idx="743">
                  <c:v>6.9398071537487185E-2</c:v>
                </c:pt>
                <c:pt idx="744">
                  <c:v>6.9401612975950891E-2</c:v>
                </c:pt>
                <c:pt idx="745">
                  <c:v>6.9405134520142242E-2</c:v>
                </c:pt>
                <c:pt idx="746">
                  <c:v>6.9408658066629034E-2</c:v>
                </c:pt>
                <c:pt idx="747">
                  <c:v>6.9412197282477106E-2</c:v>
                </c:pt>
                <c:pt idx="748">
                  <c:v>6.9415758610337261E-2</c:v>
                </c:pt>
                <c:pt idx="749">
                  <c:v>6.9419341907064516E-2</c:v>
                </c:pt>
                <c:pt idx="750">
                  <c:v>6.9422940288623364E-2</c:v>
                </c:pt>
                <c:pt idx="751">
                  <c:v>6.9426539168137666E-2</c:v>
                </c:pt>
                <c:pt idx="752">
                  <c:v>6.9430114403782092E-2</c:v>
                </c:pt>
                <c:pt idx="753">
                  <c:v>6.9433629235137115E-2</c:v>
                </c:pt>
                <c:pt idx="754">
                  <c:v>6.9437029504228753E-2</c:v>
                </c:pt>
                <c:pt idx="755">
                  <c:v>6.9440236510723424E-2</c:v>
                </c:pt>
                <c:pt idx="756">
                  <c:v>6.944313664379051E-2</c:v>
                </c:pt>
                <c:pt idx="757">
                  <c:v>6.944556669035061E-2</c:v>
                </c:pt>
                <c:pt idx="758">
                  <c:v>6.9447293687213169E-2</c:v>
                </c:pt>
                <c:pt idx="759">
                  <c:v>6.9447988972684199E-2</c:v>
                </c:pt>
                <c:pt idx="760">
                  <c:v>6.9447199010098423E-2</c:v>
                </c:pt>
                <c:pt idx="761">
                  <c:v>6.9444322842304632E-2</c:v>
                </c:pt>
                <c:pt idx="762">
                  <c:v>6.9438618944596076E-2</c:v>
                </c:pt>
                <c:pt idx="763">
                  <c:v>6.9429272538986633E-2</c:v>
                </c:pt>
                <c:pt idx="764">
                  <c:v>6.9415512505810323E-2</c:v>
                </c:pt>
                <c:pt idx="765">
                  <c:v>6.9396615699220135E-2</c:v>
                </c:pt>
                <c:pt idx="766">
                  <c:v>6.937157178713986E-2</c:v>
                </c:pt>
                <c:pt idx="767">
                  <c:v>6.9338837634023848E-2</c:v>
                </c:pt>
                <c:pt idx="768">
                  <c:v>6.9297475447947413E-2</c:v>
                </c:pt>
                <c:pt idx="769">
                  <c:v>6.9249500813156159E-2</c:v>
                </c:pt>
                <c:pt idx="770">
                  <c:v>6.920025791430133E-2</c:v>
                </c:pt>
                <c:pt idx="771">
                  <c:v>6.9154272410777304E-2</c:v>
                </c:pt>
                <c:pt idx="772">
                  <c:v>6.9110563994262297E-2</c:v>
                </c:pt>
                <c:pt idx="773">
                  <c:v>6.9065575621006431E-2</c:v>
                </c:pt>
                <c:pt idx="774">
                  <c:v>6.9018795980972519E-2</c:v>
                </c:pt>
                <c:pt idx="775">
                  <c:v>6.8972276277837613E-2</c:v>
                </c:pt>
                <c:pt idx="776">
                  <c:v>6.8928040830032802E-2</c:v>
                </c:pt>
                <c:pt idx="777">
                  <c:v>6.8887208332637839E-2</c:v>
                </c:pt>
                <c:pt idx="778">
                  <c:v>6.8850153024528959E-2</c:v>
                </c:pt>
                <c:pt idx="779">
                  <c:v>6.8816825777966828E-2</c:v>
                </c:pt>
                <c:pt idx="780">
                  <c:v>6.8786977333975999E-2</c:v>
                </c:pt>
                <c:pt idx="781">
                  <c:v>6.8760255119903593E-2</c:v>
                </c:pt>
                <c:pt idx="782">
                  <c:v>6.8736228067900862E-2</c:v>
                </c:pt>
                <c:pt idx="783">
                  <c:v>6.8714490335270731E-2</c:v>
                </c:pt>
                <c:pt idx="784">
                  <c:v>6.8695149046624451E-2</c:v>
                </c:pt>
                <c:pt idx="785">
                  <c:v>6.8679407545263554E-2</c:v>
                </c:pt>
                <c:pt idx="786">
                  <c:v>6.8667948998752198E-2</c:v>
                </c:pt>
                <c:pt idx="787">
                  <c:v>6.8659230788158179E-2</c:v>
                </c:pt>
                <c:pt idx="788">
                  <c:v>6.8652043473505689E-2</c:v>
                </c:pt>
                <c:pt idx="789">
                  <c:v>6.8646253794593284E-2</c:v>
                </c:pt>
                <c:pt idx="790">
                  <c:v>6.864199042843841E-2</c:v>
                </c:pt>
                <c:pt idx="791">
                  <c:v>6.8639639821691911E-2</c:v>
                </c:pt>
                <c:pt idx="792">
                  <c:v>6.8639615797259884E-2</c:v>
                </c:pt>
                <c:pt idx="793">
                  <c:v>6.8641982445076799E-2</c:v>
                </c:pt>
                <c:pt idx="794">
                  <c:v>6.8646460315138019E-2</c:v>
                </c:pt>
                <c:pt idx="795">
                  <c:v>6.8652651064680714E-2</c:v>
                </c:pt>
                <c:pt idx="796">
                  <c:v>6.8660194179385264E-2</c:v>
                </c:pt>
                <c:pt idx="797">
                  <c:v>6.8668806559070011E-2</c:v>
                </c:pt>
                <c:pt idx="798">
                  <c:v>6.8678266749052586E-2</c:v>
                </c:pt>
                <c:pt idx="799">
                  <c:v>6.8688393093899375E-2</c:v>
                </c:pt>
                <c:pt idx="800">
                  <c:v>6.8699030930761559E-2</c:v>
                </c:pt>
                <c:pt idx="801">
                  <c:v>6.871004700640819E-2</c:v>
                </c:pt>
                <c:pt idx="802">
                  <c:v>6.8721326819553702E-2</c:v>
                </c:pt>
                <c:pt idx="803">
                  <c:v>6.8732772584492854E-2</c:v>
                </c:pt>
                <c:pt idx="804">
                  <c:v>6.8744301165422475E-2</c:v>
                </c:pt>
                <c:pt idx="805">
                  <c:v>6.87558419745746E-2</c:v>
                </c:pt>
                <c:pt idx="806">
                  <c:v>6.8767334958619891E-2</c:v>
                </c:pt>
                <c:pt idx="807">
                  <c:v>6.877872878638068E-2</c:v>
                </c:pt>
                <c:pt idx="808">
                  <c:v>6.8789979315790881E-2</c:v>
                </c:pt>
                <c:pt idx="809">
                  <c:v>6.8801048377288676E-2</c:v>
                </c:pt>
                <c:pt idx="810">
                  <c:v>6.8811902869035019E-2</c:v>
                </c:pt>
                <c:pt idx="811">
                  <c:v>6.8822514124778966E-2</c:v>
                </c:pt>
                <c:pt idx="812">
                  <c:v>6.8832857494245059E-2</c:v>
                </c:pt>
                <c:pt idx="813">
                  <c:v>6.8842912069912221E-2</c:v>
                </c:pt>
                <c:pt idx="814">
                  <c:v>6.8852660500019064E-2</c:v>
                </c:pt>
                <c:pt idx="815">
                  <c:v>6.8862088840838373E-2</c:v>
                </c:pt>
                <c:pt idx="816">
                  <c:v>6.8871186417070185E-2</c:v>
                </c:pt>
                <c:pt idx="817">
                  <c:v>6.8879945674079901E-2</c:v>
                </c:pt>
                <c:pt idx="818">
                  <c:v>6.8888362017434771E-2</c:v>
                </c:pt>
                <c:pt idx="819">
                  <c:v>6.8896433642961177E-2</c:v>
                </c:pt>
                <c:pt idx="820">
                  <c:v>6.8904161364381419E-2</c:v>
                </c:pt>
                <c:pt idx="821">
                  <c:v>6.8911548446212417E-2</c:v>
                </c:pt>
                <c:pt idx="822">
                  <c:v>6.891860044796079E-2</c:v>
                </c:pt>
                <c:pt idx="823">
                  <c:v>6.8925325082668618E-2</c:v>
                </c:pt>
                <c:pt idx="824">
                  <c:v>6.8931732089332842E-2</c:v>
                </c:pt>
                <c:pt idx="825">
                  <c:v>6.8937833115409089E-2</c:v>
                </c:pt>
                <c:pt idx="826">
                  <c:v>6.8943641602857403E-2</c:v>
                </c:pt>
                <c:pt idx="827">
                  <c:v>6.8949172669517403E-2</c:v>
                </c:pt>
                <c:pt idx="828">
                  <c:v>6.8954442977076619E-2</c:v>
                </c:pt>
                <c:pt idx="829">
                  <c:v>6.8959470577741572E-2</c:v>
                </c:pt>
                <c:pt idx="830">
                  <c:v>6.8964274733759351E-2</c:v>
                </c:pt>
                <c:pt idx="831">
                  <c:v>6.8968875706950705E-2</c:v>
                </c:pt>
                <c:pt idx="832">
                  <c:v>6.8973294519032627E-2</c:v>
                </c:pt>
                <c:pt idx="833">
                  <c:v>6.8977552687181795E-2</c:v>
                </c:pt>
                <c:pt idx="834">
                  <c:v>6.8981671942529146E-2</c:v>
                </c:pt>
                <c:pt idx="835">
                  <c:v>6.89856739416745E-2</c:v>
                </c:pt>
                <c:pt idx="836">
                  <c:v>6.8989579982571839E-2</c:v>
                </c:pt>
                <c:pt idx="837">
                  <c:v>6.899341073621372E-2</c:v>
                </c:pt>
                <c:pt idx="838">
                  <c:v>6.8997186004571109E-2</c:v>
                </c:pt>
                <c:pt idx="839">
                  <c:v>6.9000924513437145E-2</c:v>
                </c:pt>
                <c:pt idx="840">
                  <c:v>6.9004643746492483E-2</c:v>
                </c:pt>
                <c:pt idx="841">
                  <c:v>6.9008359824322033E-2</c:v>
                </c:pt>
                <c:pt idx="842">
                  <c:v>6.901208742949691E-2</c:v>
                </c:pt>
                <c:pt idx="843">
                  <c:v>6.9015839776400301E-2</c:v>
                </c:pt>
                <c:pt idx="844">
                  <c:v>6.9019628622339096E-2</c:v>
                </c:pt>
                <c:pt idx="845">
                  <c:v>6.9023464314743238E-2</c:v>
                </c:pt>
                <c:pt idx="846">
                  <c:v>6.9027355868037765E-2</c:v>
                </c:pt>
                <c:pt idx="847">
                  <c:v>6.9031311063067827E-2</c:v>
                </c:pt>
                <c:pt idx="848">
                  <c:v>6.9035336561809379E-2</c:v>
                </c:pt>
                <c:pt idx="849">
                  <c:v>6.9039438030432929E-2</c:v>
                </c:pt>
                <c:pt idx="850">
                  <c:v>6.9043620264534283E-2</c:v>
                </c:pt>
                <c:pt idx="851">
                  <c:v>6.9047887311381062E-2</c:v>
                </c:pt>
                <c:pt idx="852">
                  <c:v>6.905224258519703E-2</c:v>
                </c:pt>
                <c:pt idx="853">
                  <c:v>6.9056688972736285E-2</c:v>
                </c:pt>
                <c:pt idx="854">
                  <c:v>6.9061228927511195E-2</c:v>
                </c:pt>
                <c:pt idx="855">
                  <c:v>6.9065864552026401E-2</c:v>
                </c:pt>
                <c:pt idx="856">
                  <c:v>6.9070597668154321E-2</c:v>
                </c:pt>
                <c:pt idx="857">
                  <c:v>6.9075429876335054E-2</c:v>
                </c:pt>
                <c:pt idx="858">
                  <c:v>6.9080362604674678E-2</c:v>
                </c:pt>
                <c:pt idx="859">
                  <c:v>6.9085397149196884E-2</c:v>
                </c:pt>
                <c:pt idx="860">
                  <c:v>6.9090534706559764E-2</c:v>
                </c:pt>
                <c:pt idx="861">
                  <c:v>6.9095776400509373E-2</c:v>
                </c:pt>
                <c:pt idx="862">
                  <c:v>6.9101123303223419E-2</c:v>
                </c:pt>
                <c:pt idx="863">
                  <c:v>6.9106576452563975E-2</c:v>
                </c:pt>
                <c:pt idx="864">
                  <c:v>6.9112136866073884E-2</c:v>
                </c:pt>
                <c:pt idx="865">
                  <c:v>6.9117805552407624E-2</c:v>
                </c:pt>
                <c:pt idx="866">
                  <c:v>6.9123583520730406E-2</c:v>
                </c:pt>
                <c:pt idx="867">
                  <c:v>6.91294717884815E-2</c:v>
                </c:pt>
                <c:pt idx="868">
                  <c:v>6.9135471387792524E-2</c:v>
                </c:pt>
                <c:pt idx="869">
                  <c:v>6.9141583370755141E-2</c:v>
                </c:pt>
                <c:pt idx="870">
                  <c:v>6.9147808813661671E-2</c:v>
                </c:pt>
                <c:pt idx="871">
                  <c:v>6.9154148820289599E-2</c:v>
                </c:pt>
                <c:pt idx="872">
                  <c:v>6.9160604524255515E-2</c:v>
                </c:pt>
                <c:pt idx="873">
                  <c:v>6.9167177090456014E-2</c:v>
                </c:pt>
                <c:pt idx="874">
                  <c:v>6.9173867715577902E-2</c:v>
                </c:pt>
                <c:pt idx="875">
                  <c:v>6.9180677627681098E-2</c:v>
                </c:pt>
                <c:pt idx="876">
                  <c:v>6.918760808484789E-2</c:v>
                </c:pt>
                <c:pt idx="877">
                  <c:v>6.9194660372912956E-2</c:v>
                </c:pt>
                <c:pt idx="878">
                  <c:v>6.9201835802303518E-2</c:v>
                </c:pt>
                <c:pt idx="879">
                  <c:v>6.9209135704044897E-2</c:v>
                </c:pt>
                <c:pt idx="880">
                  <c:v>6.9216561425001849E-2</c:v>
                </c:pt>
                <c:pt idx="881">
                  <c:v>6.9224114322464628E-2</c:v>
                </c:pt>
                <c:pt idx="882">
                  <c:v>6.923179575820218E-2</c:v>
                </c:pt>
                <c:pt idx="883">
                  <c:v>6.923960709213052E-2</c:v>
                </c:pt>
                <c:pt idx="884">
                  <c:v>6.9247549675788111E-2</c:v>
                </c:pt>
                <c:pt idx="885">
                  <c:v>6.9255624845798044E-2</c:v>
                </c:pt>
                <c:pt idx="886">
                  <c:v>6.9263833917555737E-2</c:v>
                </c:pt>
                <c:pt idx="887">
                  <c:v>6.9272178179382499E-2</c:v>
                </c:pt>
                <c:pt idx="888">
                  <c:v>6.9280658887408184E-2</c:v>
                </c:pt>
                <c:pt idx="889">
                  <c:v>6.9289277261482957E-2</c:v>
                </c:pt>
                <c:pt idx="890">
                  <c:v>6.9298034482437335E-2</c:v>
                </c:pt>
                <c:pt idx="891">
                  <c:v>6.9306931691036688E-2</c:v>
                </c:pt>
                <c:pt idx="892">
                  <c:v>6.9315969989030432E-2</c:v>
                </c:pt>
                <c:pt idx="893">
                  <c:v>6.9325150442722513E-2</c:v>
                </c:pt>
                <c:pt idx="894">
                  <c:v>6.9334474089561796E-2</c:v>
                </c:pt>
                <c:pt idx="895">
                  <c:v>6.9343941948305926E-2</c:v>
                </c:pt>
                <c:pt idx="896">
                  <c:v>6.9353555033414782E-2</c:v>
                </c:pt>
                <c:pt idx="897">
                  <c:v>6.9363314374407278E-2</c:v>
                </c:pt>
                <c:pt idx="898">
                  <c:v>6.9373221041068939E-2</c:v>
                </c:pt>
                <c:pt idx="899">
                  <c:v>6.9383276175472339E-2</c:v>
                </c:pt>
                <c:pt idx="900">
                  <c:v>6.9393481031353593E-2</c:v>
                </c:pt>
                <c:pt idx="901">
                  <c:v>6.940383701263235E-2</c:v>
                </c:pt>
                <c:pt idx="902">
                  <c:v>6.9414345549955098E-2</c:v>
                </c:pt>
                <c:pt idx="903">
                  <c:v>6.942500447461987E-2</c:v>
                </c:pt>
                <c:pt idx="904">
                  <c:v>6.9435717225568017E-2</c:v>
                </c:pt>
                <c:pt idx="905">
                  <c:v>6.9443450011258262E-2</c:v>
                </c:pt>
                <c:pt idx="906">
                  <c:v>6.9442279305095694E-2</c:v>
                </c:pt>
                <c:pt idx="907">
                  <c:v>6.9448746116477639E-2</c:v>
                </c:pt>
                <c:pt idx="908">
                  <c:v>6.9463431324918459E-2</c:v>
                </c:pt>
                <c:pt idx="909">
                  <c:v>6.9463903730438994E-2</c:v>
                </c:pt>
                <c:pt idx="910">
                  <c:v>6.9463095764568564E-2</c:v>
                </c:pt>
                <c:pt idx="911">
                  <c:v>6.99231579897929E-2</c:v>
                </c:pt>
                <c:pt idx="912">
                  <c:v>6.9376050620220495E-2</c:v>
                </c:pt>
                <c:pt idx="913">
                  <c:v>6.9429658718453816E-2</c:v>
                </c:pt>
                <c:pt idx="914">
                  <c:v>6.9539210805822232E-2</c:v>
                </c:pt>
                <c:pt idx="915">
                  <c:v>6.9667431093867332E-2</c:v>
                </c:pt>
                <c:pt idx="916">
                  <c:v>6.9840615663680369E-2</c:v>
                </c:pt>
                <c:pt idx="917">
                  <c:v>6.9891888927027496E-2</c:v>
                </c:pt>
                <c:pt idx="918">
                  <c:v>6.9775626615932201E-2</c:v>
                </c:pt>
                <c:pt idx="919">
                  <c:v>7.014504767123092E-2</c:v>
                </c:pt>
                <c:pt idx="920">
                  <c:v>6.9591331021620073E-2</c:v>
                </c:pt>
                <c:pt idx="921">
                  <c:v>7.0975343318143508E-2</c:v>
                </c:pt>
                <c:pt idx="922">
                  <c:v>6.9716071846716701E-2</c:v>
                </c:pt>
                <c:pt idx="923">
                  <c:v>6.98589767476296E-2</c:v>
                </c:pt>
                <c:pt idx="924">
                  <c:v>6.9819245621092763E-2</c:v>
                </c:pt>
                <c:pt idx="925">
                  <c:v>6.9759195839756982E-2</c:v>
                </c:pt>
                <c:pt idx="926">
                  <c:v>6.9776352910618955E-2</c:v>
                </c:pt>
                <c:pt idx="927">
                  <c:v>6.9804634295228207E-2</c:v>
                </c:pt>
                <c:pt idx="928">
                  <c:v>6.9815270123468845E-2</c:v>
                </c:pt>
                <c:pt idx="929">
                  <c:v>6.9833065888921034E-2</c:v>
                </c:pt>
                <c:pt idx="930">
                  <c:v>6.9901108464440614E-2</c:v>
                </c:pt>
                <c:pt idx="931">
                  <c:v>6.9882201714808675E-2</c:v>
                </c:pt>
                <c:pt idx="932">
                  <c:v>6.9887335065535211E-2</c:v>
                </c:pt>
                <c:pt idx="933">
                  <c:v>6.9893947410380713E-2</c:v>
                </c:pt>
                <c:pt idx="934">
                  <c:v>6.9929057893120622E-2</c:v>
                </c:pt>
                <c:pt idx="935">
                  <c:v>6.9888877030684401E-2</c:v>
                </c:pt>
                <c:pt idx="936">
                  <c:v>6.9893580707662217E-2</c:v>
                </c:pt>
                <c:pt idx="937">
                  <c:v>6.9918267578011742E-2</c:v>
                </c:pt>
                <c:pt idx="938">
                  <c:v>7.1300636169875739E-2</c:v>
                </c:pt>
                <c:pt idx="939">
                  <c:v>6.9868399283421201E-2</c:v>
                </c:pt>
                <c:pt idx="940">
                  <c:v>6.9428489517362899E-2</c:v>
                </c:pt>
                <c:pt idx="941">
                  <c:v>6.9978927148525119E-2</c:v>
                </c:pt>
                <c:pt idx="942">
                  <c:v>6.9934377672641504E-2</c:v>
                </c:pt>
                <c:pt idx="943">
                  <c:v>7.0302568517250391E-2</c:v>
                </c:pt>
                <c:pt idx="944">
                  <c:v>7.042161291415891E-2</c:v>
                </c:pt>
                <c:pt idx="945">
                  <c:v>7.0459877611407262E-2</c:v>
                </c:pt>
                <c:pt idx="946">
                  <c:v>7.0617974403769074E-2</c:v>
                </c:pt>
                <c:pt idx="947">
                  <c:v>7.0536712938423229E-2</c:v>
                </c:pt>
                <c:pt idx="948">
                  <c:v>7.055068575042725E-2</c:v>
                </c:pt>
                <c:pt idx="949">
                  <c:v>7.0663589592998718E-2</c:v>
                </c:pt>
                <c:pt idx="950">
                  <c:v>7.0819597947893914E-2</c:v>
                </c:pt>
                <c:pt idx="951">
                  <c:v>7.05608259082839E-2</c:v>
                </c:pt>
                <c:pt idx="952">
                  <c:v>7.1080338197975809E-2</c:v>
                </c:pt>
                <c:pt idx="953">
                  <c:v>7.0937575748133266E-2</c:v>
                </c:pt>
                <c:pt idx="954">
                  <c:v>7.0785072667609611E-2</c:v>
                </c:pt>
                <c:pt idx="955">
                  <c:v>7.0583751005537404E-2</c:v>
                </c:pt>
                <c:pt idx="956">
                  <c:v>7.065037098976229E-2</c:v>
                </c:pt>
                <c:pt idx="957">
                  <c:v>7.0523812128345312E-2</c:v>
                </c:pt>
                <c:pt idx="958">
                  <c:v>7.0549807480914398E-2</c:v>
                </c:pt>
                <c:pt idx="959">
                  <c:v>7.0667555088243239E-2</c:v>
                </c:pt>
                <c:pt idx="960">
                  <c:v>7.0591182317154486E-2</c:v>
                </c:pt>
                <c:pt idx="961">
                  <c:v>7.0635381787938781E-2</c:v>
                </c:pt>
                <c:pt idx="962">
                  <c:v>7.0713997085755154E-2</c:v>
                </c:pt>
                <c:pt idx="963">
                  <c:v>7.0783329473611087E-2</c:v>
                </c:pt>
                <c:pt idx="964">
                  <c:v>7.1022787104039031E-2</c:v>
                </c:pt>
                <c:pt idx="965">
                  <c:v>7.0669261910921211E-2</c:v>
                </c:pt>
                <c:pt idx="966">
                  <c:v>7.0750439945200347E-2</c:v>
                </c:pt>
                <c:pt idx="967">
                  <c:v>7.0952686307516707E-2</c:v>
                </c:pt>
                <c:pt idx="968">
                  <c:v>7.0886524042784657E-2</c:v>
                </c:pt>
                <c:pt idx="969">
                  <c:v>7.0818087116416434E-2</c:v>
                </c:pt>
                <c:pt idx="970">
                  <c:v>7.0760065207404507E-2</c:v>
                </c:pt>
                <c:pt idx="971">
                  <c:v>7.0718004253685324E-2</c:v>
                </c:pt>
                <c:pt idx="972">
                  <c:v>7.0689757315339635E-2</c:v>
                </c:pt>
                <c:pt idx="973">
                  <c:v>7.0671479386941724E-2</c:v>
                </c:pt>
                <c:pt idx="974">
                  <c:v>7.0660658850570754E-2</c:v>
                </c:pt>
                <c:pt idx="975">
                  <c:v>7.0655804748264467E-2</c:v>
                </c:pt>
                <c:pt idx="976">
                  <c:v>7.0655978176550199E-2</c:v>
                </c:pt>
                <c:pt idx="977">
                  <c:v>7.0660481836807204E-2</c:v>
                </c:pt>
                <c:pt idx="978">
                  <c:v>7.0668552318196298E-2</c:v>
                </c:pt>
                <c:pt idx="979">
                  <c:v>7.067874711659862E-2</c:v>
                </c:pt>
                <c:pt idx="980">
                  <c:v>7.0688552737231861E-2</c:v>
                </c:pt>
                <c:pt idx="981">
                  <c:v>7.0697612339341298E-2</c:v>
                </c:pt>
                <c:pt idx="982">
                  <c:v>7.0708430219789786E-2</c:v>
                </c:pt>
                <c:pt idx="983">
                  <c:v>7.0722341129664953E-2</c:v>
                </c:pt>
                <c:pt idx="984">
                  <c:v>7.0736984884010298E-2</c:v>
                </c:pt>
                <c:pt idx="985">
                  <c:v>7.0748278890482963E-2</c:v>
                </c:pt>
                <c:pt idx="986">
                  <c:v>7.0759690228707858E-2</c:v>
                </c:pt>
                <c:pt idx="987">
                  <c:v>7.0775043264806825E-2</c:v>
                </c:pt>
                <c:pt idx="988">
                  <c:v>7.0793858886465916E-2</c:v>
                </c:pt>
                <c:pt idx="989">
                  <c:v>7.0807419132566177E-2</c:v>
                </c:pt>
                <c:pt idx="990">
                  <c:v>7.082177623067247E-2</c:v>
                </c:pt>
                <c:pt idx="991">
                  <c:v>7.0836666235443935E-2</c:v>
                </c:pt>
                <c:pt idx="992">
                  <c:v>7.0855745893070379E-2</c:v>
                </c:pt>
                <c:pt idx="993">
                  <c:v>7.087264697266589E-2</c:v>
                </c:pt>
                <c:pt idx="994">
                  <c:v>7.0891971554894628E-2</c:v>
                </c:pt>
                <c:pt idx="995">
                  <c:v>7.0912989604353202E-2</c:v>
                </c:pt>
                <c:pt idx="996">
                  <c:v>7.0935564373026769E-2</c:v>
                </c:pt>
                <c:pt idx="997">
                  <c:v>7.0959031139453455E-2</c:v>
                </c:pt>
                <c:pt idx="998">
                  <c:v>7.0982802432728198E-2</c:v>
                </c:pt>
                <c:pt idx="999">
                  <c:v>7.1007143065660749E-2</c:v>
                </c:pt>
              </c:numCache>
            </c:numRef>
          </c:yVal>
          <c:smooth val="0"/>
        </c:ser>
        <c:ser>
          <c:idx val="0"/>
          <c:order val="2"/>
          <c:tx>
            <c:strRef>
              <c:f>List2!$H$1</c:f>
              <c:strCache>
                <c:ptCount val="1"/>
                <c:pt idx="0">
                  <c:v>MSE Train</c:v>
                </c:pt>
              </c:strCache>
            </c:strRef>
          </c:tx>
          <c:spPr>
            <a:ln w="28575">
              <a:noFill/>
            </a:ln>
          </c:spPr>
          <c:marker>
            <c:symbol val="circle"/>
            <c:size val="2"/>
            <c:spPr>
              <a:ln>
                <a:noFill/>
              </a:ln>
            </c:spPr>
          </c:marker>
          <c:xVal>
            <c:numRef>
              <c:f>List2!$A$2:$A$1001</c:f>
              <c:numCache>
                <c:formatCode>General</c:formatCode>
                <c:ptCount val="1000"/>
                <c:pt idx="0">
                  <c:v>10</c:v>
                </c:pt>
                <c:pt idx="1">
                  <c:v>20</c:v>
                </c:pt>
                <c:pt idx="2">
                  <c:v>30</c:v>
                </c:pt>
                <c:pt idx="3">
                  <c:v>40</c:v>
                </c:pt>
                <c:pt idx="4">
                  <c:v>50</c:v>
                </c:pt>
                <c:pt idx="5">
                  <c:v>60</c:v>
                </c:pt>
                <c:pt idx="6">
                  <c:v>70</c:v>
                </c:pt>
                <c:pt idx="7">
                  <c:v>80</c:v>
                </c:pt>
                <c:pt idx="8">
                  <c:v>90</c:v>
                </c:pt>
                <c:pt idx="9">
                  <c:v>100</c:v>
                </c:pt>
                <c:pt idx="10">
                  <c:v>110</c:v>
                </c:pt>
                <c:pt idx="11">
                  <c:v>120</c:v>
                </c:pt>
                <c:pt idx="12">
                  <c:v>130</c:v>
                </c:pt>
                <c:pt idx="13">
                  <c:v>140</c:v>
                </c:pt>
                <c:pt idx="14">
                  <c:v>150</c:v>
                </c:pt>
                <c:pt idx="15">
                  <c:v>160</c:v>
                </c:pt>
                <c:pt idx="16">
                  <c:v>170</c:v>
                </c:pt>
                <c:pt idx="17">
                  <c:v>180</c:v>
                </c:pt>
                <c:pt idx="18">
                  <c:v>190</c:v>
                </c:pt>
                <c:pt idx="19">
                  <c:v>200</c:v>
                </c:pt>
                <c:pt idx="20">
                  <c:v>210</c:v>
                </c:pt>
                <c:pt idx="21">
                  <c:v>220</c:v>
                </c:pt>
                <c:pt idx="22">
                  <c:v>230</c:v>
                </c:pt>
                <c:pt idx="23">
                  <c:v>240</c:v>
                </c:pt>
                <c:pt idx="24">
                  <c:v>250</c:v>
                </c:pt>
                <c:pt idx="25">
                  <c:v>260</c:v>
                </c:pt>
                <c:pt idx="26">
                  <c:v>270</c:v>
                </c:pt>
                <c:pt idx="27">
                  <c:v>280</c:v>
                </c:pt>
                <c:pt idx="28">
                  <c:v>290</c:v>
                </c:pt>
                <c:pt idx="29">
                  <c:v>300</c:v>
                </c:pt>
                <c:pt idx="30">
                  <c:v>310</c:v>
                </c:pt>
                <c:pt idx="31">
                  <c:v>320</c:v>
                </c:pt>
                <c:pt idx="32">
                  <c:v>330</c:v>
                </c:pt>
                <c:pt idx="33">
                  <c:v>340</c:v>
                </c:pt>
                <c:pt idx="34">
                  <c:v>350</c:v>
                </c:pt>
                <c:pt idx="35">
                  <c:v>360</c:v>
                </c:pt>
                <c:pt idx="36">
                  <c:v>370</c:v>
                </c:pt>
                <c:pt idx="37">
                  <c:v>380</c:v>
                </c:pt>
                <c:pt idx="38">
                  <c:v>390</c:v>
                </c:pt>
                <c:pt idx="39">
                  <c:v>400</c:v>
                </c:pt>
                <c:pt idx="40">
                  <c:v>410</c:v>
                </c:pt>
                <c:pt idx="41">
                  <c:v>420</c:v>
                </c:pt>
                <c:pt idx="42">
                  <c:v>430</c:v>
                </c:pt>
                <c:pt idx="43">
                  <c:v>440</c:v>
                </c:pt>
                <c:pt idx="44">
                  <c:v>450</c:v>
                </c:pt>
                <c:pt idx="45">
                  <c:v>460</c:v>
                </c:pt>
                <c:pt idx="46">
                  <c:v>470</c:v>
                </c:pt>
                <c:pt idx="47">
                  <c:v>480</c:v>
                </c:pt>
                <c:pt idx="48">
                  <c:v>490</c:v>
                </c:pt>
                <c:pt idx="49">
                  <c:v>500</c:v>
                </c:pt>
                <c:pt idx="50">
                  <c:v>510</c:v>
                </c:pt>
                <c:pt idx="51">
                  <c:v>520</c:v>
                </c:pt>
                <c:pt idx="52">
                  <c:v>530</c:v>
                </c:pt>
                <c:pt idx="53">
                  <c:v>540</c:v>
                </c:pt>
                <c:pt idx="54">
                  <c:v>550</c:v>
                </c:pt>
                <c:pt idx="55">
                  <c:v>560</c:v>
                </c:pt>
                <c:pt idx="56">
                  <c:v>570</c:v>
                </c:pt>
                <c:pt idx="57">
                  <c:v>580</c:v>
                </c:pt>
                <c:pt idx="58">
                  <c:v>590</c:v>
                </c:pt>
                <c:pt idx="59">
                  <c:v>600</c:v>
                </c:pt>
                <c:pt idx="60">
                  <c:v>610</c:v>
                </c:pt>
                <c:pt idx="61">
                  <c:v>620</c:v>
                </c:pt>
                <c:pt idx="62">
                  <c:v>630</c:v>
                </c:pt>
                <c:pt idx="63">
                  <c:v>640</c:v>
                </c:pt>
                <c:pt idx="64">
                  <c:v>650</c:v>
                </c:pt>
                <c:pt idx="65">
                  <c:v>660</c:v>
                </c:pt>
                <c:pt idx="66">
                  <c:v>670</c:v>
                </c:pt>
                <c:pt idx="67">
                  <c:v>680</c:v>
                </c:pt>
                <c:pt idx="68">
                  <c:v>690</c:v>
                </c:pt>
                <c:pt idx="69">
                  <c:v>700</c:v>
                </c:pt>
                <c:pt idx="70">
                  <c:v>710</c:v>
                </c:pt>
                <c:pt idx="71">
                  <c:v>720</c:v>
                </c:pt>
                <c:pt idx="72">
                  <c:v>730</c:v>
                </c:pt>
                <c:pt idx="73">
                  <c:v>740</c:v>
                </c:pt>
                <c:pt idx="74">
                  <c:v>750</c:v>
                </c:pt>
                <c:pt idx="75">
                  <c:v>760</c:v>
                </c:pt>
                <c:pt idx="76">
                  <c:v>770</c:v>
                </c:pt>
                <c:pt idx="77">
                  <c:v>780</c:v>
                </c:pt>
                <c:pt idx="78">
                  <c:v>790</c:v>
                </c:pt>
                <c:pt idx="79">
                  <c:v>800</c:v>
                </c:pt>
                <c:pt idx="80">
                  <c:v>810</c:v>
                </c:pt>
                <c:pt idx="81">
                  <c:v>820</c:v>
                </c:pt>
                <c:pt idx="82">
                  <c:v>830</c:v>
                </c:pt>
                <c:pt idx="83">
                  <c:v>840</c:v>
                </c:pt>
                <c:pt idx="84">
                  <c:v>850</c:v>
                </c:pt>
                <c:pt idx="85">
                  <c:v>860</c:v>
                </c:pt>
                <c:pt idx="86">
                  <c:v>870</c:v>
                </c:pt>
                <c:pt idx="87">
                  <c:v>880</c:v>
                </c:pt>
                <c:pt idx="88">
                  <c:v>890</c:v>
                </c:pt>
                <c:pt idx="89">
                  <c:v>900</c:v>
                </c:pt>
                <c:pt idx="90">
                  <c:v>910</c:v>
                </c:pt>
                <c:pt idx="91">
                  <c:v>920</c:v>
                </c:pt>
                <c:pt idx="92">
                  <c:v>930</c:v>
                </c:pt>
                <c:pt idx="93">
                  <c:v>940</c:v>
                </c:pt>
                <c:pt idx="94">
                  <c:v>950</c:v>
                </c:pt>
                <c:pt idx="95">
                  <c:v>960</c:v>
                </c:pt>
                <c:pt idx="96">
                  <c:v>970</c:v>
                </c:pt>
                <c:pt idx="97">
                  <c:v>980</c:v>
                </c:pt>
                <c:pt idx="98">
                  <c:v>990</c:v>
                </c:pt>
                <c:pt idx="99">
                  <c:v>1000</c:v>
                </c:pt>
                <c:pt idx="100">
                  <c:v>1010</c:v>
                </c:pt>
                <c:pt idx="101">
                  <c:v>1020</c:v>
                </c:pt>
                <c:pt idx="102">
                  <c:v>1030</c:v>
                </c:pt>
                <c:pt idx="103">
                  <c:v>1040</c:v>
                </c:pt>
                <c:pt idx="104">
                  <c:v>1050</c:v>
                </c:pt>
                <c:pt idx="105">
                  <c:v>1060</c:v>
                </c:pt>
                <c:pt idx="106">
                  <c:v>1070</c:v>
                </c:pt>
                <c:pt idx="107">
                  <c:v>1080</c:v>
                </c:pt>
                <c:pt idx="108">
                  <c:v>1090</c:v>
                </c:pt>
                <c:pt idx="109">
                  <c:v>1100</c:v>
                </c:pt>
                <c:pt idx="110">
                  <c:v>1110</c:v>
                </c:pt>
                <c:pt idx="111">
                  <c:v>1120</c:v>
                </c:pt>
                <c:pt idx="112">
                  <c:v>1130</c:v>
                </c:pt>
                <c:pt idx="113">
                  <c:v>1140</c:v>
                </c:pt>
                <c:pt idx="114">
                  <c:v>1150</c:v>
                </c:pt>
                <c:pt idx="115">
                  <c:v>1160</c:v>
                </c:pt>
                <c:pt idx="116">
                  <c:v>1170</c:v>
                </c:pt>
                <c:pt idx="117">
                  <c:v>1180</c:v>
                </c:pt>
                <c:pt idx="118">
                  <c:v>1190</c:v>
                </c:pt>
                <c:pt idx="119">
                  <c:v>1200</c:v>
                </c:pt>
                <c:pt idx="120">
                  <c:v>1210</c:v>
                </c:pt>
                <c:pt idx="121">
                  <c:v>1220</c:v>
                </c:pt>
                <c:pt idx="122">
                  <c:v>1230</c:v>
                </c:pt>
                <c:pt idx="123">
                  <c:v>1240</c:v>
                </c:pt>
                <c:pt idx="124">
                  <c:v>1250</c:v>
                </c:pt>
                <c:pt idx="125">
                  <c:v>1260</c:v>
                </c:pt>
                <c:pt idx="126">
                  <c:v>1270</c:v>
                </c:pt>
                <c:pt idx="127">
                  <c:v>1280</c:v>
                </c:pt>
                <c:pt idx="128">
                  <c:v>1290</c:v>
                </c:pt>
                <c:pt idx="129">
                  <c:v>1300</c:v>
                </c:pt>
                <c:pt idx="130">
                  <c:v>1310</c:v>
                </c:pt>
                <c:pt idx="131">
                  <c:v>1320</c:v>
                </c:pt>
                <c:pt idx="132">
                  <c:v>1330</c:v>
                </c:pt>
                <c:pt idx="133">
                  <c:v>1340</c:v>
                </c:pt>
                <c:pt idx="134">
                  <c:v>1350</c:v>
                </c:pt>
                <c:pt idx="135">
                  <c:v>1360</c:v>
                </c:pt>
                <c:pt idx="136">
                  <c:v>1370</c:v>
                </c:pt>
                <c:pt idx="137">
                  <c:v>1380</c:v>
                </c:pt>
                <c:pt idx="138">
                  <c:v>1390</c:v>
                </c:pt>
                <c:pt idx="139">
                  <c:v>1400</c:v>
                </c:pt>
                <c:pt idx="140">
                  <c:v>1410</c:v>
                </c:pt>
                <c:pt idx="141">
                  <c:v>1420</c:v>
                </c:pt>
                <c:pt idx="142">
                  <c:v>1430</c:v>
                </c:pt>
                <c:pt idx="143">
                  <c:v>1440</c:v>
                </c:pt>
                <c:pt idx="144">
                  <c:v>1450</c:v>
                </c:pt>
                <c:pt idx="145">
                  <c:v>1460</c:v>
                </c:pt>
                <c:pt idx="146">
                  <c:v>1470</c:v>
                </c:pt>
                <c:pt idx="147">
                  <c:v>1480</c:v>
                </c:pt>
                <c:pt idx="148">
                  <c:v>1490</c:v>
                </c:pt>
                <c:pt idx="149">
                  <c:v>1500</c:v>
                </c:pt>
                <c:pt idx="150">
                  <c:v>1510</c:v>
                </c:pt>
                <c:pt idx="151">
                  <c:v>1520</c:v>
                </c:pt>
                <c:pt idx="152">
                  <c:v>1530</c:v>
                </c:pt>
                <c:pt idx="153">
                  <c:v>1540</c:v>
                </c:pt>
                <c:pt idx="154">
                  <c:v>1550</c:v>
                </c:pt>
                <c:pt idx="155">
                  <c:v>1560</c:v>
                </c:pt>
                <c:pt idx="156">
                  <c:v>1570</c:v>
                </c:pt>
                <c:pt idx="157">
                  <c:v>1580</c:v>
                </c:pt>
                <c:pt idx="158">
                  <c:v>1590</c:v>
                </c:pt>
                <c:pt idx="159">
                  <c:v>1600</c:v>
                </c:pt>
                <c:pt idx="160">
                  <c:v>1610</c:v>
                </c:pt>
                <c:pt idx="161">
                  <c:v>1620</c:v>
                </c:pt>
                <c:pt idx="162">
                  <c:v>1630</c:v>
                </c:pt>
                <c:pt idx="163">
                  <c:v>1640</c:v>
                </c:pt>
                <c:pt idx="164">
                  <c:v>1650</c:v>
                </c:pt>
                <c:pt idx="165">
                  <c:v>1660</c:v>
                </c:pt>
                <c:pt idx="166">
                  <c:v>1670</c:v>
                </c:pt>
                <c:pt idx="167">
                  <c:v>1680</c:v>
                </c:pt>
                <c:pt idx="168">
                  <c:v>1690</c:v>
                </c:pt>
                <c:pt idx="169">
                  <c:v>1700</c:v>
                </c:pt>
                <c:pt idx="170">
                  <c:v>1710</c:v>
                </c:pt>
                <c:pt idx="171">
                  <c:v>1720</c:v>
                </c:pt>
                <c:pt idx="172">
                  <c:v>1730</c:v>
                </c:pt>
                <c:pt idx="173">
                  <c:v>1740</c:v>
                </c:pt>
                <c:pt idx="174">
                  <c:v>1750</c:v>
                </c:pt>
                <c:pt idx="175">
                  <c:v>1760</c:v>
                </c:pt>
                <c:pt idx="176">
                  <c:v>1770</c:v>
                </c:pt>
                <c:pt idx="177">
                  <c:v>1780</c:v>
                </c:pt>
                <c:pt idx="178">
                  <c:v>1790</c:v>
                </c:pt>
                <c:pt idx="179">
                  <c:v>1800</c:v>
                </c:pt>
                <c:pt idx="180">
                  <c:v>1810</c:v>
                </c:pt>
                <c:pt idx="181">
                  <c:v>1820</c:v>
                </c:pt>
                <c:pt idx="182">
                  <c:v>1830</c:v>
                </c:pt>
                <c:pt idx="183">
                  <c:v>1840</c:v>
                </c:pt>
                <c:pt idx="184">
                  <c:v>1850</c:v>
                </c:pt>
                <c:pt idx="185">
                  <c:v>1860</c:v>
                </c:pt>
                <c:pt idx="186">
                  <c:v>1870</c:v>
                </c:pt>
                <c:pt idx="187">
                  <c:v>1880</c:v>
                </c:pt>
                <c:pt idx="188">
                  <c:v>1890</c:v>
                </c:pt>
                <c:pt idx="189">
                  <c:v>1900</c:v>
                </c:pt>
                <c:pt idx="190">
                  <c:v>1910</c:v>
                </c:pt>
                <c:pt idx="191">
                  <c:v>1920</c:v>
                </c:pt>
                <c:pt idx="192">
                  <c:v>1930</c:v>
                </c:pt>
                <c:pt idx="193">
                  <c:v>1940</c:v>
                </c:pt>
                <c:pt idx="194">
                  <c:v>1950</c:v>
                </c:pt>
                <c:pt idx="195">
                  <c:v>1960</c:v>
                </c:pt>
                <c:pt idx="196">
                  <c:v>1970</c:v>
                </c:pt>
                <c:pt idx="197">
                  <c:v>1980</c:v>
                </c:pt>
                <c:pt idx="198">
                  <c:v>1990</c:v>
                </c:pt>
                <c:pt idx="199">
                  <c:v>2000</c:v>
                </c:pt>
                <c:pt idx="200">
                  <c:v>2010</c:v>
                </c:pt>
                <c:pt idx="201">
                  <c:v>2020</c:v>
                </c:pt>
                <c:pt idx="202">
                  <c:v>2030</c:v>
                </c:pt>
                <c:pt idx="203">
                  <c:v>2040</c:v>
                </c:pt>
                <c:pt idx="204">
                  <c:v>2050</c:v>
                </c:pt>
                <c:pt idx="205">
                  <c:v>2060</c:v>
                </c:pt>
                <c:pt idx="206">
                  <c:v>2070</c:v>
                </c:pt>
                <c:pt idx="207">
                  <c:v>2080</c:v>
                </c:pt>
                <c:pt idx="208">
                  <c:v>2090</c:v>
                </c:pt>
                <c:pt idx="209">
                  <c:v>2100</c:v>
                </c:pt>
                <c:pt idx="210">
                  <c:v>2110</c:v>
                </c:pt>
                <c:pt idx="211">
                  <c:v>2120</c:v>
                </c:pt>
                <c:pt idx="212">
                  <c:v>2130</c:v>
                </c:pt>
                <c:pt idx="213">
                  <c:v>2140</c:v>
                </c:pt>
                <c:pt idx="214">
                  <c:v>2150</c:v>
                </c:pt>
                <c:pt idx="215">
                  <c:v>2160</c:v>
                </c:pt>
                <c:pt idx="216">
                  <c:v>2170</c:v>
                </c:pt>
                <c:pt idx="217">
                  <c:v>2180</c:v>
                </c:pt>
                <c:pt idx="218">
                  <c:v>2190</c:v>
                </c:pt>
                <c:pt idx="219">
                  <c:v>2200</c:v>
                </c:pt>
                <c:pt idx="220">
                  <c:v>2210</c:v>
                </c:pt>
                <c:pt idx="221">
                  <c:v>2220</c:v>
                </c:pt>
                <c:pt idx="222">
                  <c:v>2230</c:v>
                </c:pt>
                <c:pt idx="223">
                  <c:v>2240</c:v>
                </c:pt>
                <c:pt idx="224">
                  <c:v>2250</c:v>
                </c:pt>
                <c:pt idx="225">
                  <c:v>2260</c:v>
                </c:pt>
                <c:pt idx="226">
                  <c:v>2270</c:v>
                </c:pt>
                <c:pt idx="227">
                  <c:v>2280</c:v>
                </c:pt>
                <c:pt idx="228">
                  <c:v>2290</c:v>
                </c:pt>
                <c:pt idx="229">
                  <c:v>2300</c:v>
                </c:pt>
                <c:pt idx="230">
                  <c:v>2310</c:v>
                </c:pt>
                <c:pt idx="231">
                  <c:v>2320</c:v>
                </c:pt>
                <c:pt idx="232">
                  <c:v>2330</c:v>
                </c:pt>
                <c:pt idx="233">
                  <c:v>2340</c:v>
                </c:pt>
                <c:pt idx="234">
                  <c:v>2350</c:v>
                </c:pt>
                <c:pt idx="235">
                  <c:v>2360</c:v>
                </c:pt>
                <c:pt idx="236">
                  <c:v>2370</c:v>
                </c:pt>
                <c:pt idx="237">
                  <c:v>2380</c:v>
                </c:pt>
                <c:pt idx="238">
                  <c:v>2390</c:v>
                </c:pt>
                <c:pt idx="239">
                  <c:v>2400</c:v>
                </c:pt>
                <c:pt idx="240">
                  <c:v>2410</c:v>
                </c:pt>
                <c:pt idx="241">
                  <c:v>2420</c:v>
                </c:pt>
                <c:pt idx="242">
                  <c:v>2430</c:v>
                </c:pt>
                <c:pt idx="243">
                  <c:v>2440</c:v>
                </c:pt>
                <c:pt idx="244">
                  <c:v>2450</c:v>
                </c:pt>
                <c:pt idx="245">
                  <c:v>2460</c:v>
                </c:pt>
                <c:pt idx="246">
                  <c:v>2470</c:v>
                </c:pt>
                <c:pt idx="247">
                  <c:v>2480</c:v>
                </c:pt>
                <c:pt idx="248">
                  <c:v>2490</c:v>
                </c:pt>
                <c:pt idx="249">
                  <c:v>2500</c:v>
                </c:pt>
                <c:pt idx="250">
                  <c:v>2510</c:v>
                </c:pt>
                <c:pt idx="251">
                  <c:v>2520</c:v>
                </c:pt>
                <c:pt idx="252">
                  <c:v>2530</c:v>
                </c:pt>
                <c:pt idx="253">
                  <c:v>2540</c:v>
                </c:pt>
                <c:pt idx="254">
                  <c:v>2550</c:v>
                </c:pt>
                <c:pt idx="255">
                  <c:v>2560</c:v>
                </c:pt>
                <c:pt idx="256">
                  <c:v>2570</c:v>
                </c:pt>
                <c:pt idx="257">
                  <c:v>2580</c:v>
                </c:pt>
                <c:pt idx="258">
                  <c:v>2590</c:v>
                </c:pt>
                <c:pt idx="259">
                  <c:v>2600</c:v>
                </c:pt>
                <c:pt idx="260">
                  <c:v>2610</c:v>
                </c:pt>
                <c:pt idx="261">
                  <c:v>2620</c:v>
                </c:pt>
                <c:pt idx="262">
                  <c:v>2630</c:v>
                </c:pt>
                <c:pt idx="263">
                  <c:v>2640</c:v>
                </c:pt>
                <c:pt idx="264">
                  <c:v>2650</c:v>
                </c:pt>
                <c:pt idx="265">
                  <c:v>2660</c:v>
                </c:pt>
                <c:pt idx="266">
                  <c:v>2670</c:v>
                </c:pt>
                <c:pt idx="267">
                  <c:v>2680</c:v>
                </c:pt>
                <c:pt idx="268">
                  <c:v>2690</c:v>
                </c:pt>
                <c:pt idx="269">
                  <c:v>2700</c:v>
                </c:pt>
                <c:pt idx="270">
                  <c:v>2710</c:v>
                </c:pt>
                <c:pt idx="271">
                  <c:v>2720</c:v>
                </c:pt>
                <c:pt idx="272">
                  <c:v>2730</c:v>
                </c:pt>
                <c:pt idx="273">
                  <c:v>2740</c:v>
                </c:pt>
                <c:pt idx="274">
                  <c:v>2750</c:v>
                </c:pt>
                <c:pt idx="275">
                  <c:v>2760</c:v>
                </c:pt>
                <c:pt idx="276">
                  <c:v>2770</c:v>
                </c:pt>
                <c:pt idx="277">
                  <c:v>2780</c:v>
                </c:pt>
                <c:pt idx="278">
                  <c:v>2790</c:v>
                </c:pt>
                <c:pt idx="279">
                  <c:v>2800</c:v>
                </c:pt>
                <c:pt idx="280">
                  <c:v>2810</c:v>
                </c:pt>
                <c:pt idx="281">
                  <c:v>2820</c:v>
                </c:pt>
                <c:pt idx="282">
                  <c:v>2830</c:v>
                </c:pt>
                <c:pt idx="283">
                  <c:v>2840</c:v>
                </c:pt>
                <c:pt idx="284">
                  <c:v>2850</c:v>
                </c:pt>
                <c:pt idx="285">
                  <c:v>2860</c:v>
                </c:pt>
                <c:pt idx="286">
                  <c:v>2870</c:v>
                </c:pt>
                <c:pt idx="287">
                  <c:v>2880</c:v>
                </c:pt>
                <c:pt idx="288">
                  <c:v>2890</c:v>
                </c:pt>
                <c:pt idx="289">
                  <c:v>2900</c:v>
                </c:pt>
                <c:pt idx="290">
                  <c:v>2910</c:v>
                </c:pt>
                <c:pt idx="291">
                  <c:v>2920</c:v>
                </c:pt>
                <c:pt idx="292">
                  <c:v>2930</c:v>
                </c:pt>
                <c:pt idx="293">
                  <c:v>2940</c:v>
                </c:pt>
                <c:pt idx="294">
                  <c:v>2950</c:v>
                </c:pt>
                <c:pt idx="295">
                  <c:v>2960</c:v>
                </c:pt>
                <c:pt idx="296">
                  <c:v>2970</c:v>
                </c:pt>
                <c:pt idx="297">
                  <c:v>2980</c:v>
                </c:pt>
                <c:pt idx="298">
                  <c:v>2990</c:v>
                </c:pt>
                <c:pt idx="299">
                  <c:v>3000</c:v>
                </c:pt>
                <c:pt idx="300">
                  <c:v>3010</c:v>
                </c:pt>
                <c:pt idx="301">
                  <c:v>3020</c:v>
                </c:pt>
                <c:pt idx="302">
                  <c:v>3030</c:v>
                </c:pt>
                <c:pt idx="303">
                  <c:v>3040</c:v>
                </c:pt>
                <c:pt idx="304">
                  <c:v>3050</c:v>
                </c:pt>
                <c:pt idx="305">
                  <c:v>3060</c:v>
                </c:pt>
                <c:pt idx="306">
                  <c:v>3070</c:v>
                </c:pt>
                <c:pt idx="307">
                  <c:v>3080</c:v>
                </c:pt>
                <c:pt idx="308">
                  <c:v>3090</c:v>
                </c:pt>
                <c:pt idx="309">
                  <c:v>3100</c:v>
                </c:pt>
                <c:pt idx="310">
                  <c:v>3110</c:v>
                </c:pt>
                <c:pt idx="311">
                  <c:v>3120</c:v>
                </c:pt>
                <c:pt idx="312">
                  <c:v>3130</c:v>
                </c:pt>
                <c:pt idx="313">
                  <c:v>3140</c:v>
                </c:pt>
                <c:pt idx="314">
                  <c:v>3150</c:v>
                </c:pt>
                <c:pt idx="315">
                  <c:v>3160</c:v>
                </c:pt>
                <c:pt idx="316">
                  <c:v>3170</c:v>
                </c:pt>
                <c:pt idx="317">
                  <c:v>3180</c:v>
                </c:pt>
                <c:pt idx="318">
                  <c:v>3190</c:v>
                </c:pt>
                <c:pt idx="319">
                  <c:v>3200</c:v>
                </c:pt>
                <c:pt idx="320">
                  <c:v>3210</c:v>
                </c:pt>
                <c:pt idx="321">
                  <c:v>3220</c:v>
                </c:pt>
                <c:pt idx="322">
                  <c:v>3230</c:v>
                </c:pt>
                <c:pt idx="323">
                  <c:v>3240</c:v>
                </c:pt>
                <c:pt idx="324">
                  <c:v>3250</c:v>
                </c:pt>
                <c:pt idx="325">
                  <c:v>3260</c:v>
                </c:pt>
                <c:pt idx="326">
                  <c:v>3270</c:v>
                </c:pt>
                <c:pt idx="327">
                  <c:v>3280</c:v>
                </c:pt>
                <c:pt idx="328">
                  <c:v>3290</c:v>
                </c:pt>
                <c:pt idx="329">
                  <c:v>3300</c:v>
                </c:pt>
                <c:pt idx="330">
                  <c:v>3310</c:v>
                </c:pt>
                <c:pt idx="331">
                  <c:v>3320</c:v>
                </c:pt>
                <c:pt idx="332">
                  <c:v>3330</c:v>
                </c:pt>
                <c:pt idx="333">
                  <c:v>3340</c:v>
                </c:pt>
                <c:pt idx="334">
                  <c:v>3350</c:v>
                </c:pt>
                <c:pt idx="335">
                  <c:v>3360</c:v>
                </c:pt>
                <c:pt idx="336">
                  <c:v>3370</c:v>
                </c:pt>
                <c:pt idx="337">
                  <c:v>3380</c:v>
                </c:pt>
                <c:pt idx="338">
                  <c:v>3390</c:v>
                </c:pt>
                <c:pt idx="339">
                  <c:v>3400</c:v>
                </c:pt>
                <c:pt idx="340">
                  <c:v>3410</c:v>
                </c:pt>
                <c:pt idx="341">
                  <c:v>3420</c:v>
                </c:pt>
                <c:pt idx="342">
                  <c:v>3430</c:v>
                </c:pt>
                <c:pt idx="343">
                  <c:v>3440</c:v>
                </c:pt>
                <c:pt idx="344">
                  <c:v>3450</c:v>
                </c:pt>
                <c:pt idx="345">
                  <c:v>3460</c:v>
                </c:pt>
                <c:pt idx="346">
                  <c:v>3470</c:v>
                </c:pt>
                <c:pt idx="347">
                  <c:v>3480</c:v>
                </c:pt>
                <c:pt idx="348">
                  <c:v>3490</c:v>
                </c:pt>
                <c:pt idx="349">
                  <c:v>3500</c:v>
                </c:pt>
                <c:pt idx="350">
                  <c:v>3510</c:v>
                </c:pt>
                <c:pt idx="351">
                  <c:v>3520</c:v>
                </c:pt>
                <c:pt idx="352">
                  <c:v>3530</c:v>
                </c:pt>
                <c:pt idx="353">
                  <c:v>3540</c:v>
                </c:pt>
                <c:pt idx="354">
                  <c:v>3550</c:v>
                </c:pt>
                <c:pt idx="355">
                  <c:v>3560</c:v>
                </c:pt>
                <c:pt idx="356">
                  <c:v>3570</c:v>
                </c:pt>
                <c:pt idx="357">
                  <c:v>3580</c:v>
                </c:pt>
                <c:pt idx="358">
                  <c:v>3590</c:v>
                </c:pt>
                <c:pt idx="359">
                  <c:v>3600</c:v>
                </c:pt>
                <c:pt idx="360">
                  <c:v>3610</c:v>
                </c:pt>
                <c:pt idx="361">
                  <c:v>3620</c:v>
                </c:pt>
                <c:pt idx="362">
                  <c:v>3630</c:v>
                </c:pt>
                <c:pt idx="363">
                  <c:v>3640</c:v>
                </c:pt>
                <c:pt idx="364">
                  <c:v>3650</c:v>
                </c:pt>
                <c:pt idx="365">
                  <c:v>3660</c:v>
                </c:pt>
                <c:pt idx="366">
                  <c:v>3670</c:v>
                </c:pt>
                <c:pt idx="367">
                  <c:v>3680</c:v>
                </c:pt>
                <c:pt idx="368">
                  <c:v>3690</c:v>
                </c:pt>
                <c:pt idx="369">
                  <c:v>3700</c:v>
                </c:pt>
                <c:pt idx="370">
                  <c:v>3710</c:v>
                </c:pt>
                <c:pt idx="371">
                  <c:v>3720</c:v>
                </c:pt>
                <c:pt idx="372">
                  <c:v>3730</c:v>
                </c:pt>
                <c:pt idx="373">
                  <c:v>3740</c:v>
                </c:pt>
                <c:pt idx="374">
                  <c:v>3750</c:v>
                </c:pt>
                <c:pt idx="375">
                  <c:v>3760</c:v>
                </c:pt>
                <c:pt idx="376">
                  <c:v>3770</c:v>
                </c:pt>
                <c:pt idx="377">
                  <c:v>3780</c:v>
                </c:pt>
                <c:pt idx="378">
                  <c:v>3790</c:v>
                </c:pt>
                <c:pt idx="379">
                  <c:v>3800</c:v>
                </c:pt>
                <c:pt idx="380">
                  <c:v>3810</c:v>
                </c:pt>
                <c:pt idx="381">
                  <c:v>3820</c:v>
                </c:pt>
                <c:pt idx="382">
                  <c:v>3830</c:v>
                </c:pt>
                <c:pt idx="383">
                  <c:v>3840</c:v>
                </c:pt>
                <c:pt idx="384">
                  <c:v>3850</c:v>
                </c:pt>
                <c:pt idx="385">
                  <c:v>3860</c:v>
                </c:pt>
                <c:pt idx="386">
                  <c:v>3870</c:v>
                </c:pt>
                <c:pt idx="387">
                  <c:v>3880</c:v>
                </c:pt>
                <c:pt idx="388">
                  <c:v>3890</c:v>
                </c:pt>
                <c:pt idx="389">
                  <c:v>3900</c:v>
                </c:pt>
                <c:pt idx="390">
                  <c:v>3910</c:v>
                </c:pt>
                <c:pt idx="391">
                  <c:v>3920</c:v>
                </c:pt>
                <c:pt idx="392">
                  <c:v>3930</c:v>
                </c:pt>
                <c:pt idx="393">
                  <c:v>3940</c:v>
                </c:pt>
                <c:pt idx="394">
                  <c:v>3950</c:v>
                </c:pt>
                <c:pt idx="395">
                  <c:v>3960</c:v>
                </c:pt>
                <c:pt idx="396">
                  <c:v>3970</c:v>
                </c:pt>
                <c:pt idx="397">
                  <c:v>3980</c:v>
                </c:pt>
                <c:pt idx="398">
                  <c:v>3990</c:v>
                </c:pt>
                <c:pt idx="399">
                  <c:v>4000</c:v>
                </c:pt>
                <c:pt idx="400">
                  <c:v>4010</c:v>
                </c:pt>
                <c:pt idx="401">
                  <c:v>4020</c:v>
                </c:pt>
                <c:pt idx="402">
                  <c:v>4030</c:v>
                </c:pt>
                <c:pt idx="403">
                  <c:v>4040</c:v>
                </c:pt>
                <c:pt idx="404">
                  <c:v>4050</c:v>
                </c:pt>
                <c:pt idx="405">
                  <c:v>4060</c:v>
                </c:pt>
                <c:pt idx="406">
                  <c:v>4070</c:v>
                </c:pt>
                <c:pt idx="407">
                  <c:v>4080</c:v>
                </c:pt>
                <c:pt idx="408">
                  <c:v>4090</c:v>
                </c:pt>
                <c:pt idx="409">
                  <c:v>4100</c:v>
                </c:pt>
                <c:pt idx="410">
                  <c:v>4110</c:v>
                </c:pt>
                <c:pt idx="411">
                  <c:v>4120</c:v>
                </c:pt>
                <c:pt idx="412">
                  <c:v>4130</c:v>
                </c:pt>
                <c:pt idx="413">
                  <c:v>4140</c:v>
                </c:pt>
                <c:pt idx="414">
                  <c:v>4150</c:v>
                </c:pt>
                <c:pt idx="415">
                  <c:v>4160</c:v>
                </c:pt>
                <c:pt idx="416">
                  <c:v>4170</c:v>
                </c:pt>
                <c:pt idx="417">
                  <c:v>4180</c:v>
                </c:pt>
                <c:pt idx="418">
                  <c:v>4190</c:v>
                </c:pt>
                <c:pt idx="419">
                  <c:v>4200</c:v>
                </c:pt>
                <c:pt idx="420">
                  <c:v>4210</c:v>
                </c:pt>
                <c:pt idx="421">
                  <c:v>4220</c:v>
                </c:pt>
                <c:pt idx="422">
                  <c:v>4230</c:v>
                </c:pt>
                <c:pt idx="423">
                  <c:v>4240</c:v>
                </c:pt>
                <c:pt idx="424">
                  <c:v>4250</c:v>
                </c:pt>
                <c:pt idx="425">
                  <c:v>4260</c:v>
                </c:pt>
                <c:pt idx="426">
                  <c:v>4270</c:v>
                </c:pt>
                <c:pt idx="427">
                  <c:v>4280</c:v>
                </c:pt>
                <c:pt idx="428">
                  <c:v>4290</c:v>
                </c:pt>
                <c:pt idx="429">
                  <c:v>4300</c:v>
                </c:pt>
                <c:pt idx="430">
                  <c:v>4310</c:v>
                </c:pt>
                <c:pt idx="431">
                  <c:v>4320</c:v>
                </c:pt>
                <c:pt idx="432">
                  <c:v>4330</c:v>
                </c:pt>
                <c:pt idx="433">
                  <c:v>4340</c:v>
                </c:pt>
                <c:pt idx="434">
                  <c:v>4350</c:v>
                </c:pt>
                <c:pt idx="435">
                  <c:v>4360</c:v>
                </c:pt>
                <c:pt idx="436">
                  <c:v>4370</c:v>
                </c:pt>
                <c:pt idx="437">
                  <c:v>4380</c:v>
                </c:pt>
                <c:pt idx="438">
                  <c:v>4390</c:v>
                </c:pt>
                <c:pt idx="439">
                  <c:v>4400</c:v>
                </c:pt>
                <c:pt idx="440">
                  <c:v>4410</c:v>
                </c:pt>
                <c:pt idx="441">
                  <c:v>4420</c:v>
                </c:pt>
                <c:pt idx="442">
                  <c:v>4430</c:v>
                </c:pt>
                <c:pt idx="443">
                  <c:v>4440</c:v>
                </c:pt>
                <c:pt idx="444">
                  <c:v>4450</c:v>
                </c:pt>
                <c:pt idx="445">
                  <c:v>4460</c:v>
                </c:pt>
                <c:pt idx="446">
                  <c:v>4470</c:v>
                </c:pt>
                <c:pt idx="447">
                  <c:v>4480</c:v>
                </c:pt>
                <c:pt idx="448">
                  <c:v>4490</c:v>
                </c:pt>
                <c:pt idx="449">
                  <c:v>4500</c:v>
                </c:pt>
                <c:pt idx="450">
                  <c:v>4510</c:v>
                </c:pt>
                <c:pt idx="451">
                  <c:v>4520</c:v>
                </c:pt>
                <c:pt idx="452">
                  <c:v>4530</c:v>
                </c:pt>
                <c:pt idx="453">
                  <c:v>4540</c:v>
                </c:pt>
                <c:pt idx="454">
                  <c:v>4550</c:v>
                </c:pt>
                <c:pt idx="455">
                  <c:v>4560</c:v>
                </c:pt>
                <c:pt idx="456">
                  <c:v>4570</c:v>
                </c:pt>
                <c:pt idx="457">
                  <c:v>4580</c:v>
                </c:pt>
                <c:pt idx="458">
                  <c:v>4590</c:v>
                </c:pt>
                <c:pt idx="459">
                  <c:v>4600</c:v>
                </c:pt>
                <c:pt idx="460">
                  <c:v>4610</c:v>
                </c:pt>
                <c:pt idx="461">
                  <c:v>4620</c:v>
                </c:pt>
                <c:pt idx="462">
                  <c:v>4630</c:v>
                </c:pt>
                <c:pt idx="463">
                  <c:v>4640</c:v>
                </c:pt>
                <c:pt idx="464">
                  <c:v>4650</c:v>
                </c:pt>
                <c:pt idx="465">
                  <c:v>4660</c:v>
                </c:pt>
                <c:pt idx="466">
                  <c:v>4670</c:v>
                </c:pt>
                <c:pt idx="467">
                  <c:v>4680</c:v>
                </c:pt>
                <c:pt idx="468">
                  <c:v>4690</c:v>
                </c:pt>
                <c:pt idx="469">
                  <c:v>4700</c:v>
                </c:pt>
                <c:pt idx="470">
                  <c:v>4710</c:v>
                </c:pt>
                <c:pt idx="471">
                  <c:v>4720</c:v>
                </c:pt>
                <c:pt idx="472">
                  <c:v>4730</c:v>
                </c:pt>
                <c:pt idx="473">
                  <c:v>4740</c:v>
                </c:pt>
                <c:pt idx="474">
                  <c:v>4750</c:v>
                </c:pt>
                <c:pt idx="475">
                  <c:v>4760</c:v>
                </c:pt>
                <c:pt idx="476">
                  <c:v>4770</c:v>
                </c:pt>
                <c:pt idx="477">
                  <c:v>4780</c:v>
                </c:pt>
                <c:pt idx="478">
                  <c:v>4790</c:v>
                </c:pt>
                <c:pt idx="479">
                  <c:v>4800</c:v>
                </c:pt>
                <c:pt idx="480">
                  <c:v>4810</c:v>
                </c:pt>
                <c:pt idx="481">
                  <c:v>4820</c:v>
                </c:pt>
                <c:pt idx="482">
                  <c:v>4830</c:v>
                </c:pt>
                <c:pt idx="483">
                  <c:v>4840</c:v>
                </c:pt>
                <c:pt idx="484">
                  <c:v>4850</c:v>
                </c:pt>
                <c:pt idx="485">
                  <c:v>4860</c:v>
                </c:pt>
                <c:pt idx="486">
                  <c:v>4870</c:v>
                </c:pt>
                <c:pt idx="487">
                  <c:v>4880</c:v>
                </c:pt>
                <c:pt idx="488">
                  <c:v>4890</c:v>
                </c:pt>
                <c:pt idx="489">
                  <c:v>4900</c:v>
                </c:pt>
                <c:pt idx="490">
                  <c:v>4910</c:v>
                </c:pt>
                <c:pt idx="491">
                  <c:v>4920</c:v>
                </c:pt>
                <c:pt idx="492">
                  <c:v>4930</c:v>
                </c:pt>
                <c:pt idx="493">
                  <c:v>4940</c:v>
                </c:pt>
                <c:pt idx="494">
                  <c:v>4950</c:v>
                </c:pt>
                <c:pt idx="495">
                  <c:v>4960</c:v>
                </c:pt>
                <c:pt idx="496">
                  <c:v>4970</c:v>
                </c:pt>
                <c:pt idx="497">
                  <c:v>4980</c:v>
                </c:pt>
                <c:pt idx="498">
                  <c:v>4990</c:v>
                </c:pt>
                <c:pt idx="499">
                  <c:v>5000</c:v>
                </c:pt>
                <c:pt idx="500">
                  <c:v>5010</c:v>
                </c:pt>
                <c:pt idx="501">
                  <c:v>5020</c:v>
                </c:pt>
                <c:pt idx="502">
                  <c:v>5030</c:v>
                </c:pt>
                <c:pt idx="503">
                  <c:v>5040</c:v>
                </c:pt>
                <c:pt idx="504">
                  <c:v>5050</c:v>
                </c:pt>
                <c:pt idx="505">
                  <c:v>5060</c:v>
                </c:pt>
                <c:pt idx="506">
                  <c:v>5070</c:v>
                </c:pt>
                <c:pt idx="507">
                  <c:v>5080</c:v>
                </c:pt>
                <c:pt idx="508">
                  <c:v>5090</c:v>
                </c:pt>
                <c:pt idx="509">
                  <c:v>5100</c:v>
                </c:pt>
                <c:pt idx="510">
                  <c:v>5110</c:v>
                </c:pt>
                <c:pt idx="511">
                  <c:v>5120</c:v>
                </c:pt>
                <c:pt idx="512">
                  <c:v>5130</c:v>
                </c:pt>
                <c:pt idx="513">
                  <c:v>5140</c:v>
                </c:pt>
                <c:pt idx="514">
                  <c:v>5150</c:v>
                </c:pt>
                <c:pt idx="515">
                  <c:v>5160</c:v>
                </c:pt>
                <c:pt idx="516">
                  <c:v>5170</c:v>
                </c:pt>
                <c:pt idx="517">
                  <c:v>5180</c:v>
                </c:pt>
                <c:pt idx="518">
                  <c:v>5190</c:v>
                </c:pt>
                <c:pt idx="519">
                  <c:v>5200</c:v>
                </c:pt>
                <c:pt idx="520">
                  <c:v>5210</c:v>
                </c:pt>
                <c:pt idx="521">
                  <c:v>5220</c:v>
                </c:pt>
                <c:pt idx="522">
                  <c:v>5230</c:v>
                </c:pt>
                <c:pt idx="523">
                  <c:v>5240</c:v>
                </c:pt>
                <c:pt idx="524">
                  <c:v>5250</c:v>
                </c:pt>
                <c:pt idx="525">
                  <c:v>5260</c:v>
                </c:pt>
                <c:pt idx="526">
                  <c:v>5270</c:v>
                </c:pt>
                <c:pt idx="527">
                  <c:v>5280</c:v>
                </c:pt>
                <c:pt idx="528">
                  <c:v>5290</c:v>
                </c:pt>
                <c:pt idx="529">
                  <c:v>5300</c:v>
                </c:pt>
                <c:pt idx="530">
                  <c:v>5310</c:v>
                </c:pt>
                <c:pt idx="531">
                  <c:v>5320</c:v>
                </c:pt>
                <c:pt idx="532">
                  <c:v>5330</c:v>
                </c:pt>
                <c:pt idx="533">
                  <c:v>5340</c:v>
                </c:pt>
                <c:pt idx="534">
                  <c:v>5350</c:v>
                </c:pt>
                <c:pt idx="535">
                  <c:v>5360</c:v>
                </c:pt>
                <c:pt idx="536">
                  <c:v>5370</c:v>
                </c:pt>
                <c:pt idx="537">
                  <c:v>5380</c:v>
                </c:pt>
                <c:pt idx="538">
                  <c:v>5390</c:v>
                </c:pt>
                <c:pt idx="539">
                  <c:v>5400</c:v>
                </c:pt>
                <c:pt idx="540">
                  <c:v>5410</c:v>
                </c:pt>
                <c:pt idx="541">
                  <c:v>5420</c:v>
                </c:pt>
                <c:pt idx="542">
                  <c:v>5430</c:v>
                </c:pt>
                <c:pt idx="543">
                  <c:v>5440</c:v>
                </c:pt>
                <c:pt idx="544">
                  <c:v>5450</c:v>
                </c:pt>
                <c:pt idx="545">
                  <c:v>5460</c:v>
                </c:pt>
                <c:pt idx="546">
                  <c:v>5470</c:v>
                </c:pt>
                <c:pt idx="547">
                  <c:v>5480</c:v>
                </c:pt>
                <c:pt idx="548">
                  <c:v>5490</c:v>
                </c:pt>
                <c:pt idx="549">
                  <c:v>5500</c:v>
                </c:pt>
                <c:pt idx="550">
                  <c:v>5510</c:v>
                </c:pt>
                <c:pt idx="551">
                  <c:v>5520</c:v>
                </c:pt>
                <c:pt idx="552">
                  <c:v>5530</c:v>
                </c:pt>
                <c:pt idx="553">
                  <c:v>5540</c:v>
                </c:pt>
                <c:pt idx="554">
                  <c:v>5550</c:v>
                </c:pt>
                <c:pt idx="555">
                  <c:v>5560</c:v>
                </c:pt>
                <c:pt idx="556">
                  <c:v>5570</c:v>
                </c:pt>
                <c:pt idx="557">
                  <c:v>5580</c:v>
                </c:pt>
                <c:pt idx="558">
                  <c:v>5590</c:v>
                </c:pt>
                <c:pt idx="559">
                  <c:v>5600</c:v>
                </c:pt>
                <c:pt idx="560">
                  <c:v>5610</c:v>
                </c:pt>
                <c:pt idx="561">
                  <c:v>5620</c:v>
                </c:pt>
                <c:pt idx="562">
                  <c:v>5630</c:v>
                </c:pt>
                <c:pt idx="563">
                  <c:v>5640</c:v>
                </c:pt>
                <c:pt idx="564">
                  <c:v>5650</c:v>
                </c:pt>
                <c:pt idx="565">
                  <c:v>5660</c:v>
                </c:pt>
                <c:pt idx="566">
                  <c:v>5670</c:v>
                </c:pt>
                <c:pt idx="567">
                  <c:v>5680</c:v>
                </c:pt>
                <c:pt idx="568">
                  <c:v>5690</c:v>
                </c:pt>
                <c:pt idx="569">
                  <c:v>5700</c:v>
                </c:pt>
                <c:pt idx="570">
                  <c:v>5710</c:v>
                </c:pt>
                <c:pt idx="571">
                  <c:v>5720</c:v>
                </c:pt>
                <c:pt idx="572">
                  <c:v>5730</c:v>
                </c:pt>
                <c:pt idx="573">
                  <c:v>5740</c:v>
                </c:pt>
                <c:pt idx="574">
                  <c:v>5750</c:v>
                </c:pt>
                <c:pt idx="575">
                  <c:v>5760</c:v>
                </c:pt>
                <c:pt idx="576">
                  <c:v>5770</c:v>
                </c:pt>
                <c:pt idx="577">
                  <c:v>5780</c:v>
                </c:pt>
                <c:pt idx="578">
                  <c:v>5790</c:v>
                </c:pt>
                <c:pt idx="579">
                  <c:v>5800</c:v>
                </c:pt>
                <c:pt idx="580">
                  <c:v>5810</c:v>
                </c:pt>
                <c:pt idx="581">
                  <c:v>5820</c:v>
                </c:pt>
                <c:pt idx="582">
                  <c:v>5830</c:v>
                </c:pt>
                <c:pt idx="583">
                  <c:v>5840</c:v>
                </c:pt>
                <c:pt idx="584">
                  <c:v>5850</c:v>
                </c:pt>
                <c:pt idx="585">
                  <c:v>5860</c:v>
                </c:pt>
                <c:pt idx="586">
                  <c:v>5870</c:v>
                </c:pt>
                <c:pt idx="587">
                  <c:v>5880</c:v>
                </c:pt>
                <c:pt idx="588">
                  <c:v>5890</c:v>
                </c:pt>
                <c:pt idx="589">
                  <c:v>5900</c:v>
                </c:pt>
                <c:pt idx="590">
                  <c:v>5910</c:v>
                </c:pt>
                <c:pt idx="591">
                  <c:v>5920</c:v>
                </c:pt>
                <c:pt idx="592">
                  <c:v>5930</c:v>
                </c:pt>
                <c:pt idx="593">
                  <c:v>5940</c:v>
                </c:pt>
                <c:pt idx="594">
                  <c:v>5950</c:v>
                </c:pt>
                <c:pt idx="595">
                  <c:v>5960</c:v>
                </c:pt>
                <c:pt idx="596">
                  <c:v>5970</c:v>
                </c:pt>
                <c:pt idx="597">
                  <c:v>5980</c:v>
                </c:pt>
                <c:pt idx="598">
                  <c:v>5990</c:v>
                </c:pt>
                <c:pt idx="599">
                  <c:v>6000</c:v>
                </c:pt>
                <c:pt idx="600">
                  <c:v>6010</c:v>
                </c:pt>
                <c:pt idx="601">
                  <c:v>6020</c:v>
                </c:pt>
                <c:pt idx="602">
                  <c:v>6030</c:v>
                </c:pt>
                <c:pt idx="603">
                  <c:v>6040</c:v>
                </c:pt>
                <c:pt idx="604">
                  <c:v>6050</c:v>
                </c:pt>
                <c:pt idx="605">
                  <c:v>6060</c:v>
                </c:pt>
                <c:pt idx="606">
                  <c:v>6070</c:v>
                </c:pt>
                <c:pt idx="607">
                  <c:v>6080</c:v>
                </c:pt>
                <c:pt idx="608">
                  <c:v>6090</c:v>
                </c:pt>
                <c:pt idx="609">
                  <c:v>6100</c:v>
                </c:pt>
                <c:pt idx="610">
                  <c:v>6110</c:v>
                </c:pt>
                <c:pt idx="611">
                  <c:v>6120</c:v>
                </c:pt>
                <c:pt idx="612">
                  <c:v>6130</c:v>
                </c:pt>
                <c:pt idx="613">
                  <c:v>6140</c:v>
                </c:pt>
                <c:pt idx="614">
                  <c:v>6150</c:v>
                </c:pt>
                <c:pt idx="615">
                  <c:v>6160</c:v>
                </c:pt>
                <c:pt idx="616">
                  <c:v>6170</c:v>
                </c:pt>
                <c:pt idx="617">
                  <c:v>6180</c:v>
                </c:pt>
                <c:pt idx="618">
                  <c:v>6190</c:v>
                </c:pt>
                <c:pt idx="619">
                  <c:v>6200</c:v>
                </c:pt>
                <c:pt idx="620">
                  <c:v>6210</c:v>
                </c:pt>
                <c:pt idx="621">
                  <c:v>6220</c:v>
                </c:pt>
                <c:pt idx="622">
                  <c:v>6230</c:v>
                </c:pt>
                <c:pt idx="623">
                  <c:v>6240</c:v>
                </c:pt>
                <c:pt idx="624">
                  <c:v>6250</c:v>
                </c:pt>
                <c:pt idx="625">
                  <c:v>6260</c:v>
                </c:pt>
                <c:pt idx="626">
                  <c:v>6270</c:v>
                </c:pt>
                <c:pt idx="627">
                  <c:v>6280</c:v>
                </c:pt>
                <c:pt idx="628">
                  <c:v>6290</c:v>
                </c:pt>
                <c:pt idx="629">
                  <c:v>6300</c:v>
                </c:pt>
                <c:pt idx="630">
                  <c:v>6310</c:v>
                </c:pt>
                <c:pt idx="631">
                  <c:v>6320</c:v>
                </c:pt>
                <c:pt idx="632">
                  <c:v>6330</c:v>
                </c:pt>
                <c:pt idx="633">
                  <c:v>6340</c:v>
                </c:pt>
                <c:pt idx="634">
                  <c:v>6350</c:v>
                </c:pt>
                <c:pt idx="635">
                  <c:v>6360</c:v>
                </c:pt>
                <c:pt idx="636">
                  <c:v>6370</c:v>
                </c:pt>
                <c:pt idx="637">
                  <c:v>6380</c:v>
                </c:pt>
                <c:pt idx="638">
                  <c:v>6390</c:v>
                </c:pt>
                <c:pt idx="639">
                  <c:v>6400</c:v>
                </c:pt>
                <c:pt idx="640">
                  <c:v>6410</c:v>
                </c:pt>
                <c:pt idx="641">
                  <c:v>6420</c:v>
                </c:pt>
                <c:pt idx="642">
                  <c:v>6430</c:v>
                </c:pt>
                <c:pt idx="643">
                  <c:v>6440</c:v>
                </c:pt>
                <c:pt idx="644">
                  <c:v>6450</c:v>
                </c:pt>
                <c:pt idx="645">
                  <c:v>6460</c:v>
                </c:pt>
                <c:pt idx="646">
                  <c:v>6470</c:v>
                </c:pt>
                <c:pt idx="647">
                  <c:v>6480</c:v>
                </c:pt>
                <c:pt idx="648">
                  <c:v>6490</c:v>
                </c:pt>
                <c:pt idx="649">
                  <c:v>6500</c:v>
                </c:pt>
                <c:pt idx="650">
                  <c:v>6510</c:v>
                </c:pt>
                <c:pt idx="651">
                  <c:v>6520</c:v>
                </c:pt>
                <c:pt idx="652">
                  <c:v>6530</c:v>
                </c:pt>
                <c:pt idx="653">
                  <c:v>6540</c:v>
                </c:pt>
                <c:pt idx="654">
                  <c:v>6550</c:v>
                </c:pt>
                <c:pt idx="655">
                  <c:v>6560</c:v>
                </c:pt>
                <c:pt idx="656">
                  <c:v>6570</c:v>
                </c:pt>
                <c:pt idx="657">
                  <c:v>6580</c:v>
                </c:pt>
                <c:pt idx="658">
                  <c:v>6590</c:v>
                </c:pt>
                <c:pt idx="659">
                  <c:v>6600</c:v>
                </c:pt>
                <c:pt idx="660">
                  <c:v>6610</c:v>
                </c:pt>
                <c:pt idx="661">
                  <c:v>6620</c:v>
                </c:pt>
                <c:pt idx="662">
                  <c:v>6630</c:v>
                </c:pt>
                <c:pt idx="663">
                  <c:v>6640</c:v>
                </c:pt>
                <c:pt idx="664">
                  <c:v>6650</c:v>
                </c:pt>
                <c:pt idx="665">
                  <c:v>6660</c:v>
                </c:pt>
                <c:pt idx="666">
                  <c:v>6670</c:v>
                </c:pt>
                <c:pt idx="667">
                  <c:v>6680</c:v>
                </c:pt>
                <c:pt idx="668">
                  <c:v>6690</c:v>
                </c:pt>
                <c:pt idx="669">
                  <c:v>6700</c:v>
                </c:pt>
                <c:pt idx="670">
                  <c:v>6710</c:v>
                </c:pt>
                <c:pt idx="671">
                  <c:v>6720</c:v>
                </c:pt>
                <c:pt idx="672">
                  <c:v>6730</c:v>
                </c:pt>
                <c:pt idx="673">
                  <c:v>6740</c:v>
                </c:pt>
                <c:pt idx="674">
                  <c:v>6750</c:v>
                </c:pt>
                <c:pt idx="675">
                  <c:v>6760</c:v>
                </c:pt>
                <c:pt idx="676">
                  <c:v>6770</c:v>
                </c:pt>
                <c:pt idx="677">
                  <c:v>6780</c:v>
                </c:pt>
                <c:pt idx="678">
                  <c:v>6790</c:v>
                </c:pt>
                <c:pt idx="679">
                  <c:v>6800</c:v>
                </c:pt>
                <c:pt idx="680">
                  <c:v>6810</c:v>
                </c:pt>
                <c:pt idx="681">
                  <c:v>6820</c:v>
                </c:pt>
                <c:pt idx="682">
                  <c:v>6830</c:v>
                </c:pt>
                <c:pt idx="683">
                  <c:v>6840</c:v>
                </c:pt>
                <c:pt idx="684">
                  <c:v>6850</c:v>
                </c:pt>
                <c:pt idx="685">
                  <c:v>6860</c:v>
                </c:pt>
                <c:pt idx="686">
                  <c:v>6870</c:v>
                </c:pt>
                <c:pt idx="687">
                  <c:v>6880</c:v>
                </c:pt>
                <c:pt idx="688">
                  <c:v>6890</c:v>
                </c:pt>
                <c:pt idx="689">
                  <c:v>6900</c:v>
                </c:pt>
                <c:pt idx="690">
                  <c:v>6910</c:v>
                </c:pt>
                <c:pt idx="691">
                  <c:v>6920</c:v>
                </c:pt>
                <c:pt idx="692">
                  <c:v>6930</c:v>
                </c:pt>
                <c:pt idx="693">
                  <c:v>6940</c:v>
                </c:pt>
                <c:pt idx="694">
                  <c:v>6950</c:v>
                </c:pt>
                <c:pt idx="695">
                  <c:v>6960</c:v>
                </c:pt>
                <c:pt idx="696">
                  <c:v>6970</c:v>
                </c:pt>
                <c:pt idx="697">
                  <c:v>6980</c:v>
                </c:pt>
                <c:pt idx="698">
                  <c:v>6990</c:v>
                </c:pt>
                <c:pt idx="699">
                  <c:v>7000</c:v>
                </c:pt>
                <c:pt idx="700">
                  <c:v>7010</c:v>
                </c:pt>
                <c:pt idx="701">
                  <c:v>7020</c:v>
                </c:pt>
                <c:pt idx="702">
                  <c:v>7030</c:v>
                </c:pt>
                <c:pt idx="703">
                  <c:v>7040</c:v>
                </c:pt>
                <c:pt idx="704">
                  <c:v>7050</c:v>
                </c:pt>
                <c:pt idx="705">
                  <c:v>7060</c:v>
                </c:pt>
                <c:pt idx="706">
                  <c:v>7070</c:v>
                </c:pt>
                <c:pt idx="707">
                  <c:v>7080</c:v>
                </c:pt>
                <c:pt idx="708">
                  <c:v>7090</c:v>
                </c:pt>
                <c:pt idx="709">
                  <c:v>7100</c:v>
                </c:pt>
                <c:pt idx="710">
                  <c:v>7110</c:v>
                </c:pt>
                <c:pt idx="711">
                  <c:v>7120</c:v>
                </c:pt>
                <c:pt idx="712">
                  <c:v>7130</c:v>
                </c:pt>
                <c:pt idx="713">
                  <c:v>7140</c:v>
                </c:pt>
                <c:pt idx="714">
                  <c:v>7150</c:v>
                </c:pt>
                <c:pt idx="715">
                  <c:v>7160</c:v>
                </c:pt>
                <c:pt idx="716">
                  <c:v>7170</c:v>
                </c:pt>
                <c:pt idx="717">
                  <c:v>7180</c:v>
                </c:pt>
                <c:pt idx="718">
                  <c:v>7190</c:v>
                </c:pt>
                <c:pt idx="719">
                  <c:v>7200</c:v>
                </c:pt>
                <c:pt idx="720">
                  <c:v>7210</c:v>
                </c:pt>
                <c:pt idx="721">
                  <c:v>7220</c:v>
                </c:pt>
                <c:pt idx="722">
                  <c:v>7230</c:v>
                </c:pt>
                <c:pt idx="723">
                  <c:v>7240</c:v>
                </c:pt>
                <c:pt idx="724">
                  <c:v>7250</c:v>
                </c:pt>
                <c:pt idx="725">
                  <c:v>7260</c:v>
                </c:pt>
                <c:pt idx="726">
                  <c:v>7270</c:v>
                </c:pt>
                <c:pt idx="727">
                  <c:v>7280</c:v>
                </c:pt>
                <c:pt idx="728">
                  <c:v>7290</c:v>
                </c:pt>
                <c:pt idx="729">
                  <c:v>7300</c:v>
                </c:pt>
                <c:pt idx="730">
                  <c:v>7310</c:v>
                </c:pt>
                <c:pt idx="731">
                  <c:v>7320</c:v>
                </c:pt>
                <c:pt idx="732">
                  <c:v>7330</c:v>
                </c:pt>
                <c:pt idx="733">
                  <c:v>7340</c:v>
                </c:pt>
                <c:pt idx="734">
                  <c:v>7350</c:v>
                </c:pt>
                <c:pt idx="735">
                  <c:v>7360</c:v>
                </c:pt>
                <c:pt idx="736">
                  <c:v>7370</c:v>
                </c:pt>
                <c:pt idx="737">
                  <c:v>7380</c:v>
                </c:pt>
                <c:pt idx="738">
                  <c:v>7390</c:v>
                </c:pt>
                <c:pt idx="739">
                  <c:v>7400</c:v>
                </c:pt>
                <c:pt idx="740">
                  <c:v>7410</c:v>
                </c:pt>
                <c:pt idx="741">
                  <c:v>7420</c:v>
                </c:pt>
                <c:pt idx="742">
                  <c:v>7430</c:v>
                </c:pt>
                <c:pt idx="743">
                  <c:v>7440</c:v>
                </c:pt>
                <c:pt idx="744">
                  <c:v>7450</c:v>
                </c:pt>
                <c:pt idx="745">
                  <c:v>7460</c:v>
                </c:pt>
                <c:pt idx="746">
                  <c:v>7470</c:v>
                </c:pt>
                <c:pt idx="747">
                  <c:v>7480</c:v>
                </c:pt>
                <c:pt idx="748">
                  <c:v>7490</c:v>
                </c:pt>
                <c:pt idx="749">
                  <c:v>7500</c:v>
                </c:pt>
                <c:pt idx="750">
                  <c:v>7510</c:v>
                </c:pt>
                <c:pt idx="751">
                  <c:v>7520</c:v>
                </c:pt>
                <c:pt idx="752">
                  <c:v>7530</c:v>
                </c:pt>
                <c:pt idx="753">
                  <c:v>7540</c:v>
                </c:pt>
                <c:pt idx="754">
                  <c:v>7550</c:v>
                </c:pt>
                <c:pt idx="755">
                  <c:v>7560</c:v>
                </c:pt>
                <c:pt idx="756">
                  <c:v>7570</c:v>
                </c:pt>
                <c:pt idx="757">
                  <c:v>7580</c:v>
                </c:pt>
                <c:pt idx="758">
                  <c:v>7590</c:v>
                </c:pt>
                <c:pt idx="759">
                  <c:v>7600</c:v>
                </c:pt>
                <c:pt idx="760">
                  <c:v>7610</c:v>
                </c:pt>
                <c:pt idx="761">
                  <c:v>7620</c:v>
                </c:pt>
                <c:pt idx="762">
                  <c:v>7630</c:v>
                </c:pt>
                <c:pt idx="763">
                  <c:v>7640</c:v>
                </c:pt>
                <c:pt idx="764">
                  <c:v>7650</c:v>
                </c:pt>
                <c:pt idx="765">
                  <c:v>7660</c:v>
                </c:pt>
                <c:pt idx="766">
                  <c:v>7670</c:v>
                </c:pt>
                <c:pt idx="767">
                  <c:v>7680</c:v>
                </c:pt>
                <c:pt idx="768">
                  <c:v>7690</c:v>
                </c:pt>
                <c:pt idx="769">
                  <c:v>7700</c:v>
                </c:pt>
                <c:pt idx="770">
                  <c:v>7710</c:v>
                </c:pt>
                <c:pt idx="771">
                  <c:v>7720</c:v>
                </c:pt>
                <c:pt idx="772">
                  <c:v>7730</c:v>
                </c:pt>
                <c:pt idx="773">
                  <c:v>7740</c:v>
                </c:pt>
                <c:pt idx="774">
                  <c:v>7750</c:v>
                </c:pt>
                <c:pt idx="775">
                  <c:v>7760</c:v>
                </c:pt>
                <c:pt idx="776">
                  <c:v>7770</c:v>
                </c:pt>
                <c:pt idx="777">
                  <c:v>7780</c:v>
                </c:pt>
                <c:pt idx="778">
                  <c:v>7790</c:v>
                </c:pt>
                <c:pt idx="779">
                  <c:v>7800</c:v>
                </c:pt>
                <c:pt idx="780">
                  <c:v>7810</c:v>
                </c:pt>
                <c:pt idx="781">
                  <c:v>7820</c:v>
                </c:pt>
                <c:pt idx="782">
                  <c:v>7830</c:v>
                </c:pt>
                <c:pt idx="783">
                  <c:v>7840</c:v>
                </c:pt>
                <c:pt idx="784">
                  <c:v>7850</c:v>
                </c:pt>
                <c:pt idx="785">
                  <c:v>7860</c:v>
                </c:pt>
                <c:pt idx="786">
                  <c:v>7870</c:v>
                </c:pt>
                <c:pt idx="787">
                  <c:v>7880</c:v>
                </c:pt>
                <c:pt idx="788">
                  <c:v>7890</c:v>
                </c:pt>
                <c:pt idx="789">
                  <c:v>7900</c:v>
                </c:pt>
                <c:pt idx="790">
                  <c:v>7910</c:v>
                </c:pt>
                <c:pt idx="791">
                  <c:v>7920</c:v>
                </c:pt>
                <c:pt idx="792">
                  <c:v>7930</c:v>
                </c:pt>
                <c:pt idx="793">
                  <c:v>7940</c:v>
                </c:pt>
                <c:pt idx="794">
                  <c:v>7950</c:v>
                </c:pt>
                <c:pt idx="795">
                  <c:v>7960</c:v>
                </c:pt>
                <c:pt idx="796">
                  <c:v>7970</c:v>
                </c:pt>
                <c:pt idx="797">
                  <c:v>7980</c:v>
                </c:pt>
                <c:pt idx="798">
                  <c:v>7990</c:v>
                </c:pt>
                <c:pt idx="799">
                  <c:v>8000</c:v>
                </c:pt>
                <c:pt idx="800">
                  <c:v>8010</c:v>
                </c:pt>
                <c:pt idx="801">
                  <c:v>8020</c:v>
                </c:pt>
                <c:pt idx="802">
                  <c:v>8030</c:v>
                </c:pt>
                <c:pt idx="803">
                  <c:v>8040</c:v>
                </c:pt>
                <c:pt idx="804">
                  <c:v>8050</c:v>
                </c:pt>
                <c:pt idx="805">
                  <c:v>8060</c:v>
                </c:pt>
                <c:pt idx="806">
                  <c:v>8070</c:v>
                </c:pt>
                <c:pt idx="807">
                  <c:v>8080</c:v>
                </c:pt>
                <c:pt idx="808">
                  <c:v>8090</c:v>
                </c:pt>
                <c:pt idx="809">
                  <c:v>8100</c:v>
                </c:pt>
                <c:pt idx="810">
                  <c:v>8110</c:v>
                </c:pt>
                <c:pt idx="811">
                  <c:v>8120</c:v>
                </c:pt>
                <c:pt idx="812">
                  <c:v>8130</c:v>
                </c:pt>
                <c:pt idx="813">
                  <c:v>8140</c:v>
                </c:pt>
                <c:pt idx="814">
                  <c:v>8150</c:v>
                </c:pt>
                <c:pt idx="815">
                  <c:v>8160</c:v>
                </c:pt>
                <c:pt idx="816">
                  <c:v>8170</c:v>
                </c:pt>
                <c:pt idx="817">
                  <c:v>8180</c:v>
                </c:pt>
                <c:pt idx="818">
                  <c:v>8190</c:v>
                </c:pt>
                <c:pt idx="819">
                  <c:v>8200</c:v>
                </c:pt>
                <c:pt idx="820">
                  <c:v>8210</c:v>
                </c:pt>
                <c:pt idx="821">
                  <c:v>8220</c:v>
                </c:pt>
                <c:pt idx="822">
                  <c:v>8230</c:v>
                </c:pt>
                <c:pt idx="823">
                  <c:v>8240</c:v>
                </c:pt>
                <c:pt idx="824">
                  <c:v>8250</c:v>
                </c:pt>
                <c:pt idx="825">
                  <c:v>8260</c:v>
                </c:pt>
                <c:pt idx="826">
                  <c:v>8270</c:v>
                </c:pt>
                <c:pt idx="827">
                  <c:v>8280</c:v>
                </c:pt>
                <c:pt idx="828">
                  <c:v>8290</c:v>
                </c:pt>
                <c:pt idx="829">
                  <c:v>8300</c:v>
                </c:pt>
                <c:pt idx="830">
                  <c:v>8310</c:v>
                </c:pt>
                <c:pt idx="831">
                  <c:v>8320</c:v>
                </c:pt>
                <c:pt idx="832">
                  <c:v>8330</c:v>
                </c:pt>
                <c:pt idx="833">
                  <c:v>8340</c:v>
                </c:pt>
                <c:pt idx="834">
                  <c:v>8350</c:v>
                </c:pt>
                <c:pt idx="835">
                  <c:v>8360</c:v>
                </c:pt>
                <c:pt idx="836">
                  <c:v>8370</c:v>
                </c:pt>
                <c:pt idx="837">
                  <c:v>8380</c:v>
                </c:pt>
                <c:pt idx="838">
                  <c:v>8390</c:v>
                </c:pt>
                <c:pt idx="839">
                  <c:v>8400</c:v>
                </c:pt>
                <c:pt idx="840">
                  <c:v>8410</c:v>
                </c:pt>
                <c:pt idx="841">
                  <c:v>8420</c:v>
                </c:pt>
                <c:pt idx="842">
                  <c:v>8430</c:v>
                </c:pt>
                <c:pt idx="843">
                  <c:v>8440</c:v>
                </c:pt>
                <c:pt idx="844">
                  <c:v>8450</c:v>
                </c:pt>
                <c:pt idx="845">
                  <c:v>8460</c:v>
                </c:pt>
                <c:pt idx="846">
                  <c:v>8470</c:v>
                </c:pt>
                <c:pt idx="847">
                  <c:v>8480</c:v>
                </c:pt>
                <c:pt idx="848">
                  <c:v>8490</c:v>
                </c:pt>
                <c:pt idx="849">
                  <c:v>8500</c:v>
                </c:pt>
                <c:pt idx="850">
                  <c:v>8510</c:v>
                </c:pt>
                <c:pt idx="851">
                  <c:v>8520</c:v>
                </c:pt>
                <c:pt idx="852">
                  <c:v>8530</c:v>
                </c:pt>
                <c:pt idx="853">
                  <c:v>8540</c:v>
                </c:pt>
                <c:pt idx="854">
                  <c:v>8550</c:v>
                </c:pt>
                <c:pt idx="855">
                  <c:v>8560</c:v>
                </c:pt>
                <c:pt idx="856">
                  <c:v>8570</c:v>
                </c:pt>
                <c:pt idx="857">
                  <c:v>8580</c:v>
                </c:pt>
                <c:pt idx="858">
                  <c:v>8590</c:v>
                </c:pt>
                <c:pt idx="859">
                  <c:v>8600</c:v>
                </c:pt>
                <c:pt idx="860">
                  <c:v>8610</c:v>
                </c:pt>
                <c:pt idx="861">
                  <c:v>8620</c:v>
                </c:pt>
                <c:pt idx="862">
                  <c:v>8630</c:v>
                </c:pt>
                <c:pt idx="863">
                  <c:v>8640</c:v>
                </c:pt>
                <c:pt idx="864">
                  <c:v>8650</c:v>
                </c:pt>
                <c:pt idx="865">
                  <c:v>8660</c:v>
                </c:pt>
                <c:pt idx="866">
                  <c:v>8670</c:v>
                </c:pt>
                <c:pt idx="867">
                  <c:v>8680</c:v>
                </c:pt>
                <c:pt idx="868">
                  <c:v>8690</c:v>
                </c:pt>
                <c:pt idx="869">
                  <c:v>8700</c:v>
                </c:pt>
                <c:pt idx="870">
                  <c:v>8710</c:v>
                </c:pt>
                <c:pt idx="871">
                  <c:v>8720</c:v>
                </c:pt>
                <c:pt idx="872">
                  <c:v>8730</c:v>
                </c:pt>
                <c:pt idx="873">
                  <c:v>8740</c:v>
                </c:pt>
                <c:pt idx="874">
                  <c:v>8750</c:v>
                </c:pt>
                <c:pt idx="875">
                  <c:v>8760</c:v>
                </c:pt>
                <c:pt idx="876">
                  <c:v>8770</c:v>
                </c:pt>
                <c:pt idx="877">
                  <c:v>8780</c:v>
                </c:pt>
                <c:pt idx="878">
                  <c:v>8790</c:v>
                </c:pt>
                <c:pt idx="879">
                  <c:v>8800</c:v>
                </c:pt>
                <c:pt idx="880">
                  <c:v>8810</c:v>
                </c:pt>
                <c:pt idx="881">
                  <c:v>8820</c:v>
                </c:pt>
                <c:pt idx="882">
                  <c:v>8830</c:v>
                </c:pt>
                <c:pt idx="883">
                  <c:v>8840</c:v>
                </c:pt>
                <c:pt idx="884">
                  <c:v>8850</c:v>
                </c:pt>
                <c:pt idx="885">
                  <c:v>8860</c:v>
                </c:pt>
                <c:pt idx="886">
                  <c:v>8870</c:v>
                </c:pt>
                <c:pt idx="887">
                  <c:v>8880</c:v>
                </c:pt>
                <c:pt idx="888">
                  <c:v>8890</c:v>
                </c:pt>
                <c:pt idx="889">
                  <c:v>8900</c:v>
                </c:pt>
                <c:pt idx="890">
                  <c:v>8910</c:v>
                </c:pt>
                <c:pt idx="891">
                  <c:v>8920</c:v>
                </c:pt>
                <c:pt idx="892">
                  <c:v>8930</c:v>
                </c:pt>
                <c:pt idx="893">
                  <c:v>8940</c:v>
                </c:pt>
                <c:pt idx="894">
                  <c:v>8950</c:v>
                </c:pt>
                <c:pt idx="895">
                  <c:v>8960</c:v>
                </c:pt>
                <c:pt idx="896">
                  <c:v>8970</c:v>
                </c:pt>
                <c:pt idx="897">
                  <c:v>8980</c:v>
                </c:pt>
                <c:pt idx="898">
                  <c:v>8990</c:v>
                </c:pt>
                <c:pt idx="899">
                  <c:v>9000</c:v>
                </c:pt>
                <c:pt idx="900">
                  <c:v>9010</c:v>
                </c:pt>
                <c:pt idx="901">
                  <c:v>9020</c:v>
                </c:pt>
                <c:pt idx="902">
                  <c:v>9030</c:v>
                </c:pt>
                <c:pt idx="903">
                  <c:v>9040</c:v>
                </c:pt>
                <c:pt idx="904">
                  <c:v>9050</c:v>
                </c:pt>
                <c:pt idx="905">
                  <c:v>9060</c:v>
                </c:pt>
                <c:pt idx="906">
                  <c:v>9070</c:v>
                </c:pt>
                <c:pt idx="907">
                  <c:v>9080</c:v>
                </c:pt>
                <c:pt idx="908">
                  <c:v>9090</c:v>
                </c:pt>
                <c:pt idx="909">
                  <c:v>9100</c:v>
                </c:pt>
                <c:pt idx="910">
                  <c:v>9110</c:v>
                </c:pt>
                <c:pt idx="911">
                  <c:v>9120</c:v>
                </c:pt>
                <c:pt idx="912">
                  <c:v>9130</c:v>
                </c:pt>
                <c:pt idx="913">
                  <c:v>9140</c:v>
                </c:pt>
                <c:pt idx="914">
                  <c:v>9150</c:v>
                </c:pt>
                <c:pt idx="915">
                  <c:v>9160</c:v>
                </c:pt>
                <c:pt idx="916">
                  <c:v>9170</c:v>
                </c:pt>
                <c:pt idx="917">
                  <c:v>9180</c:v>
                </c:pt>
                <c:pt idx="918">
                  <c:v>9190</c:v>
                </c:pt>
                <c:pt idx="919">
                  <c:v>9200</c:v>
                </c:pt>
                <c:pt idx="920">
                  <c:v>9210</c:v>
                </c:pt>
                <c:pt idx="921">
                  <c:v>9220</c:v>
                </c:pt>
                <c:pt idx="922">
                  <c:v>9230</c:v>
                </c:pt>
                <c:pt idx="923">
                  <c:v>9240</c:v>
                </c:pt>
                <c:pt idx="924">
                  <c:v>9250</c:v>
                </c:pt>
                <c:pt idx="925">
                  <c:v>9260</c:v>
                </c:pt>
                <c:pt idx="926">
                  <c:v>9270</c:v>
                </c:pt>
                <c:pt idx="927">
                  <c:v>9280</c:v>
                </c:pt>
                <c:pt idx="928">
                  <c:v>9290</c:v>
                </c:pt>
                <c:pt idx="929">
                  <c:v>9300</c:v>
                </c:pt>
                <c:pt idx="930">
                  <c:v>9310</c:v>
                </c:pt>
                <c:pt idx="931">
                  <c:v>9320</c:v>
                </c:pt>
                <c:pt idx="932">
                  <c:v>9330</c:v>
                </c:pt>
                <c:pt idx="933">
                  <c:v>9340</c:v>
                </c:pt>
                <c:pt idx="934">
                  <c:v>9350</c:v>
                </c:pt>
                <c:pt idx="935">
                  <c:v>9360</c:v>
                </c:pt>
                <c:pt idx="936">
                  <c:v>9370</c:v>
                </c:pt>
                <c:pt idx="937">
                  <c:v>9380</c:v>
                </c:pt>
                <c:pt idx="938">
                  <c:v>9390</c:v>
                </c:pt>
                <c:pt idx="939">
                  <c:v>9400</c:v>
                </c:pt>
                <c:pt idx="940">
                  <c:v>9410</c:v>
                </c:pt>
                <c:pt idx="941">
                  <c:v>9420</c:v>
                </c:pt>
                <c:pt idx="942">
                  <c:v>9430</c:v>
                </c:pt>
                <c:pt idx="943">
                  <c:v>9440</c:v>
                </c:pt>
                <c:pt idx="944">
                  <c:v>9450</c:v>
                </c:pt>
                <c:pt idx="945">
                  <c:v>9460</c:v>
                </c:pt>
                <c:pt idx="946">
                  <c:v>9470</c:v>
                </c:pt>
                <c:pt idx="947">
                  <c:v>9480</c:v>
                </c:pt>
                <c:pt idx="948">
                  <c:v>9490</c:v>
                </c:pt>
                <c:pt idx="949">
                  <c:v>9500</c:v>
                </c:pt>
                <c:pt idx="950">
                  <c:v>9510</c:v>
                </c:pt>
                <c:pt idx="951">
                  <c:v>9520</c:v>
                </c:pt>
                <c:pt idx="952">
                  <c:v>9530</c:v>
                </c:pt>
                <c:pt idx="953">
                  <c:v>9540</c:v>
                </c:pt>
                <c:pt idx="954">
                  <c:v>9550</c:v>
                </c:pt>
                <c:pt idx="955">
                  <c:v>9560</c:v>
                </c:pt>
                <c:pt idx="956">
                  <c:v>9570</c:v>
                </c:pt>
                <c:pt idx="957">
                  <c:v>9580</c:v>
                </c:pt>
                <c:pt idx="958">
                  <c:v>9590</c:v>
                </c:pt>
                <c:pt idx="959">
                  <c:v>9600</c:v>
                </c:pt>
                <c:pt idx="960">
                  <c:v>9610</c:v>
                </c:pt>
                <c:pt idx="961">
                  <c:v>9620</c:v>
                </c:pt>
                <c:pt idx="962">
                  <c:v>9630</c:v>
                </c:pt>
                <c:pt idx="963">
                  <c:v>9640</c:v>
                </c:pt>
                <c:pt idx="964">
                  <c:v>9650</c:v>
                </c:pt>
                <c:pt idx="965">
                  <c:v>9660</c:v>
                </c:pt>
                <c:pt idx="966">
                  <c:v>9670</c:v>
                </c:pt>
                <c:pt idx="967">
                  <c:v>9680</c:v>
                </c:pt>
                <c:pt idx="968">
                  <c:v>9690</c:v>
                </c:pt>
                <c:pt idx="969">
                  <c:v>9700</c:v>
                </c:pt>
                <c:pt idx="970">
                  <c:v>9710</c:v>
                </c:pt>
                <c:pt idx="971">
                  <c:v>9720</c:v>
                </c:pt>
                <c:pt idx="972">
                  <c:v>9730</c:v>
                </c:pt>
                <c:pt idx="973">
                  <c:v>9740</c:v>
                </c:pt>
                <c:pt idx="974">
                  <c:v>9750</c:v>
                </c:pt>
                <c:pt idx="975">
                  <c:v>9760</c:v>
                </c:pt>
                <c:pt idx="976">
                  <c:v>9770</c:v>
                </c:pt>
                <c:pt idx="977">
                  <c:v>9780</c:v>
                </c:pt>
                <c:pt idx="978">
                  <c:v>9790</c:v>
                </c:pt>
                <c:pt idx="979">
                  <c:v>9800</c:v>
                </c:pt>
                <c:pt idx="980">
                  <c:v>9810</c:v>
                </c:pt>
                <c:pt idx="981">
                  <c:v>9820</c:v>
                </c:pt>
                <c:pt idx="982">
                  <c:v>9830</c:v>
                </c:pt>
                <c:pt idx="983">
                  <c:v>9840</c:v>
                </c:pt>
                <c:pt idx="984">
                  <c:v>9850</c:v>
                </c:pt>
                <c:pt idx="985">
                  <c:v>9860</c:v>
                </c:pt>
                <c:pt idx="986">
                  <c:v>9870</c:v>
                </c:pt>
                <c:pt idx="987">
                  <c:v>9880</c:v>
                </c:pt>
                <c:pt idx="988">
                  <c:v>9890</c:v>
                </c:pt>
                <c:pt idx="989">
                  <c:v>9900</c:v>
                </c:pt>
                <c:pt idx="990">
                  <c:v>9910</c:v>
                </c:pt>
                <c:pt idx="991">
                  <c:v>9920</c:v>
                </c:pt>
                <c:pt idx="992">
                  <c:v>9930</c:v>
                </c:pt>
                <c:pt idx="993">
                  <c:v>9940</c:v>
                </c:pt>
                <c:pt idx="994">
                  <c:v>9950</c:v>
                </c:pt>
                <c:pt idx="995">
                  <c:v>9960</c:v>
                </c:pt>
                <c:pt idx="996">
                  <c:v>9970</c:v>
                </c:pt>
                <c:pt idx="997">
                  <c:v>9980</c:v>
                </c:pt>
                <c:pt idx="998">
                  <c:v>9990</c:v>
                </c:pt>
                <c:pt idx="999">
                  <c:v>10000</c:v>
                </c:pt>
              </c:numCache>
            </c:numRef>
          </c:xVal>
          <c:yVal>
            <c:numRef>
              <c:f>List2!$H$2:$H$1001</c:f>
              <c:numCache>
                <c:formatCode>General</c:formatCode>
                <c:ptCount val="1000"/>
                <c:pt idx="0">
                  <c:v>0.14850356728197397</c:v>
                </c:pt>
                <c:pt idx="1">
                  <c:v>0.13119324645749914</c:v>
                </c:pt>
                <c:pt idx="2">
                  <c:v>0.11738566794448956</c:v>
                </c:pt>
                <c:pt idx="3">
                  <c:v>0.10419282350113639</c:v>
                </c:pt>
                <c:pt idx="4">
                  <c:v>9.3299392424819494E-2</c:v>
                </c:pt>
                <c:pt idx="5">
                  <c:v>8.4574733153569032E-2</c:v>
                </c:pt>
                <c:pt idx="6">
                  <c:v>7.7879970223107234E-2</c:v>
                </c:pt>
                <c:pt idx="7">
                  <c:v>7.1541316113775663E-2</c:v>
                </c:pt>
                <c:pt idx="8">
                  <c:v>6.5822429203312133E-2</c:v>
                </c:pt>
                <c:pt idx="9">
                  <c:v>6.1552953337639389E-2</c:v>
                </c:pt>
                <c:pt idx="10">
                  <c:v>5.888391342110072E-2</c:v>
                </c:pt>
                <c:pt idx="11">
                  <c:v>5.7126294459332407E-2</c:v>
                </c:pt>
                <c:pt idx="12">
                  <c:v>5.5937460887292623E-2</c:v>
                </c:pt>
                <c:pt idx="13">
                  <c:v>5.4907993237665521E-2</c:v>
                </c:pt>
                <c:pt idx="14">
                  <c:v>5.3796091818695872E-2</c:v>
                </c:pt>
                <c:pt idx="15">
                  <c:v>5.2563943100641039E-2</c:v>
                </c:pt>
                <c:pt idx="16">
                  <c:v>5.1256571499703911E-2</c:v>
                </c:pt>
                <c:pt idx="17">
                  <c:v>4.9938891569539234E-2</c:v>
                </c:pt>
                <c:pt idx="18">
                  <c:v>4.8653913666061206E-2</c:v>
                </c:pt>
                <c:pt idx="19">
                  <c:v>4.7416859745173859E-2</c:v>
                </c:pt>
                <c:pt idx="20">
                  <c:v>4.6231730213249909E-2</c:v>
                </c:pt>
                <c:pt idx="21">
                  <c:v>4.5157116214407267E-2</c:v>
                </c:pt>
                <c:pt idx="22">
                  <c:v>4.4394136150856418E-2</c:v>
                </c:pt>
                <c:pt idx="23">
                  <c:v>4.3901793790325612E-2</c:v>
                </c:pt>
                <c:pt idx="24">
                  <c:v>4.3532960680607774E-2</c:v>
                </c:pt>
                <c:pt idx="25">
                  <c:v>4.2885182168446022E-2</c:v>
                </c:pt>
                <c:pt idx="26">
                  <c:v>4.197335450736546E-2</c:v>
                </c:pt>
                <c:pt idx="27">
                  <c:v>4.0975508119005216E-2</c:v>
                </c:pt>
                <c:pt idx="28">
                  <c:v>4.0043942504466086E-2</c:v>
                </c:pt>
                <c:pt idx="29">
                  <c:v>3.9137377195827175E-2</c:v>
                </c:pt>
                <c:pt idx="30">
                  <c:v>3.8222093990737623E-2</c:v>
                </c:pt>
                <c:pt idx="31">
                  <c:v>3.7327881867872989E-2</c:v>
                </c:pt>
                <c:pt idx="32">
                  <c:v>3.6486235458871349E-2</c:v>
                </c:pt>
                <c:pt idx="33">
                  <c:v>3.5710370885625287E-2</c:v>
                </c:pt>
                <c:pt idx="34">
                  <c:v>3.5014740176753489E-2</c:v>
                </c:pt>
                <c:pt idx="35">
                  <c:v>3.4404229467776486E-2</c:v>
                </c:pt>
                <c:pt idx="36">
                  <c:v>3.387757333287747E-2</c:v>
                </c:pt>
                <c:pt idx="37">
                  <c:v>3.3293292813312877E-2</c:v>
                </c:pt>
                <c:pt idx="38">
                  <c:v>3.2692637544358145E-2</c:v>
                </c:pt>
                <c:pt idx="39">
                  <c:v>3.2123303326356309E-2</c:v>
                </c:pt>
                <c:pt idx="40">
                  <c:v>3.1562016003179073E-2</c:v>
                </c:pt>
                <c:pt idx="41">
                  <c:v>3.1038331777162212E-2</c:v>
                </c:pt>
                <c:pt idx="42">
                  <c:v>3.055940941094621E-2</c:v>
                </c:pt>
                <c:pt idx="43">
                  <c:v>3.0110238636443274E-2</c:v>
                </c:pt>
                <c:pt idx="44">
                  <c:v>2.9691313981445203E-2</c:v>
                </c:pt>
                <c:pt idx="45">
                  <c:v>2.92999206054694E-2</c:v>
                </c:pt>
                <c:pt idx="46">
                  <c:v>2.8930952680973437E-2</c:v>
                </c:pt>
                <c:pt idx="47">
                  <c:v>2.8574582142692539E-2</c:v>
                </c:pt>
                <c:pt idx="48">
                  <c:v>2.8215526564696392E-2</c:v>
                </c:pt>
                <c:pt idx="49">
                  <c:v>2.7853187878950431E-2</c:v>
                </c:pt>
                <c:pt idx="50">
                  <c:v>2.7503409112175227E-2</c:v>
                </c:pt>
                <c:pt idx="51">
                  <c:v>2.7175105696872894E-2</c:v>
                </c:pt>
                <c:pt idx="52">
                  <c:v>2.6865301288383166E-2</c:v>
                </c:pt>
                <c:pt idx="53">
                  <c:v>2.6566982565462152E-2</c:v>
                </c:pt>
                <c:pt idx="54">
                  <c:v>2.6274567496307279E-2</c:v>
                </c:pt>
                <c:pt idx="55">
                  <c:v>2.598630914058853E-2</c:v>
                </c:pt>
                <c:pt idx="56">
                  <c:v>2.5705690231985427E-2</c:v>
                </c:pt>
                <c:pt idx="57">
                  <c:v>2.5439733438390212E-2</c:v>
                </c:pt>
                <c:pt idx="58">
                  <c:v>2.5195219851162576E-2</c:v>
                </c:pt>
                <c:pt idx="59">
                  <c:v>2.4977120053520537E-2</c:v>
                </c:pt>
                <c:pt idx="60">
                  <c:v>2.4772904396904598E-2</c:v>
                </c:pt>
                <c:pt idx="61">
                  <c:v>2.4544617818998898E-2</c:v>
                </c:pt>
                <c:pt idx="62">
                  <c:v>2.4295387316637374E-2</c:v>
                </c:pt>
                <c:pt idx="63">
                  <c:v>2.4045061336765847E-2</c:v>
                </c:pt>
                <c:pt idx="64">
                  <c:v>2.3802268666798666E-2</c:v>
                </c:pt>
                <c:pt idx="65">
                  <c:v>2.3570977506450243E-2</c:v>
                </c:pt>
                <c:pt idx="66">
                  <c:v>2.3352747940153872E-2</c:v>
                </c:pt>
                <c:pt idx="67">
                  <c:v>2.3147441027579825E-2</c:v>
                </c:pt>
                <c:pt idx="68">
                  <c:v>2.2954294418947491E-2</c:v>
                </c:pt>
                <c:pt idx="69">
                  <c:v>2.2772741299236711E-2</c:v>
                </c:pt>
                <c:pt idx="70">
                  <c:v>2.2602323369789682E-2</c:v>
                </c:pt>
                <c:pt idx="71">
                  <c:v>2.2441832298532079E-2</c:v>
                </c:pt>
                <c:pt idx="72">
                  <c:v>2.2288651596046736E-2</c:v>
                </c:pt>
                <c:pt idx="73">
                  <c:v>2.2138968578487447E-2</c:v>
                </c:pt>
                <c:pt idx="74">
                  <c:v>2.1988454246626005E-2</c:v>
                </c:pt>
                <c:pt idx="75">
                  <c:v>2.183304645322609E-2</c:v>
                </c:pt>
                <c:pt idx="76">
                  <c:v>2.1670466067306368E-2</c:v>
                </c:pt>
                <c:pt idx="77">
                  <c:v>2.1503057664718016E-2</c:v>
                </c:pt>
                <c:pt idx="78">
                  <c:v>2.1339682879657994E-2</c:v>
                </c:pt>
                <c:pt idx="79">
                  <c:v>2.1190507338325514E-2</c:v>
                </c:pt>
                <c:pt idx="80">
                  <c:v>2.1054714425795557E-2</c:v>
                </c:pt>
                <c:pt idx="81">
                  <c:v>2.0924087842530234E-2</c:v>
                </c:pt>
                <c:pt idx="82">
                  <c:v>2.079493501338903E-2</c:v>
                </c:pt>
                <c:pt idx="83">
                  <c:v>2.0668554469621975E-2</c:v>
                </c:pt>
                <c:pt idx="84">
                  <c:v>2.0547099053756505E-2</c:v>
                </c:pt>
                <c:pt idx="85">
                  <c:v>2.0428055107982585E-2</c:v>
                </c:pt>
                <c:pt idx="86">
                  <c:v>2.0294007645092559E-2</c:v>
                </c:pt>
                <c:pt idx="87">
                  <c:v>2.0070120242717104E-2</c:v>
                </c:pt>
                <c:pt idx="88">
                  <c:v>2.0013239716191719E-2</c:v>
                </c:pt>
                <c:pt idx="89">
                  <c:v>1.9962266455322029E-2</c:v>
                </c:pt>
                <c:pt idx="90">
                  <c:v>1.9868971482701524E-2</c:v>
                </c:pt>
                <c:pt idx="91">
                  <c:v>1.9764068038747345E-2</c:v>
                </c:pt>
                <c:pt idx="92">
                  <c:v>1.9666772057899285E-2</c:v>
                </c:pt>
                <c:pt idx="93">
                  <c:v>1.9584843104456198E-2</c:v>
                </c:pt>
                <c:pt idx="94">
                  <c:v>1.951779765321747E-2</c:v>
                </c:pt>
                <c:pt idx="95">
                  <c:v>1.9461447090783728E-2</c:v>
                </c:pt>
                <c:pt idx="96">
                  <c:v>1.9411207594692267E-2</c:v>
                </c:pt>
                <c:pt idx="97">
                  <c:v>1.9364349434398367E-2</c:v>
                </c:pt>
                <c:pt idx="98">
                  <c:v>1.9318152630848975E-2</c:v>
                </c:pt>
                <c:pt idx="99">
                  <c:v>1.9270982583922104E-2</c:v>
                </c:pt>
                <c:pt idx="100">
                  <c:v>1.922234002767834E-2</c:v>
                </c:pt>
                <c:pt idx="101">
                  <c:v>1.9171937365392602E-2</c:v>
                </c:pt>
                <c:pt idx="102">
                  <c:v>1.9119779024480484E-2</c:v>
                </c:pt>
                <c:pt idx="103">
                  <c:v>1.906661128114177E-2</c:v>
                </c:pt>
                <c:pt idx="104">
                  <c:v>1.9013911147034091E-2</c:v>
                </c:pt>
                <c:pt idx="105">
                  <c:v>1.8962908828644157E-2</c:v>
                </c:pt>
                <c:pt idx="106">
                  <c:v>1.891099794278794E-2</c:v>
                </c:pt>
                <c:pt idx="107">
                  <c:v>1.8854051456364374E-2</c:v>
                </c:pt>
                <c:pt idx="108">
                  <c:v>1.8804728660493222E-2</c:v>
                </c:pt>
                <c:pt idx="109">
                  <c:v>1.8765027154336967E-2</c:v>
                </c:pt>
                <c:pt idx="110">
                  <c:v>1.8729042317487267E-2</c:v>
                </c:pt>
                <c:pt idx="111">
                  <c:v>1.8700979360102371E-2</c:v>
                </c:pt>
                <c:pt idx="112">
                  <c:v>1.8681152777473061E-2</c:v>
                </c:pt>
                <c:pt idx="113">
                  <c:v>1.8671200200744868E-2</c:v>
                </c:pt>
                <c:pt idx="114">
                  <c:v>1.867016066636135E-2</c:v>
                </c:pt>
                <c:pt idx="115">
                  <c:v>1.8674718389871701E-2</c:v>
                </c:pt>
                <c:pt idx="116">
                  <c:v>1.8682532043151581E-2</c:v>
                </c:pt>
                <c:pt idx="117">
                  <c:v>1.8693360620425221E-2</c:v>
                </c:pt>
                <c:pt idx="118">
                  <c:v>1.8706801208547293E-2</c:v>
                </c:pt>
                <c:pt idx="119">
                  <c:v>1.8720814323371613E-2</c:v>
                </c:pt>
                <c:pt idx="120">
                  <c:v>1.8732337457252841E-2</c:v>
                </c:pt>
                <c:pt idx="121">
                  <c:v>1.8738342825533539E-2</c:v>
                </c:pt>
                <c:pt idx="122">
                  <c:v>1.8736475567512286E-2</c:v>
                </c:pt>
                <c:pt idx="123">
                  <c:v>1.8725253096785743E-2</c:v>
                </c:pt>
                <c:pt idx="124">
                  <c:v>1.8703986468509078E-2</c:v>
                </c:pt>
                <c:pt idx="125">
                  <c:v>1.8672624167181087E-2</c:v>
                </c:pt>
                <c:pt idx="126">
                  <c:v>1.8631653804138105E-2</c:v>
                </c:pt>
                <c:pt idx="127">
                  <c:v>1.8582009615079002E-2</c:v>
                </c:pt>
                <c:pt idx="128">
                  <c:v>1.8524858879753029E-2</c:v>
                </c:pt>
                <c:pt idx="129">
                  <c:v>1.8461287903614735E-2</c:v>
                </c:pt>
                <c:pt idx="130">
                  <c:v>1.839202819930013E-2</c:v>
                </c:pt>
                <c:pt idx="131">
                  <c:v>1.8317395723085782E-2</c:v>
                </c:pt>
                <c:pt idx="132">
                  <c:v>1.8237973381121059E-2</c:v>
                </c:pt>
                <c:pt idx="133">
                  <c:v>1.815735816306864E-2</c:v>
                </c:pt>
                <c:pt idx="134">
                  <c:v>1.8084603205247071E-2</c:v>
                </c:pt>
                <c:pt idx="135">
                  <c:v>1.8024888643718939E-2</c:v>
                </c:pt>
                <c:pt idx="136">
                  <c:v>1.7971475119669726E-2</c:v>
                </c:pt>
                <c:pt idx="137">
                  <c:v>1.7917105159743679E-2</c:v>
                </c:pt>
                <c:pt idx="138">
                  <c:v>1.7859757525045362E-2</c:v>
                </c:pt>
                <c:pt idx="139">
                  <c:v>1.7799708941120145E-2</c:v>
                </c:pt>
                <c:pt idx="140">
                  <c:v>1.7737426785647274E-2</c:v>
                </c:pt>
                <c:pt idx="141">
                  <c:v>1.7673090487894606E-2</c:v>
                </c:pt>
                <c:pt idx="142">
                  <c:v>1.7606664257686679E-2</c:v>
                </c:pt>
                <c:pt idx="143">
                  <c:v>1.7538003724319462E-2</c:v>
                </c:pt>
                <c:pt idx="144">
                  <c:v>1.7466858509857502E-2</c:v>
                </c:pt>
                <c:pt idx="145">
                  <c:v>1.7392837821988087E-2</c:v>
                </c:pt>
                <c:pt idx="146">
                  <c:v>1.7315532696061037E-2</c:v>
                </c:pt>
                <c:pt idx="147">
                  <c:v>1.7234904230805901E-2</c:v>
                </c:pt>
                <c:pt idx="148">
                  <c:v>1.7151402149203358E-2</c:v>
                </c:pt>
                <c:pt idx="149">
                  <c:v>1.7064864645806914E-2</c:v>
                </c:pt>
                <c:pt idx="150">
                  <c:v>1.6973035390998627E-2</c:v>
                </c:pt>
                <c:pt idx="151">
                  <c:v>1.6871019109704181E-2</c:v>
                </c:pt>
                <c:pt idx="152">
                  <c:v>1.675133502805343E-2</c:v>
                </c:pt>
                <c:pt idx="153">
                  <c:v>1.6617194646899563E-2</c:v>
                </c:pt>
                <c:pt idx="154">
                  <c:v>1.6513682933512741E-2</c:v>
                </c:pt>
                <c:pt idx="155">
                  <c:v>1.6446801789845679E-2</c:v>
                </c:pt>
                <c:pt idx="156">
                  <c:v>1.6389667607528139E-2</c:v>
                </c:pt>
                <c:pt idx="157">
                  <c:v>1.6336465290806543E-2</c:v>
                </c:pt>
                <c:pt idx="158">
                  <c:v>1.6285565550785284E-2</c:v>
                </c:pt>
                <c:pt idx="159">
                  <c:v>1.6235137103607775E-2</c:v>
                </c:pt>
                <c:pt idx="160">
                  <c:v>1.6184598450344121E-2</c:v>
                </c:pt>
                <c:pt idx="161">
                  <c:v>1.6134366870220303E-2</c:v>
                </c:pt>
                <c:pt idx="162">
                  <c:v>1.6084838056062777E-2</c:v>
                </c:pt>
                <c:pt idx="163">
                  <c:v>1.6035918990574317E-2</c:v>
                </c:pt>
                <c:pt idx="164">
                  <c:v>1.5987139847415968E-2</c:v>
                </c:pt>
                <c:pt idx="165">
                  <c:v>1.5937970838519798E-2</c:v>
                </c:pt>
                <c:pt idx="166">
                  <c:v>1.5888077242204091E-2</c:v>
                </c:pt>
                <c:pt idx="167">
                  <c:v>1.583739991873671E-2</c:v>
                </c:pt>
                <c:pt idx="168">
                  <c:v>1.5786090181903592E-2</c:v>
                </c:pt>
                <c:pt idx="169">
                  <c:v>1.5734405274225902E-2</c:v>
                </c:pt>
                <c:pt idx="170">
                  <c:v>1.5682668699163405E-2</c:v>
                </c:pt>
                <c:pt idx="171">
                  <c:v>1.5631405594168719E-2</c:v>
                </c:pt>
                <c:pt idx="172">
                  <c:v>1.5581946494190157E-2</c:v>
                </c:pt>
                <c:pt idx="173">
                  <c:v>1.5538392713546829E-2</c:v>
                </c:pt>
                <c:pt idx="174">
                  <c:v>1.5505779145290144E-2</c:v>
                </c:pt>
                <c:pt idx="175">
                  <c:v>1.5452580328409002E-2</c:v>
                </c:pt>
                <c:pt idx="176">
                  <c:v>1.5408414927760081E-2</c:v>
                </c:pt>
                <c:pt idx="177">
                  <c:v>1.5350844916968571E-2</c:v>
                </c:pt>
                <c:pt idx="178">
                  <c:v>1.5289024432037304E-2</c:v>
                </c:pt>
                <c:pt idx="179">
                  <c:v>1.5225114746085046E-2</c:v>
                </c:pt>
                <c:pt idx="180">
                  <c:v>1.5158002767189422E-2</c:v>
                </c:pt>
                <c:pt idx="181">
                  <c:v>1.5088054872735063E-2</c:v>
                </c:pt>
                <c:pt idx="182">
                  <c:v>1.5016190526539039E-2</c:v>
                </c:pt>
                <c:pt idx="183">
                  <c:v>1.4943207438418442E-2</c:v>
                </c:pt>
                <c:pt idx="184">
                  <c:v>1.486968084880224E-2</c:v>
                </c:pt>
                <c:pt idx="185">
                  <c:v>1.4796028948304802E-2</c:v>
                </c:pt>
                <c:pt idx="186">
                  <c:v>1.4722577985252111E-2</c:v>
                </c:pt>
                <c:pt idx="187">
                  <c:v>1.4649600859614002E-2</c:v>
                </c:pt>
                <c:pt idx="188">
                  <c:v>1.4577335362294627E-2</c:v>
                </c:pt>
                <c:pt idx="189">
                  <c:v>1.4505990208819281E-2</c:v>
                </c:pt>
                <c:pt idx="190">
                  <c:v>1.4435745079117761E-2</c:v>
                </c:pt>
                <c:pt idx="191">
                  <c:v>1.4366748775895801E-2</c:v>
                </c:pt>
                <c:pt idx="192">
                  <c:v>1.4299117610910376E-2</c:v>
                </c:pt>
                <c:pt idx="193">
                  <c:v>1.4232934555915139E-2</c:v>
                </c:pt>
                <c:pt idx="194">
                  <c:v>1.4168248833442813E-2</c:v>
                </c:pt>
                <c:pt idx="195">
                  <c:v>1.4105075469134259E-2</c:v>
                </c:pt>
                <c:pt idx="196">
                  <c:v>1.4043394623425314E-2</c:v>
                </c:pt>
                <c:pt idx="197">
                  <c:v>1.3983150917305906E-2</c:v>
                </c:pt>
                <c:pt idx="198">
                  <c:v>1.3924253196729014E-2</c:v>
                </c:pt>
                <c:pt idx="199">
                  <c:v>1.3866575144191352E-2</c:v>
                </c:pt>
                <c:pt idx="200">
                  <c:v>1.3809956899565436E-2</c:v>
                </c:pt>
                <c:pt idx="201">
                  <c:v>1.3754207524975531E-2</c:v>
                </c:pt>
                <c:pt idx="202">
                  <c:v>1.3699107857227825E-2</c:v>
                </c:pt>
                <c:pt idx="203">
                  <c:v>1.3644413089206745E-2</c:v>
                </c:pt>
                <c:pt idx="204">
                  <c:v>1.3589854291838899E-2</c:v>
                </c:pt>
                <c:pt idx="205">
                  <c:v>1.3535137962635082E-2</c:v>
                </c:pt>
                <c:pt idx="206">
                  <c:v>1.3479942461184474E-2</c:v>
                </c:pt>
                <c:pt idx="207">
                  <c:v>1.3423909709214447E-2</c:v>
                </c:pt>
                <c:pt idx="208">
                  <c:v>1.3366629498995515E-2</c:v>
                </c:pt>
                <c:pt idx="209">
                  <c:v>1.3307611496154691E-2</c:v>
                </c:pt>
                <c:pt idx="210">
                  <c:v>1.3246234782046555E-2</c:v>
                </c:pt>
                <c:pt idx="211">
                  <c:v>1.3181651399073407E-2</c:v>
                </c:pt>
                <c:pt idx="212">
                  <c:v>1.311258193066221E-2</c:v>
                </c:pt>
                <c:pt idx="213">
                  <c:v>1.3036822447772822E-2</c:v>
                </c:pt>
                <c:pt idx="214">
                  <c:v>1.2950212728607403E-2</c:v>
                </c:pt>
                <c:pt idx="215">
                  <c:v>1.2851510105427878E-2</c:v>
                </c:pt>
                <c:pt idx="216">
                  <c:v>1.273110555633019E-2</c:v>
                </c:pt>
                <c:pt idx="217">
                  <c:v>1.2662723806304069E-2</c:v>
                </c:pt>
                <c:pt idx="218">
                  <c:v>1.2593538900445561E-2</c:v>
                </c:pt>
                <c:pt idx="219">
                  <c:v>1.2523693025232771E-2</c:v>
                </c:pt>
                <c:pt idx="220">
                  <c:v>1.2436663946369135E-2</c:v>
                </c:pt>
                <c:pt idx="221">
                  <c:v>1.2342413009098149E-2</c:v>
                </c:pt>
                <c:pt idx="222">
                  <c:v>1.2248553317546282E-2</c:v>
                </c:pt>
                <c:pt idx="223">
                  <c:v>1.2161177492094119E-2</c:v>
                </c:pt>
                <c:pt idx="224">
                  <c:v>1.20871533911798E-2</c:v>
                </c:pt>
                <c:pt idx="225">
                  <c:v>1.2026183215293165E-2</c:v>
                </c:pt>
                <c:pt idx="226">
                  <c:v>1.1948754589794632E-2</c:v>
                </c:pt>
                <c:pt idx="227">
                  <c:v>1.1845181524425862E-2</c:v>
                </c:pt>
                <c:pt idx="228">
                  <c:v>1.1773801839598884E-2</c:v>
                </c:pt>
                <c:pt idx="229">
                  <c:v>1.1667903659991938E-2</c:v>
                </c:pt>
                <c:pt idx="230">
                  <c:v>1.152510422552273E-2</c:v>
                </c:pt>
                <c:pt idx="231">
                  <c:v>1.1538047771980297E-2</c:v>
                </c:pt>
                <c:pt idx="232">
                  <c:v>1.1400344648111989E-2</c:v>
                </c:pt>
                <c:pt idx="233">
                  <c:v>1.1414369953920455E-2</c:v>
                </c:pt>
                <c:pt idx="234">
                  <c:v>1.1249008254090543E-2</c:v>
                </c:pt>
                <c:pt idx="235">
                  <c:v>1.1301207368053246E-2</c:v>
                </c:pt>
                <c:pt idx="236">
                  <c:v>1.1222597834704548E-2</c:v>
                </c:pt>
                <c:pt idx="237">
                  <c:v>1.1120313807705645E-2</c:v>
                </c:pt>
                <c:pt idx="238">
                  <c:v>1.1041145483439884E-2</c:v>
                </c:pt>
                <c:pt idx="239">
                  <c:v>1.091883952375724E-2</c:v>
                </c:pt>
                <c:pt idx="240">
                  <c:v>1.0921947710476174E-2</c:v>
                </c:pt>
                <c:pt idx="241">
                  <c:v>1.0818605340137103E-2</c:v>
                </c:pt>
                <c:pt idx="242">
                  <c:v>1.0762238433321664E-2</c:v>
                </c:pt>
                <c:pt idx="243">
                  <c:v>1.0743571740817182E-2</c:v>
                </c:pt>
                <c:pt idx="244">
                  <c:v>1.0660539140968846E-2</c:v>
                </c:pt>
                <c:pt idx="245">
                  <c:v>1.0623427912648373E-2</c:v>
                </c:pt>
                <c:pt idx="246">
                  <c:v>1.0635762559209765E-2</c:v>
                </c:pt>
                <c:pt idx="247">
                  <c:v>1.0738717421803242E-2</c:v>
                </c:pt>
                <c:pt idx="248">
                  <c:v>1.0731716739113639E-2</c:v>
                </c:pt>
                <c:pt idx="249">
                  <c:v>1.0697959238673114E-2</c:v>
                </c:pt>
                <c:pt idx="250">
                  <c:v>1.0660903964378939E-2</c:v>
                </c:pt>
                <c:pt idx="251">
                  <c:v>1.070766053694492E-2</c:v>
                </c:pt>
                <c:pt idx="252">
                  <c:v>1.0850885888631602E-2</c:v>
                </c:pt>
                <c:pt idx="253">
                  <c:v>1.1112435230957849E-2</c:v>
                </c:pt>
                <c:pt idx="254">
                  <c:v>1.1165960232553155E-2</c:v>
                </c:pt>
                <c:pt idx="255">
                  <c:v>1.1122049050929986E-2</c:v>
                </c:pt>
                <c:pt idx="256">
                  <c:v>1.0918191531828263E-2</c:v>
                </c:pt>
                <c:pt idx="257">
                  <c:v>1.0879598222227E-2</c:v>
                </c:pt>
                <c:pt idx="258">
                  <c:v>1.0970458480023185E-2</c:v>
                </c:pt>
                <c:pt idx="259">
                  <c:v>1.0758228365250182E-2</c:v>
                </c:pt>
                <c:pt idx="260">
                  <c:v>1.0820728494752569E-2</c:v>
                </c:pt>
                <c:pt idx="261">
                  <c:v>1.0783542172859054E-2</c:v>
                </c:pt>
                <c:pt idx="262">
                  <c:v>1.0771919239938695E-2</c:v>
                </c:pt>
                <c:pt idx="263">
                  <c:v>1.0614619331723972E-2</c:v>
                </c:pt>
                <c:pt idx="264">
                  <c:v>1.0704171332774841E-2</c:v>
                </c:pt>
                <c:pt idx="265">
                  <c:v>1.0778255219719302E-2</c:v>
                </c:pt>
                <c:pt idx="266">
                  <c:v>1.0622791923135816E-2</c:v>
                </c:pt>
                <c:pt idx="267">
                  <c:v>1.0503099172925587E-2</c:v>
                </c:pt>
                <c:pt idx="268">
                  <c:v>1.0484689633735708E-2</c:v>
                </c:pt>
                <c:pt idx="269">
                  <c:v>1.0483834681353194E-2</c:v>
                </c:pt>
                <c:pt idx="270">
                  <c:v>1.0565046145331287E-2</c:v>
                </c:pt>
                <c:pt idx="271">
                  <c:v>1.0783218076689057E-2</c:v>
                </c:pt>
                <c:pt idx="272">
                  <c:v>1.0597498894249175E-2</c:v>
                </c:pt>
                <c:pt idx="273">
                  <c:v>1.0697180205223701E-2</c:v>
                </c:pt>
                <c:pt idx="274">
                  <c:v>1.0530034762529781E-2</c:v>
                </c:pt>
                <c:pt idx="275">
                  <c:v>1.0526556171370141E-2</c:v>
                </c:pt>
                <c:pt idx="276">
                  <c:v>1.0444060652319101E-2</c:v>
                </c:pt>
                <c:pt idx="277">
                  <c:v>1.0492537540458761E-2</c:v>
                </c:pt>
                <c:pt idx="278">
                  <c:v>1.0413443020779048E-2</c:v>
                </c:pt>
                <c:pt idx="279">
                  <c:v>1.0503491406955922E-2</c:v>
                </c:pt>
                <c:pt idx="280">
                  <c:v>1.0520526830997622E-2</c:v>
                </c:pt>
                <c:pt idx="281">
                  <c:v>1.0455541433814062E-2</c:v>
                </c:pt>
                <c:pt idx="282">
                  <c:v>1.0352789412834861E-2</c:v>
                </c:pt>
                <c:pt idx="283">
                  <c:v>1.026707995535933E-2</c:v>
                </c:pt>
                <c:pt idx="284">
                  <c:v>1.0213681927234696E-2</c:v>
                </c:pt>
                <c:pt idx="285">
                  <c:v>1.018457323564443E-2</c:v>
                </c:pt>
                <c:pt idx="286">
                  <c:v>1.0169169259139943E-2</c:v>
                </c:pt>
                <c:pt idx="287">
                  <c:v>1.0165855399870423E-2</c:v>
                </c:pt>
                <c:pt idx="288">
                  <c:v>1.0174377481386913E-2</c:v>
                </c:pt>
                <c:pt idx="289">
                  <c:v>1.0191007238079456E-2</c:v>
                </c:pt>
                <c:pt idx="290">
                  <c:v>1.021250502732295E-2</c:v>
                </c:pt>
                <c:pt idx="291">
                  <c:v>1.0237261561914955E-2</c:v>
                </c:pt>
                <c:pt idx="292">
                  <c:v>1.0265314702824872E-2</c:v>
                </c:pt>
                <c:pt idx="293">
                  <c:v>1.0296144743704456E-2</c:v>
                </c:pt>
                <c:pt idx="294">
                  <c:v>1.0328910807913858E-2</c:v>
                </c:pt>
                <c:pt idx="295">
                  <c:v>1.0362465636424945E-2</c:v>
                </c:pt>
                <c:pt idx="296">
                  <c:v>1.0394914163242576E-2</c:v>
                </c:pt>
                <c:pt idx="297">
                  <c:v>1.0421535643834773E-2</c:v>
                </c:pt>
                <c:pt idx="298">
                  <c:v>1.037417152197251E-2</c:v>
                </c:pt>
                <c:pt idx="299">
                  <c:v>1.0474082223542064E-2</c:v>
                </c:pt>
                <c:pt idx="300">
                  <c:v>1.0663273782925772E-2</c:v>
                </c:pt>
                <c:pt idx="301">
                  <c:v>1.0949705305874633E-2</c:v>
                </c:pt>
                <c:pt idx="302">
                  <c:v>1.1283731514945933E-2</c:v>
                </c:pt>
                <c:pt idx="303">
                  <c:v>1.157850750900706E-2</c:v>
                </c:pt>
                <c:pt idx="304">
                  <c:v>1.1759658974291147E-2</c:v>
                </c:pt>
                <c:pt idx="305">
                  <c:v>1.1658192789972965E-2</c:v>
                </c:pt>
                <c:pt idx="306">
                  <c:v>1.1305698513408634E-2</c:v>
                </c:pt>
                <c:pt idx="307">
                  <c:v>1.1576179727037851E-2</c:v>
                </c:pt>
                <c:pt idx="308">
                  <c:v>1.1116423788038218E-2</c:v>
                </c:pt>
                <c:pt idx="309">
                  <c:v>1.1597092253183467E-2</c:v>
                </c:pt>
                <c:pt idx="310">
                  <c:v>1.1510115799134807E-2</c:v>
                </c:pt>
                <c:pt idx="311">
                  <c:v>1.1165862818097784E-2</c:v>
                </c:pt>
                <c:pt idx="312">
                  <c:v>1.1613940220704361E-2</c:v>
                </c:pt>
                <c:pt idx="313">
                  <c:v>1.1580549861833945E-2</c:v>
                </c:pt>
                <c:pt idx="314">
                  <c:v>1.0897300489577804E-2</c:v>
                </c:pt>
                <c:pt idx="315">
                  <c:v>1.145314859695418E-2</c:v>
                </c:pt>
                <c:pt idx="316">
                  <c:v>1.136631499966954E-2</c:v>
                </c:pt>
                <c:pt idx="317">
                  <c:v>1.1754215441812502E-2</c:v>
                </c:pt>
                <c:pt idx="318">
                  <c:v>1.1169704903458854E-2</c:v>
                </c:pt>
                <c:pt idx="319">
                  <c:v>1.1431447171152402E-2</c:v>
                </c:pt>
                <c:pt idx="320">
                  <c:v>1.1381583926862541E-2</c:v>
                </c:pt>
                <c:pt idx="321">
                  <c:v>1.136226018248754E-2</c:v>
                </c:pt>
                <c:pt idx="322">
                  <c:v>1.120872645099056E-2</c:v>
                </c:pt>
                <c:pt idx="323">
                  <c:v>1.1094652320295911E-2</c:v>
                </c:pt>
                <c:pt idx="324">
                  <c:v>1.1018303063869596E-2</c:v>
                </c:pt>
                <c:pt idx="325">
                  <c:v>1.0951650367353101E-2</c:v>
                </c:pt>
                <c:pt idx="326">
                  <c:v>1.1176858829512743E-2</c:v>
                </c:pt>
                <c:pt idx="327">
                  <c:v>1.076182908299258E-2</c:v>
                </c:pt>
                <c:pt idx="328">
                  <c:v>1.0611308364305261E-2</c:v>
                </c:pt>
                <c:pt idx="329">
                  <c:v>1.0583044683080006E-2</c:v>
                </c:pt>
                <c:pt idx="330">
                  <c:v>1.0522271488898279E-2</c:v>
                </c:pt>
                <c:pt idx="331">
                  <c:v>1.0477137452290963E-2</c:v>
                </c:pt>
                <c:pt idx="332">
                  <c:v>1.0165069107264299E-2</c:v>
                </c:pt>
                <c:pt idx="333">
                  <c:v>1.0234937011222233E-2</c:v>
                </c:pt>
                <c:pt idx="334">
                  <c:v>1.020567918768567E-2</c:v>
                </c:pt>
                <c:pt idx="335">
                  <c:v>1.0192948817706654E-2</c:v>
                </c:pt>
                <c:pt idx="336">
                  <c:v>1.0174499228878392E-2</c:v>
                </c:pt>
                <c:pt idx="337">
                  <c:v>1.015432562365955E-2</c:v>
                </c:pt>
                <c:pt idx="338">
                  <c:v>1.0648486599125279E-2</c:v>
                </c:pt>
                <c:pt idx="339">
                  <c:v>1.0086822745702807E-2</c:v>
                </c:pt>
                <c:pt idx="340">
                  <c:v>9.8480761973797661E-3</c:v>
                </c:pt>
                <c:pt idx="341">
                  <c:v>9.8874255738054459E-3</c:v>
                </c:pt>
                <c:pt idx="342">
                  <c:v>9.8807015901410406E-3</c:v>
                </c:pt>
                <c:pt idx="343">
                  <c:v>9.7963688708468648E-3</c:v>
                </c:pt>
                <c:pt idx="344">
                  <c:v>9.7122764608892978E-3</c:v>
                </c:pt>
                <c:pt idx="345">
                  <c:v>9.6348948229711337E-3</c:v>
                </c:pt>
                <c:pt idx="346">
                  <c:v>9.5623766824059764E-3</c:v>
                </c:pt>
                <c:pt idx="347">
                  <c:v>9.4959712844409835E-3</c:v>
                </c:pt>
                <c:pt idx="348">
                  <c:v>9.4355563081456248E-3</c:v>
                </c:pt>
                <c:pt idx="349">
                  <c:v>9.3804097780143918E-3</c:v>
                </c:pt>
                <c:pt idx="350">
                  <c:v>9.3294941242360718E-3</c:v>
                </c:pt>
                <c:pt idx="351">
                  <c:v>9.2820007754784647E-3</c:v>
                </c:pt>
                <c:pt idx="352">
                  <c:v>9.2375811637959125E-3</c:v>
                </c:pt>
                <c:pt idx="353">
                  <c:v>9.1962690414007526E-3</c:v>
                </c:pt>
                <c:pt idx="354">
                  <c:v>9.1581432744373917E-3</c:v>
                </c:pt>
                <c:pt idx="355">
                  <c:v>9.1230031998628756E-3</c:v>
                </c:pt>
                <c:pt idx="356">
                  <c:v>9.0904471629987722E-3</c:v>
                </c:pt>
                <c:pt idx="357">
                  <c:v>9.0602920582703288E-3</c:v>
                </c:pt>
                <c:pt idx="358">
                  <c:v>9.0328250146483064E-3</c:v>
                </c:pt>
                <c:pt idx="359">
                  <c:v>9.008135327001239E-3</c:v>
                </c:pt>
                <c:pt idx="360">
                  <c:v>8.9852546742896378E-3</c:v>
                </c:pt>
                <c:pt idx="361">
                  <c:v>8.963296979468377E-3</c:v>
                </c:pt>
                <c:pt idx="362">
                  <c:v>8.9570409917973919E-3</c:v>
                </c:pt>
                <c:pt idx="363">
                  <c:v>8.775103877738024E-3</c:v>
                </c:pt>
                <c:pt idx="364">
                  <c:v>8.8921750205136103E-3</c:v>
                </c:pt>
                <c:pt idx="365">
                  <c:v>8.9272708821893608E-3</c:v>
                </c:pt>
                <c:pt idx="366">
                  <c:v>9.3065830114747086E-3</c:v>
                </c:pt>
                <c:pt idx="367">
                  <c:v>9.1763029198423784E-3</c:v>
                </c:pt>
                <c:pt idx="368">
                  <c:v>9.0347957263174662E-3</c:v>
                </c:pt>
                <c:pt idx="369">
                  <c:v>8.915944433682748E-3</c:v>
                </c:pt>
                <c:pt idx="370">
                  <c:v>8.9154877776041926E-3</c:v>
                </c:pt>
                <c:pt idx="371">
                  <c:v>8.9208721372764574E-3</c:v>
                </c:pt>
                <c:pt idx="372">
                  <c:v>8.9196970673431023E-3</c:v>
                </c:pt>
                <c:pt idx="373">
                  <c:v>9.00658231738523E-3</c:v>
                </c:pt>
                <c:pt idx="374">
                  <c:v>9.1684027163099376E-3</c:v>
                </c:pt>
                <c:pt idx="375">
                  <c:v>9.4216211833139645E-3</c:v>
                </c:pt>
                <c:pt idx="376">
                  <c:v>9.2274221059863472E-3</c:v>
                </c:pt>
                <c:pt idx="377">
                  <c:v>9.0593601501507241E-3</c:v>
                </c:pt>
                <c:pt idx="378">
                  <c:v>9.1097448433027986E-3</c:v>
                </c:pt>
                <c:pt idx="379">
                  <c:v>9.0931230033886746E-3</c:v>
                </c:pt>
                <c:pt idx="380">
                  <c:v>8.982621267480409E-3</c:v>
                </c:pt>
                <c:pt idx="381">
                  <c:v>9.2656687115958564E-3</c:v>
                </c:pt>
                <c:pt idx="382">
                  <c:v>8.7548630354558829E-3</c:v>
                </c:pt>
                <c:pt idx="383">
                  <c:v>8.8006012126778718E-3</c:v>
                </c:pt>
                <c:pt idx="384">
                  <c:v>8.7819495434437699E-3</c:v>
                </c:pt>
                <c:pt idx="385">
                  <c:v>8.8350728704915324E-3</c:v>
                </c:pt>
                <c:pt idx="386">
                  <c:v>8.7206098989113488E-3</c:v>
                </c:pt>
                <c:pt idx="387">
                  <c:v>8.7505863205974543E-3</c:v>
                </c:pt>
                <c:pt idx="388">
                  <c:v>8.7107045943870896E-3</c:v>
                </c:pt>
                <c:pt idx="389">
                  <c:v>8.5400427860694954E-3</c:v>
                </c:pt>
                <c:pt idx="390">
                  <c:v>8.5609599666339204E-3</c:v>
                </c:pt>
                <c:pt idx="391">
                  <c:v>8.5779181848946017E-3</c:v>
                </c:pt>
                <c:pt idx="392">
                  <c:v>8.5890037899935406E-3</c:v>
                </c:pt>
                <c:pt idx="393">
                  <c:v>8.5976563444241146E-3</c:v>
                </c:pt>
                <c:pt idx="394">
                  <c:v>8.5995309309958873E-3</c:v>
                </c:pt>
                <c:pt idx="395">
                  <c:v>8.5961937791230961E-3</c:v>
                </c:pt>
                <c:pt idx="396">
                  <c:v>8.589024373767358E-3</c:v>
                </c:pt>
                <c:pt idx="397">
                  <c:v>8.5791446242576824E-3</c:v>
                </c:pt>
                <c:pt idx="398">
                  <c:v>8.5672001181355401E-3</c:v>
                </c:pt>
                <c:pt idx="399">
                  <c:v>8.5534900795954504E-3</c:v>
                </c:pt>
                <c:pt idx="400">
                  <c:v>8.5382238342069927E-3</c:v>
                </c:pt>
                <c:pt idx="401">
                  <c:v>8.521631083980765E-3</c:v>
                </c:pt>
                <c:pt idx="402">
                  <c:v>8.5039600245405897E-3</c:v>
                </c:pt>
                <c:pt idx="403">
                  <c:v>8.4854529346292118E-3</c:v>
                </c:pt>
                <c:pt idx="404">
                  <c:v>8.4663322393612583E-3</c:v>
                </c:pt>
                <c:pt idx="405">
                  <c:v>8.4467961517649161E-3</c:v>
                </c:pt>
                <c:pt idx="406">
                  <c:v>8.4270180729985426E-3</c:v>
                </c:pt>
                <c:pt idx="407">
                  <c:v>8.4071471407221147E-3</c:v>
                </c:pt>
                <c:pt idx="408">
                  <c:v>8.3873093737911499E-3</c:v>
                </c:pt>
                <c:pt idx="409">
                  <c:v>8.3676092408325707E-3</c:v>
                </c:pt>
                <c:pt idx="410">
                  <c:v>8.3481314311044438E-3</c:v>
                </c:pt>
                <c:pt idx="411">
                  <c:v>8.328942660311308E-3</c:v>
                </c:pt>
                <c:pt idx="412">
                  <c:v>8.310093472350585E-3</c:v>
                </c:pt>
                <c:pt idx="413">
                  <c:v>8.2916200808506764E-3</c:v>
                </c:pt>
                <c:pt idx="414">
                  <c:v>8.2735462863100049E-3</c:v>
                </c:pt>
                <c:pt idx="415">
                  <c:v>8.2558854179484182E-3</c:v>
                </c:pt>
                <c:pt idx="416">
                  <c:v>8.2386421015655503E-3</c:v>
                </c:pt>
                <c:pt idx="417">
                  <c:v>8.2218134269266673E-3</c:v>
                </c:pt>
                <c:pt idx="418">
                  <c:v>8.2053886842564996E-3</c:v>
                </c:pt>
                <c:pt idx="419">
                  <c:v>8.1893459998317007E-3</c:v>
                </c:pt>
                <c:pt idx="420">
                  <c:v>8.1736422166316745E-3</c:v>
                </c:pt>
                <c:pt idx="421">
                  <c:v>8.1581868361063539E-3</c:v>
                </c:pt>
                <c:pt idx="422">
                  <c:v>8.142769247859576E-3</c:v>
                </c:pt>
                <c:pt idx="423">
                  <c:v>8.126727210489345E-3</c:v>
                </c:pt>
                <c:pt idx="424">
                  <c:v>8.1257537612077716E-3</c:v>
                </c:pt>
                <c:pt idx="425">
                  <c:v>8.2045536694963367E-3</c:v>
                </c:pt>
                <c:pt idx="426">
                  <c:v>7.9801344420222138E-3</c:v>
                </c:pt>
                <c:pt idx="427">
                  <c:v>8.0136938670639889E-3</c:v>
                </c:pt>
                <c:pt idx="428">
                  <c:v>8.0586559451702455E-3</c:v>
                </c:pt>
                <c:pt idx="429">
                  <c:v>8.0668829189077303E-3</c:v>
                </c:pt>
                <c:pt idx="430">
                  <c:v>8.0603693681746535E-3</c:v>
                </c:pt>
                <c:pt idx="431">
                  <c:v>8.0496291060951162E-3</c:v>
                </c:pt>
                <c:pt idx="432">
                  <c:v>8.0371638435175682E-3</c:v>
                </c:pt>
                <c:pt idx="433">
                  <c:v>8.0314830402130524E-3</c:v>
                </c:pt>
                <c:pt idx="434">
                  <c:v>8.0235141231636241E-3</c:v>
                </c:pt>
                <c:pt idx="435">
                  <c:v>8.0118914131369224E-3</c:v>
                </c:pt>
                <c:pt idx="436">
                  <c:v>8.0019705830772E-3</c:v>
                </c:pt>
                <c:pt idx="437">
                  <c:v>8.0171504122050694E-3</c:v>
                </c:pt>
                <c:pt idx="438">
                  <c:v>8.028000127303694E-3</c:v>
                </c:pt>
                <c:pt idx="439">
                  <c:v>8.0292205469566277E-3</c:v>
                </c:pt>
                <c:pt idx="440">
                  <c:v>8.0279482071880862E-3</c:v>
                </c:pt>
                <c:pt idx="441">
                  <c:v>8.0256215880233333E-3</c:v>
                </c:pt>
                <c:pt idx="442">
                  <c:v>8.0149156122445754E-3</c:v>
                </c:pt>
                <c:pt idx="443">
                  <c:v>8.0167048995051452E-3</c:v>
                </c:pt>
                <c:pt idx="444">
                  <c:v>8.0317372858927528E-3</c:v>
                </c:pt>
                <c:pt idx="445">
                  <c:v>8.0446291830440445E-3</c:v>
                </c:pt>
                <c:pt idx="446">
                  <c:v>8.0573128555643369E-3</c:v>
                </c:pt>
                <c:pt idx="447">
                  <c:v>8.0708943262630239E-3</c:v>
                </c:pt>
                <c:pt idx="448">
                  <c:v>8.0852012141832234E-3</c:v>
                </c:pt>
                <c:pt idx="449">
                  <c:v>8.100148590596894E-3</c:v>
                </c:pt>
                <c:pt idx="450">
                  <c:v>8.1156062165284697E-3</c:v>
                </c:pt>
                <c:pt idx="451">
                  <c:v>8.1309311439250256E-3</c:v>
                </c:pt>
                <c:pt idx="452">
                  <c:v>8.1439218055343737E-3</c:v>
                </c:pt>
                <c:pt idx="453">
                  <c:v>8.158341164932614E-3</c:v>
                </c:pt>
                <c:pt idx="454">
                  <c:v>8.0354442488139721E-3</c:v>
                </c:pt>
                <c:pt idx="455">
                  <c:v>7.9209047074941374E-3</c:v>
                </c:pt>
                <c:pt idx="456">
                  <c:v>7.8667320076383808E-3</c:v>
                </c:pt>
                <c:pt idx="457">
                  <c:v>7.8359046273452342E-3</c:v>
                </c:pt>
                <c:pt idx="458">
                  <c:v>7.8191910397201903E-3</c:v>
                </c:pt>
                <c:pt idx="459">
                  <c:v>7.8103988926050963E-3</c:v>
                </c:pt>
                <c:pt idx="460">
                  <c:v>7.8053700207029791E-3</c:v>
                </c:pt>
                <c:pt idx="461">
                  <c:v>7.8019241896887023E-3</c:v>
                </c:pt>
                <c:pt idx="462">
                  <c:v>7.799149047892028E-3</c:v>
                </c:pt>
                <c:pt idx="463">
                  <c:v>7.7967775642688161E-3</c:v>
                </c:pt>
                <c:pt idx="464">
                  <c:v>7.7948205078825069E-3</c:v>
                </c:pt>
                <c:pt idx="465">
                  <c:v>7.7933931343767979E-3</c:v>
                </c:pt>
                <c:pt idx="466">
                  <c:v>7.7926586823871347E-3</c:v>
                </c:pt>
                <c:pt idx="467">
                  <c:v>7.7928415155739568E-3</c:v>
                </c:pt>
                <c:pt idx="468">
                  <c:v>7.7942994458930831E-3</c:v>
                </c:pt>
                <c:pt idx="469">
                  <c:v>7.7977000385479837E-3</c:v>
                </c:pt>
                <c:pt idx="470">
                  <c:v>7.8044991054274301E-3</c:v>
                </c:pt>
                <c:pt idx="471">
                  <c:v>7.8185839536176142E-3</c:v>
                </c:pt>
                <c:pt idx="472">
                  <c:v>7.8523704173315625E-3</c:v>
                </c:pt>
                <c:pt idx="473">
                  <c:v>7.9326838534579999E-3</c:v>
                </c:pt>
                <c:pt idx="474">
                  <c:v>8.2216481164206576E-3</c:v>
                </c:pt>
                <c:pt idx="475">
                  <c:v>8.1143225797679491E-3</c:v>
                </c:pt>
                <c:pt idx="476">
                  <c:v>7.9764690545356693E-3</c:v>
                </c:pt>
                <c:pt idx="477">
                  <c:v>7.9114482966584597E-3</c:v>
                </c:pt>
                <c:pt idx="478">
                  <c:v>7.8847481768941456E-3</c:v>
                </c:pt>
                <c:pt idx="479">
                  <c:v>7.8538556690990555E-3</c:v>
                </c:pt>
                <c:pt idx="480">
                  <c:v>7.8502419308632346E-3</c:v>
                </c:pt>
                <c:pt idx="481">
                  <c:v>7.8527696489494783E-3</c:v>
                </c:pt>
                <c:pt idx="482">
                  <c:v>7.9370753056325991E-3</c:v>
                </c:pt>
                <c:pt idx="483">
                  <c:v>8.1058575390023316E-3</c:v>
                </c:pt>
                <c:pt idx="484">
                  <c:v>8.124088219324194E-3</c:v>
                </c:pt>
                <c:pt idx="485">
                  <c:v>8.234146837468587E-3</c:v>
                </c:pt>
                <c:pt idx="486">
                  <c:v>8.317314090775442E-3</c:v>
                </c:pt>
                <c:pt idx="487">
                  <c:v>8.2071457152330454E-3</c:v>
                </c:pt>
                <c:pt idx="488">
                  <c:v>8.1327029706029456E-3</c:v>
                </c:pt>
                <c:pt idx="489">
                  <c:v>7.9778493861788966E-3</c:v>
                </c:pt>
                <c:pt idx="490">
                  <c:v>8.0100630983154439E-3</c:v>
                </c:pt>
                <c:pt idx="491">
                  <c:v>7.9870884475805367E-3</c:v>
                </c:pt>
                <c:pt idx="492">
                  <c:v>8.1311643616631488E-3</c:v>
                </c:pt>
                <c:pt idx="493">
                  <c:v>8.0528099343677283E-3</c:v>
                </c:pt>
                <c:pt idx="494">
                  <c:v>8.0725912478606335E-3</c:v>
                </c:pt>
                <c:pt idx="495">
                  <c:v>8.0874189690738809E-3</c:v>
                </c:pt>
                <c:pt idx="496">
                  <c:v>8.1127769242787667E-3</c:v>
                </c:pt>
                <c:pt idx="497">
                  <c:v>8.1180221550335562E-3</c:v>
                </c:pt>
                <c:pt idx="498">
                  <c:v>8.1164411920768877E-3</c:v>
                </c:pt>
                <c:pt idx="499">
                  <c:v>8.1139421682325484E-3</c:v>
                </c:pt>
                <c:pt idx="500">
                  <c:v>8.1134675165932223E-3</c:v>
                </c:pt>
                <c:pt idx="501">
                  <c:v>8.1139680153170836E-3</c:v>
                </c:pt>
                <c:pt idx="502">
                  <c:v>8.114581574344467E-3</c:v>
                </c:pt>
                <c:pt idx="503">
                  <c:v>8.1155413263064094E-3</c:v>
                </c:pt>
                <c:pt idx="504">
                  <c:v>8.1183461981346322E-3</c:v>
                </c:pt>
                <c:pt idx="505">
                  <c:v>8.1269102443658186E-3</c:v>
                </c:pt>
                <c:pt idx="506">
                  <c:v>8.1452932722942649E-3</c:v>
                </c:pt>
                <c:pt idx="507">
                  <c:v>8.1360998751612741E-3</c:v>
                </c:pt>
                <c:pt idx="508">
                  <c:v>8.1845652276927878E-3</c:v>
                </c:pt>
                <c:pt idx="509">
                  <c:v>7.7558098432063969E-3</c:v>
                </c:pt>
                <c:pt idx="510">
                  <c:v>7.812929369862472E-3</c:v>
                </c:pt>
                <c:pt idx="511">
                  <c:v>8.3105254628004308E-3</c:v>
                </c:pt>
                <c:pt idx="512">
                  <c:v>8.3378257898309108E-3</c:v>
                </c:pt>
                <c:pt idx="513">
                  <c:v>7.9399291090823526E-3</c:v>
                </c:pt>
                <c:pt idx="514">
                  <c:v>7.8665451826331785E-3</c:v>
                </c:pt>
                <c:pt idx="515">
                  <c:v>8.0304225846578817E-3</c:v>
                </c:pt>
                <c:pt idx="516">
                  <c:v>8.5775839724790918E-3</c:v>
                </c:pt>
                <c:pt idx="517">
                  <c:v>7.6650952378820381E-3</c:v>
                </c:pt>
                <c:pt idx="518">
                  <c:v>7.6647259803325068E-3</c:v>
                </c:pt>
                <c:pt idx="519">
                  <c:v>8.1723820466692871E-3</c:v>
                </c:pt>
                <c:pt idx="520">
                  <c:v>7.6027732936529797E-3</c:v>
                </c:pt>
                <c:pt idx="521">
                  <c:v>7.4926363476106872E-3</c:v>
                </c:pt>
                <c:pt idx="522">
                  <c:v>7.4585377942437518E-3</c:v>
                </c:pt>
                <c:pt idx="523">
                  <c:v>7.4648222370272263E-3</c:v>
                </c:pt>
                <c:pt idx="524">
                  <c:v>7.4899700584678429E-3</c:v>
                </c:pt>
                <c:pt idx="525">
                  <c:v>7.508185175461245E-3</c:v>
                </c:pt>
                <c:pt idx="526">
                  <c:v>7.5261003188124278E-3</c:v>
                </c:pt>
                <c:pt idx="527">
                  <c:v>7.5388964555092768E-3</c:v>
                </c:pt>
                <c:pt idx="528">
                  <c:v>7.5809962155368787E-3</c:v>
                </c:pt>
                <c:pt idx="529">
                  <c:v>7.5985831933536221E-3</c:v>
                </c:pt>
                <c:pt idx="530">
                  <c:v>7.6229798515652855E-3</c:v>
                </c:pt>
                <c:pt idx="531">
                  <c:v>7.6425167572845851E-3</c:v>
                </c:pt>
                <c:pt idx="532">
                  <c:v>7.6559921258475463E-3</c:v>
                </c:pt>
                <c:pt idx="533">
                  <c:v>7.6643968860549225E-3</c:v>
                </c:pt>
                <c:pt idx="534">
                  <c:v>7.6692147404142964E-3</c:v>
                </c:pt>
                <c:pt idx="535">
                  <c:v>7.6716546753439344E-3</c:v>
                </c:pt>
                <c:pt idx="536">
                  <c:v>7.6725467619508528E-3</c:v>
                </c:pt>
                <c:pt idx="537">
                  <c:v>7.6724330035809404E-3</c:v>
                </c:pt>
                <c:pt idx="538">
                  <c:v>7.671669520458598E-3</c:v>
                </c:pt>
                <c:pt idx="539">
                  <c:v>7.6704941166220782E-3</c:v>
                </c:pt>
                <c:pt idx="540">
                  <c:v>7.6690658678871251E-3</c:v>
                </c:pt>
                <c:pt idx="541">
                  <c:v>7.6674898241347964E-3</c:v>
                </c:pt>
                <c:pt idx="542">
                  <c:v>7.6658339614699327E-3</c:v>
                </c:pt>
                <c:pt idx="543">
                  <c:v>7.6641413156992404E-3</c:v>
                </c:pt>
                <c:pt idx="544">
                  <c:v>7.6624385819722973E-3</c:v>
                </c:pt>
                <c:pt idx="545">
                  <c:v>7.6607420190175236E-3</c:v>
                </c:pt>
                <c:pt idx="546">
                  <c:v>7.6590613783167434E-3</c:v>
                </c:pt>
                <c:pt idx="547">
                  <c:v>7.6574024645053983E-3</c:v>
                </c:pt>
                <c:pt idx="548">
                  <c:v>7.6557687855455933E-3</c:v>
                </c:pt>
                <c:pt idx="549">
                  <c:v>7.6541626100521737E-3</c:v>
                </c:pt>
                <c:pt idx="550">
                  <c:v>7.6525856418542156E-3</c:v>
                </c:pt>
                <c:pt idx="551">
                  <c:v>7.6510394496103924E-3</c:v>
                </c:pt>
                <c:pt idx="552">
                  <c:v>7.649525742026742E-3</c:v>
                </c:pt>
                <c:pt idx="553">
                  <c:v>7.648046547933285E-3</c:v>
                </c:pt>
                <c:pt idx="554">
                  <c:v>7.6466043400484152E-3</c:v>
                </c:pt>
                <c:pt idx="555">
                  <c:v>7.6452021286975173E-3</c:v>
                </c:pt>
                <c:pt idx="556">
                  <c:v>7.6438435446430737E-3</c:v>
                </c:pt>
                <c:pt idx="557">
                  <c:v>7.6425329266251001E-3</c:v>
                </c:pt>
                <c:pt idx="558">
                  <c:v>7.6412754280112908E-3</c:v>
                </c:pt>
                <c:pt idx="559">
                  <c:v>7.6400771576538868E-3</c:v>
                </c:pt>
                <c:pt idx="560">
                  <c:v>7.6389453729663031E-3</c:v>
                </c:pt>
                <c:pt idx="561">
                  <c:v>7.6378887490813514E-3</c:v>
                </c:pt>
                <c:pt idx="562">
                  <c:v>7.6369177582153126E-3</c:v>
                </c:pt>
                <c:pt idx="563">
                  <c:v>7.6360452106046485E-3</c:v>
                </c:pt>
                <c:pt idx="564">
                  <c:v>7.6352870374210404E-3</c:v>
                </c:pt>
                <c:pt idx="565">
                  <c:v>7.6346634460828476E-3</c:v>
                </c:pt>
                <c:pt idx="566">
                  <c:v>7.6342006676288314E-3</c:v>
                </c:pt>
                <c:pt idx="567">
                  <c:v>7.6339336822137289E-3</c:v>
                </c:pt>
                <c:pt idx="568">
                  <c:v>7.633910636079628E-3</c:v>
                </c:pt>
                <c:pt idx="569">
                  <c:v>7.6342003511441362E-3</c:v>
                </c:pt>
                <c:pt idx="570">
                  <c:v>7.6349058994444373E-3</c:v>
                </c:pt>
                <c:pt idx="571">
                  <c:v>7.6361912147485164E-3</c:v>
                </c:pt>
                <c:pt idx="572">
                  <c:v>7.6383394810529632E-3</c:v>
                </c:pt>
                <c:pt idx="573">
                  <c:v>7.6419040637569552E-3</c:v>
                </c:pt>
                <c:pt idx="574">
                  <c:v>7.6482051686719114E-3</c:v>
                </c:pt>
                <c:pt idx="575">
                  <c:v>7.6615320982411483E-3</c:v>
                </c:pt>
                <c:pt idx="576">
                  <c:v>7.697130364385108E-3</c:v>
                </c:pt>
                <c:pt idx="577">
                  <c:v>7.7489650531991491E-3</c:v>
                </c:pt>
                <c:pt idx="578">
                  <c:v>7.7626610883029072E-3</c:v>
                </c:pt>
                <c:pt idx="579">
                  <c:v>7.7518554720153419E-3</c:v>
                </c:pt>
                <c:pt idx="580">
                  <c:v>7.789752372841084E-3</c:v>
                </c:pt>
                <c:pt idx="581">
                  <c:v>8.2853578833403975E-3</c:v>
                </c:pt>
                <c:pt idx="582">
                  <c:v>7.755165314348709E-3</c:v>
                </c:pt>
                <c:pt idx="583">
                  <c:v>8.4003130625600071E-3</c:v>
                </c:pt>
                <c:pt idx="584">
                  <c:v>8.1426981019279161E-3</c:v>
                </c:pt>
                <c:pt idx="585">
                  <c:v>8.0592067490990113E-3</c:v>
                </c:pt>
                <c:pt idx="586">
                  <c:v>8.140554561939517E-3</c:v>
                </c:pt>
                <c:pt idx="587">
                  <c:v>8.0825778768015694E-3</c:v>
                </c:pt>
                <c:pt idx="588">
                  <c:v>8.1310488102675233E-3</c:v>
                </c:pt>
                <c:pt idx="589">
                  <c:v>7.7682768034540795E-3</c:v>
                </c:pt>
                <c:pt idx="590">
                  <c:v>7.7179161786343573E-3</c:v>
                </c:pt>
                <c:pt idx="591">
                  <c:v>7.9071180238846888E-3</c:v>
                </c:pt>
                <c:pt idx="592">
                  <c:v>7.8309791670195025E-3</c:v>
                </c:pt>
                <c:pt idx="593">
                  <c:v>7.9208648294096136E-3</c:v>
                </c:pt>
                <c:pt idx="594">
                  <c:v>7.5030472478356232E-3</c:v>
                </c:pt>
                <c:pt idx="595">
                  <c:v>7.6361902640215652E-3</c:v>
                </c:pt>
                <c:pt idx="596">
                  <c:v>7.4838593658277238E-3</c:v>
                </c:pt>
                <c:pt idx="597">
                  <c:v>7.4297211399217931E-3</c:v>
                </c:pt>
                <c:pt idx="598">
                  <c:v>7.8333796726386563E-3</c:v>
                </c:pt>
                <c:pt idx="599">
                  <c:v>7.5303846513906907E-3</c:v>
                </c:pt>
                <c:pt idx="600">
                  <c:v>7.7581187215043455E-3</c:v>
                </c:pt>
                <c:pt idx="601">
                  <c:v>7.4884782586468945E-3</c:v>
                </c:pt>
                <c:pt idx="602">
                  <c:v>7.1477776088925693E-3</c:v>
                </c:pt>
                <c:pt idx="603">
                  <c:v>7.3797312678508357E-3</c:v>
                </c:pt>
                <c:pt idx="604">
                  <c:v>7.3171091907624922E-3</c:v>
                </c:pt>
                <c:pt idx="605">
                  <c:v>7.3473280512143429E-3</c:v>
                </c:pt>
                <c:pt idx="606">
                  <c:v>7.4172389579515033E-3</c:v>
                </c:pt>
                <c:pt idx="607">
                  <c:v>7.4783561824499573E-3</c:v>
                </c:pt>
                <c:pt idx="608">
                  <c:v>7.5046441059376766E-3</c:v>
                </c:pt>
                <c:pt idx="609">
                  <c:v>7.609646949892513E-3</c:v>
                </c:pt>
                <c:pt idx="610">
                  <c:v>7.474487375458313E-3</c:v>
                </c:pt>
                <c:pt idx="611">
                  <c:v>8.0060728583852495E-3</c:v>
                </c:pt>
                <c:pt idx="612">
                  <c:v>7.4188935183753489E-3</c:v>
                </c:pt>
                <c:pt idx="613">
                  <c:v>7.3744609455534656E-3</c:v>
                </c:pt>
                <c:pt idx="614">
                  <c:v>8.1047678578694479E-3</c:v>
                </c:pt>
                <c:pt idx="615">
                  <c:v>7.7763623797719424E-3</c:v>
                </c:pt>
                <c:pt idx="616">
                  <c:v>7.7619235219903333E-3</c:v>
                </c:pt>
                <c:pt idx="617">
                  <c:v>7.9637348346626308E-3</c:v>
                </c:pt>
                <c:pt idx="618">
                  <c:v>7.863815785302531E-3</c:v>
                </c:pt>
                <c:pt idx="619">
                  <c:v>7.4142507530592485E-3</c:v>
                </c:pt>
                <c:pt idx="620">
                  <c:v>7.4351884091661581E-3</c:v>
                </c:pt>
                <c:pt idx="621">
                  <c:v>7.4934338132642249E-3</c:v>
                </c:pt>
                <c:pt idx="622">
                  <c:v>7.797123006075643E-3</c:v>
                </c:pt>
                <c:pt idx="623">
                  <c:v>7.9468040371301132E-3</c:v>
                </c:pt>
                <c:pt idx="624">
                  <c:v>7.7048421517036773E-3</c:v>
                </c:pt>
                <c:pt idx="625">
                  <c:v>7.8695176508538026E-3</c:v>
                </c:pt>
                <c:pt idx="626">
                  <c:v>7.780881035668266E-3</c:v>
                </c:pt>
                <c:pt idx="627">
                  <c:v>7.5998435597402509E-3</c:v>
                </c:pt>
                <c:pt idx="628">
                  <c:v>7.9098143538672023E-3</c:v>
                </c:pt>
                <c:pt idx="629">
                  <c:v>7.7803450938965738E-3</c:v>
                </c:pt>
                <c:pt idx="630">
                  <c:v>7.8382431599349819E-3</c:v>
                </c:pt>
                <c:pt idx="631">
                  <c:v>7.7802405059676167E-3</c:v>
                </c:pt>
                <c:pt idx="632">
                  <c:v>7.5543477510440276E-3</c:v>
                </c:pt>
                <c:pt idx="633">
                  <c:v>7.9095034937105412E-3</c:v>
                </c:pt>
                <c:pt idx="634">
                  <c:v>7.5212129984878039E-3</c:v>
                </c:pt>
                <c:pt idx="635">
                  <c:v>8.2876077951065698E-3</c:v>
                </c:pt>
                <c:pt idx="636">
                  <c:v>7.4786332942005261E-3</c:v>
                </c:pt>
                <c:pt idx="637">
                  <c:v>7.4042218624955462E-3</c:v>
                </c:pt>
                <c:pt idx="638">
                  <c:v>7.5094705167739195E-3</c:v>
                </c:pt>
                <c:pt idx="639">
                  <c:v>7.5578063818694018E-3</c:v>
                </c:pt>
                <c:pt idx="640">
                  <c:v>7.9796495219210169E-3</c:v>
                </c:pt>
                <c:pt idx="641">
                  <c:v>7.9044336693821146E-3</c:v>
                </c:pt>
                <c:pt idx="642">
                  <c:v>7.9502068529775944E-3</c:v>
                </c:pt>
                <c:pt idx="643">
                  <c:v>7.9607896100203461E-3</c:v>
                </c:pt>
                <c:pt idx="644">
                  <c:v>7.5604453523211252E-3</c:v>
                </c:pt>
                <c:pt idx="645">
                  <c:v>7.5757903901611913E-3</c:v>
                </c:pt>
                <c:pt idx="646">
                  <c:v>7.5900231317607416E-3</c:v>
                </c:pt>
                <c:pt idx="647">
                  <c:v>7.6721173495398007E-3</c:v>
                </c:pt>
                <c:pt idx="648">
                  <c:v>7.8526816195222619E-3</c:v>
                </c:pt>
                <c:pt idx="649">
                  <c:v>7.8373311981635926E-3</c:v>
                </c:pt>
                <c:pt idx="650">
                  <c:v>8.2222913657469202E-3</c:v>
                </c:pt>
                <c:pt idx="651">
                  <c:v>7.8083549824730872E-3</c:v>
                </c:pt>
                <c:pt idx="652">
                  <c:v>8.0285703197486465E-3</c:v>
                </c:pt>
                <c:pt idx="653">
                  <c:v>8.3909157989871339E-3</c:v>
                </c:pt>
                <c:pt idx="654">
                  <c:v>8.9129666305697245E-3</c:v>
                </c:pt>
                <c:pt idx="655">
                  <c:v>8.1591238529174232E-3</c:v>
                </c:pt>
                <c:pt idx="656">
                  <c:v>8.2419798229561563E-3</c:v>
                </c:pt>
                <c:pt idx="657">
                  <c:v>8.1265786660470046E-3</c:v>
                </c:pt>
                <c:pt idx="658">
                  <c:v>7.9537042260008801E-3</c:v>
                </c:pt>
                <c:pt idx="659">
                  <c:v>8.2833594737293827E-3</c:v>
                </c:pt>
                <c:pt idx="660">
                  <c:v>8.5144946540492983E-3</c:v>
                </c:pt>
                <c:pt idx="661">
                  <c:v>8.3911771620829648E-3</c:v>
                </c:pt>
                <c:pt idx="662">
                  <c:v>8.1011744934578623E-3</c:v>
                </c:pt>
                <c:pt idx="663">
                  <c:v>7.8852741203718768E-3</c:v>
                </c:pt>
                <c:pt idx="664">
                  <c:v>7.6303644898734159E-3</c:v>
                </c:pt>
                <c:pt idx="665">
                  <c:v>7.7105237260853294E-3</c:v>
                </c:pt>
                <c:pt idx="666">
                  <c:v>7.5320542557125282E-3</c:v>
                </c:pt>
                <c:pt idx="667">
                  <c:v>7.6125301995339989E-3</c:v>
                </c:pt>
                <c:pt idx="668">
                  <c:v>7.7299395147734894E-3</c:v>
                </c:pt>
                <c:pt idx="669">
                  <c:v>7.7173294467675884E-3</c:v>
                </c:pt>
                <c:pt idx="670">
                  <c:v>7.8108944513668723E-3</c:v>
                </c:pt>
                <c:pt idx="671">
                  <c:v>7.8403889010983437E-3</c:v>
                </c:pt>
                <c:pt idx="672">
                  <c:v>9.7162364732549522E-3</c:v>
                </c:pt>
                <c:pt idx="673">
                  <c:v>8.086663790541954E-3</c:v>
                </c:pt>
                <c:pt idx="674">
                  <c:v>8.5859941300641708E-3</c:v>
                </c:pt>
                <c:pt idx="675">
                  <c:v>9.3715221030664445E-3</c:v>
                </c:pt>
                <c:pt idx="676">
                  <c:v>8.844493744783204E-3</c:v>
                </c:pt>
                <c:pt idx="677">
                  <c:v>8.0209573933388741E-3</c:v>
                </c:pt>
                <c:pt idx="678">
                  <c:v>8.2490926055296485E-3</c:v>
                </c:pt>
                <c:pt idx="679">
                  <c:v>7.9636296602521011E-3</c:v>
                </c:pt>
                <c:pt idx="680">
                  <c:v>7.9390009406747012E-3</c:v>
                </c:pt>
                <c:pt idx="681">
                  <c:v>8.7789130704340242E-3</c:v>
                </c:pt>
                <c:pt idx="682">
                  <c:v>7.8541746602325511E-3</c:v>
                </c:pt>
                <c:pt idx="683">
                  <c:v>8.0712947963001488E-3</c:v>
                </c:pt>
                <c:pt idx="684">
                  <c:v>8.4151418142732887E-3</c:v>
                </c:pt>
                <c:pt idx="685">
                  <c:v>8.441326856073194E-3</c:v>
                </c:pt>
                <c:pt idx="686">
                  <c:v>8.9941557878639757E-3</c:v>
                </c:pt>
                <c:pt idx="687">
                  <c:v>7.9075178578114549E-3</c:v>
                </c:pt>
                <c:pt idx="688">
                  <c:v>9.0060406698055651E-3</c:v>
                </c:pt>
                <c:pt idx="689">
                  <c:v>7.9457338516874722E-3</c:v>
                </c:pt>
                <c:pt idx="690">
                  <c:v>8.5142541784259812E-3</c:v>
                </c:pt>
                <c:pt idx="691">
                  <c:v>7.6899814027448507E-3</c:v>
                </c:pt>
                <c:pt idx="692">
                  <c:v>7.5362460678827375E-3</c:v>
                </c:pt>
                <c:pt idx="693">
                  <c:v>7.5928297703362728E-3</c:v>
                </c:pt>
                <c:pt idx="694">
                  <c:v>7.5350237962042363E-3</c:v>
                </c:pt>
                <c:pt idx="695">
                  <c:v>7.6008913927924776E-3</c:v>
                </c:pt>
                <c:pt idx="696">
                  <c:v>7.666421841226732E-3</c:v>
                </c:pt>
                <c:pt idx="697">
                  <c:v>7.7177366978340642E-3</c:v>
                </c:pt>
                <c:pt idx="698">
                  <c:v>7.7466887467043544E-3</c:v>
                </c:pt>
                <c:pt idx="699">
                  <c:v>7.759031207587491E-3</c:v>
                </c:pt>
                <c:pt idx="700">
                  <c:v>7.7638454277028342E-3</c:v>
                </c:pt>
                <c:pt idx="701">
                  <c:v>7.7655734775630234E-3</c:v>
                </c:pt>
                <c:pt idx="702">
                  <c:v>7.7654320882217303E-3</c:v>
                </c:pt>
                <c:pt idx="703">
                  <c:v>7.7637994116738661E-3</c:v>
                </c:pt>
                <c:pt idx="704">
                  <c:v>7.7610978800286843E-3</c:v>
                </c:pt>
                <c:pt idx="705">
                  <c:v>7.7578157156930642E-3</c:v>
                </c:pt>
                <c:pt idx="706">
                  <c:v>7.7543062521834875E-3</c:v>
                </c:pt>
                <c:pt idx="707">
                  <c:v>7.7506980048378873E-3</c:v>
                </c:pt>
                <c:pt idx="708">
                  <c:v>7.7469546336011198E-3</c:v>
                </c:pt>
                <c:pt idx="709">
                  <c:v>7.7429725277559742E-3</c:v>
                </c:pt>
                <c:pt idx="710">
                  <c:v>7.7386496460938904E-3</c:v>
                </c:pt>
                <c:pt idx="711">
                  <c:v>7.7339192900963902E-3</c:v>
                </c:pt>
                <c:pt idx="712">
                  <c:v>7.7287591195590744E-3</c:v>
                </c:pt>
                <c:pt idx="713">
                  <c:v>7.7231856547638192E-3</c:v>
                </c:pt>
                <c:pt idx="714">
                  <c:v>7.7172422757772648E-3</c:v>
                </c:pt>
                <c:pt idx="715">
                  <c:v>7.7109863861524386E-3</c:v>
                </c:pt>
                <c:pt idx="716">
                  <c:v>7.7044791206883441E-3</c:v>
                </c:pt>
                <c:pt idx="717">
                  <c:v>7.6977789299173573E-3</c:v>
                </c:pt>
                <c:pt idx="718">
                  <c:v>7.6909387067808392E-3</c:v>
                </c:pt>
                <c:pt idx="719">
                  <c:v>7.6840051067812694E-3</c:v>
                </c:pt>
                <c:pt idx="720">
                  <c:v>7.6770186158424958E-3</c:v>
                </c:pt>
                <c:pt idx="721">
                  <c:v>7.6700135725378312E-3</c:v>
                </c:pt>
                <c:pt idx="722">
                  <c:v>7.6630180939546667E-3</c:v>
                </c:pt>
                <c:pt idx="723">
                  <c:v>7.6560541041604396E-3</c:v>
                </c:pt>
                <c:pt idx="724">
                  <c:v>7.6491374471868954E-3</c:v>
                </c:pt>
                <c:pt idx="725">
                  <c:v>7.6422778301187327E-3</c:v>
                </c:pt>
                <c:pt idx="726">
                  <c:v>7.635478373378299E-3</c:v>
                </c:pt>
                <c:pt idx="727">
                  <c:v>7.6287347356454541E-3</c:v>
                </c:pt>
                <c:pt idx="728">
                  <c:v>7.6220338892568004E-3</c:v>
                </c:pt>
                <c:pt idx="729">
                  <c:v>7.6153525980503121E-3</c:v>
                </c:pt>
                <c:pt idx="730">
                  <c:v>7.6086556557659005E-3</c:v>
                </c:pt>
                <c:pt idx="731">
                  <c:v>7.6018941788645817E-3</c:v>
                </c:pt>
                <c:pt idx="732">
                  <c:v>7.5950048524830553E-3</c:v>
                </c:pt>
                <c:pt idx="733">
                  <c:v>7.5879120685097955E-3</c:v>
                </c:pt>
                <c:pt idx="734">
                  <c:v>7.5805360309673759E-3</c:v>
                </c:pt>
                <c:pt idx="735">
                  <c:v>7.5728094135143441E-3</c:v>
                </c:pt>
                <c:pt idx="736">
                  <c:v>7.5646999476227644E-3</c:v>
                </c:pt>
                <c:pt idx="737">
                  <c:v>7.5562271132599002E-3</c:v>
                </c:pt>
                <c:pt idx="738">
                  <c:v>7.547458617522847E-3</c:v>
                </c:pt>
                <c:pt idx="739">
                  <c:v>7.5384859147320021E-3</c:v>
                </c:pt>
                <c:pt idx="740">
                  <c:v>7.5293951732514318E-3</c:v>
                </c:pt>
                <c:pt idx="741">
                  <c:v>7.5202504720888576E-3</c:v>
                </c:pt>
                <c:pt idx="742">
                  <c:v>7.5110921532473719E-3</c:v>
                </c:pt>
                <c:pt idx="743">
                  <c:v>7.5019427671887476E-3</c:v>
                </c:pt>
                <c:pt idx="744">
                  <c:v>7.4928129630124187E-3</c:v>
                </c:pt>
                <c:pt idx="745">
                  <c:v>7.4837045531042446E-3</c:v>
                </c:pt>
                <c:pt idx="746">
                  <c:v>7.47461161709793E-3</c:v>
                </c:pt>
                <c:pt idx="747">
                  <c:v>7.4655212211111642E-3</c:v>
                </c:pt>
                <c:pt idx="748">
                  <c:v>7.4564144221882069E-3</c:v>
                </c:pt>
                <c:pt idx="749">
                  <c:v>7.4472673327590933E-3</c:v>
                </c:pt>
                <c:pt idx="750">
                  <c:v>7.4380517751840005E-3</c:v>
                </c:pt>
                <c:pt idx="751">
                  <c:v>7.4287352197208488E-3</c:v>
                </c:pt>
                <c:pt idx="752">
                  <c:v>7.4192798479614831E-3</c:v>
                </c:pt>
                <c:pt idx="753">
                  <c:v>7.4096405676574804E-3</c:v>
                </c:pt>
                <c:pt idx="754">
                  <c:v>7.3997617041445885E-3</c:v>
                </c:pt>
                <c:pt idx="755">
                  <c:v>7.3895719940228763E-3</c:v>
                </c:pt>
                <c:pt idx="756">
                  <c:v>7.3789774238495068E-3</c:v>
                </c:pt>
                <c:pt idx="757">
                  <c:v>7.3678514472540054E-3</c:v>
                </c:pt>
                <c:pt idx="758">
                  <c:v>7.3560224741209129E-3</c:v>
                </c:pt>
                <c:pt idx="759">
                  <c:v>7.3432601194044654E-3</c:v>
                </c:pt>
                <c:pt idx="760">
                  <c:v>7.3292667407347072E-3</c:v>
                </c:pt>
                <c:pt idx="761">
                  <c:v>7.3136946056762834E-3</c:v>
                </c:pt>
                <c:pt idx="762">
                  <c:v>7.296242748676688E-3</c:v>
                </c:pt>
                <c:pt idx="763">
                  <c:v>7.2769565112287679E-3</c:v>
                </c:pt>
                <c:pt idx="764">
                  <c:v>7.2569419489044639E-3</c:v>
                </c:pt>
                <c:pt idx="765">
                  <c:v>7.2396388306751403E-3</c:v>
                </c:pt>
                <c:pt idx="766">
                  <c:v>7.2321337120744974E-3</c:v>
                </c:pt>
                <c:pt idx="767">
                  <c:v>7.2448839342328644E-3</c:v>
                </c:pt>
                <c:pt idx="768">
                  <c:v>7.2882828230037035E-3</c:v>
                </c:pt>
                <c:pt idx="769">
                  <c:v>7.3661054641666881E-3</c:v>
                </c:pt>
                <c:pt idx="770">
                  <c:v>7.4692843419069017E-3</c:v>
                </c:pt>
                <c:pt idx="771">
                  <c:v>7.5763877841132634E-3</c:v>
                </c:pt>
                <c:pt idx="772">
                  <c:v>7.664638286445289E-3</c:v>
                </c:pt>
                <c:pt idx="773">
                  <c:v>7.7246345572660087E-3</c:v>
                </c:pt>
                <c:pt idx="774">
                  <c:v>7.7608017231377566E-3</c:v>
                </c:pt>
                <c:pt idx="775">
                  <c:v>7.7810573509244701E-3</c:v>
                </c:pt>
                <c:pt idx="776">
                  <c:v>7.7911717099298219E-3</c:v>
                </c:pt>
                <c:pt idx="777">
                  <c:v>7.7945180405420466E-3</c:v>
                </c:pt>
                <c:pt idx="778">
                  <c:v>7.7930131865963275E-3</c:v>
                </c:pt>
                <c:pt idx="779">
                  <c:v>7.7878009752053983E-3</c:v>
                </c:pt>
                <c:pt idx="780">
                  <c:v>7.7796186591207036E-3</c:v>
                </c:pt>
                <c:pt idx="781">
                  <c:v>7.7689661102939072E-3</c:v>
                </c:pt>
                <c:pt idx="782">
                  <c:v>7.756148311922252E-3</c:v>
                </c:pt>
                <c:pt idx="783">
                  <c:v>7.7411779123995172E-3</c:v>
                </c:pt>
                <c:pt idx="784">
                  <c:v>7.7234300048316541E-3</c:v>
                </c:pt>
                <c:pt idx="785">
                  <c:v>7.7014465209617406E-3</c:v>
                </c:pt>
                <c:pt idx="786">
                  <c:v>7.6747718241965187E-3</c:v>
                </c:pt>
                <c:pt idx="787">
                  <c:v>7.6458280209997717E-3</c:v>
                </c:pt>
                <c:pt idx="788">
                  <c:v>7.6173458288146725E-3</c:v>
                </c:pt>
                <c:pt idx="789">
                  <c:v>7.590355733517816E-3</c:v>
                </c:pt>
                <c:pt idx="790">
                  <c:v>7.5648115653775385E-3</c:v>
                </c:pt>
                <c:pt idx="791">
                  <c:v>7.5406923762377483E-3</c:v>
                </c:pt>
                <c:pt idx="792">
                  <c:v>7.5182769315126031E-3</c:v>
                </c:pt>
                <c:pt idx="793">
                  <c:v>7.4977667835881435E-3</c:v>
                </c:pt>
                <c:pt idx="794">
                  <c:v>7.479061027003229E-3</c:v>
                </c:pt>
                <c:pt idx="795">
                  <c:v>7.4618575218642512E-3</c:v>
                </c:pt>
                <c:pt idx="796">
                  <c:v>7.4458209932467311E-3</c:v>
                </c:pt>
                <c:pt idx="797">
                  <c:v>7.430671561789599E-3</c:v>
                </c:pt>
                <c:pt idx="798">
                  <c:v>7.4162038893657734E-3</c:v>
                </c:pt>
                <c:pt idx="799">
                  <c:v>7.4022786911395909E-3</c:v>
                </c:pt>
                <c:pt idx="800">
                  <c:v>7.3888086109850457E-3</c:v>
                </c:pt>
                <c:pt idx="801">
                  <c:v>7.3757445553173226E-3</c:v>
                </c:pt>
                <c:pt idx="802">
                  <c:v>7.3630636669401416E-3</c:v>
                </c:pt>
                <c:pt idx="803">
                  <c:v>7.3507594797349637E-3</c:v>
                </c:pt>
                <c:pt idx="804">
                  <c:v>7.3388345344561406E-3</c:v>
                </c:pt>
                <c:pt idx="805">
                  <c:v>7.3272953050369967E-3</c:v>
                </c:pt>
                <c:pt idx="806">
                  <c:v>7.3161489749169178E-3</c:v>
                </c:pt>
                <c:pt idx="807">
                  <c:v>7.3054015266256697E-3</c:v>
                </c:pt>
                <c:pt idx="808">
                  <c:v>7.2950566898505138E-3</c:v>
                </c:pt>
                <c:pt idx="809">
                  <c:v>7.2851154273977084E-3</c:v>
                </c:pt>
                <c:pt idx="810">
                  <c:v>7.2755757587911309E-3</c:v>
                </c:pt>
                <c:pt idx="811">
                  <c:v>7.2664328045443745E-3</c:v>
                </c:pt>
                <c:pt idx="812">
                  <c:v>7.2576789821944031E-3</c:v>
                </c:pt>
                <c:pt idx="813">
                  <c:v>7.2493043087052339E-3</c:v>
                </c:pt>
                <c:pt idx="814">
                  <c:v>7.241296773694202E-3</c:v>
                </c:pt>
                <c:pt idx="815">
                  <c:v>7.2336427517966026E-3</c:v>
                </c:pt>
                <c:pt idx="816">
                  <c:v>7.2263274249018891E-3</c:v>
                </c:pt>
                <c:pt idx="817">
                  <c:v>7.2193351881056182E-3</c:v>
                </c:pt>
                <c:pt idx="818">
                  <c:v>7.2126500176833228E-3</c:v>
                </c:pt>
                <c:pt idx="819">
                  <c:v>7.2062557850510198E-3</c:v>
                </c:pt>
                <c:pt idx="820">
                  <c:v>7.2001365069784273E-3</c:v>
                </c:pt>
                <c:pt idx="821">
                  <c:v>7.194276528574909E-3</c:v>
                </c:pt>
                <c:pt idx="822">
                  <c:v>7.1886606412093932E-3</c:v>
                </c:pt>
                <c:pt idx="823">
                  <c:v>7.1832741421684393E-3</c:v>
                </c:pt>
                <c:pt idx="824">
                  <c:v>7.1781028462451976E-3</c:v>
                </c:pt>
                <c:pt idx="825">
                  <c:v>7.1731330615197953E-3</c:v>
                </c:pt>
                <c:pt idx="826">
                  <c:v>7.1683515424109251E-3</c:v>
                </c:pt>
                <c:pt idx="827">
                  <c:v>7.1637454326990858E-3</c:v>
                </c:pt>
                <c:pt idx="828">
                  <c:v>7.1593022098370793E-3</c:v>
                </c:pt>
                <c:pt idx="829">
                  <c:v>7.155009639683743E-3</c:v>
                </c:pt>
                <c:pt idx="830">
                  <c:v>7.1508557480948051E-3</c:v>
                </c:pt>
                <c:pt idx="831">
                  <c:v>7.1468288128819198E-3</c:v>
                </c:pt>
                <c:pt idx="832">
                  <c:v>7.142917376882294E-3</c:v>
                </c:pt>
                <c:pt idx="833">
                  <c:v>7.1391102805016329E-3</c:v>
                </c:pt>
                <c:pt idx="834">
                  <c:v>7.135396710361429E-3</c:v>
                </c:pt>
                <c:pt idx="835">
                  <c:v>7.1317662596165152E-3</c:v>
                </c:pt>
                <c:pt idx="836">
                  <c:v>7.1282089950726931E-3</c:v>
                </c:pt>
                <c:pt idx="837">
                  <c:v>7.1247155262736256E-3</c:v>
                </c:pt>
                <c:pt idx="838">
                  <c:v>7.1212770720316633E-3</c:v>
                </c:pt>
                <c:pt idx="839">
                  <c:v>7.1178855203294792E-3</c:v>
                </c:pt>
                <c:pt idx="840">
                  <c:v>7.1145334780403401E-3</c:v>
                </c:pt>
                <c:pt idx="841">
                  <c:v>7.1112143074815526E-3</c:v>
                </c:pt>
                <c:pt idx="842">
                  <c:v>7.1079221475303621E-3</c:v>
                </c:pt>
                <c:pt idx="843">
                  <c:v>7.1046519178508709E-3</c:v>
                </c:pt>
                <c:pt idx="844">
                  <c:v>7.1013993057787135E-3</c:v>
                </c:pt>
                <c:pt idx="845">
                  <c:v>7.0981607364645543E-3</c:v>
                </c:pt>
                <c:pt idx="846">
                  <c:v>7.0949333279061574E-3</c:v>
                </c:pt>
                <c:pt idx="847">
                  <c:v>7.0917148333715556E-3</c:v>
                </c:pt>
                <c:pt idx="848">
                  <c:v>7.0885035743225534E-3</c:v>
                </c:pt>
                <c:pt idx="849">
                  <c:v>7.08529836723828E-3</c:v>
                </c:pt>
                <c:pt idx="850">
                  <c:v>7.0820984476927893E-3</c:v>
                </c:pt>
                <c:pt idx="851">
                  <c:v>7.0789033947200354E-3</c:v>
                </c:pt>
                <c:pt idx="852">
                  <c:v>7.0757130579771916E-3</c:v>
                </c:pt>
                <c:pt idx="853">
                  <c:v>7.0725274895816473E-3</c:v>
                </c:pt>
                <c:pt idx="854">
                  <c:v>7.06934688184826E-3</c:v>
                </c:pt>
                <c:pt idx="855">
                  <c:v>7.0661715115653686E-3</c:v>
                </c:pt>
                <c:pt idx="856">
                  <c:v>7.0630016909385999E-3</c:v>
                </c:pt>
                <c:pt idx="857">
                  <c:v>7.0598377249774472E-3</c:v>
                </c:pt>
                <c:pt idx="858">
                  <c:v>7.0566798748352925E-3</c:v>
                </c:pt>
                <c:pt idx="859">
                  <c:v>7.0535283264828727E-3</c:v>
                </c:pt>
                <c:pt idx="860">
                  <c:v>7.0503831640427519E-3</c:v>
                </c:pt>
                <c:pt idx="861">
                  <c:v>7.0472443471187593E-3</c:v>
                </c:pt>
                <c:pt idx="862">
                  <c:v>7.0441116915145085E-3</c:v>
                </c:pt>
                <c:pt idx="863">
                  <c:v>7.0409848527968012E-3</c:v>
                </c:pt>
                <c:pt idx="864">
                  <c:v>7.0378633122482239E-3</c:v>
                </c:pt>
                <c:pt idx="865">
                  <c:v>7.0347463648224272E-3</c:v>
                </c:pt>
                <c:pt idx="866">
                  <c:v>7.0316331087786864E-3</c:v>
                </c:pt>
                <c:pt idx="867">
                  <c:v>7.0285224367337166E-3</c:v>
                </c:pt>
                <c:pt idx="868">
                  <c:v>7.0254130279044907E-3</c:v>
                </c:pt>
                <c:pt idx="869">
                  <c:v>7.0223033413426509E-3</c:v>
                </c:pt>
                <c:pt idx="870">
                  <c:v>7.0191916099858424E-3</c:v>
                </c:pt>
                <c:pt idx="871">
                  <c:v>7.0160758353609064E-3</c:v>
                </c:pt>
                <c:pt idx="872">
                  <c:v>7.0129537827731975E-3</c:v>
                </c:pt>
                <c:pt idx="873">
                  <c:v>7.0098229768222331E-3</c:v>
                </c:pt>
                <c:pt idx="874">
                  <c:v>7.0066806970748383E-3</c:v>
                </c:pt>
                <c:pt idx="875">
                  <c:v>7.0035239737213355E-3</c:v>
                </c:pt>
                <c:pt idx="876">
                  <c:v>7.0003495830284574E-3</c:v>
                </c:pt>
                <c:pt idx="877">
                  <c:v>6.9971540423979101E-3</c:v>
                </c:pt>
                <c:pt idx="878">
                  <c:v>6.9939336048180723E-3</c:v>
                </c:pt>
                <c:pt idx="879">
                  <c:v>6.9906842524939897E-3</c:v>
                </c:pt>
                <c:pt idx="880">
                  <c:v>6.9874016894215293E-3</c:v>
                </c:pt>
                <c:pt idx="881">
                  <c:v>6.9840813326567993E-3</c:v>
                </c:pt>
                <c:pt idx="882">
                  <c:v>6.9807183020227301E-3</c:v>
                </c:pt>
                <c:pt idx="883">
                  <c:v>6.9773074079725189E-3</c:v>
                </c:pt>
                <c:pt idx="884">
                  <c:v>6.9738431373153149E-3</c:v>
                </c:pt>
                <c:pt idx="885">
                  <c:v>6.9703196364842854E-3</c:v>
                </c:pt>
                <c:pt idx="886">
                  <c:v>6.9667306920086708E-3</c:v>
                </c:pt>
                <c:pt idx="887">
                  <c:v>6.9630697078131082E-3</c:v>
                </c:pt>
                <c:pt idx="888">
                  <c:v>6.9593296789360083E-3</c:v>
                </c:pt>
                <c:pt idx="889">
                  <c:v>6.95550316121197E-3</c:v>
                </c:pt>
                <c:pt idx="890">
                  <c:v>6.9515822363998168E-3</c:v>
                </c:pt>
                <c:pt idx="891">
                  <c:v>6.9475584721717396E-3</c:v>
                </c:pt>
                <c:pt idx="892">
                  <c:v>6.9434228762847976E-3</c:v>
                </c:pt>
                <c:pt idx="893">
                  <c:v>6.9391658441422576E-3</c:v>
                </c:pt>
                <c:pt idx="894">
                  <c:v>6.9347770988096328E-3</c:v>
                </c:pt>
                <c:pt idx="895">
                  <c:v>6.9302456223749925E-3</c:v>
                </c:pt>
                <c:pt idx="896">
                  <c:v>6.925559577319519E-3</c:v>
                </c:pt>
                <c:pt idx="897">
                  <c:v>6.9207062162904426E-3</c:v>
                </c:pt>
                <c:pt idx="898">
                  <c:v>6.9156717783242783E-3</c:v>
                </c:pt>
                <c:pt idx="899">
                  <c:v>6.9104413691906908E-3</c:v>
                </c:pt>
                <c:pt idx="900">
                  <c:v>6.9049988234920652E-3</c:v>
                </c:pt>
                <c:pt idx="901">
                  <c:v>6.8993265528792804E-3</c:v>
                </c:pt>
                <c:pt idx="902">
                  <c:v>6.8934055124120971E-3</c:v>
                </c:pt>
                <c:pt idx="903">
                  <c:v>6.8872181413841844E-3</c:v>
                </c:pt>
                <c:pt idx="904">
                  <c:v>6.8808275060785922E-3</c:v>
                </c:pt>
                <c:pt idx="905">
                  <c:v>6.876855083886804E-3</c:v>
                </c:pt>
                <c:pt idx="906">
                  <c:v>6.8809082076181456E-3</c:v>
                </c:pt>
                <c:pt idx="907">
                  <c:v>6.8797574428964923E-3</c:v>
                </c:pt>
                <c:pt idx="908">
                  <c:v>6.8698355047168451E-3</c:v>
                </c:pt>
                <c:pt idx="909">
                  <c:v>6.872650560895391E-3</c:v>
                </c:pt>
                <c:pt idx="910">
                  <c:v>6.877188896667605E-3</c:v>
                </c:pt>
                <c:pt idx="911">
                  <c:v>6.8040994321745428E-3</c:v>
                </c:pt>
                <c:pt idx="912">
                  <c:v>7.0330073939216305E-3</c:v>
                </c:pt>
                <c:pt idx="913">
                  <c:v>7.0229229798910095E-3</c:v>
                </c:pt>
                <c:pt idx="914">
                  <c:v>6.9857413226593777E-3</c:v>
                </c:pt>
                <c:pt idx="915">
                  <c:v>6.9540687298220967E-3</c:v>
                </c:pt>
                <c:pt idx="916">
                  <c:v>7.1528808886260811E-3</c:v>
                </c:pt>
                <c:pt idx="917">
                  <c:v>7.3179892794035285E-3</c:v>
                </c:pt>
                <c:pt idx="918">
                  <c:v>7.5239763726926137E-3</c:v>
                </c:pt>
                <c:pt idx="919">
                  <c:v>7.5240946473249361E-3</c:v>
                </c:pt>
                <c:pt idx="920">
                  <c:v>7.6970341563541156E-3</c:v>
                </c:pt>
                <c:pt idx="921">
                  <c:v>1.21419847215011E-2</c:v>
                </c:pt>
                <c:pt idx="922">
                  <c:v>8.8170411230400203E-3</c:v>
                </c:pt>
                <c:pt idx="923">
                  <c:v>7.0829182267890482E-3</c:v>
                </c:pt>
                <c:pt idx="924">
                  <c:v>6.8192878797827634E-3</c:v>
                </c:pt>
                <c:pt idx="925">
                  <c:v>6.7900053540653144E-3</c:v>
                </c:pt>
                <c:pt idx="926">
                  <c:v>6.7838738059949706E-3</c:v>
                </c:pt>
                <c:pt idx="927">
                  <c:v>6.788704209448799E-3</c:v>
                </c:pt>
                <c:pt idx="928">
                  <c:v>6.7004113127217763E-3</c:v>
                </c:pt>
                <c:pt idx="929">
                  <c:v>6.7401646092401495E-3</c:v>
                </c:pt>
                <c:pt idx="930">
                  <c:v>6.6771801370759153E-3</c:v>
                </c:pt>
                <c:pt idx="931">
                  <c:v>6.6653506191179613E-3</c:v>
                </c:pt>
                <c:pt idx="932">
                  <c:v>6.6778303145492391E-3</c:v>
                </c:pt>
                <c:pt idx="933">
                  <c:v>6.696961198460384E-3</c:v>
                </c:pt>
                <c:pt idx="934">
                  <c:v>6.7539827253719877E-3</c:v>
                </c:pt>
                <c:pt idx="935">
                  <c:v>6.6927816110996154E-3</c:v>
                </c:pt>
                <c:pt idx="936">
                  <c:v>6.6896823531583131E-3</c:v>
                </c:pt>
                <c:pt idx="937">
                  <c:v>6.7971038766801595E-3</c:v>
                </c:pt>
                <c:pt idx="938">
                  <c:v>8.5498249434575856E-3</c:v>
                </c:pt>
                <c:pt idx="939">
                  <c:v>7.0175075589870226E-3</c:v>
                </c:pt>
                <c:pt idx="940">
                  <c:v>7.2113853202869314E-3</c:v>
                </c:pt>
                <c:pt idx="941">
                  <c:v>7.2032180377185773E-3</c:v>
                </c:pt>
                <c:pt idx="942">
                  <c:v>7.1455241304932918E-3</c:v>
                </c:pt>
                <c:pt idx="943">
                  <c:v>6.5260629083865674E-3</c:v>
                </c:pt>
                <c:pt idx="944">
                  <c:v>6.8791370411235174E-3</c:v>
                </c:pt>
                <c:pt idx="945">
                  <c:v>6.453770873064848E-3</c:v>
                </c:pt>
                <c:pt idx="946">
                  <c:v>6.6460306743820197E-3</c:v>
                </c:pt>
                <c:pt idx="947">
                  <c:v>8.1111650011006717E-3</c:v>
                </c:pt>
                <c:pt idx="948">
                  <c:v>6.5893883395405986E-3</c:v>
                </c:pt>
                <c:pt idx="949">
                  <c:v>6.8682829245886191E-3</c:v>
                </c:pt>
                <c:pt idx="950">
                  <c:v>7.2834319070049771E-3</c:v>
                </c:pt>
                <c:pt idx="951">
                  <c:v>8.7853758840087792E-3</c:v>
                </c:pt>
                <c:pt idx="952">
                  <c:v>6.3675776360926041E-3</c:v>
                </c:pt>
                <c:pt idx="953">
                  <c:v>6.2485876621020163E-3</c:v>
                </c:pt>
                <c:pt idx="954">
                  <c:v>6.2302316357904248E-3</c:v>
                </c:pt>
                <c:pt idx="955">
                  <c:v>6.3902467786365394E-3</c:v>
                </c:pt>
                <c:pt idx="956">
                  <c:v>6.2328872319760359E-3</c:v>
                </c:pt>
                <c:pt idx="957">
                  <c:v>6.3825351719277315E-3</c:v>
                </c:pt>
                <c:pt idx="958">
                  <c:v>6.3368753817534844E-3</c:v>
                </c:pt>
                <c:pt idx="959">
                  <c:v>6.2685407245512831E-3</c:v>
                </c:pt>
                <c:pt idx="960">
                  <c:v>6.3316207350300061E-3</c:v>
                </c:pt>
                <c:pt idx="961">
                  <c:v>6.4507082629011196E-3</c:v>
                </c:pt>
                <c:pt idx="962">
                  <c:v>6.2298107278042263E-3</c:v>
                </c:pt>
                <c:pt idx="963">
                  <c:v>6.0222469325781451E-3</c:v>
                </c:pt>
                <c:pt idx="964">
                  <c:v>6.023554288906551E-3</c:v>
                </c:pt>
                <c:pt idx="965">
                  <c:v>6.2016841137912315E-3</c:v>
                </c:pt>
                <c:pt idx="966">
                  <c:v>6.0238663558228479E-3</c:v>
                </c:pt>
                <c:pt idx="967">
                  <c:v>6.0668434949229869E-3</c:v>
                </c:pt>
                <c:pt idx="968">
                  <c:v>6.0095994950284297E-3</c:v>
                </c:pt>
                <c:pt idx="969">
                  <c:v>5.9555895213667239E-3</c:v>
                </c:pt>
                <c:pt idx="970">
                  <c:v>5.9261555806190708E-3</c:v>
                </c:pt>
                <c:pt idx="971">
                  <c:v>5.9035933475409183E-3</c:v>
                </c:pt>
                <c:pt idx="972">
                  <c:v>5.8847773908442006E-3</c:v>
                </c:pt>
                <c:pt idx="973">
                  <c:v>5.8683874118534369E-3</c:v>
                </c:pt>
                <c:pt idx="974">
                  <c:v>5.8536359490320294E-3</c:v>
                </c:pt>
                <c:pt idx="975">
                  <c:v>5.8400963871013583E-3</c:v>
                </c:pt>
                <c:pt idx="976">
                  <c:v>5.8276179756424299E-3</c:v>
                </c:pt>
                <c:pt idx="977">
                  <c:v>5.8162537035829649E-3</c:v>
                </c:pt>
                <c:pt idx="978">
                  <c:v>5.8062367592442822E-3</c:v>
                </c:pt>
                <c:pt idx="979">
                  <c:v>5.7979338134856121E-3</c:v>
                </c:pt>
                <c:pt idx="980">
                  <c:v>5.7910448808529066E-3</c:v>
                </c:pt>
                <c:pt idx="981">
                  <c:v>5.7839181504555455E-3</c:v>
                </c:pt>
                <c:pt idx="982">
                  <c:v>5.7761622265457028E-3</c:v>
                </c:pt>
                <c:pt idx="983">
                  <c:v>5.769057029045079E-3</c:v>
                </c:pt>
                <c:pt idx="984">
                  <c:v>5.7642216777722974E-3</c:v>
                </c:pt>
                <c:pt idx="985">
                  <c:v>5.7589433741716389E-3</c:v>
                </c:pt>
                <c:pt idx="986">
                  <c:v>5.7512290542567467E-3</c:v>
                </c:pt>
                <c:pt idx="987">
                  <c:v>5.7435411775845499E-3</c:v>
                </c:pt>
                <c:pt idx="988">
                  <c:v>5.7411409759927168E-3</c:v>
                </c:pt>
                <c:pt idx="989">
                  <c:v>5.7387820261870061E-3</c:v>
                </c:pt>
                <c:pt idx="990">
                  <c:v>5.7307211449947049E-3</c:v>
                </c:pt>
                <c:pt idx="991">
                  <c:v>5.7219358022637477E-3</c:v>
                </c:pt>
                <c:pt idx="992">
                  <c:v>5.7166392709323043E-3</c:v>
                </c:pt>
                <c:pt idx="993">
                  <c:v>5.7154559577948594E-3</c:v>
                </c:pt>
                <c:pt idx="994">
                  <c:v>5.7098972619333693E-3</c:v>
                </c:pt>
                <c:pt idx="995">
                  <c:v>5.7022525207494502E-3</c:v>
                </c:pt>
                <c:pt idx="996">
                  <c:v>5.6959470756457204E-3</c:v>
                </c:pt>
                <c:pt idx="997">
                  <c:v>5.6923760426477454E-3</c:v>
                </c:pt>
                <c:pt idx="998">
                  <c:v>5.6888693443135473E-3</c:v>
                </c:pt>
                <c:pt idx="999">
                  <c:v>5.6841647112101179E-3</c:v>
                </c:pt>
              </c:numCache>
            </c:numRef>
          </c:yVal>
          <c:smooth val="0"/>
        </c:ser>
        <c:dLbls>
          <c:showLegendKey val="0"/>
          <c:showVal val="0"/>
          <c:showCatName val="0"/>
          <c:showSerName val="0"/>
          <c:showPercent val="0"/>
          <c:showBubbleSize val="0"/>
        </c:dLbls>
        <c:axId val="44313600"/>
        <c:axId val="44319872"/>
      </c:scatterChart>
      <c:valAx>
        <c:axId val="44313600"/>
        <c:scaling>
          <c:orientation val="minMax"/>
          <c:max val="10000"/>
        </c:scaling>
        <c:delete val="0"/>
        <c:axPos val="b"/>
        <c:numFmt formatCode="General" sourceLinked="1"/>
        <c:majorTickMark val="out"/>
        <c:minorTickMark val="none"/>
        <c:tickLblPos val="nextTo"/>
        <c:crossAx val="44319872"/>
        <c:crosses val="autoZero"/>
        <c:crossBetween val="midCat"/>
      </c:valAx>
      <c:valAx>
        <c:axId val="44319872"/>
        <c:scaling>
          <c:orientation val="minMax"/>
        </c:scaling>
        <c:delete val="0"/>
        <c:axPos val="l"/>
        <c:majorGridlines/>
        <c:numFmt formatCode="General" sourceLinked="1"/>
        <c:majorTickMark val="out"/>
        <c:minorTickMark val="none"/>
        <c:tickLblPos val="nextTo"/>
        <c:crossAx val="44313600"/>
        <c:crosses val="autoZero"/>
        <c:crossBetween val="midCat"/>
      </c:valAx>
    </c:plotArea>
    <c:legend>
      <c:legendPos val="r"/>
      <c:layout>
        <c:manualLayout>
          <c:xMode val="edge"/>
          <c:yMode val="edge"/>
          <c:x val="0.72562285353535372"/>
          <c:y val="8.9256944444444472E-2"/>
          <c:w val="0.23050164141414142"/>
          <c:h val="0.73694362745098063"/>
        </c:manualLayout>
      </c:layout>
      <c:overlay val="1"/>
      <c:txPr>
        <a:bodyPr/>
        <a:lstStyle/>
        <a:p>
          <a:pPr>
            <a:defRPr sz="1800"/>
          </a:pPr>
          <a:endParaRPr lang="cs-CZ"/>
        </a:p>
      </c:txPr>
    </c:legend>
    <c:plotVisOnly val="1"/>
    <c:dispBlanksAs val="gap"/>
    <c:showDLblsOverMax val="0"/>
  </c:chart>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cs-CZ"/>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scatterChart>
        <c:scatterStyle val="lineMarker"/>
        <c:varyColors val="0"/>
        <c:ser>
          <c:idx val="0"/>
          <c:order val="0"/>
          <c:tx>
            <c:strRef>
              <c:f>List2!$K$1</c:f>
              <c:strCache>
                <c:ptCount val="1"/>
                <c:pt idx="0">
                  <c:v>% Correct Train</c:v>
                </c:pt>
              </c:strCache>
            </c:strRef>
          </c:tx>
          <c:spPr>
            <a:ln w="28575">
              <a:noFill/>
            </a:ln>
          </c:spPr>
          <c:marker>
            <c:symbol val="circle"/>
            <c:size val="2"/>
            <c:spPr>
              <a:ln>
                <a:noFill/>
              </a:ln>
            </c:spPr>
          </c:marker>
          <c:xVal>
            <c:numRef>
              <c:f>List2!$A$2:$A$1001</c:f>
              <c:numCache>
                <c:formatCode>General</c:formatCode>
                <c:ptCount val="1000"/>
                <c:pt idx="0">
                  <c:v>10</c:v>
                </c:pt>
                <c:pt idx="1">
                  <c:v>20</c:v>
                </c:pt>
                <c:pt idx="2">
                  <c:v>30</c:v>
                </c:pt>
                <c:pt idx="3">
                  <c:v>40</c:v>
                </c:pt>
                <c:pt idx="4">
                  <c:v>50</c:v>
                </c:pt>
                <c:pt idx="5">
                  <c:v>60</c:v>
                </c:pt>
                <c:pt idx="6">
                  <c:v>70</c:v>
                </c:pt>
                <c:pt idx="7">
                  <c:v>80</c:v>
                </c:pt>
                <c:pt idx="8">
                  <c:v>90</c:v>
                </c:pt>
                <c:pt idx="9">
                  <c:v>100</c:v>
                </c:pt>
                <c:pt idx="10">
                  <c:v>110</c:v>
                </c:pt>
                <c:pt idx="11">
                  <c:v>120</c:v>
                </c:pt>
                <c:pt idx="12">
                  <c:v>130</c:v>
                </c:pt>
                <c:pt idx="13">
                  <c:v>140</c:v>
                </c:pt>
                <c:pt idx="14">
                  <c:v>150</c:v>
                </c:pt>
                <c:pt idx="15">
                  <c:v>160</c:v>
                </c:pt>
                <c:pt idx="16">
                  <c:v>170</c:v>
                </c:pt>
                <c:pt idx="17">
                  <c:v>180</c:v>
                </c:pt>
                <c:pt idx="18">
                  <c:v>190</c:v>
                </c:pt>
                <c:pt idx="19">
                  <c:v>200</c:v>
                </c:pt>
                <c:pt idx="20">
                  <c:v>210</c:v>
                </c:pt>
                <c:pt idx="21">
                  <c:v>220</c:v>
                </c:pt>
                <c:pt idx="22">
                  <c:v>230</c:v>
                </c:pt>
                <c:pt idx="23">
                  <c:v>240</c:v>
                </c:pt>
                <c:pt idx="24">
                  <c:v>250</c:v>
                </c:pt>
                <c:pt idx="25">
                  <c:v>260</c:v>
                </c:pt>
                <c:pt idx="26">
                  <c:v>270</c:v>
                </c:pt>
                <c:pt idx="27">
                  <c:v>280</c:v>
                </c:pt>
                <c:pt idx="28">
                  <c:v>290</c:v>
                </c:pt>
                <c:pt idx="29">
                  <c:v>300</c:v>
                </c:pt>
                <c:pt idx="30">
                  <c:v>310</c:v>
                </c:pt>
                <c:pt idx="31">
                  <c:v>320</c:v>
                </c:pt>
                <c:pt idx="32">
                  <c:v>330</c:v>
                </c:pt>
                <c:pt idx="33">
                  <c:v>340</c:v>
                </c:pt>
                <c:pt idx="34">
                  <c:v>350</c:v>
                </c:pt>
                <c:pt idx="35">
                  <c:v>360</c:v>
                </c:pt>
                <c:pt idx="36">
                  <c:v>370</c:v>
                </c:pt>
                <c:pt idx="37">
                  <c:v>380</c:v>
                </c:pt>
                <c:pt idx="38">
                  <c:v>390</c:v>
                </c:pt>
                <c:pt idx="39">
                  <c:v>400</c:v>
                </c:pt>
                <c:pt idx="40">
                  <c:v>410</c:v>
                </c:pt>
                <c:pt idx="41">
                  <c:v>420</c:v>
                </c:pt>
                <c:pt idx="42">
                  <c:v>430</c:v>
                </c:pt>
                <c:pt idx="43">
                  <c:v>440</c:v>
                </c:pt>
                <c:pt idx="44">
                  <c:v>450</c:v>
                </c:pt>
                <c:pt idx="45">
                  <c:v>460</c:v>
                </c:pt>
                <c:pt idx="46">
                  <c:v>470</c:v>
                </c:pt>
                <c:pt idx="47">
                  <c:v>480</c:v>
                </c:pt>
                <c:pt idx="48">
                  <c:v>490</c:v>
                </c:pt>
                <c:pt idx="49">
                  <c:v>500</c:v>
                </c:pt>
                <c:pt idx="50">
                  <c:v>510</c:v>
                </c:pt>
                <c:pt idx="51">
                  <c:v>520</c:v>
                </c:pt>
                <c:pt idx="52">
                  <c:v>530</c:v>
                </c:pt>
                <c:pt idx="53">
                  <c:v>540</c:v>
                </c:pt>
                <c:pt idx="54">
                  <c:v>550</c:v>
                </c:pt>
                <c:pt idx="55">
                  <c:v>560</c:v>
                </c:pt>
                <c:pt idx="56">
                  <c:v>570</c:v>
                </c:pt>
                <c:pt idx="57">
                  <c:v>580</c:v>
                </c:pt>
                <c:pt idx="58">
                  <c:v>590</c:v>
                </c:pt>
                <c:pt idx="59">
                  <c:v>600</c:v>
                </c:pt>
                <c:pt idx="60">
                  <c:v>610</c:v>
                </c:pt>
                <c:pt idx="61">
                  <c:v>620</c:v>
                </c:pt>
                <c:pt idx="62">
                  <c:v>630</c:v>
                </c:pt>
                <c:pt idx="63">
                  <c:v>640</c:v>
                </c:pt>
                <c:pt idx="64">
                  <c:v>650</c:v>
                </c:pt>
                <c:pt idx="65">
                  <c:v>660</c:v>
                </c:pt>
                <c:pt idx="66">
                  <c:v>670</c:v>
                </c:pt>
                <c:pt idx="67">
                  <c:v>680</c:v>
                </c:pt>
                <c:pt idx="68">
                  <c:v>690</c:v>
                </c:pt>
                <c:pt idx="69">
                  <c:v>700</c:v>
                </c:pt>
                <c:pt idx="70">
                  <c:v>710</c:v>
                </c:pt>
                <c:pt idx="71">
                  <c:v>720</c:v>
                </c:pt>
                <c:pt idx="72">
                  <c:v>730</c:v>
                </c:pt>
                <c:pt idx="73">
                  <c:v>740</c:v>
                </c:pt>
                <c:pt idx="74">
                  <c:v>750</c:v>
                </c:pt>
                <c:pt idx="75">
                  <c:v>760</c:v>
                </c:pt>
                <c:pt idx="76">
                  <c:v>770</c:v>
                </c:pt>
                <c:pt idx="77">
                  <c:v>780</c:v>
                </c:pt>
                <c:pt idx="78">
                  <c:v>790</c:v>
                </c:pt>
                <c:pt idx="79">
                  <c:v>800</c:v>
                </c:pt>
                <c:pt idx="80">
                  <c:v>810</c:v>
                </c:pt>
                <c:pt idx="81">
                  <c:v>820</c:v>
                </c:pt>
                <c:pt idx="82">
                  <c:v>830</c:v>
                </c:pt>
                <c:pt idx="83">
                  <c:v>840</c:v>
                </c:pt>
                <c:pt idx="84">
                  <c:v>850</c:v>
                </c:pt>
                <c:pt idx="85">
                  <c:v>860</c:v>
                </c:pt>
                <c:pt idx="86">
                  <c:v>870</c:v>
                </c:pt>
                <c:pt idx="87">
                  <c:v>880</c:v>
                </c:pt>
                <c:pt idx="88">
                  <c:v>890</c:v>
                </c:pt>
                <c:pt idx="89">
                  <c:v>900</c:v>
                </c:pt>
                <c:pt idx="90">
                  <c:v>910</c:v>
                </c:pt>
                <c:pt idx="91">
                  <c:v>920</c:v>
                </c:pt>
                <c:pt idx="92">
                  <c:v>930</c:v>
                </c:pt>
                <c:pt idx="93">
                  <c:v>940</c:v>
                </c:pt>
                <c:pt idx="94">
                  <c:v>950</c:v>
                </c:pt>
                <c:pt idx="95">
                  <c:v>960</c:v>
                </c:pt>
                <c:pt idx="96">
                  <c:v>970</c:v>
                </c:pt>
                <c:pt idx="97">
                  <c:v>980</c:v>
                </c:pt>
                <c:pt idx="98">
                  <c:v>990</c:v>
                </c:pt>
                <c:pt idx="99">
                  <c:v>1000</c:v>
                </c:pt>
                <c:pt idx="100">
                  <c:v>1010</c:v>
                </c:pt>
                <c:pt idx="101">
                  <c:v>1020</c:v>
                </c:pt>
                <c:pt idx="102">
                  <c:v>1030</c:v>
                </c:pt>
                <c:pt idx="103">
                  <c:v>1040</c:v>
                </c:pt>
                <c:pt idx="104">
                  <c:v>1050</c:v>
                </c:pt>
                <c:pt idx="105">
                  <c:v>1060</c:v>
                </c:pt>
                <c:pt idx="106">
                  <c:v>1070</c:v>
                </c:pt>
                <c:pt idx="107">
                  <c:v>1080</c:v>
                </c:pt>
                <c:pt idx="108">
                  <c:v>1090</c:v>
                </c:pt>
                <c:pt idx="109">
                  <c:v>1100</c:v>
                </c:pt>
                <c:pt idx="110">
                  <c:v>1110</c:v>
                </c:pt>
                <c:pt idx="111">
                  <c:v>1120</c:v>
                </c:pt>
                <c:pt idx="112">
                  <c:v>1130</c:v>
                </c:pt>
                <c:pt idx="113">
                  <c:v>1140</c:v>
                </c:pt>
                <c:pt idx="114">
                  <c:v>1150</c:v>
                </c:pt>
                <c:pt idx="115">
                  <c:v>1160</c:v>
                </c:pt>
                <c:pt idx="116">
                  <c:v>1170</c:v>
                </c:pt>
                <c:pt idx="117">
                  <c:v>1180</c:v>
                </c:pt>
                <c:pt idx="118">
                  <c:v>1190</c:v>
                </c:pt>
                <c:pt idx="119">
                  <c:v>1200</c:v>
                </c:pt>
                <c:pt idx="120">
                  <c:v>1210</c:v>
                </c:pt>
                <c:pt idx="121">
                  <c:v>1220</c:v>
                </c:pt>
                <c:pt idx="122">
                  <c:v>1230</c:v>
                </c:pt>
                <c:pt idx="123">
                  <c:v>1240</c:v>
                </c:pt>
                <c:pt idx="124">
                  <c:v>1250</c:v>
                </c:pt>
                <c:pt idx="125">
                  <c:v>1260</c:v>
                </c:pt>
                <c:pt idx="126">
                  <c:v>1270</c:v>
                </c:pt>
                <c:pt idx="127">
                  <c:v>1280</c:v>
                </c:pt>
                <c:pt idx="128">
                  <c:v>1290</c:v>
                </c:pt>
                <c:pt idx="129">
                  <c:v>1300</c:v>
                </c:pt>
                <c:pt idx="130">
                  <c:v>1310</c:v>
                </c:pt>
                <c:pt idx="131">
                  <c:v>1320</c:v>
                </c:pt>
                <c:pt idx="132">
                  <c:v>1330</c:v>
                </c:pt>
                <c:pt idx="133">
                  <c:v>1340</c:v>
                </c:pt>
                <c:pt idx="134">
                  <c:v>1350</c:v>
                </c:pt>
                <c:pt idx="135">
                  <c:v>1360</c:v>
                </c:pt>
                <c:pt idx="136">
                  <c:v>1370</c:v>
                </c:pt>
                <c:pt idx="137">
                  <c:v>1380</c:v>
                </c:pt>
                <c:pt idx="138">
                  <c:v>1390</c:v>
                </c:pt>
                <c:pt idx="139">
                  <c:v>1400</c:v>
                </c:pt>
                <c:pt idx="140">
                  <c:v>1410</c:v>
                </c:pt>
                <c:pt idx="141">
                  <c:v>1420</c:v>
                </c:pt>
                <c:pt idx="142">
                  <c:v>1430</c:v>
                </c:pt>
                <c:pt idx="143">
                  <c:v>1440</c:v>
                </c:pt>
                <c:pt idx="144">
                  <c:v>1450</c:v>
                </c:pt>
                <c:pt idx="145">
                  <c:v>1460</c:v>
                </c:pt>
                <c:pt idx="146">
                  <c:v>1470</c:v>
                </c:pt>
                <c:pt idx="147">
                  <c:v>1480</c:v>
                </c:pt>
                <c:pt idx="148">
                  <c:v>1490</c:v>
                </c:pt>
                <c:pt idx="149">
                  <c:v>1500</c:v>
                </c:pt>
                <c:pt idx="150">
                  <c:v>1510</c:v>
                </c:pt>
                <c:pt idx="151">
                  <c:v>1520</c:v>
                </c:pt>
                <c:pt idx="152">
                  <c:v>1530</c:v>
                </c:pt>
                <c:pt idx="153">
                  <c:v>1540</c:v>
                </c:pt>
                <c:pt idx="154">
                  <c:v>1550</c:v>
                </c:pt>
                <c:pt idx="155">
                  <c:v>1560</c:v>
                </c:pt>
                <c:pt idx="156">
                  <c:v>1570</c:v>
                </c:pt>
                <c:pt idx="157">
                  <c:v>1580</c:v>
                </c:pt>
                <c:pt idx="158">
                  <c:v>1590</c:v>
                </c:pt>
                <c:pt idx="159">
                  <c:v>1600</c:v>
                </c:pt>
                <c:pt idx="160">
                  <c:v>1610</c:v>
                </c:pt>
                <c:pt idx="161">
                  <c:v>1620</c:v>
                </c:pt>
                <c:pt idx="162">
                  <c:v>1630</c:v>
                </c:pt>
                <c:pt idx="163">
                  <c:v>1640</c:v>
                </c:pt>
                <c:pt idx="164">
                  <c:v>1650</c:v>
                </c:pt>
                <c:pt idx="165">
                  <c:v>1660</c:v>
                </c:pt>
                <c:pt idx="166">
                  <c:v>1670</c:v>
                </c:pt>
                <c:pt idx="167">
                  <c:v>1680</c:v>
                </c:pt>
                <c:pt idx="168">
                  <c:v>1690</c:v>
                </c:pt>
                <c:pt idx="169">
                  <c:v>1700</c:v>
                </c:pt>
                <c:pt idx="170">
                  <c:v>1710</c:v>
                </c:pt>
                <c:pt idx="171">
                  <c:v>1720</c:v>
                </c:pt>
                <c:pt idx="172">
                  <c:v>1730</c:v>
                </c:pt>
                <c:pt idx="173">
                  <c:v>1740</c:v>
                </c:pt>
                <c:pt idx="174">
                  <c:v>1750</c:v>
                </c:pt>
                <c:pt idx="175">
                  <c:v>1760</c:v>
                </c:pt>
                <c:pt idx="176">
                  <c:v>1770</c:v>
                </c:pt>
                <c:pt idx="177">
                  <c:v>1780</c:v>
                </c:pt>
                <c:pt idx="178">
                  <c:v>1790</c:v>
                </c:pt>
                <c:pt idx="179">
                  <c:v>1800</c:v>
                </c:pt>
                <c:pt idx="180">
                  <c:v>1810</c:v>
                </c:pt>
                <c:pt idx="181">
                  <c:v>1820</c:v>
                </c:pt>
                <c:pt idx="182">
                  <c:v>1830</c:v>
                </c:pt>
                <c:pt idx="183">
                  <c:v>1840</c:v>
                </c:pt>
                <c:pt idx="184">
                  <c:v>1850</c:v>
                </c:pt>
                <c:pt idx="185">
                  <c:v>1860</c:v>
                </c:pt>
                <c:pt idx="186">
                  <c:v>1870</c:v>
                </c:pt>
                <c:pt idx="187">
                  <c:v>1880</c:v>
                </c:pt>
                <c:pt idx="188">
                  <c:v>1890</c:v>
                </c:pt>
                <c:pt idx="189">
                  <c:v>1900</c:v>
                </c:pt>
                <c:pt idx="190">
                  <c:v>1910</c:v>
                </c:pt>
                <c:pt idx="191">
                  <c:v>1920</c:v>
                </c:pt>
                <c:pt idx="192">
                  <c:v>1930</c:v>
                </c:pt>
                <c:pt idx="193">
                  <c:v>1940</c:v>
                </c:pt>
                <c:pt idx="194">
                  <c:v>1950</c:v>
                </c:pt>
                <c:pt idx="195">
                  <c:v>1960</c:v>
                </c:pt>
                <c:pt idx="196">
                  <c:v>1970</c:v>
                </c:pt>
                <c:pt idx="197">
                  <c:v>1980</c:v>
                </c:pt>
                <c:pt idx="198">
                  <c:v>1990</c:v>
                </c:pt>
                <c:pt idx="199">
                  <c:v>2000</c:v>
                </c:pt>
                <c:pt idx="200">
                  <c:v>2010</c:v>
                </c:pt>
                <c:pt idx="201">
                  <c:v>2020</c:v>
                </c:pt>
                <c:pt idx="202">
                  <c:v>2030</c:v>
                </c:pt>
                <c:pt idx="203">
                  <c:v>2040</c:v>
                </c:pt>
                <c:pt idx="204">
                  <c:v>2050</c:v>
                </c:pt>
                <c:pt idx="205">
                  <c:v>2060</c:v>
                </c:pt>
                <c:pt idx="206">
                  <c:v>2070</c:v>
                </c:pt>
                <c:pt idx="207">
                  <c:v>2080</c:v>
                </c:pt>
                <c:pt idx="208">
                  <c:v>2090</c:v>
                </c:pt>
                <c:pt idx="209">
                  <c:v>2100</c:v>
                </c:pt>
                <c:pt idx="210">
                  <c:v>2110</c:v>
                </c:pt>
                <c:pt idx="211">
                  <c:v>2120</c:v>
                </c:pt>
                <c:pt idx="212">
                  <c:v>2130</c:v>
                </c:pt>
                <c:pt idx="213">
                  <c:v>2140</c:v>
                </c:pt>
                <c:pt idx="214">
                  <c:v>2150</c:v>
                </c:pt>
                <c:pt idx="215">
                  <c:v>2160</c:v>
                </c:pt>
                <c:pt idx="216">
                  <c:v>2170</c:v>
                </c:pt>
                <c:pt idx="217">
                  <c:v>2180</c:v>
                </c:pt>
                <c:pt idx="218">
                  <c:v>2190</c:v>
                </c:pt>
                <c:pt idx="219">
                  <c:v>2200</c:v>
                </c:pt>
                <c:pt idx="220">
                  <c:v>2210</c:v>
                </c:pt>
                <c:pt idx="221">
                  <c:v>2220</c:v>
                </c:pt>
                <c:pt idx="222">
                  <c:v>2230</c:v>
                </c:pt>
                <c:pt idx="223">
                  <c:v>2240</c:v>
                </c:pt>
                <c:pt idx="224">
                  <c:v>2250</c:v>
                </c:pt>
                <c:pt idx="225">
                  <c:v>2260</c:v>
                </c:pt>
                <c:pt idx="226">
                  <c:v>2270</c:v>
                </c:pt>
                <c:pt idx="227">
                  <c:v>2280</c:v>
                </c:pt>
                <c:pt idx="228">
                  <c:v>2290</c:v>
                </c:pt>
                <c:pt idx="229">
                  <c:v>2300</c:v>
                </c:pt>
                <c:pt idx="230">
                  <c:v>2310</c:v>
                </c:pt>
                <c:pt idx="231">
                  <c:v>2320</c:v>
                </c:pt>
                <c:pt idx="232">
                  <c:v>2330</c:v>
                </c:pt>
                <c:pt idx="233">
                  <c:v>2340</c:v>
                </c:pt>
                <c:pt idx="234">
                  <c:v>2350</c:v>
                </c:pt>
                <c:pt idx="235">
                  <c:v>2360</c:v>
                </c:pt>
                <c:pt idx="236">
                  <c:v>2370</c:v>
                </c:pt>
                <c:pt idx="237">
                  <c:v>2380</c:v>
                </c:pt>
                <c:pt idx="238">
                  <c:v>2390</c:v>
                </c:pt>
                <c:pt idx="239">
                  <c:v>2400</c:v>
                </c:pt>
                <c:pt idx="240">
                  <c:v>2410</c:v>
                </c:pt>
                <c:pt idx="241">
                  <c:v>2420</c:v>
                </c:pt>
                <c:pt idx="242">
                  <c:v>2430</c:v>
                </c:pt>
                <c:pt idx="243">
                  <c:v>2440</c:v>
                </c:pt>
                <c:pt idx="244">
                  <c:v>2450</c:v>
                </c:pt>
                <c:pt idx="245">
                  <c:v>2460</c:v>
                </c:pt>
                <c:pt idx="246">
                  <c:v>2470</c:v>
                </c:pt>
                <c:pt idx="247">
                  <c:v>2480</c:v>
                </c:pt>
                <c:pt idx="248">
                  <c:v>2490</c:v>
                </c:pt>
                <c:pt idx="249">
                  <c:v>2500</c:v>
                </c:pt>
                <c:pt idx="250">
                  <c:v>2510</c:v>
                </c:pt>
                <c:pt idx="251">
                  <c:v>2520</c:v>
                </c:pt>
                <c:pt idx="252">
                  <c:v>2530</c:v>
                </c:pt>
                <c:pt idx="253">
                  <c:v>2540</c:v>
                </c:pt>
                <c:pt idx="254">
                  <c:v>2550</c:v>
                </c:pt>
                <c:pt idx="255">
                  <c:v>2560</c:v>
                </c:pt>
                <c:pt idx="256">
                  <c:v>2570</c:v>
                </c:pt>
                <c:pt idx="257">
                  <c:v>2580</c:v>
                </c:pt>
                <c:pt idx="258">
                  <c:v>2590</c:v>
                </c:pt>
                <c:pt idx="259">
                  <c:v>2600</c:v>
                </c:pt>
                <c:pt idx="260">
                  <c:v>2610</c:v>
                </c:pt>
                <c:pt idx="261">
                  <c:v>2620</c:v>
                </c:pt>
                <c:pt idx="262">
                  <c:v>2630</c:v>
                </c:pt>
                <c:pt idx="263">
                  <c:v>2640</c:v>
                </c:pt>
                <c:pt idx="264">
                  <c:v>2650</c:v>
                </c:pt>
                <c:pt idx="265">
                  <c:v>2660</c:v>
                </c:pt>
                <c:pt idx="266">
                  <c:v>2670</c:v>
                </c:pt>
                <c:pt idx="267">
                  <c:v>2680</c:v>
                </c:pt>
                <c:pt idx="268">
                  <c:v>2690</c:v>
                </c:pt>
                <c:pt idx="269">
                  <c:v>2700</c:v>
                </c:pt>
                <c:pt idx="270">
                  <c:v>2710</c:v>
                </c:pt>
                <c:pt idx="271">
                  <c:v>2720</c:v>
                </c:pt>
                <c:pt idx="272">
                  <c:v>2730</c:v>
                </c:pt>
                <c:pt idx="273">
                  <c:v>2740</c:v>
                </c:pt>
                <c:pt idx="274">
                  <c:v>2750</c:v>
                </c:pt>
                <c:pt idx="275">
                  <c:v>2760</c:v>
                </c:pt>
                <c:pt idx="276">
                  <c:v>2770</c:v>
                </c:pt>
                <c:pt idx="277">
                  <c:v>2780</c:v>
                </c:pt>
                <c:pt idx="278">
                  <c:v>2790</c:v>
                </c:pt>
                <c:pt idx="279">
                  <c:v>2800</c:v>
                </c:pt>
                <c:pt idx="280">
                  <c:v>2810</c:v>
                </c:pt>
                <c:pt idx="281">
                  <c:v>2820</c:v>
                </c:pt>
                <c:pt idx="282">
                  <c:v>2830</c:v>
                </c:pt>
                <c:pt idx="283">
                  <c:v>2840</c:v>
                </c:pt>
                <c:pt idx="284">
                  <c:v>2850</c:v>
                </c:pt>
                <c:pt idx="285">
                  <c:v>2860</c:v>
                </c:pt>
                <c:pt idx="286">
                  <c:v>2870</c:v>
                </c:pt>
                <c:pt idx="287">
                  <c:v>2880</c:v>
                </c:pt>
                <c:pt idx="288">
                  <c:v>2890</c:v>
                </c:pt>
                <c:pt idx="289">
                  <c:v>2900</c:v>
                </c:pt>
                <c:pt idx="290">
                  <c:v>2910</c:v>
                </c:pt>
                <c:pt idx="291">
                  <c:v>2920</c:v>
                </c:pt>
                <c:pt idx="292">
                  <c:v>2930</c:v>
                </c:pt>
                <c:pt idx="293">
                  <c:v>2940</c:v>
                </c:pt>
                <c:pt idx="294">
                  <c:v>2950</c:v>
                </c:pt>
                <c:pt idx="295">
                  <c:v>2960</c:v>
                </c:pt>
                <c:pt idx="296">
                  <c:v>2970</c:v>
                </c:pt>
                <c:pt idx="297">
                  <c:v>2980</c:v>
                </c:pt>
                <c:pt idx="298">
                  <c:v>2990</c:v>
                </c:pt>
                <c:pt idx="299">
                  <c:v>3000</c:v>
                </c:pt>
                <c:pt idx="300">
                  <c:v>3010</c:v>
                </c:pt>
                <c:pt idx="301">
                  <c:v>3020</c:v>
                </c:pt>
                <c:pt idx="302">
                  <c:v>3030</c:v>
                </c:pt>
                <c:pt idx="303">
                  <c:v>3040</c:v>
                </c:pt>
                <c:pt idx="304">
                  <c:v>3050</c:v>
                </c:pt>
                <c:pt idx="305">
                  <c:v>3060</c:v>
                </c:pt>
                <c:pt idx="306">
                  <c:v>3070</c:v>
                </c:pt>
                <c:pt idx="307">
                  <c:v>3080</c:v>
                </c:pt>
                <c:pt idx="308">
                  <c:v>3090</c:v>
                </c:pt>
                <c:pt idx="309">
                  <c:v>3100</c:v>
                </c:pt>
                <c:pt idx="310">
                  <c:v>3110</c:v>
                </c:pt>
                <c:pt idx="311">
                  <c:v>3120</c:v>
                </c:pt>
                <c:pt idx="312">
                  <c:v>3130</c:v>
                </c:pt>
                <c:pt idx="313">
                  <c:v>3140</c:v>
                </c:pt>
                <c:pt idx="314">
                  <c:v>3150</c:v>
                </c:pt>
                <c:pt idx="315">
                  <c:v>3160</c:v>
                </c:pt>
                <c:pt idx="316">
                  <c:v>3170</c:v>
                </c:pt>
                <c:pt idx="317">
                  <c:v>3180</c:v>
                </c:pt>
                <c:pt idx="318">
                  <c:v>3190</c:v>
                </c:pt>
                <c:pt idx="319">
                  <c:v>3200</c:v>
                </c:pt>
                <c:pt idx="320">
                  <c:v>3210</c:v>
                </c:pt>
                <c:pt idx="321">
                  <c:v>3220</c:v>
                </c:pt>
                <c:pt idx="322">
                  <c:v>3230</c:v>
                </c:pt>
                <c:pt idx="323">
                  <c:v>3240</c:v>
                </c:pt>
                <c:pt idx="324">
                  <c:v>3250</c:v>
                </c:pt>
                <c:pt idx="325">
                  <c:v>3260</c:v>
                </c:pt>
                <c:pt idx="326">
                  <c:v>3270</c:v>
                </c:pt>
                <c:pt idx="327">
                  <c:v>3280</c:v>
                </c:pt>
                <c:pt idx="328">
                  <c:v>3290</c:v>
                </c:pt>
                <c:pt idx="329">
                  <c:v>3300</c:v>
                </c:pt>
                <c:pt idx="330">
                  <c:v>3310</c:v>
                </c:pt>
                <c:pt idx="331">
                  <c:v>3320</c:v>
                </c:pt>
                <c:pt idx="332">
                  <c:v>3330</c:v>
                </c:pt>
                <c:pt idx="333">
                  <c:v>3340</c:v>
                </c:pt>
                <c:pt idx="334">
                  <c:v>3350</c:v>
                </c:pt>
                <c:pt idx="335">
                  <c:v>3360</c:v>
                </c:pt>
                <c:pt idx="336">
                  <c:v>3370</c:v>
                </c:pt>
                <c:pt idx="337">
                  <c:v>3380</c:v>
                </c:pt>
                <c:pt idx="338">
                  <c:v>3390</c:v>
                </c:pt>
                <c:pt idx="339">
                  <c:v>3400</c:v>
                </c:pt>
                <c:pt idx="340">
                  <c:v>3410</c:v>
                </c:pt>
                <c:pt idx="341">
                  <c:v>3420</c:v>
                </c:pt>
                <c:pt idx="342">
                  <c:v>3430</c:v>
                </c:pt>
                <c:pt idx="343">
                  <c:v>3440</c:v>
                </c:pt>
                <c:pt idx="344">
                  <c:v>3450</c:v>
                </c:pt>
                <c:pt idx="345">
                  <c:v>3460</c:v>
                </c:pt>
                <c:pt idx="346">
                  <c:v>3470</c:v>
                </c:pt>
                <c:pt idx="347">
                  <c:v>3480</c:v>
                </c:pt>
                <c:pt idx="348">
                  <c:v>3490</c:v>
                </c:pt>
                <c:pt idx="349">
                  <c:v>3500</c:v>
                </c:pt>
                <c:pt idx="350">
                  <c:v>3510</c:v>
                </c:pt>
                <c:pt idx="351">
                  <c:v>3520</c:v>
                </c:pt>
                <c:pt idx="352">
                  <c:v>3530</c:v>
                </c:pt>
                <c:pt idx="353">
                  <c:v>3540</c:v>
                </c:pt>
                <c:pt idx="354">
                  <c:v>3550</c:v>
                </c:pt>
                <c:pt idx="355">
                  <c:v>3560</c:v>
                </c:pt>
                <c:pt idx="356">
                  <c:v>3570</c:v>
                </c:pt>
                <c:pt idx="357">
                  <c:v>3580</c:v>
                </c:pt>
                <c:pt idx="358">
                  <c:v>3590</c:v>
                </c:pt>
                <c:pt idx="359">
                  <c:v>3600</c:v>
                </c:pt>
                <c:pt idx="360">
                  <c:v>3610</c:v>
                </c:pt>
                <c:pt idx="361">
                  <c:v>3620</c:v>
                </c:pt>
                <c:pt idx="362">
                  <c:v>3630</c:v>
                </c:pt>
                <c:pt idx="363">
                  <c:v>3640</c:v>
                </c:pt>
                <c:pt idx="364">
                  <c:v>3650</c:v>
                </c:pt>
                <c:pt idx="365">
                  <c:v>3660</c:v>
                </c:pt>
                <c:pt idx="366">
                  <c:v>3670</c:v>
                </c:pt>
                <c:pt idx="367">
                  <c:v>3680</c:v>
                </c:pt>
                <c:pt idx="368">
                  <c:v>3690</c:v>
                </c:pt>
                <c:pt idx="369">
                  <c:v>3700</c:v>
                </c:pt>
                <c:pt idx="370">
                  <c:v>3710</c:v>
                </c:pt>
                <c:pt idx="371">
                  <c:v>3720</c:v>
                </c:pt>
                <c:pt idx="372">
                  <c:v>3730</c:v>
                </c:pt>
                <c:pt idx="373">
                  <c:v>3740</c:v>
                </c:pt>
                <c:pt idx="374">
                  <c:v>3750</c:v>
                </c:pt>
                <c:pt idx="375">
                  <c:v>3760</c:v>
                </c:pt>
                <c:pt idx="376">
                  <c:v>3770</c:v>
                </c:pt>
                <c:pt idx="377">
                  <c:v>3780</c:v>
                </c:pt>
                <c:pt idx="378">
                  <c:v>3790</c:v>
                </c:pt>
                <c:pt idx="379">
                  <c:v>3800</c:v>
                </c:pt>
                <c:pt idx="380">
                  <c:v>3810</c:v>
                </c:pt>
                <c:pt idx="381">
                  <c:v>3820</c:v>
                </c:pt>
                <c:pt idx="382">
                  <c:v>3830</c:v>
                </c:pt>
                <c:pt idx="383">
                  <c:v>3840</c:v>
                </c:pt>
                <c:pt idx="384">
                  <c:v>3850</c:v>
                </c:pt>
                <c:pt idx="385">
                  <c:v>3860</c:v>
                </c:pt>
                <c:pt idx="386">
                  <c:v>3870</c:v>
                </c:pt>
                <c:pt idx="387">
                  <c:v>3880</c:v>
                </c:pt>
                <c:pt idx="388">
                  <c:v>3890</c:v>
                </c:pt>
                <c:pt idx="389">
                  <c:v>3900</c:v>
                </c:pt>
                <c:pt idx="390">
                  <c:v>3910</c:v>
                </c:pt>
                <c:pt idx="391">
                  <c:v>3920</c:v>
                </c:pt>
                <c:pt idx="392">
                  <c:v>3930</c:v>
                </c:pt>
                <c:pt idx="393">
                  <c:v>3940</c:v>
                </c:pt>
                <c:pt idx="394">
                  <c:v>3950</c:v>
                </c:pt>
                <c:pt idx="395">
                  <c:v>3960</c:v>
                </c:pt>
                <c:pt idx="396">
                  <c:v>3970</c:v>
                </c:pt>
                <c:pt idx="397">
                  <c:v>3980</c:v>
                </c:pt>
                <c:pt idx="398">
                  <c:v>3990</c:v>
                </c:pt>
                <c:pt idx="399">
                  <c:v>4000</c:v>
                </c:pt>
                <c:pt idx="400">
                  <c:v>4010</c:v>
                </c:pt>
                <c:pt idx="401">
                  <c:v>4020</c:v>
                </c:pt>
                <c:pt idx="402">
                  <c:v>4030</c:v>
                </c:pt>
                <c:pt idx="403">
                  <c:v>4040</c:v>
                </c:pt>
                <c:pt idx="404">
                  <c:v>4050</c:v>
                </c:pt>
                <c:pt idx="405">
                  <c:v>4060</c:v>
                </c:pt>
                <c:pt idx="406">
                  <c:v>4070</c:v>
                </c:pt>
                <c:pt idx="407">
                  <c:v>4080</c:v>
                </c:pt>
                <c:pt idx="408">
                  <c:v>4090</c:v>
                </c:pt>
                <c:pt idx="409">
                  <c:v>4100</c:v>
                </c:pt>
                <c:pt idx="410">
                  <c:v>4110</c:v>
                </c:pt>
                <c:pt idx="411">
                  <c:v>4120</c:v>
                </c:pt>
                <c:pt idx="412">
                  <c:v>4130</c:v>
                </c:pt>
                <c:pt idx="413">
                  <c:v>4140</c:v>
                </c:pt>
                <c:pt idx="414">
                  <c:v>4150</c:v>
                </c:pt>
                <c:pt idx="415">
                  <c:v>4160</c:v>
                </c:pt>
                <c:pt idx="416">
                  <c:v>4170</c:v>
                </c:pt>
                <c:pt idx="417">
                  <c:v>4180</c:v>
                </c:pt>
                <c:pt idx="418">
                  <c:v>4190</c:v>
                </c:pt>
                <c:pt idx="419">
                  <c:v>4200</c:v>
                </c:pt>
                <c:pt idx="420">
                  <c:v>4210</c:v>
                </c:pt>
                <c:pt idx="421">
                  <c:v>4220</c:v>
                </c:pt>
                <c:pt idx="422">
                  <c:v>4230</c:v>
                </c:pt>
                <c:pt idx="423">
                  <c:v>4240</c:v>
                </c:pt>
                <c:pt idx="424">
                  <c:v>4250</c:v>
                </c:pt>
                <c:pt idx="425">
                  <c:v>4260</c:v>
                </c:pt>
                <c:pt idx="426">
                  <c:v>4270</c:v>
                </c:pt>
                <c:pt idx="427">
                  <c:v>4280</c:v>
                </c:pt>
                <c:pt idx="428">
                  <c:v>4290</c:v>
                </c:pt>
                <c:pt idx="429">
                  <c:v>4300</c:v>
                </c:pt>
                <c:pt idx="430">
                  <c:v>4310</c:v>
                </c:pt>
                <c:pt idx="431">
                  <c:v>4320</c:v>
                </c:pt>
                <c:pt idx="432">
                  <c:v>4330</c:v>
                </c:pt>
                <c:pt idx="433">
                  <c:v>4340</c:v>
                </c:pt>
                <c:pt idx="434">
                  <c:v>4350</c:v>
                </c:pt>
                <c:pt idx="435">
                  <c:v>4360</c:v>
                </c:pt>
                <c:pt idx="436">
                  <c:v>4370</c:v>
                </c:pt>
                <c:pt idx="437">
                  <c:v>4380</c:v>
                </c:pt>
                <c:pt idx="438">
                  <c:v>4390</c:v>
                </c:pt>
                <c:pt idx="439">
                  <c:v>4400</c:v>
                </c:pt>
                <c:pt idx="440">
                  <c:v>4410</c:v>
                </c:pt>
                <c:pt idx="441">
                  <c:v>4420</c:v>
                </c:pt>
                <c:pt idx="442">
                  <c:v>4430</c:v>
                </c:pt>
                <c:pt idx="443">
                  <c:v>4440</c:v>
                </c:pt>
                <c:pt idx="444">
                  <c:v>4450</c:v>
                </c:pt>
                <c:pt idx="445">
                  <c:v>4460</c:v>
                </c:pt>
                <c:pt idx="446">
                  <c:v>4470</c:v>
                </c:pt>
                <c:pt idx="447">
                  <c:v>4480</c:v>
                </c:pt>
                <c:pt idx="448">
                  <c:v>4490</c:v>
                </c:pt>
                <c:pt idx="449">
                  <c:v>4500</c:v>
                </c:pt>
                <c:pt idx="450">
                  <c:v>4510</c:v>
                </c:pt>
                <c:pt idx="451">
                  <c:v>4520</c:v>
                </c:pt>
                <c:pt idx="452">
                  <c:v>4530</c:v>
                </c:pt>
                <c:pt idx="453">
                  <c:v>4540</c:v>
                </c:pt>
                <c:pt idx="454">
                  <c:v>4550</c:v>
                </c:pt>
                <c:pt idx="455">
                  <c:v>4560</c:v>
                </c:pt>
                <c:pt idx="456">
                  <c:v>4570</c:v>
                </c:pt>
                <c:pt idx="457">
                  <c:v>4580</c:v>
                </c:pt>
                <c:pt idx="458">
                  <c:v>4590</c:v>
                </c:pt>
                <c:pt idx="459">
                  <c:v>4600</c:v>
                </c:pt>
                <c:pt idx="460">
                  <c:v>4610</c:v>
                </c:pt>
                <c:pt idx="461">
                  <c:v>4620</c:v>
                </c:pt>
                <c:pt idx="462">
                  <c:v>4630</c:v>
                </c:pt>
                <c:pt idx="463">
                  <c:v>4640</c:v>
                </c:pt>
                <c:pt idx="464">
                  <c:v>4650</c:v>
                </c:pt>
                <c:pt idx="465">
                  <c:v>4660</c:v>
                </c:pt>
                <c:pt idx="466">
                  <c:v>4670</c:v>
                </c:pt>
                <c:pt idx="467">
                  <c:v>4680</c:v>
                </c:pt>
                <c:pt idx="468">
                  <c:v>4690</c:v>
                </c:pt>
                <c:pt idx="469">
                  <c:v>4700</c:v>
                </c:pt>
                <c:pt idx="470">
                  <c:v>4710</c:v>
                </c:pt>
                <c:pt idx="471">
                  <c:v>4720</c:v>
                </c:pt>
                <c:pt idx="472">
                  <c:v>4730</c:v>
                </c:pt>
                <c:pt idx="473">
                  <c:v>4740</c:v>
                </c:pt>
                <c:pt idx="474">
                  <c:v>4750</c:v>
                </c:pt>
                <c:pt idx="475">
                  <c:v>4760</c:v>
                </c:pt>
                <c:pt idx="476">
                  <c:v>4770</c:v>
                </c:pt>
                <c:pt idx="477">
                  <c:v>4780</c:v>
                </c:pt>
                <c:pt idx="478">
                  <c:v>4790</c:v>
                </c:pt>
                <c:pt idx="479">
                  <c:v>4800</c:v>
                </c:pt>
                <c:pt idx="480">
                  <c:v>4810</c:v>
                </c:pt>
                <c:pt idx="481">
                  <c:v>4820</c:v>
                </c:pt>
                <c:pt idx="482">
                  <c:v>4830</c:v>
                </c:pt>
                <c:pt idx="483">
                  <c:v>4840</c:v>
                </c:pt>
                <c:pt idx="484">
                  <c:v>4850</c:v>
                </c:pt>
                <c:pt idx="485">
                  <c:v>4860</c:v>
                </c:pt>
                <c:pt idx="486">
                  <c:v>4870</c:v>
                </c:pt>
                <c:pt idx="487">
                  <c:v>4880</c:v>
                </c:pt>
                <c:pt idx="488">
                  <c:v>4890</c:v>
                </c:pt>
                <c:pt idx="489">
                  <c:v>4900</c:v>
                </c:pt>
                <c:pt idx="490">
                  <c:v>4910</c:v>
                </c:pt>
                <c:pt idx="491">
                  <c:v>4920</c:v>
                </c:pt>
                <c:pt idx="492">
                  <c:v>4930</c:v>
                </c:pt>
                <c:pt idx="493">
                  <c:v>4940</c:v>
                </c:pt>
                <c:pt idx="494">
                  <c:v>4950</c:v>
                </c:pt>
                <c:pt idx="495">
                  <c:v>4960</c:v>
                </c:pt>
                <c:pt idx="496">
                  <c:v>4970</c:v>
                </c:pt>
                <c:pt idx="497">
                  <c:v>4980</c:v>
                </c:pt>
                <c:pt idx="498">
                  <c:v>4990</c:v>
                </c:pt>
                <c:pt idx="499">
                  <c:v>5000</c:v>
                </c:pt>
                <c:pt idx="500">
                  <c:v>5010</c:v>
                </c:pt>
                <c:pt idx="501">
                  <c:v>5020</c:v>
                </c:pt>
                <c:pt idx="502">
                  <c:v>5030</c:v>
                </c:pt>
                <c:pt idx="503">
                  <c:v>5040</c:v>
                </c:pt>
                <c:pt idx="504">
                  <c:v>5050</c:v>
                </c:pt>
                <c:pt idx="505">
                  <c:v>5060</c:v>
                </c:pt>
                <c:pt idx="506">
                  <c:v>5070</c:v>
                </c:pt>
                <c:pt idx="507">
                  <c:v>5080</c:v>
                </c:pt>
                <c:pt idx="508">
                  <c:v>5090</c:v>
                </c:pt>
                <c:pt idx="509">
                  <c:v>5100</c:v>
                </c:pt>
                <c:pt idx="510">
                  <c:v>5110</c:v>
                </c:pt>
                <c:pt idx="511">
                  <c:v>5120</c:v>
                </c:pt>
                <c:pt idx="512">
                  <c:v>5130</c:v>
                </c:pt>
                <c:pt idx="513">
                  <c:v>5140</c:v>
                </c:pt>
                <c:pt idx="514">
                  <c:v>5150</c:v>
                </c:pt>
                <c:pt idx="515">
                  <c:v>5160</c:v>
                </c:pt>
                <c:pt idx="516">
                  <c:v>5170</c:v>
                </c:pt>
                <c:pt idx="517">
                  <c:v>5180</c:v>
                </c:pt>
                <c:pt idx="518">
                  <c:v>5190</c:v>
                </c:pt>
                <c:pt idx="519">
                  <c:v>5200</c:v>
                </c:pt>
                <c:pt idx="520">
                  <c:v>5210</c:v>
                </c:pt>
                <c:pt idx="521">
                  <c:v>5220</c:v>
                </c:pt>
                <c:pt idx="522">
                  <c:v>5230</c:v>
                </c:pt>
                <c:pt idx="523">
                  <c:v>5240</c:v>
                </c:pt>
                <c:pt idx="524">
                  <c:v>5250</c:v>
                </c:pt>
                <c:pt idx="525">
                  <c:v>5260</c:v>
                </c:pt>
                <c:pt idx="526">
                  <c:v>5270</c:v>
                </c:pt>
                <c:pt idx="527">
                  <c:v>5280</c:v>
                </c:pt>
                <c:pt idx="528">
                  <c:v>5290</c:v>
                </c:pt>
                <c:pt idx="529">
                  <c:v>5300</c:v>
                </c:pt>
                <c:pt idx="530">
                  <c:v>5310</c:v>
                </c:pt>
                <c:pt idx="531">
                  <c:v>5320</c:v>
                </c:pt>
                <c:pt idx="532">
                  <c:v>5330</c:v>
                </c:pt>
                <c:pt idx="533">
                  <c:v>5340</c:v>
                </c:pt>
                <c:pt idx="534">
                  <c:v>5350</c:v>
                </c:pt>
                <c:pt idx="535">
                  <c:v>5360</c:v>
                </c:pt>
                <c:pt idx="536">
                  <c:v>5370</c:v>
                </c:pt>
                <c:pt idx="537">
                  <c:v>5380</c:v>
                </c:pt>
                <c:pt idx="538">
                  <c:v>5390</c:v>
                </c:pt>
                <c:pt idx="539">
                  <c:v>5400</c:v>
                </c:pt>
                <c:pt idx="540">
                  <c:v>5410</c:v>
                </c:pt>
                <c:pt idx="541">
                  <c:v>5420</c:v>
                </c:pt>
                <c:pt idx="542">
                  <c:v>5430</c:v>
                </c:pt>
                <c:pt idx="543">
                  <c:v>5440</c:v>
                </c:pt>
                <c:pt idx="544">
                  <c:v>5450</c:v>
                </c:pt>
                <c:pt idx="545">
                  <c:v>5460</c:v>
                </c:pt>
                <c:pt idx="546">
                  <c:v>5470</c:v>
                </c:pt>
                <c:pt idx="547">
                  <c:v>5480</c:v>
                </c:pt>
                <c:pt idx="548">
                  <c:v>5490</c:v>
                </c:pt>
                <c:pt idx="549">
                  <c:v>5500</c:v>
                </c:pt>
                <c:pt idx="550">
                  <c:v>5510</c:v>
                </c:pt>
                <c:pt idx="551">
                  <c:v>5520</c:v>
                </c:pt>
                <c:pt idx="552">
                  <c:v>5530</c:v>
                </c:pt>
                <c:pt idx="553">
                  <c:v>5540</c:v>
                </c:pt>
                <c:pt idx="554">
                  <c:v>5550</c:v>
                </c:pt>
                <c:pt idx="555">
                  <c:v>5560</c:v>
                </c:pt>
                <c:pt idx="556">
                  <c:v>5570</c:v>
                </c:pt>
                <c:pt idx="557">
                  <c:v>5580</c:v>
                </c:pt>
                <c:pt idx="558">
                  <c:v>5590</c:v>
                </c:pt>
                <c:pt idx="559">
                  <c:v>5600</c:v>
                </c:pt>
                <c:pt idx="560">
                  <c:v>5610</c:v>
                </c:pt>
                <c:pt idx="561">
                  <c:v>5620</c:v>
                </c:pt>
                <c:pt idx="562">
                  <c:v>5630</c:v>
                </c:pt>
                <c:pt idx="563">
                  <c:v>5640</c:v>
                </c:pt>
                <c:pt idx="564">
                  <c:v>5650</c:v>
                </c:pt>
                <c:pt idx="565">
                  <c:v>5660</c:v>
                </c:pt>
                <c:pt idx="566">
                  <c:v>5670</c:v>
                </c:pt>
                <c:pt idx="567">
                  <c:v>5680</c:v>
                </c:pt>
                <c:pt idx="568">
                  <c:v>5690</c:v>
                </c:pt>
                <c:pt idx="569">
                  <c:v>5700</c:v>
                </c:pt>
                <c:pt idx="570">
                  <c:v>5710</c:v>
                </c:pt>
                <c:pt idx="571">
                  <c:v>5720</c:v>
                </c:pt>
                <c:pt idx="572">
                  <c:v>5730</c:v>
                </c:pt>
                <c:pt idx="573">
                  <c:v>5740</c:v>
                </c:pt>
                <c:pt idx="574">
                  <c:v>5750</c:v>
                </c:pt>
                <c:pt idx="575">
                  <c:v>5760</c:v>
                </c:pt>
                <c:pt idx="576">
                  <c:v>5770</c:v>
                </c:pt>
                <c:pt idx="577">
                  <c:v>5780</c:v>
                </c:pt>
                <c:pt idx="578">
                  <c:v>5790</c:v>
                </c:pt>
                <c:pt idx="579">
                  <c:v>5800</c:v>
                </c:pt>
                <c:pt idx="580">
                  <c:v>5810</c:v>
                </c:pt>
                <c:pt idx="581">
                  <c:v>5820</c:v>
                </c:pt>
                <c:pt idx="582">
                  <c:v>5830</c:v>
                </c:pt>
                <c:pt idx="583">
                  <c:v>5840</c:v>
                </c:pt>
                <c:pt idx="584">
                  <c:v>5850</c:v>
                </c:pt>
                <c:pt idx="585">
                  <c:v>5860</c:v>
                </c:pt>
                <c:pt idx="586">
                  <c:v>5870</c:v>
                </c:pt>
                <c:pt idx="587">
                  <c:v>5880</c:v>
                </c:pt>
                <c:pt idx="588">
                  <c:v>5890</c:v>
                </c:pt>
                <c:pt idx="589">
                  <c:v>5900</c:v>
                </c:pt>
                <c:pt idx="590">
                  <c:v>5910</c:v>
                </c:pt>
                <c:pt idx="591">
                  <c:v>5920</c:v>
                </c:pt>
                <c:pt idx="592">
                  <c:v>5930</c:v>
                </c:pt>
                <c:pt idx="593">
                  <c:v>5940</c:v>
                </c:pt>
                <c:pt idx="594">
                  <c:v>5950</c:v>
                </c:pt>
                <c:pt idx="595">
                  <c:v>5960</c:v>
                </c:pt>
                <c:pt idx="596">
                  <c:v>5970</c:v>
                </c:pt>
                <c:pt idx="597">
                  <c:v>5980</c:v>
                </c:pt>
                <c:pt idx="598">
                  <c:v>5990</c:v>
                </c:pt>
                <c:pt idx="599">
                  <c:v>6000</c:v>
                </c:pt>
                <c:pt idx="600">
                  <c:v>6010</c:v>
                </c:pt>
                <c:pt idx="601">
                  <c:v>6020</c:v>
                </c:pt>
                <c:pt idx="602">
                  <c:v>6030</c:v>
                </c:pt>
                <c:pt idx="603">
                  <c:v>6040</c:v>
                </c:pt>
                <c:pt idx="604">
                  <c:v>6050</c:v>
                </c:pt>
                <c:pt idx="605">
                  <c:v>6060</c:v>
                </c:pt>
                <c:pt idx="606">
                  <c:v>6070</c:v>
                </c:pt>
                <c:pt idx="607">
                  <c:v>6080</c:v>
                </c:pt>
                <c:pt idx="608">
                  <c:v>6090</c:v>
                </c:pt>
                <c:pt idx="609">
                  <c:v>6100</c:v>
                </c:pt>
                <c:pt idx="610">
                  <c:v>6110</c:v>
                </c:pt>
                <c:pt idx="611">
                  <c:v>6120</c:v>
                </c:pt>
                <c:pt idx="612">
                  <c:v>6130</c:v>
                </c:pt>
                <c:pt idx="613">
                  <c:v>6140</c:v>
                </c:pt>
                <c:pt idx="614">
                  <c:v>6150</c:v>
                </c:pt>
                <c:pt idx="615">
                  <c:v>6160</c:v>
                </c:pt>
                <c:pt idx="616">
                  <c:v>6170</c:v>
                </c:pt>
                <c:pt idx="617">
                  <c:v>6180</c:v>
                </c:pt>
                <c:pt idx="618">
                  <c:v>6190</c:v>
                </c:pt>
                <c:pt idx="619">
                  <c:v>6200</c:v>
                </c:pt>
                <c:pt idx="620">
                  <c:v>6210</c:v>
                </c:pt>
                <c:pt idx="621">
                  <c:v>6220</c:v>
                </c:pt>
                <c:pt idx="622">
                  <c:v>6230</c:v>
                </c:pt>
                <c:pt idx="623">
                  <c:v>6240</c:v>
                </c:pt>
                <c:pt idx="624">
                  <c:v>6250</c:v>
                </c:pt>
                <c:pt idx="625">
                  <c:v>6260</c:v>
                </c:pt>
                <c:pt idx="626">
                  <c:v>6270</c:v>
                </c:pt>
                <c:pt idx="627">
                  <c:v>6280</c:v>
                </c:pt>
                <c:pt idx="628">
                  <c:v>6290</c:v>
                </c:pt>
                <c:pt idx="629">
                  <c:v>6300</c:v>
                </c:pt>
                <c:pt idx="630">
                  <c:v>6310</c:v>
                </c:pt>
                <c:pt idx="631">
                  <c:v>6320</c:v>
                </c:pt>
                <c:pt idx="632">
                  <c:v>6330</c:v>
                </c:pt>
                <c:pt idx="633">
                  <c:v>6340</c:v>
                </c:pt>
                <c:pt idx="634">
                  <c:v>6350</c:v>
                </c:pt>
                <c:pt idx="635">
                  <c:v>6360</c:v>
                </c:pt>
                <c:pt idx="636">
                  <c:v>6370</c:v>
                </c:pt>
                <c:pt idx="637">
                  <c:v>6380</c:v>
                </c:pt>
                <c:pt idx="638">
                  <c:v>6390</c:v>
                </c:pt>
                <c:pt idx="639">
                  <c:v>6400</c:v>
                </c:pt>
                <c:pt idx="640">
                  <c:v>6410</c:v>
                </c:pt>
                <c:pt idx="641">
                  <c:v>6420</c:v>
                </c:pt>
                <c:pt idx="642">
                  <c:v>6430</c:v>
                </c:pt>
                <c:pt idx="643">
                  <c:v>6440</c:v>
                </c:pt>
                <c:pt idx="644">
                  <c:v>6450</c:v>
                </c:pt>
                <c:pt idx="645">
                  <c:v>6460</c:v>
                </c:pt>
                <c:pt idx="646">
                  <c:v>6470</c:v>
                </c:pt>
                <c:pt idx="647">
                  <c:v>6480</c:v>
                </c:pt>
                <c:pt idx="648">
                  <c:v>6490</c:v>
                </c:pt>
                <c:pt idx="649">
                  <c:v>6500</c:v>
                </c:pt>
                <c:pt idx="650">
                  <c:v>6510</c:v>
                </c:pt>
                <c:pt idx="651">
                  <c:v>6520</c:v>
                </c:pt>
                <c:pt idx="652">
                  <c:v>6530</c:v>
                </c:pt>
                <c:pt idx="653">
                  <c:v>6540</c:v>
                </c:pt>
                <c:pt idx="654">
                  <c:v>6550</c:v>
                </c:pt>
                <c:pt idx="655">
                  <c:v>6560</c:v>
                </c:pt>
                <c:pt idx="656">
                  <c:v>6570</c:v>
                </c:pt>
                <c:pt idx="657">
                  <c:v>6580</c:v>
                </c:pt>
                <c:pt idx="658">
                  <c:v>6590</c:v>
                </c:pt>
                <c:pt idx="659">
                  <c:v>6600</c:v>
                </c:pt>
                <c:pt idx="660">
                  <c:v>6610</c:v>
                </c:pt>
                <c:pt idx="661">
                  <c:v>6620</c:v>
                </c:pt>
                <c:pt idx="662">
                  <c:v>6630</c:v>
                </c:pt>
                <c:pt idx="663">
                  <c:v>6640</c:v>
                </c:pt>
                <c:pt idx="664">
                  <c:v>6650</c:v>
                </c:pt>
                <c:pt idx="665">
                  <c:v>6660</c:v>
                </c:pt>
                <c:pt idx="666">
                  <c:v>6670</c:v>
                </c:pt>
                <c:pt idx="667">
                  <c:v>6680</c:v>
                </c:pt>
                <c:pt idx="668">
                  <c:v>6690</c:v>
                </c:pt>
                <c:pt idx="669">
                  <c:v>6700</c:v>
                </c:pt>
                <c:pt idx="670">
                  <c:v>6710</c:v>
                </c:pt>
                <c:pt idx="671">
                  <c:v>6720</c:v>
                </c:pt>
                <c:pt idx="672">
                  <c:v>6730</c:v>
                </c:pt>
                <c:pt idx="673">
                  <c:v>6740</c:v>
                </c:pt>
                <c:pt idx="674">
                  <c:v>6750</c:v>
                </c:pt>
                <c:pt idx="675">
                  <c:v>6760</c:v>
                </c:pt>
                <c:pt idx="676">
                  <c:v>6770</c:v>
                </c:pt>
                <c:pt idx="677">
                  <c:v>6780</c:v>
                </c:pt>
                <c:pt idx="678">
                  <c:v>6790</c:v>
                </c:pt>
                <c:pt idx="679">
                  <c:v>6800</c:v>
                </c:pt>
                <c:pt idx="680">
                  <c:v>6810</c:v>
                </c:pt>
                <c:pt idx="681">
                  <c:v>6820</c:v>
                </c:pt>
                <c:pt idx="682">
                  <c:v>6830</c:v>
                </c:pt>
                <c:pt idx="683">
                  <c:v>6840</c:v>
                </c:pt>
                <c:pt idx="684">
                  <c:v>6850</c:v>
                </c:pt>
                <c:pt idx="685">
                  <c:v>6860</c:v>
                </c:pt>
                <c:pt idx="686">
                  <c:v>6870</c:v>
                </c:pt>
                <c:pt idx="687">
                  <c:v>6880</c:v>
                </c:pt>
                <c:pt idx="688">
                  <c:v>6890</c:v>
                </c:pt>
                <c:pt idx="689">
                  <c:v>6900</c:v>
                </c:pt>
                <c:pt idx="690">
                  <c:v>6910</c:v>
                </c:pt>
                <c:pt idx="691">
                  <c:v>6920</c:v>
                </c:pt>
                <c:pt idx="692">
                  <c:v>6930</c:v>
                </c:pt>
                <c:pt idx="693">
                  <c:v>6940</c:v>
                </c:pt>
                <c:pt idx="694">
                  <c:v>6950</c:v>
                </c:pt>
                <c:pt idx="695">
                  <c:v>6960</c:v>
                </c:pt>
                <c:pt idx="696">
                  <c:v>6970</c:v>
                </c:pt>
                <c:pt idx="697">
                  <c:v>6980</c:v>
                </c:pt>
                <c:pt idx="698">
                  <c:v>6990</c:v>
                </c:pt>
                <c:pt idx="699">
                  <c:v>7000</c:v>
                </c:pt>
                <c:pt idx="700">
                  <c:v>7010</c:v>
                </c:pt>
                <c:pt idx="701">
                  <c:v>7020</c:v>
                </c:pt>
                <c:pt idx="702">
                  <c:v>7030</c:v>
                </c:pt>
                <c:pt idx="703">
                  <c:v>7040</c:v>
                </c:pt>
                <c:pt idx="704">
                  <c:v>7050</c:v>
                </c:pt>
                <c:pt idx="705">
                  <c:v>7060</c:v>
                </c:pt>
                <c:pt idx="706">
                  <c:v>7070</c:v>
                </c:pt>
                <c:pt idx="707">
                  <c:v>7080</c:v>
                </c:pt>
                <c:pt idx="708">
                  <c:v>7090</c:v>
                </c:pt>
                <c:pt idx="709">
                  <c:v>7100</c:v>
                </c:pt>
                <c:pt idx="710">
                  <c:v>7110</c:v>
                </c:pt>
                <c:pt idx="711">
                  <c:v>7120</c:v>
                </c:pt>
                <c:pt idx="712">
                  <c:v>7130</c:v>
                </c:pt>
                <c:pt idx="713">
                  <c:v>7140</c:v>
                </c:pt>
                <c:pt idx="714">
                  <c:v>7150</c:v>
                </c:pt>
                <c:pt idx="715">
                  <c:v>7160</c:v>
                </c:pt>
                <c:pt idx="716">
                  <c:v>7170</c:v>
                </c:pt>
                <c:pt idx="717">
                  <c:v>7180</c:v>
                </c:pt>
                <c:pt idx="718">
                  <c:v>7190</c:v>
                </c:pt>
                <c:pt idx="719">
                  <c:v>7200</c:v>
                </c:pt>
                <c:pt idx="720">
                  <c:v>7210</c:v>
                </c:pt>
                <c:pt idx="721">
                  <c:v>7220</c:v>
                </c:pt>
                <c:pt idx="722">
                  <c:v>7230</c:v>
                </c:pt>
                <c:pt idx="723">
                  <c:v>7240</c:v>
                </c:pt>
                <c:pt idx="724">
                  <c:v>7250</c:v>
                </c:pt>
                <c:pt idx="725">
                  <c:v>7260</c:v>
                </c:pt>
                <c:pt idx="726">
                  <c:v>7270</c:v>
                </c:pt>
                <c:pt idx="727">
                  <c:v>7280</c:v>
                </c:pt>
                <c:pt idx="728">
                  <c:v>7290</c:v>
                </c:pt>
                <c:pt idx="729">
                  <c:v>7300</c:v>
                </c:pt>
                <c:pt idx="730">
                  <c:v>7310</c:v>
                </c:pt>
                <c:pt idx="731">
                  <c:v>7320</c:v>
                </c:pt>
                <c:pt idx="732">
                  <c:v>7330</c:v>
                </c:pt>
                <c:pt idx="733">
                  <c:v>7340</c:v>
                </c:pt>
                <c:pt idx="734">
                  <c:v>7350</c:v>
                </c:pt>
                <c:pt idx="735">
                  <c:v>7360</c:v>
                </c:pt>
                <c:pt idx="736">
                  <c:v>7370</c:v>
                </c:pt>
                <c:pt idx="737">
                  <c:v>7380</c:v>
                </c:pt>
                <c:pt idx="738">
                  <c:v>7390</c:v>
                </c:pt>
                <c:pt idx="739">
                  <c:v>7400</c:v>
                </c:pt>
                <c:pt idx="740">
                  <c:v>7410</c:v>
                </c:pt>
                <c:pt idx="741">
                  <c:v>7420</c:v>
                </c:pt>
                <c:pt idx="742">
                  <c:v>7430</c:v>
                </c:pt>
                <c:pt idx="743">
                  <c:v>7440</c:v>
                </c:pt>
                <c:pt idx="744">
                  <c:v>7450</c:v>
                </c:pt>
                <c:pt idx="745">
                  <c:v>7460</c:v>
                </c:pt>
                <c:pt idx="746">
                  <c:v>7470</c:v>
                </c:pt>
                <c:pt idx="747">
                  <c:v>7480</c:v>
                </c:pt>
                <c:pt idx="748">
                  <c:v>7490</c:v>
                </c:pt>
                <c:pt idx="749">
                  <c:v>7500</c:v>
                </c:pt>
                <c:pt idx="750">
                  <c:v>7510</c:v>
                </c:pt>
                <c:pt idx="751">
                  <c:v>7520</c:v>
                </c:pt>
                <c:pt idx="752">
                  <c:v>7530</c:v>
                </c:pt>
                <c:pt idx="753">
                  <c:v>7540</c:v>
                </c:pt>
                <c:pt idx="754">
                  <c:v>7550</c:v>
                </c:pt>
                <c:pt idx="755">
                  <c:v>7560</c:v>
                </c:pt>
                <c:pt idx="756">
                  <c:v>7570</c:v>
                </c:pt>
                <c:pt idx="757">
                  <c:v>7580</c:v>
                </c:pt>
                <c:pt idx="758">
                  <c:v>7590</c:v>
                </c:pt>
                <c:pt idx="759">
                  <c:v>7600</c:v>
                </c:pt>
                <c:pt idx="760">
                  <c:v>7610</c:v>
                </c:pt>
                <c:pt idx="761">
                  <c:v>7620</c:v>
                </c:pt>
                <c:pt idx="762">
                  <c:v>7630</c:v>
                </c:pt>
                <c:pt idx="763">
                  <c:v>7640</c:v>
                </c:pt>
                <c:pt idx="764">
                  <c:v>7650</c:v>
                </c:pt>
                <c:pt idx="765">
                  <c:v>7660</c:v>
                </c:pt>
                <c:pt idx="766">
                  <c:v>7670</c:v>
                </c:pt>
                <c:pt idx="767">
                  <c:v>7680</c:v>
                </c:pt>
                <c:pt idx="768">
                  <c:v>7690</c:v>
                </c:pt>
                <c:pt idx="769">
                  <c:v>7700</c:v>
                </c:pt>
                <c:pt idx="770">
                  <c:v>7710</c:v>
                </c:pt>
                <c:pt idx="771">
                  <c:v>7720</c:v>
                </c:pt>
                <c:pt idx="772">
                  <c:v>7730</c:v>
                </c:pt>
                <c:pt idx="773">
                  <c:v>7740</c:v>
                </c:pt>
                <c:pt idx="774">
                  <c:v>7750</c:v>
                </c:pt>
                <c:pt idx="775">
                  <c:v>7760</c:v>
                </c:pt>
                <c:pt idx="776">
                  <c:v>7770</c:v>
                </c:pt>
                <c:pt idx="777">
                  <c:v>7780</c:v>
                </c:pt>
                <c:pt idx="778">
                  <c:v>7790</c:v>
                </c:pt>
                <c:pt idx="779">
                  <c:v>7800</c:v>
                </c:pt>
                <c:pt idx="780">
                  <c:v>7810</c:v>
                </c:pt>
                <c:pt idx="781">
                  <c:v>7820</c:v>
                </c:pt>
                <c:pt idx="782">
                  <c:v>7830</c:v>
                </c:pt>
                <c:pt idx="783">
                  <c:v>7840</c:v>
                </c:pt>
                <c:pt idx="784">
                  <c:v>7850</c:v>
                </c:pt>
                <c:pt idx="785">
                  <c:v>7860</c:v>
                </c:pt>
                <c:pt idx="786">
                  <c:v>7870</c:v>
                </c:pt>
                <c:pt idx="787">
                  <c:v>7880</c:v>
                </c:pt>
                <c:pt idx="788">
                  <c:v>7890</c:v>
                </c:pt>
                <c:pt idx="789">
                  <c:v>7900</c:v>
                </c:pt>
                <c:pt idx="790">
                  <c:v>7910</c:v>
                </c:pt>
                <c:pt idx="791">
                  <c:v>7920</c:v>
                </c:pt>
                <c:pt idx="792">
                  <c:v>7930</c:v>
                </c:pt>
                <c:pt idx="793">
                  <c:v>7940</c:v>
                </c:pt>
                <c:pt idx="794">
                  <c:v>7950</c:v>
                </c:pt>
                <c:pt idx="795">
                  <c:v>7960</c:v>
                </c:pt>
                <c:pt idx="796">
                  <c:v>7970</c:v>
                </c:pt>
                <c:pt idx="797">
                  <c:v>7980</c:v>
                </c:pt>
                <c:pt idx="798">
                  <c:v>7990</c:v>
                </c:pt>
                <c:pt idx="799">
                  <c:v>8000</c:v>
                </c:pt>
                <c:pt idx="800">
                  <c:v>8010</c:v>
                </c:pt>
                <c:pt idx="801">
                  <c:v>8020</c:v>
                </c:pt>
                <c:pt idx="802">
                  <c:v>8030</c:v>
                </c:pt>
                <c:pt idx="803">
                  <c:v>8040</c:v>
                </c:pt>
                <c:pt idx="804">
                  <c:v>8050</c:v>
                </c:pt>
                <c:pt idx="805">
                  <c:v>8060</c:v>
                </c:pt>
                <c:pt idx="806">
                  <c:v>8070</c:v>
                </c:pt>
                <c:pt idx="807">
                  <c:v>8080</c:v>
                </c:pt>
                <c:pt idx="808">
                  <c:v>8090</c:v>
                </c:pt>
                <c:pt idx="809">
                  <c:v>8100</c:v>
                </c:pt>
                <c:pt idx="810">
                  <c:v>8110</c:v>
                </c:pt>
                <c:pt idx="811">
                  <c:v>8120</c:v>
                </c:pt>
                <c:pt idx="812">
                  <c:v>8130</c:v>
                </c:pt>
                <c:pt idx="813">
                  <c:v>8140</c:v>
                </c:pt>
                <c:pt idx="814">
                  <c:v>8150</c:v>
                </c:pt>
                <c:pt idx="815">
                  <c:v>8160</c:v>
                </c:pt>
                <c:pt idx="816">
                  <c:v>8170</c:v>
                </c:pt>
                <c:pt idx="817">
                  <c:v>8180</c:v>
                </c:pt>
                <c:pt idx="818">
                  <c:v>8190</c:v>
                </c:pt>
                <c:pt idx="819">
                  <c:v>8200</c:v>
                </c:pt>
                <c:pt idx="820">
                  <c:v>8210</c:v>
                </c:pt>
                <c:pt idx="821">
                  <c:v>8220</c:v>
                </c:pt>
                <c:pt idx="822">
                  <c:v>8230</c:v>
                </c:pt>
                <c:pt idx="823">
                  <c:v>8240</c:v>
                </c:pt>
                <c:pt idx="824">
                  <c:v>8250</c:v>
                </c:pt>
                <c:pt idx="825">
                  <c:v>8260</c:v>
                </c:pt>
                <c:pt idx="826">
                  <c:v>8270</c:v>
                </c:pt>
                <c:pt idx="827">
                  <c:v>8280</c:v>
                </c:pt>
                <c:pt idx="828">
                  <c:v>8290</c:v>
                </c:pt>
                <c:pt idx="829">
                  <c:v>8300</c:v>
                </c:pt>
                <c:pt idx="830">
                  <c:v>8310</c:v>
                </c:pt>
                <c:pt idx="831">
                  <c:v>8320</c:v>
                </c:pt>
                <c:pt idx="832">
                  <c:v>8330</c:v>
                </c:pt>
                <c:pt idx="833">
                  <c:v>8340</c:v>
                </c:pt>
                <c:pt idx="834">
                  <c:v>8350</c:v>
                </c:pt>
                <c:pt idx="835">
                  <c:v>8360</c:v>
                </c:pt>
                <c:pt idx="836">
                  <c:v>8370</c:v>
                </c:pt>
                <c:pt idx="837">
                  <c:v>8380</c:v>
                </c:pt>
                <c:pt idx="838">
                  <c:v>8390</c:v>
                </c:pt>
                <c:pt idx="839">
                  <c:v>8400</c:v>
                </c:pt>
                <c:pt idx="840">
                  <c:v>8410</c:v>
                </c:pt>
                <c:pt idx="841">
                  <c:v>8420</c:v>
                </c:pt>
                <c:pt idx="842">
                  <c:v>8430</c:v>
                </c:pt>
                <c:pt idx="843">
                  <c:v>8440</c:v>
                </c:pt>
                <c:pt idx="844">
                  <c:v>8450</c:v>
                </c:pt>
                <c:pt idx="845">
                  <c:v>8460</c:v>
                </c:pt>
                <c:pt idx="846">
                  <c:v>8470</c:v>
                </c:pt>
                <c:pt idx="847">
                  <c:v>8480</c:v>
                </c:pt>
                <c:pt idx="848">
                  <c:v>8490</c:v>
                </c:pt>
                <c:pt idx="849">
                  <c:v>8500</c:v>
                </c:pt>
                <c:pt idx="850">
                  <c:v>8510</c:v>
                </c:pt>
                <c:pt idx="851">
                  <c:v>8520</c:v>
                </c:pt>
                <c:pt idx="852">
                  <c:v>8530</c:v>
                </c:pt>
                <c:pt idx="853">
                  <c:v>8540</c:v>
                </c:pt>
                <c:pt idx="854">
                  <c:v>8550</c:v>
                </c:pt>
                <c:pt idx="855">
                  <c:v>8560</c:v>
                </c:pt>
                <c:pt idx="856">
                  <c:v>8570</c:v>
                </c:pt>
                <c:pt idx="857">
                  <c:v>8580</c:v>
                </c:pt>
                <c:pt idx="858">
                  <c:v>8590</c:v>
                </c:pt>
                <c:pt idx="859">
                  <c:v>8600</c:v>
                </c:pt>
                <c:pt idx="860">
                  <c:v>8610</c:v>
                </c:pt>
                <c:pt idx="861">
                  <c:v>8620</c:v>
                </c:pt>
                <c:pt idx="862">
                  <c:v>8630</c:v>
                </c:pt>
                <c:pt idx="863">
                  <c:v>8640</c:v>
                </c:pt>
                <c:pt idx="864">
                  <c:v>8650</c:v>
                </c:pt>
                <c:pt idx="865">
                  <c:v>8660</c:v>
                </c:pt>
                <c:pt idx="866">
                  <c:v>8670</c:v>
                </c:pt>
                <c:pt idx="867">
                  <c:v>8680</c:v>
                </c:pt>
                <c:pt idx="868">
                  <c:v>8690</c:v>
                </c:pt>
                <c:pt idx="869">
                  <c:v>8700</c:v>
                </c:pt>
                <c:pt idx="870">
                  <c:v>8710</c:v>
                </c:pt>
                <c:pt idx="871">
                  <c:v>8720</c:v>
                </c:pt>
                <c:pt idx="872">
                  <c:v>8730</c:v>
                </c:pt>
                <c:pt idx="873">
                  <c:v>8740</c:v>
                </c:pt>
                <c:pt idx="874">
                  <c:v>8750</c:v>
                </c:pt>
                <c:pt idx="875">
                  <c:v>8760</c:v>
                </c:pt>
                <c:pt idx="876">
                  <c:v>8770</c:v>
                </c:pt>
                <c:pt idx="877">
                  <c:v>8780</c:v>
                </c:pt>
                <c:pt idx="878">
                  <c:v>8790</c:v>
                </c:pt>
                <c:pt idx="879">
                  <c:v>8800</c:v>
                </c:pt>
                <c:pt idx="880">
                  <c:v>8810</c:v>
                </c:pt>
                <c:pt idx="881">
                  <c:v>8820</c:v>
                </c:pt>
                <c:pt idx="882">
                  <c:v>8830</c:v>
                </c:pt>
                <c:pt idx="883">
                  <c:v>8840</c:v>
                </c:pt>
                <c:pt idx="884">
                  <c:v>8850</c:v>
                </c:pt>
                <c:pt idx="885">
                  <c:v>8860</c:v>
                </c:pt>
                <c:pt idx="886">
                  <c:v>8870</c:v>
                </c:pt>
                <c:pt idx="887">
                  <c:v>8880</c:v>
                </c:pt>
                <c:pt idx="888">
                  <c:v>8890</c:v>
                </c:pt>
                <c:pt idx="889">
                  <c:v>8900</c:v>
                </c:pt>
                <c:pt idx="890">
                  <c:v>8910</c:v>
                </c:pt>
                <c:pt idx="891">
                  <c:v>8920</c:v>
                </c:pt>
                <c:pt idx="892">
                  <c:v>8930</c:v>
                </c:pt>
                <c:pt idx="893">
                  <c:v>8940</c:v>
                </c:pt>
                <c:pt idx="894">
                  <c:v>8950</c:v>
                </c:pt>
                <c:pt idx="895">
                  <c:v>8960</c:v>
                </c:pt>
                <c:pt idx="896">
                  <c:v>8970</c:v>
                </c:pt>
                <c:pt idx="897">
                  <c:v>8980</c:v>
                </c:pt>
                <c:pt idx="898">
                  <c:v>8990</c:v>
                </c:pt>
                <c:pt idx="899">
                  <c:v>9000</c:v>
                </c:pt>
                <c:pt idx="900">
                  <c:v>9010</c:v>
                </c:pt>
                <c:pt idx="901">
                  <c:v>9020</c:v>
                </c:pt>
                <c:pt idx="902">
                  <c:v>9030</c:v>
                </c:pt>
                <c:pt idx="903">
                  <c:v>9040</c:v>
                </c:pt>
                <c:pt idx="904">
                  <c:v>9050</c:v>
                </c:pt>
                <c:pt idx="905">
                  <c:v>9060</c:v>
                </c:pt>
                <c:pt idx="906">
                  <c:v>9070</c:v>
                </c:pt>
                <c:pt idx="907">
                  <c:v>9080</c:v>
                </c:pt>
                <c:pt idx="908">
                  <c:v>9090</c:v>
                </c:pt>
                <c:pt idx="909">
                  <c:v>9100</c:v>
                </c:pt>
                <c:pt idx="910">
                  <c:v>9110</c:v>
                </c:pt>
                <c:pt idx="911">
                  <c:v>9120</c:v>
                </c:pt>
                <c:pt idx="912">
                  <c:v>9130</c:v>
                </c:pt>
                <c:pt idx="913">
                  <c:v>9140</c:v>
                </c:pt>
                <c:pt idx="914">
                  <c:v>9150</c:v>
                </c:pt>
                <c:pt idx="915">
                  <c:v>9160</c:v>
                </c:pt>
                <c:pt idx="916">
                  <c:v>9170</c:v>
                </c:pt>
                <c:pt idx="917">
                  <c:v>9180</c:v>
                </c:pt>
                <c:pt idx="918">
                  <c:v>9190</c:v>
                </c:pt>
                <c:pt idx="919">
                  <c:v>9200</c:v>
                </c:pt>
                <c:pt idx="920">
                  <c:v>9210</c:v>
                </c:pt>
                <c:pt idx="921">
                  <c:v>9220</c:v>
                </c:pt>
                <c:pt idx="922">
                  <c:v>9230</c:v>
                </c:pt>
                <c:pt idx="923">
                  <c:v>9240</c:v>
                </c:pt>
                <c:pt idx="924">
                  <c:v>9250</c:v>
                </c:pt>
                <c:pt idx="925">
                  <c:v>9260</c:v>
                </c:pt>
                <c:pt idx="926">
                  <c:v>9270</c:v>
                </c:pt>
                <c:pt idx="927">
                  <c:v>9280</c:v>
                </c:pt>
                <c:pt idx="928">
                  <c:v>9290</c:v>
                </c:pt>
                <c:pt idx="929">
                  <c:v>9300</c:v>
                </c:pt>
                <c:pt idx="930">
                  <c:v>9310</c:v>
                </c:pt>
                <c:pt idx="931">
                  <c:v>9320</c:v>
                </c:pt>
                <c:pt idx="932">
                  <c:v>9330</c:v>
                </c:pt>
                <c:pt idx="933">
                  <c:v>9340</c:v>
                </c:pt>
                <c:pt idx="934">
                  <c:v>9350</c:v>
                </c:pt>
                <c:pt idx="935">
                  <c:v>9360</c:v>
                </c:pt>
                <c:pt idx="936">
                  <c:v>9370</c:v>
                </c:pt>
                <c:pt idx="937">
                  <c:v>9380</c:v>
                </c:pt>
                <c:pt idx="938">
                  <c:v>9390</c:v>
                </c:pt>
                <c:pt idx="939">
                  <c:v>9400</c:v>
                </c:pt>
                <c:pt idx="940">
                  <c:v>9410</c:v>
                </c:pt>
                <c:pt idx="941">
                  <c:v>9420</c:v>
                </c:pt>
                <c:pt idx="942">
                  <c:v>9430</c:v>
                </c:pt>
                <c:pt idx="943">
                  <c:v>9440</c:v>
                </c:pt>
                <c:pt idx="944">
                  <c:v>9450</c:v>
                </c:pt>
                <c:pt idx="945">
                  <c:v>9460</c:v>
                </c:pt>
                <c:pt idx="946">
                  <c:v>9470</c:v>
                </c:pt>
                <c:pt idx="947">
                  <c:v>9480</c:v>
                </c:pt>
                <c:pt idx="948">
                  <c:v>9490</c:v>
                </c:pt>
                <c:pt idx="949">
                  <c:v>9500</c:v>
                </c:pt>
                <c:pt idx="950">
                  <c:v>9510</c:v>
                </c:pt>
                <c:pt idx="951">
                  <c:v>9520</c:v>
                </c:pt>
                <c:pt idx="952">
                  <c:v>9530</c:v>
                </c:pt>
                <c:pt idx="953">
                  <c:v>9540</c:v>
                </c:pt>
                <c:pt idx="954">
                  <c:v>9550</c:v>
                </c:pt>
                <c:pt idx="955">
                  <c:v>9560</c:v>
                </c:pt>
                <c:pt idx="956">
                  <c:v>9570</c:v>
                </c:pt>
                <c:pt idx="957">
                  <c:v>9580</c:v>
                </c:pt>
                <c:pt idx="958">
                  <c:v>9590</c:v>
                </c:pt>
                <c:pt idx="959">
                  <c:v>9600</c:v>
                </c:pt>
                <c:pt idx="960">
                  <c:v>9610</c:v>
                </c:pt>
                <c:pt idx="961">
                  <c:v>9620</c:v>
                </c:pt>
                <c:pt idx="962">
                  <c:v>9630</c:v>
                </c:pt>
                <c:pt idx="963">
                  <c:v>9640</c:v>
                </c:pt>
                <c:pt idx="964">
                  <c:v>9650</c:v>
                </c:pt>
                <c:pt idx="965">
                  <c:v>9660</c:v>
                </c:pt>
                <c:pt idx="966">
                  <c:v>9670</c:v>
                </c:pt>
                <c:pt idx="967">
                  <c:v>9680</c:v>
                </c:pt>
                <c:pt idx="968">
                  <c:v>9690</c:v>
                </c:pt>
                <c:pt idx="969">
                  <c:v>9700</c:v>
                </c:pt>
                <c:pt idx="970">
                  <c:v>9710</c:v>
                </c:pt>
                <c:pt idx="971">
                  <c:v>9720</c:v>
                </c:pt>
                <c:pt idx="972">
                  <c:v>9730</c:v>
                </c:pt>
                <c:pt idx="973">
                  <c:v>9740</c:v>
                </c:pt>
                <c:pt idx="974">
                  <c:v>9750</c:v>
                </c:pt>
                <c:pt idx="975">
                  <c:v>9760</c:v>
                </c:pt>
                <c:pt idx="976">
                  <c:v>9770</c:v>
                </c:pt>
                <c:pt idx="977">
                  <c:v>9780</c:v>
                </c:pt>
                <c:pt idx="978">
                  <c:v>9790</c:v>
                </c:pt>
                <c:pt idx="979">
                  <c:v>9800</c:v>
                </c:pt>
                <c:pt idx="980">
                  <c:v>9810</c:v>
                </c:pt>
                <c:pt idx="981">
                  <c:v>9820</c:v>
                </c:pt>
                <c:pt idx="982">
                  <c:v>9830</c:v>
                </c:pt>
                <c:pt idx="983">
                  <c:v>9840</c:v>
                </c:pt>
                <c:pt idx="984">
                  <c:v>9850</c:v>
                </c:pt>
                <c:pt idx="985">
                  <c:v>9860</c:v>
                </c:pt>
                <c:pt idx="986">
                  <c:v>9870</c:v>
                </c:pt>
                <c:pt idx="987">
                  <c:v>9880</c:v>
                </c:pt>
                <c:pt idx="988">
                  <c:v>9890</c:v>
                </c:pt>
                <c:pt idx="989">
                  <c:v>9900</c:v>
                </c:pt>
                <c:pt idx="990">
                  <c:v>9910</c:v>
                </c:pt>
                <c:pt idx="991">
                  <c:v>9920</c:v>
                </c:pt>
                <c:pt idx="992">
                  <c:v>9930</c:v>
                </c:pt>
                <c:pt idx="993">
                  <c:v>9940</c:v>
                </c:pt>
                <c:pt idx="994">
                  <c:v>9950</c:v>
                </c:pt>
                <c:pt idx="995">
                  <c:v>9960</c:v>
                </c:pt>
                <c:pt idx="996">
                  <c:v>9970</c:v>
                </c:pt>
                <c:pt idx="997">
                  <c:v>9980</c:v>
                </c:pt>
                <c:pt idx="998">
                  <c:v>9990</c:v>
                </c:pt>
                <c:pt idx="999">
                  <c:v>10000</c:v>
                </c:pt>
              </c:numCache>
            </c:numRef>
          </c:xVal>
          <c:yVal>
            <c:numRef>
              <c:f>List2!$K$2:$K$1001</c:f>
              <c:numCache>
                <c:formatCode>General</c:formatCode>
                <c:ptCount val="1000"/>
                <c:pt idx="0">
                  <c:v>48.826979472140764</c:v>
                </c:pt>
                <c:pt idx="1">
                  <c:v>52.969208211143695</c:v>
                </c:pt>
                <c:pt idx="2">
                  <c:v>58.027859237536653</c:v>
                </c:pt>
                <c:pt idx="3">
                  <c:v>62.903225806451616</c:v>
                </c:pt>
                <c:pt idx="4">
                  <c:v>68.365102639296182</c:v>
                </c:pt>
                <c:pt idx="5">
                  <c:v>71.114369501466271</c:v>
                </c:pt>
                <c:pt idx="6">
                  <c:v>72.947214076246368</c:v>
                </c:pt>
                <c:pt idx="7">
                  <c:v>74.926686217008779</c:v>
                </c:pt>
                <c:pt idx="8">
                  <c:v>77.565982404692079</c:v>
                </c:pt>
                <c:pt idx="9">
                  <c:v>79.65542521994135</c:v>
                </c:pt>
                <c:pt idx="10">
                  <c:v>80.645161290322577</c:v>
                </c:pt>
                <c:pt idx="11">
                  <c:v>81.414956011730226</c:v>
                </c:pt>
                <c:pt idx="12">
                  <c:v>81.744868035190621</c:v>
                </c:pt>
                <c:pt idx="13">
                  <c:v>82.038123167155433</c:v>
                </c:pt>
                <c:pt idx="14">
                  <c:v>82.184750733137818</c:v>
                </c:pt>
                <c:pt idx="15">
                  <c:v>82.478005865102645</c:v>
                </c:pt>
                <c:pt idx="16">
                  <c:v>83.027859237536646</c:v>
                </c:pt>
                <c:pt idx="17">
                  <c:v>83.687683284457492</c:v>
                </c:pt>
                <c:pt idx="18">
                  <c:v>84.054252199413483</c:v>
                </c:pt>
                <c:pt idx="19">
                  <c:v>84.750733137829883</c:v>
                </c:pt>
                <c:pt idx="20">
                  <c:v>85.04398826979471</c:v>
                </c:pt>
                <c:pt idx="21">
                  <c:v>85.557184750733143</c:v>
                </c:pt>
                <c:pt idx="22">
                  <c:v>85.777126099706763</c:v>
                </c:pt>
                <c:pt idx="23">
                  <c:v>86.070381231671533</c:v>
                </c:pt>
                <c:pt idx="24">
                  <c:v>86.290322580645167</c:v>
                </c:pt>
                <c:pt idx="25">
                  <c:v>86.290322580645167</c:v>
                </c:pt>
                <c:pt idx="26">
                  <c:v>86.583577712609923</c:v>
                </c:pt>
                <c:pt idx="27">
                  <c:v>86.87683284457475</c:v>
                </c:pt>
                <c:pt idx="28">
                  <c:v>87.060117302052788</c:v>
                </c:pt>
                <c:pt idx="29">
                  <c:v>87.243401759530798</c:v>
                </c:pt>
                <c:pt idx="30">
                  <c:v>87.646627565982413</c:v>
                </c:pt>
                <c:pt idx="31">
                  <c:v>87.976539589442822</c:v>
                </c:pt>
                <c:pt idx="32">
                  <c:v>88.343108504398828</c:v>
                </c:pt>
                <c:pt idx="33">
                  <c:v>88.63636363636364</c:v>
                </c:pt>
                <c:pt idx="34">
                  <c:v>88.892961876832828</c:v>
                </c:pt>
                <c:pt idx="35">
                  <c:v>89.076246334310852</c:v>
                </c:pt>
                <c:pt idx="36">
                  <c:v>89.002932551319631</c:v>
                </c:pt>
                <c:pt idx="37">
                  <c:v>89.296187683284472</c:v>
                </c:pt>
                <c:pt idx="38">
                  <c:v>89.516129032258064</c:v>
                </c:pt>
                <c:pt idx="39">
                  <c:v>89.699413489736088</c:v>
                </c:pt>
                <c:pt idx="40">
                  <c:v>89.846041055718473</c:v>
                </c:pt>
                <c:pt idx="41">
                  <c:v>89.956011730205276</c:v>
                </c:pt>
                <c:pt idx="42">
                  <c:v>90.065982404692079</c:v>
                </c:pt>
                <c:pt idx="43">
                  <c:v>90.139296187683271</c:v>
                </c:pt>
                <c:pt idx="44">
                  <c:v>90.175953079178882</c:v>
                </c:pt>
                <c:pt idx="45">
                  <c:v>90.322580645161281</c:v>
                </c:pt>
                <c:pt idx="46">
                  <c:v>90.432551319648098</c:v>
                </c:pt>
                <c:pt idx="47">
                  <c:v>90.579178885630483</c:v>
                </c:pt>
                <c:pt idx="48">
                  <c:v>90.762463343108507</c:v>
                </c:pt>
                <c:pt idx="49">
                  <c:v>90.799120234604104</c:v>
                </c:pt>
                <c:pt idx="50">
                  <c:v>90.909090909090907</c:v>
                </c:pt>
                <c:pt idx="51">
                  <c:v>91.055718475073306</c:v>
                </c:pt>
                <c:pt idx="52">
                  <c:v>91.202346041055719</c:v>
                </c:pt>
                <c:pt idx="53">
                  <c:v>91.165689149560109</c:v>
                </c:pt>
                <c:pt idx="54">
                  <c:v>91.239002932551287</c:v>
                </c:pt>
                <c:pt idx="55">
                  <c:v>91.422287390029297</c:v>
                </c:pt>
                <c:pt idx="56">
                  <c:v>91.422287390029297</c:v>
                </c:pt>
                <c:pt idx="57">
                  <c:v>91.532258064516128</c:v>
                </c:pt>
                <c:pt idx="58">
                  <c:v>91.605571847507306</c:v>
                </c:pt>
                <c:pt idx="59">
                  <c:v>91.56891495601171</c:v>
                </c:pt>
                <c:pt idx="60">
                  <c:v>91.752199413489706</c:v>
                </c:pt>
                <c:pt idx="61">
                  <c:v>91.825513196480912</c:v>
                </c:pt>
                <c:pt idx="62">
                  <c:v>91.935483870967744</c:v>
                </c:pt>
                <c:pt idx="63">
                  <c:v>91.898826979472162</c:v>
                </c:pt>
                <c:pt idx="64">
                  <c:v>91.825513196480912</c:v>
                </c:pt>
                <c:pt idx="65">
                  <c:v>91.935483870967744</c:v>
                </c:pt>
                <c:pt idx="66">
                  <c:v>92.118768328445739</c:v>
                </c:pt>
                <c:pt idx="67">
                  <c:v>92.192082111436903</c:v>
                </c:pt>
                <c:pt idx="68">
                  <c:v>92.265395894428138</c:v>
                </c:pt>
                <c:pt idx="69">
                  <c:v>92.265395894428138</c:v>
                </c:pt>
                <c:pt idx="70">
                  <c:v>92.265395894428138</c:v>
                </c:pt>
                <c:pt idx="71">
                  <c:v>92.302052785923749</c:v>
                </c:pt>
                <c:pt idx="72">
                  <c:v>92.41202346041058</c:v>
                </c:pt>
                <c:pt idx="73">
                  <c:v>92.41202346041058</c:v>
                </c:pt>
                <c:pt idx="74">
                  <c:v>92.521994134897355</c:v>
                </c:pt>
                <c:pt idx="75">
                  <c:v>92.631964809384172</c:v>
                </c:pt>
                <c:pt idx="76">
                  <c:v>92.521994134897355</c:v>
                </c:pt>
                <c:pt idx="77">
                  <c:v>92.558651026392951</c:v>
                </c:pt>
                <c:pt idx="78">
                  <c:v>92.668621700879768</c:v>
                </c:pt>
                <c:pt idx="79">
                  <c:v>92.778592375366557</c:v>
                </c:pt>
                <c:pt idx="80">
                  <c:v>92.815249266862182</c:v>
                </c:pt>
                <c:pt idx="81">
                  <c:v>92.815249266862182</c:v>
                </c:pt>
                <c:pt idx="82">
                  <c:v>92.961876832844567</c:v>
                </c:pt>
                <c:pt idx="83">
                  <c:v>93.07184750733137</c:v>
                </c:pt>
                <c:pt idx="84">
                  <c:v>93.07184750733137</c:v>
                </c:pt>
                <c:pt idx="85">
                  <c:v>93.108504398826966</c:v>
                </c:pt>
                <c:pt idx="86">
                  <c:v>93.108504398826966</c:v>
                </c:pt>
                <c:pt idx="87">
                  <c:v>93.291788856304962</c:v>
                </c:pt>
                <c:pt idx="88">
                  <c:v>93.401759530791779</c:v>
                </c:pt>
                <c:pt idx="89">
                  <c:v>93.328445747800572</c:v>
                </c:pt>
                <c:pt idx="90">
                  <c:v>93.438416422287403</c:v>
                </c:pt>
                <c:pt idx="91">
                  <c:v>93.401759530791779</c:v>
                </c:pt>
                <c:pt idx="92">
                  <c:v>93.438416422287403</c:v>
                </c:pt>
                <c:pt idx="93">
                  <c:v>93.475073313782957</c:v>
                </c:pt>
                <c:pt idx="94">
                  <c:v>93.401759530791779</c:v>
                </c:pt>
                <c:pt idx="95">
                  <c:v>93.401759530791779</c:v>
                </c:pt>
                <c:pt idx="96">
                  <c:v>93.438416422287403</c:v>
                </c:pt>
                <c:pt idx="97">
                  <c:v>93.511730205278596</c:v>
                </c:pt>
                <c:pt idx="98">
                  <c:v>93.585043988269803</c:v>
                </c:pt>
                <c:pt idx="99">
                  <c:v>93.658357771260967</c:v>
                </c:pt>
                <c:pt idx="100">
                  <c:v>93.731671554252202</c:v>
                </c:pt>
                <c:pt idx="101">
                  <c:v>93.768328445747812</c:v>
                </c:pt>
                <c:pt idx="102">
                  <c:v>93.731671554252202</c:v>
                </c:pt>
                <c:pt idx="103">
                  <c:v>93.768328445747812</c:v>
                </c:pt>
                <c:pt idx="104">
                  <c:v>93.731671554252202</c:v>
                </c:pt>
                <c:pt idx="105">
                  <c:v>93.804985337243409</c:v>
                </c:pt>
                <c:pt idx="106">
                  <c:v>93.804985337243409</c:v>
                </c:pt>
                <c:pt idx="107">
                  <c:v>93.731671554252202</c:v>
                </c:pt>
                <c:pt idx="108">
                  <c:v>93.658357771260967</c:v>
                </c:pt>
                <c:pt idx="109">
                  <c:v>93.731671554252202</c:v>
                </c:pt>
                <c:pt idx="110">
                  <c:v>93.841642228739005</c:v>
                </c:pt>
                <c:pt idx="111">
                  <c:v>93.841642228739005</c:v>
                </c:pt>
                <c:pt idx="112">
                  <c:v>93.841642228739005</c:v>
                </c:pt>
                <c:pt idx="113">
                  <c:v>93.731671554252202</c:v>
                </c:pt>
                <c:pt idx="114">
                  <c:v>93.658357771260967</c:v>
                </c:pt>
                <c:pt idx="115">
                  <c:v>93.695014662756577</c:v>
                </c:pt>
                <c:pt idx="116">
                  <c:v>93.731671554252202</c:v>
                </c:pt>
                <c:pt idx="117">
                  <c:v>93.768328445747812</c:v>
                </c:pt>
                <c:pt idx="118">
                  <c:v>93.731671554252202</c:v>
                </c:pt>
                <c:pt idx="119">
                  <c:v>93.731671554252202</c:v>
                </c:pt>
                <c:pt idx="120">
                  <c:v>93.695014662756577</c:v>
                </c:pt>
                <c:pt idx="121">
                  <c:v>93.585043988269803</c:v>
                </c:pt>
                <c:pt idx="122">
                  <c:v>93.658357771260967</c:v>
                </c:pt>
                <c:pt idx="123">
                  <c:v>93.621700879765385</c:v>
                </c:pt>
                <c:pt idx="124">
                  <c:v>93.768328445747812</c:v>
                </c:pt>
                <c:pt idx="125">
                  <c:v>93.804985337243409</c:v>
                </c:pt>
                <c:pt idx="126">
                  <c:v>93.804985337243409</c:v>
                </c:pt>
                <c:pt idx="127">
                  <c:v>93.804985337243409</c:v>
                </c:pt>
                <c:pt idx="128">
                  <c:v>93.658357771260967</c:v>
                </c:pt>
                <c:pt idx="129">
                  <c:v>93.658357771260967</c:v>
                </c:pt>
                <c:pt idx="130">
                  <c:v>93.731671554252202</c:v>
                </c:pt>
                <c:pt idx="131">
                  <c:v>93.951612903225822</c:v>
                </c:pt>
                <c:pt idx="132">
                  <c:v>93.951612903225822</c:v>
                </c:pt>
                <c:pt idx="133">
                  <c:v>93.988269794721404</c:v>
                </c:pt>
                <c:pt idx="134">
                  <c:v>94.061583577712625</c:v>
                </c:pt>
                <c:pt idx="135">
                  <c:v>94.134897360703818</c:v>
                </c:pt>
                <c:pt idx="136">
                  <c:v>94.024926686217043</c:v>
                </c:pt>
                <c:pt idx="137">
                  <c:v>94.024926686217043</c:v>
                </c:pt>
                <c:pt idx="138">
                  <c:v>94.061583577712625</c:v>
                </c:pt>
                <c:pt idx="139">
                  <c:v>94.061583577712625</c:v>
                </c:pt>
                <c:pt idx="140">
                  <c:v>94.061583577712625</c:v>
                </c:pt>
                <c:pt idx="141">
                  <c:v>93.988269794721404</c:v>
                </c:pt>
                <c:pt idx="142">
                  <c:v>93.951612903225822</c:v>
                </c:pt>
                <c:pt idx="143">
                  <c:v>93.988269794721404</c:v>
                </c:pt>
                <c:pt idx="144">
                  <c:v>94.024926686217043</c:v>
                </c:pt>
                <c:pt idx="145">
                  <c:v>94.024926686217043</c:v>
                </c:pt>
                <c:pt idx="146">
                  <c:v>93.951612903225822</c:v>
                </c:pt>
                <c:pt idx="147">
                  <c:v>94.024926686217043</c:v>
                </c:pt>
                <c:pt idx="148">
                  <c:v>94.061583577712625</c:v>
                </c:pt>
                <c:pt idx="149">
                  <c:v>94.1715542521994</c:v>
                </c:pt>
                <c:pt idx="150">
                  <c:v>94.1715542521994</c:v>
                </c:pt>
                <c:pt idx="151">
                  <c:v>94.281524926686217</c:v>
                </c:pt>
                <c:pt idx="152">
                  <c:v>94.354838709677409</c:v>
                </c:pt>
                <c:pt idx="153">
                  <c:v>94.428152492668602</c:v>
                </c:pt>
                <c:pt idx="154">
                  <c:v>94.501466275659809</c:v>
                </c:pt>
                <c:pt idx="155">
                  <c:v>94.501466275659809</c:v>
                </c:pt>
                <c:pt idx="156">
                  <c:v>94.574780058651001</c:v>
                </c:pt>
                <c:pt idx="157">
                  <c:v>94.684750733137818</c:v>
                </c:pt>
                <c:pt idx="158">
                  <c:v>94.684750733137818</c:v>
                </c:pt>
                <c:pt idx="159">
                  <c:v>94.721407624633429</c:v>
                </c:pt>
                <c:pt idx="160">
                  <c:v>94.721407624633429</c:v>
                </c:pt>
                <c:pt idx="161">
                  <c:v>94.721407624633429</c:v>
                </c:pt>
                <c:pt idx="162">
                  <c:v>94.721407624633429</c:v>
                </c:pt>
                <c:pt idx="163">
                  <c:v>94.721407624633429</c:v>
                </c:pt>
                <c:pt idx="164">
                  <c:v>94.758064516129025</c:v>
                </c:pt>
                <c:pt idx="165">
                  <c:v>94.758064516129025</c:v>
                </c:pt>
                <c:pt idx="166">
                  <c:v>94.868035190615828</c:v>
                </c:pt>
                <c:pt idx="167">
                  <c:v>94.868035190615828</c:v>
                </c:pt>
                <c:pt idx="168">
                  <c:v>94.904692082111453</c:v>
                </c:pt>
                <c:pt idx="169">
                  <c:v>95.014662756598241</c:v>
                </c:pt>
                <c:pt idx="170">
                  <c:v>95.014662756598241</c:v>
                </c:pt>
                <c:pt idx="171">
                  <c:v>95.051319648093852</c:v>
                </c:pt>
                <c:pt idx="172">
                  <c:v>95.087976539589434</c:v>
                </c:pt>
                <c:pt idx="173">
                  <c:v>95.124633431085044</c:v>
                </c:pt>
                <c:pt idx="174">
                  <c:v>95.197947214076251</c:v>
                </c:pt>
                <c:pt idx="175">
                  <c:v>95.197947214076251</c:v>
                </c:pt>
                <c:pt idx="176">
                  <c:v>95.124633431085044</c:v>
                </c:pt>
                <c:pt idx="177">
                  <c:v>95.124633431085044</c:v>
                </c:pt>
                <c:pt idx="178">
                  <c:v>95.124633431085044</c:v>
                </c:pt>
                <c:pt idx="179">
                  <c:v>95.087976539589434</c:v>
                </c:pt>
                <c:pt idx="180">
                  <c:v>95.124633431085044</c:v>
                </c:pt>
                <c:pt idx="181">
                  <c:v>95.197947214076251</c:v>
                </c:pt>
                <c:pt idx="182">
                  <c:v>95.234604105571847</c:v>
                </c:pt>
                <c:pt idx="183">
                  <c:v>95.234604105571847</c:v>
                </c:pt>
                <c:pt idx="184">
                  <c:v>95.271260997067458</c:v>
                </c:pt>
                <c:pt idx="185">
                  <c:v>95.271260997067458</c:v>
                </c:pt>
                <c:pt idx="186">
                  <c:v>95.271260997067458</c:v>
                </c:pt>
                <c:pt idx="187">
                  <c:v>95.307917888563054</c:v>
                </c:pt>
                <c:pt idx="188">
                  <c:v>95.307917888563054</c:v>
                </c:pt>
                <c:pt idx="189">
                  <c:v>95.344574780058664</c:v>
                </c:pt>
                <c:pt idx="190">
                  <c:v>95.381231671554232</c:v>
                </c:pt>
                <c:pt idx="191">
                  <c:v>95.491202346041064</c:v>
                </c:pt>
                <c:pt idx="192">
                  <c:v>95.491202346041064</c:v>
                </c:pt>
                <c:pt idx="193">
                  <c:v>95.491202346041064</c:v>
                </c:pt>
                <c:pt idx="194">
                  <c:v>95.527859237536646</c:v>
                </c:pt>
                <c:pt idx="195">
                  <c:v>95.527859237536646</c:v>
                </c:pt>
                <c:pt idx="196">
                  <c:v>95.56451612903227</c:v>
                </c:pt>
                <c:pt idx="197">
                  <c:v>95.601173020527852</c:v>
                </c:pt>
                <c:pt idx="198">
                  <c:v>95.637829912023449</c:v>
                </c:pt>
                <c:pt idx="199">
                  <c:v>95.674486803519045</c:v>
                </c:pt>
                <c:pt idx="200">
                  <c:v>95.637829912023449</c:v>
                </c:pt>
                <c:pt idx="201">
                  <c:v>95.711143695014698</c:v>
                </c:pt>
                <c:pt idx="202">
                  <c:v>95.711143695014698</c:v>
                </c:pt>
                <c:pt idx="203">
                  <c:v>95.747800586510266</c:v>
                </c:pt>
                <c:pt idx="204">
                  <c:v>95.747800586510266</c:v>
                </c:pt>
                <c:pt idx="205">
                  <c:v>95.821114369501473</c:v>
                </c:pt>
                <c:pt idx="206">
                  <c:v>95.857771260997069</c:v>
                </c:pt>
                <c:pt idx="207">
                  <c:v>95.857771260997069</c:v>
                </c:pt>
                <c:pt idx="208">
                  <c:v>95.931085043988276</c:v>
                </c:pt>
                <c:pt idx="209">
                  <c:v>95.967741935483858</c:v>
                </c:pt>
                <c:pt idx="210">
                  <c:v>96.004398826979454</c:v>
                </c:pt>
                <c:pt idx="211">
                  <c:v>96.041055718475093</c:v>
                </c:pt>
                <c:pt idx="212">
                  <c:v>96.041055718475093</c:v>
                </c:pt>
                <c:pt idx="213">
                  <c:v>96.041055718475093</c:v>
                </c:pt>
                <c:pt idx="214">
                  <c:v>96.041055718475093</c:v>
                </c:pt>
                <c:pt idx="215">
                  <c:v>96.004398826979454</c:v>
                </c:pt>
                <c:pt idx="216">
                  <c:v>96.077712609970675</c:v>
                </c:pt>
                <c:pt idx="217">
                  <c:v>96.114369501466271</c:v>
                </c:pt>
                <c:pt idx="218">
                  <c:v>96.114369501466271</c:v>
                </c:pt>
                <c:pt idx="219">
                  <c:v>96.187683284457492</c:v>
                </c:pt>
                <c:pt idx="220">
                  <c:v>96.22434017595306</c:v>
                </c:pt>
                <c:pt idx="221">
                  <c:v>96.260997067448685</c:v>
                </c:pt>
                <c:pt idx="222">
                  <c:v>96.260997067448685</c:v>
                </c:pt>
                <c:pt idx="223">
                  <c:v>96.22434017595306</c:v>
                </c:pt>
                <c:pt idx="224">
                  <c:v>96.22434017595306</c:v>
                </c:pt>
                <c:pt idx="225">
                  <c:v>96.297653958944309</c:v>
                </c:pt>
                <c:pt idx="226">
                  <c:v>96.297653958944309</c:v>
                </c:pt>
                <c:pt idx="227">
                  <c:v>96.407624633431098</c:v>
                </c:pt>
                <c:pt idx="228">
                  <c:v>96.407624633431098</c:v>
                </c:pt>
                <c:pt idx="229">
                  <c:v>96.444281524926694</c:v>
                </c:pt>
                <c:pt idx="230">
                  <c:v>96.480938416422262</c:v>
                </c:pt>
                <c:pt idx="231">
                  <c:v>96.444281524926694</c:v>
                </c:pt>
                <c:pt idx="232">
                  <c:v>96.627565982404676</c:v>
                </c:pt>
                <c:pt idx="233">
                  <c:v>96.444281524926694</c:v>
                </c:pt>
                <c:pt idx="234">
                  <c:v>96.554252199413483</c:v>
                </c:pt>
                <c:pt idx="235">
                  <c:v>96.517595307917901</c:v>
                </c:pt>
                <c:pt idx="236">
                  <c:v>96.554252199413483</c:v>
                </c:pt>
                <c:pt idx="237">
                  <c:v>96.590909090909093</c:v>
                </c:pt>
                <c:pt idx="238">
                  <c:v>96.627565982404676</c:v>
                </c:pt>
                <c:pt idx="239">
                  <c:v>96.590909090909093</c:v>
                </c:pt>
                <c:pt idx="240">
                  <c:v>96.590909090909093</c:v>
                </c:pt>
                <c:pt idx="241">
                  <c:v>96.6642228739003</c:v>
                </c:pt>
                <c:pt idx="242">
                  <c:v>96.700879765395896</c:v>
                </c:pt>
                <c:pt idx="243">
                  <c:v>96.700879765395896</c:v>
                </c:pt>
                <c:pt idx="244">
                  <c:v>96.774193548387117</c:v>
                </c:pt>
                <c:pt idx="245">
                  <c:v>96.774193548387117</c:v>
                </c:pt>
                <c:pt idx="246">
                  <c:v>96.774193548387117</c:v>
                </c:pt>
                <c:pt idx="247">
                  <c:v>96.774193548387117</c:v>
                </c:pt>
                <c:pt idx="248">
                  <c:v>96.810850439882699</c:v>
                </c:pt>
                <c:pt idx="249">
                  <c:v>96.847507331378296</c:v>
                </c:pt>
                <c:pt idx="250">
                  <c:v>96.920821114369488</c:v>
                </c:pt>
                <c:pt idx="251">
                  <c:v>96.884164222873906</c:v>
                </c:pt>
                <c:pt idx="252">
                  <c:v>96.700879765395896</c:v>
                </c:pt>
                <c:pt idx="253">
                  <c:v>96.700879765395896</c:v>
                </c:pt>
                <c:pt idx="254">
                  <c:v>96.774193548387117</c:v>
                </c:pt>
                <c:pt idx="255">
                  <c:v>96.847507331378296</c:v>
                </c:pt>
                <c:pt idx="256">
                  <c:v>96.810850439882699</c:v>
                </c:pt>
                <c:pt idx="257">
                  <c:v>96.774193548387117</c:v>
                </c:pt>
                <c:pt idx="258">
                  <c:v>96.920821114369488</c:v>
                </c:pt>
                <c:pt idx="259">
                  <c:v>96.847507331378296</c:v>
                </c:pt>
                <c:pt idx="260">
                  <c:v>96.884164222873906</c:v>
                </c:pt>
                <c:pt idx="261">
                  <c:v>96.957478005865099</c:v>
                </c:pt>
                <c:pt idx="262">
                  <c:v>96.957478005865099</c:v>
                </c:pt>
                <c:pt idx="263">
                  <c:v>96.994134897360723</c:v>
                </c:pt>
                <c:pt idx="264">
                  <c:v>96.920821114369488</c:v>
                </c:pt>
                <c:pt idx="265">
                  <c:v>96.920821114369488</c:v>
                </c:pt>
                <c:pt idx="266">
                  <c:v>96.920821114369488</c:v>
                </c:pt>
                <c:pt idx="267">
                  <c:v>96.994134897360723</c:v>
                </c:pt>
                <c:pt idx="268">
                  <c:v>96.920821114369488</c:v>
                </c:pt>
                <c:pt idx="269">
                  <c:v>96.957478005865099</c:v>
                </c:pt>
                <c:pt idx="270">
                  <c:v>96.957478005865099</c:v>
                </c:pt>
                <c:pt idx="271">
                  <c:v>96.810850439882699</c:v>
                </c:pt>
                <c:pt idx="272">
                  <c:v>96.957478005865099</c:v>
                </c:pt>
                <c:pt idx="273">
                  <c:v>96.920821114369488</c:v>
                </c:pt>
                <c:pt idx="274">
                  <c:v>96.920821114369488</c:v>
                </c:pt>
                <c:pt idx="275">
                  <c:v>96.884164222873906</c:v>
                </c:pt>
                <c:pt idx="276">
                  <c:v>96.884164222873906</c:v>
                </c:pt>
                <c:pt idx="277">
                  <c:v>96.737536656891479</c:v>
                </c:pt>
                <c:pt idx="278">
                  <c:v>96.920821114369488</c:v>
                </c:pt>
                <c:pt idx="279">
                  <c:v>96.920821114369488</c:v>
                </c:pt>
                <c:pt idx="280">
                  <c:v>96.847507331378296</c:v>
                </c:pt>
                <c:pt idx="281">
                  <c:v>96.810850439882699</c:v>
                </c:pt>
                <c:pt idx="282">
                  <c:v>96.847507331378296</c:v>
                </c:pt>
                <c:pt idx="283">
                  <c:v>96.847507331378296</c:v>
                </c:pt>
                <c:pt idx="284">
                  <c:v>96.774193548387117</c:v>
                </c:pt>
                <c:pt idx="285">
                  <c:v>96.810850439882699</c:v>
                </c:pt>
                <c:pt idx="286">
                  <c:v>96.810850439882699</c:v>
                </c:pt>
                <c:pt idx="287">
                  <c:v>96.810850439882699</c:v>
                </c:pt>
                <c:pt idx="288">
                  <c:v>96.810850439882699</c:v>
                </c:pt>
                <c:pt idx="289">
                  <c:v>96.774193548387117</c:v>
                </c:pt>
                <c:pt idx="290">
                  <c:v>96.810850439882699</c:v>
                </c:pt>
                <c:pt idx="291">
                  <c:v>96.774193548387117</c:v>
                </c:pt>
                <c:pt idx="292">
                  <c:v>96.737536656891479</c:v>
                </c:pt>
                <c:pt idx="293">
                  <c:v>96.774193548387117</c:v>
                </c:pt>
                <c:pt idx="294">
                  <c:v>96.774193548387117</c:v>
                </c:pt>
                <c:pt idx="295">
                  <c:v>96.774193548387117</c:v>
                </c:pt>
                <c:pt idx="296">
                  <c:v>96.737536656891479</c:v>
                </c:pt>
                <c:pt idx="297">
                  <c:v>96.774193548387117</c:v>
                </c:pt>
                <c:pt idx="298">
                  <c:v>96.6642228739003</c:v>
                </c:pt>
                <c:pt idx="299">
                  <c:v>96.884164222873906</c:v>
                </c:pt>
                <c:pt idx="300">
                  <c:v>96.810850439882699</c:v>
                </c:pt>
                <c:pt idx="301">
                  <c:v>96.590909090909093</c:v>
                </c:pt>
                <c:pt idx="302">
                  <c:v>96.444281524926694</c:v>
                </c:pt>
                <c:pt idx="303">
                  <c:v>96.334310850439849</c:v>
                </c:pt>
                <c:pt idx="304">
                  <c:v>96.22434017595306</c:v>
                </c:pt>
                <c:pt idx="305">
                  <c:v>96.370967741935502</c:v>
                </c:pt>
                <c:pt idx="306">
                  <c:v>96.407624633431098</c:v>
                </c:pt>
                <c:pt idx="307">
                  <c:v>96.334310850439849</c:v>
                </c:pt>
                <c:pt idx="308">
                  <c:v>96.480938416422262</c:v>
                </c:pt>
                <c:pt idx="309">
                  <c:v>96.297653958944309</c:v>
                </c:pt>
                <c:pt idx="310">
                  <c:v>96.297653958944309</c:v>
                </c:pt>
                <c:pt idx="311">
                  <c:v>96.334310850439849</c:v>
                </c:pt>
                <c:pt idx="312">
                  <c:v>96.260997067448685</c:v>
                </c:pt>
                <c:pt idx="313">
                  <c:v>96.260997067448685</c:v>
                </c:pt>
                <c:pt idx="314">
                  <c:v>96.480938416422262</c:v>
                </c:pt>
                <c:pt idx="315">
                  <c:v>96.260997067448685</c:v>
                </c:pt>
                <c:pt idx="316">
                  <c:v>96.297653958944309</c:v>
                </c:pt>
                <c:pt idx="317">
                  <c:v>96.260997067448685</c:v>
                </c:pt>
                <c:pt idx="318">
                  <c:v>96.370967741935502</c:v>
                </c:pt>
                <c:pt idx="319">
                  <c:v>96.297653958944309</c:v>
                </c:pt>
                <c:pt idx="320">
                  <c:v>96.297653958944309</c:v>
                </c:pt>
                <c:pt idx="321">
                  <c:v>96.334310850439849</c:v>
                </c:pt>
                <c:pt idx="322">
                  <c:v>96.297653958944309</c:v>
                </c:pt>
                <c:pt idx="323">
                  <c:v>96.334310850439849</c:v>
                </c:pt>
                <c:pt idx="324">
                  <c:v>96.334310850439849</c:v>
                </c:pt>
                <c:pt idx="325">
                  <c:v>96.334310850439849</c:v>
                </c:pt>
                <c:pt idx="326">
                  <c:v>96.297653958944309</c:v>
                </c:pt>
                <c:pt idx="327">
                  <c:v>96.407624633431098</c:v>
                </c:pt>
                <c:pt idx="328">
                  <c:v>96.444281524926694</c:v>
                </c:pt>
                <c:pt idx="329">
                  <c:v>96.517595307917901</c:v>
                </c:pt>
                <c:pt idx="330">
                  <c:v>96.517595307917901</c:v>
                </c:pt>
                <c:pt idx="331">
                  <c:v>96.480938416422262</c:v>
                </c:pt>
                <c:pt idx="332">
                  <c:v>96.6642228739003</c:v>
                </c:pt>
                <c:pt idx="333">
                  <c:v>96.590909090909093</c:v>
                </c:pt>
                <c:pt idx="334">
                  <c:v>96.590909090909093</c:v>
                </c:pt>
                <c:pt idx="335">
                  <c:v>96.590909090909093</c:v>
                </c:pt>
                <c:pt idx="336">
                  <c:v>96.554252199413483</c:v>
                </c:pt>
                <c:pt idx="337">
                  <c:v>96.554252199413483</c:v>
                </c:pt>
                <c:pt idx="338">
                  <c:v>96.480938416422262</c:v>
                </c:pt>
                <c:pt idx="339">
                  <c:v>96.517595307917901</c:v>
                </c:pt>
                <c:pt idx="340">
                  <c:v>96.737536656891479</c:v>
                </c:pt>
                <c:pt idx="341">
                  <c:v>96.810850439882699</c:v>
                </c:pt>
                <c:pt idx="342">
                  <c:v>96.847507331378296</c:v>
                </c:pt>
                <c:pt idx="343">
                  <c:v>96.847507331378296</c:v>
                </c:pt>
                <c:pt idx="344">
                  <c:v>96.884164222873906</c:v>
                </c:pt>
                <c:pt idx="345">
                  <c:v>96.920821114369488</c:v>
                </c:pt>
                <c:pt idx="346">
                  <c:v>96.920821114369488</c:v>
                </c:pt>
                <c:pt idx="347">
                  <c:v>97.030791788856291</c:v>
                </c:pt>
                <c:pt idx="348">
                  <c:v>97.067448680351902</c:v>
                </c:pt>
                <c:pt idx="349">
                  <c:v>97.067448680351902</c:v>
                </c:pt>
                <c:pt idx="350">
                  <c:v>97.067448680351902</c:v>
                </c:pt>
                <c:pt idx="351">
                  <c:v>97.104105571847526</c:v>
                </c:pt>
                <c:pt idx="352">
                  <c:v>97.140762463343123</c:v>
                </c:pt>
                <c:pt idx="353">
                  <c:v>97.140762463343123</c:v>
                </c:pt>
                <c:pt idx="354">
                  <c:v>97.214076246334315</c:v>
                </c:pt>
                <c:pt idx="355">
                  <c:v>97.214076246334315</c:v>
                </c:pt>
                <c:pt idx="356">
                  <c:v>97.250733137829883</c:v>
                </c:pt>
                <c:pt idx="357">
                  <c:v>97.250733137829883</c:v>
                </c:pt>
                <c:pt idx="358">
                  <c:v>97.214076246334315</c:v>
                </c:pt>
                <c:pt idx="359">
                  <c:v>97.250733137829883</c:v>
                </c:pt>
                <c:pt idx="360">
                  <c:v>97.250733137829883</c:v>
                </c:pt>
                <c:pt idx="361">
                  <c:v>97.287390029325522</c:v>
                </c:pt>
                <c:pt idx="362">
                  <c:v>97.250733137829883</c:v>
                </c:pt>
                <c:pt idx="363">
                  <c:v>97.397360703812325</c:v>
                </c:pt>
                <c:pt idx="364">
                  <c:v>97.324046920821118</c:v>
                </c:pt>
                <c:pt idx="365">
                  <c:v>97.250733137829883</c:v>
                </c:pt>
                <c:pt idx="366">
                  <c:v>97.104105571847526</c:v>
                </c:pt>
                <c:pt idx="367">
                  <c:v>97.104105571847526</c:v>
                </c:pt>
                <c:pt idx="368">
                  <c:v>97.287390029325522</c:v>
                </c:pt>
                <c:pt idx="369">
                  <c:v>97.3607038123167</c:v>
                </c:pt>
                <c:pt idx="370">
                  <c:v>97.3607038123167</c:v>
                </c:pt>
                <c:pt idx="371">
                  <c:v>97.324046920821118</c:v>
                </c:pt>
                <c:pt idx="372">
                  <c:v>97.324046920821118</c:v>
                </c:pt>
                <c:pt idx="373">
                  <c:v>97.324046920821118</c:v>
                </c:pt>
                <c:pt idx="374">
                  <c:v>97.214076246334315</c:v>
                </c:pt>
                <c:pt idx="375">
                  <c:v>97.214076246334315</c:v>
                </c:pt>
                <c:pt idx="376">
                  <c:v>97.140762463343123</c:v>
                </c:pt>
                <c:pt idx="377">
                  <c:v>97.324046920821118</c:v>
                </c:pt>
                <c:pt idx="378">
                  <c:v>97.250733137829883</c:v>
                </c:pt>
                <c:pt idx="379">
                  <c:v>97.250733137829883</c:v>
                </c:pt>
                <c:pt idx="380">
                  <c:v>97.3607038123167</c:v>
                </c:pt>
                <c:pt idx="381">
                  <c:v>97.214076246334315</c:v>
                </c:pt>
                <c:pt idx="382">
                  <c:v>97.324046920821118</c:v>
                </c:pt>
                <c:pt idx="383">
                  <c:v>97.324046920821118</c:v>
                </c:pt>
                <c:pt idx="384">
                  <c:v>97.250733137829883</c:v>
                </c:pt>
                <c:pt idx="385">
                  <c:v>97.287390029325522</c:v>
                </c:pt>
                <c:pt idx="386">
                  <c:v>97.324046920821118</c:v>
                </c:pt>
                <c:pt idx="387">
                  <c:v>97.287390029325522</c:v>
                </c:pt>
                <c:pt idx="388">
                  <c:v>97.324046920821118</c:v>
                </c:pt>
                <c:pt idx="389">
                  <c:v>97.434017595307935</c:v>
                </c:pt>
                <c:pt idx="390">
                  <c:v>97.434017595307935</c:v>
                </c:pt>
                <c:pt idx="391">
                  <c:v>97.434017595307935</c:v>
                </c:pt>
                <c:pt idx="392">
                  <c:v>97.397360703812325</c:v>
                </c:pt>
                <c:pt idx="393">
                  <c:v>97.397360703812325</c:v>
                </c:pt>
                <c:pt idx="394">
                  <c:v>97.3607038123167</c:v>
                </c:pt>
                <c:pt idx="395">
                  <c:v>97.3607038123167</c:v>
                </c:pt>
                <c:pt idx="396">
                  <c:v>97.397360703812325</c:v>
                </c:pt>
                <c:pt idx="397">
                  <c:v>97.397360703812325</c:v>
                </c:pt>
                <c:pt idx="398">
                  <c:v>97.397360703812325</c:v>
                </c:pt>
                <c:pt idx="399">
                  <c:v>97.397360703812325</c:v>
                </c:pt>
                <c:pt idx="400">
                  <c:v>97.434017595307935</c:v>
                </c:pt>
                <c:pt idx="401">
                  <c:v>97.434017595307935</c:v>
                </c:pt>
                <c:pt idx="402">
                  <c:v>97.397360703812325</c:v>
                </c:pt>
                <c:pt idx="403">
                  <c:v>97.397360703812325</c:v>
                </c:pt>
                <c:pt idx="404">
                  <c:v>97.397360703812325</c:v>
                </c:pt>
                <c:pt idx="405">
                  <c:v>97.397360703812325</c:v>
                </c:pt>
                <c:pt idx="406">
                  <c:v>97.397360703812325</c:v>
                </c:pt>
                <c:pt idx="407">
                  <c:v>97.397360703812325</c:v>
                </c:pt>
                <c:pt idx="408">
                  <c:v>97.397360703812325</c:v>
                </c:pt>
                <c:pt idx="409">
                  <c:v>97.397360703812325</c:v>
                </c:pt>
                <c:pt idx="410">
                  <c:v>97.397360703812325</c:v>
                </c:pt>
                <c:pt idx="411">
                  <c:v>97.397360703812325</c:v>
                </c:pt>
                <c:pt idx="412">
                  <c:v>97.397360703812325</c:v>
                </c:pt>
                <c:pt idx="413">
                  <c:v>97.397360703812325</c:v>
                </c:pt>
                <c:pt idx="414">
                  <c:v>97.434017595307935</c:v>
                </c:pt>
                <c:pt idx="415">
                  <c:v>97.434017595307935</c:v>
                </c:pt>
                <c:pt idx="416">
                  <c:v>97.434017595307935</c:v>
                </c:pt>
                <c:pt idx="417">
                  <c:v>97.434017595307935</c:v>
                </c:pt>
                <c:pt idx="418">
                  <c:v>97.470674486803517</c:v>
                </c:pt>
                <c:pt idx="419">
                  <c:v>97.507331378299099</c:v>
                </c:pt>
                <c:pt idx="420">
                  <c:v>97.507331378299099</c:v>
                </c:pt>
                <c:pt idx="421">
                  <c:v>97.54398826979471</c:v>
                </c:pt>
                <c:pt idx="422">
                  <c:v>97.54398826979471</c:v>
                </c:pt>
                <c:pt idx="423">
                  <c:v>97.54398826979471</c:v>
                </c:pt>
                <c:pt idx="424">
                  <c:v>97.58064516129032</c:v>
                </c:pt>
                <c:pt idx="425">
                  <c:v>97.3607038123167</c:v>
                </c:pt>
                <c:pt idx="426">
                  <c:v>97.653958944281499</c:v>
                </c:pt>
                <c:pt idx="427">
                  <c:v>97.507331378299099</c:v>
                </c:pt>
                <c:pt idx="428">
                  <c:v>97.470674486803517</c:v>
                </c:pt>
                <c:pt idx="429">
                  <c:v>97.54398826979471</c:v>
                </c:pt>
                <c:pt idx="430">
                  <c:v>97.58064516129032</c:v>
                </c:pt>
                <c:pt idx="431">
                  <c:v>97.58064516129032</c:v>
                </c:pt>
                <c:pt idx="432">
                  <c:v>97.58064516129032</c:v>
                </c:pt>
                <c:pt idx="433">
                  <c:v>97.58064516129032</c:v>
                </c:pt>
                <c:pt idx="434">
                  <c:v>97.58064516129032</c:v>
                </c:pt>
                <c:pt idx="435">
                  <c:v>97.58064516129032</c:v>
                </c:pt>
                <c:pt idx="436">
                  <c:v>97.58064516129032</c:v>
                </c:pt>
                <c:pt idx="437">
                  <c:v>97.54398826979471</c:v>
                </c:pt>
                <c:pt idx="438">
                  <c:v>97.54398826979471</c:v>
                </c:pt>
                <c:pt idx="439">
                  <c:v>97.54398826979471</c:v>
                </c:pt>
                <c:pt idx="440">
                  <c:v>97.54398826979471</c:v>
                </c:pt>
                <c:pt idx="441">
                  <c:v>97.54398826979471</c:v>
                </c:pt>
                <c:pt idx="442">
                  <c:v>97.54398826979471</c:v>
                </c:pt>
                <c:pt idx="443">
                  <c:v>97.54398826979471</c:v>
                </c:pt>
                <c:pt idx="444">
                  <c:v>97.54398826979471</c:v>
                </c:pt>
                <c:pt idx="445">
                  <c:v>97.54398826979471</c:v>
                </c:pt>
                <c:pt idx="446">
                  <c:v>97.54398826979471</c:v>
                </c:pt>
                <c:pt idx="447">
                  <c:v>97.507331378299099</c:v>
                </c:pt>
                <c:pt idx="448">
                  <c:v>97.470674486803517</c:v>
                </c:pt>
                <c:pt idx="449">
                  <c:v>97.470674486803517</c:v>
                </c:pt>
                <c:pt idx="450">
                  <c:v>97.470674486803517</c:v>
                </c:pt>
                <c:pt idx="451">
                  <c:v>97.470674486803517</c:v>
                </c:pt>
                <c:pt idx="452">
                  <c:v>97.434017595307935</c:v>
                </c:pt>
                <c:pt idx="453">
                  <c:v>97.470674486803517</c:v>
                </c:pt>
                <c:pt idx="454">
                  <c:v>97.434017595307935</c:v>
                </c:pt>
                <c:pt idx="455">
                  <c:v>97.54398826979471</c:v>
                </c:pt>
                <c:pt idx="456">
                  <c:v>97.58064516129032</c:v>
                </c:pt>
                <c:pt idx="457">
                  <c:v>97.617302052785902</c:v>
                </c:pt>
                <c:pt idx="458">
                  <c:v>97.653958944281499</c:v>
                </c:pt>
                <c:pt idx="459">
                  <c:v>97.653958944281499</c:v>
                </c:pt>
                <c:pt idx="460">
                  <c:v>97.653958944281499</c:v>
                </c:pt>
                <c:pt idx="461">
                  <c:v>97.653958944281499</c:v>
                </c:pt>
                <c:pt idx="462">
                  <c:v>97.617302052785902</c:v>
                </c:pt>
                <c:pt idx="463">
                  <c:v>97.617302052785902</c:v>
                </c:pt>
                <c:pt idx="464">
                  <c:v>97.617302052785902</c:v>
                </c:pt>
                <c:pt idx="465">
                  <c:v>97.617302052785902</c:v>
                </c:pt>
                <c:pt idx="466">
                  <c:v>97.617302052785902</c:v>
                </c:pt>
                <c:pt idx="467">
                  <c:v>97.617302052785902</c:v>
                </c:pt>
                <c:pt idx="468">
                  <c:v>97.58064516129032</c:v>
                </c:pt>
                <c:pt idx="469">
                  <c:v>97.58064516129032</c:v>
                </c:pt>
                <c:pt idx="470">
                  <c:v>97.653958944281499</c:v>
                </c:pt>
                <c:pt idx="471">
                  <c:v>97.653958944281499</c:v>
                </c:pt>
                <c:pt idx="472">
                  <c:v>97.653958944281499</c:v>
                </c:pt>
                <c:pt idx="473">
                  <c:v>97.54398826979471</c:v>
                </c:pt>
                <c:pt idx="474">
                  <c:v>97.3607038123167</c:v>
                </c:pt>
                <c:pt idx="475">
                  <c:v>97.324046920821118</c:v>
                </c:pt>
                <c:pt idx="476">
                  <c:v>97.434017595307935</c:v>
                </c:pt>
                <c:pt idx="477">
                  <c:v>97.470674486803517</c:v>
                </c:pt>
                <c:pt idx="478">
                  <c:v>97.54398826979471</c:v>
                </c:pt>
                <c:pt idx="479">
                  <c:v>97.58064516129032</c:v>
                </c:pt>
                <c:pt idx="480">
                  <c:v>97.507331378299099</c:v>
                </c:pt>
                <c:pt idx="481">
                  <c:v>97.58064516129032</c:v>
                </c:pt>
                <c:pt idx="482">
                  <c:v>97.58064516129032</c:v>
                </c:pt>
                <c:pt idx="483">
                  <c:v>97.470674486803517</c:v>
                </c:pt>
                <c:pt idx="484">
                  <c:v>97.434017595307935</c:v>
                </c:pt>
                <c:pt idx="485">
                  <c:v>97.434017595307935</c:v>
                </c:pt>
                <c:pt idx="486">
                  <c:v>97.397360703812325</c:v>
                </c:pt>
                <c:pt idx="487">
                  <c:v>97.3607038123167</c:v>
                </c:pt>
                <c:pt idx="488">
                  <c:v>97.470674486803517</c:v>
                </c:pt>
                <c:pt idx="489">
                  <c:v>97.54398826979471</c:v>
                </c:pt>
                <c:pt idx="490">
                  <c:v>97.54398826979471</c:v>
                </c:pt>
                <c:pt idx="491">
                  <c:v>97.58064516129032</c:v>
                </c:pt>
                <c:pt idx="492">
                  <c:v>97.397360703812325</c:v>
                </c:pt>
                <c:pt idx="493">
                  <c:v>97.507331378299099</c:v>
                </c:pt>
                <c:pt idx="494">
                  <c:v>97.470674486803517</c:v>
                </c:pt>
                <c:pt idx="495">
                  <c:v>97.470674486803517</c:v>
                </c:pt>
                <c:pt idx="496">
                  <c:v>97.470674486803517</c:v>
                </c:pt>
                <c:pt idx="497">
                  <c:v>97.470674486803517</c:v>
                </c:pt>
                <c:pt idx="498">
                  <c:v>97.434017595307935</c:v>
                </c:pt>
                <c:pt idx="499">
                  <c:v>97.434017595307935</c:v>
                </c:pt>
                <c:pt idx="500">
                  <c:v>97.470674486803517</c:v>
                </c:pt>
                <c:pt idx="501">
                  <c:v>97.470674486803517</c:v>
                </c:pt>
                <c:pt idx="502">
                  <c:v>97.470674486803517</c:v>
                </c:pt>
                <c:pt idx="503">
                  <c:v>97.470674486803517</c:v>
                </c:pt>
                <c:pt idx="504">
                  <c:v>97.470674486803517</c:v>
                </c:pt>
                <c:pt idx="505">
                  <c:v>97.470674486803517</c:v>
                </c:pt>
                <c:pt idx="506">
                  <c:v>97.434017595307935</c:v>
                </c:pt>
                <c:pt idx="507">
                  <c:v>97.3607038123167</c:v>
                </c:pt>
                <c:pt idx="508">
                  <c:v>97.287390029325522</c:v>
                </c:pt>
                <c:pt idx="509">
                  <c:v>97.54398826979471</c:v>
                </c:pt>
                <c:pt idx="510">
                  <c:v>97.397360703812325</c:v>
                </c:pt>
                <c:pt idx="511">
                  <c:v>97.140762463343123</c:v>
                </c:pt>
                <c:pt idx="512">
                  <c:v>97.250733137829883</c:v>
                </c:pt>
                <c:pt idx="513">
                  <c:v>97.507331378299099</c:v>
                </c:pt>
                <c:pt idx="514">
                  <c:v>97.507331378299099</c:v>
                </c:pt>
                <c:pt idx="515">
                  <c:v>97.434017595307935</c:v>
                </c:pt>
                <c:pt idx="516">
                  <c:v>97.214076246334315</c:v>
                </c:pt>
                <c:pt idx="517">
                  <c:v>97.653958944281499</c:v>
                </c:pt>
                <c:pt idx="518">
                  <c:v>97.507331378299099</c:v>
                </c:pt>
                <c:pt idx="519">
                  <c:v>97.250733137829883</c:v>
                </c:pt>
                <c:pt idx="520">
                  <c:v>97.690615835777123</c:v>
                </c:pt>
                <c:pt idx="521">
                  <c:v>97.653958944281499</c:v>
                </c:pt>
                <c:pt idx="522">
                  <c:v>97.653958944281499</c:v>
                </c:pt>
                <c:pt idx="523">
                  <c:v>97.653958944281499</c:v>
                </c:pt>
                <c:pt idx="524">
                  <c:v>97.690615835777123</c:v>
                </c:pt>
                <c:pt idx="525">
                  <c:v>97.690615835777123</c:v>
                </c:pt>
                <c:pt idx="526">
                  <c:v>97.690615835777123</c:v>
                </c:pt>
                <c:pt idx="527">
                  <c:v>97.690615835777123</c:v>
                </c:pt>
                <c:pt idx="528">
                  <c:v>97.617302052785902</c:v>
                </c:pt>
                <c:pt idx="529">
                  <c:v>97.617302052785902</c:v>
                </c:pt>
                <c:pt idx="530">
                  <c:v>97.617302052785902</c:v>
                </c:pt>
                <c:pt idx="531">
                  <c:v>97.617302052785902</c:v>
                </c:pt>
                <c:pt idx="532">
                  <c:v>97.617302052785902</c:v>
                </c:pt>
                <c:pt idx="533">
                  <c:v>97.617302052785902</c:v>
                </c:pt>
                <c:pt idx="534">
                  <c:v>97.617302052785902</c:v>
                </c:pt>
                <c:pt idx="535">
                  <c:v>97.617302052785902</c:v>
                </c:pt>
                <c:pt idx="536">
                  <c:v>97.617302052785902</c:v>
                </c:pt>
                <c:pt idx="537">
                  <c:v>97.617302052785902</c:v>
                </c:pt>
                <c:pt idx="538">
                  <c:v>97.617302052785902</c:v>
                </c:pt>
                <c:pt idx="539">
                  <c:v>97.653958944281499</c:v>
                </c:pt>
                <c:pt idx="540">
                  <c:v>97.653958944281499</c:v>
                </c:pt>
                <c:pt idx="541">
                  <c:v>97.653958944281499</c:v>
                </c:pt>
                <c:pt idx="542">
                  <c:v>97.617302052785902</c:v>
                </c:pt>
                <c:pt idx="543">
                  <c:v>97.617302052785902</c:v>
                </c:pt>
                <c:pt idx="544">
                  <c:v>97.690615835777123</c:v>
                </c:pt>
                <c:pt idx="545">
                  <c:v>97.690615835777123</c:v>
                </c:pt>
                <c:pt idx="546">
                  <c:v>97.690615835777123</c:v>
                </c:pt>
                <c:pt idx="547">
                  <c:v>97.690615835777123</c:v>
                </c:pt>
                <c:pt idx="548">
                  <c:v>97.690615835777123</c:v>
                </c:pt>
                <c:pt idx="549">
                  <c:v>97.690615835777123</c:v>
                </c:pt>
                <c:pt idx="550">
                  <c:v>97.653958944281499</c:v>
                </c:pt>
                <c:pt idx="551">
                  <c:v>97.653958944281499</c:v>
                </c:pt>
                <c:pt idx="552">
                  <c:v>97.653958944281499</c:v>
                </c:pt>
                <c:pt idx="553">
                  <c:v>97.653958944281499</c:v>
                </c:pt>
                <c:pt idx="554">
                  <c:v>97.653958944281499</c:v>
                </c:pt>
                <c:pt idx="555">
                  <c:v>97.653958944281499</c:v>
                </c:pt>
                <c:pt idx="556">
                  <c:v>97.653958944281499</c:v>
                </c:pt>
                <c:pt idx="557">
                  <c:v>97.653958944281499</c:v>
                </c:pt>
                <c:pt idx="558">
                  <c:v>97.653958944281499</c:v>
                </c:pt>
                <c:pt idx="559">
                  <c:v>97.653958944281499</c:v>
                </c:pt>
                <c:pt idx="560">
                  <c:v>97.653958944281499</c:v>
                </c:pt>
                <c:pt idx="561">
                  <c:v>97.617302052785902</c:v>
                </c:pt>
                <c:pt idx="562">
                  <c:v>97.58064516129032</c:v>
                </c:pt>
                <c:pt idx="563">
                  <c:v>97.58064516129032</c:v>
                </c:pt>
                <c:pt idx="564">
                  <c:v>97.58064516129032</c:v>
                </c:pt>
                <c:pt idx="565">
                  <c:v>97.58064516129032</c:v>
                </c:pt>
                <c:pt idx="566">
                  <c:v>97.58064516129032</c:v>
                </c:pt>
                <c:pt idx="567">
                  <c:v>97.58064516129032</c:v>
                </c:pt>
                <c:pt idx="568">
                  <c:v>97.58064516129032</c:v>
                </c:pt>
                <c:pt idx="569">
                  <c:v>97.58064516129032</c:v>
                </c:pt>
                <c:pt idx="570">
                  <c:v>97.58064516129032</c:v>
                </c:pt>
                <c:pt idx="571">
                  <c:v>97.58064516129032</c:v>
                </c:pt>
                <c:pt idx="572">
                  <c:v>97.58064516129032</c:v>
                </c:pt>
                <c:pt idx="573">
                  <c:v>97.58064516129032</c:v>
                </c:pt>
                <c:pt idx="574">
                  <c:v>97.58064516129032</c:v>
                </c:pt>
                <c:pt idx="575">
                  <c:v>97.617302052785902</c:v>
                </c:pt>
                <c:pt idx="576">
                  <c:v>97.58064516129032</c:v>
                </c:pt>
                <c:pt idx="577">
                  <c:v>97.54398826979471</c:v>
                </c:pt>
                <c:pt idx="578">
                  <c:v>97.58064516129032</c:v>
                </c:pt>
                <c:pt idx="579">
                  <c:v>97.58064516129032</c:v>
                </c:pt>
                <c:pt idx="580">
                  <c:v>97.507331378299099</c:v>
                </c:pt>
                <c:pt idx="581">
                  <c:v>97.250733137829883</c:v>
                </c:pt>
                <c:pt idx="582">
                  <c:v>97.58064516129032</c:v>
                </c:pt>
                <c:pt idx="583">
                  <c:v>97.287390029325522</c:v>
                </c:pt>
                <c:pt idx="584">
                  <c:v>97.3607038123167</c:v>
                </c:pt>
                <c:pt idx="585">
                  <c:v>97.3607038123167</c:v>
                </c:pt>
                <c:pt idx="586">
                  <c:v>97.250733137829883</c:v>
                </c:pt>
                <c:pt idx="587">
                  <c:v>97.17741935483869</c:v>
                </c:pt>
                <c:pt idx="588">
                  <c:v>97.104105571847526</c:v>
                </c:pt>
                <c:pt idx="589">
                  <c:v>97.3607038123167</c:v>
                </c:pt>
                <c:pt idx="590">
                  <c:v>97.397360703812325</c:v>
                </c:pt>
                <c:pt idx="591">
                  <c:v>97.17741935483869</c:v>
                </c:pt>
                <c:pt idx="592">
                  <c:v>97.324046920821118</c:v>
                </c:pt>
                <c:pt idx="593">
                  <c:v>97.250733137829883</c:v>
                </c:pt>
                <c:pt idx="594">
                  <c:v>97.470674486803517</c:v>
                </c:pt>
                <c:pt idx="595">
                  <c:v>97.324046920821118</c:v>
                </c:pt>
                <c:pt idx="596">
                  <c:v>97.434017595307935</c:v>
                </c:pt>
                <c:pt idx="597">
                  <c:v>97.727272727272734</c:v>
                </c:pt>
                <c:pt idx="598">
                  <c:v>97.324046920821118</c:v>
                </c:pt>
                <c:pt idx="599">
                  <c:v>97.507331378299099</c:v>
                </c:pt>
                <c:pt idx="600">
                  <c:v>97.470674486803517</c:v>
                </c:pt>
                <c:pt idx="601">
                  <c:v>97.58064516129032</c:v>
                </c:pt>
                <c:pt idx="602">
                  <c:v>97.800586510263898</c:v>
                </c:pt>
                <c:pt idx="603">
                  <c:v>97.653958944281499</c:v>
                </c:pt>
                <c:pt idx="604">
                  <c:v>97.690615835777123</c:v>
                </c:pt>
                <c:pt idx="605">
                  <c:v>97.653958944281499</c:v>
                </c:pt>
                <c:pt idx="606">
                  <c:v>97.653958944281499</c:v>
                </c:pt>
                <c:pt idx="607">
                  <c:v>97.653958944281499</c:v>
                </c:pt>
                <c:pt idx="608">
                  <c:v>97.617302052785902</c:v>
                </c:pt>
                <c:pt idx="609">
                  <c:v>97.617302052785902</c:v>
                </c:pt>
                <c:pt idx="610">
                  <c:v>97.470674486803517</c:v>
                </c:pt>
                <c:pt idx="611">
                  <c:v>97.324046920821118</c:v>
                </c:pt>
                <c:pt idx="612">
                  <c:v>97.507331378299099</c:v>
                </c:pt>
                <c:pt idx="613">
                  <c:v>97.54398826979471</c:v>
                </c:pt>
                <c:pt idx="614">
                  <c:v>97.287390029325522</c:v>
                </c:pt>
                <c:pt idx="615">
                  <c:v>97.434017595307935</c:v>
                </c:pt>
                <c:pt idx="616">
                  <c:v>97.434017595307935</c:v>
                </c:pt>
                <c:pt idx="617">
                  <c:v>97.324046920821118</c:v>
                </c:pt>
                <c:pt idx="618">
                  <c:v>97.3607038123167</c:v>
                </c:pt>
                <c:pt idx="619">
                  <c:v>97.470674486803517</c:v>
                </c:pt>
                <c:pt idx="620">
                  <c:v>97.507331378299099</c:v>
                </c:pt>
                <c:pt idx="621">
                  <c:v>97.54398826979471</c:v>
                </c:pt>
                <c:pt idx="622">
                  <c:v>97.434017595307935</c:v>
                </c:pt>
                <c:pt idx="623">
                  <c:v>97.434017595307935</c:v>
                </c:pt>
                <c:pt idx="624">
                  <c:v>97.397360703812325</c:v>
                </c:pt>
                <c:pt idx="625">
                  <c:v>97.397360703812325</c:v>
                </c:pt>
                <c:pt idx="626">
                  <c:v>97.470674486803517</c:v>
                </c:pt>
                <c:pt idx="627">
                  <c:v>97.434017595307935</c:v>
                </c:pt>
                <c:pt idx="628">
                  <c:v>97.324046920821118</c:v>
                </c:pt>
                <c:pt idx="629">
                  <c:v>97.470674486803517</c:v>
                </c:pt>
                <c:pt idx="630">
                  <c:v>97.434017595307935</c:v>
                </c:pt>
                <c:pt idx="631">
                  <c:v>97.470674486803517</c:v>
                </c:pt>
                <c:pt idx="632">
                  <c:v>97.507331378299099</c:v>
                </c:pt>
                <c:pt idx="633">
                  <c:v>97.470674486803517</c:v>
                </c:pt>
                <c:pt idx="634">
                  <c:v>97.470674486803517</c:v>
                </c:pt>
                <c:pt idx="635">
                  <c:v>97.287390029325522</c:v>
                </c:pt>
                <c:pt idx="636">
                  <c:v>97.470674486803517</c:v>
                </c:pt>
                <c:pt idx="637">
                  <c:v>97.58064516129032</c:v>
                </c:pt>
                <c:pt idx="638">
                  <c:v>97.507331378299099</c:v>
                </c:pt>
                <c:pt idx="639">
                  <c:v>97.507331378299099</c:v>
                </c:pt>
                <c:pt idx="640">
                  <c:v>97.3607038123167</c:v>
                </c:pt>
                <c:pt idx="641">
                  <c:v>97.397360703812325</c:v>
                </c:pt>
                <c:pt idx="642">
                  <c:v>97.397360703812325</c:v>
                </c:pt>
                <c:pt idx="643">
                  <c:v>97.3607038123167</c:v>
                </c:pt>
                <c:pt idx="644">
                  <c:v>97.470674486803517</c:v>
                </c:pt>
                <c:pt idx="645">
                  <c:v>97.507331378299099</c:v>
                </c:pt>
                <c:pt idx="646">
                  <c:v>97.617302052785902</c:v>
                </c:pt>
                <c:pt idx="647">
                  <c:v>97.617302052785902</c:v>
                </c:pt>
                <c:pt idx="648">
                  <c:v>97.434017595307935</c:v>
                </c:pt>
                <c:pt idx="649">
                  <c:v>97.434017595307935</c:v>
                </c:pt>
                <c:pt idx="650">
                  <c:v>97.324046920821118</c:v>
                </c:pt>
                <c:pt idx="651">
                  <c:v>97.3607038123167</c:v>
                </c:pt>
                <c:pt idx="652">
                  <c:v>97.287390029325522</c:v>
                </c:pt>
                <c:pt idx="653">
                  <c:v>96.994134897360723</c:v>
                </c:pt>
                <c:pt idx="654">
                  <c:v>96.847507331378296</c:v>
                </c:pt>
                <c:pt idx="655">
                  <c:v>97.287390029325522</c:v>
                </c:pt>
                <c:pt idx="656">
                  <c:v>97.3607038123167</c:v>
                </c:pt>
                <c:pt idx="657">
                  <c:v>97.17741935483869</c:v>
                </c:pt>
                <c:pt idx="658">
                  <c:v>97.214076246334315</c:v>
                </c:pt>
                <c:pt idx="659">
                  <c:v>97.17741935483869</c:v>
                </c:pt>
                <c:pt idx="660">
                  <c:v>97.067448680351902</c:v>
                </c:pt>
                <c:pt idx="661">
                  <c:v>97.067448680351902</c:v>
                </c:pt>
                <c:pt idx="662">
                  <c:v>97.104105571847526</c:v>
                </c:pt>
                <c:pt idx="663">
                  <c:v>97.214076246334315</c:v>
                </c:pt>
                <c:pt idx="664">
                  <c:v>97.470674486803517</c:v>
                </c:pt>
                <c:pt idx="665">
                  <c:v>97.3607038123167</c:v>
                </c:pt>
                <c:pt idx="666">
                  <c:v>97.507331378299099</c:v>
                </c:pt>
                <c:pt idx="667">
                  <c:v>97.470674486803517</c:v>
                </c:pt>
                <c:pt idx="668">
                  <c:v>97.397360703812325</c:v>
                </c:pt>
                <c:pt idx="669">
                  <c:v>97.397360703812325</c:v>
                </c:pt>
                <c:pt idx="670">
                  <c:v>97.397360703812325</c:v>
                </c:pt>
                <c:pt idx="671">
                  <c:v>97.3607038123167</c:v>
                </c:pt>
                <c:pt idx="672">
                  <c:v>96.847507331378296</c:v>
                </c:pt>
                <c:pt idx="673">
                  <c:v>97.397360703812325</c:v>
                </c:pt>
                <c:pt idx="674">
                  <c:v>97.214076246334315</c:v>
                </c:pt>
                <c:pt idx="675">
                  <c:v>96.957478005865099</c:v>
                </c:pt>
                <c:pt idx="676">
                  <c:v>97.104105571847526</c:v>
                </c:pt>
                <c:pt idx="677">
                  <c:v>97.250733137829883</c:v>
                </c:pt>
                <c:pt idx="678">
                  <c:v>97.17741935483869</c:v>
                </c:pt>
                <c:pt idx="679">
                  <c:v>97.250733137829883</c:v>
                </c:pt>
                <c:pt idx="680">
                  <c:v>97.214076246334315</c:v>
                </c:pt>
                <c:pt idx="681">
                  <c:v>96.994134897360723</c:v>
                </c:pt>
                <c:pt idx="682">
                  <c:v>97.324046920821118</c:v>
                </c:pt>
                <c:pt idx="683">
                  <c:v>97.324046920821118</c:v>
                </c:pt>
                <c:pt idx="684">
                  <c:v>97.067448680351902</c:v>
                </c:pt>
                <c:pt idx="685">
                  <c:v>97.030791788856291</c:v>
                </c:pt>
                <c:pt idx="686">
                  <c:v>96.957478005865099</c:v>
                </c:pt>
                <c:pt idx="687">
                  <c:v>97.287390029325522</c:v>
                </c:pt>
                <c:pt idx="688">
                  <c:v>96.994134897360723</c:v>
                </c:pt>
                <c:pt idx="689">
                  <c:v>97.17741935483869</c:v>
                </c:pt>
                <c:pt idx="690">
                  <c:v>96.957478005865099</c:v>
                </c:pt>
                <c:pt idx="691">
                  <c:v>97.397360703812325</c:v>
                </c:pt>
                <c:pt idx="692">
                  <c:v>97.54398826979471</c:v>
                </c:pt>
                <c:pt idx="693">
                  <c:v>97.470674486803517</c:v>
                </c:pt>
                <c:pt idx="694">
                  <c:v>97.58064516129032</c:v>
                </c:pt>
                <c:pt idx="695">
                  <c:v>97.653958944281499</c:v>
                </c:pt>
                <c:pt idx="696">
                  <c:v>97.58064516129032</c:v>
                </c:pt>
                <c:pt idx="697">
                  <c:v>97.58064516129032</c:v>
                </c:pt>
                <c:pt idx="698">
                  <c:v>97.58064516129032</c:v>
                </c:pt>
                <c:pt idx="699">
                  <c:v>97.507331378299099</c:v>
                </c:pt>
                <c:pt idx="700">
                  <c:v>97.54398826979471</c:v>
                </c:pt>
                <c:pt idx="701">
                  <c:v>97.507331378299099</c:v>
                </c:pt>
                <c:pt idx="702">
                  <c:v>97.470674486803517</c:v>
                </c:pt>
                <c:pt idx="703">
                  <c:v>97.434017595307935</c:v>
                </c:pt>
                <c:pt idx="704">
                  <c:v>97.470674486803517</c:v>
                </c:pt>
                <c:pt idx="705">
                  <c:v>97.434017595307935</c:v>
                </c:pt>
                <c:pt idx="706">
                  <c:v>97.470674486803517</c:v>
                </c:pt>
                <c:pt idx="707">
                  <c:v>97.470674486803517</c:v>
                </c:pt>
                <c:pt idx="708">
                  <c:v>97.470674486803517</c:v>
                </c:pt>
                <c:pt idx="709">
                  <c:v>97.470674486803517</c:v>
                </c:pt>
                <c:pt idx="710">
                  <c:v>97.434017595307935</c:v>
                </c:pt>
                <c:pt idx="711">
                  <c:v>97.434017595307935</c:v>
                </c:pt>
                <c:pt idx="712">
                  <c:v>97.434017595307935</c:v>
                </c:pt>
                <c:pt idx="713">
                  <c:v>97.397360703812325</c:v>
                </c:pt>
                <c:pt idx="714">
                  <c:v>97.434017595307935</c:v>
                </c:pt>
                <c:pt idx="715">
                  <c:v>97.434017595307935</c:v>
                </c:pt>
                <c:pt idx="716">
                  <c:v>97.434017595307935</c:v>
                </c:pt>
                <c:pt idx="717">
                  <c:v>97.470674486803517</c:v>
                </c:pt>
                <c:pt idx="718">
                  <c:v>97.470674486803517</c:v>
                </c:pt>
                <c:pt idx="719">
                  <c:v>97.470674486803517</c:v>
                </c:pt>
                <c:pt idx="720">
                  <c:v>97.470674486803517</c:v>
                </c:pt>
                <c:pt idx="721">
                  <c:v>97.470674486803517</c:v>
                </c:pt>
                <c:pt idx="722">
                  <c:v>97.470674486803517</c:v>
                </c:pt>
                <c:pt idx="723">
                  <c:v>97.470674486803517</c:v>
                </c:pt>
                <c:pt idx="724">
                  <c:v>97.470674486803517</c:v>
                </c:pt>
                <c:pt idx="725">
                  <c:v>97.470674486803517</c:v>
                </c:pt>
                <c:pt idx="726">
                  <c:v>97.470674486803517</c:v>
                </c:pt>
                <c:pt idx="727">
                  <c:v>97.470674486803517</c:v>
                </c:pt>
                <c:pt idx="728">
                  <c:v>97.470674486803517</c:v>
                </c:pt>
                <c:pt idx="729">
                  <c:v>97.470674486803517</c:v>
                </c:pt>
                <c:pt idx="730">
                  <c:v>97.470674486803517</c:v>
                </c:pt>
                <c:pt idx="731">
                  <c:v>97.470674486803517</c:v>
                </c:pt>
                <c:pt idx="732">
                  <c:v>97.507331378299099</c:v>
                </c:pt>
                <c:pt idx="733">
                  <c:v>97.54398826979471</c:v>
                </c:pt>
                <c:pt idx="734">
                  <c:v>97.54398826979471</c:v>
                </c:pt>
                <c:pt idx="735">
                  <c:v>97.54398826979471</c:v>
                </c:pt>
                <c:pt idx="736">
                  <c:v>97.54398826979471</c:v>
                </c:pt>
                <c:pt idx="737">
                  <c:v>97.54398826979471</c:v>
                </c:pt>
                <c:pt idx="738">
                  <c:v>97.507331378299099</c:v>
                </c:pt>
                <c:pt idx="739">
                  <c:v>97.507331378299099</c:v>
                </c:pt>
                <c:pt idx="740">
                  <c:v>97.507331378299099</c:v>
                </c:pt>
                <c:pt idx="741">
                  <c:v>97.507331378299099</c:v>
                </c:pt>
                <c:pt idx="742">
                  <c:v>97.507331378299099</c:v>
                </c:pt>
                <c:pt idx="743">
                  <c:v>97.507331378299099</c:v>
                </c:pt>
                <c:pt idx="744">
                  <c:v>97.507331378299099</c:v>
                </c:pt>
                <c:pt idx="745">
                  <c:v>97.507331378299099</c:v>
                </c:pt>
                <c:pt idx="746">
                  <c:v>97.507331378299099</c:v>
                </c:pt>
                <c:pt idx="747">
                  <c:v>97.507331378299099</c:v>
                </c:pt>
                <c:pt idx="748">
                  <c:v>97.470674486803517</c:v>
                </c:pt>
                <c:pt idx="749">
                  <c:v>97.470674486803517</c:v>
                </c:pt>
                <c:pt idx="750">
                  <c:v>97.470674486803517</c:v>
                </c:pt>
                <c:pt idx="751">
                  <c:v>97.470674486803517</c:v>
                </c:pt>
                <c:pt idx="752">
                  <c:v>97.470674486803517</c:v>
                </c:pt>
                <c:pt idx="753">
                  <c:v>97.470674486803517</c:v>
                </c:pt>
                <c:pt idx="754">
                  <c:v>97.470674486803517</c:v>
                </c:pt>
                <c:pt idx="755">
                  <c:v>97.470674486803517</c:v>
                </c:pt>
                <c:pt idx="756">
                  <c:v>97.507331378299099</c:v>
                </c:pt>
                <c:pt idx="757">
                  <c:v>97.54398826979471</c:v>
                </c:pt>
                <c:pt idx="758">
                  <c:v>97.54398826979471</c:v>
                </c:pt>
                <c:pt idx="759">
                  <c:v>97.54398826979471</c:v>
                </c:pt>
                <c:pt idx="760">
                  <c:v>97.54398826979471</c:v>
                </c:pt>
                <c:pt idx="761">
                  <c:v>97.54398826979471</c:v>
                </c:pt>
                <c:pt idx="762">
                  <c:v>97.54398826979471</c:v>
                </c:pt>
                <c:pt idx="763">
                  <c:v>97.58064516129032</c:v>
                </c:pt>
                <c:pt idx="764">
                  <c:v>97.58064516129032</c:v>
                </c:pt>
                <c:pt idx="765">
                  <c:v>97.58064516129032</c:v>
                </c:pt>
                <c:pt idx="766">
                  <c:v>97.58064516129032</c:v>
                </c:pt>
                <c:pt idx="767">
                  <c:v>97.617302052785902</c:v>
                </c:pt>
                <c:pt idx="768">
                  <c:v>97.507331378299099</c:v>
                </c:pt>
                <c:pt idx="769">
                  <c:v>97.470674486803517</c:v>
                </c:pt>
                <c:pt idx="770">
                  <c:v>97.507331378299099</c:v>
                </c:pt>
                <c:pt idx="771">
                  <c:v>97.470674486803517</c:v>
                </c:pt>
                <c:pt idx="772">
                  <c:v>97.507331378299099</c:v>
                </c:pt>
                <c:pt idx="773">
                  <c:v>97.470674486803517</c:v>
                </c:pt>
                <c:pt idx="774">
                  <c:v>97.397360703812325</c:v>
                </c:pt>
                <c:pt idx="775">
                  <c:v>97.434017595307935</c:v>
                </c:pt>
                <c:pt idx="776">
                  <c:v>97.434017595307935</c:v>
                </c:pt>
                <c:pt idx="777">
                  <c:v>97.470674486803517</c:v>
                </c:pt>
                <c:pt idx="778">
                  <c:v>97.507331378299099</c:v>
                </c:pt>
                <c:pt idx="779">
                  <c:v>97.58064516129032</c:v>
                </c:pt>
                <c:pt idx="780">
                  <c:v>97.58064516129032</c:v>
                </c:pt>
                <c:pt idx="781">
                  <c:v>97.58064516129032</c:v>
                </c:pt>
                <c:pt idx="782">
                  <c:v>97.58064516129032</c:v>
                </c:pt>
                <c:pt idx="783">
                  <c:v>97.58064516129032</c:v>
                </c:pt>
                <c:pt idx="784">
                  <c:v>97.58064516129032</c:v>
                </c:pt>
                <c:pt idx="785">
                  <c:v>97.58064516129032</c:v>
                </c:pt>
                <c:pt idx="786">
                  <c:v>97.617302052785902</c:v>
                </c:pt>
                <c:pt idx="787">
                  <c:v>97.617302052785902</c:v>
                </c:pt>
                <c:pt idx="788">
                  <c:v>97.690615835777123</c:v>
                </c:pt>
                <c:pt idx="789">
                  <c:v>97.727272727272734</c:v>
                </c:pt>
                <c:pt idx="790">
                  <c:v>97.763929618768344</c:v>
                </c:pt>
                <c:pt idx="791">
                  <c:v>97.763929618768344</c:v>
                </c:pt>
                <c:pt idx="792">
                  <c:v>97.763929618768344</c:v>
                </c:pt>
                <c:pt idx="793">
                  <c:v>97.763929618768344</c:v>
                </c:pt>
                <c:pt idx="794">
                  <c:v>97.763929618768344</c:v>
                </c:pt>
                <c:pt idx="795">
                  <c:v>97.763929618768344</c:v>
                </c:pt>
                <c:pt idx="796">
                  <c:v>97.763929618768344</c:v>
                </c:pt>
                <c:pt idx="797">
                  <c:v>97.763929618768344</c:v>
                </c:pt>
                <c:pt idx="798">
                  <c:v>97.763929618768344</c:v>
                </c:pt>
                <c:pt idx="799">
                  <c:v>97.763929618768344</c:v>
                </c:pt>
                <c:pt idx="800">
                  <c:v>97.763929618768344</c:v>
                </c:pt>
                <c:pt idx="801">
                  <c:v>97.763929618768344</c:v>
                </c:pt>
                <c:pt idx="802">
                  <c:v>97.837243401759537</c:v>
                </c:pt>
                <c:pt idx="803">
                  <c:v>97.837243401759537</c:v>
                </c:pt>
                <c:pt idx="804">
                  <c:v>97.837243401759537</c:v>
                </c:pt>
                <c:pt idx="805">
                  <c:v>97.837243401759537</c:v>
                </c:pt>
                <c:pt idx="806">
                  <c:v>97.837243401759537</c:v>
                </c:pt>
                <c:pt idx="807">
                  <c:v>97.837243401759537</c:v>
                </c:pt>
                <c:pt idx="808">
                  <c:v>97.873900293255119</c:v>
                </c:pt>
                <c:pt idx="809">
                  <c:v>97.873900293255119</c:v>
                </c:pt>
                <c:pt idx="810">
                  <c:v>97.873900293255119</c:v>
                </c:pt>
                <c:pt idx="811">
                  <c:v>97.910557184750729</c:v>
                </c:pt>
                <c:pt idx="812">
                  <c:v>97.910557184750729</c:v>
                </c:pt>
                <c:pt idx="813">
                  <c:v>97.910557184750729</c:v>
                </c:pt>
                <c:pt idx="814">
                  <c:v>97.910557184750729</c:v>
                </c:pt>
                <c:pt idx="815">
                  <c:v>97.910557184750729</c:v>
                </c:pt>
                <c:pt idx="816">
                  <c:v>97.873900293255119</c:v>
                </c:pt>
                <c:pt idx="817">
                  <c:v>97.910557184750729</c:v>
                </c:pt>
                <c:pt idx="818">
                  <c:v>97.910557184750729</c:v>
                </c:pt>
                <c:pt idx="819">
                  <c:v>97.910557184750729</c:v>
                </c:pt>
                <c:pt idx="820">
                  <c:v>97.910557184750729</c:v>
                </c:pt>
                <c:pt idx="821">
                  <c:v>97.910557184750729</c:v>
                </c:pt>
                <c:pt idx="822">
                  <c:v>97.910557184750729</c:v>
                </c:pt>
                <c:pt idx="823">
                  <c:v>97.910557184750729</c:v>
                </c:pt>
                <c:pt idx="824">
                  <c:v>97.910557184750729</c:v>
                </c:pt>
                <c:pt idx="825">
                  <c:v>97.910557184750729</c:v>
                </c:pt>
                <c:pt idx="826">
                  <c:v>97.873900293255119</c:v>
                </c:pt>
                <c:pt idx="827">
                  <c:v>97.873900293255119</c:v>
                </c:pt>
                <c:pt idx="828">
                  <c:v>97.873900293255119</c:v>
                </c:pt>
                <c:pt idx="829">
                  <c:v>97.873900293255119</c:v>
                </c:pt>
                <c:pt idx="830">
                  <c:v>97.873900293255119</c:v>
                </c:pt>
                <c:pt idx="831">
                  <c:v>97.910557184750729</c:v>
                </c:pt>
                <c:pt idx="832">
                  <c:v>97.910557184750729</c:v>
                </c:pt>
                <c:pt idx="833">
                  <c:v>97.910557184750729</c:v>
                </c:pt>
                <c:pt idx="834">
                  <c:v>97.910557184750729</c:v>
                </c:pt>
                <c:pt idx="835">
                  <c:v>97.910557184750729</c:v>
                </c:pt>
                <c:pt idx="836">
                  <c:v>97.910557184750729</c:v>
                </c:pt>
                <c:pt idx="837">
                  <c:v>97.910557184750729</c:v>
                </c:pt>
                <c:pt idx="838">
                  <c:v>97.910557184750729</c:v>
                </c:pt>
                <c:pt idx="839">
                  <c:v>97.910557184750729</c:v>
                </c:pt>
                <c:pt idx="840">
                  <c:v>97.910557184750729</c:v>
                </c:pt>
                <c:pt idx="841">
                  <c:v>97.910557184750729</c:v>
                </c:pt>
                <c:pt idx="842">
                  <c:v>97.910557184750729</c:v>
                </c:pt>
                <c:pt idx="843">
                  <c:v>97.910557184750729</c:v>
                </c:pt>
                <c:pt idx="844">
                  <c:v>97.910557184750729</c:v>
                </c:pt>
                <c:pt idx="845">
                  <c:v>97.910557184750729</c:v>
                </c:pt>
                <c:pt idx="846">
                  <c:v>97.910557184750729</c:v>
                </c:pt>
                <c:pt idx="847">
                  <c:v>97.910557184750729</c:v>
                </c:pt>
                <c:pt idx="848">
                  <c:v>97.910557184750729</c:v>
                </c:pt>
                <c:pt idx="849">
                  <c:v>97.947214076246368</c:v>
                </c:pt>
                <c:pt idx="850">
                  <c:v>97.947214076246368</c:v>
                </c:pt>
                <c:pt idx="851">
                  <c:v>97.947214076246368</c:v>
                </c:pt>
                <c:pt idx="852">
                  <c:v>97.947214076246368</c:v>
                </c:pt>
                <c:pt idx="853">
                  <c:v>97.947214076246368</c:v>
                </c:pt>
                <c:pt idx="854">
                  <c:v>97.947214076246368</c:v>
                </c:pt>
                <c:pt idx="855">
                  <c:v>97.983870967741922</c:v>
                </c:pt>
                <c:pt idx="856">
                  <c:v>97.983870967741922</c:v>
                </c:pt>
                <c:pt idx="857">
                  <c:v>97.983870967741922</c:v>
                </c:pt>
                <c:pt idx="858">
                  <c:v>97.983870967741922</c:v>
                </c:pt>
                <c:pt idx="859">
                  <c:v>97.983870967741922</c:v>
                </c:pt>
                <c:pt idx="860">
                  <c:v>97.983870967741922</c:v>
                </c:pt>
                <c:pt idx="861">
                  <c:v>97.983870967741922</c:v>
                </c:pt>
                <c:pt idx="862">
                  <c:v>97.983870967741922</c:v>
                </c:pt>
                <c:pt idx="863">
                  <c:v>97.983870967741922</c:v>
                </c:pt>
                <c:pt idx="864">
                  <c:v>97.983870967741922</c:v>
                </c:pt>
                <c:pt idx="865">
                  <c:v>97.983870967741922</c:v>
                </c:pt>
                <c:pt idx="866">
                  <c:v>97.983870967741922</c:v>
                </c:pt>
                <c:pt idx="867">
                  <c:v>97.983870967741922</c:v>
                </c:pt>
                <c:pt idx="868">
                  <c:v>97.983870967741922</c:v>
                </c:pt>
                <c:pt idx="869">
                  <c:v>97.983870967741922</c:v>
                </c:pt>
                <c:pt idx="870">
                  <c:v>97.983870967741922</c:v>
                </c:pt>
                <c:pt idx="871">
                  <c:v>97.983870967741922</c:v>
                </c:pt>
                <c:pt idx="872">
                  <c:v>97.983870967741922</c:v>
                </c:pt>
                <c:pt idx="873">
                  <c:v>97.983870967741922</c:v>
                </c:pt>
                <c:pt idx="874">
                  <c:v>97.983870967741922</c:v>
                </c:pt>
                <c:pt idx="875">
                  <c:v>97.983870967741922</c:v>
                </c:pt>
                <c:pt idx="876">
                  <c:v>97.983870967741922</c:v>
                </c:pt>
                <c:pt idx="877">
                  <c:v>97.983870967741922</c:v>
                </c:pt>
                <c:pt idx="878">
                  <c:v>97.983870967741922</c:v>
                </c:pt>
                <c:pt idx="879">
                  <c:v>97.983870967741922</c:v>
                </c:pt>
                <c:pt idx="880">
                  <c:v>97.983870967741922</c:v>
                </c:pt>
                <c:pt idx="881">
                  <c:v>97.983870967741922</c:v>
                </c:pt>
                <c:pt idx="882">
                  <c:v>97.983870967741922</c:v>
                </c:pt>
                <c:pt idx="883">
                  <c:v>97.983870967741922</c:v>
                </c:pt>
                <c:pt idx="884">
                  <c:v>97.983870967741922</c:v>
                </c:pt>
                <c:pt idx="885">
                  <c:v>97.983870967741922</c:v>
                </c:pt>
                <c:pt idx="886">
                  <c:v>97.983870967741922</c:v>
                </c:pt>
                <c:pt idx="887">
                  <c:v>97.983870967741922</c:v>
                </c:pt>
                <c:pt idx="888">
                  <c:v>97.983870967741922</c:v>
                </c:pt>
                <c:pt idx="889">
                  <c:v>97.983870967741922</c:v>
                </c:pt>
                <c:pt idx="890">
                  <c:v>97.983870967741922</c:v>
                </c:pt>
                <c:pt idx="891">
                  <c:v>97.983870967741922</c:v>
                </c:pt>
                <c:pt idx="892">
                  <c:v>97.983870967741922</c:v>
                </c:pt>
                <c:pt idx="893">
                  <c:v>97.983870967741922</c:v>
                </c:pt>
                <c:pt idx="894">
                  <c:v>97.983870967741922</c:v>
                </c:pt>
                <c:pt idx="895">
                  <c:v>97.983870967741922</c:v>
                </c:pt>
                <c:pt idx="896">
                  <c:v>97.983870967741922</c:v>
                </c:pt>
                <c:pt idx="897">
                  <c:v>97.983870967741922</c:v>
                </c:pt>
                <c:pt idx="898">
                  <c:v>97.983870967741922</c:v>
                </c:pt>
                <c:pt idx="899">
                  <c:v>97.983870967741922</c:v>
                </c:pt>
                <c:pt idx="900">
                  <c:v>97.983870967741922</c:v>
                </c:pt>
                <c:pt idx="901">
                  <c:v>98.020527859237532</c:v>
                </c:pt>
                <c:pt idx="902">
                  <c:v>98.020527859237532</c:v>
                </c:pt>
                <c:pt idx="903">
                  <c:v>98.020527859237532</c:v>
                </c:pt>
                <c:pt idx="904">
                  <c:v>98.020527859237532</c:v>
                </c:pt>
                <c:pt idx="905">
                  <c:v>98.020527859237532</c:v>
                </c:pt>
                <c:pt idx="906">
                  <c:v>98.020527859237532</c:v>
                </c:pt>
                <c:pt idx="907">
                  <c:v>98.020527859237532</c:v>
                </c:pt>
                <c:pt idx="908">
                  <c:v>98.020527859237532</c:v>
                </c:pt>
                <c:pt idx="909">
                  <c:v>98.020527859237532</c:v>
                </c:pt>
                <c:pt idx="910">
                  <c:v>98.020527859237532</c:v>
                </c:pt>
                <c:pt idx="911">
                  <c:v>97.873900293255119</c:v>
                </c:pt>
                <c:pt idx="912">
                  <c:v>97.983870967741922</c:v>
                </c:pt>
                <c:pt idx="913">
                  <c:v>97.983870967741922</c:v>
                </c:pt>
                <c:pt idx="914">
                  <c:v>97.983870967741922</c:v>
                </c:pt>
                <c:pt idx="915">
                  <c:v>97.983870967741922</c:v>
                </c:pt>
                <c:pt idx="916">
                  <c:v>97.763929618768344</c:v>
                </c:pt>
                <c:pt idx="917">
                  <c:v>97.434017595307935</c:v>
                </c:pt>
                <c:pt idx="918">
                  <c:v>97.617302052785902</c:v>
                </c:pt>
                <c:pt idx="919">
                  <c:v>97.54398826979471</c:v>
                </c:pt>
                <c:pt idx="920">
                  <c:v>97.653958944281499</c:v>
                </c:pt>
                <c:pt idx="921">
                  <c:v>96.041055718475093</c:v>
                </c:pt>
                <c:pt idx="922">
                  <c:v>97.287390029325522</c:v>
                </c:pt>
                <c:pt idx="923">
                  <c:v>97.837243401759537</c:v>
                </c:pt>
                <c:pt idx="924">
                  <c:v>97.947214076246368</c:v>
                </c:pt>
                <c:pt idx="925">
                  <c:v>97.983870967741922</c:v>
                </c:pt>
                <c:pt idx="926">
                  <c:v>98.020527859237532</c:v>
                </c:pt>
                <c:pt idx="927">
                  <c:v>98.020527859237532</c:v>
                </c:pt>
                <c:pt idx="928">
                  <c:v>98.020527859237532</c:v>
                </c:pt>
                <c:pt idx="929">
                  <c:v>98.020527859237532</c:v>
                </c:pt>
                <c:pt idx="930">
                  <c:v>98.057184750733143</c:v>
                </c:pt>
                <c:pt idx="931">
                  <c:v>98.020527859237532</c:v>
                </c:pt>
                <c:pt idx="932">
                  <c:v>98.020527859237532</c:v>
                </c:pt>
                <c:pt idx="933">
                  <c:v>98.020527859237532</c:v>
                </c:pt>
                <c:pt idx="934">
                  <c:v>98.020527859237532</c:v>
                </c:pt>
                <c:pt idx="935">
                  <c:v>98.020527859237532</c:v>
                </c:pt>
                <c:pt idx="936">
                  <c:v>98.020527859237532</c:v>
                </c:pt>
                <c:pt idx="937">
                  <c:v>98.020527859237532</c:v>
                </c:pt>
                <c:pt idx="938">
                  <c:v>97.030791788856291</c:v>
                </c:pt>
                <c:pt idx="939">
                  <c:v>97.800586510263898</c:v>
                </c:pt>
                <c:pt idx="940">
                  <c:v>97.690615835777123</c:v>
                </c:pt>
                <c:pt idx="941">
                  <c:v>97.837243401759537</c:v>
                </c:pt>
                <c:pt idx="942">
                  <c:v>97.800586510263898</c:v>
                </c:pt>
                <c:pt idx="943">
                  <c:v>98.057184750733143</c:v>
                </c:pt>
                <c:pt idx="944">
                  <c:v>97.800586510263898</c:v>
                </c:pt>
                <c:pt idx="945">
                  <c:v>98.093841642228739</c:v>
                </c:pt>
                <c:pt idx="946">
                  <c:v>97.947214076246368</c:v>
                </c:pt>
                <c:pt idx="947">
                  <c:v>97.434017595307935</c:v>
                </c:pt>
                <c:pt idx="948">
                  <c:v>98.020527859237532</c:v>
                </c:pt>
                <c:pt idx="949">
                  <c:v>97.983870967741922</c:v>
                </c:pt>
                <c:pt idx="950">
                  <c:v>97.653958944281499</c:v>
                </c:pt>
                <c:pt idx="951">
                  <c:v>97.214076246334315</c:v>
                </c:pt>
                <c:pt idx="952">
                  <c:v>98.16715542521996</c:v>
                </c:pt>
                <c:pt idx="953">
                  <c:v>98.203812316715528</c:v>
                </c:pt>
                <c:pt idx="954">
                  <c:v>98.277126099706763</c:v>
                </c:pt>
                <c:pt idx="955">
                  <c:v>98.130498533724293</c:v>
                </c:pt>
                <c:pt idx="956">
                  <c:v>98.240469208211167</c:v>
                </c:pt>
                <c:pt idx="957">
                  <c:v>98.057184750733143</c:v>
                </c:pt>
                <c:pt idx="958">
                  <c:v>98.130498533724293</c:v>
                </c:pt>
                <c:pt idx="959">
                  <c:v>98.130498533724293</c:v>
                </c:pt>
                <c:pt idx="960">
                  <c:v>98.130498533724293</c:v>
                </c:pt>
                <c:pt idx="961">
                  <c:v>98.130498533724293</c:v>
                </c:pt>
                <c:pt idx="962">
                  <c:v>98.203812316715528</c:v>
                </c:pt>
                <c:pt idx="963">
                  <c:v>98.203812316715528</c:v>
                </c:pt>
                <c:pt idx="964">
                  <c:v>98.16715542521996</c:v>
                </c:pt>
                <c:pt idx="965">
                  <c:v>98.130498533724293</c:v>
                </c:pt>
                <c:pt idx="966">
                  <c:v>98.240469208211167</c:v>
                </c:pt>
                <c:pt idx="967">
                  <c:v>98.16715542521996</c:v>
                </c:pt>
                <c:pt idx="968">
                  <c:v>98.240469208211167</c:v>
                </c:pt>
                <c:pt idx="969">
                  <c:v>98.277126099706763</c:v>
                </c:pt>
                <c:pt idx="970">
                  <c:v>98.277126099706763</c:v>
                </c:pt>
                <c:pt idx="971">
                  <c:v>98.277126099706763</c:v>
                </c:pt>
                <c:pt idx="972">
                  <c:v>98.313782991202345</c:v>
                </c:pt>
                <c:pt idx="973">
                  <c:v>98.277126099706763</c:v>
                </c:pt>
                <c:pt idx="974">
                  <c:v>98.277126099706763</c:v>
                </c:pt>
                <c:pt idx="975">
                  <c:v>98.277126099706763</c:v>
                </c:pt>
                <c:pt idx="976">
                  <c:v>98.277126099706763</c:v>
                </c:pt>
                <c:pt idx="977">
                  <c:v>98.240469208211167</c:v>
                </c:pt>
                <c:pt idx="978">
                  <c:v>98.240469208211167</c:v>
                </c:pt>
                <c:pt idx="979">
                  <c:v>98.240469208211167</c:v>
                </c:pt>
                <c:pt idx="980">
                  <c:v>98.240469208211167</c:v>
                </c:pt>
                <c:pt idx="981">
                  <c:v>98.240469208211167</c:v>
                </c:pt>
                <c:pt idx="982">
                  <c:v>98.240469208211167</c:v>
                </c:pt>
                <c:pt idx="983">
                  <c:v>98.277126099706763</c:v>
                </c:pt>
                <c:pt idx="984">
                  <c:v>98.277126099706763</c:v>
                </c:pt>
                <c:pt idx="985">
                  <c:v>98.313782991202345</c:v>
                </c:pt>
                <c:pt idx="986">
                  <c:v>98.313782991202345</c:v>
                </c:pt>
                <c:pt idx="987">
                  <c:v>98.313782991202345</c:v>
                </c:pt>
                <c:pt idx="988">
                  <c:v>98.313782991202345</c:v>
                </c:pt>
                <c:pt idx="989">
                  <c:v>98.313782991202345</c:v>
                </c:pt>
                <c:pt idx="990">
                  <c:v>98.313782991202345</c:v>
                </c:pt>
                <c:pt idx="991">
                  <c:v>98.313782991202345</c:v>
                </c:pt>
                <c:pt idx="992">
                  <c:v>98.313782991202345</c:v>
                </c:pt>
                <c:pt idx="993">
                  <c:v>98.313782991202345</c:v>
                </c:pt>
                <c:pt idx="994">
                  <c:v>98.313782991202345</c:v>
                </c:pt>
                <c:pt idx="995">
                  <c:v>98.313782991202345</c:v>
                </c:pt>
                <c:pt idx="996">
                  <c:v>98.313782991202345</c:v>
                </c:pt>
                <c:pt idx="997">
                  <c:v>98.313782991202345</c:v>
                </c:pt>
                <c:pt idx="998">
                  <c:v>98.350439882697927</c:v>
                </c:pt>
                <c:pt idx="999">
                  <c:v>98.350439882697927</c:v>
                </c:pt>
              </c:numCache>
            </c:numRef>
          </c:yVal>
          <c:smooth val="0"/>
        </c:ser>
        <c:ser>
          <c:idx val="2"/>
          <c:order val="1"/>
          <c:tx>
            <c:strRef>
              <c:f>List2!$M$1</c:f>
              <c:strCache>
                <c:ptCount val="1"/>
                <c:pt idx="0">
                  <c:v>% Correct Test</c:v>
                </c:pt>
              </c:strCache>
            </c:strRef>
          </c:tx>
          <c:spPr>
            <a:ln w="28575">
              <a:noFill/>
            </a:ln>
          </c:spPr>
          <c:marker>
            <c:symbol val="circle"/>
            <c:size val="2"/>
            <c:spPr>
              <a:ln>
                <a:noFill/>
              </a:ln>
            </c:spPr>
          </c:marker>
          <c:xVal>
            <c:numRef>
              <c:f>List2!$A$2:$A$1001</c:f>
              <c:numCache>
                <c:formatCode>General</c:formatCode>
                <c:ptCount val="1000"/>
                <c:pt idx="0">
                  <c:v>10</c:v>
                </c:pt>
                <c:pt idx="1">
                  <c:v>20</c:v>
                </c:pt>
                <c:pt idx="2">
                  <c:v>30</c:v>
                </c:pt>
                <c:pt idx="3">
                  <c:v>40</c:v>
                </c:pt>
                <c:pt idx="4">
                  <c:v>50</c:v>
                </c:pt>
                <c:pt idx="5">
                  <c:v>60</c:v>
                </c:pt>
                <c:pt idx="6">
                  <c:v>70</c:v>
                </c:pt>
                <c:pt idx="7">
                  <c:v>80</c:v>
                </c:pt>
                <c:pt idx="8">
                  <c:v>90</c:v>
                </c:pt>
                <c:pt idx="9">
                  <c:v>100</c:v>
                </c:pt>
                <c:pt idx="10">
                  <c:v>110</c:v>
                </c:pt>
                <c:pt idx="11">
                  <c:v>120</c:v>
                </c:pt>
                <c:pt idx="12">
                  <c:v>130</c:v>
                </c:pt>
                <c:pt idx="13">
                  <c:v>140</c:v>
                </c:pt>
                <c:pt idx="14">
                  <c:v>150</c:v>
                </c:pt>
                <c:pt idx="15">
                  <c:v>160</c:v>
                </c:pt>
                <c:pt idx="16">
                  <c:v>170</c:v>
                </c:pt>
                <c:pt idx="17">
                  <c:v>180</c:v>
                </c:pt>
                <c:pt idx="18">
                  <c:v>190</c:v>
                </c:pt>
                <c:pt idx="19">
                  <c:v>200</c:v>
                </c:pt>
                <c:pt idx="20">
                  <c:v>210</c:v>
                </c:pt>
                <c:pt idx="21">
                  <c:v>220</c:v>
                </c:pt>
                <c:pt idx="22">
                  <c:v>230</c:v>
                </c:pt>
                <c:pt idx="23">
                  <c:v>240</c:v>
                </c:pt>
                <c:pt idx="24">
                  <c:v>250</c:v>
                </c:pt>
                <c:pt idx="25">
                  <c:v>260</c:v>
                </c:pt>
                <c:pt idx="26">
                  <c:v>270</c:v>
                </c:pt>
                <c:pt idx="27">
                  <c:v>280</c:v>
                </c:pt>
                <c:pt idx="28">
                  <c:v>290</c:v>
                </c:pt>
                <c:pt idx="29">
                  <c:v>300</c:v>
                </c:pt>
                <c:pt idx="30">
                  <c:v>310</c:v>
                </c:pt>
                <c:pt idx="31">
                  <c:v>320</c:v>
                </c:pt>
                <c:pt idx="32">
                  <c:v>330</c:v>
                </c:pt>
                <c:pt idx="33">
                  <c:v>340</c:v>
                </c:pt>
                <c:pt idx="34">
                  <c:v>350</c:v>
                </c:pt>
                <c:pt idx="35">
                  <c:v>360</c:v>
                </c:pt>
                <c:pt idx="36">
                  <c:v>370</c:v>
                </c:pt>
                <c:pt idx="37">
                  <c:v>380</c:v>
                </c:pt>
                <c:pt idx="38">
                  <c:v>390</c:v>
                </c:pt>
                <c:pt idx="39">
                  <c:v>400</c:v>
                </c:pt>
                <c:pt idx="40">
                  <c:v>410</c:v>
                </c:pt>
                <c:pt idx="41">
                  <c:v>420</c:v>
                </c:pt>
                <c:pt idx="42">
                  <c:v>430</c:v>
                </c:pt>
                <c:pt idx="43">
                  <c:v>440</c:v>
                </c:pt>
                <c:pt idx="44">
                  <c:v>450</c:v>
                </c:pt>
                <c:pt idx="45">
                  <c:v>460</c:v>
                </c:pt>
                <c:pt idx="46">
                  <c:v>470</c:v>
                </c:pt>
                <c:pt idx="47">
                  <c:v>480</c:v>
                </c:pt>
                <c:pt idx="48">
                  <c:v>490</c:v>
                </c:pt>
                <c:pt idx="49">
                  <c:v>500</c:v>
                </c:pt>
                <c:pt idx="50">
                  <c:v>510</c:v>
                </c:pt>
                <c:pt idx="51">
                  <c:v>520</c:v>
                </c:pt>
                <c:pt idx="52">
                  <c:v>530</c:v>
                </c:pt>
                <c:pt idx="53">
                  <c:v>540</c:v>
                </c:pt>
                <c:pt idx="54">
                  <c:v>550</c:v>
                </c:pt>
                <c:pt idx="55">
                  <c:v>560</c:v>
                </c:pt>
                <c:pt idx="56">
                  <c:v>570</c:v>
                </c:pt>
                <c:pt idx="57">
                  <c:v>580</c:v>
                </c:pt>
                <c:pt idx="58">
                  <c:v>590</c:v>
                </c:pt>
                <c:pt idx="59">
                  <c:v>600</c:v>
                </c:pt>
                <c:pt idx="60">
                  <c:v>610</c:v>
                </c:pt>
                <c:pt idx="61">
                  <c:v>620</c:v>
                </c:pt>
                <c:pt idx="62">
                  <c:v>630</c:v>
                </c:pt>
                <c:pt idx="63">
                  <c:v>640</c:v>
                </c:pt>
                <c:pt idx="64">
                  <c:v>650</c:v>
                </c:pt>
                <c:pt idx="65">
                  <c:v>660</c:v>
                </c:pt>
                <c:pt idx="66">
                  <c:v>670</c:v>
                </c:pt>
                <c:pt idx="67">
                  <c:v>680</c:v>
                </c:pt>
                <c:pt idx="68">
                  <c:v>690</c:v>
                </c:pt>
                <c:pt idx="69">
                  <c:v>700</c:v>
                </c:pt>
                <c:pt idx="70">
                  <c:v>710</c:v>
                </c:pt>
                <c:pt idx="71">
                  <c:v>720</c:v>
                </c:pt>
                <c:pt idx="72">
                  <c:v>730</c:v>
                </c:pt>
                <c:pt idx="73">
                  <c:v>740</c:v>
                </c:pt>
                <c:pt idx="74">
                  <c:v>750</c:v>
                </c:pt>
                <c:pt idx="75">
                  <c:v>760</c:v>
                </c:pt>
                <c:pt idx="76">
                  <c:v>770</c:v>
                </c:pt>
                <c:pt idx="77">
                  <c:v>780</c:v>
                </c:pt>
                <c:pt idx="78">
                  <c:v>790</c:v>
                </c:pt>
                <c:pt idx="79">
                  <c:v>800</c:v>
                </c:pt>
                <c:pt idx="80">
                  <c:v>810</c:v>
                </c:pt>
                <c:pt idx="81">
                  <c:v>820</c:v>
                </c:pt>
                <c:pt idx="82">
                  <c:v>830</c:v>
                </c:pt>
                <c:pt idx="83">
                  <c:v>840</c:v>
                </c:pt>
                <c:pt idx="84">
                  <c:v>850</c:v>
                </c:pt>
                <c:pt idx="85">
                  <c:v>860</c:v>
                </c:pt>
                <c:pt idx="86">
                  <c:v>870</c:v>
                </c:pt>
                <c:pt idx="87">
                  <c:v>880</c:v>
                </c:pt>
                <c:pt idx="88">
                  <c:v>890</c:v>
                </c:pt>
                <c:pt idx="89">
                  <c:v>900</c:v>
                </c:pt>
                <c:pt idx="90">
                  <c:v>910</c:v>
                </c:pt>
                <c:pt idx="91">
                  <c:v>920</c:v>
                </c:pt>
                <c:pt idx="92">
                  <c:v>930</c:v>
                </c:pt>
                <c:pt idx="93">
                  <c:v>940</c:v>
                </c:pt>
                <c:pt idx="94">
                  <c:v>950</c:v>
                </c:pt>
                <c:pt idx="95">
                  <c:v>960</c:v>
                </c:pt>
                <c:pt idx="96">
                  <c:v>970</c:v>
                </c:pt>
                <c:pt idx="97">
                  <c:v>980</c:v>
                </c:pt>
                <c:pt idx="98">
                  <c:v>990</c:v>
                </c:pt>
                <c:pt idx="99">
                  <c:v>1000</c:v>
                </c:pt>
                <c:pt idx="100">
                  <c:v>1010</c:v>
                </c:pt>
                <c:pt idx="101">
                  <c:v>1020</c:v>
                </c:pt>
                <c:pt idx="102">
                  <c:v>1030</c:v>
                </c:pt>
                <c:pt idx="103">
                  <c:v>1040</c:v>
                </c:pt>
                <c:pt idx="104">
                  <c:v>1050</c:v>
                </c:pt>
                <c:pt idx="105">
                  <c:v>1060</c:v>
                </c:pt>
                <c:pt idx="106">
                  <c:v>1070</c:v>
                </c:pt>
                <c:pt idx="107">
                  <c:v>1080</c:v>
                </c:pt>
                <c:pt idx="108">
                  <c:v>1090</c:v>
                </c:pt>
                <c:pt idx="109">
                  <c:v>1100</c:v>
                </c:pt>
                <c:pt idx="110">
                  <c:v>1110</c:v>
                </c:pt>
                <c:pt idx="111">
                  <c:v>1120</c:v>
                </c:pt>
                <c:pt idx="112">
                  <c:v>1130</c:v>
                </c:pt>
                <c:pt idx="113">
                  <c:v>1140</c:v>
                </c:pt>
                <c:pt idx="114">
                  <c:v>1150</c:v>
                </c:pt>
                <c:pt idx="115">
                  <c:v>1160</c:v>
                </c:pt>
                <c:pt idx="116">
                  <c:v>1170</c:v>
                </c:pt>
                <c:pt idx="117">
                  <c:v>1180</c:v>
                </c:pt>
                <c:pt idx="118">
                  <c:v>1190</c:v>
                </c:pt>
                <c:pt idx="119">
                  <c:v>1200</c:v>
                </c:pt>
                <c:pt idx="120">
                  <c:v>1210</c:v>
                </c:pt>
                <c:pt idx="121">
                  <c:v>1220</c:v>
                </c:pt>
                <c:pt idx="122">
                  <c:v>1230</c:v>
                </c:pt>
                <c:pt idx="123">
                  <c:v>1240</c:v>
                </c:pt>
                <c:pt idx="124">
                  <c:v>1250</c:v>
                </c:pt>
                <c:pt idx="125">
                  <c:v>1260</c:v>
                </c:pt>
                <c:pt idx="126">
                  <c:v>1270</c:v>
                </c:pt>
                <c:pt idx="127">
                  <c:v>1280</c:v>
                </c:pt>
                <c:pt idx="128">
                  <c:v>1290</c:v>
                </c:pt>
                <c:pt idx="129">
                  <c:v>1300</c:v>
                </c:pt>
                <c:pt idx="130">
                  <c:v>1310</c:v>
                </c:pt>
                <c:pt idx="131">
                  <c:v>1320</c:v>
                </c:pt>
                <c:pt idx="132">
                  <c:v>1330</c:v>
                </c:pt>
                <c:pt idx="133">
                  <c:v>1340</c:v>
                </c:pt>
                <c:pt idx="134">
                  <c:v>1350</c:v>
                </c:pt>
                <c:pt idx="135">
                  <c:v>1360</c:v>
                </c:pt>
                <c:pt idx="136">
                  <c:v>1370</c:v>
                </c:pt>
                <c:pt idx="137">
                  <c:v>1380</c:v>
                </c:pt>
                <c:pt idx="138">
                  <c:v>1390</c:v>
                </c:pt>
                <c:pt idx="139">
                  <c:v>1400</c:v>
                </c:pt>
                <c:pt idx="140">
                  <c:v>1410</c:v>
                </c:pt>
                <c:pt idx="141">
                  <c:v>1420</c:v>
                </c:pt>
                <c:pt idx="142">
                  <c:v>1430</c:v>
                </c:pt>
                <c:pt idx="143">
                  <c:v>1440</c:v>
                </c:pt>
                <c:pt idx="144">
                  <c:v>1450</c:v>
                </c:pt>
                <c:pt idx="145">
                  <c:v>1460</c:v>
                </c:pt>
                <c:pt idx="146">
                  <c:v>1470</c:v>
                </c:pt>
                <c:pt idx="147">
                  <c:v>1480</c:v>
                </c:pt>
                <c:pt idx="148">
                  <c:v>1490</c:v>
                </c:pt>
                <c:pt idx="149">
                  <c:v>1500</c:v>
                </c:pt>
                <c:pt idx="150">
                  <c:v>1510</c:v>
                </c:pt>
                <c:pt idx="151">
                  <c:v>1520</c:v>
                </c:pt>
                <c:pt idx="152">
                  <c:v>1530</c:v>
                </c:pt>
                <c:pt idx="153">
                  <c:v>1540</c:v>
                </c:pt>
                <c:pt idx="154">
                  <c:v>1550</c:v>
                </c:pt>
                <c:pt idx="155">
                  <c:v>1560</c:v>
                </c:pt>
                <c:pt idx="156">
                  <c:v>1570</c:v>
                </c:pt>
                <c:pt idx="157">
                  <c:v>1580</c:v>
                </c:pt>
                <c:pt idx="158">
                  <c:v>1590</c:v>
                </c:pt>
                <c:pt idx="159">
                  <c:v>1600</c:v>
                </c:pt>
                <c:pt idx="160">
                  <c:v>1610</c:v>
                </c:pt>
                <c:pt idx="161">
                  <c:v>1620</c:v>
                </c:pt>
                <c:pt idx="162">
                  <c:v>1630</c:v>
                </c:pt>
                <c:pt idx="163">
                  <c:v>1640</c:v>
                </c:pt>
                <c:pt idx="164">
                  <c:v>1650</c:v>
                </c:pt>
                <c:pt idx="165">
                  <c:v>1660</c:v>
                </c:pt>
                <c:pt idx="166">
                  <c:v>1670</c:v>
                </c:pt>
                <c:pt idx="167">
                  <c:v>1680</c:v>
                </c:pt>
                <c:pt idx="168">
                  <c:v>1690</c:v>
                </c:pt>
                <c:pt idx="169">
                  <c:v>1700</c:v>
                </c:pt>
                <c:pt idx="170">
                  <c:v>1710</c:v>
                </c:pt>
                <c:pt idx="171">
                  <c:v>1720</c:v>
                </c:pt>
                <c:pt idx="172">
                  <c:v>1730</c:v>
                </c:pt>
                <c:pt idx="173">
                  <c:v>1740</c:v>
                </c:pt>
                <c:pt idx="174">
                  <c:v>1750</c:v>
                </c:pt>
                <c:pt idx="175">
                  <c:v>1760</c:v>
                </c:pt>
                <c:pt idx="176">
                  <c:v>1770</c:v>
                </c:pt>
                <c:pt idx="177">
                  <c:v>1780</c:v>
                </c:pt>
                <c:pt idx="178">
                  <c:v>1790</c:v>
                </c:pt>
                <c:pt idx="179">
                  <c:v>1800</c:v>
                </c:pt>
                <c:pt idx="180">
                  <c:v>1810</c:v>
                </c:pt>
                <c:pt idx="181">
                  <c:v>1820</c:v>
                </c:pt>
                <c:pt idx="182">
                  <c:v>1830</c:v>
                </c:pt>
                <c:pt idx="183">
                  <c:v>1840</c:v>
                </c:pt>
                <c:pt idx="184">
                  <c:v>1850</c:v>
                </c:pt>
                <c:pt idx="185">
                  <c:v>1860</c:v>
                </c:pt>
                <c:pt idx="186">
                  <c:v>1870</c:v>
                </c:pt>
                <c:pt idx="187">
                  <c:v>1880</c:v>
                </c:pt>
                <c:pt idx="188">
                  <c:v>1890</c:v>
                </c:pt>
                <c:pt idx="189">
                  <c:v>1900</c:v>
                </c:pt>
                <c:pt idx="190">
                  <c:v>1910</c:v>
                </c:pt>
                <c:pt idx="191">
                  <c:v>1920</c:v>
                </c:pt>
                <c:pt idx="192">
                  <c:v>1930</c:v>
                </c:pt>
                <c:pt idx="193">
                  <c:v>1940</c:v>
                </c:pt>
                <c:pt idx="194">
                  <c:v>1950</c:v>
                </c:pt>
                <c:pt idx="195">
                  <c:v>1960</c:v>
                </c:pt>
                <c:pt idx="196">
                  <c:v>1970</c:v>
                </c:pt>
                <c:pt idx="197">
                  <c:v>1980</c:v>
                </c:pt>
                <c:pt idx="198">
                  <c:v>1990</c:v>
                </c:pt>
                <c:pt idx="199">
                  <c:v>2000</c:v>
                </c:pt>
                <c:pt idx="200">
                  <c:v>2010</c:v>
                </c:pt>
                <c:pt idx="201">
                  <c:v>2020</c:v>
                </c:pt>
                <c:pt idx="202">
                  <c:v>2030</c:v>
                </c:pt>
                <c:pt idx="203">
                  <c:v>2040</c:v>
                </c:pt>
                <c:pt idx="204">
                  <c:v>2050</c:v>
                </c:pt>
                <c:pt idx="205">
                  <c:v>2060</c:v>
                </c:pt>
                <c:pt idx="206">
                  <c:v>2070</c:v>
                </c:pt>
                <c:pt idx="207">
                  <c:v>2080</c:v>
                </c:pt>
                <c:pt idx="208">
                  <c:v>2090</c:v>
                </c:pt>
                <c:pt idx="209">
                  <c:v>2100</c:v>
                </c:pt>
                <c:pt idx="210">
                  <c:v>2110</c:v>
                </c:pt>
                <c:pt idx="211">
                  <c:v>2120</c:v>
                </c:pt>
                <c:pt idx="212">
                  <c:v>2130</c:v>
                </c:pt>
                <c:pt idx="213">
                  <c:v>2140</c:v>
                </c:pt>
                <c:pt idx="214">
                  <c:v>2150</c:v>
                </c:pt>
                <c:pt idx="215">
                  <c:v>2160</c:v>
                </c:pt>
                <c:pt idx="216">
                  <c:v>2170</c:v>
                </c:pt>
                <c:pt idx="217">
                  <c:v>2180</c:v>
                </c:pt>
                <c:pt idx="218">
                  <c:v>2190</c:v>
                </c:pt>
                <c:pt idx="219">
                  <c:v>2200</c:v>
                </c:pt>
                <c:pt idx="220">
                  <c:v>2210</c:v>
                </c:pt>
                <c:pt idx="221">
                  <c:v>2220</c:v>
                </c:pt>
                <c:pt idx="222">
                  <c:v>2230</c:v>
                </c:pt>
                <c:pt idx="223">
                  <c:v>2240</c:v>
                </c:pt>
                <c:pt idx="224">
                  <c:v>2250</c:v>
                </c:pt>
                <c:pt idx="225">
                  <c:v>2260</c:v>
                </c:pt>
                <c:pt idx="226">
                  <c:v>2270</c:v>
                </c:pt>
                <c:pt idx="227">
                  <c:v>2280</c:v>
                </c:pt>
                <c:pt idx="228">
                  <c:v>2290</c:v>
                </c:pt>
                <c:pt idx="229">
                  <c:v>2300</c:v>
                </c:pt>
                <c:pt idx="230">
                  <c:v>2310</c:v>
                </c:pt>
                <c:pt idx="231">
                  <c:v>2320</c:v>
                </c:pt>
                <c:pt idx="232">
                  <c:v>2330</c:v>
                </c:pt>
                <c:pt idx="233">
                  <c:v>2340</c:v>
                </c:pt>
                <c:pt idx="234">
                  <c:v>2350</c:v>
                </c:pt>
                <c:pt idx="235">
                  <c:v>2360</c:v>
                </c:pt>
                <c:pt idx="236">
                  <c:v>2370</c:v>
                </c:pt>
                <c:pt idx="237">
                  <c:v>2380</c:v>
                </c:pt>
                <c:pt idx="238">
                  <c:v>2390</c:v>
                </c:pt>
                <c:pt idx="239">
                  <c:v>2400</c:v>
                </c:pt>
                <c:pt idx="240">
                  <c:v>2410</c:v>
                </c:pt>
                <c:pt idx="241">
                  <c:v>2420</c:v>
                </c:pt>
                <c:pt idx="242">
                  <c:v>2430</c:v>
                </c:pt>
                <c:pt idx="243">
                  <c:v>2440</c:v>
                </c:pt>
                <c:pt idx="244">
                  <c:v>2450</c:v>
                </c:pt>
                <c:pt idx="245">
                  <c:v>2460</c:v>
                </c:pt>
                <c:pt idx="246">
                  <c:v>2470</c:v>
                </c:pt>
                <c:pt idx="247">
                  <c:v>2480</c:v>
                </c:pt>
                <c:pt idx="248">
                  <c:v>2490</c:v>
                </c:pt>
                <c:pt idx="249">
                  <c:v>2500</c:v>
                </c:pt>
                <c:pt idx="250">
                  <c:v>2510</c:v>
                </c:pt>
                <c:pt idx="251">
                  <c:v>2520</c:v>
                </c:pt>
                <c:pt idx="252">
                  <c:v>2530</c:v>
                </c:pt>
                <c:pt idx="253">
                  <c:v>2540</c:v>
                </c:pt>
                <c:pt idx="254">
                  <c:v>2550</c:v>
                </c:pt>
                <c:pt idx="255">
                  <c:v>2560</c:v>
                </c:pt>
                <c:pt idx="256">
                  <c:v>2570</c:v>
                </c:pt>
                <c:pt idx="257">
                  <c:v>2580</c:v>
                </c:pt>
                <c:pt idx="258">
                  <c:v>2590</c:v>
                </c:pt>
                <c:pt idx="259">
                  <c:v>2600</c:v>
                </c:pt>
                <c:pt idx="260">
                  <c:v>2610</c:v>
                </c:pt>
                <c:pt idx="261">
                  <c:v>2620</c:v>
                </c:pt>
                <c:pt idx="262">
                  <c:v>2630</c:v>
                </c:pt>
                <c:pt idx="263">
                  <c:v>2640</c:v>
                </c:pt>
                <c:pt idx="264">
                  <c:v>2650</c:v>
                </c:pt>
                <c:pt idx="265">
                  <c:v>2660</c:v>
                </c:pt>
                <c:pt idx="266">
                  <c:v>2670</c:v>
                </c:pt>
                <c:pt idx="267">
                  <c:v>2680</c:v>
                </c:pt>
                <c:pt idx="268">
                  <c:v>2690</c:v>
                </c:pt>
                <c:pt idx="269">
                  <c:v>2700</c:v>
                </c:pt>
                <c:pt idx="270">
                  <c:v>2710</c:v>
                </c:pt>
                <c:pt idx="271">
                  <c:v>2720</c:v>
                </c:pt>
                <c:pt idx="272">
                  <c:v>2730</c:v>
                </c:pt>
                <c:pt idx="273">
                  <c:v>2740</c:v>
                </c:pt>
                <c:pt idx="274">
                  <c:v>2750</c:v>
                </c:pt>
                <c:pt idx="275">
                  <c:v>2760</c:v>
                </c:pt>
                <c:pt idx="276">
                  <c:v>2770</c:v>
                </c:pt>
                <c:pt idx="277">
                  <c:v>2780</c:v>
                </c:pt>
                <c:pt idx="278">
                  <c:v>2790</c:v>
                </c:pt>
                <c:pt idx="279">
                  <c:v>2800</c:v>
                </c:pt>
                <c:pt idx="280">
                  <c:v>2810</c:v>
                </c:pt>
                <c:pt idx="281">
                  <c:v>2820</c:v>
                </c:pt>
                <c:pt idx="282">
                  <c:v>2830</c:v>
                </c:pt>
                <c:pt idx="283">
                  <c:v>2840</c:v>
                </c:pt>
                <c:pt idx="284">
                  <c:v>2850</c:v>
                </c:pt>
                <c:pt idx="285">
                  <c:v>2860</c:v>
                </c:pt>
                <c:pt idx="286">
                  <c:v>2870</c:v>
                </c:pt>
                <c:pt idx="287">
                  <c:v>2880</c:v>
                </c:pt>
                <c:pt idx="288">
                  <c:v>2890</c:v>
                </c:pt>
                <c:pt idx="289">
                  <c:v>2900</c:v>
                </c:pt>
                <c:pt idx="290">
                  <c:v>2910</c:v>
                </c:pt>
                <c:pt idx="291">
                  <c:v>2920</c:v>
                </c:pt>
                <c:pt idx="292">
                  <c:v>2930</c:v>
                </c:pt>
                <c:pt idx="293">
                  <c:v>2940</c:v>
                </c:pt>
                <c:pt idx="294">
                  <c:v>2950</c:v>
                </c:pt>
                <c:pt idx="295">
                  <c:v>2960</c:v>
                </c:pt>
                <c:pt idx="296">
                  <c:v>2970</c:v>
                </c:pt>
                <c:pt idx="297">
                  <c:v>2980</c:v>
                </c:pt>
                <c:pt idx="298">
                  <c:v>2990</c:v>
                </c:pt>
                <c:pt idx="299">
                  <c:v>3000</c:v>
                </c:pt>
                <c:pt idx="300">
                  <c:v>3010</c:v>
                </c:pt>
                <c:pt idx="301">
                  <c:v>3020</c:v>
                </c:pt>
                <c:pt idx="302">
                  <c:v>3030</c:v>
                </c:pt>
                <c:pt idx="303">
                  <c:v>3040</c:v>
                </c:pt>
                <c:pt idx="304">
                  <c:v>3050</c:v>
                </c:pt>
                <c:pt idx="305">
                  <c:v>3060</c:v>
                </c:pt>
                <c:pt idx="306">
                  <c:v>3070</c:v>
                </c:pt>
                <c:pt idx="307">
                  <c:v>3080</c:v>
                </c:pt>
                <c:pt idx="308">
                  <c:v>3090</c:v>
                </c:pt>
                <c:pt idx="309">
                  <c:v>3100</c:v>
                </c:pt>
                <c:pt idx="310">
                  <c:v>3110</c:v>
                </c:pt>
                <c:pt idx="311">
                  <c:v>3120</c:v>
                </c:pt>
                <c:pt idx="312">
                  <c:v>3130</c:v>
                </c:pt>
                <c:pt idx="313">
                  <c:v>3140</c:v>
                </c:pt>
                <c:pt idx="314">
                  <c:v>3150</c:v>
                </c:pt>
                <c:pt idx="315">
                  <c:v>3160</c:v>
                </c:pt>
                <c:pt idx="316">
                  <c:v>3170</c:v>
                </c:pt>
                <c:pt idx="317">
                  <c:v>3180</c:v>
                </c:pt>
                <c:pt idx="318">
                  <c:v>3190</c:v>
                </c:pt>
                <c:pt idx="319">
                  <c:v>3200</c:v>
                </c:pt>
                <c:pt idx="320">
                  <c:v>3210</c:v>
                </c:pt>
                <c:pt idx="321">
                  <c:v>3220</c:v>
                </c:pt>
                <c:pt idx="322">
                  <c:v>3230</c:v>
                </c:pt>
                <c:pt idx="323">
                  <c:v>3240</c:v>
                </c:pt>
                <c:pt idx="324">
                  <c:v>3250</c:v>
                </c:pt>
                <c:pt idx="325">
                  <c:v>3260</c:v>
                </c:pt>
                <c:pt idx="326">
                  <c:v>3270</c:v>
                </c:pt>
                <c:pt idx="327">
                  <c:v>3280</c:v>
                </c:pt>
                <c:pt idx="328">
                  <c:v>3290</c:v>
                </c:pt>
                <c:pt idx="329">
                  <c:v>3300</c:v>
                </c:pt>
                <c:pt idx="330">
                  <c:v>3310</c:v>
                </c:pt>
                <c:pt idx="331">
                  <c:v>3320</c:v>
                </c:pt>
                <c:pt idx="332">
                  <c:v>3330</c:v>
                </c:pt>
                <c:pt idx="333">
                  <c:v>3340</c:v>
                </c:pt>
                <c:pt idx="334">
                  <c:v>3350</c:v>
                </c:pt>
                <c:pt idx="335">
                  <c:v>3360</c:v>
                </c:pt>
                <c:pt idx="336">
                  <c:v>3370</c:v>
                </c:pt>
                <c:pt idx="337">
                  <c:v>3380</c:v>
                </c:pt>
                <c:pt idx="338">
                  <c:v>3390</c:v>
                </c:pt>
                <c:pt idx="339">
                  <c:v>3400</c:v>
                </c:pt>
                <c:pt idx="340">
                  <c:v>3410</c:v>
                </c:pt>
                <c:pt idx="341">
                  <c:v>3420</c:v>
                </c:pt>
                <c:pt idx="342">
                  <c:v>3430</c:v>
                </c:pt>
                <c:pt idx="343">
                  <c:v>3440</c:v>
                </c:pt>
                <c:pt idx="344">
                  <c:v>3450</c:v>
                </c:pt>
                <c:pt idx="345">
                  <c:v>3460</c:v>
                </c:pt>
                <c:pt idx="346">
                  <c:v>3470</c:v>
                </c:pt>
                <c:pt idx="347">
                  <c:v>3480</c:v>
                </c:pt>
                <c:pt idx="348">
                  <c:v>3490</c:v>
                </c:pt>
                <c:pt idx="349">
                  <c:v>3500</c:v>
                </c:pt>
                <c:pt idx="350">
                  <c:v>3510</c:v>
                </c:pt>
                <c:pt idx="351">
                  <c:v>3520</c:v>
                </c:pt>
                <c:pt idx="352">
                  <c:v>3530</c:v>
                </c:pt>
                <c:pt idx="353">
                  <c:v>3540</c:v>
                </c:pt>
                <c:pt idx="354">
                  <c:v>3550</c:v>
                </c:pt>
                <c:pt idx="355">
                  <c:v>3560</c:v>
                </c:pt>
                <c:pt idx="356">
                  <c:v>3570</c:v>
                </c:pt>
                <c:pt idx="357">
                  <c:v>3580</c:v>
                </c:pt>
                <c:pt idx="358">
                  <c:v>3590</c:v>
                </c:pt>
                <c:pt idx="359">
                  <c:v>3600</c:v>
                </c:pt>
                <c:pt idx="360">
                  <c:v>3610</c:v>
                </c:pt>
                <c:pt idx="361">
                  <c:v>3620</c:v>
                </c:pt>
                <c:pt idx="362">
                  <c:v>3630</c:v>
                </c:pt>
                <c:pt idx="363">
                  <c:v>3640</c:v>
                </c:pt>
                <c:pt idx="364">
                  <c:v>3650</c:v>
                </c:pt>
                <c:pt idx="365">
                  <c:v>3660</c:v>
                </c:pt>
                <c:pt idx="366">
                  <c:v>3670</c:v>
                </c:pt>
                <c:pt idx="367">
                  <c:v>3680</c:v>
                </c:pt>
                <c:pt idx="368">
                  <c:v>3690</c:v>
                </c:pt>
                <c:pt idx="369">
                  <c:v>3700</c:v>
                </c:pt>
                <c:pt idx="370">
                  <c:v>3710</c:v>
                </c:pt>
                <c:pt idx="371">
                  <c:v>3720</c:v>
                </c:pt>
                <c:pt idx="372">
                  <c:v>3730</c:v>
                </c:pt>
                <c:pt idx="373">
                  <c:v>3740</c:v>
                </c:pt>
                <c:pt idx="374">
                  <c:v>3750</c:v>
                </c:pt>
                <c:pt idx="375">
                  <c:v>3760</c:v>
                </c:pt>
                <c:pt idx="376">
                  <c:v>3770</c:v>
                </c:pt>
                <c:pt idx="377">
                  <c:v>3780</c:v>
                </c:pt>
                <c:pt idx="378">
                  <c:v>3790</c:v>
                </c:pt>
                <c:pt idx="379">
                  <c:v>3800</c:v>
                </c:pt>
                <c:pt idx="380">
                  <c:v>3810</c:v>
                </c:pt>
                <c:pt idx="381">
                  <c:v>3820</c:v>
                </c:pt>
                <c:pt idx="382">
                  <c:v>3830</c:v>
                </c:pt>
                <c:pt idx="383">
                  <c:v>3840</c:v>
                </c:pt>
                <c:pt idx="384">
                  <c:v>3850</c:v>
                </c:pt>
                <c:pt idx="385">
                  <c:v>3860</c:v>
                </c:pt>
                <c:pt idx="386">
                  <c:v>3870</c:v>
                </c:pt>
                <c:pt idx="387">
                  <c:v>3880</c:v>
                </c:pt>
                <c:pt idx="388">
                  <c:v>3890</c:v>
                </c:pt>
                <c:pt idx="389">
                  <c:v>3900</c:v>
                </c:pt>
                <c:pt idx="390">
                  <c:v>3910</c:v>
                </c:pt>
                <c:pt idx="391">
                  <c:v>3920</c:v>
                </c:pt>
                <c:pt idx="392">
                  <c:v>3930</c:v>
                </c:pt>
                <c:pt idx="393">
                  <c:v>3940</c:v>
                </c:pt>
                <c:pt idx="394">
                  <c:v>3950</c:v>
                </c:pt>
                <c:pt idx="395">
                  <c:v>3960</c:v>
                </c:pt>
                <c:pt idx="396">
                  <c:v>3970</c:v>
                </c:pt>
                <c:pt idx="397">
                  <c:v>3980</c:v>
                </c:pt>
                <c:pt idx="398">
                  <c:v>3990</c:v>
                </c:pt>
                <c:pt idx="399">
                  <c:v>4000</c:v>
                </c:pt>
                <c:pt idx="400">
                  <c:v>4010</c:v>
                </c:pt>
                <c:pt idx="401">
                  <c:v>4020</c:v>
                </c:pt>
                <c:pt idx="402">
                  <c:v>4030</c:v>
                </c:pt>
                <c:pt idx="403">
                  <c:v>4040</c:v>
                </c:pt>
                <c:pt idx="404">
                  <c:v>4050</c:v>
                </c:pt>
                <c:pt idx="405">
                  <c:v>4060</c:v>
                </c:pt>
                <c:pt idx="406">
                  <c:v>4070</c:v>
                </c:pt>
                <c:pt idx="407">
                  <c:v>4080</c:v>
                </c:pt>
                <c:pt idx="408">
                  <c:v>4090</c:v>
                </c:pt>
                <c:pt idx="409">
                  <c:v>4100</c:v>
                </c:pt>
                <c:pt idx="410">
                  <c:v>4110</c:v>
                </c:pt>
                <c:pt idx="411">
                  <c:v>4120</c:v>
                </c:pt>
                <c:pt idx="412">
                  <c:v>4130</c:v>
                </c:pt>
                <c:pt idx="413">
                  <c:v>4140</c:v>
                </c:pt>
                <c:pt idx="414">
                  <c:v>4150</c:v>
                </c:pt>
                <c:pt idx="415">
                  <c:v>4160</c:v>
                </c:pt>
                <c:pt idx="416">
                  <c:v>4170</c:v>
                </c:pt>
                <c:pt idx="417">
                  <c:v>4180</c:v>
                </c:pt>
                <c:pt idx="418">
                  <c:v>4190</c:v>
                </c:pt>
                <c:pt idx="419">
                  <c:v>4200</c:v>
                </c:pt>
                <c:pt idx="420">
                  <c:v>4210</c:v>
                </c:pt>
                <c:pt idx="421">
                  <c:v>4220</c:v>
                </c:pt>
                <c:pt idx="422">
                  <c:v>4230</c:v>
                </c:pt>
                <c:pt idx="423">
                  <c:v>4240</c:v>
                </c:pt>
                <c:pt idx="424">
                  <c:v>4250</c:v>
                </c:pt>
                <c:pt idx="425">
                  <c:v>4260</c:v>
                </c:pt>
                <c:pt idx="426">
                  <c:v>4270</c:v>
                </c:pt>
                <c:pt idx="427">
                  <c:v>4280</c:v>
                </c:pt>
                <c:pt idx="428">
                  <c:v>4290</c:v>
                </c:pt>
                <c:pt idx="429">
                  <c:v>4300</c:v>
                </c:pt>
                <c:pt idx="430">
                  <c:v>4310</c:v>
                </c:pt>
                <c:pt idx="431">
                  <c:v>4320</c:v>
                </c:pt>
                <c:pt idx="432">
                  <c:v>4330</c:v>
                </c:pt>
                <c:pt idx="433">
                  <c:v>4340</c:v>
                </c:pt>
                <c:pt idx="434">
                  <c:v>4350</c:v>
                </c:pt>
                <c:pt idx="435">
                  <c:v>4360</c:v>
                </c:pt>
                <c:pt idx="436">
                  <c:v>4370</c:v>
                </c:pt>
                <c:pt idx="437">
                  <c:v>4380</c:v>
                </c:pt>
                <c:pt idx="438">
                  <c:v>4390</c:v>
                </c:pt>
                <c:pt idx="439">
                  <c:v>4400</c:v>
                </c:pt>
                <c:pt idx="440">
                  <c:v>4410</c:v>
                </c:pt>
                <c:pt idx="441">
                  <c:v>4420</c:v>
                </c:pt>
                <c:pt idx="442">
                  <c:v>4430</c:v>
                </c:pt>
                <c:pt idx="443">
                  <c:v>4440</c:v>
                </c:pt>
                <c:pt idx="444">
                  <c:v>4450</c:v>
                </c:pt>
                <c:pt idx="445">
                  <c:v>4460</c:v>
                </c:pt>
                <c:pt idx="446">
                  <c:v>4470</c:v>
                </c:pt>
                <c:pt idx="447">
                  <c:v>4480</c:v>
                </c:pt>
                <c:pt idx="448">
                  <c:v>4490</c:v>
                </c:pt>
                <c:pt idx="449">
                  <c:v>4500</c:v>
                </c:pt>
                <c:pt idx="450">
                  <c:v>4510</c:v>
                </c:pt>
                <c:pt idx="451">
                  <c:v>4520</c:v>
                </c:pt>
                <c:pt idx="452">
                  <c:v>4530</c:v>
                </c:pt>
                <c:pt idx="453">
                  <c:v>4540</c:v>
                </c:pt>
                <c:pt idx="454">
                  <c:v>4550</c:v>
                </c:pt>
                <c:pt idx="455">
                  <c:v>4560</c:v>
                </c:pt>
                <c:pt idx="456">
                  <c:v>4570</c:v>
                </c:pt>
                <c:pt idx="457">
                  <c:v>4580</c:v>
                </c:pt>
                <c:pt idx="458">
                  <c:v>4590</c:v>
                </c:pt>
                <c:pt idx="459">
                  <c:v>4600</c:v>
                </c:pt>
                <c:pt idx="460">
                  <c:v>4610</c:v>
                </c:pt>
                <c:pt idx="461">
                  <c:v>4620</c:v>
                </c:pt>
                <c:pt idx="462">
                  <c:v>4630</c:v>
                </c:pt>
                <c:pt idx="463">
                  <c:v>4640</c:v>
                </c:pt>
                <c:pt idx="464">
                  <c:v>4650</c:v>
                </c:pt>
                <c:pt idx="465">
                  <c:v>4660</c:v>
                </c:pt>
                <c:pt idx="466">
                  <c:v>4670</c:v>
                </c:pt>
                <c:pt idx="467">
                  <c:v>4680</c:v>
                </c:pt>
                <c:pt idx="468">
                  <c:v>4690</c:v>
                </c:pt>
                <c:pt idx="469">
                  <c:v>4700</c:v>
                </c:pt>
                <c:pt idx="470">
                  <c:v>4710</c:v>
                </c:pt>
                <c:pt idx="471">
                  <c:v>4720</c:v>
                </c:pt>
                <c:pt idx="472">
                  <c:v>4730</c:v>
                </c:pt>
                <c:pt idx="473">
                  <c:v>4740</c:v>
                </c:pt>
                <c:pt idx="474">
                  <c:v>4750</c:v>
                </c:pt>
                <c:pt idx="475">
                  <c:v>4760</c:v>
                </c:pt>
                <c:pt idx="476">
                  <c:v>4770</c:v>
                </c:pt>
                <c:pt idx="477">
                  <c:v>4780</c:v>
                </c:pt>
                <c:pt idx="478">
                  <c:v>4790</c:v>
                </c:pt>
                <c:pt idx="479">
                  <c:v>4800</c:v>
                </c:pt>
                <c:pt idx="480">
                  <c:v>4810</c:v>
                </c:pt>
                <c:pt idx="481">
                  <c:v>4820</c:v>
                </c:pt>
                <c:pt idx="482">
                  <c:v>4830</c:v>
                </c:pt>
                <c:pt idx="483">
                  <c:v>4840</c:v>
                </c:pt>
                <c:pt idx="484">
                  <c:v>4850</c:v>
                </c:pt>
                <c:pt idx="485">
                  <c:v>4860</c:v>
                </c:pt>
                <c:pt idx="486">
                  <c:v>4870</c:v>
                </c:pt>
                <c:pt idx="487">
                  <c:v>4880</c:v>
                </c:pt>
                <c:pt idx="488">
                  <c:v>4890</c:v>
                </c:pt>
                <c:pt idx="489">
                  <c:v>4900</c:v>
                </c:pt>
                <c:pt idx="490">
                  <c:v>4910</c:v>
                </c:pt>
                <c:pt idx="491">
                  <c:v>4920</c:v>
                </c:pt>
                <c:pt idx="492">
                  <c:v>4930</c:v>
                </c:pt>
                <c:pt idx="493">
                  <c:v>4940</c:v>
                </c:pt>
                <c:pt idx="494">
                  <c:v>4950</c:v>
                </c:pt>
                <c:pt idx="495">
                  <c:v>4960</c:v>
                </c:pt>
                <c:pt idx="496">
                  <c:v>4970</c:v>
                </c:pt>
                <c:pt idx="497">
                  <c:v>4980</c:v>
                </c:pt>
                <c:pt idx="498">
                  <c:v>4990</c:v>
                </c:pt>
                <c:pt idx="499">
                  <c:v>5000</c:v>
                </c:pt>
                <c:pt idx="500">
                  <c:v>5010</c:v>
                </c:pt>
                <c:pt idx="501">
                  <c:v>5020</c:v>
                </c:pt>
                <c:pt idx="502">
                  <c:v>5030</c:v>
                </c:pt>
                <c:pt idx="503">
                  <c:v>5040</c:v>
                </c:pt>
                <c:pt idx="504">
                  <c:v>5050</c:v>
                </c:pt>
                <c:pt idx="505">
                  <c:v>5060</c:v>
                </c:pt>
                <c:pt idx="506">
                  <c:v>5070</c:v>
                </c:pt>
                <c:pt idx="507">
                  <c:v>5080</c:v>
                </c:pt>
                <c:pt idx="508">
                  <c:v>5090</c:v>
                </c:pt>
                <c:pt idx="509">
                  <c:v>5100</c:v>
                </c:pt>
                <c:pt idx="510">
                  <c:v>5110</c:v>
                </c:pt>
                <c:pt idx="511">
                  <c:v>5120</c:v>
                </c:pt>
                <c:pt idx="512">
                  <c:v>5130</c:v>
                </c:pt>
                <c:pt idx="513">
                  <c:v>5140</c:v>
                </c:pt>
                <c:pt idx="514">
                  <c:v>5150</c:v>
                </c:pt>
                <c:pt idx="515">
                  <c:v>5160</c:v>
                </c:pt>
                <c:pt idx="516">
                  <c:v>5170</c:v>
                </c:pt>
                <c:pt idx="517">
                  <c:v>5180</c:v>
                </c:pt>
                <c:pt idx="518">
                  <c:v>5190</c:v>
                </c:pt>
                <c:pt idx="519">
                  <c:v>5200</c:v>
                </c:pt>
                <c:pt idx="520">
                  <c:v>5210</c:v>
                </c:pt>
                <c:pt idx="521">
                  <c:v>5220</c:v>
                </c:pt>
                <c:pt idx="522">
                  <c:v>5230</c:v>
                </c:pt>
                <c:pt idx="523">
                  <c:v>5240</c:v>
                </c:pt>
                <c:pt idx="524">
                  <c:v>5250</c:v>
                </c:pt>
                <c:pt idx="525">
                  <c:v>5260</c:v>
                </c:pt>
                <c:pt idx="526">
                  <c:v>5270</c:v>
                </c:pt>
                <c:pt idx="527">
                  <c:v>5280</c:v>
                </c:pt>
                <c:pt idx="528">
                  <c:v>5290</c:v>
                </c:pt>
                <c:pt idx="529">
                  <c:v>5300</c:v>
                </c:pt>
                <c:pt idx="530">
                  <c:v>5310</c:v>
                </c:pt>
                <c:pt idx="531">
                  <c:v>5320</c:v>
                </c:pt>
                <c:pt idx="532">
                  <c:v>5330</c:v>
                </c:pt>
                <c:pt idx="533">
                  <c:v>5340</c:v>
                </c:pt>
                <c:pt idx="534">
                  <c:v>5350</c:v>
                </c:pt>
                <c:pt idx="535">
                  <c:v>5360</c:v>
                </c:pt>
                <c:pt idx="536">
                  <c:v>5370</c:v>
                </c:pt>
                <c:pt idx="537">
                  <c:v>5380</c:v>
                </c:pt>
                <c:pt idx="538">
                  <c:v>5390</c:v>
                </c:pt>
                <c:pt idx="539">
                  <c:v>5400</c:v>
                </c:pt>
                <c:pt idx="540">
                  <c:v>5410</c:v>
                </c:pt>
                <c:pt idx="541">
                  <c:v>5420</c:v>
                </c:pt>
                <c:pt idx="542">
                  <c:v>5430</c:v>
                </c:pt>
                <c:pt idx="543">
                  <c:v>5440</c:v>
                </c:pt>
                <c:pt idx="544">
                  <c:v>5450</c:v>
                </c:pt>
                <c:pt idx="545">
                  <c:v>5460</c:v>
                </c:pt>
                <c:pt idx="546">
                  <c:v>5470</c:v>
                </c:pt>
                <c:pt idx="547">
                  <c:v>5480</c:v>
                </c:pt>
                <c:pt idx="548">
                  <c:v>5490</c:v>
                </c:pt>
                <c:pt idx="549">
                  <c:v>5500</c:v>
                </c:pt>
                <c:pt idx="550">
                  <c:v>5510</c:v>
                </c:pt>
                <c:pt idx="551">
                  <c:v>5520</c:v>
                </c:pt>
                <c:pt idx="552">
                  <c:v>5530</c:v>
                </c:pt>
                <c:pt idx="553">
                  <c:v>5540</c:v>
                </c:pt>
                <c:pt idx="554">
                  <c:v>5550</c:v>
                </c:pt>
                <c:pt idx="555">
                  <c:v>5560</c:v>
                </c:pt>
                <c:pt idx="556">
                  <c:v>5570</c:v>
                </c:pt>
                <c:pt idx="557">
                  <c:v>5580</c:v>
                </c:pt>
                <c:pt idx="558">
                  <c:v>5590</c:v>
                </c:pt>
                <c:pt idx="559">
                  <c:v>5600</c:v>
                </c:pt>
                <c:pt idx="560">
                  <c:v>5610</c:v>
                </c:pt>
                <c:pt idx="561">
                  <c:v>5620</c:v>
                </c:pt>
                <c:pt idx="562">
                  <c:v>5630</c:v>
                </c:pt>
                <c:pt idx="563">
                  <c:v>5640</c:v>
                </c:pt>
                <c:pt idx="564">
                  <c:v>5650</c:v>
                </c:pt>
                <c:pt idx="565">
                  <c:v>5660</c:v>
                </c:pt>
                <c:pt idx="566">
                  <c:v>5670</c:v>
                </c:pt>
                <c:pt idx="567">
                  <c:v>5680</c:v>
                </c:pt>
                <c:pt idx="568">
                  <c:v>5690</c:v>
                </c:pt>
                <c:pt idx="569">
                  <c:v>5700</c:v>
                </c:pt>
                <c:pt idx="570">
                  <c:v>5710</c:v>
                </c:pt>
                <c:pt idx="571">
                  <c:v>5720</c:v>
                </c:pt>
                <c:pt idx="572">
                  <c:v>5730</c:v>
                </c:pt>
                <c:pt idx="573">
                  <c:v>5740</c:v>
                </c:pt>
                <c:pt idx="574">
                  <c:v>5750</c:v>
                </c:pt>
                <c:pt idx="575">
                  <c:v>5760</c:v>
                </c:pt>
                <c:pt idx="576">
                  <c:v>5770</c:v>
                </c:pt>
                <c:pt idx="577">
                  <c:v>5780</c:v>
                </c:pt>
                <c:pt idx="578">
                  <c:v>5790</c:v>
                </c:pt>
                <c:pt idx="579">
                  <c:v>5800</c:v>
                </c:pt>
                <c:pt idx="580">
                  <c:v>5810</c:v>
                </c:pt>
                <c:pt idx="581">
                  <c:v>5820</c:v>
                </c:pt>
                <c:pt idx="582">
                  <c:v>5830</c:v>
                </c:pt>
                <c:pt idx="583">
                  <c:v>5840</c:v>
                </c:pt>
                <c:pt idx="584">
                  <c:v>5850</c:v>
                </c:pt>
                <c:pt idx="585">
                  <c:v>5860</c:v>
                </c:pt>
                <c:pt idx="586">
                  <c:v>5870</c:v>
                </c:pt>
                <c:pt idx="587">
                  <c:v>5880</c:v>
                </c:pt>
                <c:pt idx="588">
                  <c:v>5890</c:v>
                </c:pt>
                <c:pt idx="589">
                  <c:v>5900</c:v>
                </c:pt>
                <c:pt idx="590">
                  <c:v>5910</c:v>
                </c:pt>
                <c:pt idx="591">
                  <c:v>5920</c:v>
                </c:pt>
                <c:pt idx="592">
                  <c:v>5930</c:v>
                </c:pt>
                <c:pt idx="593">
                  <c:v>5940</c:v>
                </c:pt>
                <c:pt idx="594">
                  <c:v>5950</c:v>
                </c:pt>
                <c:pt idx="595">
                  <c:v>5960</c:v>
                </c:pt>
                <c:pt idx="596">
                  <c:v>5970</c:v>
                </c:pt>
                <c:pt idx="597">
                  <c:v>5980</c:v>
                </c:pt>
                <c:pt idx="598">
                  <c:v>5990</c:v>
                </c:pt>
                <c:pt idx="599">
                  <c:v>6000</c:v>
                </c:pt>
                <c:pt idx="600">
                  <c:v>6010</c:v>
                </c:pt>
                <c:pt idx="601">
                  <c:v>6020</c:v>
                </c:pt>
                <c:pt idx="602">
                  <c:v>6030</c:v>
                </c:pt>
                <c:pt idx="603">
                  <c:v>6040</c:v>
                </c:pt>
                <c:pt idx="604">
                  <c:v>6050</c:v>
                </c:pt>
                <c:pt idx="605">
                  <c:v>6060</c:v>
                </c:pt>
                <c:pt idx="606">
                  <c:v>6070</c:v>
                </c:pt>
                <c:pt idx="607">
                  <c:v>6080</c:v>
                </c:pt>
                <c:pt idx="608">
                  <c:v>6090</c:v>
                </c:pt>
                <c:pt idx="609">
                  <c:v>6100</c:v>
                </c:pt>
                <c:pt idx="610">
                  <c:v>6110</c:v>
                </c:pt>
                <c:pt idx="611">
                  <c:v>6120</c:v>
                </c:pt>
                <c:pt idx="612">
                  <c:v>6130</c:v>
                </c:pt>
                <c:pt idx="613">
                  <c:v>6140</c:v>
                </c:pt>
                <c:pt idx="614">
                  <c:v>6150</c:v>
                </c:pt>
                <c:pt idx="615">
                  <c:v>6160</c:v>
                </c:pt>
                <c:pt idx="616">
                  <c:v>6170</c:v>
                </c:pt>
                <c:pt idx="617">
                  <c:v>6180</c:v>
                </c:pt>
                <c:pt idx="618">
                  <c:v>6190</c:v>
                </c:pt>
                <c:pt idx="619">
                  <c:v>6200</c:v>
                </c:pt>
                <c:pt idx="620">
                  <c:v>6210</c:v>
                </c:pt>
                <c:pt idx="621">
                  <c:v>6220</c:v>
                </c:pt>
                <c:pt idx="622">
                  <c:v>6230</c:v>
                </c:pt>
                <c:pt idx="623">
                  <c:v>6240</c:v>
                </c:pt>
                <c:pt idx="624">
                  <c:v>6250</c:v>
                </c:pt>
                <c:pt idx="625">
                  <c:v>6260</c:v>
                </c:pt>
                <c:pt idx="626">
                  <c:v>6270</c:v>
                </c:pt>
                <c:pt idx="627">
                  <c:v>6280</c:v>
                </c:pt>
                <c:pt idx="628">
                  <c:v>6290</c:v>
                </c:pt>
                <c:pt idx="629">
                  <c:v>6300</c:v>
                </c:pt>
                <c:pt idx="630">
                  <c:v>6310</c:v>
                </c:pt>
                <c:pt idx="631">
                  <c:v>6320</c:v>
                </c:pt>
                <c:pt idx="632">
                  <c:v>6330</c:v>
                </c:pt>
                <c:pt idx="633">
                  <c:v>6340</c:v>
                </c:pt>
                <c:pt idx="634">
                  <c:v>6350</c:v>
                </c:pt>
                <c:pt idx="635">
                  <c:v>6360</c:v>
                </c:pt>
                <c:pt idx="636">
                  <c:v>6370</c:v>
                </c:pt>
                <c:pt idx="637">
                  <c:v>6380</c:v>
                </c:pt>
                <c:pt idx="638">
                  <c:v>6390</c:v>
                </c:pt>
                <c:pt idx="639">
                  <c:v>6400</c:v>
                </c:pt>
                <c:pt idx="640">
                  <c:v>6410</c:v>
                </c:pt>
                <c:pt idx="641">
                  <c:v>6420</c:v>
                </c:pt>
                <c:pt idx="642">
                  <c:v>6430</c:v>
                </c:pt>
                <c:pt idx="643">
                  <c:v>6440</c:v>
                </c:pt>
                <c:pt idx="644">
                  <c:v>6450</c:v>
                </c:pt>
                <c:pt idx="645">
                  <c:v>6460</c:v>
                </c:pt>
                <c:pt idx="646">
                  <c:v>6470</c:v>
                </c:pt>
                <c:pt idx="647">
                  <c:v>6480</c:v>
                </c:pt>
                <c:pt idx="648">
                  <c:v>6490</c:v>
                </c:pt>
                <c:pt idx="649">
                  <c:v>6500</c:v>
                </c:pt>
                <c:pt idx="650">
                  <c:v>6510</c:v>
                </c:pt>
                <c:pt idx="651">
                  <c:v>6520</c:v>
                </c:pt>
                <c:pt idx="652">
                  <c:v>6530</c:v>
                </c:pt>
                <c:pt idx="653">
                  <c:v>6540</c:v>
                </c:pt>
                <c:pt idx="654">
                  <c:v>6550</c:v>
                </c:pt>
                <c:pt idx="655">
                  <c:v>6560</c:v>
                </c:pt>
                <c:pt idx="656">
                  <c:v>6570</c:v>
                </c:pt>
                <c:pt idx="657">
                  <c:v>6580</c:v>
                </c:pt>
                <c:pt idx="658">
                  <c:v>6590</c:v>
                </c:pt>
                <c:pt idx="659">
                  <c:v>6600</c:v>
                </c:pt>
                <c:pt idx="660">
                  <c:v>6610</c:v>
                </c:pt>
                <c:pt idx="661">
                  <c:v>6620</c:v>
                </c:pt>
                <c:pt idx="662">
                  <c:v>6630</c:v>
                </c:pt>
                <c:pt idx="663">
                  <c:v>6640</c:v>
                </c:pt>
                <c:pt idx="664">
                  <c:v>6650</c:v>
                </c:pt>
                <c:pt idx="665">
                  <c:v>6660</c:v>
                </c:pt>
                <c:pt idx="666">
                  <c:v>6670</c:v>
                </c:pt>
                <c:pt idx="667">
                  <c:v>6680</c:v>
                </c:pt>
                <c:pt idx="668">
                  <c:v>6690</c:v>
                </c:pt>
                <c:pt idx="669">
                  <c:v>6700</c:v>
                </c:pt>
                <c:pt idx="670">
                  <c:v>6710</c:v>
                </c:pt>
                <c:pt idx="671">
                  <c:v>6720</c:v>
                </c:pt>
                <c:pt idx="672">
                  <c:v>6730</c:v>
                </c:pt>
                <c:pt idx="673">
                  <c:v>6740</c:v>
                </c:pt>
                <c:pt idx="674">
                  <c:v>6750</c:v>
                </c:pt>
                <c:pt idx="675">
                  <c:v>6760</c:v>
                </c:pt>
                <c:pt idx="676">
                  <c:v>6770</c:v>
                </c:pt>
                <c:pt idx="677">
                  <c:v>6780</c:v>
                </c:pt>
                <c:pt idx="678">
                  <c:v>6790</c:v>
                </c:pt>
                <c:pt idx="679">
                  <c:v>6800</c:v>
                </c:pt>
                <c:pt idx="680">
                  <c:v>6810</c:v>
                </c:pt>
                <c:pt idx="681">
                  <c:v>6820</c:v>
                </c:pt>
                <c:pt idx="682">
                  <c:v>6830</c:v>
                </c:pt>
                <c:pt idx="683">
                  <c:v>6840</c:v>
                </c:pt>
                <c:pt idx="684">
                  <c:v>6850</c:v>
                </c:pt>
                <c:pt idx="685">
                  <c:v>6860</c:v>
                </c:pt>
                <c:pt idx="686">
                  <c:v>6870</c:v>
                </c:pt>
                <c:pt idx="687">
                  <c:v>6880</c:v>
                </c:pt>
                <c:pt idx="688">
                  <c:v>6890</c:v>
                </c:pt>
                <c:pt idx="689">
                  <c:v>6900</c:v>
                </c:pt>
                <c:pt idx="690">
                  <c:v>6910</c:v>
                </c:pt>
                <c:pt idx="691">
                  <c:v>6920</c:v>
                </c:pt>
                <c:pt idx="692">
                  <c:v>6930</c:v>
                </c:pt>
                <c:pt idx="693">
                  <c:v>6940</c:v>
                </c:pt>
                <c:pt idx="694">
                  <c:v>6950</c:v>
                </c:pt>
                <c:pt idx="695">
                  <c:v>6960</c:v>
                </c:pt>
                <c:pt idx="696">
                  <c:v>6970</c:v>
                </c:pt>
                <c:pt idx="697">
                  <c:v>6980</c:v>
                </c:pt>
                <c:pt idx="698">
                  <c:v>6990</c:v>
                </c:pt>
                <c:pt idx="699">
                  <c:v>7000</c:v>
                </c:pt>
                <c:pt idx="700">
                  <c:v>7010</c:v>
                </c:pt>
                <c:pt idx="701">
                  <c:v>7020</c:v>
                </c:pt>
                <c:pt idx="702">
                  <c:v>7030</c:v>
                </c:pt>
                <c:pt idx="703">
                  <c:v>7040</c:v>
                </c:pt>
                <c:pt idx="704">
                  <c:v>7050</c:v>
                </c:pt>
                <c:pt idx="705">
                  <c:v>7060</c:v>
                </c:pt>
                <c:pt idx="706">
                  <c:v>7070</c:v>
                </c:pt>
                <c:pt idx="707">
                  <c:v>7080</c:v>
                </c:pt>
                <c:pt idx="708">
                  <c:v>7090</c:v>
                </c:pt>
                <c:pt idx="709">
                  <c:v>7100</c:v>
                </c:pt>
                <c:pt idx="710">
                  <c:v>7110</c:v>
                </c:pt>
                <c:pt idx="711">
                  <c:v>7120</c:v>
                </c:pt>
                <c:pt idx="712">
                  <c:v>7130</c:v>
                </c:pt>
                <c:pt idx="713">
                  <c:v>7140</c:v>
                </c:pt>
                <c:pt idx="714">
                  <c:v>7150</c:v>
                </c:pt>
                <c:pt idx="715">
                  <c:v>7160</c:v>
                </c:pt>
                <c:pt idx="716">
                  <c:v>7170</c:v>
                </c:pt>
                <c:pt idx="717">
                  <c:v>7180</c:v>
                </c:pt>
                <c:pt idx="718">
                  <c:v>7190</c:v>
                </c:pt>
                <c:pt idx="719">
                  <c:v>7200</c:v>
                </c:pt>
                <c:pt idx="720">
                  <c:v>7210</c:v>
                </c:pt>
                <c:pt idx="721">
                  <c:v>7220</c:v>
                </c:pt>
                <c:pt idx="722">
                  <c:v>7230</c:v>
                </c:pt>
                <c:pt idx="723">
                  <c:v>7240</c:v>
                </c:pt>
                <c:pt idx="724">
                  <c:v>7250</c:v>
                </c:pt>
                <c:pt idx="725">
                  <c:v>7260</c:v>
                </c:pt>
                <c:pt idx="726">
                  <c:v>7270</c:v>
                </c:pt>
                <c:pt idx="727">
                  <c:v>7280</c:v>
                </c:pt>
                <c:pt idx="728">
                  <c:v>7290</c:v>
                </c:pt>
                <c:pt idx="729">
                  <c:v>7300</c:v>
                </c:pt>
                <c:pt idx="730">
                  <c:v>7310</c:v>
                </c:pt>
                <c:pt idx="731">
                  <c:v>7320</c:v>
                </c:pt>
                <c:pt idx="732">
                  <c:v>7330</c:v>
                </c:pt>
                <c:pt idx="733">
                  <c:v>7340</c:v>
                </c:pt>
                <c:pt idx="734">
                  <c:v>7350</c:v>
                </c:pt>
                <c:pt idx="735">
                  <c:v>7360</c:v>
                </c:pt>
                <c:pt idx="736">
                  <c:v>7370</c:v>
                </c:pt>
                <c:pt idx="737">
                  <c:v>7380</c:v>
                </c:pt>
                <c:pt idx="738">
                  <c:v>7390</c:v>
                </c:pt>
                <c:pt idx="739">
                  <c:v>7400</c:v>
                </c:pt>
                <c:pt idx="740">
                  <c:v>7410</c:v>
                </c:pt>
                <c:pt idx="741">
                  <c:v>7420</c:v>
                </c:pt>
                <c:pt idx="742">
                  <c:v>7430</c:v>
                </c:pt>
                <c:pt idx="743">
                  <c:v>7440</c:v>
                </c:pt>
                <c:pt idx="744">
                  <c:v>7450</c:v>
                </c:pt>
                <c:pt idx="745">
                  <c:v>7460</c:v>
                </c:pt>
                <c:pt idx="746">
                  <c:v>7470</c:v>
                </c:pt>
                <c:pt idx="747">
                  <c:v>7480</c:v>
                </c:pt>
                <c:pt idx="748">
                  <c:v>7490</c:v>
                </c:pt>
                <c:pt idx="749">
                  <c:v>7500</c:v>
                </c:pt>
                <c:pt idx="750">
                  <c:v>7510</c:v>
                </c:pt>
                <c:pt idx="751">
                  <c:v>7520</c:v>
                </c:pt>
                <c:pt idx="752">
                  <c:v>7530</c:v>
                </c:pt>
                <c:pt idx="753">
                  <c:v>7540</c:v>
                </c:pt>
                <c:pt idx="754">
                  <c:v>7550</c:v>
                </c:pt>
                <c:pt idx="755">
                  <c:v>7560</c:v>
                </c:pt>
                <c:pt idx="756">
                  <c:v>7570</c:v>
                </c:pt>
                <c:pt idx="757">
                  <c:v>7580</c:v>
                </c:pt>
                <c:pt idx="758">
                  <c:v>7590</c:v>
                </c:pt>
                <c:pt idx="759">
                  <c:v>7600</c:v>
                </c:pt>
                <c:pt idx="760">
                  <c:v>7610</c:v>
                </c:pt>
                <c:pt idx="761">
                  <c:v>7620</c:v>
                </c:pt>
                <c:pt idx="762">
                  <c:v>7630</c:v>
                </c:pt>
                <c:pt idx="763">
                  <c:v>7640</c:v>
                </c:pt>
                <c:pt idx="764">
                  <c:v>7650</c:v>
                </c:pt>
                <c:pt idx="765">
                  <c:v>7660</c:v>
                </c:pt>
                <c:pt idx="766">
                  <c:v>7670</c:v>
                </c:pt>
                <c:pt idx="767">
                  <c:v>7680</c:v>
                </c:pt>
                <c:pt idx="768">
                  <c:v>7690</c:v>
                </c:pt>
                <c:pt idx="769">
                  <c:v>7700</c:v>
                </c:pt>
                <c:pt idx="770">
                  <c:v>7710</c:v>
                </c:pt>
                <c:pt idx="771">
                  <c:v>7720</c:v>
                </c:pt>
                <c:pt idx="772">
                  <c:v>7730</c:v>
                </c:pt>
                <c:pt idx="773">
                  <c:v>7740</c:v>
                </c:pt>
                <c:pt idx="774">
                  <c:v>7750</c:v>
                </c:pt>
                <c:pt idx="775">
                  <c:v>7760</c:v>
                </c:pt>
                <c:pt idx="776">
                  <c:v>7770</c:v>
                </c:pt>
                <c:pt idx="777">
                  <c:v>7780</c:v>
                </c:pt>
                <c:pt idx="778">
                  <c:v>7790</c:v>
                </c:pt>
                <c:pt idx="779">
                  <c:v>7800</c:v>
                </c:pt>
                <c:pt idx="780">
                  <c:v>7810</c:v>
                </c:pt>
                <c:pt idx="781">
                  <c:v>7820</c:v>
                </c:pt>
                <c:pt idx="782">
                  <c:v>7830</c:v>
                </c:pt>
                <c:pt idx="783">
                  <c:v>7840</c:v>
                </c:pt>
                <c:pt idx="784">
                  <c:v>7850</c:v>
                </c:pt>
                <c:pt idx="785">
                  <c:v>7860</c:v>
                </c:pt>
                <c:pt idx="786">
                  <c:v>7870</c:v>
                </c:pt>
                <c:pt idx="787">
                  <c:v>7880</c:v>
                </c:pt>
                <c:pt idx="788">
                  <c:v>7890</c:v>
                </c:pt>
                <c:pt idx="789">
                  <c:v>7900</c:v>
                </c:pt>
                <c:pt idx="790">
                  <c:v>7910</c:v>
                </c:pt>
                <c:pt idx="791">
                  <c:v>7920</c:v>
                </c:pt>
                <c:pt idx="792">
                  <c:v>7930</c:v>
                </c:pt>
                <c:pt idx="793">
                  <c:v>7940</c:v>
                </c:pt>
                <c:pt idx="794">
                  <c:v>7950</c:v>
                </c:pt>
                <c:pt idx="795">
                  <c:v>7960</c:v>
                </c:pt>
                <c:pt idx="796">
                  <c:v>7970</c:v>
                </c:pt>
                <c:pt idx="797">
                  <c:v>7980</c:v>
                </c:pt>
                <c:pt idx="798">
                  <c:v>7990</c:v>
                </c:pt>
                <c:pt idx="799">
                  <c:v>8000</c:v>
                </c:pt>
                <c:pt idx="800">
                  <c:v>8010</c:v>
                </c:pt>
                <c:pt idx="801">
                  <c:v>8020</c:v>
                </c:pt>
                <c:pt idx="802">
                  <c:v>8030</c:v>
                </c:pt>
                <c:pt idx="803">
                  <c:v>8040</c:v>
                </c:pt>
                <c:pt idx="804">
                  <c:v>8050</c:v>
                </c:pt>
                <c:pt idx="805">
                  <c:v>8060</c:v>
                </c:pt>
                <c:pt idx="806">
                  <c:v>8070</c:v>
                </c:pt>
                <c:pt idx="807">
                  <c:v>8080</c:v>
                </c:pt>
                <c:pt idx="808">
                  <c:v>8090</c:v>
                </c:pt>
                <c:pt idx="809">
                  <c:v>8100</c:v>
                </c:pt>
                <c:pt idx="810">
                  <c:v>8110</c:v>
                </c:pt>
                <c:pt idx="811">
                  <c:v>8120</c:v>
                </c:pt>
                <c:pt idx="812">
                  <c:v>8130</c:v>
                </c:pt>
                <c:pt idx="813">
                  <c:v>8140</c:v>
                </c:pt>
                <c:pt idx="814">
                  <c:v>8150</c:v>
                </c:pt>
                <c:pt idx="815">
                  <c:v>8160</c:v>
                </c:pt>
                <c:pt idx="816">
                  <c:v>8170</c:v>
                </c:pt>
                <c:pt idx="817">
                  <c:v>8180</c:v>
                </c:pt>
                <c:pt idx="818">
                  <c:v>8190</c:v>
                </c:pt>
                <c:pt idx="819">
                  <c:v>8200</c:v>
                </c:pt>
                <c:pt idx="820">
                  <c:v>8210</c:v>
                </c:pt>
                <c:pt idx="821">
                  <c:v>8220</c:v>
                </c:pt>
                <c:pt idx="822">
                  <c:v>8230</c:v>
                </c:pt>
                <c:pt idx="823">
                  <c:v>8240</c:v>
                </c:pt>
                <c:pt idx="824">
                  <c:v>8250</c:v>
                </c:pt>
                <c:pt idx="825">
                  <c:v>8260</c:v>
                </c:pt>
                <c:pt idx="826">
                  <c:v>8270</c:v>
                </c:pt>
                <c:pt idx="827">
                  <c:v>8280</c:v>
                </c:pt>
                <c:pt idx="828">
                  <c:v>8290</c:v>
                </c:pt>
                <c:pt idx="829">
                  <c:v>8300</c:v>
                </c:pt>
                <c:pt idx="830">
                  <c:v>8310</c:v>
                </c:pt>
                <c:pt idx="831">
                  <c:v>8320</c:v>
                </c:pt>
                <c:pt idx="832">
                  <c:v>8330</c:v>
                </c:pt>
                <c:pt idx="833">
                  <c:v>8340</c:v>
                </c:pt>
                <c:pt idx="834">
                  <c:v>8350</c:v>
                </c:pt>
                <c:pt idx="835">
                  <c:v>8360</c:v>
                </c:pt>
                <c:pt idx="836">
                  <c:v>8370</c:v>
                </c:pt>
                <c:pt idx="837">
                  <c:v>8380</c:v>
                </c:pt>
                <c:pt idx="838">
                  <c:v>8390</c:v>
                </c:pt>
                <c:pt idx="839">
                  <c:v>8400</c:v>
                </c:pt>
                <c:pt idx="840">
                  <c:v>8410</c:v>
                </c:pt>
                <c:pt idx="841">
                  <c:v>8420</c:v>
                </c:pt>
                <c:pt idx="842">
                  <c:v>8430</c:v>
                </c:pt>
                <c:pt idx="843">
                  <c:v>8440</c:v>
                </c:pt>
                <c:pt idx="844">
                  <c:v>8450</c:v>
                </c:pt>
                <c:pt idx="845">
                  <c:v>8460</c:v>
                </c:pt>
                <c:pt idx="846">
                  <c:v>8470</c:v>
                </c:pt>
                <c:pt idx="847">
                  <c:v>8480</c:v>
                </c:pt>
                <c:pt idx="848">
                  <c:v>8490</c:v>
                </c:pt>
                <c:pt idx="849">
                  <c:v>8500</c:v>
                </c:pt>
                <c:pt idx="850">
                  <c:v>8510</c:v>
                </c:pt>
                <c:pt idx="851">
                  <c:v>8520</c:v>
                </c:pt>
                <c:pt idx="852">
                  <c:v>8530</c:v>
                </c:pt>
                <c:pt idx="853">
                  <c:v>8540</c:v>
                </c:pt>
                <c:pt idx="854">
                  <c:v>8550</c:v>
                </c:pt>
                <c:pt idx="855">
                  <c:v>8560</c:v>
                </c:pt>
                <c:pt idx="856">
                  <c:v>8570</c:v>
                </c:pt>
                <c:pt idx="857">
                  <c:v>8580</c:v>
                </c:pt>
                <c:pt idx="858">
                  <c:v>8590</c:v>
                </c:pt>
                <c:pt idx="859">
                  <c:v>8600</c:v>
                </c:pt>
                <c:pt idx="860">
                  <c:v>8610</c:v>
                </c:pt>
                <c:pt idx="861">
                  <c:v>8620</c:v>
                </c:pt>
                <c:pt idx="862">
                  <c:v>8630</c:v>
                </c:pt>
                <c:pt idx="863">
                  <c:v>8640</c:v>
                </c:pt>
                <c:pt idx="864">
                  <c:v>8650</c:v>
                </c:pt>
                <c:pt idx="865">
                  <c:v>8660</c:v>
                </c:pt>
                <c:pt idx="866">
                  <c:v>8670</c:v>
                </c:pt>
                <c:pt idx="867">
                  <c:v>8680</c:v>
                </c:pt>
                <c:pt idx="868">
                  <c:v>8690</c:v>
                </c:pt>
                <c:pt idx="869">
                  <c:v>8700</c:v>
                </c:pt>
                <c:pt idx="870">
                  <c:v>8710</c:v>
                </c:pt>
                <c:pt idx="871">
                  <c:v>8720</c:v>
                </c:pt>
                <c:pt idx="872">
                  <c:v>8730</c:v>
                </c:pt>
                <c:pt idx="873">
                  <c:v>8740</c:v>
                </c:pt>
                <c:pt idx="874">
                  <c:v>8750</c:v>
                </c:pt>
                <c:pt idx="875">
                  <c:v>8760</c:v>
                </c:pt>
                <c:pt idx="876">
                  <c:v>8770</c:v>
                </c:pt>
                <c:pt idx="877">
                  <c:v>8780</c:v>
                </c:pt>
                <c:pt idx="878">
                  <c:v>8790</c:v>
                </c:pt>
                <c:pt idx="879">
                  <c:v>8800</c:v>
                </c:pt>
                <c:pt idx="880">
                  <c:v>8810</c:v>
                </c:pt>
                <c:pt idx="881">
                  <c:v>8820</c:v>
                </c:pt>
                <c:pt idx="882">
                  <c:v>8830</c:v>
                </c:pt>
                <c:pt idx="883">
                  <c:v>8840</c:v>
                </c:pt>
                <c:pt idx="884">
                  <c:v>8850</c:v>
                </c:pt>
                <c:pt idx="885">
                  <c:v>8860</c:v>
                </c:pt>
                <c:pt idx="886">
                  <c:v>8870</c:v>
                </c:pt>
                <c:pt idx="887">
                  <c:v>8880</c:v>
                </c:pt>
                <c:pt idx="888">
                  <c:v>8890</c:v>
                </c:pt>
                <c:pt idx="889">
                  <c:v>8900</c:v>
                </c:pt>
                <c:pt idx="890">
                  <c:v>8910</c:v>
                </c:pt>
                <c:pt idx="891">
                  <c:v>8920</c:v>
                </c:pt>
                <c:pt idx="892">
                  <c:v>8930</c:v>
                </c:pt>
                <c:pt idx="893">
                  <c:v>8940</c:v>
                </c:pt>
                <c:pt idx="894">
                  <c:v>8950</c:v>
                </c:pt>
                <c:pt idx="895">
                  <c:v>8960</c:v>
                </c:pt>
                <c:pt idx="896">
                  <c:v>8970</c:v>
                </c:pt>
                <c:pt idx="897">
                  <c:v>8980</c:v>
                </c:pt>
                <c:pt idx="898">
                  <c:v>8990</c:v>
                </c:pt>
                <c:pt idx="899">
                  <c:v>9000</c:v>
                </c:pt>
                <c:pt idx="900">
                  <c:v>9010</c:v>
                </c:pt>
                <c:pt idx="901">
                  <c:v>9020</c:v>
                </c:pt>
                <c:pt idx="902">
                  <c:v>9030</c:v>
                </c:pt>
                <c:pt idx="903">
                  <c:v>9040</c:v>
                </c:pt>
                <c:pt idx="904">
                  <c:v>9050</c:v>
                </c:pt>
                <c:pt idx="905">
                  <c:v>9060</c:v>
                </c:pt>
                <c:pt idx="906">
                  <c:v>9070</c:v>
                </c:pt>
                <c:pt idx="907">
                  <c:v>9080</c:v>
                </c:pt>
                <c:pt idx="908">
                  <c:v>9090</c:v>
                </c:pt>
                <c:pt idx="909">
                  <c:v>9100</c:v>
                </c:pt>
                <c:pt idx="910">
                  <c:v>9110</c:v>
                </c:pt>
                <c:pt idx="911">
                  <c:v>9120</c:v>
                </c:pt>
                <c:pt idx="912">
                  <c:v>9130</c:v>
                </c:pt>
                <c:pt idx="913">
                  <c:v>9140</c:v>
                </c:pt>
                <c:pt idx="914">
                  <c:v>9150</c:v>
                </c:pt>
                <c:pt idx="915">
                  <c:v>9160</c:v>
                </c:pt>
                <c:pt idx="916">
                  <c:v>9170</c:v>
                </c:pt>
                <c:pt idx="917">
                  <c:v>9180</c:v>
                </c:pt>
                <c:pt idx="918">
                  <c:v>9190</c:v>
                </c:pt>
                <c:pt idx="919">
                  <c:v>9200</c:v>
                </c:pt>
                <c:pt idx="920">
                  <c:v>9210</c:v>
                </c:pt>
                <c:pt idx="921">
                  <c:v>9220</c:v>
                </c:pt>
                <c:pt idx="922">
                  <c:v>9230</c:v>
                </c:pt>
                <c:pt idx="923">
                  <c:v>9240</c:v>
                </c:pt>
                <c:pt idx="924">
                  <c:v>9250</c:v>
                </c:pt>
                <c:pt idx="925">
                  <c:v>9260</c:v>
                </c:pt>
                <c:pt idx="926">
                  <c:v>9270</c:v>
                </c:pt>
                <c:pt idx="927">
                  <c:v>9280</c:v>
                </c:pt>
                <c:pt idx="928">
                  <c:v>9290</c:v>
                </c:pt>
                <c:pt idx="929">
                  <c:v>9300</c:v>
                </c:pt>
                <c:pt idx="930">
                  <c:v>9310</c:v>
                </c:pt>
                <c:pt idx="931">
                  <c:v>9320</c:v>
                </c:pt>
                <c:pt idx="932">
                  <c:v>9330</c:v>
                </c:pt>
                <c:pt idx="933">
                  <c:v>9340</c:v>
                </c:pt>
                <c:pt idx="934">
                  <c:v>9350</c:v>
                </c:pt>
                <c:pt idx="935">
                  <c:v>9360</c:v>
                </c:pt>
                <c:pt idx="936">
                  <c:v>9370</c:v>
                </c:pt>
                <c:pt idx="937">
                  <c:v>9380</c:v>
                </c:pt>
                <c:pt idx="938">
                  <c:v>9390</c:v>
                </c:pt>
                <c:pt idx="939">
                  <c:v>9400</c:v>
                </c:pt>
                <c:pt idx="940">
                  <c:v>9410</c:v>
                </c:pt>
                <c:pt idx="941">
                  <c:v>9420</c:v>
                </c:pt>
                <c:pt idx="942">
                  <c:v>9430</c:v>
                </c:pt>
                <c:pt idx="943">
                  <c:v>9440</c:v>
                </c:pt>
                <c:pt idx="944">
                  <c:v>9450</c:v>
                </c:pt>
                <c:pt idx="945">
                  <c:v>9460</c:v>
                </c:pt>
                <c:pt idx="946">
                  <c:v>9470</c:v>
                </c:pt>
                <c:pt idx="947">
                  <c:v>9480</c:v>
                </c:pt>
                <c:pt idx="948">
                  <c:v>9490</c:v>
                </c:pt>
                <c:pt idx="949">
                  <c:v>9500</c:v>
                </c:pt>
                <c:pt idx="950">
                  <c:v>9510</c:v>
                </c:pt>
                <c:pt idx="951">
                  <c:v>9520</c:v>
                </c:pt>
                <c:pt idx="952">
                  <c:v>9530</c:v>
                </c:pt>
                <c:pt idx="953">
                  <c:v>9540</c:v>
                </c:pt>
                <c:pt idx="954">
                  <c:v>9550</c:v>
                </c:pt>
                <c:pt idx="955">
                  <c:v>9560</c:v>
                </c:pt>
                <c:pt idx="956">
                  <c:v>9570</c:v>
                </c:pt>
                <c:pt idx="957">
                  <c:v>9580</c:v>
                </c:pt>
                <c:pt idx="958">
                  <c:v>9590</c:v>
                </c:pt>
                <c:pt idx="959">
                  <c:v>9600</c:v>
                </c:pt>
                <c:pt idx="960">
                  <c:v>9610</c:v>
                </c:pt>
                <c:pt idx="961">
                  <c:v>9620</c:v>
                </c:pt>
                <c:pt idx="962">
                  <c:v>9630</c:v>
                </c:pt>
                <c:pt idx="963">
                  <c:v>9640</c:v>
                </c:pt>
                <c:pt idx="964">
                  <c:v>9650</c:v>
                </c:pt>
                <c:pt idx="965">
                  <c:v>9660</c:v>
                </c:pt>
                <c:pt idx="966">
                  <c:v>9670</c:v>
                </c:pt>
                <c:pt idx="967">
                  <c:v>9680</c:v>
                </c:pt>
                <c:pt idx="968">
                  <c:v>9690</c:v>
                </c:pt>
                <c:pt idx="969">
                  <c:v>9700</c:v>
                </c:pt>
                <c:pt idx="970">
                  <c:v>9710</c:v>
                </c:pt>
                <c:pt idx="971">
                  <c:v>9720</c:v>
                </c:pt>
                <c:pt idx="972">
                  <c:v>9730</c:v>
                </c:pt>
                <c:pt idx="973">
                  <c:v>9740</c:v>
                </c:pt>
                <c:pt idx="974">
                  <c:v>9750</c:v>
                </c:pt>
                <c:pt idx="975">
                  <c:v>9760</c:v>
                </c:pt>
                <c:pt idx="976">
                  <c:v>9770</c:v>
                </c:pt>
                <c:pt idx="977">
                  <c:v>9780</c:v>
                </c:pt>
                <c:pt idx="978">
                  <c:v>9790</c:v>
                </c:pt>
                <c:pt idx="979">
                  <c:v>9800</c:v>
                </c:pt>
                <c:pt idx="980">
                  <c:v>9810</c:v>
                </c:pt>
                <c:pt idx="981">
                  <c:v>9820</c:v>
                </c:pt>
                <c:pt idx="982">
                  <c:v>9830</c:v>
                </c:pt>
                <c:pt idx="983">
                  <c:v>9840</c:v>
                </c:pt>
                <c:pt idx="984">
                  <c:v>9850</c:v>
                </c:pt>
                <c:pt idx="985">
                  <c:v>9860</c:v>
                </c:pt>
                <c:pt idx="986">
                  <c:v>9870</c:v>
                </c:pt>
                <c:pt idx="987">
                  <c:v>9880</c:v>
                </c:pt>
                <c:pt idx="988">
                  <c:v>9890</c:v>
                </c:pt>
                <c:pt idx="989">
                  <c:v>9900</c:v>
                </c:pt>
                <c:pt idx="990">
                  <c:v>9910</c:v>
                </c:pt>
                <c:pt idx="991">
                  <c:v>9920</c:v>
                </c:pt>
                <c:pt idx="992">
                  <c:v>9930</c:v>
                </c:pt>
                <c:pt idx="993">
                  <c:v>9940</c:v>
                </c:pt>
                <c:pt idx="994">
                  <c:v>9950</c:v>
                </c:pt>
                <c:pt idx="995">
                  <c:v>9960</c:v>
                </c:pt>
                <c:pt idx="996">
                  <c:v>9970</c:v>
                </c:pt>
                <c:pt idx="997">
                  <c:v>9980</c:v>
                </c:pt>
                <c:pt idx="998">
                  <c:v>9990</c:v>
                </c:pt>
                <c:pt idx="999">
                  <c:v>10000</c:v>
                </c:pt>
              </c:numCache>
            </c:numRef>
          </c:xVal>
          <c:yVal>
            <c:numRef>
              <c:f>List2!$M$2:$M$1001</c:f>
              <c:numCache>
                <c:formatCode>General</c:formatCode>
                <c:ptCount val="1000"/>
                <c:pt idx="0">
                  <c:v>52.932551319648091</c:v>
                </c:pt>
                <c:pt idx="1">
                  <c:v>57.478005865102631</c:v>
                </c:pt>
                <c:pt idx="2">
                  <c:v>62.683284457477988</c:v>
                </c:pt>
                <c:pt idx="3">
                  <c:v>65.615835777126065</c:v>
                </c:pt>
                <c:pt idx="4">
                  <c:v>68.401759530791779</c:v>
                </c:pt>
                <c:pt idx="5">
                  <c:v>70.894428152492637</c:v>
                </c:pt>
                <c:pt idx="6">
                  <c:v>72.800586510263898</c:v>
                </c:pt>
                <c:pt idx="7">
                  <c:v>74.560117302052788</c:v>
                </c:pt>
                <c:pt idx="8">
                  <c:v>75.439882697947226</c:v>
                </c:pt>
                <c:pt idx="9">
                  <c:v>76.392961876832828</c:v>
                </c:pt>
                <c:pt idx="10">
                  <c:v>77.41935483870968</c:v>
                </c:pt>
                <c:pt idx="11">
                  <c:v>77.199413489736088</c:v>
                </c:pt>
                <c:pt idx="12">
                  <c:v>77.199413489736088</c:v>
                </c:pt>
                <c:pt idx="13">
                  <c:v>77.932551319648098</c:v>
                </c:pt>
                <c:pt idx="14">
                  <c:v>77.932551319648098</c:v>
                </c:pt>
                <c:pt idx="15">
                  <c:v>78.372434017595282</c:v>
                </c:pt>
                <c:pt idx="16">
                  <c:v>78.519061583577724</c:v>
                </c:pt>
                <c:pt idx="17">
                  <c:v>78.519061583577724</c:v>
                </c:pt>
                <c:pt idx="18">
                  <c:v>78.592375366568888</c:v>
                </c:pt>
                <c:pt idx="19">
                  <c:v>78.958944281524907</c:v>
                </c:pt>
                <c:pt idx="20">
                  <c:v>79.545454545454533</c:v>
                </c:pt>
                <c:pt idx="21">
                  <c:v>79.545454545454533</c:v>
                </c:pt>
                <c:pt idx="22">
                  <c:v>79.985337243401744</c:v>
                </c:pt>
                <c:pt idx="23">
                  <c:v>80.57184750733137</c:v>
                </c:pt>
                <c:pt idx="24">
                  <c:v>80.57184750733137</c:v>
                </c:pt>
                <c:pt idx="25">
                  <c:v>80.865102639296182</c:v>
                </c:pt>
                <c:pt idx="26">
                  <c:v>81.6715542521994</c:v>
                </c:pt>
                <c:pt idx="27">
                  <c:v>81.744868035190621</c:v>
                </c:pt>
                <c:pt idx="28">
                  <c:v>81.818181818181785</c:v>
                </c:pt>
                <c:pt idx="29">
                  <c:v>81.891495601173034</c:v>
                </c:pt>
                <c:pt idx="30">
                  <c:v>82.038123167155433</c:v>
                </c:pt>
                <c:pt idx="31">
                  <c:v>82.404692082111453</c:v>
                </c:pt>
                <c:pt idx="32">
                  <c:v>82.331378299120217</c:v>
                </c:pt>
                <c:pt idx="33">
                  <c:v>82.844574780058664</c:v>
                </c:pt>
                <c:pt idx="34">
                  <c:v>83.06451612903227</c:v>
                </c:pt>
                <c:pt idx="35">
                  <c:v>83.431085043988276</c:v>
                </c:pt>
                <c:pt idx="36">
                  <c:v>83.577712609970675</c:v>
                </c:pt>
                <c:pt idx="37">
                  <c:v>83.651026392961867</c:v>
                </c:pt>
                <c:pt idx="38">
                  <c:v>83.797653958944309</c:v>
                </c:pt>
                <c:pt idx="39">
                  <c:v>83.797653958944309</c:v>
                </c:pt>
                <c:pt idx="40">
                  <c:v>83.870967741935502</c:v>
                </c:pt>
                <c:pt idx="41">
                  <c:v>83.797653958944309</c:v>
                </c:pt>
                <c:pt idx="42">
                  <c:v>83.870967741935502</c:v>
                </c:pt>
                <c:pt idx="43">
                  <c:v>83.72434017595306</c:v>
                </c:pt>
                <c:pt idx="44">
                  <c:v>83.651026392961867</c:v>
                </c:pt>
                <c:pt idx="45">
                  <c:v>83.870967741935502</c:v>
                </c:pt>
                <c:pt idx="46">
                  <c:v>83.944281524926694</c:v>
                </c:pt>
                <c:pt idx="47">
                  <c:v>84.090909090909093</c:v>
                </c:pt>
                <c:pt idx="48">
                  <c:v>84.237536656891479</c:v>
                </c:pt>
                <c:pt idx="49">
                  <c:v>84.310850439882699</c:v>
                </c:pt>
                <c:pt idx="50">
                  <c:v>84.384164222873906</c:v>
                </c:pt>
                <c:pt idx="51">
                  <c:v>84.530791788856291</c:v>
                </c:pt>
                <c:pt idx="52">
                  <c:v>84.457478005865099</c:v>
                </c:pt>
                <c:pt idx="53">
                  <c:v>84.457478005865099</c:v>
                </c:pt>
                <c:pt idx="54">
                  <c:v>84.384164222873906</c:v>
                </c:pt>
                <c:pt idx="55">
                  <c:v>84.457478005865099</c:v>
                </c:pt>
                <c:pt idx="56">
                  <c:v>84.457478005865099</c:v>
                </c:pt>
                <c:pt idx="57">
                  <c:v>84.384164222873906</c:v>
                </c:pt>
                <c:pt idx="58">
                  <c:v>84.090909090909093</c:v>
                </c:pt>
                <c:pt idx="59">
                  <c:v>84.310850439882699</c:v>
                </c:pt>
                <c:pt idx="60">
                  <c:v>84.237536656891479</c:v>
                </c:pt>
                <c:pt idx="61">
                  <c:v>84.457478005865099</c:v>
                </c:pt>
                <c:pt idx="62">
                  <c:v>84.530791788856291</c:v>
                </c:pt>
                <c:pt idx="63">
                  <c:v>84.530791788856291</c:v>
                </c:pt>
                <c:pt idx="64">
                  <c:v>84.384164222873906</c:v>
                </c:pt>
                <c:pt idx="65">
                  <c:v>84.384164222873906</c:v>
                </c:pt>
                <c:pt idx="66">
                  <c:v>84.530791788856291</c:v>
                </c:pt>
                <c:pt idx="67">
                  <c:v>84.457478005865099</c:v>
                </c:pt>
                <c:pt idx="68">
                  <c:v>84.310850439882699</c:v>
                </c:pt>
                <c:pt idx="69">
                  <c:v>84.1642228739003</c:v>
                </c:pt>
                <c:pt idx="70">
                  <c:v>84.1642228739003</c:v>
                </c:pt>
                <c:pt idx="71">
                  <c:v>83.870967741935502</c:v>
                </c:pt>
                <c:pt idx="72">
                  <c:v>83.504398826979454</c:v>
                </c:pt>
                <c:pt idx="73">
                  <c:v>83.284457478005862</c:v>
                </c:pt>
                <c:pt idx="74">
                  <c:v>83.284457478005862</c:v>
                </c:pt>
                <c:pt idx="75">
                  <c:v>83.211143695014698</c:v>
                </c:pt>
                <c:pt idx="76">
                  <c:v>82.991202346041064</c:v>
                </c:pt>
                <c:pt idx="77">
                  <c:v>83.137829912023449</c:v>
                </c:pt>
                <c:pt idx="78">
                  <c:v>83.211143695014698</c:v>
                </c:pt>
                <c:pt idx="79">
                  <c:v>83.06451612903227</c:v>
                </c:pt>
                <c:pt idx="80">
                  <c:v>83.357771260997069</c:v>
                </c:pt>
                <c:pt idx="81">
                  <c:v>83.577712609970675</c:v>
                </c:pt>
                <c:pt idx="82">
                  <c:v>83.577712609970675</c:v>
                </c:pt>
                <c:pt idx="83">
                  <c:v>83.577712609970675</c:v>
                </c:pt>
                <c:pt idx="84">
                  <c:v>83.357771260997069</c:v>
                </c:pt>
                <c:pt idx="85">
                  <c:v>83.357771260997069</c:v>
                </c:pt>
                <c:pt idx="86">
                  <c:v>83.431085043988276</c:v>
                </c:pt>
                <c:pt idx="87">
                  <c:v>83.577712609970675</c:v>
                </c:pt>
                <c:pt idx="88">
                  <c:v>83.504398826979454</c:v>
                </c:pt>
                <c:pt idx="89">
                  <c:v>83.577712609970675</c:v>
                </c:pt>
                <c:pt idx="90">
                  <c:v>83.504398826979454</c:v>
                </c:pt>
                <c:pt idx="91">
                  <c:v>83.504398826979454</c:v>
                </c:pt>
                <c:pt idx="92">
                  <c:v>83.504398826979454</c:v>
                </c:pt>
                <c:pt idx="93">
                  <c:v>83.577712609970675</c:v>
                </c:pt>
                <c:pt idx="94">
                  <c:v>83.504398826979454</c:v>
                </c:pt>
                <c:pt idx="95">
                  <c:v>83.504398826979454</c:v>
                </c:pt>
                <c:pt idx="96">
                  <c:v>83.357771260997069</c:v>
                </c:pt>
                <c:pt idx="97">
                  <c:v>83.284457478005862</c:v>
                </c:pt>
                <c:pt idx="98">
                  <c:v>83.284457478005862</c:v>
                </c:pt>
                <c:pt idx="99">
                  <c:v>83.137829912023449</c:v>
                </c:pt>
                <c:pt idx="100">
                  <c:v>83.211143695014698</c:v>
                </c:pt>
                <c:pt idx="101">
                  <c:v>83.06451612903227</c:v>
                </c:pt>
                <c:pt idx="102">
                  <c:v>83.06451612903227</c:v>
                </c:pt>
                <c:pt idx="103">
                  <c:v>83.06451612903227</c:v>
                </c:pt>
                <c:pt idx="104">
                  <c:v>82.917888563049857</c:v>
                </c:pt>
                <c:pt idx="105">
                  <c:v>82.991202346041064</c:v>
                </c:pt>
                <c:pt idx="106">
                  <c:v>82.771260997067458</c:v>
                </c:pt>
                <c:pt idx="107">
                  <c:v>82.697947214076251</c:v>
                </c:pt>
                <c:pt idx="108">
                  <c:v>82.697947214076251</c:v>
                </c:pt>
                <c:pt idx="109">
                  <c:v>82.697947214076251</c:v>
                </c:pt>
                <c:pt idx="110">
                  <c:v>82.697947214076251</c:v>
                </c:pt>
                <c:pt idx="111">
                  <c:v>82.478005865102645</c:v>
                </c:pt>
                <c:pt idx="112">
                  <c:v>82.551319648093852</c:v>
                </c:pt>
                <c:pt idx="113">
                  <c:v>82.844574780058664</c:v>
                </c:pt>
                <c:pt idx="114">
                  <c:v>82.551319648093852</c:v>
                </c:pt>
                <c:pt idx="115">
                  <c:v>82.258064516129025</c:v>
                </c:pt>
                <c:pt idx="116">
                  <c:v>82.184750733137818</c:v>
                </c:pt>
                <c:pt idx="117">
                  <c:v>82.111436950146611</c:v>
                </c:pt>
                <c:pt idx="118">
                  <c:v>82.038123167155433</c:v>
                </c:pt>
                <c:pt idx="119">
                  <c:v>82.038123167155433</c:v>
                </c:pt>
                <c:pt idx="120">
                  <c:v>82.111436950146611</c:v>
                </c:pt>
                <c:pt idx="121">
                  <c:v>82.184750733137818</c:v>
                </c:pt>
                <c:pt idx="122">
                  <c:v>82.331378299120217</c:v>
                </c:pt>
                <c:pt idx="123">
                  <c:v>82.258064516129025</c:v>
                </c:pt>
                <c:pt idx="124">
                  <c:v>82.404692082111453</c:v>
                </c:pt>
                <c:pt idx="125">
                  <c:v>82.404692082111453</c:v>
                </c:pt>
                <c:pt idx="126">
                  <c:v>82.478005865102645</c:v>
                </c:pt>
                <c:pt idx="127">
                  <c:v>82.478005865102645</c:v>
                </c:pt>
                <c:pt idx="128">
                  <c:v>82.478005865102645</c:v>
                </c:pt>
                <c:pt idx="129">
                  <c:v>82.404692082111453</c:v>
                </c:pt>
                <c:pt idx="130">
                  <c:v>82.404692082111453</c:v>
                </c:pt>
                <c:pt idx="131">
                  <c:v>82.331378299120217</c:v>
                </c:pt>
                <c:pt idx="132">
                  <c:v>82.404692082111453</c:v>
                </c:pt>
                <c:pt idx="133">
                  <c:v>82.551319648093852</c:v>
                </c:pt>
                <c:pt idx="134">
                  <c:v>82.697947214076251</c:v>
                </c:pt>
                <c:pt idx="135">
                  <c:v>82.697947214076251</c:v>
                </c:pt>
                <c:pt idx="136">
                  <c:v>82.551319648093852</c:v>
                </c:pt>
                <c:pt idx="137">
                  <c:v>82.624633431085044</c:v>
                </c:pt>
                <c:pt idx="138">
                  <c:v>82.624633431085044</c:v>
                </c:pt>
                <c:pt idx="139">
                  <c:v>82.697947214076251</c:v>
                </c:pt>
                <c:pt idx="140">
                  <c:v>82.697947214076251</c:v>
                </c:pt>
                <c:pt idx="141">
                  <c:v>82.624633431085044</c:v>
                </c:pt>
                <c:pt idx="142">
                  <c:v>82.624633431085044</c:v>
                </c:pt>
                <c:pt idx="143">
                  <c:v>82.771260997067458</c:v>
                </c:pt>
                <c:pt idx="144">
                  <c:v>82.697947214076251</c:v>
                </c:pt>
                <c:pt idx="145">
                  <c:v>82.697947214076251</c:v>
                </c:pt>
                <c:pt idx="146">
                  <c:v>82.624633431085044</c:v>
                </c:pt>
                <c:pt idx="147">
                  <c:v>82.624633431085044</c:v>
                </c:pt>
                <c:pt idx="148">
                  <c:v>82.551319648093852</c:v>
                </c:pt>
                <c:pt idx="149">
                  <c:v>82.478005865102645</c:v>
                </c:pt>
                <c:pt idx="150">
                  <c:v>82.404692082111453</c:v>
                </c:pt>
                <c:pt idx="151">
                  <c:v>82.551319648093852</c:v>
                </c:pt>
                <c:pt idx="152">
                  <c:v>82.624633431085044</c:v>
                </c:pt>
                <c:pt idx="153">
                  <c:v>82.771260997067458</c:v>
                </c:pt>
                <c:pt idx="154">
                  <c:v>82.917888563049857</c:v>
                </c:pt>
                <c:pt idx="155">
                  <c:v>82.991202346041064</c:v>
                </c:pt>
                <c:pt idx="156">
                  <c:v>83.137829912023449</c:v>
                </c:pt>
                <c:pt idx="157">
                  <c:v>83.137829912023449</c:v>
                </c:pt>
                <c:pt idx="158">
                  <c:v>83.137829912023449</c:v>
                </c:pt>
                <c:pt idx="159">
                  <c:v>83.06451612903227</c:v>
                </c:pt>
                <c:pt idx="160">
                  <c:v>83.06451612903227</c:v>
                </c:pt>
                <c:pt idx="161">
                  <c:v>82.991202346041064</c:v>
                </c:pt>
                <c:pt idx="162">
                  <c:v>82.917888563049857</c:v>
                </c:pt>
                <c:pt idx="163">
                  <c:v>82.917888563049857</c:v>
                </c:pt>
                <c:pt idx="164">
                  <c:v>82.844574780058664</c:v>
                </c:pt>
                <c:pt idx="165">
                  <c:v>82.844574780058664</c:v>
                </c:pt>
                <c:pt idx="166">
                  <c:v>82.844574780058664</c:v>
                </c:pt>
                <c:pt idx="167">
                  <c:v>82.771260997067458</c:v>
                </c:pt>
                <c:pt idx="168">
                  <c:v>82.844574780058664</c:v>
                </c:pt>
                <c:pt idx="169">
                  <c:v>82.991202346041064</c:v>
                </c:pt>
                <c:pt idx="170">
                  <c:v>82.771260997067458</c:v>
                </c:pt>
                <c:pt idx="171">
                  <c:v>82.697947214076251</c:v>
                </c:pt>
                <c:pt idx="172">
                  <c:v>82.844574780058664</c:v>
                </c:pt>
                <c:pt idx="173">
                  <c:v>82.917888563049857</c:v>
                </c:pt>
                <c:pt idx="174">
                  <c:v>82.991202346041064</c:v>
                </c:pt>
                <c:pt idx="175">
                  <c:v>83.137829912023449</c:v>
                </c:pt>
                <c:pt idx="176">
                  <c:v>83.284457478005862</c:v>
                </c:pt>
                <c:pt idx="177">
                  <c:v>83.357771260997069</c:v>
                </c:pt>
                <c:pt idx="178">
                  <c:v>83.431085043988276</c:v>
                </c:pt>
                <c:pt idx="179">
                  <c:v>83.357771260997069</c:v>
                </c:pt>
                <c:pt idx="180">
                  <c:v>83.357771260997069</c:v>
                </c:pt>
                <c:pt idx="181">
                  <c:v>83.357771260997069</c:v>
                </c:pt>
                <c:pt idx="182">
                  <c:v>83.357771260997069</c:v>
                </c:pt>
                <c:pt idx="183">
                  <c:v>83.284457478005862</c:v>
                </c:pt>
                <c:pt idx="184">
                  <c:v>83.137829912023449</c:v>
                </c:pt>
                <c:pt idx="185">
                  <c:v>83.137829912023449</c:v>
                </c:pt>
                <c:pt idx="186">
                  <c:v>82.917888563049857</c:v>
                </c:pt>
                <c:pt idx="187">
                  <c:v>83.06451612903227</c:v>
                </c:pt>
                <c:pt idx="188">
                  <c:v>83.06451612903227</c:v>
                </c:pt>
                <c:pt idx="189">
                  <c:v>82.991202346041064</c:v>
                </c:pt>
                <c:pt idx="190">
                  <c:v>83.137829912023449</c:v>
                </c:pt>
                <c:pt idx="191">
                  <c:v>83.06451612903227</c:v>
                </c:pt>
                <c:pt idx="192">
                  <c:v>83.137829912023449</c:v>
                </c:pt>
                <c:pt idx="193">
                  <c:v>83.137829912023449</c:v>
                </c:pt>
                <c:pt idx="194">
                  <c:v>83.137829912023449</c:v>
                </c:pt>
                <c:pt idx="195">
                  <c:v>83.137829912023449</c:v>
                </c:pt>
                <c:pt idx="196">
                  <c:v>83.137829912023449</c:v>
                </c:pt>
                <c:pt idx="197">
                  <c:v>83.137829912023449</c:v>
                </c:pt>
                <c:pt idx="198">
                  <c:v>83.137829912023449</c:v>
                </c:pt>
                <c:pt idx="199">
                  <c:v>83.06451612903227</c:v>
                </c:pt>
                <c:pt idx="200">
                  <c:v>83.137829912023449</c:v>
                </c:pt>
                <c:pt idx="201">
                  <c:v>83.211143695014698</c:v>
                </c:pt>
                <c:pt idx="202">
                  <c:v>83.06451612903227</c:v>
                </c:pt>
                <c:pt idx="203">
                  <c:v>83.137829912023449</c:v>
                </c:pt>
                <c:pt idx="204">
                  <c:v>83.137829912023449</c:v>
                </c:pt>
                <c:pt idx="205">
                  <c:v>83.137829912023449</c:v>
                </c:pt>
                <c:pt idx="206">
                  <c:v>83.137829912023449</c:v>
                </c:pt>
                <c:pt idx="207">
                  <c:v>83.137829912023449</c:v>
                </c:pt>
                <c:pt idx="208">
                  <c:v>83.137829912023449</c:v>
                </c:pt>
                <c:pt idx="209">
                  <c:v>83.06451612903227</c:v>
                </c:pt>
                <c:pt idx="210">
                  <c:v>82.991202346041064</c:v>
                </c:pt>
                <c:pt idx="211">
                  <c:v>82.917888563049857</c:v>
                </c:pt>
                <c:pt idx="212">
                  <c:v>82.917888563049857</c:v>
                </c:pt>
                <c:pt idx="213">
                  <c:v>82.844574780058664</c:v>
                </c:pt>
                <c:pt idx="214">
                  <c:v>82.771260997067458</c:v>
                </c:pt>
                <c:pt idx="215">
                  <c:v>82.771260997067458</c:v>
                </c:pt>
                <c:pt idx="216">
                  <c:v>82.844574780058664</c:v>
                </c:pt>
                <c:pt idx="217">
                  <c:v>82.624633431085044</c:v>
                </c:pt>
                <c:pt idx="218">
                  <c:v>82.551319648093852</c:v>
                </c:pt>
                <c:pt idx="219">
                  <c:v>82.478005865102645</c:v>
                </c:pt>
                <c:pt idx="220">
                  <c:v>82.404692082111453</c:v>
                </c:pt>
                <c:pt idx="221">
                  <c:v>82.258064516129025</c:v>
                </c:pt>
                <c:pt idx="222">
                  <c:v>82.331378299120217</c:v>
                </c:pt>
                <c:pt idx="223">
                  <c:v>82.331378299120217</c:v>
                </c:pt>
                <c:pt idx="224">
                  <c:v>82.478005865102645</c:v>
                </c:pt>
                <c:pt idx="225">
                  <c:v>82.404692082111453</c:v>
                </c:pt>
                <c:pt idx="226">
                  <c:v>82.258064516129025</c:v>
                </c:pt>
                <c:pt idx="227">
                  <c:v>82.038123167155433</c:v>
                </c:pt>
                <c:pt idx="228">
                  <c:v>82.111436950146611</c:v>
                </c:pt>
                <c:pt idx="229">
                  <c:v>81.964809384164226</c:v>
                </c:pt>
                <c:pt idx="230">
                  <c:v>82.111436950146611</c:v>
                </c:pt>
                <c:pt idx="231">
                  <c:v>81.964809384164226</c:v>
                </c:pt>
                <c:pt idx="232">
                  <c:v>82.331378299120217</c:v>
                </c:pt>
                <c:pt idx="233">
                  <c:v>81.964809384164226</c:v>
                </c:pt>
                <c:pt idx="234">
                  <c:v>82.111436950146611</c:v>
                </c:pt>
                <c:pt idx="235">
                  <c:v>81.818181818181785</c:v>
                </c:pt>
                <c:pt idx="236">
                  <c:v>81.964809384164226</c:v>
                </c:pt>
                <c:pt idx="237">
                  <c:v>81.818181818181785</c:v>
                </c:pt>
                <c:pt idx="238">
                  <c:v>81.744868035190621</c:v>
                </c:pt>
                <c:pt idx="239">
                  <c:v>81.964809384164226</c:v>
                </c:pt>
                <c:pt idx="240">
                  <c:v>81.818181818181785</c:v>
                </c:pt>
                <c:pt idx="241">
                  <c:v>81.818181818181785</c:v>
                </c:pt>
                <c:pt idx="242">
                  <c:v>81.744868035190621</c:v>
                </c:pt>
                <c:pt idx="243">
                  <c:v>81.598240469208221</c:v>
                </c:pt>
                <c:pt idx="244">
                  <c:v>81.744868035190621</c:v>
                </c:pt>
                <c:pt idx="245">
                  <c:v>81.744868035190621</c:v>
                </c:pt>
                <c:pt idx="246">
                  <c:v>81.744868035190621</c:v>
                </c:pt>
                <c:pt idx="247">
                  <c:v>81.818181818181785</c:v>
                </c:pt>
                <c:pt idx="248">
                  <c:v>81.744868035190621</c:v>
                </c:pt>
                <c:pt idx="249">
                  <c:v>81.744868035190621</c:v>
                </c:pt>
                <c:pt idx="250">
                  <c:v>81.744868035190621</c:v>
                </c:pt>
                <c:pt idx="251">
                  <c:v>81.818181818181785</c:v>
                </c:pt>
                <c:pt idx="252">
                  <c:v>81.6715542521994</c:v>
                </c:pt>
                <c:pt idx="253">
                  <c:v>81.6715542521994</c:v>
                </c:pt>
                <c:pt idx="254">
                  <c:v>81.744868035190621</c:v>
                </c:pt>
                <c:pt idx="255">
                  <c:v>81.744868035190621</c:v>
                </c:pt>
                <c:pt idx="256">
                  <c:v>81.818181818181785</c:v>
                </c:pt>
                <c:pt idx="257">
                  <c:v>81.744868035190621</c:v>
                </c:pt>
                <c:pt idx="258">
                  <c:v>81.598240469208221</c:v>
                </c:pt>
                <c:pt idx="259">
                  <c:v>81.6715542521994</c:v>
                </c:pt>
                <c:pt idx="260">
                  <c:v>81.598240469208221</c:v>
                </c:pt>
                <c:pt idx="261">
                  <c:v>81.598240469208221</c:v>
                </c:pt>
                <c:pt idx="262">
                  <c:v>81.451612903225822</c:v>
                </c:pt>
                <c:pt idx="263">
                  <c:v>81.598240469208221</c:v>
                </c:pt>
                <c:pt idx="264">
                  <c:v>81.451612903225822</c:v>
                </c:pt>
                <c:pt idx="265">
                  <c:v>81.524926686217043</c:v>
                </c:pt>
                <c:pt idx="266">
                  <c:v>81.451612903225822</c:v>
                </c:pt>
                <c:pt idx="267">
                  <c:v>81.524926686217043</c:v>
                </c:pt>
                <c:pt idx="268">
                  <c:v>81.378299120234587</c:v>
                </c:pt>
                <c:pt idx="269">
                  <c:v>81.451612903225822</c:v>
                </c:pt>
                <c:pt idx="270">
                  <c:v>81.524926686217043</c:v>
                </c:pt>
                <c:pt idx="271">
                  <c:v>81.451612903225822</c:v>
                </c:pt>
                <c:pt idx="272">
                  <c:v>81.304985337243409</c:v>
                </c:pt>
                <c:pt idx="273">
                  <c:v>81.378299120234587</c:v>
                </c:pt>
                <c:pt idx="274">
                  <c:v>81.524926686217043</c:v>
                </c:pt>
                <c:pt idx="275">
                  <c:v>81.598240469208221</c:v>
                </c:pt>
                <c:pt idx="276">
                  <c:v>81.598240469208221</c:v>
                </c:pt>
                <c:pt idx="277">
                  <c:v>81.524926686217043</c:v>
                </c:pt>
                <c:pt idx="278">
                  <c:v>81.598240469208221</c:v>
                </c:pt>
                <c:pt idx="279">
                  <c:v>81.6715542521994</c:v>
                </c:pt>
                <c:pt idx="280">
                  <c:v>81.451612903225822</c:v>
                </c:pt>
                <c:pt idx="281">
                  <c:v>81.451612903225822</c:v>
                </c:pt>
                <c:pt idx="282">
                  <c:v>81.598240469208221</c:v>
                </c:pt>
                <c:pt idx="283">
                  <c:v>81.524926686217043</c:v>
                </c:pt>
                <c:pt idx="284">
                  <c:v>81.451612903225822</c:v>
                </c:pt>
                <c:pt idx="285">
                  <c:v>81.378299120234587</c:v>
                </c:pt>
                <c:pt idx="286">
                  <c:v>81.304985337243409</c:v>
                </c:pt>
                <c:pt idx="287">
                  <c:v>81.231671554252202</c:v>
                </c:pt>
                <c:pt idx="288">
                  <c:v>81.231671554252202</c:v>
                </c:pt>
                <c:pt idx="289">
                  <c:v>81.231671554252202</c:v>
                </c:pt>
                <c:pt idx="290">
                  <c:v>81.304985337243409</c:v>
                </c:pt>
                <c:pt idx="291">
                  <c:v>81.304985337243409</c:v>
                </c:pt>
                <c:pt idx="292">
                  <c:v>81.378299120234587</c:v>
                </c:pt>
                <c:pt idx="293">
                  <c:v>81.378299120234587</c:v>
                </c:pt>
                <c:pt idx="294">
                  <c:v>81.231671554252202</c:v>
                </c:pt>
                <c:pt idx="295">
                  <c:v>81.158357771260967</c:v>
                </c:pt>
                <c:pt idx="296">
                  <c:v>81.231671554252202</c:v>
                </c:pt>
                <c:pt idx="297">
                  <c:v>81.231671554252202</c:v>
                </c:pt>
                <c:pt idx="298">
                  <c:v>81.304985337243409</c:v>
                </c:pt>
                <c:pt idx="299">
                  <c:v>81.231671554252202</c:v>
                </c:pt>
                <c:pt idx="300">
                  <c:v>81.304985337243409</c:v>
                </c:pt>
                <c:pt idx="301">
                  <c:v>81.304985337243409</c:v>
                </c:pt>
                <c:pt idx="302">
                  <c:v>81.304985337243409</c:v>
                </c:pt>
                <c:pt idx="303">
                  <c:v>81.158357771260967</c:v>
                </c:pt>
                <c:pt idx="304">
                  <c:v>81.158357771260967</c:v>
                </c:pt>
                <c:pt idx="305">
                  <c:v>81.304985337243409</c:v>
                </c:pt>
                <c:pt idx="306">
                  <c:v>81.158357771260967</c:v>
                </c:pt>
                <c:pt idx="307">
                  <c:v>81.378299120234587</c:v>
                </c:pt>
                <c:pt idx="308">
                  <c:v>81.231671554252202</c:v>
                </c:pt>
                <c:pt idx="309">
                  <c:v>81.231671554252202</c:v>
                </c:pt>
                <c:pt idx="310">
                  <c:v>81.158357771260967</c:v>
                </c:pt>
                <c:pt idx="311">
                  <c:v>80.938416422287403</c:v>
                </c:pt>
                <c:pt idx="312">
                  <c:v>81.158357771260967</c:v>
                </c:pt>
                <c:pt idx="313">
                  <c:v>81.085043988269803</c:v>
                </c:pt>
                <c:pt idx="314">
                  <c:v>81.158357771260967</c:v>
                </c:pt>
                <c:pt idx="315">
                  <c:v>81.011730205278596</c:v>
                </c:pt>
                <c:pt idx="316">
                  <c:v>81.158357771260967</c:v>
                </c:pt>
                <c:pt idx="317">
                  <c:v>81.231671554252202</c:v>
                </c:pt>
                <c:pt idx="318">
                  <c:v>81.011730205278596</c:v>
                </c:pt>
                <c:pt idx="319">
                  <c:v>81.011730205278596</c:v>
                </c:pt>
                <c:pt idx="320">
                  <c:v>81.085043988269803</c:v>
                </c:pt>
                <c:pt idx="321">
                  <c:v>81.011730205278596</c:v>
                </c:pt>
                <c:pt idx="322">
                  <c:v>80.938416422287403</c:v>
                </c:pt>
                <c:pt idx="323">
                  <c:v>81.085043988269803</c:v>
                </c:pt>
                <c:pt idx="324">
                  <c:v>81.085043988269803</c:v>
                </c:pt>
                <c:pt idx="325">
                  <c:v>81.158357771260967</c:v>
                </c:pt>
                <c:pt idx="326">
                  <c:v>80.938416422287403</c:v>
                </c:pt>
                <c:pt idx="327">
                  <c:v>81.158357771260967</c:v>
                </c:pt>
                <c:pt idx="328">
                  <c:v>81.231671554252202</c:v>
                </c:pt>
                <c:pt idx="329">
                  <c:v>81.231671554252202</c:v>
                </c:pt>
                <c:pt idx="330">
                  <c:v>81.304985337243409</c:v>
                </c:pt>
                <c:pt idx="331">
                  <c:v>81.304985337243409</c:v>
                </c:pt>
                <c:pt idx="332">
                  <c:v>81.158357771260967</c:v>
                </c:pt>
                <c:pt idx="333">
                  <c:v>81.231671554252202</c:v>
                </c:pt>
                <c:pt idx="334">
                  <c:v>81.231671554252202</c:v>
                </c:pt>
                <c:pt idx="335">
                  <c:v>81.231671554252202</c:v>
                </c:pt>
                <c:pt idx="336">
                  <c:v>81.085043988269803</c:v>
                </c:pt>
                <c:pt idx="337">
                  <c:v>81.085043988269803</c:v>
                </c:pt>
                <c:pt idx="338">
                  <c:v>80.938416422287403</c:v>
                </c:pt>
                <c:pt idx="339">
                  <c:v>81.085043988269803</c:v>
                </c:pt>
                <c:pt idx="340">
                  <c:v>81.085043988269803</c:v>
                </c:pt>
                <c:pt idx="341">
                  <c:v>81.158357771260967</c:v>
                </c:pt>
                <c:pt idx="342">
                  <c:v>81.158357771260967</c:v>
                </c:pt>
                <c:pt idx="343">
                  <c:v>81.158357771260967</c:v>
                </c:pt>
                <c:pt idx="344">
                  <c:v>81.158357771260967</c:v>
                </c:pt>
                <c:pt idx="345">
                  <c:v>81.011730205278596</c:v>
                </c:pt>
                <c:pt idx="346">
                  <c:v>81.011730205278596</c:v>
                </c:pt>
                <c:pt idx="347">
                  <c:v>81.011730205278596</c:v>
                </c:pt>
                <c:pt idx="348">
                  <c:v>80.938416422287403</c:v>
                </c:pt>
                <c:pt idx="349">
                  <c:v>80.938416422287403</c:v>
                </c:pt>
                <c:pt idx="350">
                  <c:v>80.865102639296182</c:v>
                </c:pt>
                <c:pt idx="351">
                  <c:v>80.791788856304962</c:v>
                </c:pt>
                <c:pt idx="352">
                  <c:v>80.718475073313783</c:v>
                </c:pt>
                <c:pt idx="353">
                  <c:v>80.718475073313783</c:v>
                </c:pt>
                <c:pt idx="354">
                  <c:v>80.645161290322577</c:v>
                </c:pt>
                <c:pt idx="355">
                  <c:v>80.645161290322577</c:v>
                </c:pt>
                <c:pt idx="356">
                  <c:v>80.645161290322577</c:v>
                </c:pt>
                <c:pt idx="357">
                  <c:v>80.718475073313783</c:v>
                </c:pt>
                <c:pt idx="358">
                  <c:v>80.718475073313783</c:v>
                </c:pt>
                <c:pt idx="359">
                  <c:v>80.718475073313783</c:v>
                </c:pt>
                <c:pt idx="360">
                  <c:v>80.645161290322577</c:v>
                </c:pt>
                <c:pt idx="361">
                  <c:v>80.645161290322577</c:v>
                </c:pt>
                <c:pt idx="362">
                  <c:v>80.718475073313783</c:v>
                </c:pt>
                <c:pt idx="363">
                  <c:v>80.645161290322577</c:v>
                </c:pt>
                <c:pt idx="364">
                  <c:v>80.645161290322577</c:v>
                </c:pt>
                <c:pt idx="365">
                  <c:v>80.645161290322577</c:v>
                </c:pt>
                <c:pt idx="366">
                  <c:v>80.57184750733137</c:v>
                </c:pt>
                <c:pt idx="367">
                  <c:v>80.645161290322577</c:v>
                </c:pt>
                <c:pt idx="368">
                  <c:v>80.645161290322577</c:v>
                </c:pt>
                <c:pt idx="369">
                  <c:v>80.718475073313783</c:v>
                </c:pt>
                <c:pt idx="370">
                  <c:v>80.865102639296182</c:v>
                </c:pt>
                <c:pt idx="371">
                  <c:v>80.791788856304962</c:v>
                </c:pt>
                <c:pt idx="372">
                  <c:v>80.645161290322577</c:v>
                </c:pt>
                <c:pt idx="373">
                  <c:v>80.718475073313783</c:v>
                </c:pt>
                <c:pt idx="374">
                  <c:v>80.718475073313783</c:v>
                </c:pt>
                <c:pt idx="375">
                  <c:v>80.791788856304962</c:v>
                </c:pt>
                <c:pt idx="376">
                  <c:v>80.718475073313783</c:v>
                </c:pt>
                <c:pt idx="377">
                  <c:v>80.718475073313783</c:v>
                </c:pt>
                <c:pt idx="378">
                  <c:v>80.718475073313783</c:v>
                </c:pt>
                <c:pt idx="379">
                  <c:v>80.791788856304962</c:v>
                </c:pt>
                <c:pt idx="380">
                  <c:v>80.865102639296182</c:v>
                </c:pt>
                <c:pt idx="381">
                  <c:v>81.011730205278596</c:v>
                </c:pt>
                <c:pt idx="382">
                  <c:v>80.57184750733137</c:v>
                </c:pt>
                <c:pt idx="383">
                  <c:v>80.645161290322577</c:v>
                </c:pt>
                <c:pt idx="384">
                  <c:v>80.718475073313783</c:v>
                </c:pt>
                <c:pt idx="385">
                  <c:v>80.791788856304962</c:v>
                </c:pt>
                <c:pt idx="386">
                  <c:v>80.645161290322577</c:v>
                </c:pt>
                <c:pt idx="387">
                  <c:v>80.645161290322577</c:v>
                </c:pt>
                <c:pt idx="388">
                  <c:v>80.645161290322577</c:v>
                </c:pt>
                <c:pt idx="389">
                  <c:v>80.498533724340191</c:v>
                </c:pt>
                <c:pt idx="390">
                  <c:v>80.57184750733137</c:v>
                </c:pt>
                <c:pt idx="391">
                  <c:v>80.57184750733137</c:v>
                </c:pt>
                <c:pt idx="392">
                  <c:v>80.57184750733137</c:v>
                </c:pt>
                <c:pt idx="393">
                  <c:v>80.57184750733137</c:v>
                </c:pt>
                <c:pt idx="394">
                  <c:v>80.498533724340191</c:v>
                </c:pt>
                <c:pt idx="395">
                  <c:v>80.57184750733137</c:v>
                </c:pt>
                <c:pt idx="396">
                  <c:v>80.57184750733137</c:v>
                </c:pt>
                <c:pt idx="397">
                  <c:v>80.498533724340191</c:v>
                </c:pt>
                <c:pt idx="398">
                  <c:v>80.498533724340191</c:v>
                </c:pt>
                <c:pt idx="399">
                  <c:v>80.57184750733137</c:v>
                </c:pt>
                <c:pt idx="400">
                  <c:v>80.645161290322577</c:v>
                </c:pt>
                <c:pt idx="401">
                  <c:v>80.57184750733137</c:v>
                </c:pt>
                <c:pt idx="402">
                  <c:v>80.57184750733137</c:v>
                </c:pt>
                <c:pt idx="403">
                  <c:v>80.498533724340191</c:v>
                </c:pt>
                <c:pt idx="404">
                  <c:v>80.498533724340191</c:v>
                </c:pt>
                <c:pt idx="405">
                  <c:v>80.498533724340191</c:v>
                </c:pt>
                <c:pt idx="406">
                  <c:v>80.498533724340191</c:v>
                </c:pt>
                <c:pt idx="407">
                  <c:v>80.425219941348999</c:v>
                </c:pt>
                <c:pt idx="408">
                  <c:v>80.425219941348999</c:v>
                </c:pt>
                <c:pt idx="409">
                  <c:v>80.351906158357778</c:v>
                </c:pt>
                <c:pt idx="410">
                  <c:v>80.351906158357778</c:v>
                </c:pt>
                <c:pt idx="411">
                  <c:v>80.351906158357778</c:v>
                </c:pt>
                <c:pt idx="412">
                  <c:v>80.20527859237535</c:v>
                </c:pt>
                <c:pt idx="413">
                  <c:v>80.20527859237535</c:v>
                </c:pt>
                <c:pt idx="414">
                  <c:v>80.131964809384172</c:v>
                </c:pt>
                <c:pt idx="415">
                  <c:v>80.131964809384172</c:v>
                </c:pt>
                <c:pt idx="416">
                  <c:v>80.20527859237535</c:v>
                </c:pt>
                <c:pt idx="417">
                  <c:v>80.20527859237535</c:v>
                </c:pt>
                <c:pt idx="418">
                  <c:v>80.20527859237535</c:v>
                </c:pt>
                <c:pt idx="419">
                  <c:v>80.058651026392951</c:v>
                </c:pt>
                <c:pt idx="420">
                  <c:v>79.985337243401744</c:v>
                </c:pt>
                <c:pt idx="421">
                  <c:v>79.985337243401744</c:v>
                </c:pt>
                <c:pt idx="422">
                  <c:v>79.985337243401744</c:v>
                </c:pt>
                <c:pt idx="423">
                  <c:v>80.058651026392951</c:v>
                </c:pt>
                <c:pt idx="424">
                  <c:v>80.058651026392951</c:v>
                </c:pt>
                <c:pt idx="425">
                  <c:v>80.425219941348999</c:v>
                </c:pt>
                <c:pt idx="426">
                  <c:v>79.765395894428138</c:v>
                </c:pt>
                <c:pt idx="427">
                  <c:v>79.985337243401744</c:v>
                </c:pt>
                <c:pt idx="428">
                  <c:v>80.058651026392951</c:v>
                </c:pt>
                <c:pt idx="429">
                  <c:v>79.985337243401744</c:v>
                </c:pt>
                <c:pt idx="430">
                  <c:v>79.91202346041058</c:v>
                </c:pt>
                <c:pt idx="431">
                  <c:v>79.985337243401744</c:v>
                </c:pt>
                <c:pt idx="432">
                  <c:v>79.985337243401744</c:v>
                </c:pt>
                <c:pt idx="433">
                  <c:v>80.131964809384172</c:v>
                </c:pt>
                <c:pt idx="434">
                  <c:v>80.131964809384172</c:v>
                </c:pt>
                <c:pt idx="435">
                  <c:v>80.131964809384172</c:v>
                </c:pt>
                <c:pt idx="436">
                  <c:v>80.131964809384172</c:v>
                </c:pt>
                <c:pt idx="437">
                  <c:v>80.20527859237535</c:v>
                </c:pt>
                <c:pt idx="438">
                  <c:v>80.20527859237535</c:v>
                </c:pt>
                <c:pt idx="439">
                  <c:v>80.20527859237535</c:v>
                </c:pt>
                <c:pt idx="440">
                  <c:v>80.278592375366557</c:v>
                </c:pt>
                <c:pt idx="441">
                  <c:v>80.278592375366557</c:v>
                </c:pt>
                <c:pt idx="442">
                  <c:v>80.278592375366557</c:v>
                </c:pt>
                <c:pt idx="443">
                  <c:v>80.278592375366557</c:v>
                </c:pt>
                <c:pt idx="444">
                  <c:v>80.278592375366557</c:v>
                </c:pt>
                <c:pt idx="445">
                  <c:v>80.278592375366557</c:v>
                </c:pt>
                <c:pt idx="446">
                  <c:v>80.278592375366557</c:v>
                </c:pt>
                <c:pt idx="447">
                  <c:v>80.351906158357778</c:v>
                </c:pt>
                <c:pt idx="448">
                  <c:v>80.20527859237535</c:v>
                </c:pt>
                <c:pt idx="449">
                  <c:v>80.278592375366557</c:v>
                </c:pt>
                <c:pt idx="450">
                  <c:v>80.425219941348999</c:v>
                </c:pt>
                <c:pt idx="451">
                  <c:v>80.498533724340191</c:v>
                </c:pt>
                <c:pt idx="452">
                  <c:v>80.498533724340191</c:v>
                </c:pt>
                <c:pt idx="453">
                  <c:v>80.351906158357778</c:v>
                </c:pt>
                <c:pt idx="454">
                  <c:v>80.278592375366557</c:v>
                </c:pt>
                <c:pt idx="455">
                  <c:v>80.131964809384172</c:v>
                </c:pt>
                <c:pt idx="456">
                  <c:v>79.985337243401744</c:v>
                </c:pt>
                <c:pt idx="457">
                  <c:v>79.985337243401744</c:v>
                </c:pt>
                <c:pt idx="458">
                  <c:v>79.985337243401744</c:v>
                </c:pt>
                <c:pt idx="459">
                  <c:v>79.91202346041058</c:v>
                </c:pt>
                <c:pt idx="460">
                  <c:v>79.91202346041058</c:v>
                </c:pt>
                <c:pt idx="461">
                  <c:v>79.91202346041058</c:v>
                </c:pt>
                <c:pt idx="462">
                  <c:v>79.91202346041058</c:v>
                </c:pt>
                <c:pt idx="463">
                  <c:v>79.91202346041058</c:v>
                </c:pt>
                <c:pt idx="464">
                  <c:v>80.058651026392951</c:v>
                </c:pt>
                <c:pt idx="465">
                  <c:v>80.058651026392951</c:v>
                </c:pt>
                <c:pt idx="466">
                  <c:v>80.058651026392951</c:v>
                </c:pt>
                <c:pt idx="467">
                  <c:v>80.058651026392951</c:v>
                </c:pt>
                <c:pt idx="468">
                  <c:v>80.131964809384172</c:v>
                </c:pt>
                <c:pt idx="469">
                  <c:v>80.058651026392951</c:v>
                </c:pt>
                <c:pt idx="470">
                  <c:v>80.058651026392951</c:v>
                </c:pt>
                <c:pt idx="471">
                  <c:v>80.058651026392951</c:v>
                </c:pt>
                <c:pt idx="472">
                  <c:v>80.058651026392951</c:v>
                </c:pt>
                <c:pt idx="473">
                  <c:v>80.131964809384172</c:v>
                </c:pt>
                <c:pt idx="474">
                  <c:v>80.351906158357778</c:v>
                </c:pt>
                <c:pt idx="475">
                  <c:v>80.645161290322577</c:v>
                </c:pt>
                <c:pt idx="476">
                  <c:v>80.645161290322577</c:v>
                </c:pt>
                <c:pt idx="477">
                  <c:v>80.498533724340191</c:v>
                </c:pt>
                <c:pt idx="478">
                  <c:v>80.57184750733137</c:v>
                </c:pt>
                <c:pt idx="479">
                  <c:v>80.425219941348999</c:v>
                </c:pt>
                <c:pt idx="480">
                  <c:v>80.278592375366557</c:v>
                </c:pt>
                <c:pt idx="481">
                  <c:v>80.278592375366557</c:v>
                </c:pt>
                <c:pt idx="482">
                  <c:v>80.351906158357778</c:v>
                </c:pt>
                <c:pt idx="483">
                  <c:v>80.351906158357778</c:v>
                </c:pt>
                <c:pt idx="484">
                  <c:v>80.278592375366557</c:v>
                </c:pt>
                <c:pt idx="485">
                  <c:v>80.425219941348999</c:v>
                </c:pt>
                <c:pt idx="486">
                  <c:v>80.645161290322577</c:v>
                </c:pt>
                <c:pt idx="487">
                  <c:v>80.351906158357778</c:v>
                </c:pt>
                <c:pt idx="488">
                  <c:v>80.498533724340191</c:v>
                </c:pt>
                <c:pt idx="489">
                  <c:v>80.20527859237535</c:v>
                </c:pt>
                <c:pt idx="490">
                  <c:v>80.498533724340191</c:v>
                </c:pt>
                <c:pt idx="491">
                  <c:v>80.351906158357778</c:v>
                </c:pt>
                <c:pt idx="492">
                  <c:v>80.645161290322577</c:v>
                </c:pt>
                <c:pt idx="493">
                  <c:v>80.57184750733137</c:v>
                </c:pt>
                <c:pt idx="494">
                  <c:v>80.498533724340191</c:v>
                </c:pt>
                <c:pt idx="495">
                  <c:v>80.425219941348999</c:v>
                </c:pt>
                <c:pt idx="496">
                  <c:v>80.425219941348999</c:v>
                </c:pt>
                <c:pt idx="497">
                  <c:v>80.425219941348999</c:v>
                </c:pt>
                <c:pt idx="498">
                  <c:v>80.498533724340191</c:v>
                </c:pt>
                <c:pt idx="499">
                  <c:v>80.498533724340191</c:v>
                </c:pt>
                <c:pt idx="500">
                  <c:v>80.498533724340191</c:v>
                </c:pt>
                <c:pt idx="501">
                  <c:v>80.425219941348999</c:v>
                </c:pt>
                <c:pt idx="502">
                  <c:v>80.425219941348999</c:v>
                </c:pt>
                <c:pt idx="503">
                  <c:v>80.425219941348999</c:v>
                </c:pt>
                <c:pt idx="504">
                  <c:v>80.425219941348999</c:v>
                </c:pt>
                <c:pt idx="505">
                  <c:v>80.425219941348999</c:v>
                </c:pt>
                <c:pt idx="506">
                  <c:v>80.425219941348999</c:v>
                </c:pt>
                <c:pt idx="507">
                  <c:v>80.425219941348999</c:v>
                </c:pt>
                <c:pt idx="508">
                  <c:v>80.351906158357778</c:v>
                </c:pt>
                <c:pt idx="509">
                  <c:v>80.425219941348999</c:v>
                </c:pt>
                <c:pt idx="510">
                  <c:v>80.498533724340191</c:v>
                </c:pt>
                <c:pt idx="511">
                  <c:v>80.278592375366557</c:v>
                </c:pt>
                <c:pt idx="512">
                  <c:v>80.20527859237535</c:v>
                </c:pt>
                <c:pt idx="513">
                  <c:v>80.20527859237535</c:v>
                </c:pt>
                <c:pt idx="514">
                  <c:v>80.278592375366557</c:v>
                </c:pt>
                <c:pt idx="515">
                  <c:v>80.425219941348999</c:v>
                </c:pt>
                <c:pt idx="516">
                  <c:v>80.20527859237535</c:v>
                </c:pt>
                <c:pt idx="517">
                  <c:v>80.425219941348999</c:v>
                </c:pt>
                <c:pt idx="518">
                  <c:v>80.425219941348999</c:v>
                </c:pt>
                <c:pt idx="519">
                  <c:v>80.425219941348999</c:v>
                </c:pt>
                <c:pt idx="520">
                  <c:v>80.351906158357778</c:v>
                </c:pt>
                <c:pt idx="521">
                  <c:v>80.425219941348999</c:v>
                </c:pt>
                <c:pt idx="522">
                  <c:v>80.425219941348999</c:v>
                </c:pt>
                <c:pt idx="523">
                  <c:v>80.498533724340191</c:v>
                </c:pt>
                <c:pt idx="524">
                  <c:v>80.498533724340191</c:v>
                </c:pt>
                <c:pt idx="525">
                  <c:v>80.425219941348999</c:v>
                </c:pt>
                <c:pt idx="526">
                  <c:v>80.425219941348999</c:v>
                </c:pt>
                <c:pt idx="527">
                  <c:v>80.425219941348999</c:v>
                </c:pt>
                <c:pt idx="528">
                  <c:v>80.498533724340191</c:v>
                </c:pt>
                <c:pt idx="529">
                  <c:v>80.57184750733137</c:v>
                </c:pt>
                <c:pt idx="530">
                  <c:v>80.425219941348999</c:v>
                </c:pt>
                <c:pt idx="531">
                  <c:v>80.498533724340191</c:v>
                </c:pt>
                <c:pt idx="532">
                  <c:v>80.498533724340191</c:v>
                </c:pt>
                <c:pt idx="533">
                  <c:v>80.57184750733137</c:v>
                </c:pt>
                <c:pt idx="534">
                  <c:v>80.498533724340191</c:v>
                </c:pt>
                <c:pt idx="535">
                  <c:v>80.498533724340191</c:v>
                </c:pt>
                <c:pt idx="536">
                  <c:v>80.425219941348999</c:v>
                </c:pt>
                <c:pt idx="537">
                  <c:v>80.425219941348999</c:v>
                </c:pt>
                <c:pt idx="538">
                  <c:v>80.425219941348999</c:v>
                </c:pt>
                <c:pt idx="539">
                  <c:v>80.425219941348999</c:v>
                </c:pt>
                <c:pt idx="540">
                  <c:v>80.425219941348999</c:v>
                </c:pt>
                <c:pt idx="541">
                  <c:v>80.425219941348999</c:v>
                </c:pt>
                <c:pt idx="542">
                  <c:v>80.425219941348999</c:v>
                </c:pt>
                <c:pt idx="543">
                  <c:v>80.498533724340191</c:v>
                </c:pt>
                <c:pt idx="544">
                  <c:v>80.498533724340191</c:v>
                </c:pt>
                <c:pt idx="545">
                  <c:v>80.498533724340191</c:v>
                </c:pt>
                <c:pt idx="546">
                  <c:v>80.498533724340191</c:v>
                </c:pt>
                <c:pt idx="547">
                  <c:v>80.498533724340191</c:v>
                </c:pt>
                <c:pt idx="548">
                  <c:v>80.498533724340191</c:v>
                </c:pt>
                <c:pt idx="549">
                  <c:v>80.425219941348999</c:v>
                </c:pt>
                <c:pt idx="550">
                  <c:v>80.425219941348999</c:v>
                </c:pt>
                <c:pt idx="551">
                  <c:v>80.425219941348999</c:v>
                </c:pt>
                <c:pt idx="552">
                  <c:v>80.425219941348999</c:v>
                </c:pt>
                <c:pt idx="553">
                  <c:v>80.425219941348999</c:v>
                </c:pt>
                <c:pt idx="554">
                  <c:v>80.498533724340191</c:v>
                </c:pt>
                <c:pt idx="555">
                  <c:v>80.498533724340191</c:v>
                </c:pt>
                <c:pt idx="556">
                  <c:v>80.57184750733137</c:v>
                </c:pt>
                <c:pt idx="557">
                  <c:v>80.57184750733137</c:v>
                </c:pt>
                <c:pt idx="558">
                  <c:v>80.57184750733137</c:v>
                </c:pt>
                <c:pt idx="559">
                  <c:v>80.57184750733137</c:v>
                </c:pt>
                <c:pt idx="560">
                  <c:v>80.57184750733137</c:v>
                </c:pt>
                <c:pt idx="561">
                  <c:v>80.645161290322577</c:v>
                </c:pt>
                <c:pt idx="562">
                  <c:v>80.645161290322577</c:v>
                </c:pt>
                <c:pt idx="563">
                  <c:v>80.645161290322577</c:v>
                </c:pt>
                <c:pt idx="564">
                  <c:v>80.645161290322577</c:v>
                </c:pt>
                <c:pt idx="565">
                  <c:v>80.645161290322577</c:v>
                </c:pt>
                <c:pt idx="566">
                  <c:v>80.645161290322577</c:v>
                </c:pt>
                <c:pt idx="567">
                  <c:v>80.645161290322577</c:v>
                </c:pt>
                <c:pt idx="568">
                  <c:v>80.645161290322577</c:v>
                </c:pt>
                <c:pt idx="569">
                  <c:v>80.718475073313783</c:v>
                </c:pt>
                <c:pt idx="570">
                  <c:v>80.718475073313783</c:v>
                </c:pt>
                <c:pt idx="571">
                  <c:v>80.718475073313783</c:v>
                </c:pt>
                <c:pt idx="572">
                  <c:v>80.718475073313783</c:v>
                </c:pt>
                <c:pt idx="573">
                  <c:v>80.718475073313783</c:v>
                </c:pt>
                <c:pt idx="574">
                  <c:v>80.645161290322577</c:v>
                </c:pt>
                <c:pt idx="575">
                  <c:v>80.57184750733137</c:v>
                </c:pt>
                <c:pt idx="576">
                  <c:v>80.57184750733137</c:v>
                </c:pt>
                <c:pt idx="577">
                  <c:v>80.645161290322577</c:v>
                </c:pt>
                <c:pt idx="578">
                  <c:v>80.791788856304962</c:v>
                </c:pt>
                <c:pt idx="579">
                  <c:v>80.718475073313783</c:v>
                </c:pt>
                <c:pt idx="580">
                  <c:v>80.718475073313783</c:v>
                </c:pt>
                <c:pt idx="581">
                  <c:v>80.498533724340191</c:v>
                </c:pt>
                <c:pt idx="582">
                  <c:v>80.791788856304962</c:v>
                </c:pt>
                <c:pt idx="583">
                  <c:v>80.645161290322577</c:v>
                </c:pt>
                <c:pt idx="584">
                  <c:v>80.791788856304962</c:v>
                </c:pt>
                <c:pt idx="585">
                  <c:v>80.645161290322577</c:v>
                </c:pt>
                <c:pt idx="586">
                  <c:v>80.645161290322577</c:v>
                </c:pt>
                <c:pt idx="587">
                  <c:v>80.645161290322577</c:v>
                </c:pt>
                <c:pt idx="588">
                  <c:v>80.645161290322577</c:v>
                </c:pt>
                <c:pt idx="589">
                  <c:v>80.718475073313783</c:v>
                </c:pt>
                <c:pt idx="590">
                  <c:v>80.791788856304962</c:v>
                </c:pt>
                <c:pt idx="591">
                  <c:v>80.791788856304962</c:v>
                </c:pt>
                <c:pt idx="592">
                  <c:v>80.57184750733137</c:v>
                </c:pt>
                <c:pt idx="593">
                  <c:v>80.498533724340191</c:v>
                </c:pt>
                <c:pt idx="594">
                  <c:v>80.718475073313783</c:v>
                </c:pt>
                <c:pt idx="595">
                  <c:v>80.791788856304962</c:v>
                </c:pt>
                <c:pt idx="596">
                  <c:v>80.57184750733137</c:v>
                </c:pt>
                <c:pt idx="597">
                  <c:v>80.498533724340191</c:v>
                </c:pt>
                <c:pt idx="598">
                  <c:v>80.645161290322577</c:v>
                </c:pt>
                <c:pt idx="599">
                  <c:v>80.57184750733137</c:v>
                </c:pt>
                <c:pt idx="600">
                  <c:v>80.645161290322577</c:v>
                </c:pt>
                <c:pt idx="601">
                  <c:v>80.498533724340191</c:v>
                </c:pt>
                <c:pt idx="602">
                  <c:v>80.718475073313783</c:v>
                </c:pt>
                <c:pt idx="603">
                  <c:v>80.425219941348999</c:v>
                </c:pt>
                <c:pt idx="604">
                  <c:v>80.645161290322577</c:v>
                </c:pt>
                <c:pt idx="605">
                  <c:v>80.57184750733137</c:v>
                </c:pt>
                <c:pt idx="606">
                  <c:v>80.57184750733137</c:v>
                </c:pt>
                <c:pt idx="607">
                  <c:v>80.57184750733137</c:v>
                </c:pt>
                <c:pt idx="608">
                  <c:v>80.57184750733137</c:v>
                </c:pt>
                <c:pt idx="609">
                  <c:v>80.57184750733137</c:v>
                </c:pt>
                <c:pt idx="610">
                  <c:v>80.718475073313783</c:v>
                </c:pt>
                <c:pt idx="611">
                  <c:v>80.57184750733137</c:v>
                </c:pt>
                <c:pt idx="612">
                  <c:v>80.498533724340191</c:v>
                </c:pt>
                <c:pt idx="613">
                  <c:v>80.498533724340191</c:v>
                </c:pt>
                <c:pt idx="614">
                  <c:v>80.425219941348999</c:v>
                </c:pt>
                <c:pt idx="615">
                  <c:v>80.57184750733137</c:v>
                </c:pt>
                <c:pt idx="616">
                  <c:v>80.57184750733137</c:v>
                </c:pt>
                <c:pt idx="617">
                  <c:v>80.57184750733137</c:v>
                </c:pt>
                <c:pt idx="618">
                  <c:v>80.865102639296182</c:v>
                </c:pt>
                <c:pt idx="619">
                  <c:v>80.57184750733137</c:v>
                </c:pt>
                <c:pt idx="620">
                  <c:v>80.57184750733137</c:v>
                </c:pt>
                <c:pt idx="621">
                  <c:v>80.498533724340191</c:v>
                </c:pt>
                <c:pt idx="622">
                  <c:v>80.498533724340191</c:v>
                </c:pt>
                <c:pt idx="623">
                  <c:v>80.498533724340191</c:v>
                </c:pt>
                <c:pt idx="624">
                  <c:v>80.718475073313783</c:v>
                </c:pt>
                <c:pt idx="625">
                  <c:v>80.57184750733137</c:v>
                </c:pt>
                <c:pt idx="626">
                  <c:v>80.645161290322577</c:v>
                </c:pt>
                <c:pt idx="627">
                  <c:v>80.865102639296182</c:v>
                </c:pt>
                <c:pt idx="628">
                  <c:v>80.865102639296182</c:v>
                </c:pt>
                <c:pt idx="629">
                  <c:v>80.718475073313783</c:v>
                </c:pt>
                <c:pt idx="630">
                  <c:v>80.865102639296182</c:v>
                </c:pt>
                <c:pt idx="631">
                  <c:v>80.718475073313783</c:v>
                </c:pt>
                <c:pt idx="632">
                  <c:v>80.498533724340191</c:v>
                </c:pt>
                <c:pt idx="633">
                  <c:v>80.718475073313783</c:v>
                </c:pt>
                <c:pt idx="634">
                  <c:v>80.498533724340191</c:v>
                </c:pt>
                <c:pt idx="635">
                  <c:v>80.791788856304962</c:v>
                </c:pt>
                <c:pt idx="636">
                  <c:v>80.498533724340191</c:v>
                </c:pt>
                <c:pt idx="637">
                  <c:v>80.498533724340191</c:v>
                </c:pt>
                <c:pt idx="638">
                  <c:v>80.57184750733137</c:v>
                </c:pt>
                <c:pt idx="639">
                  <c:v>80.57184750733137</c:v>
                </c:pt>
                <c:pt idx="640">
                  <c:v>80.791788856304962</c:v>
                </c:pt>
                <c:pt idx="641">
                  <c:v>80.57184750733137</c:v>
                </c:pt>
                <c:pt idx="642">
                  <c:v>80.645161290322577</c:v>
                </c:pt>
                <c:pt idx="643">
                  <c:v>80.57184750733137</c:v>
                </c:pt>
                <c:pt idx="644">
                  <c:v>80.425219941348999</c:v>
                </c:pt>
                <c:pt idx="645">
                  <c:v>80.498533724340191</c:v>
                </c:pt>
                <c:pt idx="646">
                  <c:v>80.425219941348999</c:v>
                </c:pt>
                <c:pt idx="647">
                  <c:v>80.498533724340191</c:v>
                </c:pt>
                <c:pt idx="648">
                  <c:v>80.278592375366557</c:v>
                </c:pt>
                <c:pt idx="649">
                  <c:v>80.20527859237535</c:v>
                </c:pt>
                <c:pt idx="650">
                  <c:v>80.791788856304962</c:v>
                </c:pt>
                <c:pt idx="651">
                  <c:v>80.131964809384172</c:v>
                </c:pt>
                <c:pt idx="652">
                  <c:v>80.791788856304962</c:v>
                </c:pt>
                <c:pt idx="653">
                  <c:v>80.278592375366557</c:v>
                </c:pt>
                <c:pt idx="654">
                  <c:v>80.425219941348999</c:v>
                </c:pt>
                <c:pt idx="655">
                  <c:v>80.645161290322577</c:v>
                </c:pt>
                <c:pt idx="656">
                  <c:v>80.498533724340191</c:v>
                </c:pt>
                <c:pt idx="657">
                  <c:v>80.131964809384172</c:v>
                </c:pt>
                <c:pt idx="658">
                  <c:v>80.278592375366557</c:v>
                </c:pt>
                <c:pt idx="659">
                  <c:v>80.425219941348999</c:v>
                </c:pt>
                <c:pt idx="660">
                  <c:v>80.498533724340191</c:v>
                </c:pt>
                <c:pt idx="661">
                  <c:v>80.351906158357778</c:v>
                </c:pt>
                <c:pt idx="662">
                  <c:v>80.20527859237535</c:v>
                </c:pt>
                <c:pt idx="663">
                  <c:v>80.351906158357778</c:v>
                </c:pt>
                <c:pt idx="664">
                  <c:v>79.985337243401744</c:v>
                </c:pt>
                <c:pt idx="665">
                  <c:v>80.20527859237535</c:v>
                </c:pt>
                <c:pt idx="666">
                  <c:v>80.131964809384172</c:v>
                </c:pt>
                <c:pt idx="667">
                  <c:v>80.278592375366557</c:v>
                </c:pt>
                <c:pt idx="668">
                  <c:v>80.278592375366557</c:v>
                </c:pt>
                <c:pt idx="669">
                  <c:v>80.058651026392951</c:v>
                </c:pt>
                <c:pt idx="670">
                  <c:v>80.131964809384172</c:v>
                </c:pt>
                <c:pt idx="671">
                  <c:v>80.351906158357778</c:v>
                </c:pt>
                <c:pt idx="672">
                  <c:v>80.351906158357778</c:v>
                </c:pt>
                <c:pt idx="673">
                  <c:v>80.278592375366557</c:v>
                </c:pt>
                <c:pt idx="674">
                  <c:v>80.498533724340191</c:v>
                </c:pt>
                <c:pt idx="675">
                  <c:v>80.351906158357778</c:v>
                </c:pt>
                <c:pt idx="676">
                  <c:v>80.498533724340191</c:v>
                </c:pt>
                <c:pt idx="677">
                  <c:v>80.20527859237535</c:v>
                </c:pt>
                <c:pt idx="678">
                  <c:v>80.425219941348999</c:v>
                </c:pt>
                <c:pt idx="679">
                  <c:v>80.278592375366557</c:v>
                </c:pt>
                <c:pt idx="680">
                  <c:v>80.278592375366557</c:v>
                </c:pt>
                <c:pt idx="681">
                  <c:v>80.425219941348999</c:v>
                </c:pt>
                <c:pt idx="682">
                  <c:v>80.498533724340191</c:v>
                </c:pt>
                <c:pt idx="683">
                  <c:v>80.498533724340191</c:v>
                </c:pt>
                <c:pt idx="684">
                  <c:v>80.57184750733137</c:v>
                </c:pt>
                <c:pt idx="685">
                  <c:v>80.351906158357778</c:v>
                </c:pt>
                <c:pt idx="686">
                  <c:v>80.718475073313783</c:v>
                </c:pt>
                <c:pt idx="687">
                  <c:v>80.498533724340191</c:v>
                </c:pt>
                <c:pt idx="688">
                  <c:v>80.718475073313783</c:v>
                </c:pt>
                <c:pt idx="689">
                  <c:v>80.718475073313783</c:v>
                </c:pt>
                <c:pt idx="690">
                  <c:v>80.57184750733137</c:v>
                </c:pt>
                <c:pt idx="691">
                  <c:v>80.718475073313783</c:v>
                </c:pt>
                <c:pt idx="692">
                  <c:v>80.791788856304962</c:v>
                </c:pt>
                <c:pt idx="693">
                  <c:v>80.718475073313783</c:v>
                </c:pt>
                <c:pt idx="694">
                  <c:v>80.865102639296182</c:v>
                </c:pt>
                <c:pt idx="695">
                  <c:v>80.791788856304962</c:v>
                </c:pt>
                <c:pt idx="696">
                  <c:v>80.718475073313783</c:v>
                </c:pt>
                <c:pt idx="697">
                  <c:v>80.865102639296182</c:v>
                </c:pt>
                <c:pt idx="698">
                  <c:v>80.938416422287403</c:v>
                </c:pt>
                <c:pt idx="699">
                  <c:v>80.938416422287403</c:v>
                </c:pt>
                <c:pt idx="700">
                  <c:v>81.011730205278596</c:v>
                </c:pt>
                <c:pt idx="701">
                  <c:v>81.085043988269803</c:v>
                </c:pt>
                <c:pt idx="702">
                  <c:v>81.085043988269803</c:v>
                </c:pt>
                <c:pt idx="703">
                  <c:v>81.378299120234587</c:v>
                </c:pt>
                <c:pt idx="704">
                  <c:v>81.378299120234587</c:v>
                </c:pt>
                <c:pt idx="705">
                  <c:v>81.304985337243409</c:v>
                </c:pt>
                <c:pt idx="706">
                  <c:v>81.304985337243409</c:v>
                </c:pt>
                <c:pt idx="707">
                  <c:v>81.304985337243409</c:v>
                </c:pt>
                <c:pt idx="708">
                  <c:v>81.231671554252202</c:v>
                </c:pt>
                <c:pt idx="709">
                  <c:v>81.231671554252202</c:v>
                </c:pt>
                <c:pt idx="710">
                  <c:v>81.304985337243409</c:v>
                </c:pt>
                <c:pt idx="711">
                  <c:v>81.304985337243409</c:v>
                </c:pt>
                <c:pt idx="712">
                  <c:v>81.304985337243409</c:v>
                </c:pt>
                <c:pt idx="713">
                  <c:v>81.231671554252202</c:v>
                </c:pt>
                <c:pt idx="714">
                  <c:v>81.085043988269803</c:v>
                </c:pt>
                <c:pt idx="715">
                  <c:v>81.085043988269803</c:v>
                </c:pt>
                <c:pt idx="716">
                  <c:v>81.085043988269803</c:v>
                </c:pt>
                <c:pt idx="717">
                  <c:v>81.085043988269803</c:v>
                </c:pt>
                <c:pt idx="718">
                  <c:v>81.085043988269803</c:v>
                </c:pt>
                <c:pt idx="719">
                  <c:v>81.085043988269803</c:v>
                </c:pt>
                <c:pt idx="720">
                  <c:v>81.085043988269803</c:v>
                </c:pt>
                <c:pt idx="721">
                  <c:v>81.085043988269803</c:v>
                </c:pt>
                <c:pt idx="722">
                  <c:v>81.085043988269803</c:v>
                </c:pt>
                <c:pt idx="723">
                  <c:v>81.158357771260967</c:v>
                </c:pt>
                <c:pt idx="724">
                  <c:v>81.085043988269803</c:v>
                </c:pt>
                <c:pt idx="725">
                  <c:v>81.085043988269803</c:v>
                </c:pt>
                <c:pt idx="726">
                  <c:v>81.085043988269803</c:v>
                </c:pt>
                <c:pt idx="727">
                  <c:v>81.085043988269803</c:v>
                </c:pt>
                <c:pt idx="728">
                  <c:v>81.158357771260967</c:v>
                </c:pt>
                <c:pt idx="729">
                  <c:v>81.085043988269803</c:v>
                </c:pt>
                <c:pt idx="730">
                  <c:v>81.158357771260967</c:v>
                </c:pt>
                <c:pt idx="731">
                  <c:v>81.231671554252202</c:v>
                </c:pt>
                <c:pt idx="732">
                  <c:v>81.231671554252202</c:v>
                </c:pt>
                <c:pt idx="733">
                  <c:v>81.231671554252202</c:v>
                </c:pt>
                <c:pt idx="734">
                  <c:v>81.304985337243409</c:v>
                </c:pt>
                <c:pt idx="735">
                  <c:v>81.304985337243409</c:v>
                </c:pt>
                <c:pt idx="736">
                  <c:v>81.304985337243409</c:v>
                </c:pt>
                <c:pt idx="737">
                  <c:v>81.158357771260967</c:v>
                </c:pt>
                <c:pt idx="738">
                  <c:v>81.158357771260967</c:v>
                </c:pt>
                <c:pt idx="739">
                  <c:v>81.158357771260967</c:v>
                </c:pt>
                <c:pt idx="740">
                  <c:v>81.158357771260967</c:v>
                </c:pt>
                <c:pt idx="741">
                  <c:v>81.158357771260967</c:v>
                </c:pt>
                <c:pt idx="742">
                  <c:v>81.158357771260967</c:v>
                </c:pt>
                <c:pt idx="743">
                  <c:v>81.158357771260967</c:v>
                </c:pt>
                <c:pt idx="744">
                  <c:v>81.158357771260967</c:v>
                </c:pt>
                <c:pt idx="745">
                  <c:v>81.085043988269803</c:v>
                </c:pt>
                <c:pt idx="746">
                  <c:v>81.085043988269803</c:v>
                </c:pt>
                <c:pt idx="747">
                  <c:v>81.085043988269803</c:v>
                </c:pt>
                <c:pt idx="748">
                  <c:v>81.085043988269803</c:v>
                </c:pt>
                <c:pt idx="749">
                  <c:v>81.011730205278596</c:v>
                </c:pt>
                <c:pt idx="750">
                  <c:v>81.011730205278596</c:v>
                </c:pt>
                <c:pt idx="751">
                  <c:v>81.011730205278596</c:v>
                </c:pt>
                <c:pt idx="752">
                  <c:v>81.011730205278596</c:v>
                </c:pt>
                <c:pt idx="753">
                  <c:v>81.011730205278596</c:v>
                </c:pt>
                <c:pt idx="754">
                  <c:v>81.011730205278596</c:v>
                </c:pt>
                <c:pt idx="755">
                  <c:v>81.085043988269803</c:v>
                </c:pt>
                <c:pt idx="756">
                  <c:v>81.085043988269803</c:v>
                </c:pt>
                <c:pt idx="757">
                  <c:v>81.085043988269803</c:v>
                </c:pt>
                <c:pt idx="758">
                  <c:v>81.085043988269803</c:v>
                </c:pt>
                <c:pt idx="759">
                  <c:v>81.158357771260967</c:v>
                </c:pt>
                <c:pt idx="760">
                  <c:v>81.158357771260967</c:v>
                </c:pt>
                <c:pt idx="761">
                  <c:v>81.158357771260967</c:v>
                </c:pt>
                <c:pt idx="762">
                  <c:v>81.158357771260967</c:v>
                </c:pt>
                <c:pt idx="763">
                  <c:v>81.231671554252202</c:v>
                </c:pt>
                <c:pt idx="764">
                  <c:v>81.231671554252202</c:v>
                </c:pt>
                <c:pt idx="765">
                  <c:v>81.158357771260967</c:v>
                </c:pt>
                <c:pt idx="766">
                  <c:v>81.158357771260967</c:v>
                </c:pt>
                <c:pt idx="767">
                  <c:v>81.158357771260967</c:v>
                </c:pt>
                <c:pt idx="768">
                  <c:v>81.085043988269803</c:v>
                </c:pt>
                <c:pt idx="769">
                  <c:v>81.011730205278596</c:v>
                </c:pt>
                <c:pt idx="770">
                  <c:v>81.011730205278596</c:v>
                </c:pt>
                <c:pt idx="771">
                  <c:v>81.085043988269803</c:v>
                </c:pt>
                <c:pt idx="772">
                  <c:v>81.158357771260967</c:v>
                </c:pt>
                <c:pt idx="773">
                  <c:v>81.231671554252202</c:v>
                </c:pt>
                <c:pt idx="774">
                  <c:v>81.231671554252202</c:v>
                </c:pt>
                <c:pt idx="775">
                  <c:v>81.231671554252202</c:v>
                </c:pt>
                <c:pt idx="776">
                  <c:v>81.231671554252202</c:v>
                </c:pt>
                <c:pt idx="777">
                  <c:v>81.231671554252202</c:v>
                </c:pt>
                <c:pt idx="778">
                  <c:v>81.304985337243409</c:v>
                </c:pt>
                <c:pt idx="779">
                  <c:v>81.304985337243409</c:v>
                </c:pt>
                <c:pt idx="780">
                  <c:v>81.304985337243409</c:v>
                </c:pt>
                <c:pt idx="781">
                  <c:v>81.304985337243409</c:v>
                </c:pt>
                <c:pt idx="782">
                  <c:v>81.378299120234587</c:v>
                </c:pt>
                <c:pt idx="783">
                  <c:v>81.378299120234587</c:v>
                </c:pt>
                <c:pt idx="784">
                  <c:v>81.378299120234587</c:v>
                </c:pt>
                <c:pt idx="785">
                  <c:v>81.378299120234587</c:v>
                </c:pt>
                <c:pt idx="786">
                  <c:v>81.378299120234587</c:v>
                </c:pt>
                <c:pt idx="787">
                  <c:v>81.378299120234587</c:v>
                </c:pt>
                <c:pt idx="788">
                  <c:v>81.451612903225822</c:v>
                </c:pt>
                <c:pt idx="789">
                  <c:v>81.451612903225822</c:v>
                </c:pt>
                <c:pt idx="790">
                  <c:v>81.524926686217043</c:v>
                </c:pt>
                <c:pt idx="791">
                  <c:v>81.524926686217043</c:v>
                </c:pt>
                <c:pt idx="792">
                  <c:v>81.524926686217043</c:v>
                </c:pt>
                <c:pt idx="793">
                  <c:v>81.451612903225822</c:v>
                </c:pt>
                <c:pt idx="794">
                  <c:v>81.304985337243409</c:v>
                </c:pt>
                <c:pt idx="795">
                  <c:v>81.304985337243409</c:v>
                </c:pt>
                <c:pt idx="796">
                  <c:v>81.231671554252202</c:v>
                </c:pt>
                <c:pt idx="797">
                  <c:v>81.231671554252202</c:v>
                </c:pt>
                <c:pt idx="798">
                  <c:v>81.231671554252202</c:v>
                </c:pt>
                <c:pt idx="799">
                  <c:v>81.231671554252202</c:v>
                </c:pt>
                <c:pt idx="800">
                  <c:v>81.231671554252202</c:v>
                </c:pt>
                <c:pt idx="801">
                  <c:v>81.231671554252202</c:v>
                </c:pt>
                <c:pt idx="802">
                  <c:v>81.231671554252202</c:v>
                </c:pt>
                <c:pt idx="803">
                  <c:v>81.158357771260967</c:v>
                </c:pt>
                <c:pt idx="804">
                  <c:v>81.158357771260967</c:v>
                </c:pt>
                <c:pt idx="805">
                  <c:v>81.158357771260967</c:v>
                </c:pt>
                <c:pt idx="806">
                  <c:v>81.158357771260967</c:v>
                </c:pt>
                <c:pt idx="807">
                  <c:v>81.158357771260967</c:v>
                </c:pt>
                <c:pt idx="808">
                  <c:v>81.158357771260967</c:v>
                </c:pt>
                <c:pt idx="809">
                  <c:v>81.158357771260967</c:v>
                </c:pt>
                <c:pt idx="810">
                  <c:v>81.158357771260967</c:v>
                </c:pt>
                <c:pt idx="811">
                  <c:v>81.158357771260967</c:v>
                </c:pt>
                <c:pt idx="812">
                  <c:v>81.158357771260967</c:v>
                </c:pt>
                <c:pt idx="813">
                  <c:v>81.158357771260967</c:v>
                </c:pt>
                <c:pt idx="814">
                  <c:v>81.158357771260967</c:v>
                </c:pt>
                <c:pt idx="815">
                  <c:v>81.158357771260967</c:v>
                </c:pt>
                <c:pt idx="816">
                  <c:v>81.158357771260967</c:v>
                </c:pt>
                <c:pt idx="817">
                  <c:v>81.158357771260967</c:v>
                </c:pt>
                <c:pt idx="818">
                  <c:v>81.158357771260967</c:v>
                </c:pt>
                <c:pt idx="819">
                  <c:v>81.158357771260967</c:v>
                </c:pt>
                <c:pt idx="820">
                  <c:v>81.158357771260967</c:v>
                </c:pt>
                <c:pt idx="821">
                  <c:v>81.231671554252202</c:v>
                </c:pt>
                <c:pt idx="822">
                  <c:v>81.158357771260967</c:v>
                </c:pt>
                <c:pt idx="823">
                  <c:v>81.158357771260967</c:v>
                </c:pt>
                <c:pt idx="824">
                  <c:v>81.158357771260967</c:v>
                </c:pt>
                <c:pt idx="825">
                  <c:v>81.158357771260967</c:v>
                </c:pt>
                <c:pt idx="826">
                  <c:v>81.085043988269803</c:v>
                </c:pt>
                <c:pt idx="827">
                  <c:v>81.085043988269803</c:v>
                </c:pt>
                <c:pt idx="828">
                  <c:v>81.011730205278596</c:v>
                </c:pt>
                <c:pt idx="829">
                  <c:v>81.011730205278596</c:v>
                </c:pt>
                <c:pt idx="830">
                  <c:v>81.011730205278596</c:v>
                </c:pt>
                <c:pt idx="831">
                  <c:v>81.011730205278596</c:v>
                </c:pt>
                <c:pt idx="832">
                  <c:v>81.011730205278596</c:v>
                </c:pt>
                <c:pt idx="833">
                  <c:v>81.085043988269803</c:v>
                </c:pt>
                <c:pt idx="834">
                  <c:v>81.085043988269803</c:v>
                </c:pt>
                <c:pt idx="835">
                  <c:v>81.158357771260967</c:v>
                </c:pt>
                <c:pt idx="836">
                  <c:v>81.158357771260967</c:v>
                </c:pt>
                <c:pt idx="837">
                  <c:v>81.158357771260967</c:v>
                </c:pt>
                <c:pt idx="838">
                  <c:v>81.158357771260967</c:v>
                </c:pt>
                <c:pt idx="839">
                  <c:v>81.158357771260967</c:v>
                </c:pt>
                <c:pt idx="840">
                  <c:v>81.158357771260967</c:v>
                </c:pt>
                <c:pt idx="841">
                  <c:v>81.158357771260967</c:v>
                </c:pt>
                <c:pt idx="842">
                  <c:v>81.085043988269803</c:v>
                </c:pt>
                <c:pt idx="843">
                  <c:v>81.085043988269803</c:v>
                </c:pt>
                <c:pt idx="844">
                  <c:v>81.085043988269803</c:v>
                </c:pt>
                <c:pt idx="845">
                  <c:v>81.158357771260967</c:v>
                </c:pt>
                <c:pt idx="846">
                  <c:v>81.158357771260967</c:v>
                </c:pt>
                <c:pt idx="847">
                  <c:v>81.231671554252202</c:v>
                </c:pt>
                <c:pt idx="848">
                  <c:v>81.231671554252202</c:v>
                </c:pt>
                <c:pt idx="849">
                  <c:v>81.231671554252202</c:v>
                </c:pt>
                <c:pt idx="850">
                  <c:v>81.231671554252202</c:v>
                </c:pt>
                <c:pt idx="851">
                  <c:v>81.231671554252202</c:v>
                </c:pt>
                <c:pt idx="852">
                  <c:v>81.231671554252202</c:v>
                </c:pt>
                <c:pt idx="853">
                  <c:v>81.158357771260967</c:v>
                </c:pt>
                <c:pt idx="854">
                  <c:v>81.158357771260967</c:v>
                </c:pt>
                <c:pt idx="855">
                  <c:v>81.158357771260967</c:v>
                </c:pt>
                <c:pt idx="856">
                  <c:v>81.231671554252202</c:v>
                </c:pt>
                <c:pt idx="857">
                  <c:v>81.231671554252202</c:v>
                </c:pt>
                <c:pt idx="858">
                  <c:v>81.231671554252202</c:v>
                </c:pt>
                <c:pt idx="859">
                  <c:v>81.158357771260967</c:v>
                </c:pt>
                <c:pt idx="860">
                  <c:v>81.158357771260967</c:v>
                </c:pt>
                <c:pt idx="861">
                  <c:v>81.158357771260967</c:v>
                </c:pt>
                <c:pt idx="862">
                  <c:v>81.231671554252202</c:v>
                </c:pt>
                <c:pt idx="863">
                  <c:v>81.231671554252202</c:v>
                </c:pt>
                <c:pt idx="864">
                  <c:v>81.231671554252202</c:v>
                </c:pt>
                <c:pt idx="865">
                  <c:v>81.231671554252202</c:v>
                </c:pt>
                <c:pt idx="866">
                  <c:v>81.231671554252202</c:v>
                </c:pt>
                <c:pt idx="867">
                  <c:v>81.304985337243409</c:v>
                </c:pt>
                <c:pt idx="868">
                  <c:v>81.304985337243409</c:v>
                </c:pt>
                <c:pt idx="869">
                  <c:v>81.378299120234587</c:v>
                </c:pt>
                <c:pt idx="870">
                  <c:v>81.304985337243409</c:v>
                </c:pt>
                <c:pt idx="871">
                  <c:v>81.304985337243409</c:v>
                </c:pt>
                <c:pt idx="872">
                  <c:v>81.304985337243409</c:v>
                </c:pt>
                <c:pt idx="873">
                  <c:v>81.304985337243409</c:v>
                </c:pt>
                <c:pt idx="874">
                  <c:v>81.378299120234587</c:v>
                </c:pt>
                <c:pt idx="875">
                  <c:v>81.378299120234587</c:v>
                </c:pt>
                <c:pt idx="876">
                  <c:v>81.304985337243409</c:v>
                </c:pt>
                <c:pt idx="877">
                  <c:v>81.304985337243409</c:v>
                </c:pt>
                <c:pt idx="878">
                  <c:v>81.304985337243409</c:v>
                </c:pt>
                <c:pt idx="879">
                  <c:v>81.304985337243409</c:v>
                </c:pt>
                <c:pt idx="880">
                  <c:v>81.304985337243409</c:v>
                </c:pt>
                <c:pt idx="881">
                  <c:v>81.304985337243409</c:v>
                </c:pt>
                <c:pt idx="882">
                  <c:v>81.451612903225822</c:v>
                </c:pt>
                <c:pt idx="883">
                  <c:v>81.451612903225822</c:v>
                </c:pt>
                <c:pt idx="884">
                  <c:v>81.451612903225822</c:v>
                </c:pt>
                <c:pt idx="885">
                  <c:v>81.451612903225822</c:v>
                </c:pt>
                <c:pt idx="886">
                  <c:v>81.451612903225822</c:v>
                </c:pt>
                <c:pt idx="887">
                  <c:v>81.451612903225822</c:v>
                </c:pt>
                <c:pt idx="888">
                  <c:v>81.451612903225822</c:v>
                </c:pt>
                <c:pt idx="889">
                  <c:v>81.451612903225822</c:v>
                </c:pt>
                <c:pt idx="890">
                  <c:v>81.451612903225822</c:v>
                </c:pt>
                <c:pt idx="891">
                  <c:v>81.451612903225822</c:v>
                </c:pt>
                <c:pt idx="892">
                  <c:v>81.451612903225822</c:v>
                </c:pt>
                <c:pt idx="893">
                  <c:v>81.451612903225822</c:v>
                </c:pt>
                <c:pt idx="894">
                  <c:v>81.451612903225822</c:v>
                </c:pt>
                <c:pt idx="895">
                  <c:v>81.451612903225822</c:v>
                </c:pt>
                <c:pt idx="896">
                  <c:v>81.451612903225822</c:v>
                </c:pt>
                <c:pt idx="897">
                  <c:v>81.451612903225822</c:v>
                </c:pt>
                <c:pt idx="898">
                  <c:v>81.451612903225822</c:v>
                </c:pt>
                <c:pt idx="899">
                  <c:v>81.451612903225822</c:v>
                </c:pt>
                <c:pt idx="900">
                  <c:v>81.451612903225822</c:v>
                </c:pt>
                <c:pt idx="901">
                  <c:v>81.451612903225822</c:v>
                </c:pt>
                <c:pt idx="902">
                  <c:v>81.451612903225822</c:v>
                </c:pt>
                <c:pt idx="903">
                  <c:v>81.451612903225822</c:v>
                </c:pt>
                <c:pt idx="904">
                  <c:v>81.451612903225822</c:v>
                </c:pt>
                <c:pt idx="905">
                  <c:v>81.451612903225822</c:v>
                </c:pt>
                <c:pt idx="906">
                  <c:v>81.451612903225822</c:v>
                </c:pt>
                <c:pt idx="907">
                  <c:v>81.451612903225822</c:v>
                </c:pt>
                <c:pt idx="908">
                  <c:v>81.451612903225822</c:v>
                </c:pt>
                <c:pt idx="909">
                  <c:v>81.451612903225822</c:v>
                </c:pt>
                <c:pt idx="910">
                  <c:v>81.451612903225822</c:v>
                </c:pt>
                <c:pt idx="911">
                  <c:v>80.57184750733137</c:v>
                </c:pt>
                <c:pt idx="912">
                  <c:v>81.378299120234587</c:v>
                </c:pt>
                <c:pt idx="913">
                  <c:v>81.158357771260967</c:v>
                </c:pt>
                <c:pt idx="914">
                  <c:v>81.011730205278596</c:v>
                </c:pt>
                <c:pt idx="915">
                  <c:v>81.011730205278596</c:v>
                </c:pt>
                <c:pt idx="916">
                  <c:v>81.158357771260967</c:v>
                </c:pt>
                <c:pt idx="917">
                  <c:v>81.524926686217043</c:v>
                </c:pt>
                <c:pt idx="918">
                  <c:v>81.158357771260967</c:v>
                </c:pt>
                <c:pt idx="919">
                  <c:v>81.011730205278596</c:v>
                </c:pt>
                <c:pt idx="920">
                  <c:v>81.011730205278596</c:v>
                </c:pt>
                <c:pt idx="921">
                  <c:v>81.085043988269803</c:v>
                </c:pt>
                <c:pt idx="922">
                  <c:v>81.231671554252202</c:v>
                </c:pt>
                <c:pt idx="923">
                  <c:v>81.304985337243409</c:v>
                </c:pt>
                <c:pt idx="924">
                  <c:v>81.158357771260967</c:v>
                </c:pt>
                <c:pt idx="925">
                  <c:v>81.158357771260967</c:v>
                </c:pt>
                <c:pt idx="926">
                  <c:v>81.158357771260967</c:v>
                </c:pt>
                <c:pt idx="927">
                  <c:v>81.304985337243409</c:v>
                </c:pt>
                <c:pt idx="928">
                  <c:v>81.231671554252202</c:v>
                </c:pt>
                <c:pt idx="929">
                  <c:v>81.231671554252202</c:v>
                </c:pt>
                <c:pt idx="930">
                  <c:v>81.231671554252202</c:v>
                </c:pt>
                <c:pt idx="931">
                  <c:v>81.304985337243409</c:v>
                </c:pt>
                <c:pt idx="932">
                  <c:v>81.304985337243409</c:v>
                </c:pt>
                <c:pt idx="933">
                  <c:v>81.158357771260967</c:v>
                </c:pt>
                <c:pt idx="934">
                  <c:v>81.158357771260967</c:v>
                </c:pt>
                <c:pt idx="935">
                  <c:v>81.231671554252202</c:v>
                </c:pt>
                <c:pt idx="936">
                  <c:v>81.158357771260967</c:v>
                </c:pt>
                <c:pt idx="937">
                  <c:v>81.231671554252202</c:v>
                </c:pt>
                <c:pt idx="938">
                  <c:v>80.058651026392951</c:v>
                </c:pt>
                <c:pt idx="939">
                  <c:v>81.158357771260967</c:v>
                </c:pt>
                <c:pt idx="940">
                  <c:v>81.231671554252202</c:v>
                </c:pt>
                <c:pt idx="941">
                  <c:v>81.158357771260967</c:v>
                </c:pt>
                <c:pt idx="942">
                  <c:v>80.938416422287403</c:v>
                </c:pt>
                <c:pt idx="943">
                  <c:v>81.011730205278596</c:v>
                </c:pt>
                <c:pt idx="944">
                  <c:v>81.231671554252202</c:v>
                </c:pt>
                <c:pt idx="945">
                  <c:v>81.158357771260967</c:v>
                </c:pt>
                <c:pt idx="946">
                  <c:v>80.791788856304962</c:v>
                </c:pt>
                <c:pt idx="947">
                  <c:v>81.158357771260967</c:v>
                </c:pt>
                <c:pt idx="948">
                  <c:v>81.011730205278596</c:v>
                </c:pt>
                <c:pt idx="949">
                  <c:v>81.085043988269803</c:v>
                </c:pt>
                <c:pt idx="950">
                  <c:v>81.231671554252202</c:v>
                </c:pt>
                <c:pt idx="951">
                  <c:v>81.304985337243409</c:v>
                </c:pt>
                <c:pt idx="952">
                  <c:v>80.865102639296182</c:v>
                </c:pt>
                <c:pt idx="953">
                  <c:v>80.791788856304962</c:v>
                </c:pt>
                <c:pt idx="954">
                  <c:v>80.718475073313783</c:v>
                </c:pt>
                <c:pt idx="955">
                  <c:v>81.085043988269803</c:v>
                </c:pt>
                <c:pt idx="956">
                  <c:v>81.231671554252202</c:v>
                </c:pt>
                <c:pt idx="957">
                  <c:v>81.011730205278596</c:v>
                </c:pt>
                <c:pt idx="958">
                  <c:v>81.158357771260967</c:v>
                </c:pt>
                <c:pt idx="959">
                  <c:v>81.011730205278596</c:v>
                </c:pt>
                <c:pt idx="960">
                  <c:v>80.865102639296182</c:v>
                </c:pt>
                <c:pt idx="961">
                  <c:v>80.791788856304962</c:v>
                </c:pt>
                <c:pt idx="962">
                  <c:v>80.865102639296182</c:v>
                </c:pt>
                <c:pt idx="963">
                  <c:v>80.938416422287403</c:v>
                </c:pt>
                <c:pt idx="964">
                  <c:v>80.938416422287403</c:v>
                </c:pt>
                <c:pt idx="965">
                  <c:v>80.718475073313783</c:v>
                </c:pt>
                <c:pt idx="966">
                  <c:v>80.498533724340191</c:v>
                </c:pt>
                <c:pt idx="967">
                  <c:v>80.791788856304962</c:v>
                </c:pt>
                <c:pt idx="968">
                  <c:v>80.718475073313783</c:v>
                </c:pt>
                <c:pt idx="969">
                  <c:v>80.865102639296182</c:v>
                </c:pt>
                <c:pt idx="970">
                  <c:v>80.938416422287403</c:v>
                </c:pt>
                <c:pt idx="971">
                  <c:v>80.865102639296182</c:v>
                </c:pt>
                <c:pt idx="972">
                  <c:v>80.791788856304962</c:v>
                </c:pt>
                <c:pt idx="973">
                  <c:v>80.645161290322577</c:v>
                </c:pt>
                <c:pt idx="974">
                  <c:v>80.57184750733137</c:v>
                </c:pt>
                <c:pt idx="975">
                  <c:v>80.57184750733137</c:v>
                </c:pt>
                <c:pt idx="976">
                  <c:v>80.57184750733137</c:v>
                </c:pt>
                <c:pt idx="977">
                  <c:v>80.425219941348999</c:v>
                </c:pt>
                <c:pt idx="978">
                  <c:v>80.57184750733137</c:v>
                </c:pt>
                <c:pt idx="979">
                  <c:v>80.57184750733137</c:v>
                </c:pt>
                <c:pt idx="980">
                  <c:v>80.57184750733137</c:v>
                </c:pt>
                <c:pt idx="981">
                  <c:v>80.57184750733137</c:v>
                </c:pt>
                <c:pt idx="982">
                  <c:v>80.645161290322577</c:v>
                </c:pt>
                <c:pt idx="983">
                  <c:v>80.498533724340191</c:v>
                </c:pt>
                <c:pt idx="984">
                  <c:v>80.498533724340191</c:v>
                </c:pt>
                <c:pt idx="985">
                  <c:v>80.425219941348999</c:v>
                </c:pt>
                <c:pt idx="986">
                  <c:v>80.498533724340191</c:v>
                </c:pt>
                <c:pt idx="987">
                  <c:v>80.57184750733137</c:v>
                </c:pt>
                <c:pt idx="988">
                  <c:v>80.498533724340191</c:v>
                </c:pt>
                <c:pt idx="989">
                  <c:v>80.57184750733137</c:v>
                </c:pt>
                <c:pt idx="990">
                  <c:v>80.498533724340191</c:v>
                </c:pt>
                <c:pt idx="991">
                  <c:v>80.498533724340191</c:v>
                </c:pt>
                <c:pt idx="992">
                  <c:v>80.498533724340191</c:v>
                </c:pt>
                <c:pt idx="993">
                  <c:v>80.498533724340191</c:v>
                </c:pt>
                <c:pt idx="994">
                  <c:v>80.425219941348999</c:v>
                </c:pt>
                <c:pt idx="995">
                  <c:v>80.425219941348999</c:v>
                </c:pt>
                <c:pt idx="996">
                  <c:v>80.425219941348999</c:v>
                </c:pt>
                <c:pt idx="997">
                  <c:v>80.351906158357778</c:v>
                </c:pt>
                <c:pt idx="998">
                  <c:v>80.351906158357778</c:v>
                </c:pt>
                <c:pt idx="999">
                  <c:v>80.278592375366557</c:v>
                </c:pt>
              </c:numCache>
            </c:numRef>
          </c:yVal>
          <c:smooth val="0"/>
        </c:ser>
        <c:ser>
          <c:idx val="1"/>
          <c:order val="2"/>
          <c:tx>
            <c:strRef>
              <c:f>List2!$L$1</c:f>
              <c:strCache>
                <c:ptCount val="1"/>
                <c:pt idx="0">
                  <c:v>% Correct DevTest</c:v>
                </c:pt>
              </c:strCache>
            </c:strRef>
          </c:tx>
          <c:spPr>
            <a:ln w="28575">
              <a:noFill/>
            </a:ln>
          </c:spPr>
          <c:marker>
            <c:symbol val="circle"/>
            <c:size val="2"/>
            <c:spPr>
              <a:ln>
                <a:noFill/>
              </a:ln>
            </c:spPr>
          </c:marker>
          <c:xVal>
            <c:numRef>
              <c:f>List2!$A$2:$A$1001</c:f>
              <c:numCache>
                <c:formatCode>General</c:formatCode>
                <c:ptCount val="1000"/>
                <c:pt idx="0">
                  <c:v>10</c:v>
                </c:pt>
                <c:pt idx="1">
                  <c:v>20</c:v>
                </c:pt>
                <c:pt idx="2">
                  <c:v>30</c:v>
                </c:pt>
                <c:pt idx="3">
                  <c:v>40</c:v>
                </c:pt>
                <c:pt idx="4">
                  <c:v>50</c:v>
                </c:pt>
                <c:pt idx="5">
                  <c:v>60</c:v>
                </c:pt>
                <c:pt idx="6">
                  <c:v>70</c:v>
                </c:pt>
                <c:pt idx="7">
                  <c:v>80</c:v>
                </c:pt>
                <c:pt idx="8">
                  <c:v>90</c:v>
                </c:pt>
                <c:pt idx="9">
                  <c:v>100</c:v>
                </c:pt>
                <c:pt idx="10">
                  <c:v>110</c:v>
                </c:pt>
                <c:pt idx="11">
                  <c:v>120</c:v>
                </c:pt>
                <c:pt idx="12">
                  <c:v>130</c:v>
                </c:pt>
                <c:pt idx="13">
                  <c:v>140</c:v>
                </c:pt>
                <c:pt idx="14">
                  <c:v>150</c:v>
                </c:pt>
                <c:pt idx="15">
                  <c:v>160</c:v>
                </c:pt>
                <c:pt idx="16">
                  <c:v>170</c:v>
                </c:pt>
                <c:pt idx="17">
                  <c:v>180</c:v>
                </c:pt>
                <c:pt idx="18">
                  <c:v>190</c:v>
                </c:pt>
                <c:pt idx="19">
                  <c:v>200</c:v>
                </c:pt>
                <c:pt idx="20">
                  <c:v>210</c:v>
                </c:pt>
                <c:pt idx="21">
                  <c:v>220</c:v>
                </c:pt>
                <c:pt idx="22">
                  <c:v>230</c:v>
                </c:pt>
                <c:pt idx="23">
                  <c:v>240</c:v>
                </c:pt>
                <c:pt idx="24">
                  <c:v>250</c:v>
                </c:pt>
                <c:pt idx="25">
                  <c:v>260</c:v>
                </c:pt>
                <c:pt idx="26">
                  <c:v>270</c:v>
                </c:pt>
                <c:pt idx="27">
                  <c:v>280</c:v>
                </c:pt>
                <c:pt idx="28">
                  <c:v>290</c:v>
                </c:pt>
                <c:pt idx="29">
                  <c:v>300</c:v>
                </c:pt>
                <c:pt idx="30">
                  <c:v>310</c:v>
                </c:pt>
                <c:pt idx="31">
                  <c:v>320</c:v>
                </c:pt>
                <c:pt idx="32">
                  <c:v>330</c:v>
                </c:pt>
                <c:pt idx="33">
                  <c:v>340</c:v>
                </c:pt>
                <c:pt idx="34">
                  <c:v>350</c:v>
                </c:pt>
                <c:pt idx="35">
                  <c:v>360</c:v>
                </c:pt>
                <c:pt idx="36">
                  <c:v>370</c:v>
                </c:pt>
                <c:pt idx="37">
                  <c:v>380</c:v>
                </c:pt>
                <c:pt idx="38">
                  <c:v>390</c:v>
                </c:pt>
                <c:pt idx="39">
                  <c:v>400</c:v>
                </c:pt>
                <c:pt idx="40">
                  <c:v>410</c:v>
                </c:pt>
                <c:pt idx="41">
                  <c:v>420</c:v>
                </c:pt>
                <c:pt idx="42">
                  <c:v>430</c:v>
                </c:pt>
                <c:pt idx="43">
                  <c:v>440</c:v>
                </c:pt>
                <c:pt idx="44">
                  <c:v>450</c:v>
                </c:pt>
                <c:pt idx="45">
                  <c:v>460</c:v>
                </c:pt>
                <c:pt idx="46">
                  <c:v>470</c:v>
                </c:pt>
                <c:pt idx="47">
                  <c:v>480</c:v>
                </c:pt>
                <c:pt idx="48">
                  <c:v>490</c:v>
                </c:pt>
                <c:pt idx="49">
                  <c:v>500</c:v>
                </c:pt>
                <c:pt idx="50">
                  <c:v>510</c:v>
                </c:pt>
                <c:pt idx="51">
                  <c:v>520</c:v>
                </c:pt>
                <c:pt idx="52">
                  <c:v>530</c:v>
                </c:pt>
                <c:pt idx="53">
                  <c:v>540</c:v>
                </c:pt>
                <c:pt idx="54">
                  <c:v>550</c:v>
                </c:pt>
                <c:pt idx="55">
                  <c:v>560</c:v>
                </c:pt>
                <c:pt idx="56">
                  <c:v>570</c:v>
                </c:pt>
                <c:pt idx="57">
                  <c:v>580</c:v>
                </c:pt>
                <c:pt idx="58">
                  <c:v>590</c:v>
                </c:pt>
                <c:pt idx="59">
                  <c:v>600</c:v>
                </c:pt>
                <c:pt idx="60">
                  <c:v>610</c:v>
                </c:pt>
                <c:pt idx="61">
                  <c:v>620</c:v>
                </c:pt>
                <c:pt idx="62">
                  <c:v>630</c:v>
                </c:pt>
                <c:pt idx="63">
                  <c:v>640</c:v>
                </c:pt>
                <c:pt idx="64">
                  <c:v>650</c:v>
                </c:pt>
                <c:pt idx="65">
                  <c:v>660</c:v>
                </c:pt>
                <c:pt idx="66">
                  <c:v>670</c:v>
                </c:pt>
                <c:pt idx="67">
                  <c:v>680</c:v>
                </c:pt>
                <c:pt idx="68">
                  <c:v>690</c:v>
                </c:pt>
                <c:pt idx="69">
                  <c:v>700</c:v>
                </c:pt>
                <c:pt idx="70">
                  <c:v>710</c:v>
                </c:pt>
                <c:pt idx="71">
                  <c:v>720</c:v>
                </c:pt>
                <c:pt idx="72">
                  <c:v>730</c:v>
                </c:pt>
                <c:pt idx="73">
                  <c:v>740</c:v>
                </c:pt>
                <c:pt idx="74">
                  <c:v>750</c:v>
                </c:pt>
                <c:pt idx="75">
                  <c:v>760</c:v>
                </c:pt>
                <c:pt idx="76">
                  <c:v>770</c:v>
                </c:pt>
                <c:pt idx="77">
                  <c:v>780</c:v>
                </c:pt>
                <c:pt idx="78">
                  <c:v>790</c:v>
                </c:pt>
                <c:pt idx="79">
                  <c:v>800</c:v>
                </c:pt>
                <c:pt idx="80">
                  <c:v>810</c:v>
                </c:pt>
                <c:pt idx="81">
                  <c:v>820</c:v>
                </c:pt>
                <c:pt idx="82">
                  <c:v>830</c:v>
                </c:pt>
                <c:pt idx="83">
                  <c:v>840</c:v>
                </c:pt>
                <c:pt idx="84">
                  <c:v>850</c:v>
                </c:pt>
                <c:pt idx="85">
                  <c:v>860</c:v>
                </c:pt>
                <c:pt idx="86">
                  <c:v>870</c:v>
                </c:pt>
                <c:pt idx="87">
                  <c:v>880</c:v>
                </c:pt>
                <c:pt idx="88">
                  <c:v>890</c:v>
                </c:pt>
                <c:pt idx="89">
                  <c:v>900</c:v>
                </c:pt>
                <c:pt idx="90">
                  <c:v>910</c:v>
                </c:pt>
                <c:pt idx="91">
                  <c:v>920</c:v>
                </c:pt>
                <c:pt idx="92">
                  <c:v>930</c:v>
                </c:pt>
                <c:pt idx="93">
                  <c:v>940</c:v>
                </c:pt>
                <c:pt idx="94">
                  <c:v>950</c:v>
                </c:pt>
                <c:pt idx="95">
                  <c:v>960</c:v>
                </c:pt>
                <c:pt idx="96">
                  <c:v>970</c:v>
                </c:pt>
                <c:pt idx="97">
                  <c:v>980</c:v>
                </c:pt>
                <c:pt idx="98">
                  <c:v>990</c:v>
                </c:pt>
                <c:pt idx="99">
                  <c:v>1000</c:v>
                </c:pt>
                <c:pt idx="100">
                  <c:v>1010</c:v>
                </c:pt>
                <c:pt idx="101">
                  <c:v>1020</c:v>
                </c:pt>
                <c:pt idx="102">
                  <c:v>1030</c:v>
                </c:pt>
                <c:pt idx="103">
                  <c:v>1040</c:v>
                </c:pt>
                <c:pt idx="104">
                  <c:v>1050</c:v>
                </c:pt>
                <c:pt idx="105">
                  <c:v>1060</c:v>
                </c:pt>
                <c:pt idx="106">
                  <c:v>1070</c:v>
                </c:pt>
                <c:pt idx="107">
                  <c:v>1080</c:v>
                </c:pt>
                <c:pt idx="108">
                  <c:v>1090</c:v>
                </c:pt>
                <c:pt idx="109">
                  <c:v>1100</c:v>
                </c:pt>
                <c:pt idx="110">
                  <c:v>1110</c:v>
                </c:pt>
                <c:pt idx="111">
                  <c:v>1120</c:v>
                </c:pt>
                <c:pt idx="112">
                  <c:v>1130</c:v>
                </c:pt>
                <c:pt idx="113">
                  <c:v>1140</c:v>
                </c:pt>
                <c:pt idx="114">
                  <c:v>1150</c:v>
                </c:pt>
                <c:pt idx="115">
                  <c:v>1160</c:v>
                </c:pt>
                <c:pt idx="116">
                  <c:v>1170</c:v>
                </c:pt>
                <c:pt idx="117">
                  <c:v>1180</c:v>
                </c:pt>
                <c:pt idx="118">
                  <c:v>1190</c:v>
                </c:pt>
                <c:pt idx="119">
                  <c:v>1200</c:v>
                </c:pt>
                <c:pt idx="120">
                  <c:v>1210</c:v>
                </c:pt>
                <c:pt idx="121">
                  <c:v>1220</c:v>
                </c:pt>
                <c:pt idx="122">
                  <c:v>1230</c:v>
                </c:pt>
                <c:pt idx="123">
                  <c:v>1240</c:v>
                </c:pt>
                <c:pt idx="124">
                  <c:v>1250</c:v>
                </c:pt>
                <c:pt idx="125">
                  <c:v>1260</c:v>
                </c:pt>
                <c:pt idx="126">
                  <c:v>1270</c:v>
                </c:pt>
                <c:pt idx="127">
                  <c:v>1280</c:v>
                </c:pt>
                <c:pt idx="128">
                  <c:v>1290</c:v>
                </c:pt>
                <c:pt idx="129">
                  <c:v>1300</c:v>
                </c:pt>
                <c:pt idx="130">
                  <c:v>1310</c:v>
                </c:pt>
                <c:pt idx="131">
                  <c:v>1320</c:v>
                </c:pt>
                <c:pt idx="132">
                  <c:v>1330</c:v>
                </c:pt>
                <c:pt idx="133">
                  <c:v>1340</c:v>
                </c:pt>
                <c:pt idx="134">
                  <c:v>1350</c:v>
                </c:pt>
                <c:pt idx="135">
                  <c:v>1360</c:v>
                </c:pt>
                <c:pt idx="136">
                  <c:v>1370</c:v>
                </c:pt>
                <c:pt idx="137">
                  <c:v>1380</c:v>
                </c:pt>
                <c:pt idx="138">
                  <c:v>1390</c:v>
                </c:pt>
                <c:pt idx="139">
                  <c:v>1400</c:v>
                </c:pt>
                <c:pt idx="140">
                  <c:v>1410</c:v>
                </c:pt>
                <c:pt idx="141">
                  <c:v>1420</c:v>
                </c:pt>
                <c:pt idx="142">
                  <c:v>1430</c:v>
                </c:pt>
                <c:pt idx="143">
                  <c:v>1440</c:v>
                </c:pt>
                <c:pt idx="144">
                  <c:v>1450</c:v>
                </c:pt>
                <c:pt idx="145">
                  <c:v>1460</c:v>
                </c:pt>
                <c:pt idx="146">
                  <c:v>1470</c:v>
                </c:pt>
                <c:pt idx="147">
                  <c:v>1480</c:v>
                </c:pt>
                <c:pt idx="148">
                  <c:v>1490</c:v>
                </c:pt>
                <c:pt idx="149">
                  <c:v>1500</c:v>
                </c:pt>
                <c:pt idx="150">
                  <c:v>1510</c:v>
                </c:pt>
                <c:pt idx="151">
                  <c:v>1520</c:v>
                </c:pt>
                <c:pt idx="152">
                  <c:v>1530</c:v>
                </c:pt>
                <c:pt idx="153">
                  <c:v>1540</c:v>
                </c:pt>
                <c:pt idx="154">
                  <c:v>1550</c:v>
                </c:pt>
                <c:pt idx="155">
                  <c:v>1560</c:v>
                </c:pt>
                <c:pt idx="156">
                  <c:v>1570</c:v>
                </c:pt>
                <c:pt idx="157">
                  <c:v>1580</c:v>
                </c:pt>
                <c:pt idx="158">
                  <c:v>1590</c:v>
                </c:pt>
                <c:pt idx="159">
                  <c:v>1600</c:v>
                </c:pt>
                <c:pt idx="160">
                  <c:v>1610</c:v>
                </c:pt>
                <c:pt idx="161">
                  <c:v>1620</c:v>
                </c:pt>
                <c:pt idx="162">
                  <c:v>1630</c:v>
                </c:pt>
                <c:pt idx="163">
                  <c:v>1640</c:v>
                </c:pt>
                <c:pt idx="164">
                  <c:v>1650</c:v>
                </c:pt>
                <c:pt idx="165">
                  <c:v>1660</c:v>
                </c:pt>
                <c:pt idx="166">
                  <c:v>1670</c:v>
                </c:pt>
                <c:pt idx="167">
                  <c:v>1680</c:v>
                </c:pt>
                <c:pt idx="168">
                  <c:v>1690</c:v>
                </c:pt>
                <c:pt idx="169">
                  <c:v>1700</c:v>
                </c:pt>
                <c:pt idx="170">
                  <c:v>1710</c:v>
                </c:pt>
                <c:pt idx="171">
                  <c:v>1720</c:v>
                </c:pt>
                <c:pt idx="172">
                  <c:v>1730</c:v>
                </c:pt>
                <c:pt idx="173">
                  <c:v>1740</c:v>
                </c:pt>
                <c:pt idx="174">
                  <c:v>1750</c:v>
                </c:pt>
                <c:pt idx="175">
                  <c:v>1760</c:v>
                </c:pt>
                <c:pt idx="176">
                  <c:v>1770</c:v>
                </c:pt>
                <c:pt idx="177">
                  <c:v>1780</c:v>
                </c:pt>
                <c:pt idx="178">
                  <c:v>1790</c:v>
                </c:pt>
                <c:pt idx="179">
                  <c:v>1800</c:v>
                </c:pt>
                <c:pt idx="180">
                  <c:v>1810</c:v>
                </c:pt>
                <c:pt idx="181">
                  <c:v>1820</c:v>
                </c:pt>
                <c:pt idx="182">
                  <c:v>1830</c:v>
                </c:pt>
                <c:pt idx="183">
                  <c:v>1840</c:v>
                </c:pt>
                <c:pt idx="184">
                  <c:v>1850</c:v>
                </c:pt>
                <c:pt idx="185">
                  <c:v>1860</c:v>
                </c:pt>
                <c:pt idx="186">
                  <c:v>1870</c:v>
                </c:pt>
                <c:pt idx="187">
                  <c:v>1880</c:v>
                </c:pt>
                <c:pt idx="188">
                  <c:v>1890</c:v>
                </c:pt>
                <c:pt idx="189">
                  <c:v>1900</c:v>
                </c:pt>
                <c:pt idx="190">
                  <c:v>1910</c:v>
                </c:pt>
                <c:pt idx="191">
                  <c:v>1920</c:v>
                </c:pt>
                <c:pt idx="192">
                  <c:v>1930</c:v>
                </c:pt>
                <c:pt idx="193">
                  <c:v>1940</c:v>
                </c:pt>
                <c:pt idx="194">
                  <c:v>1950</c:v>
                </c:pt>
                <c:pt idx="195">
                  <c:v>1960</c:v>
                </c:pt>
                <c:pt idx="196">
                  <c:v>1970</c:v>
                </c:pt>
                <c:pt idx="197">
                  <c:v>1980</c:v>
                </c:pt>
                <c:pt idx="198">
                  <c:v>1990</c:v>
                </c:pt>
                <c:pt idx="199">
                  <c:v>2000</c:v>
                </c:pt>
                <c:pt idx="200">
                  <c:v>2010</c:v>
                </c:pt>
                <c:pt idx="201">
                  <c:v>2020</c:v>
                </c:pt>
                <c:pt idx="202">
                  <c:v>2030</c:v>
                </c:pt>
                <c:pt idx="203">
                  <c:v>2040</c:v>
                </c:pt>
                <c:pt idx="204">
                  <c:v>2050</c:v>
                </c:pt>
                <c:pt idx="205">
                  <c:v>2060</c:v>
                </c:pt>
                <c:pt idx="206">
                  <c:v>2070</c:v>
                </c:pt>
                <c:pt idx="207">
                  <c:v>2080</c:v>
                </c:pt>
                <c:pt idx="208">
                  <c:v>2090</c:v>
                </c:pt>
                <c:pt idx="209">
                  <c:v>2100</c:v>
                </c:pt>
                <c:pt idx="210">
                  <c:v>2110</c:v>
                </c:pt>
                <c:pt idx="211">
                  <c:v>2120</c:v>
                </c:pt>
                <c:pt idx="212">
                  <c:v>2130</c:v>
                </c:pt>
                <c:pt idx="213">
                  <c:v>2140</c:v>
                </c:pt>
                <c:pt idx="214">
                  <c:v>2150</c:v>
                </c:pt>
                <c:pt idx="215">
                  <c:v>2160</c:v>
                </c:pt>
                <c:pt idx="216">
                  <c:v>2170</c:v>
                </c:pt>
                <c:pt idx="217">
                  <c:v>2180</c:v>
                </c:pt>
                <c:pt idx="218">
                  <c:v>2190</c:v>
                </c:pt>
                <c:pt idx="219">
                  <c:v>2200</c:v>
                </c:pt>
                <c:pt idx="220">
                  <c:v>2210</c:v>
                </c:pt>
                <c:pt idx="221">
                  <c:v>2220</c:v>
                </c:pt>
                <c:pt idx="222">
                  <c:v>2230</c:v>
                </c:pt>
                <c:pt idx="223">
                  <c:v>2240</c:v>
                </c:pt>
                <c:pt idx="224">
                  <c:v>2250</c:v>
                </c:pt>
                <c:pt idx="225">
                  <c:v>2260</c:v>
                </c:pt>
                <c:pt idx="226">
                  <c:v>2270</c:v>
                </c:pt>
                <c:pt idx="227">
                  <c:v>2280</c:v>
                </c:pt>
                <c:pt idx="228">
                  <c:v>2290</c:v>
                </c:pt>
                <c:pt idx="229">
                  <c:v>2300</c:v>
                </c:pt>
                <c:pt idx="230">
                  <c:v>2310</c:v>
                </c:pt>
                <c:pt idx="231">
                  <c:v>2320</c:v>
                </c:pt>
                <c:pt idx="232">
                  <c:v>2330</c:v>
                </c:pt>
                <c:pt idx="233">
                  <c:v>2340</c:v>
                </c:pt>
                <c:pt idx="234">
                  <c:v>2350</c:v>
                </c:pt>
                <c:pt idx="235">
                  <c:v>2360</c:v>
                </c:pt>
                <c:pt idx="236">
                  <c:v>2370</c:v>
                </c:pt>
                <c:pt idx="237">
                  <c:v>2380</c:v>
                </c:pt>
                <c:pt idx="238">
                  <c:v>2390</c:v>
                </c:pt>
                <c:pt idx="239">
                  <c:v>2400</c:v>
                </c:pt>
                <c:pt idx="240">
                  <c:v>2410</c:v>
                </c:pt>
                <c:pt idx="241">
                  <c:v>2420</c:v>
                </c:pt>
                <c:pt idx="242">
                  <c:v>2430</c:v>
                </c:pt>
                <c:pt idx="243">
                  <c:v>2440</c:v>
                </c:pt>
                <c:pt idx="244">
                  <c:v>2450</c:v>
                </c:pt>
                <c:pt idx="245">
                  <c:v>2460</c:v>
                </c:pt>
                <c:pt idx="246">
                  <c:v>2470</c:v>
                </c:pt>
                <c:pt idx="247">
                  <c:v>2480</c:v>
                </c:pt>
                <c:pt idx="248">
                  <c:v>2490</c:v>
                </c:pt>
                <c:pt idx="249">
                  <c:v>2500</c:v>
                </c:pt>
                <c:pt idx="250">
                  <c:v>2510</c:v>
                </c:pt>
                <c:pt idx="251">
                  <c:v>2520</c:v>
                </c:pt>
                <c:pt idx="252">
                  <c:v>2530</c:v>
                </c:pt>
                <c:pt idx="253">
                  <c:v>2540</c:v>
                </c:pt>
                <c:pt idx="254">
                  <c:v>2550</c:v>
                </c:pt>
                <c:pt idx="255">
                  <c:v>2560</c:v>
                </c:pt>
                <c:pt idx="256">
                  <c:v>2570</c:v>
                </c:pt>
                <c:pt idx="257">
                  <c:v>2580</c:v>
                </c:pt>
                <c:pt idx="258">
                  <c:v>2590</c:v>
                </c:pt>
                <c:pt idx="259">
                  <c:v>2600</c:v>
                </c:pt>
                <c:pt idx="260">
                  <c:v>2610</c:v>
                </c:pt>
                <c:pt idx="261">
                  <c:v>2620</c:v>
                </c:pt>
                <c:pt idx="262">
                  <c:v>2630</c:v>
                </c:pt>
                <c:pt idx="263">
                  <c:v>2640</c:v>
                </c:pt>
                <c:pt idx="264">
                  <c:v>2650</c:v>
                </c:pt>
                <c:pt idx="265">
                  <c:v>2660</c:v>
                </c:pt>
                <c:pt idx="266">
                  <c:v>2670</c:v>
                </c:pt>
                <c:pt idx="267">
                  <c:v>2680</c:v>
                </c:pt>
                <c:pt idx="268">
                  <c:v>2690</c:v>
                </c:pt>
                <c:pt idx="269">
                  <c:v>2700</c:v>
                </c:pt>
                <c:pt idx="270">
                  <c:v>2710</c:v>
                </c:pt>
                <c:pt idx="271">
                  <c:v>2720</c:v>
                </c:pt>
                <c:pt idx="272">
                  <c:v>2730</c:v>
                </c:pt>
                <c:pt idx="273">
                  <c:v>2740</c:v>
                </c:pt>
                <c:pt idx="274">
                  <c:v>2750</c:v>
                </c:pt>
                <c:pt idx="275">
                  <c:v>2760</c:v>
                </c:pt>
                <c:pt idx="276">
                  <c:v>2770</c:v>
                </c:pt>
                <c:pt idx="277">
                  <c:v>2780</c:v>
                </c:pt>
                <c:pt idx="278">
                  <c:v>2790</c:v>
                </c:pt>
                <c:pt idx="279">
                  <c:v>2800</c:v>
                </c:pt>
                <c:pt idx="280">
                  <c:v>2810</c:v>
                </c:pt>
                <c:pt idx="281">
                  <c:v>2820</c:v>
                </c:pt>
                <c:pt idx="282">
                  <c:v>2830</c:v>
                </c:pt>
                <c:pt idx="283">
                  <c:v>2840</c:v>
                </c:pt>
                <c:pt idx="284">
                  <c:v>2850</c:v>
                </c:pt>
                <c:pt idx="285">
                  <c:v>2860</c:v>
                </c:pt>
                <c:pt idx="286">
                  <c:v>2870</c:v>
                </c:pt>
                <c:pt idx="287">
                  <c:v>2880</c:v>
                </c:pt>
                <c:pt idx="288">
                  <c:v>2890</c:v>
                </c:pt>
                <c:pt idx="289">
                  <c:v>2900</c:v>
                </c:pt>
                <c:pt idx="290">
                  <c:v>2910</c:v>
                </c:pt>
                <c:pt idx="291">
                  <c:v>2920</c:v>
                </c:pt>
                <c:pt idx="292">
                  <c:v>2930</c:v>
                </c:pt>
                <c:pt idx="293">
                  <c:v>2940</c:v>
                </c:pt>
                <c:pt idx="294">
                  <c:v>2950</c:v>
                </c:pt>
                <c:pt idx="295">
                  <c:v>2960</c:v>
                </c:pt>
                <c:pt idx="296">
                  <c:v>2970</c:v>
                </c:pt>
                <c:pt idx="297">
                  <c:v>2980</c:v>
                </c:pt>
                <c:pt idx="298">
                  <c:v>2990</c:v>
                </c:pt>
                <c:pt idx="299">
                  <c:v>3000</c:v>
                </c:pt>
                <c:pt idx="300">
                  <c:v>3010</c:v>
                </c:pt>
                <c:pt idx="301">
                  <c:v>3020</c:v>
                </c:pt>
                <c:pt idx="302">
                  <c:v>3030</c:v>
                </c:pt>
                <c:pt idx="303">
                  <c:v>3040</c:v>
                </c:pt>
                <c:pt idx="304">
                  <c:v>3050</c:v>
                </c:pt>
                <c:pt idx="305">
                  <c:v>3060</c:v>
                </c:pt>
                <c:pt idx="306">
                  <c:v>3070</c:v>
                </c:pt>
                <c:pt idx="307">
                  <c:v>3080</c:v>
                </c:pt>
                <c:pt idx="308">
                  <c:v>3090</c:v>
                </c:pt>
                <c:pt idx="309">
                  <c:v>3100</c:v>
                </c:pt>
                <c:pt idx="310">
                  <c:v>3110</c:v>
                </c:pt>
                <c:pt idx="311">
                  <c:v>3120</c:v>
                </c:pt>
                <c:pt idx="312">
                  <c:v>3130</c:v>
                </c:pt>
                <c:pt idx="313">
                  <c:v>3140</c:v>
                </c:pt>
                <c:pt idx="314">
                  <c:v>3150</c:v>
                </c:pt>
                <c:pt idx="315">
                  <c:v>3160</c:v>
                </c:pt>
                <c:pt idx="316">
                  <c:v>3170</c:v>
                </c:pt>
                <c:pt idx="317">
                  <c:v>3180</c:v>
                </c:pt>
                <c:pt idx="318">
                  <c:v>3190</c:v>
                </c:pt>
                <c:pt idx="319">
                  <c:v>3200</c:v>
                </c:pt>
                <c:pt idx="320">
                  <c:v>3210</c:v>
                </c:pt>
                <c:pt idx="321">
                  <c:v>3220</c:v>
                </c:pt>
                <c:pt idx="322">
                  <c:v>3230</c:v>
                </c:pt>
                <c:pt idx="323">
                  <c:v>3240</c:v>
                </c:pt>
                <c:pt idx="324">
                  <c:v>3250</c:v>
                </c:pt>
                <c:pt idx="325">
                  <c:v>3260</c:v>
                </c:pt>
                <c:pt idx="326">
                  <c:v>3270</c:v>
                </c:pt>
                <c:pt idx="327">
                  <c:v>3280</c:v>
                </c:pt>
                <c:pt idx="328">
                  <c:v>3290</c:v>
                </c:pt>
                <c:pt idx="329">
                  <c:v>3300</c:v>
                </c:pt>
                <c:pt idx="330">
                  <c:v>3310</c:v>
                </c:pt>
                <c:pt idx="331">
                  <c:v>3320</c:v>
                </c:pt>
                <c:pt idx="332">
                  <c:v>3330</c:v>
                </c:pt>
                <c:pt idx="333">
                  <c:v>3340</c:v>
                </c:pt>
                <c:pt idx="334">
                  <c:v>3350</c:v>
                </c:pt>
                <c:pt idx="335">
                  <c:v>3360</c:v>
                </c:pt>
                <c:pt idx="336">
                  <c:v>3370</c:v>
                </c:pt>
                <c:pt idx="337">
                  <c:v>3380</c:v>
                </c:pt>
                <c:pt idx="338">
                  <c:v>3390</c:v>
                </c:pt>
                <c:pt idx="339">
                  <c:v>3400</c:v>
                </c:pt>
                <c:pt idx="340">
                  <c:v>3410</c:v>
                </c:pt>
                <c:pt idx="341">
                  <c:v>3420</c:v>
                </c:pt>
                <c:pt idx="342">
                  <c:v>3430</c:v>
                </c:pt>
                <c:pt idx="343">
                  <c:v>3440</c:v>
                </c:pt>
                <c:pt idx="344">
                  <c:v>3450</c:v>
                </c:pt>
                <c:pt idx="345">
                  <c:v>3460</c:v>
                </c:pt>
                <c:pt idx="346">
                  <c:v>3470</c:v>
                </c:pt>
                <c:pt idx="347">
                  <c:v>3480</c:v>
                </c:pt>
                <c:pt idx="348">
                  <c:v>3490</c:v>
                </c:pt>
                <c:pt idx="349">
                  <c:v>3500</c:v>
                </c:pt>
                <c:pt idx="350">
                  <c:v>3510</c:v>
                </c:pt>
                <c:pt idx="351">
                  <c:v>3520</c:v>
                </c:pt>
                <c:pt idx="352">
                  <c:v>3530</c:v>
                </c:pt>
                <c:pt idx="353">
                  <c:v>3540</c:v>
                </c:pt>
                <c:pt idx="354">
                  <c:v>3550</c:v>
                </c:pt>
                <c:pt idx="355">
                  <c:v>3560</c:v>
                </c:pt>
                <c:pt idx="356">
                  <c:v>3570</c:v>
                </c:pt>
                <c:pt idx="357">
                  <c:v>3580</c:v>
                </c:pt>
                <c:pt idx="358">
                  <c:v>3590</c:v>
                </c:pt>
                <c:pt idx="359">
                  <c:v>3600</c:v>
                </c:pt>
                <c:pt idx="360">
                  <c:v>3610</c:v>
                </c:pt>
                <c:pt idx="361">
                  <c:v>3620</c:v>
                </c:pt>
                <c:pt idx="362">
                  <c:v>3630</c:v>
                </c:pt>
                <c:pt idx="363">
                  <c:v>3640</c:v>
                </c:pt>
                <c:pt idx="364">
                  <c:v>3650</c:v>
                </c:pt>
                <c:pt idx="365">
                  <c:v>3660</c:v>
                </c:pt>
                <c:pt idx="366">
                  <c:v>3670</c:v>
                </c:pt>
                <c:pt idx="367">
                  <c:v>3680</c:v>
                </c:pt>
                <c:pt idx="368">
                  <c:v>3690</c:v>
                </c:pt>
                <c:pt idx="369">
                  <c:v>3700</c:v>
                </c:pt>
                <c:pt idx="370">
                  <c:v>3710</c:v>
                </c:pt>
                <c:pt idx="371">
                  <c:v>3720</c:v>
                </c:pt>
                <c:pt idx="372">
                  <c:v>3730</c:v>
                </c:pt>
                <c:pt idx="373">
                  <c:v>3740</c:v>
                </c:pt>
                <c:pt idx="374">
                  <c:v>3750</c:v>
                </c:pt>
                <c:pt idx="375">
                  <c:v>3760</c:v>
                </c:pt>
                <c:pt idx="376">
                  <c:v>3770</c:v>
                </c:pt>
                <c:pt idx="377">
                  <c:v>3780</c:v>
                </c:pt>
                <c:pt idx="378">
                  <c:v>3790</c:v>
                </c:pt>
                <c:pt idx="379">
                  <c:v>3800</c:v>
                </c:pt>
                <c:pt idx="380">
                  <c:v>3810</c:v>
                </c:pt>
                <c:pt idx="381">
                  <c:v>3820</c:v>
                </c:pt>
                <c:pt idx="382">
                  <c:v>3830</c:v>
                </c:pt>
                <c:pt idx="383">
                  <c:v>3840</c:v>
                </c:pt>
                <c:pt idx="384">
                  <c:v>3850</c:v>
                </c:pt>
                <c:pt idx="385">
                  <c:v>3860</c:v>
                </c:pt>
                <c:pt idx="386">
                  <c:v>3870</c:v>
                </c:pt>
                <c:pt idx="387">
                  <c:v>3880</c:v>
                </c:pt>
                <c:pt idx="388">
                  <c:v>3890</c:v>
                </c:pt>
                <c:pt idx="389">
                  <c:v>3900</c:v>
                </c:pt>
                <c:pt idx="390">
                  <c:v>3910</c:v>
                </c:pt>
                <c:pt idx="391">
                  <c:v>3920</c:v>
                </c:pt>
                <c:pt idx="392">
                  <c:v>3930</c:v>
                </c:pt>
                <c:pt idx="393">
                  <c:v>3940</c:v>
                </c:pt>
                <c:pt idx="394">
                  <c:v>3950</c:v>
                </c:pt>
                <c:pt idx="395">
                  <c:v>3960</c:v>
                </c:pt>
                <c:pt idx="396">
                  <c:v>3970</c:v>
                </c:pt>
                <c:pt idx="397">
                  <c:v>3980</c:v>
                </c:pt>
                <c:pt idx="398">
                  <c:v>3990</c:v>
                </c:pt>
                <c:pt idx="399">
                  <c:v>4000</c:v>
                </c:pt>
                <c:pt idx="400">
                  <c:v>4010</c:v>
                </c:pt>
                <c:pt idx="401">
                  <c:v>4020</c:v>
                </c:pt>
                <c:pt idx="402">
                  <c:v>4030</c:v>
                </c:pt>
                <c:pt idx="403">
                  <c:v>4040</c:v>
                </c:pt>
                <c:pt idx="404">
                  <c:v>4050</c:v>
                </c:pt>
                <c:pt idx="405">
                  <c:v>4060</c:v>
                </c:pt>
                <c:pt idx="406">
                  <c:v>4070</c:v>
                </c:pt>
                <c:pt idx="407">
                  <c:v>4080</c:v>
                </c:pt>
                <c:pt idx="408">
                  <c:v>4090</c:v>
                </c:pt>
                <c:pt idx="409">
                  <c:v>4100</c:v>
                </c:pt>
                <c:pt idx="410">
                  <c:v>4110</c:v>
                </c:pt>
                <c:pt idx="411">
                  <c:v>4120</c:v>
                </c:pt>
                <c:pt idx="412">
                  <c:v>4130</c:v>
                </c:pt>
                <c:pt idx="413">
                  <c:v>4140</c:v>
                </c:pt>
                <c:pt idx="414">
                  <c:v>4150</c:v>
                </c:pt>
                <c:pt idx="415">
                  <c:v>4160</c:v>
                </c:pt>
                <c:pt idx="416">
                  <c:v>4170</c:v>
                </c:pt>
                <c:pt idx="417">
                  <c:v>4180</c:v>
                </c:pt>
                <c:pt idx="418">
                  <c:v>4190</c:v>
                </c:pt>
                <c:pt idx="419">
                  <c:v>4200</c:v>
                </c:pt>
                <c:pt idx="420">
                  <c:v>4210</c:v>
                </c:pt>
                <c:pt idx="421">
                  <c:v>4220</c:v>
                </c:pt>
                <c:pt idx="422">
                  <c:v>4230</c:v>
                </c:pt>
                <c:pt idx="423">
                  <c:v>4240</c:v>
                </c:pt>
                <c:pt idx="424">
                  <c:v>4250</c:v>
                </c:pt>
                <c:pt idx="425">
                  <c:v>4260</c:v>
                </c:pt>
                <c:pt idx="426">
                  <c:v>4270</c:v>
                </c:pt>
                <c:pt idx="427">
                  <c:v>4280</c:v>
                </c:pt>
                <c:pt idx="428">
                  <c:v>4290</c:v>
                </c:pt>
                <c:pt idx="429">
                  <c:v>4300</c:v>
                </c:pt>
                <c:pt idx="430">
                  <c:v>4310</c:v>
                </c:pt>
                <c:pt idx="431">
                  <c:v>4320</c:v>
                </c:pt>
                <c:pt idx="432">
                  <c:v>4330</c:v>
                </c:pt>
                <c:pt idx="433">
                  <c:v>4340</c:v>
                </c:pt>
                <c:pt idx="434">
                  <c:v>4350</c:v>
                </c:pt>
                <c:pt idx="435">
                  <c:v>4360</c:v>
                </c:pt>
                <c:pt idx="436">
                  <c:v>4370</c:v>
                </c:pt>
                <c:pt idx="437">
                  <c:v>4380</c:v>
                </c:pt>
                <c:pt idx="438">
                  <c:v>4390</c:v>
                </c:pt>
                <c:pt idx="439">
                  <c:v>4400</c:v>
                </c:pt>
                <c:pt idx="440">
                  <c:v>4410</c:v>
                </c:pt>
                <c:pt idx="441">
                  <c:v>4420</c:v>
                </c:pt>
                <c:pt idx="442">
                  <c:v>4430</c:v>
                </c:pt>
                <c:pt idx="443">
                  <c:v>4440</c:v>
                </c:pt>
                <c:pt idx="444">
                  <c:v>4450</c:v>
                </c:pt>
                <c:pt idx="445">
                  <c:v>4460</c:v>
                </c:pt>
                <c:pt idx="446">
                  <c:v>4470</c:v>
                </c:pt>
                <c:pt idx="447">
                  <c:v>4480</c:v>
                </c:pt>
                <c:pt idx="448">
                  <c:v>4490</c:v>
                </c:pt>
                <c:pt idx="449">
                  <c:v>4500</c:v>
                </c:pt>
                <c:pt idx="450">
                  <c:v>4510</c:v>
                </c:pt>
                <c:pt idx="451">
                  <c:v>4520</c:v>
                </c:pt>
                <c:pt idx="452">
                  <c:v>4530</c:v>
                </c:pt>
                <c:pt idx="453">
                  <c:v>4540</c:v>
                </c:pt>
                <c:pt idx="454">
                  <c:v>4550</c:v>
                </c:pt>
                <c:pt idx="455">
                  <c:v>4560</c:v>
                </c:pt>
                <c:pt idx="456">
                  <c:v>4570</c:v>
                </c:pt>
                <c:pt idx="457">
                  <c:v>4580</c:v>
                </c:pt>
                <c:pt idx="458">
                  <c:v>4590</c:v>
                </c:pt>
                <c:pt idx="459">
                  <c:v>4600</c:v>
                </c:pt>
                <c:pt idx="460">
                  <c:v>4610</c:v>
                </c:pt>
                <c:pt idx="461">
                  <c:v>4620</c:v>
                </c:pt>
                <c:pt idx="462">
                  <c:v>4630</c:v>
                </c:pt>
                <c:pt idx="463">
                  <c:v>4640</c:v>
                </c:pt>
                <c:pt idx="464">
                  <c:v>4650</c:v>
                </c:pt>
                <c:pt idx="465">
                  <c:v>4660</c:v>
                </c:pt>
                <c:pt idx="466">
                  <c:v>4670</c:v>
                </c:pt>
                <c:pt idx="467">
                  <c:v>4680</c:v>
                </c:pt>
                <c:pt idx="468">
                  <c:v>4690</c:v>
                </c:pt>
                <c:pt idx="469">
                  <c:v>4700</c:v>
                </c:pt>
                <c:pt idx="470">
                  <c:v>4710</c:v>
                </c:pt>
                <c:pt idx="471">
                  <c:v>4720</c:v>
                </c:pt>
                <c:pt idx="472">
                  <c:v>4730</c:v>
                </c:pt>
                <c:pt idx="473">
                  <c:v>4740</c:v>
                </c:pt>
                <c:pt idx="474">
                  <c:v>4750</c:v>
                </c:pt>
                <c:pt idx="475">
                  <c:v>4760</c:v>
                </c:pt>
                <c:pt idx="476">
                  <c:v>4770</c:v>
                </c:pt>
                <c:pt idx="477">
                  <c:v>4780</c:v>
                </c:pt>
                <c:pt idx="478">
                  <c:v>4790</c:v>
                </c:pt>
                <c:pt idx="479">
                  <c:v>4800</c:v>
                </c:pt>
                <c:pt idx="480">
                  <c:v>4810</c:v>
                </c:pt>
                <c:pt idx="481">
                  <c:v>4820</c:v>
                </c:pt>
                <c:pt idx="482">
                  <c:v>4830</c:v>
                </c:pt>
                <c:pt idx="483">
                  <c:v>4840</c:v>
                </c:pt>
                <c:pt idx="484">
                  <c:v>4850</c:v>
                </c:pt>
                <c:pt idx="485">
                  <c:v>4860</c:v>
                </c:pt>
                <c:pt idx="486">
                  <c:v>4870</c:v>
                </c:pt>
                <c:pt idx="487">
                  <c:v>4880</c:v>
                </c:pt>
                <c:pt idx="488">
                  <c:v>4890</c:v>
                </c:pt>
                <c:pt idx="489">
                  <c:v>4900</c:v>
                </c:pt>
                <c:pt idx="490">
                  <c:v>4910</c:v>
                </c:pt>
                <c:pt idx="491">
                  <c:v>4920</c:v>
                </c:pt>
                <c:pt idx="492">
                  <c:v>4930</c:v>
                </c:pt>
                <c:pt idx="493">
                  <c:v>4940</c:v>
                </c:pt>
                <c:pt idx="494">
                  <c:v>4950</c:v>
                </c:pt>
                <c:pt idx="495">
                  <c:v>4960</c:v>
                </c:pt>
                <c:pt idx="496">
                  <c:v>4970</c:v>
                </c:pt>
                <c:pt idx="497">
                  <c:v>4980</c:v>
                </c:pt>
                <c:pt idx="498">
                  <c:v>4990</c:v>
                </c:pt>
                <c:pt idx="499">
                  <c:v>5000</c:v>
                </c:pt>
                <c:pt idx="500">
                  <c:v>5010</c:v>
                </c:pt>
                <c:pt idx="501">
                  <c:v>5020</c:v>
                </c:pt>
                <c:pt idx="502">
                  <c:v>5030</c:v>
                </c:pt>
                <c:pt idx="503">
                  <c:v>5040</c:v>
                </c:pt>
                <c:pt idx="504">
                  <c:v>5050</c:v>
                </c:pt>
                <c:pt idx="505">
                  <c:v>5060</c:v>
                </c:pt>
                <c:pt idx="506">
                  <c:v>5070</c:v>
                </c:pt>
                <c:pt idx="507">
                  <c:v>5080</c:v>
                </c:pt>
                <c:pt idx="508">
                  <c:v>5090</c:v>
                </c:pt>
                <c:pt idx="509">
                  <c:v>5100</c:v>
                </c:pt>
                <c:pt idx="510">
                  <c:v>5110</c:v>
                </c:pt>
                <c:pt idx="511">
                  <c:v>5120</c:v>
                </c:pt>
                <c:pt idx="512">
                  <c:v>5130</c:v>
                </c:pt>
                <c:pt idx="513">
                  <c:v>5140</c:v>
                </c:pt>
                <c:pt idx="514">
                  <c:v>5150</c:v>
                </c:pt>
                <c:pt idx="515">
                  <c:v>5160</c:v>
                </c:pt>
                <c:pt idx="516">
                  <c:v>5170</c:v>
                </c:pt>
                <c:pt idx="517">
                  <c:v>5180</c:v>
                </c:pt>
                <c:pt idx="518">
                  <c:v>5190</c:v>
                </c:pt>
                <c:pt idx="519">
                  <c:v>5200</c:v>
                </c:pt>
                <c:pt idx="520">
                  <c:v>5210</c:v>
                </c:pt>
                <c:pt idx="521">
                  <c:v>5220</c:v>
                </c:pt>
                <c:pt idx="522">
                  <c:v>5230</c:v>
                </c:pt>
                <c:pt idx="523">
                  <c:v>5240</c:v>
                </c:pt>
                <c:pt idx="524">
                  <c:v>5250</c:v>
                </c:pt>
                <c:pt idx="525">
                  <c:v>5260</c:v>
                </c:pt>
                <c:pt idx="526">
                  <c:v>5270</c:v>
                </c:pt>
                <c:pt idx="527">
                  <c:v>5280</c:v>
                </c:pt>
                <c:pt idx="528">
                  <c:v>5290</c:v>
                </c:pt>
                <c:pt idx="529">
                  <c:v>5300</c:v>
                </c:pt>
                <c:pt idx="530">
                  <c:v>5310</c:v>
                </c:pt>
                <c:pt idx="531">
                  <c:v>5320</c:v>
                </c:pt>
                <c:pt idx="532">
                  <c:v>5330</c:v>
                </c:pt>
                <c:pt idx="533">
                  <c:v>5340</c:v>
                </c:pt>
                <c:pt idx="534">
                  <c:v>5350</c:v>
                </c:pt>
                <c:pt idx="535">
                  <c:v>5360</c:v>
                </c:pt>
                <c:pt idx="536">
                  <c:v>5370</c:v>
                </c:pt>
                <c:pt idx="537">
                  <c:v>5380</c:v>
                </c:pt>
                <c:pt idx="538">
                  <c:v>5390</c:v>
                </c:pt>
                <c:pt idx="539">
                  <c:v>5400</c:v>
                </c:pt>
                <c:pt idx="540">
                  <c:v>5410</c:v>
                </c:pt>
                <c:pt idx="541">
                  <c:v>5420</c:v>
                </c:pt>
                <c:pt idx="542">
                  <c:v>5430</c:v>
                </c:pt>
                <c:pt idx="543">
                  <c:v>5440</c:v>
                </c:pt>
                <c:pt idx="544">
                  <c:v>5450</c:v>
                </c:pt>
                <c:pt idx="545">
                  <c:v>5460</c:v>
                </c:pt>
                <c:pt idx="546">
                  <c:v>5470</c:v>
                </c:pt>
                <c:pt idx="547">
                  <c:v>5480</c:v>
                </c:pt>
                <c:pt idx="548">
                  <c:v>5490</c:v>
                </c:pt>
                <c:pt idx="549">
                  <c:v>5500</c:v>
                </c:pt>
                <c:pt idx="550">
                  <c:v>5510</c:v>
                </c:pt>
                <c:pt idx="551">
                  <c:v>5520</c:v>
                </c:pt>
                <c:pt idx="552">
                  <c:v>5530</c:v>
                </c:pt>
                <c:pt idx="553">
                  <c:v>5540</c:v>
                </c:pt>
                <c:pt idx="554">
                  <c:v>5550</c:v>
                </c:pt>
                <c:pt idx="555">
                  <c:v>5560</c:v>
                </c:pt>
                <c:pt idx="556">
                  <c:v>5570</c:v>
                </c:pt>
                <c:pt idx="557">
                  <c:v>5580</c:v>
                </c:pt>
                <c:pt idx="558">
                  <c:v>5590</c:v>
                </c:pt>
                <c:pt idx="559">
                  <c:v>5600</c:v>
                </c:pt>
                <c:pt idx="560">
                  <c:v>5610</c:v>
                </c:pt>
                <c:pt idx="561">
                  <c:v>5620</c:v>
                </c:pt>
                <c:pt idx="562">
                  <c:v>5630</c:v>
                </c:pt>
                <c:pt idx="563">
                  <c:v>5640</c:v>
                </c:pt>
                <c:pt idx="564">
                  <c:v>5650</c:v>
                </c:pt>
                <c:pt idx="565">
                  <c:v>5660</c:v>
                </c:pt>
                <c:pt idx="566">
                  <c:v>5670</c:v>
                </c:pt>
                <c:pt idx="567">
                  <c:v>5680</c:v>
                </c:pt>
                <c:pt idx="568">
                  <c:v>5690</c:v>
                </c:pt>
                <c:pt idx="569">
                  <c:v>5700</c:v>
                </c:pt>
                <c:pt idx="570">
                  <c:v>5710</c:v>
                </c:pt>
                <c:pt idx="571">
                  <c:v>5720</c:v>
                </c:pt>
                <c:pt idx="572">
                  <c:v>5730</c:v>
                </c:pt>
                <c:pt idx="573">
                  <c:v>5740</c:v>
                </c:pt>
                <c:pt idx="574">
                  <c:v>5750</c:v>
                </c:pt>
                <c:pt idx="575">
                  <c:v>5760</c:v>
                </c:pt>
                <c:pt idx="576">
                  <c:v>5770</c:v>
                </c:pt>
                <c:pt idx="577">
                  <c:v>5780</c:v>
                </c:pt>
                <c:pt idx="578">
                  <c:v>5790</c:v>
                </c:pt>
                <c:pt idx="579">
                  <c:v>5800</c:v>
                </c:pt>
                <c:pt idx="580">
                  <c:v>5810</c:v>
                </c:pt>
                <c:pt idx="581">
                  <c:v>5820</c:v>
                </c:pt>
                <c:pt idx="582">
                  <c:v>5830</c:v>
                </c:pt>
                <c:pt idx="583">
                  <c:v>5840</c:v>
                </c:pt>
                <c:pt idx="584">
                  <c:v>5850</c:v>
                </c:pt>
                <c:pt idx="585">
                  <c:v>5860</c:v>
                </c:pt>
                <c:pt idx="586">
                  <c:v>5870</c:v>
                </c:pt>
                <c:pt idx="587">
                  <c:v>5880</c:v>
                </c:pt>
                <c:pt idx="588">
                  <c:v>5890</c:v>
                </c:pt>
                <c:pt idx="589">
                  <c:v>5900</c:v>
                </c:pt>
                <c:pt idx="590">
                  <c:v>5910</c:v>
                </c:pt>
                <c:pt idx="591">
                  <c:v>5920</c:v>
                </c:pt>
                <c:pt idx="592">
                  <c:v>5930</c:v>
                </c:pt>
                <c:pt idx="593">
                  <c:v>5940</c:v>
                </c:pt>
                <c:pt idx="594">
                  <c:v>5950</c:v>
                </c:pt>
                <c:pt idx="595">
                  <c:v>5960</c:v>
                </c:pt>
                <c:pt idx="596">
                  <c:v>5970</c:v>
                </c:pt>
                <c:pt idx="597">
                  <c:v>5980</c:v>
                </c:pt>
                <c:pt idx="598">
                  <c:v>5990</c:v>
                </c:pt>
                <c:pt idx="599">
                  <c:v>6000</c:v>
                </c:pt>
                <c:pt idx="600">
                  <c:v>6010</c:v>
                </c:pt>
                <c:pt idx="601">
                  <c:v>6020</c:v>
                </c:pt>
                <c:pt idx="602">
                  <c:v>6030</c:v>
                </c:pt>
                <c:pt idx="603">
                  <c:v>6040</c:v>
                </c:pt>
                <c:pt idx="604">
                  <c:v>6050</c:v>
                </c:pt>
                <c:pt idx="605">
                  <c:v>6060</c:v>
                </c:pt>
                <c:pt idx="606">
                  <c:v>6070</c:v>
                </c:pt>
                <c:pt idx="607">
                  <c:v>6080</c:v>
                </c:pt>
                <c:pt idx="608">
                  <c:v>6090</c:v>
                </c:pt>
                <c:pt idx="609">
                  <c:v>6100</c:v>
                </c:pt>
                <c:pt idx="610">
                  <c:v>6110</c:v>
                </c:pt>
                <c:pt idx="611">
                  <c:v>6120</c:v>
                </c:pt>
                <c:pt idx="612">
                  <c:v>6130</c:v>
                </c:pt>
                <c:pt idx="613">
                  <c:v>6140</c:v>
                </c:pt>
                <c:pt idx="614">
                  <c:v>6150</c:v>
                </c:pt>
                <c:pt idx="615">
                  <c:v>6160</c:v>
                </c:pt>
                <c:pt idx="616">
                  <c:v>6170</c:v>
                </c:pt>
                <c:pt idx="617">
                  <c:v>6180</c:v>
                </c:pt>
                <c:pt idx="618">
                  <c:v>6190</c:v>
                </c:pt>
                <c:pt idx="619">
                  <c:v>6200</c:v>
                </c:pt>
                <c:pt idx="620">
                  <c:v>6210</c:v>
                </c:pt>
                <c:pt idx="621">
                  <c:v>6220</c:v>
                </c:pt>
                <c:pt idx="622">
                  <c:v>6230</c:v>
                </c:pt>
                <c:pt idx="623">
                  <c:v>6240</c:v>
                </c:pt>
                <c:pt idx="624">
                  <c:v>6250</c:v>
                </c:pt>
                <c:pt idx="625">
                  <c:v>6260</c:v>
                </c:pt>
                <c:pt idx="626">
                  <c:v>6270</c:v>
                </c:pt>
                <c:pt idx="627">
                  <c:v>6280</c:v>
                </c:pt>
                <c:pt idx="628">
                  <c:v>6290</c:v>
                </c:pt>
                <c:pt idx="629">
                  <c:v>6300</c:v>
                </c:pt>
                <c:pt idx="630">
                  <c:v>6310</c:v>
                </c:pt>
                <c:pt idx="631">
                  <c:v>6320</c:v>
                </c:pt>
                <c:pt idx="632">
                  <c:v>6330</c:v>
                </c:pt>
                <c:pt idx="633">
                  <c:v>6340</c:v>
                </c:pt>
                <c:pt idx="634">
                  <c:v>6350</c:v>
                </c:pt>
                <c:pt idx="635">
                  <c:v>6360</c:v>
                </c:pt>
                <c:pt idx="636">
                  <c:v>6370</c:v>
                </c:pt>
                <c:pt idx="637">
                  <c:v>6380</c:v>
                </c:pt>
                <c:pt idx="638">
                  <c:v>6390</c:v>
                </c:pt>
                <c:pt idx="639">
                  <c:v>6400</c:v>
                </c:pt>
                <c:pt idx="640">
                  <c:v>6410</c:v>
                </c:pt>
                <c:pt idx="641">
                  <c:v>6420</c:v>
                </c:pt>
                <c:pt idx="642">
                  <c:v>6430</c:v>
                </c:pt>
                <c:pt idx="643">
                  <c:v>6440</c:v>
                </c:pt>
                <c:pt idx="644">
                  <c:v>6450</c:v>
                </c:pt>
                <c:pt idx="645">
                  <c:v>6460</c:v>
                </c:pt>
                <c:pt idx="646">
                  <c:v>6470</c:v>
                </c:pt>
                <c:pt idx="647">
                  <c:v>6480</c:v>
                </c:pt>
                <c:pt idx="648">
                  <c:v>6490</c:v>
                </c:pt>
                <c:pt idx="649">
                  <c:v>6500</c:v>
                </c:pt>
                <c:pt idx="650">
                  <c:v>6510</c:v>
                </c:pt>
                <c:pt idx="651">
                  <c:v>6520</c:v>
                </c:pt>
                <c:pt idx="652">
                  <c:v>6530</c:v>
                </c:pt>
                <c:pt idx="653">
                  <c:v>6540</c:v>
                </c:pt>
                <c:pt idx="654">
                  <c:v>6550</c:v>
                </c:pt>
                <c:pt idx="655">
                  <c:v>6560</c:v>
                </c:pt>
                <c:pt idx="656">
                  <c:v>6570</c:v>
                </c:pt>
                <c:pt idx="657">
                  <c:v>6580</c:v>
                </c:pt>
                <c:pt idx="658">
                  <c:v>6590</c:v>
                </c:pt>
                <c:pt idx="659">
                  <c:v>6600</c:v>
                </c:pt>
                <c:pt idx="660">
                  <c:v>6610</c:v>
                </c:pt>
                <c:pt idx="661">
                  <c:v>6620</c:v>
                </c:pt>
                <c:pt idx="662">
                  <c:v>6630</c:v>
                </c:pt>
                <c:pt idx="663">
                  <c:v>6640</c:v>
                </c:pt>
                <c:pt idx="664">
                  <c:v>6650</c:v>
                </c:pt>
                <c:pt idx="665">
                  <c:v>6660</c:v>
                </c:pt>
                <c:pt idx="666">
                  <c:v>6670</c:v>
                </c:pt>
                <c:pt idx="667">
                  <c:v>6680</c:v>
                </c:pt>
                <c:pt idx="668">
                  <c:v>6690</c:v>
                </c:pt>
                <c:pt idx="669">
                  <c:v>6700</c:v>
                </c:pt>
                <c:pt idx="670">
                  <c:v>6710</c:v>
                </c:pt>
                <c:pt idx="671">
                  <c:v>6720</c:v>
                </c:pt>
                <c:pt idx="672">
                  <c:v>6730</c:v>
                </c:pt>
                <c:pt idx="673">
                  <c:v>6740</c:v>
                </c:pt>
                <c:pt idx="674">
                  <c:v>6750</c:v>
                </c:pt>
                <c:pt idx="675">
                  <c:v>6760</c:v>
                </c:pt>
                <c:pt idx="676">
                  <c:v>6770</c:v>
                </c:pt>
                <c:pt idx="677">
                  <c:v>6780</c:v>
                </c:pt>
                <c:pt idx="678">
                  <c:v>6790</c:v>
                </c:pt>
                <c:pt idx="679">
                  <c:v>6800</c:v>
                </c:pt>
                <c:pt idx="680">
                  <c:v>6810</c:v>
                </c:pt>
                <c:pt idx="681">
                  <c:v>6820</c:v>
                </c:pt>
                <c:pt idx="682">
                  <c:v>6830</c:v>
                </c:pt>
                <c:pt idx="683">
                  <c:v>6840</c:v>
                </c:pt>
                <c:pt idx="684">
                  <c:v>6850</c:v>
                </c:pt>
                <c:pt idx="685">
                  <c:v>6860</c:v>
                </c:pt>
                <c:pt idx="686">
                  <c:v>6870</c:v>
                </c:pt>
                <c:pt idx="687">
                  <c:v>6880</c:v>
                </c:pt>
                <c:pt idx="688">
                  <c:v>6890</c:v>
                </c:pt>
                <c:pt idx="689">
                  <c:v>6900</c:v>
                </c:pt>
                <c:pt idx="690">
                  <c:v>6910</c:v>
                </c:pt>
                <c:pt idx="691">
                  <c:v>6920</c:v>
                </c:pt>
                <c:pt idx="692">
                  <c:v>6930</c:v>
                </c:pt>
                <c:pt idx="693">
                  <c:v>6940</c:v>
                </c:pt>
                <c:pt idx="694">
                  <c:v>6950</c:v>
                </c:pt>
                <c:pt idx="695">
                  <c:v>6960</c:v>
                </c:pt>
                <c:pt idx="696">
                  <c:v>6970</c:v>
                </c:pt>
                <c:pt idx="697">
                  <c:v>6980</c:v>
                </c:pt>
                <c:pt idx="698">
                  <c:v>6990</c:v>
                </c:pt>
                <c:pt idx="699">
                  <c:v>7000</c:v>
                </c:pt>
                <c:pt idx="700">
                  <c:v>7010</c:v>
                </c:pt>
                <c:pt idx="701">
                  <c:v>7020</c:v>
                </c:pt>
                <c:pt idx="702">
                  <c:v>7030</c:v>
                </c:pt>
                <c:pt idx="703">
                  <c:v>7040</c:v>
                </c:pt>
                <c:pt idx="704">
                  <c:v>7050</c:v>
                </c:pt>
                <c:pt idx="705">
                  <c:v>7060</c:v>
                </c:pt>
                <c:pt idx="706">
                  <c:v>7070</c:v>
                </c:pt>
                <c:pt idx="707">
                  <c:v>7080</c:v>
                </c:pt>
                <c:pt idx="708">
                  <c:v>7090</c:v>
                </c:pt>
                <c:pt idx="709">
                  <c:v>7100</c:v>
                </c:pt>
                <c:pt idx="710">
                  <c:v>7110</c:v>
                </c:pt>
                <c:pt idx="711">
                  <c:v>7120</c:v>
                </c:pt>
                <c:pt idx="712">
                  <c:v>7130</c:v>
                </c:pt>
                <c:pt idx="713">
                  <c:v>7140</c:v>
                </c:pt>
                <c:pt idx="714">
                  <c:v>7150</c:v>
                </c:pt>
                <c:pt idx="715">
                  <c:v>7160</c:v>
                </c:pt>
                <c:pt idx="716">
                  <c:v>7170</c:v>
                </c:pt>
                <c:pt idx="717">
                  <c:v>7180</c:v>
                </c:pt>
                <c:pt idx="718">
                  <c:v>7190</c:v>
                </c:pt>
                <c:pt idx="719">
                  <c:v>7200</c:v>
                </c:pt>
                <c:pt idx="720">
                  <c:v>7210</c:v>
                </c:pt>
                <c:pt idx="721">
                  <c:v>7220</c:v>
                </c:pt>
                <c:pt idx="722">
                  <c:v>7230</c:v>
                </c:pt>
                <c:pt idx="723">
                  <c:v>7240</c:v>
                </c:pt>
                <c:pt idx="724">
                  <c:v>7250</c:v>
                </c:pt>
                <c:pt idx="725">
                  <c:v>7260</c:v>
                </c:pt>
                <c:pt idx="726">
                  <c:v>7270</c:v>
                </c:pt>
                <c:pt idx="727">
                  <c:v>7280</c:v>
                </c:pt>
                <c:pt idx="728">
                  <c:v>7290</c:v>
                </c:pt>
                <c:pt idx="729">
                  <c:v>7300</c:v>
                </c:pt>
                <c:pt idx="730">
                  <c:v>7310</c:v>
                </c:pt>
                <c:pt idx="731">
                  <c:v>7320</c:v>
                </c:pt>
                <c:pt idx="732">
                  <c:v>7330</c:v>
                </c:pt>
                <c:pt idx="733">
                  <c:v>7340</c:v>
                </c:pt>
                <c:pt idx="734">
                  <c:v>7350</c:v>
                </c:pt>
                <c:pt idx="735">
                  <c:v>7360</c:v>
                </c:pt>
                <c:pt idx="736">
                  <c:v>7370</c:v>
                </c:pt>
                <c:pt idx="737">
                  <c:v>7380</c:v>
                </c:pt>
                <c:pt idx="738">
                  <c:v>7390</c:v>
                </c:pt>
                <c:pt idx="739">
                  <c:v>7400</c:v>
                </c:pt>
                <c:pt idx="740">
                  <c:v>7410</c:v>
                </c:pt>
                <c:pt idx="741">
                  <c:v>7420</c:v>
                </c:pt>
                <c:pt idx="742">
                  <c:v>7430</c:v>
                </c:pt>
                <c:pt idx="743">
                  <c:v>7440</c:v>
                </c:pt>
                <c:pt idx="744">
                  <c:v>7450</c:v>
                </c:pt>
                <c:pt idx="745">
                  <c:v>7460</c:v>
                </c:pt>
                <c:pt idx="746">
                  <c:v>7470</c:v>
                </c:pt>
                <c:pt idx="747">
                  <c:v>7480</c:v>
                </c:pt>
                <c:pt idx="748">
                  <c:v>7490</c:v>
                </c:pt>
                <c:pt idx="749">
                  <c:v>7500</c:v>
                </c:pt>
                <c:pt idx="750">
                  <c:v>7510</c:v>
                </c:pt>
                <c:pt idx="751">
                  <c:v>7520</c:v>
                </c:pt>
                <c:pt idx="752">
                  <c:v>7530</c:v>
                </c:pt>
                <c:pt idx="753">
                  <c:v>7540</c:v>
                </c:pt>
                <c:pt idx="754">
                  <c:v>7550</c:v>
                </c:pt>
                <c:pt idx="755">
                  <c:v>7560</c:v>
                </c:pt>
                <c:pt idx="756">
                  <c:v>7570</c:v>
                </c:pt>
                <c:pt idx="757">
                  <c:v>7580</c:v>
                </c:pt>
                <c:pt idx="758">
                  <c:v>7590</c:v>
                </c:pt>
                <c:pt idx="759">
                  <c:v>7600</c:v>
                </c:pt>
                <c:pt idx="760">
                  <c:v>7610</c:v>
                </c:pt>
                <c:pt idx="761">
                  <c:v>7620</c:v>
                </c:pt>
                <c:pt idx="762">
                  <c:v>7630</c:v>
                </c:pt>
                <c:pt idx="763">
                  <c:v>7640</c:v>
                </c:pt>
                <c:pt idx="764">
                  <c:v>7650</c:v>
                </c:pt>
                <c:pt idx="765">
                  <c:v>7660</c:v>
                </c:pt>
                <c:pt idx="766">
                  <c:v>7670</c:v>
                </c:pt>
                <c:pt idx="767">
                  <c:v>7680</c:v>
                </c:pt>
                <c:pt idx="768">
                  <c:v>7690</c:v>
                </c:pt>
                <c:pt idx="769">
                  <c:v>7700</c:v>
                </c:pt>
                <c:pt idx="770">
                  <c:v>7710</c:v>
                </c:pt>
                <c:pt idx="771">
                  <c:v>7720</c:v>
                </c:pt>
                <c:pt idx="772">
                  <c:v>7730</c:v>
                </c:pt>
                <c:pt idx="773">
                  <c:v>7740</c:v>
                </c:pt>
                <c:pt idx="774">
                  <c:v>7750</c:v>
                </c:pt>
                <c:pt idx="775">
                  <c:v>7760</c:v>
                </c:pt>
                <c:pt idx="776">
                  <c:v>7770</c:v>
                </c:pt>
                <c:pt idx="777">
                  <c:v>7780</c:v>
                </c:pt>
                <c:pt idx="778">
                  <c:v>7790</c:v>
                </c:pt>
                <c:pt idx="779">
                  <c:v>7800</c:v>
                </c:pt>
                <c:pt idx="780">
                  <c:v>7810</c:v>
                </c:pt>
                <c:pt idx="781">
                  <c:v>7820</c:v>
                </c:pt>
                <c:pt idx="782">
                  <c:v>7830</c:v>
                </c:pt>
                <c:pt idx="783">
                  <c:v>7840</c:v>
                </c:pt>
                <c:pt idx="784">
                  <c:v>7850</c:v>
                </c:pt>
                <c:pt idx="785">
                  <c:v>7860</c:v>
                </c:pt>
                <c:pt idx="786">
                  <c:v>7870</c:v>
                </c:pt>
                <c:pt idx="787">
                  <c:v>7880</c:v>
                </c:pt>
                <c:pt idx="788">
                  <c:v>7890</c:v>
                </c:pt>
                <c:pt idx="789">
                  <c:v>7900</c:v>
                </c:pt>
                <c:pt idx="790">
                  <c:v>7910</c:v>
                </c:pt>
                <c:pt idx="791">
                  <c:v>7920</c:v>
                </c:pt>
                <c:pt idx="792">
                  <c:v>7930</c:v>
                </c:pt>
                <c:pt idx="793">
                  <c:v>7940</c:v>
                </c:pt>
                <c:pt idx="794">
                  <c:v>7950</c:v>
                </c:pt>
                <c:pt idx="795">
                  <c:v>7960</c:v>
                </c:pt>
                <c:pt idx="796">
                  <c:v>7970</c:v>
                </c:pt>
                <c:pt idx="797">
                  <c:v>7980</c:v>
                </c:pt>
                <c:pt idx="798">
                  <c:v>7990</c:v>
                </c:pt>
                <c:pt idx="799">
                  <c:v>8000</c:v>
                </c:pt>
                <c:pt idx="800">
                  <c:v>8010</c:v>
                </c:pt>
                <c:pt idx="801">
                  <c:v>8020</c:v>
                </c:pt>
                <c:pt idx="802">
                  <c:v>8030</c:v>
                </c:pt>
                <c:pt idx="803">
                  <c:v>8040</c:v>
                </c:pt>
                <c:pt idx="804">
                  <c:v>8050</c:v>
                </c:pt>
                <c:pt idx="805">
                  <c:v>8060</c:v>
                </c:pt>
                <c:pt idx="806">
                  <c:v>8070</c:v>
                </c:pt>
                <c:pt idx="807">
                  <c:v>8080</c:v>
                </c:pt>
                <c:pt idx="808">
                  <c:v>8090</c:v>
                </c:pt>
                <c:pt idx="809">
                  <c:v>8100</c:v>
                </c:pt>
                <c:pt idx="810">
                  <c:v>8110</c:v>
                </c:pt>
                <c:pt idx="811">
                  <c:v>8120</c:v>
                </c:pt>
                <c:pt idx="812">
                  <c:v>8130</c:v>
                </c:pt>
                <c:pt idx="813">
                  <c:v>8140</c:v>
                </c:pt>
                <c:pt idx="814">
                  <c:v>8150</c:v>
                </c:pt>
                <c:pt idx="815">
                  <c:v>8160</c:v>
                </c:pt>
                <c:pt idx="816">
                  <c:v>8170</c:v>
                </c:pt>
                <c:pt idx="817">
                  <c:v>8180</c:v>
                </c:pt>
                <c:pt idx="818">
                  <c:v>8190</c:v>
                </c:pt>
                <c:pt idx="819">
                  <c:v>8200</c:v>
                </c:pt>
                <c:pt idx="820">
                  <c:v>8210</c:v>
                </c:pt>
                <c:pt idx="821">
                  <c:v>8220</c:v>
                </c:pt>
                <c:pt idx="822">
                  <c:v>8230</c:v>
                </c:pt>
                <c:pt idx="823">
                  <c:v>8240</c:v>
                </c:pt>
                <c:pt idx="824">
                  <c:v>8250</c:v>
                </c:pt>
                <c:pt idx="825">
                  <c:v>8260</c:v>
                </c:pt>
                <c:pt idx="826">
                  <c:v>8270</c:v>
                </c:pt>
                <c:pt idx="827">
                  <c:v>8280</c:v>
                </c:pt>
                <c:pt idx="828">
                  <c:v>8290</c:v>
                </c:pt>
                <c:pt idx="829">
                  <c:v>8300</c:v>
                </c:pt>
                <c:pt idx="830">
                  <c:v>8310</c:v>
                </c:pt>
                <c:pt idx="831">
                  <c:v>8320</c:v>
                </c:pt>
                <c:pt idx="832">
                  <c:v>8330</c:v>
                </c:pt>
                <c:pt idx="833">
                  <c:v>8340</c:v>
                </c:pt>
                <c:pt idx="834">
                  <c:v>8350</c:v>
                </c:pt>
                <c:pt idx="835">
                  <c:v>8360</c:v>
                </c:pt>
                <c:pt idx="836">
                  <c:v>8370</c:v>
                </c:pt>
                <c:pt idx="837">
                  <c:v>8380</c:v>
                </c:pt>
                <c:pt idx="838">
                  <c:v>8390</c:v>
                </c:pt>
                <c:pt idx="839">
                  <c:v>8400</c:v>
                </c:pt>
                <c:pt idx="840">
                  <c:v>8410</c:v>
                </c:pt>
                <c:pt idx="841">
                  <c:v>8420</c:v>
                </c:pt>
                <c:pt idx="842">
                  <c:v>8430</c:v>
                </c:pt>
                <c:pt idx="843">
                  <c:v>8440</c:v>
                </c:pt>
                <c:pt idx="844">
                  <c:v>8450</c:v>
                </c:pt>
                <c:pt idx="845">
                  <c:v>8460</c:v>
                </c:pt>
                <c:pt idx="846">
                  <c:v>8470</c:v>
                </c:pt>
                <c:pt idx="847">
                  <c:v>8480</c:v>
                </c:pt>
                <c:pt idx="848">
                  <c:v>8490</c:v>
                </c:pt>
                <c:pt idx="849">
                  <c:v>8500</c:v>
                </c:pt>
                <c:pt idx="850">
                  <c:v>8510</c:v>
                </c:pt>
                <c:pt idx="851">
                  <c:v>8520</c:v>
                </c:pt>
                <c:pt idx="852">
                  <c:v>8530</c:v>
                </c:pt>
                <c:pt idx="853">
                  <c:v>8540</c:v>
                </c:pt>
                <c:pt idx="854">
                  <c:v>8550</c:v>
                </c:pt>
                <c:pt idx="855">
                  <c:v>8560</c:v>
                </c:pt>
                <c:pt idx="856">
                  <c:v>8570</c:v>
                </c:pt>
                <c:pt idx="857">
                  <c:v>8580</c:v>
                </c:pt>
                <c:pt idx="858">
                  <c:v>8590</c:v>
                </c:pt>
                <c:pt idx="859">
                  <c:v>8600</c:v>
                </c:pt>
                <c:pt idx="860">
                  <c:v>8610</c:v>
                </c:pt>
                <c:pt idx="861">
                  <c:v>8620</c:v>
                </c:pt>
                <c:pt idx="862">
                  <c:v>8630</c:v>
                </c:pt>
                <c:pt idx="863">
                  <c:v>8640</c:v>
                </c:pt>
                <c:pt idx="864">
                  <c:v>8650</c:v>
                </c:pt>
                <c:pt idx="865">
                  <c:v>8660</c:v>
                </c:pt>
                <c:pt idx="866">
                  <c:v>8670</c:v>
                </c:pt>
                <c:pt idx="867">
                  <c:v>8680</c:v>
                </c:pt>
                <c:pt idx="868">
                  <c:v>8690</c:v>
                </c:pt>
                <c:pt idx="869">
                  <c:v>8700</c:v>
                </c:pt>
                <c:pt idx="870">
                  <c:v>8710</c:v>
                </c:pt>
                <c:pt idx="871">
                  <c:v>8720</c:v>
                </c:pt>
                <c:pt idx="872">
                  <c:v>8730</c:v>
                </c:pt>
                <c:pt idx="873">
                  <c:v>8740</c:v>
                </c:pt>
                <c:pt idx="874">
                  <c:v>8750</c:v>
                </c:pt>
                <c:pt idx="875">
                  <c:v>8760</c:v>
                </c:pt>
                <c:pt idx="876">
                  <c:v>8770</c:v>
                </c:pt>
                <c:pt idx="877">
                  <c:v>8780</c:v>
                </c:pt>
                <c:pt idx="878">
                  <c:v>8790</c:v>
                </c:pt>
                <c:pt idx="879">
                  <c:v>8800</c:v>
                </c:pt>
                <c:pt idx="880">
                  <c:v>8810</c:v>
                </c:pt>
                <c:pt idx="881">
                  <c:v>8820</c:v>
                </c:pt>
                <c:pt idx="882">
                  <c:v>8830</c:v>
                </c:pt>
                <c:pt idx="883">
                  <c:v>8840</c:v>
                </c:pt>
                <c:pt idx="884">
                  <c:v>8850</c:v>
                </c:pt>
                <c:pt idx="885">
                  <c:v>8860</c:v>
                </c:pt>
                <c:pt idx="886">
                  <c:v>8870</c:v>
                </c:pt>
                <c:pt idx="887">
                  <c:v>8880</c:v>
                </c:pt>
                <c:pt idx="888">
                  <c:v>8890</c:v>
                </c:pt>
                <c:pt idx="889">
                  <c:v>8900</c:v>
                </c:pt>
                <c:pt idx="890">
                  <c:v>8910</c:v>
                </c:pt>
                <c:pt idx="891">
                  <c:v>8920</c:v>
                </c:pt>
                <c:pt idx="892">
                  <c:v>8930</c:v>
                </c:pt>
                <c:pt idx="893">
                  <c:v>8940</c:v>
                </c:pt>
                <c:pt idx="894">
                  <c:v>8950</c:v>
                </c:pt>
                <c:pt idx="895">
                  <c:v>8960</c:v>
                </c:pt>
                <c:pt idx="896">
                  <c:v>8970</c:v>
                </c:pt>
                <c:pt idx="897">
                  <c:v>8980</c:v>
                </c:pt>
                <c:pt idx="898">
                  <c:v>8990</c:v>
                </c:pt>
                <c:pt idx="899">
                  <c:v>9000</c:v>
                </c:pt>
                <c:pt idx="900">
                  <c:v>9010</c:v>
                </c:pt>
                <c:pt idx="901">
                  <c:v>9020</c:v>
                </c:pt>
                <c:pt idx="902">
                  <c:v>9030</c:v>
                </c:pt>
                <c:pt idx="903">
                  <c:v>9040</c:v>
                </c:pt>
                <c:pt idx="904">
                  <c:v>9050</c:v>
                </c:pt>
                <c:pt idx="905">
                  <c:v>9060</c:v>
                </c:pt>
                <c:pt idx="906">
                  <c:v>9070</c:v>
                </c:pt>
                <c:pt idx="907">
                  <c:v>9080</c:v>
                </c:pt>
                <c:pt idx="908">
                  <c:v>9090</c:v>
                </c:pt>
                <c:pt idx="909">
                  <c:v>9100</c:v>
                </c:pt>
                <c:pt idx="910">
                  <c:v>9110</c:v>
                </c:pt>
                <c:pt idx="911">
                  <c:v>9120</c:v>
                </c:pt>
                <c:pt idx="912">
                  <c:v>9130</c:v>
                </c:pt>
                <c:pt idx="913">
                  <c:v>9140</c:v>
                </c:pt>
                <c:pt idx="914">
                  <c:v>9150</c:v>
                </c:pt>
                <c:pt idx="915">
                  <c:v>9160</c:v>
                </c:pt>
                <c:pt idx="916">
                  <c:v>9170</c:v>
                </c:pt>
                <c:pt idx="917">
                  <c:v>9180</c:v>
                </c:pt>
                <c:pt idx="918">
                  <c:v>9190</c:v>
                </c:pt>
                <c:pt idx="919">
                  <c:v>9200</c:v>
                </c:pt>
                <c:pt idx="920">
                  <c:v>9210</c:v>
                </c:pt>
                <c:pt idx="921">
                  <c:v>9220</c:v>
                </c:pt>
                <c:pt idx="922">
                  <c:v>9230</c:v>
                </c:pt>
                <c:pt idx="923">
                  <c:v>9240</c:v>
                </c:pt>
                <c:pt idx="924">
                  <c:v>9250</c:v>
                </c:pt>
                <c:pt idx="925">
                  <c:v>9260</c:v>
                </c:pt>
                <c:pt idx="926">
                  <c:v>9270</c:v>
                </c:pt>
                <c:pt idx="927">
                  <c:v>9280</c:v>
                </c:pt>
                <c:pt idx="928">
                  <c:v>9290</c:v>
                </c:pt>
                <c:pt idx="929">
                  <c:v>9300</c:v>
                </c:pt>
                <c:pt idx="930">
                  <c:v>9310</c:v>
                </c:pt>
                <c:pt idx="931">
                  <c:v>9320</c:v>
                </c:pt>
                <c:pt idx="932">
                  <c:v>9330</c:v>
                </c:pt>
                <c:pt idx="933">
                  <c:v>9340</c:v>
                </c:pt>
                <c:pt idx="934">
                  <c:v>9350</c:v>
                </c:pt>
                <c:pt idx="935">
                  <c:v>9360</c:v>
                </c:pt>
                <c:pt idx="936">
                  <c:v>9370</c:v>
                </c:pt>
                <c:pt idx="937">
                  <c:v>9380</c:v>
                </c:pt>
                <c:pt idx="938">
                  <c:v>9390</c:v>
                </c:pt>
                <c:pt idx="939">
                  <c:v>9400</c:v>
                </c:pt>
                <c:pt idx="940">
                  <c:v>9410</c:v>
                </c:pt>
                <c:pt idx="941">
                  <c:v>9420</c:v>
                </c:pt>
                <c:pt idx="942">
                  <c:v>9430</c:v>
                </c:pt>
                <c:pt idx="943">
                  <c:v>9440</c:v>
                </c:pt>
                <c:pt idx="944">
                  <c:v>9450</c:v>
                </c:pt>
                <c:pt idx="945">
                  <c:v>9460</c:v>
                </c:pt>
                <c:pt idx="946">
                  <c:v>9470</c:v>
                </c:pt>
                <c:pt idx="947">
                  <c:v>9480</c:v>
                </c:pt>
                <c:pt idx="948">
                  <c:v>9490</c:v>
                </c:pt>
                <c:pt idx="949">
                  <c:v>9500</c:v>
                </c:pt>
                <c:pt idx="950">
                  <c:v>9510</c:v>
                </c:pt>
                <c:pt idx="951">
                  <c:v>9520</c:v>
                </c:pt>
                <c:pt idx="952">
                  <c:v>9530</c:v>
                </c:pt>
                <c:pt idx="953">
                  <c:v>9540</c:v>
                </c:pt>
                <c:pt idx="954">
                  <c:v>9550</c:v>
                </c:pt>
                <c:pt idx="955">
                  <c:v>9560</c:v>
                </c:pt>
                <c:pt idx="956">
                  <c:v>9570</c:v>
                </c:pt>
                <c:pt idx="957">
                  <c:v>9580</c:v>
                </c:pt>
                <c:pt idx="958">
                  <c:v>9590</c:v>
                </c:pt>
                <c:pt idx="959">
                  <c:v>9600</c:v>
                </c:pt>
                <c:pt idx="960">
                  <c:v>9610</c:v>
                </c:pt>
                <c:pt idx="961">
                  <c:v>9620</c:v>
                </c:pt>
                <c:pt idx="962">
                  <c:v>9630</c:v>
                </c:pt>
                <c:pt idx="963">
                  <c:v>9640</c:v>
                </c:pt>
                <c:pt idx="964">
                  <c:v>9650</c:v>
                </c:pt>
                <c:pt idx="965">
                  <c:v>9660</c:v>
                </c:pt>
                <c:pt idx="966">
                  <c:v>9670</c:v>
                </c:pt>
                <c:pt idx="967">
                  <c:v>9680</c:v>
                </c:pt>
                <c:pt idx="968">
                  <c:v>9690</c:v>
                </c:pt>
                <c:pt idx="969">
                  <c:v>9700</c:v>
                </c:pt>
                <c:pt idx="970">
                  <c:v>9710</c:v>
                </c:pt>
                <c:pt idx="971">
                  <c:v>9720</c:v>
                </c:pt>
                <c:pt idx="972">
                  <c:v>9730</c:v>
                </c:pt>
                <c:pt idx="973">
                  <c:v>9740</c:v>
                </c:pt>
                <c:pt idx="974">
                  <c:v>9750</c:v>
                </c:pt>
                <c:pt idx="975">
                  <c:v>9760</c:v>
                </c:pt>
                <c:pt idx="976">
                  <c:v>9770</c:v>
                </c:pt>
                <c:pt idx="977">
                  <c:v>9780</c:v>
                </c:pt>
                <c:pt idx="978">
                  <c:v>9790</c:v>
                </c:pt>
                <c:pt idx="979">
                  <c:v>9800</c:v>
                </c:pt>
                <c:pt idx="980">
                  <c:v>9810</c:v>
                </c:pt>
                <c:pt idx="981">
                  <c:v>9820</c:v>
                </c:pt>
                <c:pt idx="982">
                  <c:v>9830</c:v>
                </c:pt>
                <c:pt idx="983">
                  <c:v>9840</c:v>
                </c:pt>
                <c:pt idx="984">
                  <c:v>9850</c:v>
                </c:pt>
                <c:pt idx="985">
                  <c:v>9860</c:v>
                </c:pt>
                <c:pt idx="986">
                  <c:v>9870</c:v>
                </c:pt>
                <c:pt idx="987">
                  <c:v>9880</c:v>
                </c:pt>
                <c:pt idx="988">
                  <c:v>9890</c:v>
                </c:pt>
                <c:pt idx="989">
                  <c:v>9900</c:v>
                </c:pt>
                <c:pt idx="990">
                  <c:v>9910</c:v>
                </c:pt>
                <c:pt idx="991">
                  <c:v>9920</c:v>
                </c:pt>
                <c:pt idx="992">
                  <c:v>9930</c:v>
                </c:pt>
                <c:pt idx="993">
                  <c:v>9940</c:v>
                </c:pt>
                <c:pt idx="994">
                  <c:v>9950</c:v>
                </c:pt>
                <c:pt idx="995">
                  <c:v>9960</c:v>
                </c:pt>
                <c:pt idx="996">
                  <c:v>9970</c:v>
                </c:pt>
                <c:pt idx="997">
                  <c:v>9980</c:v>
                </c:pt>
                <c:pt idx="998">
                  <c:v>9990</c:v>
                </c:pt>
                <c:pt idx="999">
                  <c:v>10000</c:v>
                </c:pt>
              </c:numCache>
            </c:numRef>
          </c:xVal>
          <c:yVal>
            <c:numRef>
              <c:f>List2!$L$2:$L$1001</c:f>
              <c:numCache>
                <c:formatCode>General</c:formatCode>
                <c:ptCount val="1000"/>
                <c:pt idx="0">
                  <c:v>51.832844574780047</c:v>
                </c:pt>
                <c:pt idx="1">
                  <c:v>55.351906158357764</c:v>
                </c:pt>
                <c:pt idx="2">
                  <c:v>59.824046920821111</c:v>
                </c:pt>
                <c:pt idx="3">
                  <c:v>62.756598240469216</c:v>
                </c:pt>
                <c:pt idx="4">
                  <c:v>64.296187683284472</c:v>
                </c:pt>
                <c:pt idx="5">
                  <c:v>67.668621700879768</c:v>
                </c:pt>
                <c:pt idx="6">
                  <c:v>69.501466275659809</c:v>
                </c:pt>
                <c:pt idx="7">
                  <c:v>70.381231671554232</c:v>
                </c:pt>
                <c:pt idx="8">
                  <c:v>71.480938416422262</c:v>
                </c:pt>
                <c:pt idx="9">
                  <c:v>73.46041055718473</c:v>
                </c:pt>
                <c:pt idx="10">
                  <c:v>74.046920821114384</c:v>
                </c:pt>
                <c:pt idx="11">
                  <c:v>74.633431085043981</c:v>
                </c:pt>
                <c:pt idx="12">
                  <c:v>75.733137829912025</c:v>
                </c:pt>
                <c:pt idx="13">
                  <c:v>76.612903225806463</c:v>
                </c:pt>
                <c:pt idx="14">
                  <c:v>77.199413489736088</c:v>
                </c:pt>
                <c:pt idx="15">
                  <c:v>77.492668621700901</c:v>
                </c:pt>
                <c:pt idx="16">
                  <c:v>77.859237536656849</c:v>
                </c:pt>
                <c:pt idx="17">
                  <c:v>78.152492668621676</c:v>
                </c:pt>
                <c:pt idx="18">
                  <c:v>78.665689149560109</c:v>
                </c:pt>
                <c:pt idx="19">
                  <c:v>78.665689149560109</c:v>
                </c:pt>
                <c:pt idx="20">
                  <c:v>78.739002932551287</c:v>
                </c:pt>
                <c:pt idx="21">
                  <c:v>78.885630498533715</c:v>
                </c:pt>
                <c:pt idx="22">
                  <c:v>79.032258064516128</c:v>
                </c:pt>
                <c:pt idx="23">
                  <c:v>79.178885630498485</c:v>
                </c:pt>
                <c:pt idx="24">
                  <c:v>78.885630498533715</c:v>
                </c:pt>
                <c:pt idx="25">
                  <c:v>79.178885630498485</c:v>
                </c:pt>
                <c:pt idx="26">
                  <c:v>79.545454545454533</c:v>
                </c:pt>
                <c:pt idx="27">
                  <c:v>79.398826979472162</c:v>
                </c:pt>
                <c:pt idx="28">
                  <c:v>79.618768328445739</c:v>
                </c:pt>
                <c:pt idx="29">
                  <c:v>79.985337243401744</c:v>
                </c:pt>
                <c:pt idx="30">
                  <c:v>80.278592375366557</c:v>
                </c:pt>
                <c:pt idx="31">
                  <c:v>80.498533724340191</c:v>
                </c:pt>
                <c:pt idx="32">
                  <c:v>80.57184750733137</c:v>
                </c:pt>
                <c:pt idx="33">
                  <c:v>80.498533724340191</c:v>
                </c:pt>
                <c:pt idx="34">
                  <c:v>80.718475073313783</c:v>
                </c:pt>
                <c:pt idx="35">
                  <c:v>80.938416422287403</c:v>
                </c:pt>
                <c:pt idx="36">
                  <c:v>81.231671554252202</c:v>
                </c:pt>
                <c:pt idx="37">
                  <c:v>81.451612903225822</c:v>
                </c:pt>
                <c:pt idx="38">
                  <c:v>81.6715542521994</c:v>
                </c:pt>
                <c:pt idx="39">
                  <c:v>81.451612903225822</c:v>
                </c:pt>
                <c:pt idx="40">
                  <c:v>81.524926686217043</c:v>
                </c:pt>
                <c:pt idx="41">
                  <c:v>81.891495601173034</c:v>
                </c:pt>
                <c:pt idx="42">
                  <c:v>81.964809384164226</c:v>
                </c:pt>
                <c:pt idx="43">
                  <c:v>82.038123167155433</c:v>
                </c:pt>
                <c:pt idx="44">
                  <c:v>82.111436950146611</c:v>
                </c:pt>
                <c:pt idx="45">
                  <c:v>81.818181818181785</c:v>
                </c:pt>
                <c:pt idx="46">
                  <c:v>81.964809384164226</c:v>
                </c:pt>
                <c:pt idx="47">
                  <c:v>81.964809384164226</c:v>
                </c:pt>
                <c:pt idx="48">
                  <c:v>82.038123167155433</c:v>
                </c:pt>
                <c:pt idx="49">
                  <c:v>81.891495601173034</c:v>
                </c:pt>
                <c:pt idx="50">
                  <c:v>81.818181818181785</c:v>
                </c:pt>
                <c:pt idx="51">
                  <c:v>81.891495601173034</c:v>
                </c:pt>
                <c:pt idx="52">
                  <c:v>82.038123167155433</c:v>
                </c:pt>
                <c:pt idx="53">
                  <c:v>82.111436950146611</c:v>
                </c:pt>
                <c:pt idx="54">
                  <c:v>81.964809384164226</c:v>
                </c:pt>
                <c:pt idx="55">
                  <c:v>81.891495601173034</c:v>
                </c:pt>
                <c:pt idx="56">
                  <c:v>81.6715542521994</c:v>
                </c:pt>
                <c:pt idx="57">
                  <c:v>81.818181818181785</c:v>
                </c:pt>
                <c:pt idx="58">
                  <c:v>81.744868035190621</c:v>
                </c:pt>
                <c:pt idx="59">
                  <c:v>81.6715542521994</c:v>
                </c:pt>
                <c:pt idx="60">
                  <c:v>81.451612903225822</c:v>
                </c:pt>
                <c:pt idx="61">
                  <c:v>81.451612903225822</c:v>
                </c:pt>
                <c:pt idx="62">
                  <c:v>81.158357771260967</c:v>
                </c:pt>
                <c:pt idx="63">
                  <c:v>81.231671554252202</c:v>
                </c:pt>
                <c:pt idx="64">
                  <c:v>81.451612903225822</c:v>
                </c:pt>
                <c:pt idx="65">
                  <c:v>81.524926686217043</c:v>
                </c:pt>
                <c:pt idx="66">
                  <c:v>81.6715542521994</c:v>
                </c:pt>
                <c:pt idx="67">
                  <c:v>81.598240469208221</c:v>
                </c:pt>
                <c:pt idx="68">
                  <c:v>81.524926686217043</c:v>
                </c:pt>
                <c:pt idx="69">
                  <c:v>81.451612903225822</c:v>
                </c:pt>
                <c:pt idx="70">
                  <c:v>81.524926686217043</c:v>
                </c:pt>
                <c:pt idx="71">
                  <c:v>81.598240469208221</c:v>
                </c:pt>
                <c:pt idx="72">
                  <c:v>81.451612903225822</c:v>
                </c:pt>
                <c:pt idx="73">
                  <c:v>81.304985337243409</c:v>
                </c:pt>
                <c:pt idx="74">
                  <c:v>81.304985337243409</c:v>
                </c:pt>
                <c:pt idx="75">
                  <c:v>81.378299120234587</c:v>
                </c:pt>
                <c:pt idx="76">
                  <c:v>81.524926686217043</c:v>
                </c:pt>
                <c:pt idx="77">
                  <c:v>81.598240469208221</c:v>
                </c:pt>
                <c:pt idx="78">
                  <c:v>81.598240469208221</c:v>
                </c:pt>
                <c:pt idx="79">
                  <c:v>81.6715542521994</c:v>
                </c:pt>
                <c:pt idx="80">
                  <c:v>81.524926686217043</c:v>
                </c:pt>
                <c:pt idx="81">
                  <c:v>81.451612903225822</c:v>
                </c:pt>
                <c:pt idx="82">
                  <c:v>81.524926686217043</c:v>
                </c:pt>
                <c:pt idx="83">
                  <c:v>81.378299120234587</c:v>
                </c:pt>
                <c:pt idx="84">
                  <c:v>81.524926686217043</c:v>
                </c:pt>
                <c:pt idx="85">
                  <c:v>81.598240469208221</c:v>
                </c:pt>
                <c:pt idx="86">
                  <c:v>81.451612903225822</c:v>
                </c:pt>
                <c:pt idx="87">
                  <c:v>81.598240469208221</c:v>
                </c:pt>
                <c:pt idx="88">
                  <c:v>81.6715542521994</c:v>
                </c:pt>
                <c:pt idx="89">
                  <c:v>81.598240469208221</c:v>
                </c:pt>
                <c:pt idx="90">
                  <c:v>81.964809384164226</c:v>
                </c:pt>
                <c:pt idx="91">
                  <c:v>81.744868035190621</c:v>
                </c:pt>
                <c:pt idx="92">
                  <c:v>81.818181818181785</c:v>
                </c:pt>
                <c:pt idx="93">
                  <c:v>81.744868035190621</c:v>
                </c:pt>
                <c:pt idx="94">
                  <c:v>81.524926686217043</c:v>
                </c:pt>
                <c:pt idx="95">
                  <c:v>81.524926686217043</c:v>
                </c:pt>
                <c:pt idx="96">
                  <c:v>81.451612903225822</c:v>
                </c:pt>
                <c:pt idx="97">
                  <c:v>81.598240469208221</c:v>
                </c:pt>
                <c:pt idx="98">
                  <c:v>81.598240469208221</c:v>
                </c:pt>
                <c:pt idx="99">
                  <c:v>81.6715542521994</c:v>
                </c:pt>
                <c:pt idx="100">
                  <c:v>81.818181818181785</c:v>
                </c:pt>
                <c:pt idx="101">
                  <c:v>81.891495601173034</c:v>
                </c:pt>
                <c:pt idx="102">
                  <c:v>81.891495601173034</c:v>
                </c:pt>
                <c:pt idx="103">
                  <c:v>81.744868035190621</c:v>
                </c:pt>
                <c:pt idx="104">
                  <c:v>81.744868035190621</c:v>
                </c:pt>
                <c:pt idx="105">
                  <c:v>81.818181818181785</c:v>
                </c:pt>
                <c:pt idx="106">
                  <c:v>81.891495601173034</c:v>
                </c:pt>
                <c:pt idx="107">
                  <c:v>81.964809384164226</c:v>
                </c:pt>
                <c:pt idx="108">
                  <c:v>81.964809384164226</c:v>
                </c:pt>
                <c:pt idx="109">
                  <c:v>81.891495601173034</c:v>
                </c:pt>
                <c:pt idx="110">
                  <c:v>81.818181818181785</c:v>
                </c:pt>
                <c:pt idx="111">
                  <c:v>81.891495601173034</c:v>
                </c:pt>
                <c:pt idx="112">
                  <c:v>81.891495601173034</c:v>
                </c:pt>
                <c:pt idx="113">
                  <c:v>81.891495601173034</c:v>
                </c:pt>
                <c:pt idx="114">
                  <c:v>81.744868035190621</c:v>
                </c:pt>
                <c:pt idx="115">
                  <c:v>81.818181818181785</c:v>
                </c:pt>
                <c:pt idx="116">
                  <c:v>81.818181818181785</c:v>
                </c:pt>
                <c:pt idx="117">
                  <c:v>81.744868035190621</c:v>
                </c:pt>
                <c:pt idx="118">
                  <c:v>81.744868035190621</c:v>
                </c:pt>
                <c:pt idx="119">
                  <c:v>81.744868035190621</c:v>
                </c:pt>
                <c:pt idx="120">
                  <c:v>81.964809384164226</c:v>
                </c:pt>
                <c:pt idx="121">
                  <c:v>81.964809384164226</c:v>
                </c:pt>
                <c:pt idx="122">
                  <c:v>82.038123167155433</c:v>
                </c:pt>
                <c:pt idx="123">
                  <c:v>82.111436950146611</c:v>
                </c:pt>
                <c:pt idx="124">
                  <c:v>82.038123167155433</c:v>
                </c:pt>
                <c:pt idx="125">
                  <c:v>82.111436950146611</c:v>
                </c:pt>
                <c:pt idx="126">
                  <c:v>82.184750733137818</c:v>
                </c:pt>
                <c:pt idx="127">
                  <c:v>82.184750733137818</c:v>
                </c:pt>
                <c:pt idx="128">
                  <c:v>82.184750733137818</c:v>
                </c:pt>
                <c:pt idx="129">
                  <c:v>82.331378299120217</c:v>
                </c:pt>
                <c:pt idx="130">
                  <c:v>82.184750733137818</c:v>
                </c:pt>
                <c:pt idx="131">
                  <c:v>82.184750733137818</c:v>
                </c:pt>
                <c:pt idx="132">
                  <c:v>82.184750733137818</c:v>
                </c:pt>
                <c:pt idx="133">
                  <c:v>82.184750733137818</c:v>
                </c:pt>
                <c:pt idx="134">
                  <c:v>81.964809384164226</c:v>
                </c:pt>
                <c:pt idx="135">
                  <c:v>81.891495601173034</c:v>
                </c:pt>
                <c:pt idx="136">
                  <c:v>81.891495601173034</c:v>
                </c:pt>
                <c:pt idx="137">
                  <c:v>82.038123167155433</c:v>
                </c:pt>
                <c:pt idx="138">
                  <c:v>82.038123167155433</c:v>
                </c:pt>
                <c:pt idx="139">
                  <c:v>82.184750733137818</c:v>
                </c:pt>
                <c:pt idx="140">
                  <c:v>82.184750733137818</c:v>
                </c:pt>
                <c:pt idx="141">
                  <c:v>82.184750733137818</c:v>
                </c:pt>
                <c:pt idx="142">
                  <c:v>82.258064516129025</c:v>
                </c:pt>
                <c:pt idx="143">
                  <c:v>82.184750733137818</c:v>
                </c:pt>
                <c:pt idx="144">
                  <c:v>82.038123167155433</c:v>
                </c:pt>
                <c:pt idx="145">
                  <c:v>82.038123167155433</c:v>
                </c:pt>
                <c:pt idx="146">
                  <c:v>81.6715542521994</c:v>
                </c:pt>
                <c:pt idx="147">
                  <c:v>81.598240469208221</c:v>
                </c:pt>
                <c:pt idx="148">
                  <c:v>81.6715542521994</c:v>
                </c:pt>
                <c:pt idx="149">
                  <c:v>81.598240469208221</c:v>
                </c:pt>
                <c:pt idx="150">
                  <c:v>81.524926686217043</c:v>
                </c:pt>
                <c:pt idx="151">
                  <c:v>81.524926686217043</c:v>
                </c:pt>
                <c:pt idx="152">
                  <c:v>81.598240469208221</c:v>
                </c:pt>
                <c:pt idx="153">
                  <c:v>81.524926686217043</c:v>
                </c:pt>
                <c:pt idx="154">
                  <c:v>81.598240469208221</c:v>
                </c:pt>
                <c:pt idx="155">
                  <c:v>81.524926686217043</c:v>
                </c:pt>
                <c:pt idx="156">
                  <c:v>81.524926686217043</c:v>
                </c:pt>
                <c:pt idx="157">
                  <c:v>81.524926686217043</c:v>
                </c:pt>
                <c:pt idx="158">
                  <c:v>81.524926686217043</c:v>
                </c:pt>
                <c:pt idx="159">
                  <c:v>81.451612903225822</c:v>
                </c:pt>
                <c:pt idx="160">
                  <c:v>81.451612903225822</c:v>
                </c:pt>
                <c:pt idx="161">
                  <c:v>81.451612903225822</c:v>
                </c:pt>
                <c:pt idx="162">
                  <c:v>81.304985337243409</c:v>
                </c:pt>
                <c:pt idx="163">
                  <c:v>81.158357771260967</c:v>
                </c:pt>
                <c:pt idx="164">
                  <c:v>81.158357771260967</c:v>
                </c:pt>
                <c:pt idx="165">
                  <c:v>81.158357771260967</c:v>
                </c:pt>
                <c:pt idx="166">
                  <c:v>81.231671554252202</c:v>
                </c:pt>
                <c:pt idx="167">
                  <c:v>81.304985337243409</c:v>
                </c:pt>
                <c:pt idx="168">
                  <c:v>81.378299120234587</c:v>
                </c:pt>
                <c:pt idx="169">
                  <c:v>81.378299120234587</c:v>
                </c:pt>
                <c:pt idx="170">
                  <c:v>81.451612903225822</c:v>
                </c:pt>
                <c:pt idx="171">
                  <c:v>81.304985337243409</c:v>
                </c:pt>
                <c:pt idx="172">
                  <c:v>81.304985337243409</c:v>
                </c:pt>
                <c:pt idx="173">
                  <c:v>81.304985337243409</c:v>
                </c:pt>
                <c:pt idx="174">
                  <c:v>81.378299120234587</c:v>
                </c:pt>
                <c:pt idx="175">
                  <c:v>81.304985337243409</c:v>
                </c:pt>
                <c:pt idx="176">
                  <c:v>81.378299120234587</c:v>
                </c:pt>
                <c:pt idx="177">
                  <c:v>81.378299120234587</c:v>
                </c:pt>
                <c:pt idx="178">
                  <c:v>81.378299120234587</c:v>
                </c:pt>
                <c:pt idx="179">
                  <c:v>81.231671554252202</c:v>
                </c:pt>
                <c:pt idx="180">
                  <c:v>81.158357771260967</c:v>
                </c:pt>
                <c:pt idx="181">
                  <c:v>81.158357771260967</c:v>
                </c:pt>
                <c:pt idx="182">
                  <c:v>81.231671554252202</c:v>
                </c:pt>
                <c:pt idx="183">
                  <c:v>81.158357771260967</c:v>
                </c:pt>
                <c:pt idx="184">
                  <c:v>81.158357771260967</c:v>
                </c:pt>
                <c:pt idx="185">
                  <c:v>81.304985337243409</c:v>
                </c:pt>
                <c:pt idx="186">
                  <c:v>81.304985337243409</c:v>
                </c:pt>
                <c:pt idx="187">
                  <c:v>81.231671554252202</c:v>
                </c:pt>
                <c:pt idx="188">
                  <c:v>81.304985337243409</c:v>
                </c:pt>
                <c:pt idx="189">
                  <c:v>81.304985337243409</c:v>
                </c:pt>
                <c:pt idx="190">
                  <c:v>81.304985337243409</c:v>
                </c:pt>
                <c:pt idx="191">
                  <c:v>81.304985337243409</c:v>
                </c:pt>
                <c:pt idx="192">
                  <c:v>81.304985337243409</c:v>
                </c:pt>
                <c:pt idx="193">
                  <c:v>81.304985337243409</c:v>
                </c:pt>
                <c:pt idx="194">
                  <c:v>81.304985337243409</c:v>
                </c:pt>
                <c:pt idx="195">
                  <c:v>81.378299120234587</c:v>
                </c:pt>
                <c:pt idx="196">
                  <c:v>81.304985337243409</c:v>
                </c:pt>
                <c:pt idx="197">
                  <c:v>81.304985337243409</c:v>
                </c:pt>
                <c:pt idx="198">
                  <c:v>81.378299120234587</c:v>
                </c:pt>
                <c:pt idx="199">
                  <c:v>81.378299120234587</c:v>
                </c:pt>
                <c:pt idx="200">
                  <c:v>81.378299120234587</c:v>
                </c:pt>
                <c:pt idx="201">
                  <c:v>81.378299120234587</c:v>
                </c:pt>
                <c:pt idx="202">
                  <c:v>81.451612903225822</c:v>
                </c:pt>
                <c:pt idx="203">
                  <c:v>81.451612903225822</c:v>
                </c:pt>
                <c:pt idx="204">
                  <c:v>81.524926686217043</c:v>
                </c:pt>
                <c:pt idx="205">
                  <c:v>81.451612903225822</c:v>
                </c:pt>
                <c:pt idx="206">
                  <c:v>81.378299120234587</c:v>
                </c:pt>
                <c:pt idx="207">
                  <c:v>81.304985337243409</c:v>
                </c:pt>
                <c:pt idx="208">
                  <c:v>81.304985337243409</c:v>
                </c:pt>
                <c:pt idx="209">
                  <c:v>81.304985337243409</c:v>
                </c:pt>
                <c:pt idx="210">
                  <c:v>81.451612903225822</c:v>
                </c:pt>
                <c:pt idx="211">
                  <c:v>81.524926686217043</c:v>
                </c:pt>
                <c:pt idx="212">
                  <c:v>81.304985337243409</c:v>
                </c:pt>
                <c:pt idx="213">
                  <c:v>81.378299120234587</c:v>
                </c:pt>
                <c:pt idx="214">
                  <c:v>81.231671554252202</c:v>
                </c:pt>
                <c:pt idx="215">
                  <c:v>81.304985337243409</c:v>
                </c:pt>
                <c:pt idx="216">
                  <c:v>81.378299120234587</c:v>
                </c:pt>
                <c:pt idx="217">
                  <c:v>81.524926686217043</c:v>
                </c:pt>
                <c:pt idx="218">
                  <c:v>81.598240469208221</c:v>
                </c:pt>
                <c:pt idx="219">
                  <c:v>81.451612903225822</c:v>
                </c:pt>
                <c:pt idx="220">
                  <c:v>81.304985337243409</c:v>
                </c:pt>
                <c:pt idx="221">
                  <c:v>81.304985337243409</c:v>
                </c:pt>
                <c:pt idx="222">
                  <c:v>81.304985337243409</c:v>
                </c:pt>
                <c:pt idx="223">
                  <c:v>81.451612903225822</c:v>
                </c:pt>
                <c:pt idx="224">
                  <c:v>81.524926686217043</c:v>
                </c:pt>
                <c:pt idx="225">
                  <c:v>81.378299120234587</c:v>
                </c:pt>
                <c:pt idx="226">
                  <c:v>81.158357771260967</c:v>
                </c:pt>
                <c:pt idx="227">
                  <c:v>81.378299120234587</c:v>
                </c:pt>
                <c:pt idx="228">
                  <c:v>81.304985337243409</c:v>
                </c:pt>
                <c:pt idx="229">
                  <c:v>81.378299120234587</c:v>
                </c:pt>
                <c:pt idx="230">
                  <c:v>81.598240469208221</c:v>
                </c:pt>
                <c:pt idx="231">
                  <c:v>81.451612903225822</c:v>
                </c:pt>
                <c:pt idx="232">
                  <c:v>81.524926686217043</c:v>
                </c:pt>
                <c:pt idx="233">
                  <c:v>81.378299120234587</c:v>
                </c:pt>
                <c:pt idx="234">
                  <c:v>81.6715542521994</c:v>
                </c:pt>
                <c:pt idx="235">
                  <c:v>81.231671554252202</c:v>
                </c:pt>
                <c:pt idx="236">
                  <c:v>81.304985337243409</c:v>
                </c:pt>
                <c:pt idx="237">
                  <c:v>81.231671554252202</c:v>
                </c:pt>
                <c:pt idx="238">
                  <c:v>81.304985337243409</c:v>
                </c:pt>
                <c:pt idx="239">
                  <c:v>81.6715542521994</c:v>
                </c:pt>
                <c:pt idx="240">
                  <c:v>81.451612903225822</c:v>
                </c:pt>
                <c:pt idx="241">
                  <c:v>81.524926686217043</c:v>
                </c:pt>
                <c:pt idx="242">
                  <c:v>81.598240469208221</c:v>
                </c:pt>
                <c:pt idx="243">
                  <c:v>81.451612903225822</c:v>
                </c:pt>
                <c:pt idx="244">
                  <c:v>81.451612903225822</c:v>
                </c:pt>
                <c:pt idx="245">
                  <c:v>81.451612903225822</c:v>
                </c:pt>
                <c:pt idx="246">
                  <c:v>81.451612903225822</c:v>
                </c:pt>
                <c:pt idx="247">
                  <c:v>81.6715542521994</c:v>
                </c:pt>
                <c:pt idx="248">
                  <c:v>81.6715542521994</c:v>
                </c:pt>
                <c:pt idx="249">
                  <c:v>81.6715542521994</c:v>
                </c:pt>
                <c:pt idx="250">
                  <c:v>81.598240469208221</c:v>
                </c:pt>
                <c:pt idx="251">
                  <c:v>81.524926686217043</c:v>
                </c:pt>
                <c:pt idx="252">
                  <c:v>81.744868035190621</c:v>
                </c:pt>
                <c:pt idx="253">
                  <c:v>81.378299120234587</c:v>
                </c:pt>
                <c:pt idx="254">
                  <c:v>81.304985337243409</c:v>
                </c:pt>
                <c:pt idx="255">
                  <c:v>81.378299120234587</c:v>
                </c:pt>
                <c:pt idx="256">
                  <c:v>81.304985337243409</c:v>
                </c:pt>
                <c:pt idx="257">
                  <c:v>81.158357771260967</c:v>
                </c:pt>
                <c:pt idx="258">
                  <c:v>81.378299120234587</c:v>
                </c:pt>
                <c:pt idx="259">
                  <c:v>81.304985337243409</c:v>
                </c:pt>
                <c:pt idx="260">
                  <c:v>81.231671554252202</c:v>
                </c:pt>
                <c:pt idx="261">
                  <c:v>81.231671554252202</c:v>
                </c:pt>
                <c:pt idx="262">
                  <c:v>81.231671554252202</c:v>
                </c:pt>
                <c:pt idx="263">
                  <c:v>81.158357771260967</c:v>
                </c:pt>
                <c:pt idx="264">
                  <c:v>81.378299120234587</c:v>
                </c:pt>
                <c:pt idx="265">
                  <c:v>81.378299120234587</c:v>
                </c:pt>
                <c:pt idx="266">
                  <c:v>81.524926686217043</c:v>
                </c:pt>
                <c:pt idx="267">
                  <c:v>81.451612903225822</c:v>
                </c:pt>
                <c:pt idx="268">
                  <c:v>81.378299120234587</c:v>
                </c:pt>
                <c:pt idx="269">
                  <c:v>81.304985337243409</c:v>
                </c:pt>
                <c:pt idx="270">
                  <c:v>81.524926686217043</c:v>
                </c:pt>
                <c:pt idx="271">
                  <c:v>81.304985337243409</c:v>
                </c:pt>
                <c:pt idx="272">
                  <c:v>81.451612903225822</c:v>
                </c:pt>
                <c:pt idx="273">
                  <c:v>81.524926686217043</c:v>
                </c:pt>
                <c:pt idx="274">
                  <c:v>81.378299120234587</c:v>
                </c:pt>
                <c:pt idx="275">
                  <c:v>81.231671554252202</c:v>
                </c:pt>
                <c:pt idx="276">
                  <c:v>81.231671554252202</c:v>
                </c:pt>
                <c:pt idx="277">
                  <c:v>81.231671554252202</c:v>
                </c:pt>
                <c:pt idx="278">
                  <c:v>81.231671554252202</c:v>
                </c:pt>
                <c:pt idx="279">
                  <c:v>81.378299120234587</c:v>
                </c:pt>
                <c:pt idx="280">
                  <c:v>81.451612903225822</c:v>
                </c:pt>
                <c:pt idx="281">
                  <c:v>81.451612903225822</c:v>
                </c:pt>
                <c:pt idx="282">
                  <c:v>81.304985337243409</c:v>
                </c:pt>
                <c:pt idx="283">
                  <c:v>81.378299120234587</c:v>
                </c:pt>
                <c:pt idx="284">
                  <c:v>81.451612903225822</c:v>
                </c:pt>
                <c:pt idx="285">
                  <c:v>81.524926686217043</c:v>
                </c:pt>
                <c:pt idx="286">
                  <c:v>81.598240469208221</c:v>
                </c:pt>
                <c:pt idx="287">
                  <c:v>81.598240469208221</c:v>
                </c:pt>
                <c:pt idx="288">
                  <c:v>81.598240469208221</c:v>
                </c:pt>
                <c:pt idx="289">
                  <c:v>81.744868035190621</c:v>
                </c:pt>
                <c:pt idx="290">
                  <c:v>81.744868035190621</c:v>
                </c:pt>
                <c:pt idx="291">
                  <c:v>81.744868035190621</c:v>
                </c:pt>
                <c:pt idx="292">
                  <c:v>81.964809384164226</c:v>
                </c:pt>
                <c:pt idx="293">
                  <c:v>81.964809384164226</c:v>
                </c:pt>
                <c:pt idx="294">
                  <c:v>81.964809384164226</c:v>
                </c:pt>
                <c:pt idx="295">
                  <c:v>81.964809384164226</c:v>
                </c:pt>
                <c:pt idx="296">
                  <c:v>81.891495601173034</c:v>
                </c:pt>
                <c:pt idx="297">
                  <c:v>81.891495601173034</c:v>
                </c:pt>
                <c:pt idx="298">
                  <c:v>81.891495601173034</c:v>
                </c:pt>
                <c:pt idx="299">
                  <c:v>81.964809384164226</c:v>
                </c:pt>
                <c:pt idx="300">
                  <c:v>81.744868035190621</c:v>
                </c:pt>
                <c:pt idx="301">
                  <c:v>81.744868035190621</c:v>
                </c:pt>
                <c:pt idx="302">
                  <c:v>81.964809384164226</c:v>
                </c:pt>
                <c:pt idx="303">
                  <c:v>81.6715542521994</c:v>
                </c:pt>
                <c:pt idx="304">
                  <c:v>81.598240469208221</c:v>
                </c:pt>
                <c:pt idx="305">
                  <c:v>81.6715542521994</c:v>
                </c:pt>
                <c:pt idx="306">
                  <c:v>81.744868035190621</c:v>
                </c:pt>
                <c:pt idx="307">
                  <c:v>81.744868035190621</c:v>
                </c:pt>
                <c:pt idx="308">
                  <c:v>81.744868035190621</c:v>
                </c:pt>
                <c:pt idx="309">
                  <c:v>81.744868035190621</c:v>
                </c:pt>
                <c:pt idx="310">
                  <c:v>81.744868035190621</c:v>
                </c:pt>
                <c:pt idx="311">
                  <c:v>81.891495601173034</c:v>
                </c:pt>
                <c:pt idx="312">
                  <c:v>81.964809384164226</c:v>
                </c:pt>
                <c:pt idx="313">
                  <c:v>81.891495601173034</c:v>
                </c:pt>
                <c:pt idx="314">
                  <c:v>82.111436950146611</c:v>
                </c:pt>
                <c:pt idx="315">
                  <c:v>81.891495601173034</c:v>
                </c:pt>
                <c:pt idx="316">
                  <c:v>82.038123167155433</c:v>
                </c:pt>
                <c:pt idx="317">
                  <c:v>81.818181818181785</c:v>
                </c:pt>
                <c:pt idx="318">
                  <c:v>81.891495601173034</c:v>
                </c:pt>
                <c:pt idx="319">
                  <c:v>81.598240469208221</c:v>
                </c:pt>
                <c:pt idx="320">
                  <c:v>81.6715542521994</c:v>
                </c:pt>
                <c:pt idx="321">
                  <c:v>81.6715542521994</c:v>
                </c:pt>
                <c:pt idx="322">
                  <c:v>81.891495601173034</c:v>
                </c:pt>
                <c:pt idx="323">
                  <c:v>82.038123167155433</c:v>
                </c:pt>
                <c:pt idx="324">
                  <c:v>82.038123167155433</c:v>
                </c:pt>
                <c:pt idx="325">
                  <c:v>82.038123167155433</c:v>
                </c:pt>
                <c:pt idx="326">
                  <c:v>81.964809384164226</c:v>
                </c:pt>
                <c:pt idx="327">
                  <c:v>81.964809384164226</c:v>
                </c:pt>
                <c:pt idx="328">
                  <c:v>82.111436950146611</c:v>
                </c:pt>
                <c:pt idx="329">
                  <c:v>82.111436950146611</c:v>
                </c:pt>
                <c:pt idx="330">
                  <c:v>82.111436950146611</c:v>
                </c:pt>
                <c:pt idx="331">
                  <c:v>81.964809384164226</c:v>
                </c:pt>
                <c:pt idx="332">
                  <c:v>81.964809384164226</c:v>
                </c:pt>
                <c:pt idx="333">
                  <c:v>81.964809384164226</c:v>
                </c:pt>
                <c:pt idx="334">
                  <c:v>82.184750733137818</c:v>
                </c:pt>
                <c:pt idx="335">
                  <c:v>82.184750733137818</c:v>
                </c:pt>
                <c:pt idx="336">
                  <c:v>82.258064516129025</c:v>
                </c:pt>
                <c:pt idx="337">
                  <c:v>82.258064516129025</c:v>
                </c:pt>
                <c:pt idx="338">
                  <c:v>82.111436950146611</c:v>
                </c:pt>
                <c:pt idx="339">
                  <c:v>82.184750733137818</c:v>
                </c:pt>
                <c:pt idx="340">
                  <c:v>82.331378299120217</c:v>
                </c:pt>
                <c:pt idx="341">
                  <c:v>82.331378299120217</c:v>
                </c:pt>
                <c:pt idx="342">
                  <c:v>82.258064516129025</c:v>
                </c:pt>
                <c:pt idx="343">
                  <c:v>82.404692082111453</c:v>
                </c:pt>
                <c:pt idx="344">
                  <c:v>82.404692082111453</c:v>
                </c:pt>
                <c:pt idx="345">
                  <c:v>82.478005865102645</c:v>
                </c:pt>
                <c:pt idx="346">
                  <c:v>82.624633431085044</c:v>
                </c:pt>
                <c:pt idx="347">
                  <c:v>82.697947214076251</c:v>
                </c:pt>
                <c:pt idx="348">
                  <c:v>82.697947214076251</c:v>
                </c:pt>
                <c:pt idx="349">
                  <c:v>82.551319648093852</c:v>
                </c:pt>
                <c:pt idx="350">
                  <c:v>82.551319648093852</c:v>
                </c:pt>
                <c:pt idx="351">
                  <c:v>82.551319648093852</c:v>
                </c:pt>
                <c:pt idx="352">
                  <c:v>82.551319648093852</c:v>
                </c:pt>
                <c:pt idx="353">
                  <c:v>82.624633431085044</c:v>
                </c:pt>
                <c:pt idx="354">
                  <c:v>82.551319648093852</c:v>
                </c:pt>
                <c:pt idx="355">
                  <c:v>82.551319648093852</c:v>
                </c:pt>
                <c:pt idx="356">
                  <c:v>82.551319648093852</c:v>
                </c:pt>
                <c:pt idx="357">
                  <c:v>82.551319648093852</c:v>
                </c:pt>
                <c:pt idx="358">
                  <c:v>82.551319648093852</c:v>
                </c:pt>
                <c:pt idx="359">
                  <c:v>82.404692082111453</c:v>
                </c:pt>
                <c:pt idx="360">
                  <c:v>82.478005865102645</c:v>
                </c:pt>
                <c:pt idx="361">
                  <c:v>82.478005865102645</c:v>
                </c:pt>
                <c:pt idx="362">
                  <c:v>82.331378299120217</c:v>
                </c:pt>
                <c:pt idx="363">
                  <c:v>82.258064516129025</c:v>
                </c:pt>
                <c:pt idx="364">
                  <c:v>82.184750733137818</c:v>
                </c:pt>
                <c:pt idx="365">
                  <c:v>82.258064516129025</c:v>
                </c:pt>
                <c:pt idx="366">
                  <c:v>82.331378299120217</c:v>
                </c:pt>
                <c:pt idx="367">
                  <c:v>81.964809384164226</c:v>
                </c:pt>
                <c:pt idx="368">
                  <c:v>82.111436950146611</c:v>
                </c:pt>
                <c:pt idx="369">
                  <c:v>82.111436950146611</c:v>
                </c:pt>
                <c:pt idx="370">
                  <c:v>82.038123167155433</c:v>
                </c:pt>
                <c:pt idx="371">
                  <c:v>82.038123167155433</c:v>
                </c:pt>
                <c:pt idx="372">
                  <c:v>82.038123167155433</c:v>
                </c:pt>
                <c:pt idx="373">
                  <c:v>81.598240469208221</c:v>
                </c:pt>
                <c:pt idx="374">
                  <c:v>81.598240469208221</c:v>
                </c:pt>
                <c:pt idx="375">
                  <c:v>81.744868035190621</c:v>
                </c:pt>
                <c:pt idx="376">
                  <c:v>81.818181818181785</c:v>
                </c:pt>
                <c:pt idx="377">
                  <c:v>82.111436950146611</c:v>
                </c:pt>
                <c:pt idx="378">
                  <c:v>81.964809384164226</c:v>
                </c:pt>
                <c:pt idx="379">
                  <c:v>81.598240469208221</c:v>
                </c:pt>
                <c:pt idx="380">
                  <c:v>82.111436950146611</c:v>
                </c:pt>
                <c:pt idx="381">
                  <c:v>81.744868035190621</c:v>
                </c:pt>
                <c:pt idx="382">
                  <c:v>82.038123167155433</c:v>
                </c:pt>
                <c:pt idx="383">
                  <c:v>81.818181818181785</c:v>
                </c:pt>
                <c:pt idx="384">
                  <c:v>82.038123167155433</c:v>
                </c:pt>
                <c:pt idx="385">
                  <c:v>81.891495601173034</c:v>
                </c:pt>
                <c:pt idx="386">
                  <c:v>82.111436950146611</c:v>
                </c:pt>
                <c:pt idx="387">
                  <c:v>81.964809384164226</c:v>
                </c:pt>
                <c:pt idx="388">
                  <c:v>81.6715542521994</c:v>
                </c:pt>
                <c:pt idx="389">
                  <c:v>81.6715542521994</c:v>
                </c:pt>
                <c:pt idx="390">
                  <c:v>81.6715542521994</c:v>
                </c:pt>
                <c:pt idx="391">
                  <c:v>81.744868035190621</c:v>
                </c:pt>
                <c:pt idx="392">
                  <c:v>81.744868035190621</c:v>
                </c:pt>
                <c:pt idx="393">
                  <c:v>81.6715542521994</c:v>
                </c:pt>
                <c:pt idx="394">
                  <c:v>81.598240469208221</c:v>
                </c:pt>
                <c:pt idx="395">
                  <c:v>81.598240469208221</c:v>
                </c:pt>
                <c:pt idx="396">
                  <c:v>81.598240469208221</c:v>
                </c:pt>
                <c:pt idx="397">
                  <c:v>81.598240469208221</c:v>
                </c:pt>
                <c:pt idx="398">
                  <c:v>81.598240469208221</c:v>
                </c:pt>
                <c:pt idx="399">
                  <c:v>81.6715542521994</c:v>
                </c:pt>
                <c:pt idx="400">
                  <c:v>81.6715542521994</c:v>
                </c:pt>
                <c:pt idx="401">
                  <c:v>81.6715542521994</c:v>
                </c:pt>
                <c:pt idx="402">
                  <c:v>81.744868035190621</c:v>
                </c:pt>
                <c:pt idx="403">
                  <c:v>81.744868035190621</c:v>
                </c:pt>
                <c:pt idx="404">
                  <c:v>81.891495601173034</c:v>
                </c:pt>
                <c:pt idx="405">
                  <c:v>81.891495601173034</c:v>
                </c:pt>
                <c:pt idx="406">
                  <c:v>81.891495601173034</c:v>
                </c:pt>
                <c:pt idx="407">
                  <c:v>81.818181818181785</c:v>
                </c:pt>
                <c:pt idx="408">
                  <c:v>81.891495601173034</c:v>
                </c:pt>
                <c:pt idx="409">
                  <c:v>81.891495601173034</c:v>
                </c:pt>
                <c:pt idx="410">
                  <c:v>81.891495601173034</c:v>
                </c:pt>
                <c:pt idx="411">
                  <c:v>81.818181818181785</c:v>
                </c:pt>
                <c:pt idx="412">
                  <c:v>81.818181818181785</c:v>
                </c:pt>
                <c:pt idx="413">
                  <c:v>81.891495601173034</c:v>
                </c:pt>
                <c:pt idx="414">
                  <c:v>81.964809384164226</c:v>
                </c:pt>
                <c:pt idx="415">
                  <c:v>81.964809384164226</c:v>
                </c:pt>
                <c:pt idx="416">
                  <c:v>82.038123167155433</c:v>
                </c:pt>
                <c:pt idx="417">
                  <c:v>82.038123167155433</c:v>
                </c:pt>
                <c:pt idx="418">
                  <c:v>82.111436950146611</c:v>
                </c:pt>
                <c:pt idx="419">
                  <c:v>82.184750733137818</c:v>
                </c:pt>
                <c:pt idx="420">
                  <c:v>82.184750733137818</c:v>
                </c:pt>
                <c:pt idx="421">
                  <c:v>82.184750733137818</c:v>
                </c:pt>
                <c:pt idx="422">
                  <c:v>82.184750733137818</c:v>
                </c:pt>
                <c:pt idx="423">
                  <c:v>82.111436950146611</c:v>
                </c:pt>
                <c:pt idx="424">
                  <c:v>82.111436950146611</c:v>
                </c:pt>
                <c:pt idx="425">
                  <c:v>82.111436950146611</c:v>
                </c:pt>
                <c:pt idx="426">
                  <c:v>82.038123167155433</c:v>
                </c:pt>
                <c:pt idx="427">
                  <c:v>82.111436950146611</c:v>
                </c:pt>
                <c:pt idx="428">
                  <c:v>82.038123167155433</c:v>
                </c:pt>
                <c:pt idx="429">
                  <c:v>81.964809384164226</c:v>
                </c:pt>
                <c:pt idx="430">
                  <c:v>81.964809384164226</c:v>
                </c:pt>
                <c:pt idx="431">
                  <c:v>82.038123167155433</c:v>
                </c:pt>
                <c:pt idx="432">
                  <c:v>82.038123167155433</c:v>
                </c:pt>
                <c:pt idx="433">
                  <c:v>81.891495601173034</c:v>
                </c:pt>
                <c:pt idx="434">
                  <c:v>81.891495601173034</c:v>
                </c:pt>
                <c:pt idx="435">
                  <c:v>81.891495601173034</c:v>
                </c:pt>
                <c:pt idx="436">
                  <c:v>81.891495601173034</c:v>
                </c:pt>
                <c:pt idx="437">
                  <c:v>81.818181818181785</c:v>
                </c:pt>
                <c:pt idx="438">
                  <c:v>81.818181818181785</c:v>
                </c:pt>
                <c:pt idx="439">
                  <c:v>81.891495601173034</c:v>
                </c:pt>
                <c:pt idx="440">
                  <c:v>82.038123167155433</c:v>
                </c:pt>
                <c:pt idx="441">
                  <c:v>82.111436950146611</c:v>
                </c:pt>
                <c:pt idx="442">
                  <c:v>82.111436950146611</c:v>
                </c:pt>
                <c:pt idx="443">
                  <c:v>82.111436950146611</c:v>
                </c:pt>
                <c:pt idx="444">
                  <c:v>82.111436950146611</c:v>
                </c:pt>
                <c:pt idx="445">
                  <c:v>82.111436950146611</c:v>
                </c:pt>
                <c:pt idx="446">
                  <c:v>82.184750733137818</c:v>
                </c:pt>
                <c:pt idx="447">
                  <c:v>82.258064516129025</c:v>
                </c:pt>
                <c:pt idx="448">
                  <c:v>82.331378299120217</c:v>
                </c:pt>
                <c:pt idx="449">
                  <c:v>82.331378299120217</c:v>
                </c:pt>
                <c:pt idx="450">
                  <c:v>82.331378299120217</c:v>
                </c:pt>
                <c:pt idx="451">
                  <c:v>82.331378299120217</c:v>
                </c:pt>
                <c:pt idx="452">
                  <c:v>82.404692082111453</c:v>
                </c:pt>
                <c:pt idx="453">
                  <c:v>82.404692082111453</c:v>
                </c:pt>
                <c:pt idx="454">
                  <c:v>82.404692082111453</c:v>
                </c:pt>
                <c:pt idx="455">
                  <c:v>82.331378299120217</c:v>
                </c:pt>
                <c:pt idx="456">
                  <c:v>82.258064516129025</c:v>
                </c:pt>
                <c:pt idx="457">
                  <c:v>82.184750733137818</c:v>
                </c:pt>
                <c:pt idx="458">
                  <c:v>82.111436950146611</c:v>
                </c:pt>
                <c:pt idx="459">
                  <c:v>81.964809384164226</c:v>
                </c:pt>
                <c:pt idx="460">
                  <c:v>81.964809384164226</c:v>
                </c:pt>
                <c:pt idx="461">
                  <c:v>81.964809384164226</c:v>
                </c:pt>
                <c:pt idx="462">
                  <c:v>82.038123167155433</c:v>
                </c:pt>
                <c:pt idx="463">
                  <c:v>82.038123167155433</c:v>
                </c:pt>
                <c:pt idx="464">
                  <c:v>82.038123167155433</c:v>
                </c:pt>
                <c:pt idx="465">
                  <c:v>81.964809384164226</c:v>
                </c:pt>
                <c:pt idx="466">
                  <c:v>81.964809384164226</c:v>
                </c:pt>
                <c:pt idx="467">
                  <c:v>81.964809384164226</c:v>
                </c:pt>
                <c:pt idx="468">
                  <c:v>81.964809384164226</c:v>
                </c:pt>
                <c:pt idx="469">
                  <c:v>82.111436950146611</c:v>
                </c:pt>
                <c:pt idx="470">
                  <c:v>82.111436950146611</c:v>
                </c:pt>
                <c:pt idx="471">
                  <c:v>82.184750733137818</c:v>
                </c:pt>
                <c:pt idx="472">
                  <c:v>82.258064516129025</c:v>
                </c:pt>
                <c:pt idx="473">
                  <c:v>81.891495601173034</c:v>
                </c:pt>
                <c:pt idx="474">
                  <c:v>82.038123167155433</c:v>
                </c:pt>
                <c:pt idx="475">
                  <c:v>82.331378299120217</c:v>
                </c:pt>
                <c:pt idx="476">
                  <c:v>82.184750733137818</c:v>
                </c:pt>
                <c:pt idx="477">
                  <c:v>82.184750733137818</c:v>
                </c:pt>
                <c:pt idx="478">
                  <c:v>82.111436950146611</c:v>
                </c:pt>
                <c:pt idx="479">
                  <c:v>82.038123167155433</c:v>
                </c:pt>
                <c:pt idx="480">
                  <c:v>82.038123167155433</c:v>
                </c:pt>
                <c:pt idx="481">
                  <c:v>82.038123167155433</c:v>
                </c:pt>
                <c:pt idx="482">
                  <c:v>81.891495601173034</c:v>
                </c:pt>
                <c:pt idx="483">
                  <c:v>81.6715542521994</c:v>
                </c:pt>
                <c:pt idx="484">
                  <c:v>81.6715542521994</c:v>
                </c:pt>
                <c:pt idx="485">
                  <c:v>81.818181818181785</c:v>
                </c:pt>
                <c:pt idx="486">
                  <c:v>81.744868035190621</c:v>
                </c:pt>
                <c:pt idx="487">
                  <c:v>81.744868035190621</c:v>
                </c:pt>
                <c:pt idx="488">
                  <c:v>82.111436950146611</c:v>
                </c:pt>
                <c:pt idx="489">
                  <c:v>81.818181818181785</c:v>
                </c:pt>
                <c:pt idx="490">
                  <c:v>81.744868035190621</c:v>
                </c:pt>
                <c:pt idx="491">
                  <c:v>81.818181818181785</c:v>
                </c:pt>
                <c:pt idx="492">
                  <c:v>81.744868035190621</c:v>
                </c:pt>
                <c:pt idx="493">
                  <c:v>81.744868035190621</c:v>
                </c:pt>
                <c:pt idx="494">
                  <c:v>81.818181818181785</c:v>
                </c:pt>
                <c:pt idx="495">
                  <c:v>81.818181818181785</c:v>
                </c:pt>
                <c:pt idx="496">
                  <c:v>81.744868035190621</c:v>
                </c:pt>
                <c:pt idx="497">
                  <c:v>81.818181818181785</c:v>
                </c:pt>
                <c:pt idx="498">
                  <c:v>81.744868035190621</c:v>
                </c:pt>
                <c:pt idx="499">
                  <c:v>81.891495601173034</c:v>
                </c:pt>
                <c:pt idx="500">
                  <c:v>81.818181818181785</c:v>
                </c:pt>
                <c:pt idx="501">
                  <c:v>81.818181818181785</c:v>
                </c:pt>
                <c:pt idx="502">
                  <c:v>81.818181818181785</c:v>
                </c:pt>
                <c:pt idx="503">
                  <c:v>81.744868035190621</c:v>
                </c:pt>
                <c:pt idx="504">
                  <c:v>81.744868035190621</c:v>
                </c:pt>
                <c:pt idx="505">
                  <c:v>81.6715542521994</c:v>
                </c:pt>
                <c:pt idx="506">
                  <c:v>81.6715542521994</c:v>
                </c:pt>
                <c:pt idx="507">
                  <c:v>81.6715542521994</c:v>
                </c:pt>
                <c:pt idx="508">
                  <c:v>81.524926686217043</c:v>
                </c:pt>
                <c:pt idx="509">
                  <c:v>81.451612903225822</c:v>
                </c:pt>
                <c:pt idx="510">
                  <c:v>81.6715542521994</c:v>
                </c:pt>
                <c:pt idx="511">
                  <c:v>81.231671554252202</c:v>
                </c:pt>
                <c:pt idx="512">
                  <c:v>81.304985337243409</c:v>
                </c:pt>
                <c:pt idx="513">
                  <c:v>81.231671554252202</c:v>
                </c:pt>
                <c:pt idx="514">
                  <c:v>81.378299120234587</c:v>
                </c:pt>
                <c:pt idx="515">
                  <c:v>81.744868035190621</c:v>
                </c:pt>
                <c:pt idx="516">
                  <c:v>81.304985337243409</c:v>
                </c:pt>
                <c:pt idx="517">
                  <c:v>81.524926686217043</c:v>
                </c:pt>
                <c:pt idx="518">
                  <c:v>81.231671554252202</c:v>
                </c:pt>
                <c:pt idx="519">
                  <c:v>81.524926686217043</c:v>
                </c:pt>
                <c:pt idx="520">
                  <c:v>81.085043988269803</c:v>
                </c:pt>
                <c:pt idx="521">
                  <c:v>81.085043988269803</c:v>
                </c:pt>
                <c:pt idx="522">
                  <c:v>81.085043988269803</c:v>
                </c:pt>
                <c:pt idx="523">
                  <c:v>81.085043988269803</c:v>
                </c:pt>
                <c:pt idx="524">
                  <c:v>81.085043988269803</c:v>
                </c:pt>
                <c:pt idx="525">
                  <c:v>81.158357771260967</c:v>
                </c:pt>
                <c:pt idx="526">
                  <c:v>81.158357771260967</c:v>
                </c:pt>
                <c:pt idx="527">
                  <c:v>81.158357771260967</c:v>
                </c:pt>
                <c:pt idx="528">
                  <c:v>81.158357771260967</c:v>
                </c:pt>
                <c:pt idx="529">
                  <c:v>81.304985337243409</c:v>
                </c:pt>
                <c:pt idx="530">
                  <c:v>81.231671554252202</c:v>
                </c:pt>
                <c:pt idx="531">
                  <c:v>81.231671554252202</c:v>
                </c:pt>
                <c:pt idx="532">
                  <c:v>81.304985337243409</c:v>
                </c:pt>
                <c:pt idx="533">
                  <c:v>81.378299120234587</c:v>
                </c:pt>
                <c:pt idx="534">
                  <c:v>81.378299120234587</c:v>
                </c:pt>
                <c:pt idx="535">
                  <c:v>81.451612903225822</c:v>
                </c:pt>
                <c:pt idx="536">
                  <c:v>81.451612903225822</c:v>
                </c:pt>
                <c:pt idx="537">
                  <c:v>81.304985337243409</c:v>
                </c:pt>
                <c:pt idx="538">
                  <c:v>81.304985337243409</c:v>
                </c:pt>
                <c:pt idx="539">
                  <c:v>81.304985337243409</c:v>
                </c:pt>
                <c:pt idx="540">
                  <c:v>81.304985337243409</c:v>
                </c:pt>
                <c:pt idx="541">
                  <c:v>81.231671554252202</c:v>
                </c:pt>
                <c:pt idx="542">
                  <c:v>81.231671554252202</c:v>
                </c:pt>
                <c:pt idx="543">
                  <c:v>81.231671554252202</c:v>
                </c:pt>
                <c:pt idx="544">
                  <c:v>81.158357771260967</c:v>
                </c:pt>
                <c:pt idx="545">
                  <c:v>81.085043988269803</c:v>
                </c:pt>
                <c:pt idx="546">
                  <c:v>81.085043988269803</c:v>
                </c:pt>
                <c:pt idx="547">
                  <c:v>81.085043988269803</c:v>
                </c:pt>
                <c:pt idx="548">
                  <c:v>81.085043988269803</c:v>
                </c:pt>
                <c:pt idx="549">
                  <c:v>81.085043988269803</c:v>
                </c:pt>
                <c:pt idx="550">
                  <c:v>81.085043988269803</c:v>
                </c:pt>
                <c:pt idx="551">
                  <c:v>81.158357771260967</c:v>
                </c:pt>
                <c:pt idx="552">
                  <c:v>81.158357771260967</c:v>
                </c:pt>
                <c:pt idx="553">
                  <c:v>81.158357771260967</c:v>
                </c:pt>
                <c:pt idx="554">
                  <c:v>81.231671554252202</c:v>
                </c:pt>
                <c:pt idx="555">
                  <c:v>81.231671554252202</c:v>
                </c:pt>
                <c:pt idx="556">
                  <c:v>81.231671554252202</c:v>
                </c:pt>
                <c:pt idx="557">
                  <c:v>81.304985337243409</c:v>
                </c:pt>
                <c:pt idx="558">
                  <c:v>81.304985337243409</c:v>
                </c:pt>
                <c:pt idx="559">
                  <c:v>81.378299120234587</c:v>
                </c:pt>
                <c:pt idx="560">
                  <c:v>81.378299120234587</c:v>
                </c:pt>
                <c:pt idx="561">
                  <c:v>81.378299120234587</c:v>
                </c:pt>
                <c:pt idx="562">
                  <c:v>81.378299120234587</c:v>
                </c:pt>
                <c:pt idx="563">
                  <c:v>81.378299120234587</c:v>
                </c:pt>
                <c:pt idx="564">
                  <c:v>81.378299120234587</c:v>
                </c:pt>
                <c:pt idx="565">
                  <c:v>81.378299120234587</c:v>
                </c:pt>
                <c:pt idx="566">
                  <c:v>81.378299120234587</c:v>
                </c:pt>
                <c:pt idx="567">
                  <c:v>81.378299120234587</c:v>
                </c:pt>
                <c:pt idx="568">
                  <c:v>81.304985337243409</c:v>
                </c:pt>
                <c:pt idx="569">
                  <c:v>81.304985337243409</c:v>
                </c:pt>
                <c:pt idx="570">
                  <c:v>81.304985337243409</c:v>
                </c:pt>
                <c:pt idx="571">
                  <c:v>81.304985337243409</c:v>
                </c:pt>
                <c:pt idx="572">
                  <c:v>81.231671554252202</c:v>
                </c:pt>
                <c:pt idx="573">
                  <c:v>81.231671554252202</c:v>
                </c:pt>
                <c:pt idx="574">
                  <c:v>81.158357771260967</c:v>
                </c:pt>
                <c:pt idx="575">
                  <c:v>81.304985337243409</c:v>
                </c:pt>
                <c:pt idx="576">
                  <c:v>81.378299120234587</c:v>
                </c:pt>
                <c:pt idx="577">
                  <c:v>81.378299120234587</c:v>
                </c:pt>
                <c:pt idx="578">
                  <c:v>81.451612903225822</c:v>
                </c:pt>
                <c:pt idx="579">
                  <c:v>81.451612903225822</c:v>
                </c:pt>
                <c:pt idx="580">
                  <c:v>81.451612903225822</c:v>
                </c:pt>
                <c:pt idx="581">
                  <c:v>81.304985337243409</c:v>
                </c:pt>
                <c:pt idx="582">
                  <c:v>81.598240469208221</c:v>
                </c:pt>
                <c:pt idx="583">
                  <c:v>81.6715542521994</c:v>
                </c:pt>
                <c:pt idx="584">
                  <c:v>81.524926686217043</c:v>
                </c:pt>
                <c:pt idx="585">
                  <c:v>81.744868035190621</c:v>
                </c:pt>
                <c:pt idx="586">
                  <c:v>81.744868035190621</c:v>
                </c:pt>
                <c:pt idx="587">
                  <c:v>81.6715542521994</c:v>
                </c:pt>
                <c:pt idx="588">
                  <c:v>81.818181818181785</c:v>
                </c:pt>
                <c:pt idx="589">
                  <c:v>81.6715542521994</c:v>
                </c:pt>
                <c:pt idx="590">
                  <c:v>81.818181818181785</c:v>
                </c:pt>
                <c:pt idx="591">
                  <c:v>81.451612903225822</c:v>
                </c:pt>
                <c:pt idx="592">
                  <c:v>81.818181818181785</c:v>
                </c:pt>
                <c:pt idx="593">
                  <c:v>81.744868035190621</c:v>
                </c:pt>
                <c:pt idx="594">
                  <c:v>81.818181818181785</c:v>
                </c:pt>
                <c:pt idx="595">
                  <c:v>81.744868035190621</c:v>
                </c:pt>
                <c:pt idx="596">
                  <c:v>81.524926686217043</c:v>
                </c:pt>
                <c:pt idx="597">
                  <c:v>81.818181818181785</c:v>
                </c:pt>
                <c:pt idx="598">
                  <c:v>81.964809384164226</c:v>
                </c:pt>
                <c:pt idx="599">
                  <c:v>81.6715542521994</c:v>
                </c:pt>
                <c:pt idx="600">
                  <c:v>81.744868035190621</c:v>
                </c:pt>
                <c:pt idx="601">
                  <c:v>81.598240469208221</c:v>
                </c:pt>
                <c:pt idx="602">
                  <c:v>81.304985337243409</c:v>
                </c:pt>
                <c:pt idx="603">
                  <c:v>81.598240469208221</c:v>
                </c:pt>
                <c:pt idx="604">
                  <c:v>81.598240469208221</c:v>
                </c:pt>
                <c:pt idx="605">
                  <c:v>81.524926686217043</c:v>
                </c:pt>
                <c:pt idx="606">
                  <c:v>81.6715542521994</c:v>
                </c:pt>
                <c:pt idx="607">
                  <c:v>81.6715542521994</c:v>
                </c:pt>
                <c:pt idx="608">
                  <c:v>81.6715542521994</c:v>
                </c:pt>
                <c:pt idx="609">
                  <c:v>81.598240469208221</c:v>
                </c:pt>
                <c:pt idx="610">
                  <c:v>81.524926686217043</c:v>
                </c:pt>
                <c:pt idx="611">
                  <c:v>81.891495601173034</c:v>
                </c:pt>
                <c:pt idx="612">
                  <c:v>81.598240469208221</c:v>
                </c:pt>
                <c:pt idx="613">
                  <c:v>81.744868035190621</c:v>
                </c:pt>
                <c:pt idx="614">
                  <c:v>81.818181818181785</c:v>
                </c:pt>
                <c:pt idx="615">
                  <c:v>81.891495601173034</c:v>
                </c:pt>
                <c:pt idx="616">
                  <c:v>81.964809384164226</c:v>
                </c:pt>
                <c:pt idx="617">
                  <c:v>81.964809384164226</c:v>
                </c:pt>
                <c:pt idx="618">
                  <c:v>81.964809384164226</c:v>
                </c:pt>
                <c:pt idx="619">
                  <c:v>81.818181818181785</c:v>
                </c:pt>
                <c:pt idx="620">
                  <c:v>81.891495601173034</c:v>
                </c:pt>
                <c:pt idx="621">
                  <c:v>81.818181818181785</c:v>
                </c:pt>
                <c:pt idx="622">
                  <c:v>82.111436950146611</c:v>
                </c:pt>
                <c:pt idx="623">
                  <c:v>82.184750733137818</c:v>
                </c:pt>
                <c:pt idx="624">
                  <c:v>81.964809384164226</c:v>
                </c:pt>
                <c:pt idx="625">
                  <c:v>82.184750733137818</c:v>
                </c:pt>
                <c:pt idx="626">
                  <c:v>82.184750733137818</c:v>
                </c:pt>
                <c:pt idx="627">
                  <c:v>81.964809384164226</c:v>
                </c:pt>
                <c:pt idx="628">
                  <c:v>82.111436950146611</c:v>
                </c:pt>
                <c:pt idx="629">
                  <c:v>81.964809384164226</c:v>
                </c:pt>
                <c:pt idx="630">
                  <c:v>82.111436950146611</c:v>
                </c:pt>
                <c:pt idx="631">
                  <c:v>82.038123167155433</c:v>
                </c:pt>
                <c:pt idx="632">
                  <c:v>82.038123167155433</c:v>
                </c:pt>
                <c:pt idx="633">
                  <c:v>82.111436950146611</c:v>
                </c:pt>
                <c:pt idx="634">
                  <c:v>81.891495601173034</c:v>
                </c:pt>
                <c:pt idx="635">
                  <c:v>82.184750733137818</c:v>
                </c:pt>
                <c:pt idx="636">
                  <c:v>81.964809384164226</c:v>
                </c:pt>
                <c:pt idx="637">
                  <c:v>81.964809384164226</c:v>
                </c:pt>
                <c:pt idx="638">
                  <c:v>81.891495601173034</c:v>
                </c:pt>
                <c:pt idx="639">
                  <c:v>81.964809384164226</c:v>
                </c:pt>
                <c:pt idx="640">
                  <c:v>82.038123167155433</c:v>
                </c:pt>
                <c:pt idx="641">
                  <c:v>82.111436950146611</c:v>
                </c:pt>
                <c:pt idx="642">
                  <c:v>82.111436950146611</c:v>
                </c:pt>
                <c:pt idx="643">
                  <c:v>82.111436950146611</c:v>
                </c:pt>
                <c:pt idx="644">
                  <c:v>81.964809384164226</c:v>
                </c:pt>
                <c:pt idx="645">
                  <c:v>82.038123167155433</c:v>
                </c:pt>
                <c:pt idx="646">
                  <c:v>82.111436950146611</c:v>
                </c:pt>
                <c:pt idx="647">
                  <c:v>81.891495601173034</c:v>
                </c:pt>
                <c:pt idx="648">
                  <c:v>81.891495601173034</c:v>
                </c:pt>
                <c:pt idx="649">
                  <c:v>81.964809384164226</c:v>
                </c:pt>
                <c:pt idx="650">
                  <c:v>82.038123167155433</c:v>
                </c:pt>
                <c:pt idx="651">
                  <c:v>81.6715542521994</c:v>
                </c:pt>
                <c:pt idx="652">
                  <c:v>81.964809384164226</c:v>
                </c:pt>
                <c:pt idx="653">
                  <c:v>82.038123167155433</c:v>
                </c:pt>
                <c:pt idx="654">
                  <c:v>81.964809384164226</c:v>
                </c:pt>
                <c:pt idx="655">
                  <c:v>82.184750733137818</c:v>
                </c:pt>
                <c:pt idx="656">
                  <c:v>82.478005865102645</c:v>
                </c:pt>
                <c:pt idx="657">
                  <c:v>81.891495601173034</c:v>
                </c:pt>
                <c:pt idx="658">
                  <c:v>81.744868035190621</c:v>
                </c:pt>
                <c:pt idx="659">
                  <c:v>81.964809384164226</c:v>
                </c:pt>
                <c:pt idx="660">
                  <c:v>82.258064516129025</c:v>
                </c:pt>
                <c:pt idx="661">
                  <c:v>82.038123167155433</c:v>
                </c:pt>
                <c:pt idx="662">
                  <c:v>82.111436950146611</c:v>
                </c:pt>
                <c:pt idx="663">
                  <c:v>82.258064516129025</c:v>
                </c:pt>
                <c:pt idx="664">
                  <c:v>82.111436950146611</c:v>
                </c:pt>
                <c:pt idx="665">
                  <c:v>82.258064516129025</c:v>
                </c:pt>
                <c:pt idx="666">
                  <c:v>81.818181818181785</c:v>
                </c:pt>
                <c:pt idx="667">
                  <c:v>81.891495601173034</c:v>
                </c:pt>
                <c:pt idx="668">
                  <c:v>82.258064516129025</c:v>
                </c:pt>
                <c:pt idx="669">
                  <c:v>82.038123167155433</c:v>
                </c:pt>
                <c:pt idx="670">
                  <c:v>82.111436950146611</c:v>
                </c:pt>
                <c:pt idx="671">
                  <c:v>82.038123167155433</c:v>
                </c:pt>
                <c:pt idx="672">
                  <c:v>81.964809384164226</c:v>
                </c:pt>
                <c:pt idx="673">
                  <c:v>82.111436950146611</c:v>
                </c:pt>
                <c:pt idx="674">
                  <c:v>82.184750733137818</c:v>
                </c:pt>
                <c:pt idx="675">
                  <c:v>82.111436950146611</c:v>
                </c:pt>
                <c:pt idx="676">
                  <c:v>82.111436950146611</c:v>
                </c:pt>
                <c:pt idx="677">
                  <c:v>81.744868035190621</c:v>
                </c:pt>
                <c:pt idx="678">
                  <c:v>81.891495601173034</c:v>
                </c:pt>
                <c:pt idx="679">
                  <c:v>81.818181818181785</c:v>
                </c:pt>
                <c:pt idx="680">
                  <c:v>81.818181818181785</c:v>
                </c:pt>
                <c:pt idx="681">
                  <c:v>81.891495601173034</c:v>
                </c:pt>
                <c:pt idx="682">
                  <c:v>81.891495601173034</c:v>
                </c:pt>
                <c:pt idx="683">
                  <c:v>81.891495601173034</c:v>
                </c:pt>
                <c:pt idx="684">
                  <c:v>82.038123167155433</c:v>
                </c:pt>
                <c:pt idx="685">
                  <c:v>82.038123167155433</c:v>
                </c:pt>
                <c:pt idx="686">
                  <c:v>81.744868035190621</c:v>
                </c:pt>
                <c:pt idx="687">
                  <c:v>81.891495601173034</c:v>
                </c:pt>
                <c:pt idx="688">
                  <c:v>82.038123167155433</c:v>
                </c:pt>
                <c:pt idx="689">
                  <c:v>81.6715542521994</c:v>
                </c:pt>
                <c:pt idx="690">
                  <c:v>81.891495601173034</c:v>
                </c:pt>
                <c:pt idx="691">
                  <c:v>81.818181818181785</c:v>
                </c:pt>
                <c:pt idx="692">
                  <c:v>81.964809384164226</c:v>
                </c:pt>
                <c:pt idx="693">
                  <c:v>81.744868035190621</c:v>
                </c:pt>
                <c:pt idx="694">
                  <c:v>81.6715542521994</c:v>
                </c:pt>
                <c:pt idx="695">
                  <c:v>81.744868035190621</c:v>
                </c:pt>
                <c:pt idx="696">
                  <c:v>81.6715542521994</c:v>
                </c:pt>
                <c:pt idx="697">
                  <c:v>81.6715542521994</c:v>
                </c:pt>
                <c:pt idx="698">
                  <c:v>81.744868035190621</c:v>
                </c:pt>
                <c:pt idx="699">
                  <c:v>81.744868035190621</c:v>
                </c:pt>
                <c:pt idx="700">
                  <c:v>81.891495601173034</c:v>
                </c:pt>
                <c:pt idx="701">
                  <c:v>81.891495601173034</c:v>
                </c:pt>
                <c:pt idx="702">
                  <c:v>81.891495601173034</c:v>
                </c:pt>
                <c:pt idx="703">
                  <c:v>81.891495601173034</c:v>
                </c:pt>
                <c:pt idx="704">
                  <c:v>81.891495601173034</c:v>
                </c:pt>
                <c:pt idx="705">
                  <c:v>81.818181818181785</c:v>
                </c:pt>
                <c:pt idx="706">
                  <c:v>81.818181818181785</c:v>
                </c:pt>
                <c:pt idx="707">
                  <c:v>81.818181818181785</c:v>
                </c:pt>
                <c:pt idx="708">
                  <c:v>81.818181818181785</c:v>
                </c:pt>
                <c:pt idx="709">
                  <c:v>81.818181818181785</c:v>
                </c:pt>
                <c:pt idx="710">
                  <c:v>81.964809384164226</c:v>
                </c:pt>
                <c:pt idx="711">
                  <c:v>81.964809384164226</c:v>
                </c:pt>
                <c:pt idx="712">
                  <c:v>82.038123167155433</c:v>
                </c:pt>
                <c:pt idx="713">
                  <c:v>82.111436950146611</c:v>
                </c:pt>
                <c:pt idx="714">
                  <c:v>82.111436950146611</c:v>
                </c:pt>
                <c:pt idx="715">
                  <c:v>82.111436950146611</c:v>
                </c:pt>
                <c:pt idx="716">
                  <c:v>82.111436950146611</c:v>
                </c:pt>
                <c:pt idx="717">
                  <c:v>82.111436950146611</c:v>
                </c:pt>
                <c:pt idx="718">
                  <c:v>82.258064516129025</c:v>
                </c:pt>
                <c:pt idx="719">
                  <c:v>82.184750733137818</c:v>
                </c:pt>
                <c:pt idx="720">
                  <c:v>82.184750733137818</c:v>
                </c:pt>
                <c:pt idx="721">
                  <c:v>82.184750733137818</c:v>
                </c:pt>
                <c:pt idx="722">
                  <c:v>82.184750733137818</c:v>
                </c:pt>
                <c:pt idx="723">
                  <c:v>82.184750733137818</c:v>
                </c:pt>
                <c:pt idx="724">
                  <c:v>82.111436950146611</c:v>
                </c:pt>
                <c:pt idx="725">
                  <c:v>82.111436950146611</c:v>
                </c:pt>
                <c:pt idx="726">
                  <c:v>82.111436950146611</c:v>
                </c:pt>
                <c:pt idx="727">
                  <c:v>82.111436950146611</c:v>
                </c:pt>
                <c:pt idx="728">
                  <c:v>82.111436950146611</c:v>
                </c:pt>
                <c:pt idx="729">
                  <c:v>82.111436950146611</c:v>
                </c:pt>
                <c:pt idx="730">
                  <c:v>82.038123167155433</c:v>
                </c:pt>
                <c:pt idx="731">
                  <c:v>82.038123167155433</c:v>
                </c:pt>
                <c:pt idx="732">
                  <c:v>82.184750733137818</c:v>
                </c:pt>
                <c:pt idx="733">
                  <c:v>82.184750733137818</c:v>
                </c:pt>
                <c:pt idx="734">
                  <c:v>82.184750733137818</c:v>
                </c:pt>
                <c:pt idx="735">
                  <c:v>82.184750733137818</c:v>
                </c:pt>
                <c:pt idx="736">
                  <c:v>82.184750733137818</c:v>
                </c:pt>
                <c:pt idx="737">
                  <c:v>82.184750733137818</c:v>
                </c:pt>
                <c:pt idx="738">
                  <c:v>82.258064516129025</c:v>
                </c:pt>
                <c:pt idx="739">
                  <c:v>82.258064516129025</c:v>
                </c:pt>
                <c:pt idx="740">
                  <c:v>82.258064516129025</c:v>
                </c:pt>
                <c:pt idx="741">
                  <c:v>82.258064516129025</c:v>
                </c:pt>
                <c:pt idx="742">
                  <c:v>82.258064516129025</c:v>
                </c:pt>
                <c:pt idx="743">
                  <c:v>82.331378299120217</c:v>
                </c:pt>
                <c:pt idx="744">
                  <c:v>82.258064516129025</c:v>
                </c:pt>
                <c:pt idx="745">
                  <c:v>82.258064516129025</c:v>
                </c:pt>
                <c:pt idx="746">
                  <c:v>82.184750733137818</c:v>
                </c:pt>
                <c:pt idx="747">
                  <c:v>82.184750733137818</c:v>
                </c:pt>
                <c:pt idx="748">
                  <c:v>82.184750733137818</c:v>
                </c:pt>
                <c:pt idx="749">
                  <c:v>82.184750733137818</c:v>
                </c:pt>
                <c:pt idx="750">
                  <c:v>82.184750733137818</c:v>
                </c:pt>
                <c:pt idx="751">
                  <c:v>82.258064516129025</c:v>
                </c:pt>
                <c:pt idx="752">
                  <c:v>82.258064516129025</c:v>
                </c:pt>
                <c:pt idx="753">
                  <c:v>82.258064516129025</c:v>
                </c:pt>
                <c:pt idx="754">
                  <c:v>82.258064516129025</c:v>
                </c:pt>
                <c:pt idx="755">
                  <c:v>82.184750733137818</c:v>
                </c:pt>
                <c:pt idx="756">
                  <c:v>82.184750733137818</c:v>
                </c:pt>
                <c:pt idx="757">
                  <c:v>82.184750733137818</c:v>
                </c:pt>
                <c:pt idx="758">
                  <c:v>82.331378299120217</c:v>
                </c:pt>
                <c:pt idx="759">
                  <c:v>82.258064516129025</c:v>
                </c:pt>
                <c:pt idx="760">
                  <c:v>82.184750733137818</c:v>
                </c:pt>
                <c:pt idx="761">
                  <c:v>82.184750733137818</c:v>
                </c:pt>
                <c:pt idx="762">
                  <c:v>82.184750733137818</c:v>
                </c:pt>
                <c:pt idx="763">
                  <c:v>82.258064516129025</c:v>
                </c:pt>
                <c:pt idx="764">
                  <c:v>82.258064516129025</c:v>
                </c:pt>
                <c:pt idx="765">
                  <c:v>82.258064516129025</c:v>
                </c:pt>
                <c:pt idx="766">
                  <c:v>82.184750733137818</c:v>
                </c:pt>
                <c:pt idx="767">
                  <c:v>82.111436950146611</c:v>
                </c:pt>
                <c:pt idx="768">
                  <c:v>82.111436950146611</c:v>
                </c:pt>
                <c:pt idx="769">
                  <c:v>82.038123167155433</c:v>
                </c:pt>
                <c:pt idx="770">
                  <c:v>81.891495601173034</c:v>
                </c:pt>
                <c:pt idx="771">
                  <c:v>81.818181818181785</c:v>
                </c:pt>
                <c:pt idx="772">
                  <c:v>81.818181818181785</c:v>
                </c:pt>
                <c:pt idx="773">
                  <c:v>81.598240469208221</c:v>
                </c:pt>
                <c:pt idx="774">
                  <c:v>81.524926686217043</c:v>
                </c:pt>
                <c:pt idx="775">
                  <c:v>81.524926686217043</c:v>
                </c:pt>
                <c:pt idx="776">
                  <c:v>81.524926686217043</c:v>
                </c:pt>
                <c:pt idx="777">
                  <c:v>81.451612903225822</c:v>
                </c:pt>
                <c:pt idx="778">
                  <c:v>81.451612903225822</c:v>
                </c:pt>
                <c:pt idx="779">
                  <c:v>81.304985337243409</c:v>
                </c:pt>
                <c:pt idx="780">
                  <c:v>81.231671554252202</c:v>
                </c:pt>
                <c:pt idx="781">
                  <c:v>81.378299120234587</c:v>
                </c:pt>
                <c:pt idx="782">
                  <c:v>81.304985337243409</c:v>
                </c:pt>
                <c:pt idx="783">
                  <c:v>81.304985337243409</c:v>
                </c:pt>
                <c:pt idx="784">
                  <c:v>81.304985337243409</c:v>
                </c:pt>
                <c:pt idx="785">
                  <c:v>81.304985337243409</c:v>
                </c:pt>
                <c:pt idx="786">
                  <c:v>81.378299120234587</c:v>
                </c:pt>
                <c:pt idx="787">
                  <c:v>81.451612903225822</c:v>
                </c:pt>
                <c:pt idx="788">
                  <c:v>81.378299120234587</c:v>
                </c:pt>
                <c:pt idx="789">
                  <c:v>81.304985337243409</c:v>
                </c:pt>
                <c:pt idx="790">
                  <c:v>81.378299120234587</c:v>
                </c:pt>
                <c:pt idx="791">
                  <c:v>81.378299120234587</c:v>
                </c:pt>
                <c:pt idx="792">
                  <c:v>81.378299120234587</c:v>
                </c:pt>
                <c:pt idx="793">
                  <c:v>81.304985337243409</c:v>
                </c:pt>
                <c:pt idx="794">
                  <c:v>81.231671554252202</c:v>
                </c:pt>
                <c:pt idx="795">
                  <c:v>81.231671554252202</c:v>
                </c:pt>
                <c:pt idx="796">
                  <c:v>81.158357771260967</c:v>
                </c:pt>
                <c:pt idx="797">
                  <c:v>81.158357771260967</c:v>
                </c:pt>
                <c:pt idx="798">
                  <c:v>81.158357771260967</c:v>
                </c:pt>
                <c:pt idx="799">
                  <c:v>81.158357771260967</c:v>
                </c:pt>
                <c:pt idx="800">
                  <c:v>81.011730205278596</c:v>
                </c:pt>
                <c:pt idx="801">
                  <c:v>81.085043988269803</c:v>
                </c:pt>
                <c:pt idx="802">
                  <c:v>81.085043988269803</c:v>
                </c:pt>
                <c:pt idx="803">
                  <c:v>81.085043988269803</c:v>
                </c:pt>
                <c:pt idx="804">
                  <c:v>81.085043988269803</c:v>
                </c:pt>
                <c:pt idx="805">
                  <c:v>81.011730205278596</c:v>
                </c:pt>
                <c:pt idx="806">
                  <c:v>81.011730205278596</c:v>
                </c:pt>
                <c:pt idx="807">
                  <c:v>81.011730205278596</c:v>
                </c:pt>
                <c:pt idx="808">
                  <c:v>81.085043988269803</c:v>
                </c:pt>
                <c:pt idx="809">
                  <c:v>81.085043988269803</c:v>
                </c:pt>
                <c:pt idx="810">
                  <c:v>81.085043988269803</c:v>
                </c:pt>
                <c:pt idx="811">
                  <c:v>81.085043988269803</c:v>
                </c:pt>
                <c:pt idx="812">
                  <c:v>81.085043988269803</c:v>
                </c:pt>
                <c:pt idx="813">
                  <c:v>81.011730205278596</c:v>
                </c:pt>
                <c:pt idx="814">
                  <c:v>81.011730205278596</c:v>
                </c:pt>
                <c:pt idx="815">
                  <c:v>81.011730205278596</c:v>
                </c:pt>
                <c:pt idx="816">
                  <c:v>81.011730205278596</c:v>
                </c:pt>
                <c:pt idx="817">
                  <c:v>81.011730205278596</c:v>
                </c:pt>
                <c:pt idx="818">
                  <c:v>81.011730205278596</c:v>
                </c:pt>
                <c:pt idx="819">
                  <c:v>80.938416422287403</c:v>
                </c:pt>
                <c:pt idx="820">
                  <c:v>80.938416422287403</c:v>
                </c:pt>
                <c:pt idx="821">
                  <c:v>80.938416422287403</c:v>
                </c:pt>
                <c:pt idx="822">
                  <c:v>80.938416422287403</c:v>
                </c:pt>
                <c:pt idx="823">
                  <c:v>80.938416422287403</c:v>
                </c:pt>
                <c:pt idx="824">
                  <c:v>80.938416422287403</c:v>
                </c:pt>
                <c:pt idx="825">
                  <c:v>80.938416422287403</c:v>
                </c:pt>
                <c:pt idx="826">
                  <c:v>80.938416422287403</c:v>
                </c:pt>
                <c:pt idx="827">
                  <c:v>80.938416422287403</c:v>
                </c:pt>
                <c:pt idx="828">
                  <c:v>80.938416422287403</c:v>
                </c:pt>
                <c:pt idx="829">
                  <c:v>80.938416422287403</c:v>
                </c:pt>
                <c:pt idx="830">
                  <c:v>80.938416422287403</c:v>
                </c:pt>
                <c:pt idx="831">
                  <c:v>80.938416422287403</c:v>
                </c:pt>
                <c:pt idx="832">
                  <c:v>80.938416422287403</c:v>
                </c:pt>
                <c:pt idx="833">
                  <c:v>80.938416422287403</c:v>
                </c:pt>
                <c:pt idx="834">
                  <c:v>80.938416422287403</c:v>
                </c:pt>
                <c:pt idx="835">
                  <c:v>80.938416422287403</c:v>
                </c:pt>
                <c:pt idx="836">
                  <c:v>80.938416422287403</c:v>
                </c:pt>
                <c:pt idx="837">
                  <c:v>80.938416422287403</c:v>
                </c:pt>
                <c:pt idx="838">
                  <c:v>80.938416422287403</c:v>
                </c:pt>
                <c:pt idx="839">
                  <c:v>80.938416422287403</c:v>
                </c:pt>
                <c:pt idx="840">
                  <c:v>80.938416422287403</c:v>
                </c:pt>
                <c:pt idx="841">
                  <c:v>80.938416422287403</c:v>
                </c:pt>
                <c:pt idx="842">
                  <c:v>80.938416422287403</c:v>
                </c:pt>
                <c:pt idx="843">
                  <c:v>80.865102639296182</c:v>
                </c:pt>
                <c:pt idx="844">
                  <c:v>80.865102639296182</c:v>
                </c:pt>
                <c:pt idx="845">
                  <c:v>80.938416422287403</c:v>
                </c:pt>
                <c:pt idx="846">
                  <c:v>80.938416422287403</c:v>
                </c:pt>
                <c:pt idx="847">
                  <c:v>80.938416422287403</c:v>
                </c:pt>
                <c:pt idx="848">
                  <c:v>80.938416422287403</c:v>
                </c:pt>
                <c:pt idx="849">
                  <c:v>80.938416422287403</c:v>
                </c:pt>
                <c:pt idx="850">
                  <c:v>80.938416422287403</c:v>
                </c:pt>
                <c:pt idx="851">
                  <c:v>80.938416422287403</c:v>
                </c:pt>
                <c:pt idx="852">
                  <c:v>80.938416422287403</c:v>
                </c:pt>
                <c:pt idx="853">
                  <c:v>80.938416422287403</c:v>
                </c:pt>
                <c:pt idx="854">
                  <c:v>80.865102639296182</c:v>
                </c:pt>
                <c:pt idx="855">
                  <c:v>80.865102639296182</c:v>
                </c:pt>
                <c:pt idx="856">
                  <c:v>80.865102639296182</c:v>
                </c:pt>
                <c:pt idx="857">
                  <c:v>80.938416422287403</c:v>
                </c:pt>
                <c:pt idx="858">
                  <c:v>80.938416422287403</c:v>
                </c:pt>
                <c:pt idx="859">
                  <c:v>80.938416422287403</c:v>
                </c:pt>
                <c:pt idx="860">
                  <c:v>80.938416422287403</c:v>
                </c:pt>
                <c:pt idx="861">
                  <c:v>80.791788856304962</c:v>
                </c:pt>
                <c:pt idx="862">
                  <c:v>80.791788856304962</c:v>
                </c:pt>
                <c:pt idx="863">
                  <c:v>80.718475073313783</c:v>
                </c:pt>
                <c:pt idx="864">
                  <c:v>80.718475073313783</c:v>
                </c:pt>
                <c:pt idx="865">
                  <c:v>80.718475073313783</c:v>
                </c:pt>
                <c:pt idx="866">
                  <c:v>80.791788856304962</c:v>
                </c:pt>
                <c:pt idx="867">
                  <c:v>80.865102639296182</c:v>
                </c:pt>
                <c:pt idx="868">
                  <c:v>80.865102639296182</c:v>
                </c:pt>
                <c:pt idx="869">
                  <c:v>80.865102639296182</c:v>
                </c:pt>
                <c:pt idx="870">
                  <c:v>80.791788856304962</c:v>
                </c:pt>
                <c:pt idx="871">
                  <c:v>80.791788856304962</c:v>
                </c:pt>
                <c:pt idx="872">
                  <c:v>80.791788856304962</c:v>
                </c:pt>
                <c:pt idx="873">
                  <c:v>80.791788856304962</c:v>
                </c:pt>
                <c:pt idx="874">
                  <c:v>80.865102639296182</c:v>
                </c:pt>
                <c:pt idx="875">
                  <c:v>80.865102639296182</c:v>
                </c:pt>
                <c:pt idx="876">
                  <c:v>80.865102639296182</c:v>
                </c:pt>
                <c:pt idx="877">
                  <c:v>80.865102639296182</c:v>
                </c:pt>
                <c:pt idx="878">
                  <c:v>80.865102639296182</c:v>
                </c:pt>
                <c:pt idx="879">
                  <c:v>80.865102639296182</c:v>
                </c:pt>
                <c:pt idx="880">
                  <c:v>80.865102639296182</c:v>
                </c:pt>
                <c:pt idx="881">
                  <c:v>80.865102639296182</c:v>
                </c:pt>
                <c:pt idx="882">
                  <c:v>80.865102639296182</c:v>
                </c:pt>
                <c:pt idx="883">
                  <c:v>80.865102639296182</c:v>
                </c:pt>
                <c:pt idx="884">
                  <c:v>80.718475073313783</c:v>
                </c:pt>
                <c:pt idx="885">
                  <c:v>80.718475073313783</c:v>
                </c:pt>
                <c:pt idx="886">
                  <c:v>80.718475073313783</c:v>
                </c:pt>
                <c:pt idx="887">
                  <c:v>80.718475073313783</c:v>
                </c:pt>
                <c:pt idx="888">
                  <c:v>80.645161290322577</c:v>
                </c:pt>
                <c:pt idx="889">
                  <c:v>80.645161290322577</c:v>
                </c:pt>
                <c:pt idx="890">
                  <c:v>80.718475073313783</c:v>
                </c:pt>
                <c:pt idx="891">
                  <c:v>80.718475073313783</c:v>
                </c:pt>
                <c:pt idx="892">
                  <c:v>80.791788856304962</c:v>
                </c:pt>
                <c:pt idx="893">
                  <c:v>80.791788856304962</c:v>
                </c:pt>
                <c:pt idx="894">
                  <c:v>80.791788856304962</c:v>
                </c:pt>
                <c:pt idx="895">
                  <c:v>80.791788856304962</c:v>
                </c:pt>
                <c:pt idx="896">
                  <c:v>80.791788856304962</c:v>
                </c:pt>
                <c:pt idx="897">
                  <c:v>80.791788856304962</c:v>
                </c:pt>
                <c:pt idx="898">
                  <c:v>80.791788856304962</c:v>
                </c:pt>
                <c:pt idx="899">
                  <c:v>80.791788856304962</c:v>
                </c:pt>
                <c:pt idx="900">
                  <c:v>80.791788856304962</c:v>
                </c:pt>
                <c:pt idx="901">
                  <c:v>80.791788856304962</c:v>
                </c:pt>
                <c:pt idx="902">
                  <c:v>80.791788856304962</c:v>
                </c:pt>
                <c:pt idx="903">
                  <c:v>80.865102639296182</c:v>
                </c:pt>
                <c:pt idx="904">
                  <c:v>80.865102639296182</c:v>
                </c:pt>
                <c:pt idx="905">
                  <c:v>80.865102639296182</c:v>
                </c:pt>
                <c:pt idx="906">
                  <c:v>80.865102639296182</c:v>
                </c:pt>
                <c:pt idx="907">
                  <c:v>80.865102639296182</c:v>
                </c:pt>
                <c:pt idx="908">
                  <c:v>80.865102639296182</c:v>
                </c:pt>
                <c:pt idx="909">
                  <c:v>80.645161290322577</c:v>
                </c:pt>
                <c:pt idx="910">
                  <c:v>80.718475073313783</c:v>
                </c:pt>
                <c:pt idx="911">
                  <c:v>80.718475073313783</c:v>
                </c:pt>
                <c:pt idx="912">
                  <c:v>80.865102639296182</c:v>
                </c:pt>
                <c:pt idx="913">
                  <c:v>80.645161290322577</c:v>
                </c:pt>
                <c:pt idx="914">
                  <c:v>80.645161290322577</c:v>
                </c:pt>
                <c:pt idx="915">
                  <c:v>80.57184750733137</c:v>
                </c:pt>
                <c:pt idx="916">
                  <c:v>80.791788856304962</c:v>
                </c:pt>
                <c:pt idx="917">
                  <c:v>80.425219941348999</c:v>
                </c:pt>
                <c:pt idx="918">
                  <c:v>80.865102639296182</c:v>
                </c:pt>
                <c:pt idx="919">
                  <c:v>81.085043988269803</c:v>
                </c:pt>
                <c:pt idx="920">
                  <c:v>81.158357771260967</c:v>
                </c:pt>
                <c:pt idx="921">
                  <c:v>80.791788856304962</c:v>
                </c:pt>
                <c:pt idx="922">
                  <c:v>80.938416422287403</c:v>
                </c:pt>
                <c:pt idx="923">
                  <c:v>81.158357771260967</c:v>
                </c:pt>
                <c:pt idx="924">
                  <c:v>81.304985337243409</c:v>
                </c:pt>
                <c:pt idx="925">
                  <c:v>81.011730205278596</c:v>
                </c:pt>
                <c:pt idx="926">
                  <c:v>80.938416422287403</c:v>
                </c:pt>
                <c:pt idx="927">
                  <c:v>80.938416422287403</c:v>
                </c:pt>
                <c:pt idx="928">
                  <c:v>81.011730205278596</c:v>
                </c:pt>
                <c:pt idx="929">
                  <c:v>81.011730205278596</c:v>
                </c:pt>
                <c:pt idx="930">
                  <c:v>80.938416422287403</c:v>
                </c:pt>
                <c:pt idx="931">
                  <c:v>80.938416422287403</c:v>
                </c:pt>
                <c:pt idx="932">
                  <c:v>80.938416422287403</c:v>
                </c:pt>
                <c:pt idx="933">
                  <c:v>80.938416422287403</c:v>
                </c:pt>
                <c:pt idx="934">
                  <c:v>80.865102639296182</c:v>
                </c:pt>
                <c:pt idx="935">
                  <c:v>80.865102639296182</c:v>
                </c:pt>
                <c:pt idx="936">
                  <c:v>80.938416422287403</c:v>
                </c:pt>
                <c:pt idx="937">
                  <c:v>80.718475073313783</c:v>
                </c:pt>
                <c:pt idx="938">
                  <c:v>80.938416422287403</c:v>
                </c:pt>
                <c:pt idx="939">
                  <c:v>80.865102639296182</c:v>
                </c:pt>
                <c:pt idx="940">
                  <c:v>81.158357771260967</c:v>
                </c:pt>
                <c:pt idx="941">
                  <c:v>81.158357771260967</c:v>
                </c:pt>
                <c:pt idx="942">
                  <c:v>80.791788856304962</c:v>
                </c:pt>
                <c:pt idx="943">
                  <c:v>80.865102639296182</c:v>
                </c:pt>
                <c:pt idx="944">
                  <c:v>81.304985337243409</c:v>
                </c:pt>
                <c:pt idx="945">
                  <c:v>80.938416422287403</c:v>
                </c:pt>
                <c:pt idx="946">
                  <c:v>81.011730205278596</c:v>
                </c:pt>
                <c:pt idx="947">
                  <c:v>81.085043988269803</c:v>
                </c:pt>
                <c:pt idx="948">
                  <c:v>80.865102639296182</c:v>
                </c:pt>
                <c:pt idx="949">
                  <c:v>80.791788856304962</c:v>
                </c:pt>
                <c:pt idx="950">
                  <c:v>80.865102639296182</c:v>
                </c:pt>
                <c:pt idx="951">
                  <c:v>81.378299120234587</c:v>
                </c:pt>
                <c:pt idx="952">
                  <c:v>81.158357771260967</c:v>
                </c:pt>
                <c:pt idx="953">
                  <c:v>81.011730205278596</c:v>
                </c:pt>
                <c:pt idx="954">
                  <c:v>80.938416422287403</c:v>
                </c:pt>
                <c:pt idx="955">
                  <c:v>81.085043988269803</c:v>
                </c:pt>
                <c:pt idx="956">
                  <c:v>81.011730205278596</c:v>
                </c:pt>
                <c:pt idx="957">
                  <c:v>80.865102639296182</c:v>
                </c:pt>
                <c:pt idx="958">
                  <c:v>80.938416422287403</c:v>
                </c:pt>
                <c:pt idx="959">
                  <c:v>80.791788856304962</c:v>
                </c:pt>
                <c:pt idx="960">
                  <c:v>80.791788856304962</c:v>
                </c:pt>
                <c:pt idx="961">
                  <c:v>80.718475073313783</c:v>
                </c:pt>
                <c:pt idx="962">
                  <c:v>80.865102639296182</c:v>
                </c:pt>
                <c:pt idx="963">
                  <c:v>80.718475073313783</c:v>
                </c:pt>
                <c:pt idx="964">
                  <c:v>80.865102639296182</c:v>
                </c:pt>
                <c:pt idx="965">
                  <c:v>80.791788856304962</c:v>
                </c:pt>
                <c:pt idx="966">
                  <c:v>80.718475073313783</c:v>
                </c:pt>
                <c:pt idx="967">
                  <c:v>81.085043988269803</c:v>
                </c:pt>
                <c:pt idx="968">
                  <c:v>81.011730205278596</c:v>
                </c:pt>
                <c:pt idx="969">
                  <c:v>81.011730205278596</c:v>
                </c:pt>
                <c:pt idx="970">
                  <c:v>81.011730205278596</c:v>
                </c:pt>
                <c:pt idx="971">
                  <c:v>81.304985337243409</c:v>
                </c:pt>
                <c:pt idx="972">
                  <c:v>81.158357771260967</c:v>
                </c:pt>
                <c:pt idx="973">
                  <c:v>81.011730205278596</c:v>
                </c:pt>
                <c:pt idx="974">
                  <c:v>81.011730205278596</c:v>
                </c:pt>
                <c:pt idx="975">
                  <c:v>81.011730205278596</c:v>
                </c:pt>
                <c:pt idx="976">
                  <c:v>81.011730205278596</c:v>
                </c:pt>
                <c:pt idx="977">
                  <c:v>81.011730205278596</c:v>
                </c:pt>
                <c:pt idx="978">
                  <c:v>81.085043988269803</c:v>
                </c:pt>
                <c:pt idx="979">
                  <c:v>81.085043988269803</c:v>
                </c:pt>
                <c:pt idx="980">
                  <c:v>81.158357771260967</c:v>
                </c:pt>
                <c:pt idx="981">
                  <c:v>81.158357771260967</c:v>
                </c:pt>
                <c:pt idx="982">
                  <c:v>81.231671554252202</c:v>
                </c:pt>
                <c:pt idx="983">
                  <c:v>81.231671554252202</c:v>
                </c:pt>
                <c:pt idx="984">
                  <c:v>81.231671554252202</c:v>
                </c:pt>
                <c:pt idx="985">
                  <c:v>81.231671554252202</c:v>
                </c:pt>
                <c:pt idx="986">
                  <c:v>81.231671554252202</c:v>
                </c:pt>
                <c:pt idx="987">
                  <c:v>81.158357771260967</c:v>
                </c:pt>
                <c:pt idx="988">
                  <c:v>81.158357771260967</c:v>
                </c:pt>
                <c:pt idx="989">
                  <c:v>81.158357771260967</c:v>
                </c:pt>
                <c:pt idx="990">
                  <c:v>81.158357771260967</c:v>
                </c:pt>
                <c:pt idx="991">
                  <c:v>81.158357771260967</c:v>
                </c:pt>
                <c:pt idx="992">
                  <c:v>81.158357771260967</c:v>
                </c:pt>
                <c:pt idx="993">
                  <c:v>81.158357771260967</c:v>
                </c:pt>
                <c:pt idx="994">
                  <c:v>81.158357771260967</c:v>
                </c:pt>
                <c:pt idx="995">
                  <c:v>81.158357771260967</c:v>
                </c:pt>
                <c:pt idx="996">
                  <c:v>81.158357771260967</c:v>
                </c:pt>
                <c:pt idx="997">
                  <c:v>81.158357771260967</c:v>
                </c:pt>
                <c:pt idx="998">
                  <c:v>81.158357771260967</c:v>
                </c:pt>
                <c:pt idx="999">
                  <c:v>81.158357771260967</c:v>
                </c:pt>
              </c:numCache>
            </c:numRef>
          </c:yVal>
          <c:smooth val="0"/>
        </c:ser>
        <c:dLbls>
          <c:showLegendKey val="0"/>
          <c:showVal val="0"/>
          <c:showCatName val="0"/>
          <c:showSerName val="0"/>
          <c:showPercent val="0"/>
          <c:showBubbleSize val="0"/>
        </c:dLbls>
        <c:axId val="45164416"/>
        <c:axId val="45178880"/>
      </c:scatterChart>
      <c:valAx>
        <c:axId val="45164416"/>
        <c:scaling>
          <c:orientation val="minMax"/>
          <c:max val="10000"/>
        </c:scaling>
        <c:delete val="0"/>
        <c:axPos val="b"/>
        <c:numFmt formatCode="General" sourceLinked="1"/>
        <c:majorTickMark val="out"/>
        <c:minorTickMark val="none"/>
        <c:tickLblPos val="nextTo"/>
        <c:crossAx val="45178880"/>
        <c:crosses val="autoZero"/>
        <c:crossBetween val="midCat"/>
      </c:valAx>
      <c:valAx>
        <c:axId val="45178880"/>
        <c:scaling>
          <c:orientation val="minMax"/>
          <c:max val="100"/>
          <c:min val="50"/>
        </c:scaling>
        <c:delete val="0"/>
        <c:axPos val="l"/>
        <c:majorGridlines/>
        <c:numFmt formatCode="General" sourceLinked="1"/>
        <c:majorTickMark val="out"/>
        <c:minorTickMark val="none"/>
        <c:tickLblPos val="nextTo"/>
        <c:crossAx val="45164416"/>
        <c:crosses val="autoZero"/>
        <c:crossBetween val="midCat"/>
      </c:valAx>
    </c:plotArea>
    <c:legend>
      <c:legendPos val="r"/>
      <c:layout>
        <c:manualLayout>
          <c:xMode val="edge"/>
          <c:yMode val="edge"/>
          <c:x val="0.69949116161616154"/>
          <c:y val="8.90812908496732E-2"/>
          <c:w val="0.26177297979797987"/>
          <c:h val="0.74032761437908523"/>
        </c:manualLayout>
      </c:layout>
      <c:overlay val="1"/>
      <c:txPr>
        <a:bodyPr/>
        <a:lstStyle/>
        <a:p>
          <a:pPr>
            <a:defRPr sz="1800"/>
          </a:pPr>
          <a:endParaRPr lang="cs-CZ"/>
        </a:p>
      </c:txPr>
    </c:legend>
    <c:plotVisOnly val="1"/>
    <c:dispBlanksAs val="gap"/>
    <c:showDLblsOverMax val="0"/>
  </c:chart>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cs-CZ"/>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scatterChart>
        <c:scatterStyle val="lineMarker"/>
        <c:varyColors val="0"/>
        <c:ser>
          <c:idx val="1"/>
          <c:order val="0"/>
          <c:tx>
            <c:strRef>
              <c:f>List3!$C$1</c:f>
              <c:strCache>
                <c:ptCount val="1"/>
                <c:pt idx="0">
                  <c:v>Trend nehod</c:v>
                </c:pt>
              </c:strCache>
            </c:strRef>
          </c:tx>
          <c:spPr>
            <a:ln w="25400">
              <a:noFill/>
            </a:ln>
          </c:spPr>
          <c:marker>
            <c:symbol val="circle"/>
            <c:size val="2"/>
            <c:spPr>
              <a:solidFill>
                <a:schemeClr val="tx1"/>
              </a:solidFill>
              <a:ln>
                <a:noFill/>
              </a:ln>
            </c:spPr>
          </c:marker>
          <c:xVal>
            <c:numRef>
              <c:f>List3!$A$2:$A$2627</c:f>
              <c:numCache>
                <c:formatCode>d/m/yyyy</c:formatCode>
                <c:ptCount val="2626"/>
                <c:pt idx="0">
                  <c:v>39859</c:v>
                </c:pt>
                <c:pt idx="1">
                  <c:v>39860</c:v>
                </c:pt>
                <c:pt idx="2">
                  <c:v>39862</c:v>
                </c:pt>
                <c:pt idx="3">
                  <c:v>39864</c:v>
                </c:pt>
                <c:pt idx="4">
                  <c:v>39865</c:v>
                </c:pt>
                <c:pt idx="5">
                  <c:v>39866</c:v>
                </c:pt>
                <c:pt idx="6">
                  <c:v>39872</c:v>
                </c:pt>
                <c:pt idx="7">
                  <c:v>39873</c:v>
                </c:pt>
                <c:pt idx="8">
                  <c:v>39874</c:v>
                </c:pt>
                <c:pt idx="9">
                  <c:v>39879</c:v>
                </c:pt>
                <c:pt idx="10">
                  <c:v>39880</c:v>
                </c:pt>
                <c:pt idx="11">
                  <c:v>39884</c:v>
                </c:pt>
                <c:pt idx="12">
                  <c:v>39886</c:v>
                </c:pt>
                <c:pt idx="13">
                  <c:v>39887</c:v>
                </c:pt>
                <c:pt idx="14">
                  <c:v>39888</c:v>
                </c:pt>
                <c:pt idx="15">
                  <c:v>39890</c:v>
                </c:pt>
                <c:pt idx="16">
                  <c:v>39891</c:v>
                </c:pt>
                <c:pt idx="17">
                  <c:v>39893</c:v>
                </c:pt>
                <c:pt idx="18">
                  <c:v>39894</c:v>
                </c:pt>
                <c:pt idx="19">
                  <c:v>39895</c:v>
                </c:pt>
                <c:pt idx="20">
                  <c:v>39897</c:v>
                </c:pt>
                <c:pt idx="21">
                  <c:v>39898</c:v>
                </c:pt>
                <c:pt idx="22">
                  <c:v>39900</c:v>
                </c:pt>
                <c:pt idx="23">
                  <c:v>39901</c:v>
                </c:pt>
                <c:pt idx="24">
                  <c:v>39902</c:v>
                </c:pt>
                <c:pt idx="25">
                  <c:v>39904</c:v>
                </c:pt>
                <c:pt idx="26">
                  <c:v>39905</c:v>
                </c:pt>
                <c:pt idx="27">
                  <c:v>39908</c:v>
                </c:pt>
                <c:pt idx="28">
                  <c:v>39910</c:v>
                </c:pt>
                <c:pt idx="29">
                  <c:v>39911</c:v>
                </c:pt>
                <c:pt idx="30">
                  <c:v>39912</c:v>
                </c:pt>
                <c:pt idx="31">
                  <c:v>39913</c:v>
                </c:pt>
                <c:pt idx="32">
                  <c:v>39914</c:v>
                </c:pt>
                <c:pt idx="33">
                  <c:v>39920</c:v>
                </c:pt>
                <c:pt idx="34">
                  <c:v>39921</c:v>
                </c:pt>
                <c:pt idx="35">
                  <c:v>39922</c:v>
                </c:pt>
                <c:pt idx="36">
                  <c:v>39923</c:v>
                </c:pt>
                <c:pt idx="37">
                  <c:v>39925</c:v>
                </c:pt>
                <c:pt idx="38">
                  <c:v>39927</c:v>
                </c:pt>
                <c:pt idx="39">
                  <c:v>39929</c:v>
                </c:pt>
                <c:pt idx="40">
                  <c:v>39931</c:v>
                </c:pt>
                <c:pt idx="41">
                  <c:v>39932</c:v>
                </c:pt>
                <c:pt idx="42">
                  <c:v>39935</c:v>
                </c:pt>
                <c:pt idx="43">
                  <c:v>39936</c:v>
                </c:pt>
                <c:pt idx="44">
                  <c:v>39938</c:v>
                </c:pt>
                <c:pt idx="45">
                  <c:v>39943</c:v>
                </c:pt>
                <c:pt idx="46">
                  <c:v>39944</c:v>
                </c:pt>
                <c:pt idx="47">
                  <c:v>39945</c:v>
                </c:pt>
                <c:pt idx="48">
                  <c:v>39946</c:v>
                </c:pt>
                <c:pt idx="49">
                  <c:v>39952</c:v>
                </c:pt>
                <c:pt idx="50">
                  <c:v>39954</c:v>
                </c:pt>
                <c:pt idx="51">
                  <c:v>39955</c:v>
                </c:pt>
                <c:pt idx="52">
                  <c:v>39957</c:v>
                </c:pt>
                <c:pt idx="53">
                  <c:v>39958</c:v>
                </c:pt>
                <c:pt idx="54">
                  <c:v>39961</c:v>
                </c:pt>
                <c:pt idx="55">
                  <c:v>39962</c:v>
                </c:pt>
                <c:pt idx="56">
                  <c:v>39964</c:v>
                </c:pt>
                <c:pt idx="57">
                  <c:v>39970</c:v>
                </c:pt>
                <c:pt idx="58">
                  <c:v>39971</c:v>
                </c:pt>
                <c:pt idx="59">
                  <c:v>39974</c:v>
                </c:pt>
                <c:pt idx="60">
                  <c:v>39976</c:v>
                </c:pt>
                <c:pt idx="61">
                  <c:v>39978</c:v>
                </c:pt>
                <c:pt idx="62">
                  <c:v>39979</c:v>
                </c:pt>
                <c:pt idx="63">
                  <c:v>39982</c:v>
                </c:pt>
                <c:pt idx="64">
                  <c:v>39983</c:v>
                </c:pt>
                <c:pt idx="65">
                  <c:v>39985</c:v>
                </c:pt>
                <c:pt idx="66">
                  <c:v>39987</c:v>
                </c:pt>
                <c:pt idx="67">
                  <c:v>39988</c:v>
                </c:pt>
                <c:pt idx="68">
                  <c:v>39989</c:v>
                </c:pt>
                <c:pt idx="69">
                  <c:v>39990</c:v>
                </c:pt>
                <c:pt idx="70">
                  <c:v>39992</c:v>
                </c:pt>
                <c:pt idx="71">
                  <c:v>39993</c:v>
                </c:pt>
                <c:pt idx="72">
                  <c:v>39994</c:v>
                </c:pt>
                <c:pt idx="73">
                  <c:v>39995</c:v>
                </c:pt>
                <c:pt idx="74">
                  <c:v>39996</c:v>
                </c:pt>
                <c:pt idx="75">
                  <c:v>39999</c:v>
                </c:pt>
                <c:pt idx="76">
                  <c:v>40001</c:v>
                </c:pt>
                <c:pt idx="77">
                  <c:v>40002</c:v>
                </c:pt>
                <c:pt idx="78">
                  <c:v>40003</c:v>
                </c:pt>
                <c:pt idx="79">
                  <c:v>40004</c:v>
                </c:pt>
                <c:pt idx="80">
                  <c:v>40005</c:v>
                </c:pt>
                <c:pt idx="81">
                  <c:v>40006</c:v>
                </c:pt>
                <c:pt idx="82">
                  <c:v>40008</c:v>
                </c:pt>
                <c:pt idx="83">
                  <c:v>40010</c:v>
                </c:pt>
                <c:pt idx="84">
                  <c:v>40011</c:v>
                </c:pt>
                <c:pt idx="85">
                  <c:v>40013</c:v>
                </c:pt>
                <c:pt idx="86">
                  <c:v>40014</c:v>
                </c:pt>
                <c:pt idx="87">
                  <c:v>40015</c:v>
                </c:pt>
                <c:pt idx="88">
                  <c:v>40016</c:v>
                </c:pt>
                <c:pt idx="89">
                  <c:v>40017</c:v>
                </c:pt>
                <c:pt idx="90">
                  <c:v>40018</c:v>
                </c:pt>
                <c:pt idx="91">
                  <c:v>40020</c:v>
                </c:pt>
                <c:pt idx="92">
                  <c:v>40022</c:v>
                </c:pt>
                <c:pt idx="93">
                  <c:v>40023</c:v>
                </c:pt>
                <c:pt idx="94">
                  <c:v>40024</c:v>
                </c:pt>
                <c:pt idx="95">
                  <c:v>40026</c:v>
                </c:pt>
                <c:pt idx="96">
                  <c:v>40027</c:v>
                </c:pt>
                <c:pt idx="97">
                  <c:v>40029</c:v>
                </c:pt>
                <c:pt idx="98">
                  <c:v>40030</c:v>
                </c:pt>
                <c:pt idx="99">
                  <c:v>40031</c:v>
                </c:pt>
                <c:pt idx="100">
                  <c:v>40032</c:v>
                </c:pt>
                <c:pt idx="101">
                  <c:v>40034</c:v>
                </c:pt>
                <c:pt idx="102">
                  <c:v>40035</c:v>
                </c:pt>
                <c:pt idx="103">
                  <c:v>40036</c:v>
                </c:pt>
                <c:pt idx="104">
                  <c:v>40037</c:v>
                </c:pt>
                <c:pt idx="105">
                  <c:v>40038</c:v>
                </c:pt>
                <c:pt idx="106">
                  <c:v>40039</c:v>
                </c:pt>
                <c:pt idx="107">
                  <c:v>40040</c:v>
                </c:pt>
                <c:pt idx="108">
                  <c:v>40041</c:v>
                </c:pt>
                <c:pt idx="109">
                  <c:v>40043</c:v>
                </c:pt>
                <c:pt idx="110">
                  <c:v>40045</c:v>
                </c:pt>
                <c:pt idx="111">
                  <c:v>40046</c:v>
                </c:pt>
                <c:pt idx="112">
                  <c:v>40048</c:v>
                </c:pt>
                <c:pt idx="113">
                  <c:v>40049</c:v>
                </c:pt>
                <c:pt idx="114">
                  <c:v>40050</c:v>
                </c:pt>
                <c:pt idx="115">
                  <c:v>40051</c:v>
                </c:pt>
                <c:pt idx="116">
                  <c:v>40052</c:v>
                </c:pt>
                <c:pt idx="117">
                  <c:v>40053</c:v>
                </c:pt>
                <c:pt idx="118">
                  <c:v>40055</c:v>
                </c:pt>
                <c:pt idx="119">
                  <c:v>40056</c:v>
                </c:pt>
                <c:pt idx="120">
                  <c:v>40057</c:v>
                </c:pt>
                <c:pt idx="121">
                  <c:v>40059</c:v>
                </c:pt>
                <c:pt idx="122">
                  <c:v>40060</c:v>
                </c:pt>
                <c:pt idx="123">
                  <c:v>40062</c:v>
                </c:pt>
                <c:pt idx="124">
                  <c:v>40064</c:v>
                </c:pt>
                <c:pt idx="125">
                  <c:v>40067</c:v>
                </c:pt>
                <c:pt idx="126">
                  <c:v>40069</c:v>
                </c:pt>
                <c:pt idx="127">
                  <c:v>40070</c:v>
                </c:pt>
                <c:pt idx="128">
                  <c:v>40074</c:v>
                </c:pt>
                <c:pt idx="129">
                  <c:v>40076</c:v>
                </c:pt>
                <c:pt idx="130">
                  <c:v>40079</c:v>
                </c:pt>
                <c:pt idx="131">
                  <c:v>40081</c:v>
                </c:pt>
                <c:pt idx="132">
                  <c:v>40083</c:v>
                </c:pt>
                <c:pt idx="133">
                  <c:v>40086</c:v>
                </c:pt>
                <c:pt idx="134">
                  <c:v>40088</c:v>
                </c:pt>
                <c:pt idx="135">
                  <c:v>40089</c:v>
                </c:pt>
                <c:pt idx="136">
                  <c:v>40090</c:v>
                </c:pt>
                <c:pt idx="137">
                  <c:v>40091</c:v>
                </c:pt>
                <c:pt idx="138">
                  <c:v>40092</c:v>
                </c:pt>
                <c:pt idx="139">
                  <c:v>40093</c:v>
                </c:pt>
                <c:pt idx="140">
                  <c:v>40094</c:v>
                </c:pt>
                <c:pt idx="141">
                  <c:v>40095</c:v>
                </c:pt>
                <c:pt idx="142">
                  <c:v>40098</c:v>
                </c:pt>
                <c:pt idx="143">
                  <c:v>40099</c:v>
                </c:pt>
                <c:pt idx="144">
                  <c:v>40100</c:v>
                </c:pt>
                <c:pt idx="145">
                  <c:v>40101</c:v>
                </c:pt>
                <c:pt idx="146">
                  <c:v>40102</c:v>
                </c:pt>
                <c:pt idx="147">
                  <c:v>40103</c:v>
                </c:pt>
                <c:pt idx="148">
                  <c:v>40104</c:v>
                </c:pt>
                <c:pt idx="149">
                  <c:v>40108</c:v>
                </c:pt>
                <c:pt idx="150">
                  <c:v>40109</c:v>
                </c:pt>
                <c:pt idx="151">
                  <c:v>40110</c:v>
                </c:pt>
                <c:pt idx="152">
                  <c:v>40111</c:v>
                </c:pt>
                <c:pt idx="153">
                  <c:v>40112</c:v>
                </c:pt>
                <c:pt idx="154">
                  <c:v>40118</c:v>
                </c:pt>
                <c:pt idx="155">
                  <c:v>40119</c:v>
                </c:pt>
                <c:pt idx="156">
                  <c:v>40121</c:v>
                </c:pt>
                <c:pt idx="157">
                  <c:v>40122</c:v>
                </c:pt>
                <c:pt idx="158">
                  <c:v>40123</c:v>
                </c:pt>
                <c:pt idx="159">
                  <c:v>40124</c:v>
                </c:pt>
                <c:pt idx="160">
                  <c:v>40125</c:v>
                </c:pt>
                <c:pt idx="161">
                  <c:v>40126</c:v>
                </c:pt>
                <c:pt idx="162">
                  <c:v>40127</c:v>
                </c:pt>
                <c:pt idx="163">
                  <c:v>40129</c:v>
                </c:pt>
                <c:pt idx="164">
                  <c:v>40130</c:v>
                </c:pt>
                <c:pt idx="165">
                  <c:v>40131</c:v>
                </c:pt>
                <c:pt idx="166">
                  <c:v>40132</c:v>
                </c:pt>
                <c:pt idx="167">
                  <c:v>40135</c:v>
                </c:pt>
                <c:pt idx="168">
                  <c:v>40136</c:v>
                </c:pt>
                <c:pt idx="169">
                  <c:v>40137</c:v>
                </c:pt>
                <c:pt idx="170">
                  <c:v>40138</c:v>
                </c:pt>
                <c:pt idx="171">
                  <c:v>40139</c:v>
                </c:pt>
                <c:pt idx="172">
                  <c:v>40142</c:v>
                </c:pt>
                <c:pt idx="173">
                  <c:v>40144</c:v>
                </c:pt>
                <c:pt idx="174">
                  <c:v>40146</c:v>
                </c:pt>
                <c:pt idx="175">
                  <c:v>40147</c:v>
                </c:pt>
                <c:pt idx="176">
                  <c:v>40149</c:v>
                </c:pt>
                <c:pt idx="177">
                  <c:v>40151</c:v>
                </c:pt>
                <c:pt idx="178">
                  <c:v>40152</c:v>
                </c:pt>
                <c:pt idx="179">
                  <c:v>40153</c:v>
                </c:pt>
                <c:pt idx="180">
                  <c:v>40154</c:v>
                </c:pt>
                <c:pt idx="181">
                  <c:v>40155</c:v>
                </c:pt>
                <c:pt idx="182">
                  <c:v>40157</c:v>
                </c:pt>
                <c:pt idx="183">
                  <c:v>40158</c:v>
                </c:pt>
                <c:pt idx="184">
                  <c:v>40159</c:v>
                </c:pt>
                <c:pt idx="185">
                  <c:v>40160</c:v>
                </c:pt>
                <c:pt idx="186">
                  <c:v>40163</c:v>
                </c:pt>
                <c:pt idx="187">
                  <c:v>40164</c:v>
                </c:pt>
                <c:pt idx="188">
                  <c:v>40165</c:v>
                </c:pt>
                <c:pt idx="189">
                  <c:v>40168</c:v>
                </c:pt>
                <c:pt idx="190">
                  <c:v>40169</c:v>
                </c:pt>
                <c:pt idx="191">
                  <c:v>40170</c:v>
                </c:pt>
                <c:pt idx="192">
                  <c:v>40173</c:v>
                </c:pt>
                <c:pt idx="193">
                  <c:v>40174</c:v>
                </c:pt>
                <c:pt idx="194">
                  <c:v>40181</c:v>
                </c:pt>
                <c:pt idx="195">
                  <c:v>40186</c:v>
                </c:pt>
                <c:pt idx="196">
                  <c:v>40187</c:v>
                </c:pt>
                <c:pt idx="197">
                  <c:v>40188</c:v>
                </c:pt>
                <c:pt idx="198">
                  <c:v>40194</c:v>
                </c:pt>
                <c:pt idx="199">
                  <c:v>40201</c:v>
                </c:pt>
                <c:pt idx="200">
                  <c:v>40202</c:v>
                </c:pt>
                <c:pt idx="201">
                  <c:v>40207</c:v>
                </c:pt>
                <c:pt idx="202">
                  <c:v>40208</c:v>
                </c:pt>
                <c:pt idx="203">
                  <c:v>40209</c:v>
                </c:pt>
                <c:pt idx="204">
                  <c:v>40210</c:v>
                </c:pt>
                <c:pt idx="205">
                  <c:v>40215</c:v>
                </c:pt>
                <c:pt idx="206">
                  <c:v>40216</c:v>
                </c:pt>
                <c:pt idx="207">
                  <c:v>40221</c:v>
                </c:pt>
                <c:pt idx="208">
                  <c:v>40222</c:v>
                </c:pt>
                <c:pt idx="209">
                  <c:v>40223</c:v>
                </c:pt>
                <c:pt idx="210">
                  <c:v>40229</c:v>
                </c:pt>
                <c:pt idx="211">
                  <c:v>40230</c:v>
                </c:pt>
                <c:pt idx="212">
                  <c:v>40236</c:v>
                </c:pt>
                <c:pt idx="213">
                  <c:v>40237</c:v>
                </c:pt>
                <c:pt idx="214">
                  <c:v>40238</c:v>
                </c:pt>
                <c:pt idx="215">
                  <c:v>40244</c:v>
                </c:pt>
                <c:pt idx="216">
                  <c:v>40249</c:v>
                </c:pt>
                <c:pt idx="217">
                  <c:v>40250</c:v>
                </c:pt>
                <c:pt idx="218">
                  <c:v>40251</c:v>
                </c:pt>
                <c:pt idx="219">
                  <c:v>40252</c:v>
                </c:pt>
                <c:pt idx="220">
                  <c:v>40255</c:v>
                </c:pt>
                <c:pt idx="221">
                  <c:v>40256</c:v>
                </c:pt>
                <c:pt idx="222">
                  <c:v>40257</c:v>
                </c:pt>
                <c:pt idx="223">
                  <c:v>40258</c:v>
                </c:pt>
                <c:pt idx="224">
                  <c:v>40259</c:v>
                </c:pt>
                <c:pt idx="225">
                  <c:v>40260</c:v>
                </c:pt>
                <c:pt idx="226">
                  <c:v>40261</c:v>
                </c:pt>
                <c:pt idx="227">
                  <c:v>40262</c:v>
                </c:pt>
                <c:pt idx="228">
                  <c:v>40264</c:v>
                </c:pt>
                <c:pt idx="229">
                  <c:v>40265</c:v>
                </c:pt>
                <c:pt idx="230">
                  <c:v>40266</c:v>
                </c:pt>
                <c:pt idx="231">
                  <c:v>40267</c:v>
                </c:pt>
                <c:pt idx="232">
                  <c:v>40268</c:v>
                </c:pt>
                <c:pt idx="233">
                  <c:v>40269</c:v>
                </c:pt>
                <c:pt idx="234">
                  <c:v>40271</c:v>
                </c:pt>
                <c:pt idx="235">
                  <c:v>40272</c:v>
                </c:pt>
                <c:pt idx="236">
                  <c:v>40274</c:v>
                </c:pt>
                <c:pt idx="237">
                  <c:v>40275</c:v>
                </c:pt>
                <c:pt idx="238">
                  <c:v>40278</c:v>
                </c:pt>
                <c:pt idx="239">
                  <c:v>40279</c:v>
                </c:pt>
                <c:pt idx="240">
                  <c:v>40282</c:v>
                </c:pt>
                <c:pt idx="241">
                  <c:v>40283</c:v>
                </c:pt>
                <c:pt idx="242">
                  <c:v>40284</c:v>
                </c:pt>
                <c:pt idx="243">
                  <c:v>40285</c:v>
                </c:pt>
                <c:pt idx="244">
                  <c:v>40286</c:v>
                </c:pt>
                <c:pt idx="245">
                  <c:v>40287</c:v>
                </c:pt>
                <c:pt idx="246">
                  <c:v>40288</c:v>
                </c:pt>
                <c:pt idx="247">
                  <c:v>40289</c:v>
                </c:pt>
                <c:pt idx="248">
                  <c:v>40290</c:v>
                </c:pt>
                <c:pt idx="249">
                  <c:v>40291</c:v>
                </c:pt>
                <c:pt idx="250">
                  <c:v>40292</c:v>
                </c:pt>
                <c:pt idx="251">
                  <c:v>40293</c:v>
                </c:pt>
                <c:pt idx="252">
                  <c:v>40294</c:v>
                </c:pt>
                <c:pt idx="253">
                  <c:v>40295</c:v>
                </c:pt>
                <c:pt idx="254">
                  <c:v>40298</c:v>
                </c:pt>
                <c:pt idx="255">
                  <c:v>40300</c:v>
                </c:pt>
                <c:pt idx="256">
                  <c:v>40302</c:v>
                </c:pt>
                <c:pt idx="257">
                  <c:v>40303</c:v>
                </c:pt>
                <c:pt idx="258">
                  <c:v>40305</c:v>
                </c:pt>
                <c:pt idx="259">
                  <c:v>40306</c:v>
                </c:pt>
                <c:pt idx="260">
                  <c:v>40307</c:v>
                </c:pt>
                <c:pt idx="261">
                  <c:v>40308</c:v>
                </c:pt>
                <c:pt idx="262">
                  <c:v>40309</c:v>
                </c:pt>
                <c:pt idx="263">
                  <c:v>40311</c:v>
                </c:pt>
                <c:pt idx="264">
                  <c:v>40312</c:v>
                </c:pt>
                <c:pt idx="265">
                  <c:v>40313</c:v>
                </c:pt>
                <c:pt idx="266">
                  <c:v>40314</c:v>
                </c:pt>
                <c:pt idx="267">
                  <c:v>40315</c:v>
                </c:pt>
                <c:pt idx="268">
                  <c:v>40316</c:v>
                </c:pt>
                <c:pt idx="269">
                  <c:v>40319</c:v>
                </c:pt>
                <c:pt idx="270">
                  <c:v>40321</c:v>
                </c:pt>
                <c:pt idx="271">
                  <c:v>40322</c:v>
                </c:pt>
                <c:pt idx="272">
                  <c:v>40323</c:v>
                </c:pt>
                <c:pt idx="273">
                  <c:v>40324</c:v>
                </c:pt>
                <c:pt idx="274">
                  <c:v>40326</c:v>
                </c:pt>
                <c:pt idx="275">
                  <c:v>40328</c:v>
                </c:pt>
                <c:pt idx="276">
                  <c:v>40331</c:v>
                </c:pt>
                <c:pt idx="277">
                  <c:v>40332</c:v>
                </c:pt>
                <c:pt idx="278">
                  <c:v>40333</c:v>
                </c:pt>
                <c:pt idx="279">
                  <c:v>40335</c:v>
                </c:pt>
                <c:pt idx="280">
                  <c:v>40336</c:v>
                </c:pt>
                <c:pt idx="281">
                  <c:v>40337</c:v>
                </c:pt>
                <c:pt idx="282">
                  <c:v>40338</c:v>
                </c:pt>
                <c:pt idx="283">
                  <c:v>40339</c:v>
                </c:pt>
                <c:pt idx="284">
                  <c:v>40340</c:v>
                </c:pt>
                <c:pt idx="285">
                  <c:v>40342</c:v>
                </c:pt>
                <c:pt idx="286">
                  <c:v>40343</c:v>
                </c:pt>
                <c:pt idx="287">
                  <c:v>40344</c:v>
                </c:pt>
                <c:pt idx="288">
                  <c:v>40346</c:v>
                </c:pt>
                <c:pt idx="289">
                  <c:v>40347</c:v>
                </c:pt>
                <c:pt idx="290">
                  <c:v>40348</c:v>
                </c:pt>
                <c:pt idx="291">
                  <c:v>40349</c:v>
                </c:pt>
                <c:pt idx="292">
                  <c:v>40350</c:v>
                </c:pt>
                <c:pt idx="293">
                  <c:v>40354</c:v>
                </c:pt>
                <c:pt idx="294">
                  <c:v>40356</c:v>
                </c:pt>
                <c:pt idx="295">
                  <c:v>40357</c:v>
                </c:pt>
                <c:pt idx="296">
                  <c:v>40358</c:v>
                </c:pt>
                <c:pt idx="297">
                  <c:v>40359</c:v>
                </c:pt>
                <c:pt idx="298">
                  <c:v>40363</c:v>
                </c:pt>
                <c:pt idx="299">
                  <c:v>40366</c:v>
                </c:pt>
                <c:pt idx="300">
                  <c:v>40367</c:v>
                </c:pt>
                <c:pt idx="301">
                  <c:v>40369</c:v>
                </c:pt>
                <c:pt idx="302">
                  <c:v>40370</c:v>
                </c:pt>
                <c:pt idx="303">
                  <c:v>40372</c:v>
                </c:pt>
                <c:pt idx="304">
                  <c:v>40375</c:v>
                </c:pt>
                <c:pt idx="305">
                  <c:v>40377</c:v>
                </c:pt>
                <c:pt idx="306">
                  <c:v>40378</c:v>
                </c:pt>
                <c:pt idx="307">
                  <c:v>40379</c:v>
                </c:pt>
                <c:pt idx="308">
                  <c:v>40380</c:v>
                </c:pt>
                <c:pt idx="309">
                  <c:v>40382</c:v>
                </c:pt>
                <c:pt idx="310">
                  <c:v>40384</c:v>
                </c:pt>
                <c:pt idx="311">
                  <c:v>40390</c:v>
                </c:pt>
                <c:pt idx="312">
                  <c:v>40391</c:v>
                </c:pt>
                <c:pt idx="313">
                  <c:v>40394</c:v>
                </c:pt>
                <c:pt idx="314">
                  <c:v>40395</c:v>
                </c:pt>
                <c:pt idx="315">
                  <c:v>40396</c:v>
                </c:pt>
                <c:pt idx="316">
                  <c:v>40398</c:v>
                </c:pt>
                <c:pt idx="317">
                  <c:v>40400</c:v>
                </c:pt>
                <c:pt idx="318">
                  <c:v>40402</c:v>
                </c:pt>
                <c:pt idx="319">
                  <c:v>40403</c:v>
                </c:pt>
                <c:pt idx="320">
                  <c:v>40405</c:v>
                </c:pt>
                <c:pt idx="321">
                  <c:v>40407</c:v>
                </c:pt>
                <c:pt idx="322">
                  <c:v>40408</c:v>
                </c:pt>
                <c:pt idx="323">
                  <c:v>40409</c:v>
                </c:pt>
                <c:pt idx="324">
                  <c:v>40410</c:v>
                </c:pt>
                <c:pt idx="325">
                  <c:v>40411</c:v>
                </c:pt>
                <c:pt idx="326">
                  <c:v>40412</c:v>
                </c:pt>
                <c:pt idx="327">
                  <c:v>40414</c:v>
                </c:pt>
                <c:pt idx="328">
                  <c:v>40415</c:v>
                </c:pt>
                <c:pt idx="329">
                  <c:v>40416</c:v>
                </c:pt>
                <c:pt idx="330">
                  <c:v>40417</c:v>
                </c:pt>
                <c:pt idx="331">
                  <c:v>40418</c:v>
                </c:pt>
                <c:pt idx="332">
                  <c:v>40419</c:v>
                </c:pt>
                <c:pt idx="333">
                  <c:v>40420</c:v>
                </c:pt>
                <c:pt idx="334">
                  <c:v>40421</c:v>
                </c:pt>
                <c:pt idx="335">
                  <c:v>40422</c:v>
                </c:pt>
                <c:pt idx="336">
                  <c:v>40425</c:v>
                </c:pt>
                <c:pt idx="337">
                  <c:v>40426</c:v>
                </c:pt>
                <c:pt idx="338">
                  <c:v>40427</c:v>
                </c:pt>
                <c:pt idx="339">
                  <c:v>40430</c:v>
                </c:pt>
                <c:pt idx="340">
                  <c:v>40433</c:v>
                </c:pt>
                <c:pt idx="341">
                  <c:v>40436</c:v>
                </c:pt>
                <c:pt idx="342">
                  <c:v>40438</c:v>
                </c:pt>
                <c:pt idx="343">
                  <c:v>40439</c:v>
                </c:pt>
                <c:pt idx="344">
                  <c:v>40440</c:v>
                </c:pt>
                <c:pt idx="345">
                  <c:v>40441</c:v>
                </c:pt>
                <c:pt idx="346">
                  <c:v>40443</c:v>
                </c:pt>
                <c:pt idx="347">
                  <c:v>40444</c:v>
                </c:pt>
                <c:pt idx="348">
                  <c:v>40445</c:v>
                </c:pt>
                <c:pt idx="349">
                  <c:v>40448</c:v>
                </c:pt>
                <c:pt idx="350">
                  <c:v>40450</c:v>
                </c:pt>
                <c:pt idx="351">
                  <c:v>40454</c:v>
                </c:pt>
                <c:pt idx="352">
                  <c:v>40459</c:v>
                </c:pt>
                <c:pt idx="353">
                  <c:v>40461</c:v>
                </c:pt>
                <c:pt idx="354">
                  <c:v>40462</c:v>
                </c:pt>
                <c:pt idx="355">
                  <c:v>40463</c:v>
                </c:pt>
                <c:pt idx="356">
                  <c:v>40465</c:v>
                </c:pt>
                <c:pt idx="357">
                  <c:v>40468</c:v>
                </c:pt>
                <c:pt idx="358">
                  <c:v>40471</c:v>
                </c:pt>
                <c:pt idx="359">
                  <c:v>40473</c:v>
                </c:pt>
                <c:pt idx="360">
                  <c:v>40475</c:v>
                </c:pt>
                <c:pt idx="361">
                  <c:v>40478</c:v>
                </c:pt>
                <c:pt idx="362">
                  <c:v>40480</c:v>
                </c:pt>
                <c:pt idx="363">
                  <c:v>40482</c:v>
                </c:pt>
                <c:pt idx="364">
                  <c:v>40484</c:v>
                </c:pt>
                <c:pt idx="365">
                  <c:v>40485</c:v>
                </c:pt>
                <c:pt idx="366">
                  <c:v>40486</c:v>
                </c:pt>
                <c:pt idx="367">
                  <c:v>40487</c:v>
                </c:pt>
                <c:pt idx="368">
                  <c:v>40490</c:v>
                </c:pt>
                <c:pt idx="369">
                  <c:v>40492</c:v>
                </c:pt>
                <c:pt idx="370">
                  <c:v>40494</c:v>
                </c:pt>
                <c:pt idx="371">
                  <c:v>40496</c:v>
                </c:pt>
                <c:pt idx="372">
                  <c:v>40500</c:v>
                </c:pt>
                <c:pt idx="373">
                  <c:v>40501</c:v>
                </c:pt>
                <c:pt idx="374">
                  <c:v>40503</c:v>
                </c:pt>
                <c:pt idx="375">
                  <c:v>40506</c:v>
                </c:pt>
                <c:pt idx="376">
                  <c:v>40507</c:v>
                </c:pt>
                <c:pt idx="377">
                  <c:v>40508</c:v>
                </c:pt>
                <c:pt idx="378">
                  <c:v>40510</c:v>
                </c:pt>
                <c:pt idx="379">
                  <c:v>40511</c:v>
                </c:pt>
                <c:pt idx="380">
                  <c:v>40513</c:v>
                </c:pt>
                <c:pt idx="381">
                  <c:v>40514</c:v>
                </c:pt>
                <c:pt idx="382">
                  <c:v>40515</c:v>
                </c:pt>
                <c:pt idx="383">
                  <c:v>40517</c:v>
                </c:pt>
                <c:pt idx="384">
                  <c:v>40518</c:v>
                </c:pt>
                <c:pt idx="385">
                  <c:v>40519</c:v>
                </c:pt>
                <c:pt idx="386">
                  <c:v>40520</c:v>
                </c:pt>
                <c:pt idx="387">
                  <c:v>40521</c:v>
                </c:pt>
                <c:pt idx="388">
                  <c:v>40522</c:v>
                </c:pt>
                <c:pt idx="389">
                  <c:v>40524</c:v>
                </c:pt>
                <c:pt idx="390">
                  <c:v>40525</c:v>
                </c:pt>
                <c:pt idx="391">
                  <c:v>40526</c:v>
                </c:pt>
                <c:pt idx="392">
                  <c:v>40527</c:v>
                </c:pt>
                <c:pt idx="393">
                  <c:v>40528</c:v>
                </c:pt>
                <c:pt idx="394">
                  <c:v>40529</c:v>
                </c:pt>
                <c:pt idx="395">
                  <c:v>40531</c:v>
                </c:pt>
                <c:pt idx="396">
                  <c:v>40532</c:v>
                </c:pt>
                <c:pt idx="397">
                  <c:v>40533</c:v>
                </c:pt>
                <c:pt idx="398">
                  <c:v>40534</c:v>
                </c:pt>
                <c:pt idx="399">
                  <c:v>40538</c:v>
                </c:pt>
                <c:pt idx="400">
                  <c:v>40544</c:v>
                </c:pt>
                <c:pt idx="401">
                  <c:v>40545</c:v>
                </c:pt>
                <c:pt idx="402">
                  <c:v>40551</c:v>
                </c:pt>
                <c:pt idx="403">
                  <c:v>40552</c:v>
                </c:pt>
                <c:pt idx="404">
                  <c:v>40557</c:v>
                </c:pt>
                <c:pt idx="405">
                  <c:v>40558</c:v>
                </c:pt>
                <c:pt idx="406">
                  <c:v>40559</c:v>
                </c:pt>
                <c:pt idx="407">
                  <c:v>40565</c:v>
                </c:pt>
                <c:pt idx="408">
                  <c:v>40566</c:v>
                </c:pt>
                <c:pt idx="409">
                  <c:v>40568</c:v>
                </c:pt>
                <c:pt idx="410">
                  <c:v>40569</c:v>
                </c:pt>
                <c:pt idx="411">
                  <c:v>40572</c:v>
                </c:pt>
                <c:pt idx="412">
                  <c:v>40573</c:v>
                </c:pt>
                <c:pt idx="413">
                  <c:v>40578</c:v>
                </c:pt>
                <c:pt idx="414">
                  <c:v>40579</c:v>
                </c:pt>
                <c:pt idx="415">
                  <c:v>40580</c:v>
                </c:pt>
                <c:pt idx="416">
                  <c:v>40582</c:v>
                </c:pt>
                <c:pt idx="417">
                  <c:v>40584</c:v>
                </c:pt>
                <c:pt idx="418">
                  <c:v>40586</c:v>
                </c:pt>
                <c:pt idx="419">
                  <c:v>40587</c:v>
                </c:pt>
                <c:pt idx="420">
                  <c:v>40593</c:v>
                </c:pt>
                <c:pt idx="421">
                  <c:v>40594</c:v>
                </c:pt>
                <c:pt idx="422">
                  <c:v>40600</c:v>
                </c:pt>
                <c:pt idx="423">
                  <c:v>40601</c:v>
                </c:pt>
                <c:pt idx="424">
                  <c:v>40604</c:v>
                </c:pt>
                <c:pt idx="425">
                  <c:v>40607</c:v>
                </c:pt>
                <c:pt idx="426">
                  <c:v>40608</c:v>
                </c:pt>
                <c:pt idx="427">
                  <c:v>40609</c:v>
                </c:pt>
                <c:pt idx="428">
                  <c:v>40612</c:v>
                </c:pt>
                <c:pt idx="429">
                  <c:v>40614</c:v>
                </c:pt>
                <c:pt idx="430">
                  <c:v>40615</c:v>
                </c:pt>
                <c:pt idx="431">
                  <c:v>40621</c:v>
                </c:pt>
                <c:pt idx="432">
                  <c:v>40622</c:v>
                </c:pt>
                <c:pt idx="433">
                  <c:v>40623</c:v>
                </c:pt>
                <c:pt idx="434">
                  <c:v>40625</c:v>
                </c:pt>
                <c:pt idx="435">
                  <c:v>40628</c:v>
                </c:pt>
                <c:pt idx="436">
                  <c:v>40629</c:v>
                </c:pt>
                <c:pt idx="437">
                  <c:v>40630</c:v>
                </c:pt>
                <c:pt idx="438">
                  <c:v>40632</c:v>
                </c:pt>
                <c:pt idx="439">
                  <c:v>40633</c:v>
                </c:pt>
                <c:pt idx="440">
                  <c:v>40635</c:v>
                </c:pt>
                <c:pt idx="441">
                  <c:v>40636</c:v>
                </c:pt>
                <c:pt idx="442">
                  <c:v>40637</c:v>
                </c:pt>
                <c:pt idx="443">
                  <c:v>40638</c:v>
                </c:pt>
                <c:pt idx="444">
                  <c:v>40640</c:v>
                </c:pt>
                <c:pt idx="445">
                  <c:v>40642</c:v>
                </c:pt>
                <c:pt idx="446">
                  <c:v>40643</c:v>
                </c:pt>
                <c:pt idx="447">
                  <c:v>40645</c:v>
                </c:pt>
                <c:pt idx="448">
                  <c:v>40647</c:v>
                </c:pt>
                <c:pt idx="449">
                  <c:v>40649</c:v>
                </c:pt>
                <c:pt idx="450">
                  <c:v>40650</c:v>
                </c:pt>
                <c:pt idx="451">
                  <c:v>40651</c:v>
                </c:pt>
                <c:pt idx="452">
                  <c:v>40653</c:v>
                </c:pt>
                <c:pt idx="453">
                  <c:v>40654</c:v>
                </c:pt>
                <c:pt idx="454">
                  <c:v>40655</c:v>
                </c:pt>
                <c:pt idx="455">
                  <c:v>40656</c:v>
                </c:pt>
                <c:pt idx="456">
                  <c:v>40657</c:v>
                </c:pt>
                <c:pt idx="457">
                  <c:v>40659</c:v>
                </c:pt>
                <c:pt idx="458">
                  <c:v>40660</c:v>
                </c:pt>
                <c:pt idx="459">
                  <c:v>40661</c:v>
                </c:pt>
                <c:pt idx="460">
                  <c:v>40663</c:v>
                </c:pt>
                <c:pt idx="461">
                  <c:v>40664</c:v>
                </c:pt>
                <c:pt idx="462">
                  <c:v>40669</c:v>
                </c:pt>
                <c:pt idx="463">
                  <c:v>40670</c:v>
                </c:pt>
                <c:pt idx="464">
                  <c:v>40671</c:v>
                </c:pt>
                <c:pt idx="465">
                  <c:v>40672</c:v>
                </c:pt>
                <c:pt idx="466">
                  <c:v>40675</c:v>
                </c:pt>
                <c:pt idx="467">
                  <c:v>40678</c:v>
                </c:pt>
                <c:pt idx="468">
                  <c:v>40680</c:v>
                </c:pt>
                <c:pt idx="469">
                  <c:v>40681</c:v>
                </c:pt>
                <c:pt idx="470">
                  <c:v>40682</c:v>
                </c:pt>
                <c:pt idx="471">
                  <c:v>40683</c:v>
                </c:pt>
                <c:pt idx="472">
                  <c:v>40685</c:v>
                </c:pt>
                <c:pt idx="473">
                  <c:v>40689</c:v>
                </c:pt>
                <c:pt idx="474">
                  <c:v>40690</c:v>
                </c:pt>
                <c:pt idx="475">
                  <c:v>40691</c:v>
                </c:pt>
                <c:pt idx="476">
                  <c:v>40692</c:v>
                </c:pt>
                <c:pt idx="477">
                  <c:v>40693</c:v>
                </c:pt>
                <c:pt idx="478">
                  <c:v>40697</c:v>
                </c:pt>
                <c:pt idx="479">
                  <c:v>40698</c:v>
                </c:pt>
                <c:pt idx="480">
                  <c:v>40699</c:v>
                </c:pt>
                <c:pt idx="481">
                  <c:v>40700</c:v>
                </c:pt>
                <c:pt idx="482">
                  <c:v>40704</c:v>
                </c:pt>
                <c:pt idx="483">
                  <c:v>40706</c:v>
                </c:pt>
                <c:pt idx="484">
                  <c:v>40707</c:v>
                </c:pt>
                <c:pt idx="485">
                  <c:v>40709</c:v>
                </c:pt>
                <c:pt idx="486">
                  <c:v>40710</c:v>
                </c:pt>
                <c:pt idx="487">
                  <c:v>40711</c:v>
                </c:pt>
                <c:pt idx="488">
                  <c:v>40713</c:v>
                </c:pt>
                <c:pt idx="489">
                  <c:v>40715</c:v>
                </c:pt>
                <c:pt idx="490">
                  <c:v>40716</c:v>
                </c:pt>
                <c:pt idx="491">
                  <c:v>40717</c:v>
                </c:pt>
                <c:pt idx="492">
                  <c:v>40718</c:v>
                </c:pt>
                <c:pt idx="493">
                  <c:v>40719</c:v>
                </c:pt>
                <c:pt idx="494">
                  <c:v>40720</c:v>
                </c:pt>
                <c:pt idx="495">
                  <c:v>40721</c:v>
                </c:pt>
                <c:pt idx="496">
                  <c:v>40723</c:v>
                </c:pt>
                <c:pt idx="497">
                  <c:v>40724</c:v>
                </c:pt>
                <c:pt idx="498">
                  <c:v>40726</c:v>
                </c:pt>
                <c:pt idx="499">
                  <c:v>40733</c:v>
                </c:pt>
                <c:pt idx="500">
                  <c:v>40734</c:v>
                </c:pt>
                <c:pt idx="501">
                  <c:v>40735</c:v>
                </c:pt>
                <c:pt idx="502">
                  <c:v>40737</c:v>
                </c:pt>
                <c:pt idx="503">
                  <c:v>40739</c:v>
                </c:pt>
                <c:pt idx="504">
                  <c:v>40740</c:v>
                </c:pt>
                <c:pt idx="505">
                  <c:v>40741</c:v>
                </c:pt>
                <c:pt idx="506">
                  <c:v>40744</c:v>
                </c:pt>
                <c:pt idx="507">
                  <c:v>40747</c:v>
                </c:pt>
                <c:pt idx="508">
                  <c:v>40748</c:v>
                </c:pt>
                <c:pt idx="509">
                  <c:v>40749</c:v>
                </c:pt>
                <c:pt idx="510">
                  <c:v>40751</c:v>
                </c:pt>
                <c:pt idx="511">
                  <c:v>40752</c:v>
                </c:pt>
                <c:pt idx="512">
                  <c:v>40757</c:v>
                </c:pt>
                <c:pt idx="513">
                  <c:v>40758</c:v>
                </c:pt>
                <c:pt idx="514">
                  <c:v>40759</c:v>
                </c:pt>
                <c:pt idx="515">
                  <c:v>40761</c:v>
                </c:pt>
                <c:pt idx="516">
                  <c:v>40762</c:v>
                </c:pt>
                <c:pt idx="517">
                  <c:v>40764</c:v>
                </c:pt>
                <c:pt idx="518">
                  <c:v>40766</c:v>
                </c:pt>
                <c:pt idx="519">
                  <c:v>40769</c:v>
                </c:pt>
                <c:pt idx="520">
                  <c:v>40771</c:v>
                </c:pt>
                <c:pt idx="521">
                  <c:v>40772</c:v>
                </c:pt>
                <c:pt idx="522">
                  <c:v>40773</c:v>
                </c:pt>
                <c:pt idx="523">
                  <c:v>40774</c:v>
                </c:pt>
                <c:pt idx="524">
                  <c:v>40775</c:v>
                </c:pt>
                <c:pt idx="525">
                  <c:v>40776</c:v>
                </c:pt>
                <c:pt idx="526">
                  <c:v>40778</c:v>
                </c:pt>
                <c:pt idx="527">
                  <c:v>40779</c:v>
                </c:pt>
                <c:pt idx="528">
                  <c:v>40780</c:v>
                </c:pt>
                <c:pt idx="529">
                  <c:v>40783</c:v>
                </c:pt>
                <c:pt idx="530">
                  <c:v>40784</c:v>
                </c:pt>
                <c:pt idx="531">
                  <c:v>40785</c:v>
                </c:pt>
                <c:pt idx="532">
                  <c:v>40786</c:v>
                </c:pt>
                <c:pt idx="533">
                  <c:v>40788</c:v>
                </c:pt>
                <c:pt idx="534">
                  <c:v>40790</c:v>
                </c:pt>
                <c:pt idx="535">
                  <c:v>40791</c:v>
                </c:pt>
                <c:pt idx="536">
                  <c:v>40793</c:v>
                </c:pt>
                <c:pt idx="537">
                  <c:v>40794</c:v>
                </c:pt>
                <c:pt idx="538">
                  <c:v>40797</c:v>
                </c:pt>
                <c:pt idx="539">
                  <c:v>40798</c:v>
                </c:pt>
                <c:pt idx="540">
                  <c:v>40800</c:v>
                </c:pt>
                <c:pt idx="541">
                  <c:v>40801</c:v>
                </c:pt>
                <c:pt idx="542">
                  <c:v>40802</c:v>
                </c:pt>
                <c:pt idx="543">
                  <c:v>40805</c:v>
                </c:pt>
                <c:pt idx="544">
                  <c:v>40809</c:v>
                </c:pt>
                <c:pt idx="545">
                  <c:v>40810</c:v>
                </c:pt>
                <c:pt idx="546">
                  <c:v>40811</c:v>
                </c:pt>
                <c:pt idx="547">
                  <c:v>40812</c:v>
                </c:pt>
                <c:pt idx="548">
                  <c:v>40813</c:v>
                </c:pt>
                <c:pt idx="549">
                  <c:v>40815</c:v>
                </c:pt>
                <c:pt idx="550">
                  <c:v>40816</c:v>
                </c:pt>
                <c:pt idx="551">
                  <c:v>40818</c:v>
                </c:pt>
                <c:pt idx="552">
                  <c:v>40819</c:v>
                </c:pt>
                <c:pt idx="553">
                  <c:v>40820</c:v>
                </c:pt>
                <c:pt idx="554">
                  <c:v>40821</c:v>
                </c:pt>
                <c:pt idx="555">
                  <c:v>40822</c:v>
                </c:pt>
                <c:pt idx="556">
                  <c:v>40823</c:v>
                </c:pt>
                <c:pt idx="557">
                  <c:v>40825</c:v>
                </c:pt>
                <c:pt idx="558">
                  <c:v>40826</c:v>
                </c:pt>
                <c:pt idx="559">
                  <c:v>40828</c:v>
                </c:pt>
                <c:pt idx="560">
                  <c:v>40829</c:v>
                </c:pt>
                <c:pt idx="561">
                  <c:v>40830</c:v>
                </c:pt>
                <c:pt idx="562">
                  <c:v>40832</c:v>
                </c:pt>
                <c:pt idx="563">
                  <c:v>40833</c:v>
                </c:pt>
                <c:pt idx="564">
                  <c:v>40835</c:v>
                </c:pt>
                <c:pt idx="565">
                  <c:v>40836</c:v>
                </c:pt>
                <c:pt idx="566">
                  <c:v>40837</c:v>
                </c:pt>
                <c:pt idx="567">
                  <c:v>40839</c:v>
                </c:pt>
                <c:pt idx="568">
                  <c:v>40840</c:v>
                </c:pt>
                <c:pt idx="569">
                  <c:v>40842</c:v>
                </c:pt>
                <c:pt idx="570">
                  <c:v>40843</c:v>
                </c:pt>
                <c:pt idx="571">
                  <c:v>40846</c:v>
                </c:pt>
                <c:pt idx="572">
                  <c:v>40847</c:v>
                </c:pt>
                <c:pt idx="573">
                  <c:v>40848</c:v>
                </c:pt>
                <c:pt idx="574">
                  <c:v>40852</c:v>
                </c:pt>
                <c:pt idx="575">
                  <c:v>40853</c:v>
                </c:pt>
                <c:pt idx="576">
                  <c:v>40854</c:v>
                </c:pt>
                <c:pt idx="577">
                  <c:v>40855</c:v>
                </c:pt>
                <c:pt idx="578">
                  <c:v>40856</c:v>
                </c:pt>
                <c:pt idx="579">
                  <c:v>40857</c:v>
                </c:pt>
                <c:pt idx="580">
                  <c:v>40858</c:v>
                </c:pt>
                <c:pt idx="581">
                  <c:v>40859</c:v>
                </c:pt>
                <c:pt idx="582">
                  <c:v>40860</c:v>
                </c:pt>
                <c:pt idx="583">
                  <c:v>40861</c:v>
                </c:pt>
                <c:pt idx="584">
                  <c:v>40865</c:v>
                </c:pt>
                <c:pt idx="585">
                  <c:v>40866</c:v>
                </c:pt>
                <c:pt idx="586">
                  <c:v>40867</c:v>
                </c:pt>
                <c:pt idx="587">
                  <c:v>40870</c:v>
                </c:pt>
                <c:pt idx="588">
                  <c:v>40872</c:v>
                </c:pt>
                <c:pt idx="589">
                  <c:v>40874</c:v>
                </c:pt>
                <c:pt idx="590">
                  <c:v>40878</c:v>
                </c:pt>
                <c:pt idx="591">
                  <c:v>40879</c:v>
                </c:pt>
                <c:pt idx="592">
                  <c:v>40881</c:v>
                </c:pt>
                <c:pt idx="593">
                  <c:v>40882</c:v>
                </c:pt>
                <c:pt idx="594">
                  <c:v>40883</c:v>
                </c:pt>
                <c:pt idx="595">
                  <c:v>40884</c:v>
                </c:pt>
                <c:pt idx="596">
                  <c:v>40886</c:v>
                </c:pt>
                <c:pt idx="597">
                  <c:v>40888</c:v>
                </c:pt>
                <c:pt idx="598">
                  <c:v>40889</c:v>
                </c:pt>
                <c:pt idx="599">
                  <c:v>40890</c:v>
                </c:pt>
                <c:pt idx="600">
                  <c:v>40891</c:v>
                </c:pt>
                <c:pt idx="601">
                  <c:v>40893</c:v>
                </c:pt>
                <c:pt idx="602">
                  <c:v>40895</c:v>
                </c:pt>
                <c:pt idx="603">
                  <c:v>40896</c:v>
                </c:pt>
                <c:pt idx="604">
                  <c:v>40897</c:v>
                </c:pt>
                <c:pt idx="605">
                  <c:v>40898</c:v>
                </c:pt>
                <c:pt idx="606">
                  <c:v>40899</c:v>
                </c:pt>
                <c:pt idx="607">
                  <c:v>40901</c:v>
                </c:pt>
                <c:pt idx="608">
                  <c:v>40902</c:v>
                </c:pt>
                <c:pt idx="609">
                  <c:v>40908</c:v>
                </c:pt>
                <c:pt idx="610">
                  <c:v>40909</c:v>
                </c:pt>
                <c:pt idx="611">
                  <c:v>40912</c:v>
                </c:pt>
                <c:pt idx="612">
                  <c:v>40915</c:v>
                </c:pt>
                <c:pt idx="613">
                  <c:v>40916</c:v>
                </c:pt>
                <c:pt idx="614">
                  <c:v>40917</c:v>
                </c:pt>
                <c:pt idx="615">
                  <c:v>40920</c:v>
                </c:pt>
                <c:pt idx="616">
                  <c:v>40923</c:v>
                </c:pt>
                <c:pt idx="617">
                  <c:v>40930</c:v>
                </c:pt>
                <c:pt idx="618">
                  <c:v>40934</c:v>
                </c:pt>
                <c:pt idx="619">
                  <c:v>40936</c:v>
                </c:pt>
                <c:pt idx="620">
                  <c:v>40937</c:v>
                </c:pt>
                <c:pt idx="621">
                  <c:v>40943</c:v>
                </c:pt>
                <c:pt idx="622">
                  <c:v>40944</c:v>
                </c:pt>
                <c:pt idx="623">
                  <c:v>40946</c:v>
                </c:pt>
                <c:pt idx="624">
                  <c:v>40949</c:v>
                </c:pt>
                <c:pt idx="625">
                  <c:v>40950</c:v>
                </c:pt>
                <c:pt idx="626">
                  <c:v>40951</c:v>
                </c:pt>
                <c:pt idx="627">
                  <c:v>40954</c:v>
                </c:pt>
                <c:pt idx="628">
                  <c:v>40956</c:v>
                </c:pt>
                <c:pt idx="629">
                  <c:v>40957</c:v>
                </c:pt>
                <c:pt idx="630">
                  <c:v>40958</c:v>
                </c:pt>
                <c:pt idx="631">
                  <c:v>40964</c:v>
                </c:pt>
                <c:pt idx="632">
                  <c:v>40965</c:v>
                </c:pt>
                <c:pt idx="633">
                  <c:v>40970</c:v>
                </c:pt>
                <c:pt idx="634">
                  <c:v>40971</c:v>
                </c:pt>
                <c:pt idx="635">
                  <c:v>40972</c:v>
                </c:pt>
                <c:pt idx="636">
                  <c:v>40973</c:v>
                </c:pt>
                <c:pt idx="637">
                  <c:v>40975</c:v>
                </c:pt>
                <c:pt idx="638">
                  <c:v>40977</c:v>
                </c:pt>
                <c:pt idx="639">
                  <c:v>40978</c:v>
                </c:pt>
                <c:pt idx="640">
                  <c:v>40979</c:v>
                </c:pt>
                <c:pt idx="641">
                  <c:v>40983</c:v>
                </c:pt>
                <c:pt idx="642">
                  <c:v>40985</c:v>
                </c:pt>
                <c:pt idx="643">
                  <c:v>40986</c:v>
                </c:pt>
                <c:pt idx="644">
                  <c:v>40987</c:v>
                </c:pt>
                <c:pt idx="645">
                  <c:v>40989</c:v>
                </c:pt>
                <c:pt idx="646">
                  <c:v>40990</c:v>
                </c:pt>
                <c:pt idx="647">
                  <c:v>40991</c:v>
                </c:pt>
                <c:pt idx="648">
                  <c:v>40992</c:v>
                </c:pt>
                <c:pt idx="649">
                  <c:v>40993</c:v>
                </c:pt>
                <c:pt idx="650">
                  <c:v>40994</c:v>
                </c:pt>
                <c:pt idx="651">
                  <c:v>40995</c:v>
                </c:pt>
                <c:pt idx="652">
                  <c:v>40997</c:v>
                </c:pt>
                <c:pt idx="653">
                  <c:v>40999</c:v>
                </c:pt>
                <c:pt idx="654">
                  <c:v>41000</c:v>
                </c:pt>
                <c:pt idx="655">
                  <c:v>41002</c:v>
                </c:pt>
                <c:pt idx="656">
                  <c:v>41004</c:v>
                </c:pt>
                <c:pt idx="657">
                  <c:v>41006</c:v>
                </c:pt>
                <c:pt idx="658">
                  <c:v>41007</c:v>
                </c:pt>
                <c:pt idx="659">
                  <c:v>41009</c:v>
                </c:pt>
                <c:pt idx="660">
                  <c:v>41010</c:v>
                </c:pt>
                <c:pt idx="661">
                  <c:v>41011</c:v>
                </c:pt>
                <c:pt idx="662">
                  <c:v>41012</c:v>
                </c:pt>
                <c:pt idx="663">
                  <c:v>41013</c:v>
                </c:pt>
                <c:pt idx="664">
                  <c:v>41014</c:v>
                </c:pt>
                <c:pt idx="665">
                  <c:v>41015</c:v>
                </c:pt>
                <c:pt idx="666">
                  <c:v>41016</c:v>
                </c:pt>
                <c:pt idx="667">
                  <c:v>41017</c:v>
                </c:pt>
                <c:pt idx="668">
                  <c:v>41019</c:v>
                </c:pt>
                <c:pt idx="669">
                  <c:v>41020</c:v>
                </c:pt>
                <c:pt idx="670">
                  <c:v>41021</c:v>
                </c:pt>
                <c:pt idx="671">
                  <c:v>41024</c:v>
                </c:pt>
                <c:pt idx="672">
                  <c:v>41026</c:v>
                </c:pt>
                <c:pt idx="673">
                  <c:v>41028</c:v>
                </c:pt>
                <c:pt idx="674">
                  <c:v>41029</c:v>
                </c:pt>
                <c:pt idx="675">
                  <c:v>41031</c:v>
                </c:pt>
                <c:pt idx="676">
                  <c:v>41032</c:v>
                </c:pt>
                <c:pt idx="677">
                  <c:v>41033</c:v>
                </c:pt>
                <c:pt idx="678">
                  <c:v>41035</c:v>
                </c:pt>
                <c:pt idx="679">
                  <c:v>41038</c:v>
                </c:pt>
                <c:pt idx="680">
                  <c:v>41040</c:v>
                </c:pt>
                <c:pt idx="681">
                  <c:v>41042</c:v>
                </c:pt>
                <c:pt idx="682">
                  <c:v>41046</c:v>
                </c:pt>
                <c:pt idx="683">
                  <c:v>41047</c:v>
                </c:pt>
                <c:pt idx="684">
                  <c:v>41049</c:v>
                </c:pt>
                <c:pt idx="685">
                  <c:v>41051</c:v>
                </c:pt>
                <c:pt idx="686">
                  <c:v>41052</c:v>
                </c:pt>
                <c:pt idx="687">
                  <c:v>41053</c:v>
                </c:pt>
                <c:pt idx="688">
                  <c:v>41054</c:v>
                </c:pt>
                <c:pt idx="689">
                  <c:v>41056</c:v>
                </c:pt>
                <c:pt idx="690">
                  <c:v>41057</c:v>
                </c:pt>
                <c:pt idx="691">
                  <c:v>41059</c:v>
                </c:pt>
                <c:pt idx="692">
                  <c:v>41060</c:v>
                </c:pt>
                <c:pt idx="693">
                  <c:v>41061</c:v>
                </c:pt>
                <c:pt idx="694">
                  <c:v>41062</c:v>
                </c:pt>
                <c:pt idx="695">
                  <c:v>41063</c:v>
                </c:pt>
                <c:pt idx="696">
                  <c:v>41068</c:v>
                </c:pt>
                <c:pt idx="697">
                  <c:v>41072</c:v>
                </c:pt>
                <c:pt idx="698">
                  <c:v>41074</c:v>
                </c:pt>
                <c:pt idx="699">
                  <c:v>41075</c:v>
                </c:pt>
                <c:pt idx="700">
                  <c:v>41077</c:v>
                </c:pt>
                <c:pt idx="701">
                  <c:v>41078</c:v>
                </c:pt>
                <c:pt idx="702">
                  <c:v>41079</c:v>
                </c:pt>
                <c:pt idx="703">
                  <c:v>41080</c:v>
                </c:pt>
                <c:pt idx="704">
                  <c:v>41082</c:v>
                </c:pt>
                <c:pt idx="705">
                  <c:v>41083</c:v>
                </c:pt>
                <c:pt idx="706">
                  <c:v>41084</c:v>
                </c:pt>
                <c:pt idx="707">
                  <c:v>41085</c:v>
                </c:pt>
                <c:pt idx="708">
                  <c:v>41089</c:v>
                </c:pt>
                <c:pt idx="709">
                  <c:v>41090</c:v>
                </c:pt>
                <c:pt idx="710">
                  <c:v>41091</c:v>
                </c:pt>
                <c:pt idx="711">
                  <c:v>41093</c:v>
                </c:pt>
                <c:pt idx="712">
                  <c:v>41098</c:v>
                </c:pt>
                <c:pt idx="713">
                  <c:v>41100</c:v>
                </c:pt>
                <c:pt idx="714">
                  <c:v>41101</c:v>
                </c:pt>
                <c:pt idx="715">
                  <c:v>41102</c:v>
                </c:pt>
                <c:pt idx="716">
                  <c:v>41103</c:v>
                </c:pt>
                <c:pt idx="717">
                  <c:v>41105</c:v>
                </c:pt>
                <c:pt idx="718">
                  <c:v>41106</c:v>
                </c:pt>
                <c:pt idx="719">
                  <c:v>41108</c:v>
                </c:pt>
                <c:pt idx="720">
                  <c:v>41111</c:v>
                </c:pt>
                <c:pt idx="721">
                  <c:v>41112</c:v>
                </c:pt>
                <c:pt idx="722">
                  <c:v>41113</c:v>
                </c:pt>
                <c:pt idx="723">
                  <c:v>41114</c:v>
                </c:pt>
                <c:pt idx="724">
                  <c:v>41116</c:v>
                </c:pt>
                <c:pt idx="725">
                  <c:v>41117</c:v>
                </c:pt>
                <c:pt idx="726">
                  <c:v>41118</c:v>
                </c:pt>
                <c:pt idx="727">
                  <c:v>41119</c:v>
                </c:pt>
                <c:pt idx="728">
                  <c:v>41121</c:v>
                </c:pt>
                <c:pt idx="729">
                  <c:v>41122</c:v>
                </c:pt>
                <c:pt idx="730">
                  <c:v>41124</c:v>
                </c:pt>
                <c:pt idx="731">
                  <c:v>41125</c:v>
                </c:pt>
                <c:pt idx="732">
                  <c:v>41126</c:v>
                </c:pt>
                <c:pt idx="733">
                  <c:v>41128</c:v>
                </c:pt>
                <c:pt idx="734">
                  <c:v>41129</c:v>
                </c:pt>
                <c:pt idx="735">
                  <c:v>41130</c:v>
                </c:pt>
                <c:pt idx="736">
                  <c:v>41132</c:v>
                </c:pt>
                <c:pt idx="737">
                  <c:v>41133</c:v>
                </c:pt>
                <c:pt idx="738">
                  <c:v>41134</c:v>
                </c:pt>
                <c:pt idx="739">
                  <c:v>41136</c:v>
                </c:pt>
                <c:pt idx="740">
                  <c:v>41137</c:v>
                </c:pt>
                <c:pt idx="741">
                  <c:v>41141</c:v>
                </c:pt>
                <c:pt idx="742">
                  <c:v>41142</c:v>
                </c:pt>
                <c:pt idx="743">
                  <c:v>41144</c:v>
                </c:pt>
                <c:pt idx="744">
                  <c:v>41146</c:v>
                </c:pt>
                <c:pt idx="745">
                  <c:v>41147</c:v>
                </c:pt>
                <c:pt idx="746">
                  <c:v>41149</c:v>
                </c:pt>
                <c:pt idx="747">
                  <c:v>41150</c:v>
                </c:pt>
                <c:pt idx="748">
                  <c:v>41151</c:v>
                </c:pt>
                <c:pt idx="749">
                  <c:v>41152</c:v>
                </c:pt>
                <c:pt idx="750">
                  <c:v>41154</c:v>
                </c:pt>
                <c:pt idx="751">
                  <c:v>41158</c:v>
                </c:pt>
                <c:pt idx="752">
                  <c:v>41159</c:v>
                </c:pt>
                <c:pt idx="753">
                  <c:v>41161</c:v>
                </c:pt>
                <c:pt idx="754">
                  <c:v>41162</c:v>
                </c:pt>
                <c:pt idx="755">
                  <c:v>41163</c:v>
                </c:pt>
                <c:pt idx="756">
                  <c:v>41164</c:v>
                </c:pt>
                <c:pt idx="757">
                  <c:v>41165</c:v>
                </c:pt>
                <c:pt idx="758">
                  <c:v>41166</c:v>
                </c:pt>
                <c:pt idx="759">
                  <c:v>41167</c:v>
                </c:pt>
                <c:pt idx="760">
                  <c:v>41168</c:v>
                </c:pt>
                <c:pt idx="761">
                  <c:v>41169</c:v>
                </c:pt>
                <c:pt idx="762">
                  <c:v>41171</c:v>
                </c:pt>
                <c:pt idx="763">
                  <c:v>41173</c:v>
                </c:pt>
                <c:pt idx="764">
                  <c:v>41174</c:v>
                </c:pt>
                <c:pt idx="765">
                  <c:v>41175</c:v>
                </c:pt>
                <c:pt idx="766">
                  <c:v>41177</c:v>
                </c:pt>
                <c:pt idx="767">
                  <c:v>41178</c:v>
                </c:pt>
                <c:pt idx="768">
                  <c:v>41179</c:v>
                </c:pt>
                <c:pt idx="769">
                  <c:v>41181</c:v>
                </c:pt>
                <c:pt idx="770">
                  <c:v>41182</c:v>
                </c:pt>
                <c:pt idx="771">
                  <c:v>41183</c:v>
                </c:pt>
                <c:pt idx="772">
                  <c:v>41185</c:v>
                </c:pt>
                <c:pt idx="773">
                  <c:v>41186</c:v>
                </c:pt>
                <c:pt idx="774">
                  <c:v>41187</c:v>
                </c:pt>
                <c:pt idx="775">
                  <c:v>41190</c:v>
                </c:pt>
                <c:pt idx="776">
                  <c:v>41193</c:v>
                </c:pt>
                <c:pt idx="777">
                  <c:v>41194</c:v>
                </c:pt>
                <c:pt idx="778">
                  <c:v>41196</c:v>
                </c:pt>
                <c:pt idx="779">
                  <c:v>41197</c:v>
                </c:pt>
                <c:pt idx="780">
                  <c:v>41198</c:v>
                </c:pt>
                <c:pt idx="781">
                  <c:v>41199</c:v>
                </c:pt>
                <c:pt idx="782">
                  <c:v>41200</c:v>
                </c:pt>
                <c:pt idx="783">
                  <c:v>41201</c:v>
                </c:pt>
                <c:pt idx="784">
                  <c:v>41203</c:v>
                </c:pt>
                <c:pt idx="785">
                  <c:v>41207</c:v>
                </c:pt>
                <c:pt idx="786">
                  <c:v>41208</c:v>
                </c:pt>
                <c:pt idx="787">
                  <c:v>41209</c:v>
                </c:pt>
                <c:pt idx="788">
                  <c:v>41211</c:v>
                </c:pt>
                <c:pt idx="789">
                  <c:v>41212</c:v>
                </c:pt>
                <c:pt idx="790">
                  <c:v>41213</c:v>
                </c:pt>
                <c:pt idx="791">
                  <c:v>41214</c:v>
                </c:pt>
                <c:pt idx="792">
                  <c:v>41215</c:v>
                </c:pt>
                <c:pt idx="793">
                  <c:v>41217</c:v>
                </c:pt>
                <c:pt idx="794">
                  <c:v>41218</c:v>
                </c:pt>
                <c:pt idx="795">
                  <c:v>41219</c:v>
                </c:pt>
                <c:pt idx="796">
                  <c:v>41223</c:v>
                </c:pt>
                <c:pt idx="797">
                  <c:v>41224</c:v>
                </c:pt>
                <c:pt idx="798">
                  <c:v>41226</c:v>
                </c:pt>
                <c:pt idx="799">
                  <c:v>41230</c:v>
                </c:pt>
                <c:pt idx="800">
                  <c:v>41231</c:v>
                </c:pt>
                <c:pt idx="801">
                  <c:v>41234</c:v>
                </c:pt>
                <c:pt idx="802">
                  <c:v>41236</c:v>
                </c:pt>
                <c:pt idx="803">
                  <c:v>41237</c:v>
                </c:pt>
                <c:pt idx="804">
                  <c:v>41238</c:v>
                </c:pt>
                <c:pt idx="805">
                  <c:v>41240</c:v>
                </c:pt>
                <c:pt idx="806">
                  <c:v>41242</c:v>
                </c:pt>
                <c:pt idx="807">
                  <c:v>41243</c:v>
                </c:pt>
                <c:pt idx="808">
                  <c:v>41244</c:v>
                </c:pt>
                <c:pt idx="809">
                  <c:v>41245</c:v>
                </c:pt>
                <c:pt idx="810">
                  <c:v>41246</c:v>
                </c:pt>
                <c:pt idx="811">
                  <c:v>41247</c:v>
                </c:pt>
                <c:pt idx="812">
                  <c:v>41248</c:v>
                </c:pt>
                <c:pt idx="813">
                  <c:v>41249</c:v>
                </c:pt>
                <c:pt idx="814">
                  <c:v>41250</c:v>
                </c:pt>
                <c:pt idx="815">
                  <c:v>41251</c:v>
                </c:pt>
                <c:pt idx="816">
                  <c:v>41253</c:v>
                </c:pt>
                <c:pt idx="817">
                  <c:v>41254</c:v>
                </c:pt>
                <c:pt idx="818">
                  <c:v>41255</c:v>
                </c:pt>
                <c:pt idx="819">
                  <c:v>41256</c:v>
                </c:pt>
                <c:pt idx="820">
                  <c:v>41257</c:v>
                </c:pt>
                <c:pt idx="821">
                  <c:v>41259</c:v>
                </c:pt>
                <c:pt idx="822">
                  <c:v>41260</c:v>
                </c:pt>
                <c:pt idx="823">
                  <c:v>41262</c:v>
                </c:pt>
                <c:pt idx="824">
                  <c:v>41263</c:v>
                </c:pt>
                <c:pt idx="825">
                  <c:v>41264</c:v>
                </c:pt>
                <c:pt idx="826">
                  <c:v>41272</c:v>
                </c:pt>
                <c:pt idx="827">
                  <c:v>41273</c:v>
                </c:pt>
                <c:pt idx="828">
                  <c:v>41275</c:v>
                </c:pt>
                <c:pt idx="829">
                  <c:v>41279</c:v>
                </c:pt>
                <c:pt idx="830">
                  <c:v>41280</c:v>
                </c:pt>
                <c:pt idx="831">
                  <c:v>41281</c:v>
                </c:pt>
                <c:pt idx="832">
                  <c:v>41283</c:v>
                </c:pt>
                <c:pt idx="833">
                  <c:v>41285</c:v>
                </c:pt>
                <c:pt idx="834">
                  <c:v>41286</c:v>
                </c:pt>
                <c:pt idx="835">
                  <c:v>41287</c:v>
                </c:pt>
                <c:pt idx="836">
                  <c:v>41292</c:v>
                </c:pt>
                <c:pt idx="837">
                  <c:v>41293</c:v>
                </c:pt>
                <c:pt idx="838">
                  <c:v>41294</c:v>
                </c:pt>
                <c:pt idx="839">
                  <c:v>41300</c:v>
                </c:pt>
                <c:pt idx="840">
                  <c:v>41301</c:v>
                </c:pt>
                <c:pt idx="841">
                  <c:v>41302</c:v>
                </c:pt>
                <c:pt idx="842">
                  <c:v>41307</c:v>
                </c:pt>
                <c:pt idx="843">
                  <c:v>41308</c:v>
                </c:pt>
                <c:pt idx="844">
                  <c:v>41309</c:v>
                </c:pt>
                <c:pt idx="845">
                  <c:v>41314</c:v>
                </c:pt>
                <c:pt idx="846">
                  <c:v>41315</c:v>
                </c:pt>
                <c:pt idx="847">
                  <c:v>41318</c:v>
                </c:pt>
                <c:pt idx="848">
                  <c:v>41321</c:v>
                </c:pt>
                <c:pt idx="849">
                  <c:v>41322</c:v>
                </c:pt>
                <c:pt idx="850">
                  <c:v>41325</c:v>
                </c:pt>
                <c:pt idx="851">
                  <c:v>41327</c:v>
                </c:pt>
                <c:pt idx="852">
                  <c:v>41329</c:v>
                </c:pt>
                <c:pt idx="853">
                  <c:v>41335</c:v>
                </c:pt>
                <c:pt idx="854">
                  <c:v>41336</c:v>
                </c:pt>
                <c:pt idx="855">
                  <c:v>41337</c:v>
                </c:pt>
                <c:pt idx="856">
                  <c:v>41342</c:v>
                </c:pt>
                <c:pt idx="857">
                  <c:v>41343</c:v>
                </c:pt>
                <c:pt idx="858">
                  <c:v>41349</c:v>
                </c:pt>
                <c:pt idx="859">
                  <c:v>41350</c:v>
                </c:pt>
                <c:pt idx="860">
                  <c:v>41354</c:v>
                </c:pt>
                <c:pt idx="861">
                  <c:v>41356</c:v>
                </c:pt>
                <c:pt idx="862">
                  <c:v>41357</c:v>
                </c:pt>
                <c:pt idx="863">
                  <c:v>41361</c:v>
                </c:pt>
                <c:pt idx="864">
                  <c:v>41362</c:v>
                </c:pt>
                <c:pt idx="865">
                  <c:v>41363</c:v>
                </c:pt>
                <c:pt idx="866">
                  <c:v>41364</c:v>
                </c:pt>
                <c:pt idx="867">
                  <c:v>41370</c:v>
                </c:pt>
                <c:pt idx="868">
                  <c:v>41371</c:v>
                </c:pt>
                <c:pt idx="869">
                  <c:v>41373</c:v>
                </c:pt>
                <c:pt idx="870">
                  <c:v>41374</c:v>
                </c:pt>
                <c:pt idx="871">
                  <c:v>41375</c:v>
                </c:pt>
                <c:pt idx="872">
                  <c:v>41376</c:v>
                </c:pt>
                <c:pt idx="873">
                  <c:v>41377</c:v>
                </c:pt>
                <c:pt idx="874">
                  <c:v>41378</c:v>
                </c:pt>
                <c:pt idx="875">
                  <c:v>41380</c:v>
                </c:pt>
                <c:pt idx="876">
                  <c:v>41383</c:v>
                </c:pt>
                <c:pt idx="877">
                  <c:v>41384</c:v>
                </c:pt>
                <c:pt idx="878">
                  <c:v>41385</c:v>
                </c:pt>
                <c:pt idx="879">
                  <c:v>41388</c:v>
                </c:pt>
                <c:pt idx="880">
                  <c:v>41390</c:v>
                </c:pt>
                <c:pt idx="881">
                  <c:v>41391</c:v>
                </c:pt>
                <c:pt idx="882">
                  <c:v>41392</c:v>
                </c:pt>
                <c:pt idx="883">
                  <c:v>41393</c:v>
                </c:pt>
                <c:pt idx="884">
                  <c:v>41394</c:v>
                </c:pt>
                <c:pt idx="885">
                  <c:v>41396</c:v>
                </c:pt>
                <c:pt idx="886">
                  <c:v>41397</c:v>
                </c:pt>
                <c:pt idx="887">
                  <c:v>41398</c:v>
                </c:pt>
                <c:pt idx="888">
                  <c:v>41399</c:v>
                </c:pt>
                <c:pt idx="889">
                  <c:v>41401</c:v>
                </c:pt>
                <c:pt idx="890">
                  <c:v>41403</c:v>
                </c:pt>
                <c:pt idx="891">
                  <c:v>41404</c:v>
                </c:pt>
                <c:pt idx="892">
                  <c:v>41405</c:v>
                </c:pt>
                <c:pt idx="893">
                  <c:v>41406</c:v>
                </c:pt>
                <c:pt idx="894">
                  <c:v>41407</c:v>
                </c:pt>
                <c:pt idx="895">
                  <c:v>41408</c:v>
                </c:pt>
                <c:pt idx="896">
                  <c:v>41409</c:v>
                </c:pt>
                <c:pt idx="897">
                  <c:v>41410</c:v>
                </c:pt>
                <c:pt idx="898">
                  <c:v>41411</c:v>
                </c:pt>
                <c:pt idx="899">
                  <c:v>41412</c:v>
                </c:pt>
                <c:pt idx="900">
                  <c:v>41413</c:v>
                </c:pt>
                <c:pt idx="901">
                  <c:v>41414</c:v>
                </c:pt>
                <c:pt idx="902">
                  <c:v>41418</c:v>
                </c:pt>
                <c:pt idx="903">
                  <c:v>41419</c:v>
                </c:pt>
                <c:pt idx="904">
                  <c:v>41420</c:v>
                </c:pt>
                <c:pt idx="905">
                  <c:v>41421</c:v>
                </c:pt>
                <c:pt idx="906">
                  <c:v>41422</c:v>
                </c:pt>
                <c:pt idx="907">
                  <c:v>41423</c:v>
                </c:pt>
                <c:pt idx="908">
                  <c:v>41425</c:v>
                </c:pt>
                <c:pt idx="909">
                  <c:v>41428</c:v>
                </c:pt>
                <c:pt idx="910">
                  <c:v>41429</c:v>
                </c:pt>
                <c:pt idx="911">
                  <c:v>41432</c:v>
                </c:pt>
                <c:pt idx="912">
                  <c:v>41433</c:v>
                </c:pt>
                <c:pt idx="913">
                  <c:v>41434</c:v>
                </c:pt>
                <c:pt idx="914">
                  <c:v>41435</c:v>
                </c:pt>
                <c:pt idx="915">
                  <c:v>41436</c:v>
                </c:pt>
                <c:pt idx="916">
                  <c:v>41437</c:v>
                </c:pt>
                <c:pt idx="917">
                  <c:v>41438</c:v>
                </c:pt>
                <c:pt idx="918">
                  <c:v>41439</c:v>
                </c:pt>
                <c:pt idx="919">
                  <c:v>41441</c:v>
                </c:pt>
                <c:pt idx="920">
                  <c:v>41442</c:v>
                </c:pt>
                <c:pt idx="921">
                  <c:v>41443</c:v>
                </c:pt>
                <c:pt idx="922">
                  <c:v>41444</c:v>
                </c:pt>
                <c:pt idx="923">
                  <c:v>41445</c:v>
                </c:pt>
                <c:pt idx="924">
                  <c:v>41446</c:v>
                </c:pt>
                <c:pt idx="925">
                  <c:v>41448</c:v>
                </c:pt>
                <c:pt idx="926">
                  <c:v>41449</c:v>
                </c:pt>
                <c:pt idx="927">
                  <c:v>41454</c:v>
                </c:pt>
                <c:pt idx="928">
                  <c:v>41455</c:v>
                </c:pt>
                <c:pt idx="929">
                  <c:v>41456</c:v>
                </c:pt>
                <c:pt idx="930">
                  <c:v>41458</c:v>
                </c:pt>
                <c:pt idx="931">
                  <c:v>41461</c:v>
                </c:pt>
                <c:pt idx="932">
                  <c:v>41462</c:v>
                </c:pt>
                <c:pt idx="933">
                  <c:v>41463</c:v>
                </c:pt>
                <c:pt idx="934">
                  <c:v>41464</c:v>
                </c:pt>
                <c:pt idx="935">
                  <c:v>41465</c:v>
                </c:pt>
                <c:pt idx="936">
                  <c:v>41466</c:v>
                </c:pt>
                <c:pt idx="937">
                  <c:v>41468</c:v>
                </c:pt>
                <c:pt idx="938">
                  <c:v>41469</c:v>
                </c:pt>
                <c:pt idx="939">
                  <c:v>41471</c:v>
                </c:pt>
                <c:pt idx="940">
                  <c:v>41472</c:v>
                </c:pt>
                <c:pt idx="941">
                  <c:v>41474</c:v>
                </c:pt>
                <c:pt idx="942">
                  <c:v>41475</c:v>
                </c:pt>
                <c:pt idx="943">
                  <c:v>41476</c:v>
                </c:pt>
                <c:pt idx="944">
                  <c:v>41479</c:v>
                </c:pt>
                <c:pt idx="945">
                  <c:v>41481</c:v>
                </c:pt>
                <c:pt idx="946">
                  <c:v>41482</c:v>
                </c:pt>
                <c:pt idx="947">
                  <c:v>41483</c:v>
                </c:pt>
                <c:pt idx="948">
                  <c:v>41485</c:v>
                </c:pt>
                <c:pt idx="949">
                  <c:v>41486</c:v>
                </c:pt>
                <c:pt idx="950">
                  <c:v>41487</c:v>
                </c:pt>
                <c:pt idx="951">
                  <c:v>41488</c:v>
                </c:pt>
                <c:pt idx="952">
                  <c:v>41489</c:v>
                </c:pt>
                <c:pt idx="953">
                  <c:v>41490</c:v>
                </c:pt>
                <c:pt idx="954">
                  <c:v>41493</c:v>
                </c:pt>
                <c:pt idx="955">
                  <c:v>41494</c:v>
                </c:pt>
                <c:pt idx="956">
                  <c:v>41495</c:v>
                </c:pt>
                <c:pt idx="957">
                  <c:v>41496</c:v>
                </c:pt>
                <c:pt idx="958">
                  <c:v>41497</c:v>
                </c:pt>
                <c:pt idx="959">
                  <c:v>41498</c:v>
                </c:pt>
                <c:pt idx="960">
                  <c:v>41499</c:v>
                </c:pt>
                <c:pt idx="961">
                  <c:v>41501</c:v>
                </c:pt>
                <c:pt idx="962">
                  <c:v>41502</c:v>
                </c:pt>
                <c:pt idx="963">
                  <c:v>41503</c:v>
                </c:pt>
                <c:pt idx="964">
                  <c:v>41504</c:v>
                </c:pt>
                <c:pt idx="965">
                  <c:v>41507</c:v>
                </c:pt>
                <c:pt idx="966">
                  <c:v>41508</c:v>
                </c:pt>
                <c:pt idx="967">
                  <c:v>41510</c:v>
                </c:pt>
                <c:pt idx="968">
                  <c:v>41511</c:v>
                </c:pt>
                <c:pt idx="969">
                  <c:v>41514</c:v>
                </c:pt>
                <c:pt idx="970">
                  <c:v>41515</c:v>
                </c:pt>
                <c:pt idx="971">
                  <c:v>41517</c:v>
                </c:pt>
                <c:pt idx="972">
                  <c:v>41518</c:v>
                </c:pt>
                <c:pt idx="973">
                  <c:v>41523</c:v>
                </c:pt>
                <c:pt idx="974">
                  <c:v>41525</c:v>
                </c:pt>
                <c:pt idx="975">
                  <c:v>41526</c:v>
                </c:pt>
                <c:pt idx="976">
                  <c:v>41527</c:v>
                </c:pt>
                <c:pt idx="977">
                  <c:v>41529</c:v>
                </c:pt>
                <c:pt idx="978">
                  <c:v>41530</c:v>
                </c:pt>
                <c:pt idx="979">
                  <c:v>41532</c:v>
                </c:pt>
                <c:pt idx="980">
                  <c:v>41533</c:v>
                </c:pt>
                <c:pt idx="981">
                  <c:v>41534</c:v>
                </c:pt>
                <c:pt idx="982">
                  <c:v>41535</c:v>
                </c:pt>
                <c:pt idx="983">
                  <c:v>41536</c:v>
                </c:pt>
                <c:pt idx="984">
                  <c:v>41537</c:v>
                </c:pt>
                <c:pt idx="985">
                  <c:v>41539</c:v>
                </c:pt>
                <c:pt idx="986">
                  <c:v>41542</c:v>
                </c:pt>
                <c:pt idx="987">
                  <c:v>41543</c:v>
                </c:pt>
                <c:pt idx="988">
                  <c:v>41544</c:v>
                </c:pt>
                <c:pt idx="989">
                  <c:v>41546</c:v>
                </c:pt>
                <c:pt idx="990">
                  <c:v>41547</c:v>
                </c:pt>
                <c:pt idx="991">
                  <c:v>41548</c:v>
                </c:pt>
                <c:pt idx="992">
                  <c:v>41549</c:v>
                </c:pt>
                <c:pt idx="993">
                  <c:v>41550</c:v>
                </c:pt>
                <c:pt idx="994">
                  <c:v>41551</c:v>
                </c:pt>
                <c:pt idx="995">
                  <c:v>41552</c:v>
                </c:pt>
                <c:pt idx="996">
                  <c:v>41553</c:v>
                </c:pt>
                <c:pt idx="997">
                  <c:v>41554</c:v>
                </c:pt>
                <c:pt idx="998">
                  <c:v>41555</c:v>
                </c:pt>
                <c:pt idx="999">
                  <c:v>41556</c:v>
                </c:pt>
                <c:pt idx="1000">
                  <c:v>41557</c:v>
                </c:pt>
                <c:pt idx="1001">
                  <c:v>41558</c:v>
                </c:pt>
                <c:pt idx="1002">
                  <c:v>41559</c:v>
                </c:pt>
                <c:pt idx="1003">
                  <c:v>41560</c:v>
                </c:pt>
                <c:pt idx="1004">
                  <c:v>41561</c:v>
                </c:pt>
                <c:pt idx="1005">
                  <c:v>41563</c:v>
                </c:pt>
                <c:pt idx="1006">
                  <c:v>41564</c:v>
                </c:pt>
                <c:pt idx="1007">
                  <c:v>41565</c:v>
                </c:pt>
                <c:pt idx="1008">
                  <c:v>41567</c:v>
                </c:pt>
                <c:pt idx="1009">
                  <c:v>41568</c:v>
                </c:pt>
                <c:pt idx="1010">
                  <c:v>41569</c:v>
                </c:pt>
                <c:pt idx="1011">
                  <c:v>41570</c:v>
                </c:pt>
                <c:pt idx="1012">
                  <c:v>41571</c:v>
                </c:pt>
                <c:pt idx="1013">
                  <c:v>41572</c:v>
                </c:pt>
                <c:pt idx="1014">
                  <c:v>41574</c:v>
                </c:pt>
                <c:pt idx="1015">
                  <c:v>41576</c:v>
                </c:pt>
                <c:pt idx="1016">
                  <c:v>41577</c:v>
                </c:pt>
                <c:pt idx="1017">
                  <c:v>41578</c:v>
                </c:pt>
                <c:pt idx="1018">
                  <c:v>41581</c:v>
                </c:pt>
                <c:pt idx="1019">
                  <c:v>41582</c:v>
                </c:pt>
                <c:pt idx="1020">
                  <c:v>41583</c:v>
                </c:pt>
                <c:pt idx="1021">
                  <c:v>41584</c:v>
                </c:pt>
                <c:pt idx="1022">
                  <c:v>41587</c:v>
                </c:pt>
                <c:pt idx="1023">
                  <c:v>41588</c:v>
                </c:pt>
                <c:pt idx="1024">
                  <c:v>41589</c:v>
                </c:pt>
                <c:pt idx="1025">
                  <c:v>41590</c:v>
                </c:pt>
                <c:pt idx="1026">
                  <c:v>41592</c:v>
                </c:pt>
                <c:pt idx="1027">
                  <c:v>41593</c:v>
                </c:pt>
                <c:pt idx="1028">
                  <c:v>41594</c:v>
                </c:pt>
                <c:pt idx="1029">
                  <c:v>41595</c:v>
                </c:pt>
                <c:pt idx="1030">
                  <c:v>41597</c:v>
                </c:pt>
                <c:pt idx="1031">
                  <c:v>41598</c:v>
                </c:pt>
                <c:pt idx="1032">
                  <c:v>41600</c:v>
                </c:pt>
                <c:pt idx="1033">
                  <c:v>41601</c:v>
                </c:pt>
                <c:pt idx="1034">
                  <c:v>41602</c:v>
                </c:pt>
                <c:pt idx="1035">
                  <c:v>41603</c:v>
                </c:pt>
                <c:pt idx="1036">
                  <c:v>41604</c:v>
                </c:pt>
                <c:pt idx="1037">
                  <c:v>41605</c:v>
                </c:pt>
                <c:pt idx="1038">
                  <c:v>41606</c:v>
                </c:pt>
                <c:pt idx="1039">
                  <c:v>41607</c:v>
                </c:pt>
                <c:pt idx="1040">
                  <c:v>41609</c:v>
                </c:pt>
                <c:pt idx="1041">
                  <c:v>41610</c:v>
                </c:pt>
                <c:pt idx="1042">
                  <c:v>41613</c:v>
                </c:pt>
                <c:pt idx="1043">
                  <c:v>41614</c:v>
                </c:pt>
                <c:pt idx="1044">
                  <c:v>41615</c:v>
                </c:pt>
                <c:pt idx="1045">
                  <c:v>41616</c:v>
                </c:pt>
                <c:pt idx="1046">
                  <c:v>41617</c:v>
                </c:pt>
                <c:pt idx="1047">
                  <c:v>41618</c:v>
                </c:pt>
                <c:pt idx="1048">
                  <c:v>41621</c:v>
                </c:pt>
                <c:pt idx="1049">
                  <c:v>41623</c:v>
                </c:pt>
                <c:pt idx="1050">
                  <c:v>41624</c:v>
                </c:pt>
                <c:pt idx="1051">
                  <c:v>41626</c:v>
                </c:pt>
                <c:pt idx="1052">
                  <c:v>41628</c:v>
                </c:pt>
                <c:pt idx="1053">
                  <c:v>41630</c:v>
                </c:pt>
                <c:pt idx="1054">
                  <c:v>41631</c:v>
                </c:pt>
                <c:pt idx="1055">
                  <c:v>41633</c:v>
                </c:pt>
                <c:pt idx="1056">
                  <c:v>41636</c:v>
                </c:pt>
                <c:pt idx="1057">
                  <c:v>41637</c:v>
                </c:pt>
                <c:pt idx="1058">
                  <c:v>41642</c:v>
                </c:pt>
                <c:pt idx="1059">
                  <c:v>41643</c:v>
                </c:pt>
                <c:pt idx="1060">
                  <c:v>41644</c:v>
                </c:pt>
                <c:pt idx="1061">
                  <c:v>41647</c:v>
                </c:pt>
                <c:pt idx="1062">
                  <c:v>41648</c:v>
                </c:pt>
                <c:pt idx="1063">
                  <c:v>41650</c:v>
                </c:pt>
                <c:pt idx="1064">
                  <c:v>41651</c:v>
                </c:pt>
                <c:pt idx="1065">
                  <c:v>41652</c:v>
                </c:pt>
                <c:pt idx="1066">
                  <c:v>41655</c:v>
                </c:pt>
                <c:pt idx="1067">
                  <c:v>41656</c:v>
                </c:pt>
                <c:pt idx="1068">
                  <c:v>41657</c:v>
                </c:pt>
                <c:pt idx="1069">
                  <c:v>41658</c:v>
                </c:pt>
                <c:pt idx="1070">
                  <c:v>41659</c:v>
                </c:pt>
                <c:pt idx="1071">
                  <c:v>41664</c:v>
                </c:pt>
                <c:pt idx="1072">
                  <c:v>41665</c:v>
                </c:pt>
                <c:pt idx="1073">
                  <c:v>41669</c:v>
                </c:pt>
                <c:pt idx="1074">
                  <c:v>41671</c:v>
                </c:pt>
                <c:pt idx="1075">
                  <c:v>41672</c:v>
                </c:pt>
                <c:pt idx="1076">
                  <c:v>41678</c:v>
                </c:pt>
                <c:pt idx="1077">
                  <c:v>41679</c:v>
                </c:pt>
                <c:pt idx="1078">
                  <c:v>41685</c:v>
                </c:pt>
                <c:pt idx="1079">
                  <c:v>41686</c:v>
                </c:pt>
                <c:pt idx="1080">
                  <c:v>41687</c:v>
                </c:pt>
                <c:pt idx="1081">
                  <c:v>41688</c:v>
                </c:pt>
                <c:pt idx="1082">
                  <c:v>41689</c:v>
                </c:pt>
                <c:pt idx="1083">
                  <c:v>41691</c:v>
                </c:pt>
                <c:pt idx="1084">
                  <c:v>41692</c:v>
                </c:pt>
                <c:pt idx="1085">
                  <c:v>41693</c:v>
                </c:pt>
                <c:pt idx="1086">
                  <c:v>41694</c:v>
                </c:pt>
                <c:pt idx="1087">
                  <c:v>41695</c:v>
                </c:pt>
                <c:pt idx="1088">
                  <c:v>41696</c:v>
                </c:pt>
                <c:pt idx="1089">
                  <c:v>41699</c:v>
                </c:pt>
                <c:pt idx="1090">
                  <c:v>41700</c:v>
                </c:pt>
                <c:pt idx="1091">
                  <c:v>41703</c:v>
                </c:pt>
                <c:pt idx="1092">
                  <c:v>41705</c:v>
                </c:pt>
                <c:pt idx="1093">
                  <c:v>41706</c:v>
                </c:pt>
                <c:pt idx="1094">
                  <c:v>41707</c:v>
                </c:pt>
                <c:pt idx="1095">
                  <c:v>41708</c:v>
                </c:pt>
                <c:pt idx="1096">
                  <c:v>41710</c:v>
                </c:pt>
                <c:pt idx="1097">
                  <c:v>41711</c:v>
                </c:pt>
                <c:pt idx="1098">
                  <c:v>41714</c:v>
                </c:pt>
                <c:pt idx="1099">
                  <c:v>41717</c:v>
                </c:pt>
                <c:pt idx="1100">
                  <c:v>41718</c:v>
                </c:pt>
                <c:pt idx="1101">
                  <c:v>41720</c:v>
                </c:pt>
                <c:pt idx="1102">
                  <c:v>41721</c:v>
                </c:pt>
                <c:pt idx="1103">
                  <c:v>41724</c:v>
                </c:pt>
                <c:pt idx="1104">
                  <c:v>41725</c:v>
                </c:pt>
                <c:pt idx="1105">
                  <c:v>41727</c:v>
                </c:pt>
                <c:pt idx="1106">
                  <c:v>41728</c:v>
                </c:pt>
                <c:pt idx="1107">
                  <c:v>41729</c:v>
                </c:pt>
                <c:pt idx="1108">
                  <c:v>41732</c:v>
                </c:pt>
                <c:pt idx="1109">
                  <c:v>41734</c:v>
                </c:pt>
                <c:pt idx="1110">
                  <c:v>41735</c:v>
                </c:pt>
                <c:pt idx="1111">
                  <c:v>41736</c:v>
                </c:pt>
                <c:pt idx="1112">
                  <c:v>41737</c:v>
                </c:pt>
                <c:pt idx="1113">
                  <c:v>41738</c:v>
                </c:pt>
                <c:pt idx="1114">
                  <c:v>41741</c:v>
                </c:pt>
                <c:pt idx="1115">
                  <c:v>41742</c:v>
                </c:pt>
                <c:pt idx="1116">
                  <c:v>41745</c:v>
                </c:pt>
                <c:pt idx="1117">
                  <c:v>41747</c:v>
                </c:pt>
                <c:pt idx="1118">
                  <c:v>41748</c:v>
                </c:pt>
                <c:pt idx="1119">
                  <c:v>41749</c:v>
                </c:pt>
                <c:pt idx="1120">
                  <c:v>41754</c:v>
                </c:pt>
                <c:pt idx="1121">
                  <c:v>41756</c:v>
                </c:pt>
                <c:pt idx="1122">
                  <c:v>41757</c:v>
                </c:pt>
                <c:pt idx="1123">
                  <c:v>41758</c:v>
                </c:pt>
                <c:pt idx="1124">
                  <c:v>41762</c:v>
                </c:pt>
                <c:pt idx="1125">
                  <c:v>41763</c:v>
                </c:pt>
                <c:pt idx="1126">
                  <c:v>41765</c:v>
                </c:pt>
                <c:pt idx="1127">
                  <c:v>41769</c:v>
                </c:pt>
                <c:pt idx="1128">
                  <c:v>41770</c:v>
                </c:pt>
                <c:pt idx="1129">
                  <c:v>41771</c:v>
                </c:pt>
                <c:pt idx="1130">
                  <c:v>41775</c:v>
                </c:pt>
                <c:pt idx="1131">
                  <c:v>41776</c:v>
                </c:pt>
                <c:pt idx="1132">
                  <c:v>41777</c:v>
                </c:pt>
                <c:pt idx="1133">
                  <c:v>41778</c:v>
                </c:pt>
                <c:pt idx="1134">
                  <c:v>41781</c:v>
                </c:pt>
                <c:pt idx="1135">
                  <c:v>41782</c:v>
                </c:pt>
                <c:pt idx="1136">
                  <c:v>41784</c:v>
                </c:pt>
                <c:pt idx="1137">
                  <c:v>41785</c:v>
                </c:pt>
                <c:pt idx="1138">
                  <c:v>41786</c:v>
                </c:pt>
                <c:pt idx="1139">
                  <c:v>41788</c:v>
                </c:pt>
                <c:pt idx="1140">
                  <c:v>41789</c:v>
                </c:pt>
                <c:pt idx="1141">
                  <c:v>41790</c:v>
                </c:pt>
                <c:pt idx="1142">
                  <c:v>41791</c:v>
                </c:pt>
                <c:pt idx="1143">
                  <c:v>41796</c:v>
                </c:pt>
                <c:pt idx="1144">
                  <c:v>41797</c:v>
                </c:pt>
                <c:pt idx="1145">
                  <c:v>41798</c:v>
                </c:pt>
                <c:pt idx="1146">
                  <c:v>41799</c:v>
                </c:pt>
                <c:pt idx="1147">
                  <c:v>41800</c:v>
                </c:pt>
                <c:pt idx="1148">
                  <c:v>41801</c:v>
                </c:pt>
                <c:pt idx="1149">
                  <c:v>41802</c:v>
                </c:pt>
                <c:pt idx="1150">
                  <c:v>41803</c:v>
                </c:pt>
                <c:pt idx="1151">
                  <c:v>41804</c:v>
                </c:pt>
                <c:pt idx="1152">
                  <c:v>41805</c:v>
                </c:pt>
                <c:pt idx="1153">
                  <c:v>41808</c:v>
                </c:pt>
                <c:pt idx="1154">
                  <c:v>41809</c:v>
                </c:pt>
                <c:pt idx="1155">
                  <c:v>41810</c:v>
                </c:pt>
                <c:pt idx="1156">
                  <c:v>41811</c:v>
                </c:pt>
                <c:pt idx="1157">
                  <c:v>41812</c:v>
                </c:pt>
                <c:pt idx="1158">
                  <c:v>41813</c:v>
                </c:pt>
                <c:pt idx="1159">
                  <c:v>41815</c:v>
                </c:pt>
                <c:pt idx="1160">
                  <c:v>41817</c:v>
                </c:pt>
                <c:pt idx="1161">
                  <c:v>41818</c:v>
                </c:pt>
                <c:pt idx="1162">
                  <c:v>41820</c:v>
                </c:pt>
                <c:pt idx="1163">
                  <c:v>41821</c:v>
                </c:pt>
                <c:pt idx="1164">
                  <c:v>41822</c:v>
                </c:pt>
                <c:pt idx="1165">
                  <c:v>41823</c:v>
                </c:pt>
                <c:pt idx="1166">
                  <c:v>41824</c:v>
                </c:pt>
                <c:pt idx="1167">
                  <c:v>41825</c:v>
                </c:pt>
                <c:pt idx="1168">
                  <c:v>41826</c:v>
                </c:pt>
                <c:pt idx="1169">
                  <c:v>41827</c:v>
                </c:pt>
                <c:pt idx="1170">
                  <c:v>41829</c:v>
                </c:pt>
                <c:pt idx="1171">
                  <c:v>41831</c:v>
                </c:pt>
                <c:pt idx="1172">
                  <c:v>41832</c:v>
                </c:pt>
                <c:pt idx="1173">
                  <c:v>41833</c:v>
                </c:pt>
                <c:pt idx="1174">
                  <c:v>41835</c:v>
                </c:pt>
                <c:pt idx="1175">
                  <c:v>41836</c:v>
                </c:pt>
                <c:pt idx="1176">
                  <c:v>41838</c:v>
                </c:pt>
                <c:pt idx="1177">
                  <c:v>41840</c:v>
                </c:pt>
                <c:pt idx="1178">
                  <c:v>41841</c:v>
                </c:pt>
                <c:pt idx="1179">
                  <c:v>41844</c:v>
                </c:pt>
                <c:pt idx="1180">
                  <c:v>41845</c:v>
                </c:pt>
                <c:pt idx="1181">
                  <c:v>41846</c:v>
                </c:pt>
                <c:pt idx="1182">
                  <c:v>41847</c:v>
                </c:pt>
                <c:pt idx="1183">
                  <c:v>41848</c:v>
                </c:pt>
                <c:pt idx="1184">
                  <c:v>41849</c:v>
                </c:pt>
                <c:pt idx="1185">
                  <c:v>41851</c:v>
                </c:pt>
                <c:pt idx="1186">
                  <c:v>41853</c:v>
                </c:pt>
                <c:pt idx="1187">
                  <c:v>41854</c:v>
                </c:pt>
                <c:pt idx="1188">
                  <c:v>41856</c:v>
                </c:pt>
                <c:pt idx="1189">
                  <c:v>41858</c:v>
                </c:pt>
                <c:pt idx="1190">
                  <c:v>41860</c:v>
                </c:pt>
                <c:pt idx="1191">
                  <c:v>41861</c:v>
                </c:pt>
                <c:pt idx="1192">
                  <c:v>41863</c:v>
                </c:pt>
                <c:pt idx="1193">
                  <c:v>41865</c:v>
                </c:pt>
                <c:pt idx="1194">
                  <c:v>41868</c:v>
                </c:pt>
                <c:pt idx="1195">
                  <c:v>41869</c:v>
                </c:pt>
                <c:pt idx="1196">
                  <c:v>41870</c:v>
                </c:pt>
                <c:pt idx="1197">
                  <c:v>41871</c:v>
                </c:pt>
                <c:pt idx="1198">
                  <c:v>41872</c:v>
                </c:pt>
                <c:pt idx="1199">
                  <c:v>41873</c:v>
                </c:pt>
                <c:pt idx="1200">
                  <c:v>41874</c:v>
                </c:pt>
                <c:pt idx="1201">
                  <c:v>41875</c:v>
                </c:pt>
                <c:pt idx="1202">
                  <c:v>41876</c:v>
                </c:pt>
                <c:pt idx="1203">
                  <c:v>41880</c:v>
                </c:pt>
                <c:pt idx="1204">
                  <c:v>41881</c:v>
                </c:pt>
                <c:pt idx="1205">
                  <c:v>41882</c:v>
                </c:pt>
                <c:pt idx="1206">
                  <c:v>41883</c:v>
                </c:pt>
                <c:pt idx="1207">
                  <c:v>41886</c:v>
                </c:pt>
                <c:pt idx="1208">
                  <c:v>41887</c:v>
                </c:pt>
                <c:pt idx="1209">
                  <c:v>41889</c:v>
                </c:pt>
                <c:pt idx="1210">
                  <c:v>41890</c:v>
                </c:pt>
                <c:pt idx="1211">
                  <c:v>41892</c:v>
                </c:pt>
                <c:pt idx="1212">
                  <c:v>41893</c:v>
                </c:pt>
                <c:pt idx="1213">
                  <c:v>41894</c:v>
                </c:pt>
                <c:pt idx="1214">
                  <c:v>41897</c:v>
                </c:pt>
                <c:pt idx="1215">
                  <c:v>41900</c:v>
                </c:pt>
                <c:pt idx="1216">
                  <c:v>41901</c:v>
                </c:pt>
                <c:pt idx="1217">
                  <c:v>41903</c:v>
                </c:pt>
                <c:pt idx="1218">
                  <c:v>41904</c:v>
                </c:pt>
                <c:pt idx="1219">
                  <c:v>41905</c:v>
                </c:pt>
                <c:pt idx="1220">
                  <c:v>41908</c:v>
                </c:pt>
                <c:pt idx="1221">
                  <c:v>41910</c:v>
                </c:pt>
                <c:pt idx="1222">
                  <c:v>41911</c:v>
                </c:pt>
                <c:pt idx="1223">
                  <c:v>41913</c:v>
                </c:pt>
                <c:pt idx="1224">
                  <c:v>41915</c:v>
                </c:pt>
                <c:pt idx="1225">
                  <c:v>41916</c:v>
                </c:pt>
                <c:pt idx="1226">
                  <c:v>41917</c:v>
                </c:pt>
                <c:pt idx="1227">
                  <c:v>41920</c:v>
                </c:pt>
                <c:pt idx="1228">
                  <c:v>41921</c:v>
                </c:pt>
                <c:pt idx="1229">
                  <c:v>41922</c:v>
                </c:pt>
                <c:pt idx="1230">
                  <c:v>41924</c:v>
                </c:pt>
                <c:pt idx="1231">
                  <c:v>41925</c:v>
                </c:pt>
                <c:pt idx="1232">
                  <c:v>41926</c:v>
                </c:pt>
                <c:pt idx="1233">
                  <c:v>41927</c:v>
                </c:pt>
                <c:pt idx="1234">
                  <c:v>41928</c:v>
                </c:pt>
                <c:pt idx="1235">
                  <c:v>41929</c:v>
                </c:pt>
                <c:pt idx="1236">
                  <c:v>41931</c:v>
                </c:pt>
                <c:pt idx="1237">
                  <c:v>41932</c:v>
                </c:pt>
                <c:pt idx="1238">
                  <c:v>41933</c:v>
                </c:pt>
                <c:pt idx="1239">
                  <c:v>41934</c:v>
                </c:pt>
                <c:pt idx="1240">
                  <c:v>41935</c:v>
                </c:pt>
                <c:pt idx="1241">
                  <c:v>41936</c:v>
                </c:pt>
                <c:pt idx="1242">
                  <c:v>41938</c:v>
                </c:pt>
                <c:pt idx="1243">
                  <c:v>41939</c:v>
                </c:pt>
                <c:pt idx="1244">
                  <c:v>41941</c:v>
                </c:pt>
                <c:pt idx="1245">
                  <c:v>41942</c:v>
                </c:pt>
                <c:pt idx="1246">
                  <c:v>41944</c:v>
                </c:pt>
                <c:pt idx="1247">
                  <c:v>41945</c:v>
                </c:pt>
                <c:pt idx="1248">
                  <c:v>41950</c:v>
                </c:pt>
                <c:pt idx="1249">
                  <c:v>41951</c:v>
                </c:pt>
                <c:pt idx="1250">
                  <c:v>41952</c:v>
                </c:pt>
                <c:pt idx="1251">
                  <c:v>41953</c:v>
                </c:pt>
                <c:pt idx="1252">
                  <c:v>41954</c:v>
                </c:pt>
                <c:pt idx="1253">
                  <c:v>41956</c:v>
                </c:pt>
                <c:pt idx="1254">
                  <c:v>41957</c:v>
                </c:pt>
                <c:pt idx="1255">
                  <c:v>41958</c:v>
                </c:pt>
                <c:pt idx="1256">
                  <c:v>41959</c:v>
                </c:pt>
                <c:pt idx="1257">
                  <c:v>41962</c:v>
                </c:pt>
                <c:pt idx="1258">
                  <c:v>41963</c:v>
                </c:pt>
                <c:pt idx="1259">
                  <c:v>41964</c:v>
                </c:pt>
                <c:pt idx="1260">
                  <c:v>41965</c:v>
                </c:pt>
                <c:pt idx="1261">
                  <c:v>41966</c:v>
                </c:pt>
                <c:pt idx="1262">
                  <c:v>41967</c:v>
                </c:pt>
                <c:pt idx="1263">
                  <c:v>41972</c:v>
                </c:pt>
                <c:pt idx="1264">
                  <c:v>41973</c:v>
                </c:pt>
                <c:pt idx="1265">
                  <c:v>41974</c:v>
                </c:pt>
                <c:pt idx="1266">
                  <c:v>41975</c:v>
                </c:pt>
                <c:pt idx="1267">
                  <c:v>41976</c:v>
                </c:pt>
                <c:pt idx="1268">
                  <c:v>41977</c:v>
                </c:pt>
                <c:pt idx="1269">
                  <c:v>41979</c:v>
                </c:pt>
                <c:pt idx="1270">
                  <c:v>41980</c:v>
                </c:pt>
                <c:pt idx="1271">
                  <c:v>41982</c:v>
                </c:pt>
                <c:pt idx="1272">
                  <c:v>41983</c:v>
                </c:pt>
                <c:pt idx="1273">
                  <c:v>41984</c:v>
                </c:pt>
                <c:pt idx="1274">
                  <c:v>41985</c:v>
                </c:pt>
                <c:pt idx="1275">
                  <c:v>41986</c:v>
                </c:pt>
                <c:pt idx="1276">
                  <c:v>41987</c:v>
                </c:pt>
                <c:pt idx="1277">
                  <c:v>41988</c:v>
                </c:pt>
                <c:pt idx="1278">
                  <c:v>41990</c:v>
                </c:pt>
                <c:pt idx="1279">
                  <c:v>41991</c:v>
                </c:pt>
                <c:pt idx="1280">
                  <c:v>41992</c:v>
                </c:pt>
                <c:pt idx="1281">
                  <c:v>41994</c:v>
                </c:pt>
                <c:pt idx="1282">
                  <c:v>41995</c:v>
                </c:pt>
                <c:pt idx="1283">
                  <c:v>42000</c:v>
                </c:pt>
                <c:pt idx="1284">
                  <c:v>42001</c:v>
                </c:pt>
                <c:pt idx="1285">
                  <c:v>42002</c:v>
                </c:pt>
                <c:pt idx="1286">
                  <c:v>42007</c:v>
                </c:pt>
                <c:pt idx="1287">
                  <c:v>42008</c:v>
                </c:pt>
                <c:pt idx="1288">
                  <c:v>42012</c:v>
                </c:pt>
                <c:pt idx="1289">
                  <c:v>42013</c:v>
                </c:pt>
                <c:pt idx="1290">
                  <c:v>42014</c:v>
                </c:pt>
                <c:pt idx="1291">
                  <c:v>42015</c:v>
                </c:pt>
                <c:pt idx="1292">
                  <c:v>42017</c:v>
                </c:pt>
                <c:pt idx="1293">
                  <c:v>42019</c:v>
                </c:pt>
                <c:pt idx="1294">
                  <c:v>42021</c:v>
                </c:pt>
                <c:pt idx="1295">
                  <c:v>42022</c:v>
                </c:pt>
                <c:pt idx="1296">
                  <c:v>42023</c:v>
                </c:pt>
                <c:pt idx="1297">
                  <c:v>42027</c:v>
                </c:pt>
                <c:pt idx="1298">
                  <c:v>42028</c:v>
                </c:pt>
                <c:pt idx="1299">
                  <c:v>42029</c:v>
                </c:pt>
                <c:pt idx="1300">
                  <c:v>42035</c:v>
                </c:pt>
                <c:pt idx="1301">
                  <c:v>42036</c:v>
                </c:pt>
                <c:pt idx="1302">
                  <c:v>42042</c:v>
                </c:pt>
                <c:pt idx="1303">
                  <c:v>42044</c:v>
                </c:pt>
                <c:pt idx="1304">
                  <c:v>42049</c:v>
                </c:pt>
                <c:pt idx="1305">
                  <c:v>42050</c:v>
                </c:pt>
                <c:pt idx="1306">
                  <c:v>42053</c:v>
                </c:pt>
                <c:pt idx="1307">
                  <c:v>42054</c:v>
                </c:pt>
                <c:pt idx="1308">
                  <c:v>42056</c:v>
                </c:pt>
                <c:pt idx="1309">
                  <c:v>42057</c:v>
                </c:pt>
                <c:pt idx="1310">
                  <c:v>42063</c:v>
                </c:pt>
                <c:pt idx="1311">
                  <c:v>42064</c:v>
                </c:pt>
                <c:pt idx="1312">
                  <c:v>42065</c:v>
                </c:pt>
                <c:pt idx="1313">
                  <c:v>42068</c:v>
                </c:pt>
                <c:pt idx="1314">
                  <c:v>42070</c:v>
                </c:pt>
                <c:pt idx="1315">
                  <c:v>42071</c:v>
                </c:pt>
                <c:pt idx="1316">
                  <c:v>42072</c:v>
                </c:pt>
                <c:pt idx="1317">
                  <c:v>42073</c:v>
                </c:pt>
                <c:pt idx="1318">
                  <c:v>42076</c:v>
                </c:pt>
                <c:pt idx="1319">
                  <c:v>42077</c:v>
                </c:pt>
                <c:pt idx="1320">
                  <c:v>42078</c:v>
                </c:pt>
                <c:pt idx="1321">
                  <c:v>42079</c:v>
                </c:pt>
                <c:pt idx="1322">
                  <c:v>42081</c:v>
                </c:pt>
                <c:pt idx="1323">
                  <c:v>42082</c:v>
                </c:pt>
                <c:pt idx="1324">
                  <c:v>42084</c:v>
                </c:pt>
                <c:pt idx="1325">
                  <c:v>42085</c:v>
                </c:pt>
                <c:pt idx="1326">
                  <c:v>42086</c:v>
                </c:pt>
                <c:pt idx="1327">
                  <c:v>42088</c:v>
                </c:pt>
                <c:pt idx="1328">
                  <c:v>42089</c:v>
                </c:pt>
                <c:pt idx="1329">
                  <c:v>42090</c:v>
                </c:pt>
                <c:pt idx="1330">
                  <c:v>42091</c:v>
                </c:pt>
                <c:pt idx="1331">
                  <c:v>42092</c:v>
                </c:pt>
                <c:pt idx="1332">
                  <c:v>42095</c:v>
                </c:pt>
                <c:pt idx="1333">
                  <c:v>42096</c:v>
                </c:pt>
                <c:pt idx="1334">
                  <c:v>42098</c:v>
                </c:pt>
                <c:pt idx="1335">
                  <c:v>42099</c:v>
                </c:pt>
                <c:pt idx="1336">
                  <c:v>42105</c:v>
                </c:pt>
                <c:pt idx="1337">
                  <c:v>42106</c:v>
                </c:pt>
                <c:pt idx="1338">
                  <c:v>42107</c:v>
                </c:pt>
                <c:pt idx="1339">
                  <c:v>42110</c:v>
                </c:pt>
                <c:pt idx="1340">
                  <c:v>42112</c:v>
                </c:pt>
                <c:pt idx="1341">
                  <c:v>42113</c:v>
                </c:pt>
                <c:pt idx="1342">
                  <c:v>42119</c:v>
                </c:pt>
                <c:pt idx="1343">
                  <c:v>42120</c:v>
                </c:pt>
                <c:pt idx="1344">
                  <c:v>42126</c:v>
                </c:pt>
                <c:pt idx="1345">
                  <c:v>42127</c:v>
                </c:pt>
                <c:pt idx="1346">
                  <c:v>42128</c:v>
                </c:pt>
                <c:pt idx="1347">
                  <c:v>42129</c:v>
                </c:pt>
                <c:pt idx="1348">
                  <c:v>42130</c:v>
                </c:pt>
                <c:pt idx="1349">
                  <c:v>42133</c:v>
                </c:pt>
                <c:pt idx="1350">
                  <c:v>42134</c:v>
                </c:pt>
                <c:pt idx="1351">
                  <c:v>42135</c:v>
                </c:pt>
                <c:pt idx="1352">
                  <c:v>42139</c:v>
                </c:pt>
                <c:pt idx="1353">
                  <c:v>42141</c:v>
                </c:pt>
                <c:pt idx="1354">
                  <c:v>42144</c:v>
                </c:pt>
                <c:pt idx="1355">
                  <c:v>42145</c:v>
                </c:pt>
                <c:pt idx="1356">
                  <c:v>42147</c:v>
                </c:pt>
                <c:pt idx="1357">
                  <c:v>42148</c:v>
                </c:pt>
                <c:pt idx="1358">
                  <c:v>42149</c:v>
                </c:pt>
                <c:pt idx="1359">
                  <c:v>42151</c:v>
                </c:pt>
                <c:pt idx="1360">
                  <c:v>42152</c:v>
                </c:pt>
                <c:pt idx="1361">
                  <c:v>42153</c:v>
                </c:pt>
                <c:pt idx="1362">
                  <c:v>42155</c:v>
                </c:pt>
                <c:pt idx="1363">
                  <c:v>42156</c:v>
                </c:pt>
                <c:pt idx="1364">
                  <c:v>42160</c:v>
                </c:pt>
                <c:pt idx="1365">
                  <c:v>42161</c:v>
                </c:pt>
                <c:pt idx="1366">
                  <c:v>42162</c:v>
                </c:pt>
                <c:pt idx="1367">
                  <c:v>42163</c:v>
                </c:pt>
                <c:pt idx="1368">
                  <c:v>42167</c:v>
                </c:pt>
                <c:pt idx="1369">
                  <c:v>42169</c:v>
                </c:pt>
                <c:pt idx="1370">
                  <c:v>42171</c:v>
                </c:pt>
                <c:pt idx="1371">
                  <c:v>42174</c:v>
                </c:pt>
                <c:pt idx="1372">
                  <c:v>42176</c:v>
                </c:pt>
                <c:pt idx="1373">
                  <c:v>42177</c:v>
                </c:pt>
                <c:pt idx="1374">
                  <c:v>42179</c:v>
                </c:pt>
                <c:pt idx="1375">
                  <c:v>42181</c:v>
                </c:pt>
                <c:pt idx="1376">
                  <c:v>42183</c:v>
                </c:pt>
                <c:pt idx="1377">
                  <c:v>42188</c:v>
                </c:pt>
                <c:pt idx="1378">
                  <c:v>42189</c:v>
                </c:pt>
                <c:pt idx="1379">
                  <c:v>42190</c:v>
                </c:pt>
                <c:pt idx="1380">
                  <c:v>42193</c:v>
                </c:pt>
                <c:pt idx="1381">
                  <c:v>42194</c:v>
                </c:pt>
                <c:pt idx="1382">
                  <c:v>42195</c:v>
                </c:pt>
                <c:pt idx="1383">
                  <c:v>42196</c:v>
                </c:pt>
                <c:pt idx="1384">
                  <c:v>42197</c:v>
                </c:pt>
                <c:pt idx="1385">
                  <c:v>42198</c:v>
                </c:pt>
                <c:pt idx="1386">
                  <c:v>42199</c:v>
                </c:pt>
                <c:pt idx="1387">
                  <c:v>42200</c:v>
                </c:pt>
                <c:pt idx="1388">
                  <c:v>42202</c:v>
                </c:pt>
                <c:pt idx="1389">
                  <c:v>42203</c:v>
                </c:pt>
                <c:pt idx="1390">
                  <c:v>42204</c:v>
                </c:pt>
                <c:pt idx="1391">
                  <c:v>42207</c:v>
                </c:pt>
                <c:pt idx="1392">
                  <c:v>42208</c:v>
                </c:pt>
                <c:pt idx="1393">
                  <c:v>42209</c:v>
                </c:pt>
                <c:pt idx="1394">
                  <c:v>42211</c:v>
                </c:pt>
                <c:pt idx="1395">
                  <c:v>42213</c:v>
                </c:pt>
                <c:pt idx="1396">
                  <c:v>42214</c:v>
                </c:pt>
                <c:pt idx="1397">
                  <c:v>42215</c:v>
                </c:pt>
                <c:pt idx="1398">
                  <c:v>42217</c:v>
                </c:pt>
                <c:pt idx="1399">
                  <c:v>42218</c:v>
                </c:pt>
                <c:pt idx="1400">
                  <c:v>42219</c:v>
                </c:pt>
                <c:pt idx="1401">
                  <c:v>42222</c:v>
                </c:pt>
                <c:pt idx="1402">
                  <c:v>42223</c:v>
                </c:pt>
                <c:pt idx="1403">
                  <c:v>42224</c:v>
                </c:pt>
                <c:pt idx="1404">
                  <c:v>42225</c:v>
                </c:pt>
                <c:pt idx="1405">
                  <c:v>42231</c:v>
                </c:pt>
                <c:pt idx="1406">
                  <c:v>42233</c:v>
                </c:pt>
                <c:pt idx="1407">
                  <c:v>42238</c:v>
                </c:pt>
                <c:pt idx="1408">
                  <c:v>42239</c:v>
                </c:pt>
                <c:pt idx="1409">
                  <c:v>42240</c:v>
                </c:pt>
                <c:pt idx="1410">
                  <c:v>42241</c:v>
                </c:pt>
                <c:pt idx="1411">
                  <c:v>42242</c:v>
                </c:pt>
                <c:pt idx="1412">
                  <c:v>42245</c:v>
                </c:pt>
                <c:pt idx="1413">
                  <c:v>42246</c:v>
                </c:pt>
                <c:pt idx="1414">
                  <c:v>42250</c:v>
                </c:pt>
                <c:pt idx="1415">
                  <c:v>42252</c:v>
                </c:pt>
                <c:pt idx="1416">
                  <c:v>42253</c:v>
                </c:pt>
                <c:pt idx="1417">
                  <c:v>42254</c:v>
                </c:pt>
                <c:pt idx="1418">
                  <c:v>42256</c:v>
                </c:pt>
                <c:pt idx="1419">
                  <c:v>42257</c:v>
                </c:pt>
                <c:pt idx="1420">
                  <c:v>42258</c:v>
                </c:pt>
                <c:pt idx="1421">
                  <c:v>42259</c:v>
                </c:pt>
                <c:pt idx="1422">
                  <c:v>42260</c:v>
                </c:pt>
                <c:pt idx="1423">
                  <c:v>42262</c:v>
                </c:pt>
                <c:pt idx="1424">
                  <c:v>42263</c:v>
                </c:pt>
                <c:pt idx="1425">
                  <c:v>42264</c:v>
                </c:pt>
                <c:pt idx="1426">
                  <c:v>42265</c:v>
                </c:pt>
                <c:pt idx="1427">
                  <c:v>42267</c:v>
                </c:pt>
                <c:pt idx="1428">
                  <c:v>42268</c:v>
                </c:pt>
                <c:pt idx="1429">
                  <c:v>42271</c:v>
                </c:pt>
                <c:pt idx="1430">
                  <c:v>42272</c:v>
                </c:pt>
                <c:pt idx="1431">
                  <c:v>42273</c:v>
                </c:pt>
                <c:pt idx="1432">
                  <c:v>42274</c:v>
                </c:pt>
                <c:pt idx="1433">
                  <c:v>42278</c:v>
                </c:pt>
                <c:pt idx="1434">
                  <c:v>42279</c:v>
                </c:pt>
                <c:pt idx="1435">
                  <c:v>42280</c:v>
                </c:pt>
                <c:pt idx="1436">
                  <c:v>42281</c:v>
                </c:pt>
                <c:pt idx="1437">
                  <c:v>42283</c:v>
                </c:pt>
                <c:pt idx="1438">
                  <c:v>42284</c:v>
                </c:pt>
                <c:pt idx="1439">
                  <c:v>42285</c:v>
                </c:pt>
                <c:pt idx="1440">
                  <c:v>42286</c:v>
                </c:pt>
                <c:pt idx="1441">
                  <c:v>42288</c:v>
                </c:pt>
                <c:pt idx="1442">
                  <c:v>42289</c:v>
                </c:pt>
                <c:pt idx="1443">
                  <c:v>42291</c:v>
                </c:pt>
                <c:pt idx="1444">
                  <c:v>42292</c:v>
                </c:pt>
                <c:pt idx="1445">
                  <c:v>42293</c:v>
                </c:pt>
                <c:pt idx="1446">
                  <c:v>42295</c:v>
                </c:pt>
                <c:pt idx="1447">
                  <c:v>42296</c:v>
                </c:pt>
                <c:pt idx="1448">
                  <c:v>42297</c:v>
                </c:pt>
                <c:pt idx="1449">
                  <c:v>42299</c:v>
                </c:pt>
                <c:pt idx="1450">
                  <c:v>42300</c:v>
                </c:pt>
                <c:pt idx="1451">
                  <c:v>42302</c:v>
                </c:pt>
                <c:pt idx="1452">
                  <c:v>42303</c:v>
                </c:pt>
                <c:pt idx="1453">
                  <c:v>42304</c:v>
                </c:pt>
                <c:pt idx="1454">
                  <c:v>42306</c:v>
                </c:pt>
                <c:pt idx="1455">
                  <c:v>42309</c:v>
                </c:pt>
                <c:pt idx="1456">
                  <c:v>42310</c:v>
                </c:pt>
                <c:pt idx="1457">
                  <c:v>42312</c:v>
                </c:pt>
                <c:pt idx="1458">
                  <c:v>42314</c:v>
                </c:pt>
                <c:pt idx="1459">
                  <c:v>42316</c:v>
                </c:pt>
                <c:pt idx="1460">
                  <c:v>42317</c:v>
                </c:pt>
                <c:pt idx="1461">
                  <c:v>42321</c:v>
                </c:pt>
                <c:pt idx="1462">
                  <c:v>42322</c:v>
                </c:pt>
                <c:pt idx="1463">
                  <c:v>42323</c:v>
                </c:pt>
                <c:pt idx="1464">
                  <c:v>42324</c:v>
                </c:pt>
                <c:pt idx="1465">
                  <c:v>42328</c:v>
                </c:pt>
                <c:pt idx="1466">
                  <c:v>42330</c:v>
                </c:pt>
                <c:pt idx="1467">
                  <c:v>42331</c:v>
                </c:pt>
                <c:pt idx="1468">
                  <c:v>42333</c:v>
                </c:pt>
                <c:pt idx="1469">
                  <c:v>42334</c:v>
                </c:pt>
                <c:pt idx="1470">
                  <c:v>42335</c:v>
                </c:pt>
                <c:pt idx="1471">
                  <c:v>42337</c:v>
                </c:pt>
                <c:pt idx="1472">
                  <c:v>42338</c:v>
                </c:pt>
                <c:pt idx="1473">
                  <c:v>42339</c:v>
                </c:pt>
                <c:pt idx="1474">
                  <c:v>42340</c:v>
                </c:pt>
                <c:pt idx="1475">
                  <c:v>42341</c:v>
                </c:pt>
                <c:pt idx="1476">
                  <c:v>42342</c:v>
                </c:pt>
                <c:pt idx="1477">
                  <c:v>42344</c:v>
                </c:pt>
                <c:pt idx="1478">
                  <c:v>42345</c:v>
                </c:pt>
                <c:pt idx="1479">
                  <c:v>42348</c:v>
                </c:pt>
                <c:pt idx="1480">
                  <c:v>42349</c:v>
                </c:pt>
                <c:pt idx="1481">
                  <c:v>42351</c:v>
                </c:pt>
                <c:pt idx="1482">
                  <c:v>42352</c:v>
                </c:pt>
                <c:pt idx="1483">
                  <c:v>42355</c:v>
                </c:pt>
                <c:pt idx="1484">
                  <c:v>42356</c:v>
                </c:pt>
                <c:pt idx="1485">
                  <c:v>42358</c:v>
                </c:pt>
                <c:pt idx="1486">
                  <c:v>42359</c:v>
                </c:pt>
                <c:pt idx="1487">
                  <c:v>42360</c:v>
                </c:pt>
                <c:pt idx="1488">
                  <c:v>42361</c:v>
                </c:pt>
                <c:pt idx="1489">
                  <c:v>42364</c:v>
                </c:pt>
                <c:pt idx="1490">
                  <c:v>42365</c:v>
                </c:pt>
                <c:pt idx="1491">
                  <c:v>42371</c:v>
                </c:pt>
                <c:pt idx="1492">
                  <c:v>42372</c:v>
                </c:pt>
                <c:pt idx="1493">
                  <c:v>42374</c:v>
                </c:pt>
                <c:pt idx="1494">
                  <c:v>42377</c:v>
                </c:pt>
                <c:pt idx="1495">
                  <c:v>42378</c:v>
                </c:pt>
                <c:pt idx="1496">
                  <c:v>42379</c:v>
                </c:pt>
                <c:pt idx="1497">
                  <c:v>42380</c:v>
                </c:pt>
                <c:pt idx="1498">
                  <c:v>42385</c:v>
                </c:pt>
                <c:pt idx="1499">
                  <c:v>42386</c:v>
                </c:pt>
                <c:pt idx="1500">
                  <c:v>42391</c:v>
                </c:pt>
                <c:pt idx="1501">
                  <c:v>42393</c:v>
                </c:pt>
                <c:pt idx="1502">
                  <c:v>42396</c:v>
                </c:pt>
                <c:pt idx="1503">
                  <c:v>42398</c:v>
                </c:pt>
                <c:pt idx="1504">
                  <c:v>42399</c:v>
                </c:pt>
                <c:pt idx="1505">
                  <c:v>42400</c:v>
                </c:pt>
                <c:pt idx="1506">
                  <c:v>42401</c:v>
                </c:pt>
                <c:pt idx="1507">
                  <c:v>42404</c:v>
                </c:pt>
                <c:pt idx="1508">
                  <c:v>42406</c:v>
                </c:pt>
                <c:pt idx="1509">
                  <c:v>42407</c:v>
                </c:pt>
                <c:pt idx="1510">
                  <c:v>42408</c:v>
                </c:pt>
                <c:pt idx="1511">
                  <c:v>42413</c:v>
                </c:pt>
                <c:pt idx="1512">
                  <c:v>42414</c:v>
                </c:pt>
                <c:pt idx="1513">
                  <c:v>42415</c:v>
                </c:pt>
                <c:pt idx="1514">
                  <c:v>42420</c:v>
                </c:pt>
                <c:pt idx="1515">
                  <c:v>42421</c:v>
                </c:pt>
                <c:pt idx="1516">
                  <c:v>42422</c:v>
                </c:pt>
                <c:pt idx="1517">
                  <c:v>42427</c:v>
                </c:pt>
                <c:pt idx="1518">
                  <c:v>42428</c:v>
                </c:pt>
                <c:pt idx="1519">
                  <c:v>42429</c:v>
                </c:pt>
                <c:pt idx="1520">
                  <c:v>42431</c:v>
                </c:pt>
                <c:pt idx="1521">
                  <c:v>42432</c:v>
                </c:pt>
                <c:pt idx="1522">
                  <c:v>42434</c:v>
                </c:pt>
                <c:pt idx="1523">
                  <c:v>42435</c:v>
                </c:pt>
                <c:pt idx="1524">
                  <c:v>42436</c:v>
                </c:pt>
                <c:pt idx="1525">
                  <c:v>42439</c:v>
                </c:pt>
                <c:pt idx="1526">
                  <c:v>42440</c:v>
                </c:pt>
                <c:pt idx="1527">
                  <c:v>42441</c:v>
                </c:pt>
                <c:pt idx="1528">
                  <c:v>42442</c:v>
                </c:pt>
                <c:pt idx="1529">
                  <c:v>42448</c:v>
                </c:pt>
                <c:pt idx="1530">
                  <c:v>42449</c:v>
                </c:pt>
                <c:pt idx="1531">
                  <c:v>42450</c:v>
                </c:pt>
                <c:pt idx="1532">
                  <c:v>42452</c:v>
                </c:pt>
                <c:pt idx="1533">
                  <c:v>42455</c:v>
                </c:pt>
                <c:pt idx="1534">
                  <c:v>42456</c:v>
                </c:pt>
                <c:pt idx="1535">
                  <c:v>42459</c:v>
                </c:pt>
                <c:pt idx="1536">
                  <c:v>42462</c:v>
                </c:pt>
                <c:pt idx="1537">
                  <c:v>42463</c:v>
                </c:pt>
                <c:pt idx="1538">
                  <c:v>42464</c:v>
                </c:pt>
                <c:pt idx="1539">
                  <c:v>42467</c:v>
                </c:pt>
                <c:pt idx="1540">
                  <c:v>42469</c:v>
                </c:pt>
                <c:pt idx="1541">
                  <c:v>42470</c:v>
                </c:pt>
                <c:pt idx="1542">
                  <c:v>42471</c:v>
                </c:pt>
                <c:pt idx="1543">
                  <c:v>42474</c:v>
                </c:pt>
                <c:pt idx="1544">
                  <c:v>42475</c:v>
                </c:pt>
                <c:pt idx="1545">
                  <c:v>42476</c:v>
                </c:pt>
                <c:pt idx="1546">
                  <c:v>42477</c:v>
                </c:pt>
                <c:pt idx="1547">
                  <c:v>42478</c:v>
                </c:pt>
                <c:pt idx="1548">
                  <c:v>39854</c:v>
                </c:pt>
                <c:pt idx="1549">
                  <c:v>39855</c:v>
                </c:pt>
                <c:pt idx="1550">
                  <c:v>39856</c:v>
                </c:pt>
                <c:pt idx="1551">
                  <c:v>39857</c:v>
                </c:pt>
                <c:pt idx="1552">
                  <c:v>39858</c:v>
                </c:pt>
                <c:pt idx="1553">
                  <c:v>39861</c:v>
                </c:pt>
                <c:pt idx="1554">
                  <c:v>39863</c:v>
                </c:pt>
                <c:pt idx="1555">
                  <c:v>39867</c:v>
                </c:pt>
                <c:pt idx="1556">
                  <c:v>39868</c:v>
                </c:pt>
                <c:pt idx="1557">
                  <c:v>39869</c:v>
                </c:pt>
                <c:pt idx="1558">
                  <c:v>39870</c:v>
                </c:pt>
                <c:pt idx="1559">
                  <c:v>39871</c:v>
                </c:pt>
                <c:pt idx="1560">
                  <c:v>39875</c:v>
                </c:pt>
                <c:pt idx="1561">
                  <c:v>39876</c:v>
                </c:pt>
                <c:pt idx="1562">
                  <c:v>39877</c:v>
                </c:pt>
                <c:pt idx="1563">
                  <c:v>39878</c:v>
                </c:pt>
                <c:pt idx="1564">
                  <c:v>39881</c:v>
                </c:pt>
                <c:pt idx="1565">
                  <c:v>39882</c:v>
                </c:pt>
                <c:pt idx="1566">
                  <c:v>39883</c:v>
                </c:pt>
                <c:pt idx="1567">
                  <c:v>39885</c:v>
                </c:pt>
                <c:pt idx="1568">
                  <c:v>39889</c:v>
                </c:pt>
                <c:pt idx="1569">
                  <c:v>39892</c:v>
                </c:pt>
                <c:pt idx="1570">
                  <c:v>39896</c:v>
                </c:pt>
                <c:pt idx="1571">
                  <c:v>39899</c:v>
                </c:pt>
                <c:pt idx="1572">
                  <c:v>39903</c:v>
                </c:pt>
                <c:pt idx="1573">
                  <c:v>39906</c:v>
                </c:pt>
                <c:pt idx="1574">
                  <c:v>39907</c:v>
                </c:pt>
                <c:pt idx="1575">
                  <c:v>39909</c:v>
                </c:pt>
                <c:pt idx="1576">
                  <c:v>39915</c:v>
                </c:pt>
                <c:pt idx="1577">
                  <c:v>39916</c:v>
                </c:pt>
                <c:pt idx="1578">
                  <c:v>39917</c:v>
                </c:pt>
                <c:pt idx="1579">
                  <c:v>39918</c:v>
                </c:pt>
                <c:pt idx="1580">
                  <c:v>39919</c:v>
                </c:pt>
                <c:pt idx="1581">
                  <c:v>39924</c:v>
                </c:pt>
                <c:pt idx="1582">
                  <c:v>39926</c:v>
                </c:pt>
                <c:pt idx="1583">
                  <c:v>39928</c:v>
                </c:pt>
                <c:pt idx="1584">
                  <c:v>39930</c:v>
                </c:pt>
                <c:pt idx="1585">
                  <c:v>39933</c:v>
                </c:pt>
                <c:pt idx="1586">
                  <c:v>39934</c:v>
                </c:pt>
                <c:pt idx="1587">
                  <c:v>39937</c:v>
                </c:pt>
                <c:pt idx="1588">
                  <c:v>39939</c:v>
                </c:pt>
                <c:pt idx="1589">
                  <c:v>39940</c:v>
                </c:pt>
                <c:pt idx="1590">
                  <c:v>39941</c:v>
                </c:pt>
                <c:pt idx="1591">
                  <c:v>39942</c:v>
                </c:pt>
                <c:pt idx="1592">
                  <c:v>39947</c:v>
                </c:pt>
                <c:pt idx="1593">
                  <c:v>39948</c:v>
                </c:pt>
                <c:pt idx="1594">
                  <c:v>39949</c:v>
                </c:pt>
                <c:pt idx="1595">
                  <c:v>39950</c:v>
                </c:pt>
                <c:pt idx="1596">
                  <c:v>39951</c:v>
                </c:pt>
                <c:pt idx="1597">
                  <c:v>39953</c:v>
                </c:pt>
                <c:pt idx="1598">
                  <c:v>39956</c:v>
                </c:pt>
                <c:pt idx="1599">
                  <c:v>39959</c:v>
                </c:pt>
                <c:pt idx="1600">
                  <c:v>39960</c:v>
                </c:pt>
                <c:pt idx="1601">
                  <c:v>39963</c:v>
                </c:pt>
                <c:pt idx="1602">
                  <c:v>39965</c:v>
                </c:pt>
                <c:pt idx="1603">
                  <c:v>39966</c:v>
                </c:pt>
                <c:pt idx="1604">
                  <c:v>39967</c:v>
                </c:pt>
                <c:pt idx="1605">
                  <c:v>39968</c:v>
                </c:pt>
                <c:pt idx="1606">
                  <c:v>39969</c:v>
                </c:pt>
                <c:pt idx="1607">
                  <c:v>39972</c:v>
                </c:pt>
                <c:pt idx="1608">
                  <c:v>39973</c:v>
                </c:pt>
                <c:pt idx="1609">
                  <c:v>39975</c:v>
                </c:pt>
                <c:pt idx="1610">
                  <c:v>39977</c:v>
                </c:pt>
                <c:pt idx="1611">
                  <c:v>39980</c:v>
                </c:pt>
                <c:pt idx="1612">
                  <c:v>39981</c:v>
                </c:pt>
                <c:pt idx="1613">
                  <c:v>39984</c:v>
                </c:pt>
                <c:pt idx="1614">
                  <c:v>39986</c:v>
                </c:pt>
                <c:pt idx="1615">
                  <c:v>39991</c:v>
                </c:pt>
                <c:pt idx="1616">
                  <c:v>39997</c:v>
                </c:pt>
                <c:pt idx="1617">
                  <c:v>39998</c:v>
                </c:pt>
                <c:pt idx="1618">
                  <c:v>40000</c:v>
                </c:pt>
                <c:pt idx="1619">
                  <c:v>40007</c:v>
                </c:pt>
                <c:pt idx="1620">
                  <c:v>40009</c:v>
                </c:pt>
                <c:pt idx="1621">
                  <c:v>40012</c:v>
                </c:pt>
                <c:pt idx="1622">
                  <c:v>40019</c:v>
                </c:pt>
                <c:pt idx="1623">
                  <c:v>40021</c:v>
                </c:pt>
                <c:pt idx="1624">
                  <c:v>40025</c:v>
                </c:pt>
                <c:pt idx="1625">
                  <c:v>40028</c:v>
                </c:pt>
                <c:pt idx="1626">
                  <c:v>40033</c:v>
                </c:pt>
                <c:pt idx="1627">
                  <c:v>40042</c:v>
                </c:pt>
                <c:pt idx="1628">
                  <c:v>40044</c:v>
                </c:pt>
                <c:pt idx="1629">
                  <c:v>40047</c:v>
                </c:pt>
                <c:pt idx="1630">
                  <c:v>40054</c:v>
                </c:pt>
                <c:pt idx="1631">
                  <c:v>40058</c:v>
                </c:pt>
                <c:pt idx="1632">
                  <c:v>40061</c:v>
                </c:pt>
                <c:pt idx="1633">
                  <c:v>40063</c:v>
                </c:pt>
                <c:pt idx="1634">
                  <c:v>40065</c:v>
                </c:pt>
                <c:pt idx="1635">
                  <c:v>40066</c:v>
                </c:pt>
                <c:pt idx="1636">
                  <c:v>40068</c:v>
                </c:pt>
                <c:pt idx="1637">
                  <c:v>40071</c:v>
                </c:pt>
                <c:pt idx="1638">
                  <c:v>40072</c:v>
                </c:pt>
                <c:pt idx="1639">
                  <c:v>40073</c:v>
                </c:pt>
                <c:pt idx="1640">
                  <c:v>40075</c:v>
                </c:pt>
                <c:pt idx="1641">
                  <c:v>40077</c:v>
                </c:pt>
                <c:pt idx="1642">
                  <c:v>40078</c:v>
                </c:pt>
                <c:pt idx="1643">
                  <c:v>40080</c:v>
                </c:pt>
                <c:pt idx="1644">
                  <c:v>40082</c:v>
                </c:pt>
                <c:pt idx="1645">
                  <c:v>40084</c:v>
                </c:pt>
                <c:pt idx="1646">
                  <c:v>40085</c:v>
                </c:pt>
                <c:pt idx="1647">
                  <c:v>40087</c:v>
                </c:pt>
                <c:pt idx="1648">
                  <c:v>40096</c:v>
                </c:pt>
                <c:pt idx="1649">
                  <c:v>40097</c:v>
                </c:pt>
                <c:pt idx="1650">
                  <c:v>40105</c:v>
                </c:pt>
                <c:pt idx="1651">
                  <c:v>40106</c:v>
                </c:pt>
                <c:pt idx="1652">
                  <c:v>40107</c:v>
                </c:pt>
                <c:pt idx="1653">
                  <c:v>40113</c:v>
                </c:pt>
                <c:pt idx="1654">
                  <c:v>40114</c:v>
                </c:pt>
                <c:pt idx="1655">
                  <c:v>40115</c:v>
                </c:pt>
                <c:pt idx="1656">
                  <c:v>40116</c:v>
                </c:pt>
                <c:pt idx="1657">
                  <c:v>40117</c:v>
                </c:pt>
                <c:pt idx="1658">
                  <c:v>40120</c:v>
                </c:pt>
                <c:pt idx="1659">
                  <c:v>40128</c:v>
                </c:pt>
                <c:pt idx="1660">
                  <c:v>40133</c:v>
                </c:pt>
                <c:pt idx="1661">
                  <c:v>40134</c:v>
                </c:pt>
                <c:pt idx="1662">
                  <c:v>40140</c:v>
                </c:pt>
                <c:pt idx="1663">
                  <c:v>40141</c:v>
                </c:pt>
                <c:pt idx="1664">
                  <c:v>40143</c:v>
                </c:pt>
                <c:pt idx="1665">
                  <c:v>40145</c:v>
                </c:pt>
                <c:pt idx="1666">
                  <c:v>40148</c:v>
                </c:pt>
                <c:pt idx="1667">
                  <c:v>40150</c:v>
                </c:pt>
                <c:pt idx="1668">
                  <c:v>40156</c:v>
                </c:pt>
                <c:pt idx="1669">
                  <c:v>40161</c:v>
                </c:pt>
                <c:pt idx="1670">
                  <c:v>40162</c:v>
                </c:pt>
                <c:pt idx="1671">
                  <c:v>40166</c:v>
                </c:pt>
                <c:pt idx="1672">
                  <c:v>40167</c:v>
                </c:pt>
                <c:pt idx="1673">
                  <c:v>40171</c:v>
                </c:pt>
                <c:pt idx="1674">
                  <c:v>40172</c:v>
                </c:pt>
                <c:pt idx="1675">
                  <c:v>40175</c:v>
                </c:pt>
                <c:pt idx="1676">
                  <c:v>40176</c:v>
                </c:pt>
                <c:pt idx="1677">
                  <c:v>40177</c:v>
                </c:pt>
                <c:pt idx="1678">
                  <c:v>40178</c:v>
                </c:pt>
                <c:pt idx="1679">
                  <c:v>40179</c:v>
                </c:pt>
                <c:pt idx="1680">
                  <c:v>40180</c:v>
                </c:pt>
                <c:pt idx="1681">
                  <c:v>40182</c:v>
                </c:pt>
                <c:pt idx="1682">
                  <c:v>40183</c:v>
                </c:pt>
                <c:pt idx="1683">
                  <c:v>40184</c:v>
                </c:pt>
                <c:pt idx="1684">
                  <c:v>40185</c:v>
                </c:pt>
                <c:pt idx="1685">
                  <c:v>40189</c:v>
                </c:pt>
                <c:pt idx="1686">
                  <c:v>40190</c:v>
                </c:pt>
                <c:pt idx="1687">
                  <c:v>40191</c:v>
                </c:pt>
                <c:pt idx="1688">
                  <c:v>40192</c:v>
                </c:pt>
                <c:pt idx="1689">
                  <c:v>40193</c:v>
                </c:pt>
                <c:pt idx="1690">
                  <c:v>40195</c:v>
                </c:pt>
                <c:pt idx="1691">
                  <c:v>40196</c:v>
                </c:pt>
                <c:pt idx="1692">
                  <c:v>40197</c:v>
                </c:pt>
                <c:pt idx="1693">
                  <c:v>40198</c:v>
                </c:pt>
                <c:pt idx="1694">
                  <c:v>40199</c:v>
                </c:pt>
                <c:pt idx="1695">
                  <c:v>40200</c:v>
                </c:pt>
                <c:pt idx="1696">
                  <c:v>40203</c:v>
                </c:pt>
                <c:pt idx="1697">
                  <c:v>40204</c:v>
                </c:pt>
                <c:pt idx="1698">
                  <c:v>40205</c:v>
                </c:pt>
                <c:pt idx="1699">
                  <c:v>40206</c:v>
                </c:pt>
                <c:pt idx="1700">
                  <c:v>40211</c:v>
                </c:pt>
                <c:pt idx="1701">
                  <c:v>40212</c:v>
                </c:pt>
                <c:pt idx="1702">
                  <c:v>40213</c:v>
                </c:pt>
                <c:pt idx="1703">
                  <c:v>40214</c:v>
                </c:pt>
                <c:pt idx="1704">
                  <c:v>40217</c:v>
                </c:pt>
                <c:pt idx="1705">
                  <c:v>40218</c:v>
                </c:pt>
                <c:pt idx="1706">
                  <c:v>40219</c:v>
                </c:pt>
                <c:pt idx="1707">
                  <c:v>40220</c:v>
                </c:pt>
                <c:pt idx="1708">
                  <c:v>40224</c:v>
                </c:pt>
                <c:pt idx="1709">
                  <c:v>40225</c:v>
                </c:pt>
                <c:pt idx="1710">
                  <c:v>40226</c:v>
                </c:pt>
                <c:pt idx="1711">
                  <c:v>40227</c:v>
                </c:pt>
                <c:pt idx="1712">
                  <c:v>40228</c:v>
                </c:pt>
                <c:pt idx="1713">
                  <c:v>40231</c:v>
                </c:pt>
                <c:pt idx="1714">
                  <c:v>40232</c:v>
                </c:pt>
                <c:pt idx="1715">
                  <c:v>40233</c:v>
                </c:pt>
                <c:pt idx="1716">
                  <c:v>40234</c:v>
                </c:pt>
                <c:pt idx="1717">
                  <c:v>40235</c:v>
                </c:pt>
                <c:pt idx="1718">
                  <c:v>40239</c:v>
                </c:pt>
                <c:pt idx="1719">
                  <c:v>40240</c:v>
                </c:pt>
                <c:pt idx="1720">
                  <c:v>40241</c:v>
                </c:pt>
                <c:pt idx="1721">
                  <c:v>40242</c:v>
                </c:pt>
                <c:pt idx="1722">
                  <c:v>40243</c:v>
                </c:pt>
                <c:pt idx="1723">
                  <c:v>40245</c:v>
                </c:pt>
                <c:pt idx="1724">
                  <c:v>40246</c:v>
                </c:pt>
                <c:pt idx="1725">
                  <c:v>40247</c:v>
                </c:pt>
                <c:pt idx="1726">
                  <c:v>40248</c:v>
                </c:pt>
                <c:pt idx="1727">
                  <c:v>40253</c:v>
                </c:pt>
                <c:pt idx="1728">
                  <c:v>40254</c:v>
                </c:pt>
                <c:pt idx="1729">
                  <c:v>40263</c:v>
                </c:pt>
                <c:pt idx="1730">
                  <c:v>40270</c:v>
                </c:pt>
                <c:pt idx="1731">
                  <c:v>40273</c:v>
                </c:pt>
                <c:pt idx="1732">
                  <c:v>40276</c:v>
                </c:pt>
                <c:pt idx="1733">
                  <c:v>40277</c:v>
                </c:pt>
                <c:pt idx="1734">
                  <c:v>40280</c:v>
                </c:pt>
                <c:pt idx="1735">
                  <c:v>40281</c:v>
                </c:pt>
                <c:pt idx="1736">
                  <c:v>40296</c:v>
                </c:pt>
                <c:pt idx="1737">
                  <c:v>40297</c:v>
                </c:pt>
                <c:pt idx="1738">
                  <c:v>40299</c:v>
                </c:pt>
                <c:pt idx="1739">
                  <c:v>40301</c:v>
                </c:pt>
                <c:pt idx="1740">
                  <c:v>40304</c:v>
                </c:pt>
                <c:pt idx="1741">
                  <c:v>40310</c:v>
                </c:pt>
                <c:pt idx="1742">
                  <c:v>40317</c:v>
                </c:pt>
                <c:pt idx="1743">
                  <c:v>40318</c:v>
                </c:pt>
                <c:pt idx="1744">
                  <c:v>40320</c:v>
                </c:pt>
                <c:pt idx="1745">
                  <c:v>40325</c:v>
                </c:pt>
                <c:pt idx="1746">
                  <c:v>40327</c:v>
                </c:pt>
                <c:pt idx="1747">
                  <c:v>40329</c:v>
                </c:pt>
                <c:pt idx="1748">
                  <c:v>40330</c:v>
                </c:pt>
                <c:pt idx="1749">
                  <c:v>40334</c:v>
                </c:pt>
                <c:pt idx="1750">
                  <c:v>40341</c:v>
                </c:pt>
                <c:pt idx="1751">
                  <c:v>40345</c:v>
                </c:pt>
                <c:pt idx="1752">
                  <c:v>40351</c:v>
                </c:pt>
                <c:pt idx="1753">
                  <c:v>40352</c:v>
                </c:pt>
                <c:pt idx="1754">
                  <c:v>40353</c:v>
                </c:pt>
                <c:pt idx="1755">
                  <c:v>40355</c:v>
                </c:pt>
                <c:pt idx="1756">
                  <c:v>40360</c:v>
                </c:pt>
                <c:pt idx="1757">
                  <c:v>40361</c:v>
                </c:pt>
                <c:pt idx="1758">
                  <c:v>40362</c:v>
                </c:pt>
                <c:pt idx="1759">
                  <c:v>40364</c:v>
                </c:pt>
                <c:pt idx="1760">
                  <c:v>40365</c:v>
                </c:pt>
                <c:pt idx="1761">
                  <c:v>40368</c:v>
                </c:pt>
                <c:pt idx="1762">
                  <c:v>40371</c:v>
                </c:pt>
                <c:pt idx="1763">
                  <c:v>40373</c:v>
                </c:pt>
                <c:pt idx="1764">
                  <c:v>40374</c:v>
                </c:pt>
                <c:pt idx="1765">
                  <c:v>40376</c:v>
                </c:pt>
                <c:pt idx="1766">
                  <c:v>40381</c:v>
                </c:pt>
                <c:pt idx="1767">
                  <c:v>40383</c:v>
                </c:pt>
                <c:pt idx="1768">
                  <c:v>40385</c:v>
                </c:pt>
                <c:pt idx="1769">
                  <c:v>40386</c:v>
                </c:pt>
                <c:pt idx="1770">
                  <c:v>40387</c:v>
                </c:pt>
                <c:pt idx="1771">
                  <c:v>40388</c:v>
                </c:pt>
                <c:pt idx="1772">
                  <c:v>40389</c:v>
                </c:pt>
                <c:pt idx="1773">
                  <c:v>40392</c:v>
                </c:pt>
                <c:pt idx="1774">
                  <c:v>40393</c:v>
                </c:pt>
                <c:pt idx="1775">
                  <c:v>40397</c:v>
                </c:pt>
                <c:pt idx="1776">
                  <c:v>40399</c:v>
                </c:pt>
                <c:pt idx="1777">
                  <c:v>40401</c:v>
                </c:pt>
                <c:pt idx="1778">
                  <c:v>40404</c:v>
                </c:pt>
                <c:pt idx="1779">
                  <c:v>40406</c:v>
                </c:pt>
                <c:pt idx="1780">
                  <c:v>40413</c:v>
                </c:pt>
                <c:pt idx="1781">
                  <c:v>40423</c:v>
                </c:pt>
                <c:pt idx="1782">
                  <c:v>40424</c:v>
                </c:pt>
                <c:pt idx="1783">
                  <c:v>40428</c:v>
                </c:pt>
                <c:pt idx="1784">
                  <c:v>40429</c:v>
                </c:pt>
                <c:pt idx="1785">
                  <c:v>40431</c:v>
                </c:pt>
                <c:pt idx="1786">
                  <c:v>40432</c:v>
                </c:pt>
                <c:pt idx="1787">
                  <c:v>40434</c:v>
                </c:pt>
                <c:pt idx="1788">
                  <c:v>40435</c:v>
                </c:pt>
                <c:pt idx="1789">
                  <c:v>40437</c:v>
                </c:pt>
                <c:pt idx="1790">
                  <c:v>40442</c:v>
                </c:pt>
                <c:pt idx="1791">
                  <c:v>40446</c:v>
                </c:pt>
                <c:pt idx="1792">
                  <c:v>40447</c:v>
                </c:pt>
                <c:pt idx="1793">
                  <c:v>40449</c:v>
                </c:pt>
                <c:pt idx="1794">
                  <c:v>40451</c:v>
                </c:pt>
                <c:pt idx="1795">
                  <c:v>40452</c:v>
                </c:pt>
                <c:pt idx="1796">
                  <c:v>40453</c:v>
                </c:pt>
                <c:pt idx="1797">
                  <c:v>40455</c:v>
                </c:pt>
                <c:pt idx="1798">
                  <c:v>40456</c:v>
                </c:pt>
                <c:pt idx="1799">
                  <c:v>40457</c:v>
                </c:pt>
                <c:pt idx="1800">
                  <c:v>40458</c:v>
                </c:pt>
                <c:pt idx="1801">
                  <c:v>40460</c:v>
                </c:pt>
                <c:pt idx="1802">
                  <c:v>40464</c:v>
                </c:pt>
                <c:pt idx="1803">
                  <c:v>40466</c:v>
                </c:pt>
                <c:pt idx="1804">
                  <c:v>40467</c:v>
                </c:pt>
                <c:pt idx="1805">
                  <c:v>40469</c:v>
                </c:pt>
                <c:pt idx="1806">
                  <c:v>40470</c:v>
                </c:pt>
                <c:pt idx="1807">
                  <c:v>40472</c:v>
                </c:pt>
                <c:pt idx="1808">
                  <c:v>40474</c:v>
                </c:pt>
                <c:pt idx="1809">
                  <c:v>40476</c:v>
                </c:pt>
                <c:pt idx="1810">
                  <c:v>40477</c:v>
                </c:pt>
                <c:pt idx="1811">
                  <c:v>40479</c:v>
                </c:pt>
                <c:pt idx="1812">
                  <c:v>40481</c:v>
                </c:pt>
                <c:pt idx="1813">
                  <c:v>40483</c:v>
                </c:pt>
                <c:pt idx="1814">
                  <c:v>40488</c:v>
                </c:pt>
                <c:pt idx="1815">
                  <c:v>40489</c:v>
                </c:pt>
                <c:pt idx="1816">
                  <c:v>40491</c:v>
                </c:pt>
                <c:pt idx="1817">
                  <c:v>40493</c:v>
                </c:pt>
                <c:pt idx="1818">
                  <c:v>40495</c:v>
                </c:pt>
                <c:pt idx="1819">
                  <c:v>40497</c:v>
                </c:pt>
                <c:pt idx="1820">
                  <c:v>40498</c:v>
                </c:pt>
                <c:pt idx="1821">
                  <c:v>40499</c:v>
                </c:pt>
                <c:pt idx="1822">
                  <c:v>40502</c:v>
                </c:pt>
                <c:pt idx="1823">
                  <c:v>40504</c:v>
                </c:pt>
                <c:pt idx="1824">
                  <c:v>40505</c:v>
                </c:pt>
                <c:pt idx="1825">
                  <c:v>40509</c:v>
                </c:pt>
                <c:pt idx="1826">
                  <c:v>40512</c:v>
                </c:pt>
                <c:pt idx="1827">
                  <c:v>40516</c:v>
                </c:pt>
                <c:pt idx="1828">
                  <c:v>40523</c:v>
                </c:pt>
                <c:pt idx="1829">
                  <c:v>40530</c:v>
                </c:pt>
                <c:pt idx="1830">
                  <c:v>40535</c:v>
                </c:pt>
                <c:pt idx="1831">
                  <c:v>40536</c:v>
                </c:pt>
                <c:pt idx="1832">
                  <c:v>40537</c:v>
                </c:pt>
                <c:pt idx="1833">
                  <c:v>40539</c:v>
                </c:pt>
                <c:pt idx="1834">
                  <c:v>40540</c:v>
                </c:pt>
                <c:pt idx="1835">
                  <c:v>40541</c:v>
                </c:pt>
                <c:pt idx="1836">
                  <c:v>40542</c:v>
                </c:pt>
                <c:pt idx="1837">
                  <c:v>40543</c:v>
                </c:pt>
                <c:pt idx="1838">
                  <c:v>40546</c:v>
                </c:pt>
                <c:pt idx="1839">
                  <c:v>40547</c:v>
                </c:pt>
                <c:pt idx="1840">
                  <c:v>40548</c:v>
                </c:pt>
                <c:pt idx="1841">
                  <c:v>40549</c:v>
                </c:pt>
                <c:pt idx="1842">
                  <c:v>40550</c:v>
                </c:pt>
                <c:pt idx="1843">
                  <c:v>40553</c:v>
                </c:pt>
                <c:pt idx="1844">
                  <c:v>40554</c:v>
                </c:pt>
                <c:pt idx="1845">
                  <c:v>40555</c:v>
                </c:pt>
                <c:pt idx="1846">
                  <c:v>40556</c:v>
                </c:pt>
                <c:pt idx="1847">
                  <c:v>40560</c:v>
                </c:pt>
                <c:pt idx="1848">
                  <c:v>40561</c:v>
                </c:pt>
                <c:pt idx="1849">
                  <c:v>40562</c:v>
                </c:pt>
                <c:pt idx="1850">
                  <c:v>40563</c:v>
                </c:pt>
                <c:pt idx="1851">
                  <c:v>40564</c:v>
                </c:pt>
                <c:pt idx="1852">
                  <c:v>40567</c:v>
                </c:pt>
                <c:pt idx="1853">
                  <c:v>40570</c:v>
                </c:pt>
                <c:pt idx="1854">
                  <c:v>40571</c:v>
                </c:pt>
                <c:pt idx="1855">
                  <c:v>40574</c:v>
                </c:pt>
                <c:pt idx="1856">
                  <c:v>40575</c:v>
                </c:pt>
                <c:pt idx="1857">
                  <c:v>40576</c:v>
                </c:pt>
                <c:pt idx="1858">
                  <c:v>40577</c:v>
                </c:pt>
                <c:pt idx="1859">
                  <c:v>40581</c:v>
                </c:pt>
                <c:pt idx="1860">
                  <c:v>40583</c:v>
                </c:pt>
                <c:pt idx="1861">
                  <c:v>40585</c:v>
                </c:pt>
                <c:pt idx="1862">
                  <c:v>40588</c:v>
                </c:pt>
                <c:pt idx="1863">
                  <c:v>40589</c:v>
                </c:pt>
                <c:pt idx="1864">
                  <c:v>40590</c:v>
                </c:pt>
                <c:pt idx="1865">
                  <c:v>40591</c:v>
                </c:pt>
                <c:pt idx="1866">
                  <c:v>40592</c:v>
                </c:pt>
                <c:pt idx="1867">
                  <c:v>40595</c:v>
                </c:pt>
                <c:pt idx="1868">
                  <c:v>40596</c:v>
                </c:pt>
                <c:pt idx="1869">
                  <c:v>40597</c:v>
                </c:pt>
                <c:pt idx="1870">
                  <c:v>40598</c:v>
                </c:pt>
                <c:pt idx="1871">
                  <c:v>40599</c:v>
                </c:pt>
                <c:pt idx="1872">
                  <c:v>40602</c:v>
                </c:pt>
                <c:pt idx="1873">
                  <c:v>40603</c:v>
                </c:pt>
                <c:pt idx="1874">
                  <c:v>40605</c:v>
                </c:pt>
                <c:pt idx="1875">
                  <c:v>40606</c:v>
                </c:pt>
                <c:pt idx="1876">
                  <c:v>40610</c:v>
                </c:pt>
                <c:pt idx="1877">
                  <c:v>40611</c:v>
                </c:pt>
                <c:pt idx="1878">
                  <c:v>40613</c:v>
                </c:pt>
                <c:pt idx="1879">
                  <c:v>40616</c:v>
                </c:pt>
                <c:pt idx="1880">
                  <c:v>40617</c:v>
                </c:pt>
                <c:pt idx="1881">
                  <c:v>40618</c:v>
                </c:pt>
                <c:pt idx="1882">
                  <c:v>40619</c:v>
                </c:pt>
                <c:pt idx="1883">
                  <c:v>40620</c:v>
                </c:pt>
                <c:pt idx="1884">
                  <c:v>40624</c:v>
                </c:pt>
                <c:pt idx="1885">
                  <c:v>40626</c:v>
                </c:pt>
                <c:pt idx="1886">
                  <c:v>40627</c:v>
                </c:pt>
                <c:pt idx="1887">
                  <c:v>40631</c:v>
                </c:pt>
                <c:pt idx="1888">
                  <c:v>40634</c:v>
                </c:pt>
                <c:pt idx="1889">
                  <c:v>40639</c:v>
                </c:pt>
                <c:pt idx="1890">
                  <c:v>40641</c:v>
                </c:pt>
                <c:pt idx="1891">
                  <c:v>40644</c:v>
                </c:pt>
                <c:pt idx="1892">
                  <c:v>40646</c:v>
                </c:pt>
                <c:pt idx="1893">
                  <c:v>40648</c:v>
                </c:pt>
                <c:pt idx="1894">
                  <c:v>40652</c:v>
                </c:pt>
                <c:pt idx="1895">
                  <c:v>40658</c:v>
                </c:pt>
                <c:pt idx="1896">
                  <c:v>40662</c:v>
                </c:pt>
                <c:pt idx="1897">
                  <c:v>40665</c:v>
                </c:pt>
                <c:pt idx="1898">
                  <c:v>40666</c:v>
                </c:pt>
                <c:pt idx="1899">
                  <c:v>40667</c:v>
                </c:pt>
                <c:pt idx="1900">
                  <c:v>40668</c:v>
                </c:pt>
                <c:pt idx="1901">
                  <c:v>40673</c:v>
                </c:pt>
                <c:pt idx="1902">
                  <c:v>40674</c:v>
                </c:pt>
                <c:pt idx="1903">
                  <c:v>40676</c:v>
                </c:pt>
                <c:pt idx="1904">
                  <c:v>40677</c:v>
                </c:pt>
                <c:pt idx="1905">
                  <c:v>40679</c:v>
                </c:pt>
                <c:pt idx="1906">
                  <c:v>40684</c:v>
                </c:pt>
                <c:pt idx="1907">
                  <c:v>40686</c:v>
                </c:pt>
                <c:pt idx="1908">
                  <c:v>40687</c:v>
                </c:pt>
                <c:pt idx="1909">
                  <c:v>40688</c:v>
                </c:pt>
                <c:pt idx="1910">
                  <c:v>40694</c:v>
                </c:pt>
                <c:pt idx="1911">
                  <c:v>40695</c:v>
                </c:pt>
                <c:pt idx="1912">
                  <c:v>40696</c:v>
                </c:pt>
                <c:pt idx="1913">
                  <c:v>40701</c:v>
                </c:pt>
                <c:pt idx="1914">
                  <c:v>40702</c:v>
                </c:pt>
                <c:pt idx="1915">
                  <c:v>40703</c:v>
                </c:pt>
                <c:pt idx="1916">
                  <c:v>40705</c:v>
                </c:pt>
                <c:pt idx="1917">
                  <c:v>40708</c:v>
                </c:pt>
                <c:pt idx="1918">
                  <c:v>40712</c:v>
                </c:pt>
                <c:pt idx="1919">
                  <c:v>40714</c:v>
                </c:pt>
                <c:pt idx="1920">
                  <c:v>40722</c:v>
                </c:pt>
                <c:pt idx="1921">
                  <c:v>40725</c:v>
                </c:pt>
                <c:pt idx="1922">
                  <c:v>40727</c:v>
                </c:pt>
                <c:pt idx="1923">
                  <c:v>40728</c:v>
                </c:pt>
                <c:pt idx="1924">
                  <c:v>40729</c:v>
                </c:pt>
                <c:pt idx="1925">
                  <c:v>40730</c:v>
                </c:pt>
                <c:pt idx="1926">
                  <c:v>40731</c:v>
                </c:pt>
                <c:pt idx="1927">
                  <c:v>40732</c:v>
                </c:pt>
                <c:pt idx="1928">
                  <c:v>40736</c:v>
                </c:pt>
                <c:pt idx="1929">
                  <c:v>40738</c:v>
                </c:pt>
                <c:pt idx="1930">
                  <c:v>40742</c:v>
                </c:pt>
                <c:pt idx="1931">
                  <c:v>40743</c:v>
                </c:pt>
                <c:pt idx="1932">
                  <c:v>40745</c:v>
                </c:pt>
                <c:pt idx="1933">
                  <c:v>40746</c:v>
                </c:pt>
                <c:pt idx="1934">
                  <c:v>40750</c:v>
                </c:pt>
                <c:pt idx="1935">
                  <c:v>40753</c:v>
                </c:pt>
                <c:pt idx="1936">
                  <c:v>40754</c:v>
                </c:pt>
                <c:pt idx="1937">
                  <c:v>40755</c:v>
                </c:pt>
                <c:pt idx="1938">
                  <c:v>40756</c:v>
                </c:pt>
                <c:pt idx="1939">
                  <c:v>40760</c:v>
                </c:pt>
                <c:pt idx="1940">
                  <c:v>40763</c:v>
                </c:pt>
                <c:pt idx="1941">
                  <c:v>40765</c:v>
                </c:pt>
                <c:pt idx="1942">
                  <c:v>40767</c:v>
                </c:pt>
                <c:pt idx="1943">
                  <c:v>40768</c:v>
                </c:pt>
                <c:pt idx="1944">
                  <c:v>40770</c:v>
                </c:pt>
                <c:pt idx="1945">
                  <c:v>40777</c:v>
                </c:pt>
                <c:pt idx="1946">
                  <c:v>40781</c:v>
                </c:pt>
                <c:pt idx="1947">
                  <c:v>40782</c:v>
                </c:pt>
                <c:pt idx="1948">
                  <c:v>40787</c:v>
                </c:pt>
                <c:pt idx="1949">
                  <c:v>40789</c:v>
                </c:pt>
                <c:pt idx="1950">
                  <c:v>40792</c:v>
                </c:pt>
                <c:pt idx="1951">
                  <c:v>40795</c:v>
                </c:pt>
                <c:pt idx="1952">
                  <c:v>40796</c:v>
                </c:pt>
                <c:pt idx="1953">
                  <c:v>40799</c:v>
                </c:pt>
                <c:pt idx="1954">
                  <c:v>40803</c:v>
                </c:pt>
                <c:pt idx="1955">
                  <c:v>40804</c:v>
                </c:pt>
                <c:pt idx="1956">
                  <c:v>40806</c:v>
                </c:pt>
                <c:pt idx="1957">
                  <c:v>40807</c:v>
                </c:pt>
                <c:pt idx="1958">
                  <c:v>40808</c:v>
                </c:pt>
                <c:pt idx="1959">
                  <c:v>40814</c:v>
                </c:pt>
                <c:pt idx="1960">
                  <c:v>40817</c:v>
                </c:pt>
                <c:pt idx="1961">
                  <c:v>40824</c:v>
                </c:pt>
                <c:pt idx="1962">
                  <c:v>40827</c:v>
                </c:pt>
                <c:pt idx="1963">
                  <c:v>40831</c:v>
                </c:pt>
                <c:pt idx="1964">
                  <c:v>40834</c:v>
                </c:pt>
                <c:pt idx="1965">
                  <c:v>40838</c:v>
                </c:pt>
                <c:pt idx="1966">
                  <c:v>40841</c:v>
                </c:pt>
                <c:pt idx="1967">
                  <c:v>40844</c:v>
                </c:pt>
                <c:pt idx="1968">
                  <c:v>40845</c:v>
                </c:pt>
                <c:pt idx="1969">
                  <c:v>40849</c:v>
                </c:pt>
                <c:pt idx="1970">
                  <c:v>40850</c:v>
                </c:pt>
                <c:pt idx="1971">
                  <c:v>40851</c:v>
                </c:pt>
                <c:pt idx="1972">
                  <c:v>40862</c:v>
                </c:pt>
                <c:pt idx="1973">
                  <c:v>40863</c:v>
                </c:pt>
                <c:pt idx="1974">
                  <c:v>40864</c:v>
                </c:pt>
                <c:pt idx="1975">
                  <c:v>40868</c:v>
                </c:pt>
                <c:pt idx="1976">
                  <c:v>40869</c:v>
                </c:pt>
                <c:pt idx="1977">
                  <c:v>40871</c:v>
                </c:pt>
                <c:pt idx="1978">
                  <c:v>40873</c:v>
                </c:pt>
                <c:pt idx="1979">
                  <c:v>40875</c:v>
                </c:pt>
                <c:pt idx="1980">
                  <c:v>40876</c:v>
                </c:pt>
                <c:pt idx="1981">
                  <c:v>40877</c:v>
                </c:pt>
                <c:pt idx="1982">
                  <c:v>40880</c:v>
                </c:pt>
                <c:pt idx="1983">
                  <c:v>40885</c:v>
                </c:pt>
                <c:pt idx="1984">
                  <c:v>40887</c:v>
                </c:pt>
                <c:pt idx="1985">
                  <c:v>40892</c:v>
                </c:pt>
                <c:pt idx="1986">
                  <c:v>40894</c:v>
                </c:pt>
                <c:pt idx="1987">
                  <c:v>40900</c:v>
                </c:pt>
                <c:pt idx="1988">
                  <c:v>40903</c:v>
                </c:pt>
                <c:pt idx="1989">
                  <c:v>40904</c:v>
                </c:pt>
                <c:pt idx="1990">
                  <c:v>40905</c:v>
                </c:pt>
                <c:pt idx="1991">
                  <c:v>40906</c:v>
                </c:pt>
                <c:pt idx="1992">
                  <c:v>40907</c:v>
                </c:pt>
                <c:pt idx="1993">
                  <c:v>40910</c:v>
                </c:pt>
                <c:pt idx="1994">
                  <c:v>40911</c:v>
                </c:pt>
                <c:pt idx="1995">
                  <c:v>40913</c:v>
                </c:pt>
                <c:pt idx="1996">
                  <c:v>40914</c:v>
                </c:pt>
                <c:pt idx="1997">
                  <c:v>40918</c:v>
                </c:pt>
                <c:pt idx="1998">
                  <c:v>40919</c:v>
                </c:pt>
                <c:pt idx="1999">
                  <c:v>40921</c:v>
                </c:pt>
                <c:pt idx="2000">
                  <c:v>40922</c:v>
                </c:pt>
                <c:pt idx="2001">
                  <c:v>40924</c:v>
                </c:pt>
                <c:pt idx="2002">
                  <c:v>40925</c:v>
                </c:pt>
                <c:pt idx="2003">
                  <c:v>40926</c:v>
                </c:pt>
                <c:pt idx="2004">
                  <c:v>40927</c:v>
                </c:pt>
                <c:pt idx="2005">
                  <c:v>40928</c:v>
                </c:pt>
                <c:pt idx="2006">
                  <c:v>40929</c:v>
                </c:pt>
                <c:pt idx="2007">
                  <c:v>40931</c:v>
                </c:pt>
                <c:pt idx="2008">
                  <c:v>40932</c:v>
                </c:pt>
                <c:pt idx="2009">
                  <c:v>40933</c:v>
                </c:pt>
                <c:pt idx="2010">
                  <c:v>40935</c:v>
                </c:pt>
                <c:pt idx="2011">
                  <c:v>40938</c:v>
                </c:pt>
                <c:pt idx="2012">
                  <c:v>40939</c:v>
                </c:pt>
                <c:pt idx="2013">
                  <c:v>40940</c:v>
                </c:pt>
                <c:pt idx="2014">
                  <c:v>40941</c:v>
                </c:pt>
                <c:pt idx="2015">
                  <c:v>40942</c:v>
                </c:pt>
                <c:pt idx="2016">
                  <c:v>40945</c:v>
                </c:pt>
                <c:pt idx="2017">
                  <c:v>40947</c:v>
                </c:pt>
                <c:pt idx="2018">
                  <c:v>40948</c:v>
                </c:pt>
                <c:pt idx="2019">
                  <c:v>40952</c:v>
                </c:pt>
                <c:pt idx="2020">
                  <c:v>40953</c:v>
                </c:pt>
                <c:pt idx="2021">
                  <c:v>40955</c:v>
                </c:pt>
                <c:pt idx="2022">
                  <c:v>40959</c:v>
                </c:pt>
                <c:pt idx="2023">
                  <c:v>40960</c:v>
                </c:pt>
                <c:pt idx="2024">
                  <c:v>40961</c:v>
                </c:pt>
                <c:pt idx="2025">
                  <c:v>40962</c:v>
                </c:pt>
                <c:pt idx="2026">
                  <c:v>40963</c:v>
                </c:pt>
                <c:pt idx="2027">
                  <c:v>40966</c:v>
                </c:pt>
                <c:pt idx="2028">
                  <c:v>40967</c:v>
                </c:pt>
                <c:pt idx="2029">
                  <c:v>40968</c:v>
                </c:pt>
                <c:pt idx="2030">
                  <c:v>40969</c:v>
                </c:pt>
                <c:pt idx="2031">
                  <c:v>40974</c:v>
                </c:pt>
                <c:pt idx="2032">
                  <c:v>40976</c:v>
                </c:pt>
                <c:pt idx="2033">
                  <c:v>40980</c:v>
                </c:pt>
                <c:pt idx="2034">
                  <c:v>40981</c:v>
                </c:pt>
                <c:pt idx="2035">
                  <c:v>40982</c:v>
                </c:pt>
                <c:pt idx="2036">
                  <c:v>40984</c:v>
                </c:pt>
                <c:pt idx="2037">
                  <c:v>40988</c:v>
                </c:pt>
                <c:pt idx="2038">
                  <c:v>40996</c:v>
                </c:pt>
                <c:pt idx="2039">
                  <c:v>40998</c:v>
                </c:pt>
                <c:pt idx="2040">
                  <c:v>41001</c:v>
                </c:pt>
                <c:pt idx="2041">
                  <c:v>41003</c:v>
                </c:pt>
                <c:pt idx="2042">
                  <c:v>41005</c:v>
                </c:pt>
                <c:pt idx="2043">
                  <c:v>41008</c:v>
                </c:pt>
                <c:pt idx="2044">
                  <c:v>41018</c:v>
                </c:pt>
                <c:pt idx="2045">
                  <c:v>41022</c:v>
                </c:pt>
                <c:pt idx="2046">
                  <c:v>41023</c:v>
                </c:pt>
                <c:pt idx="2047">
                  <c:v>41025</c:v>
                </c:pt>
                <c:pt idx="2048">
                  <c:v>41027</c:v>
                </c:pt>
                <c:pt idx="2049">
                  <c:v>41030</c:v>
                </c:pt>
                <c:pt idx="2050">
                  <c:v>41034</c:v>
                </c:pt>
                <c:pt idx="2051">
                  <c:v>41036</c:v>
                </c:pt>
                <c:pt idx="2052">
                  <c:v>41037</c:v>
                </c:pt>
                <c:pt idx="2053">
                  <c:v>41039</c:v>
                </c:pt>
                <c:pt idx="2054">
                  <c:v>41041</c:v>
                </c:pt>
                <c:pt idx="2055">
                  <c:v>41043</c:v>
                </c:pt>
                <c:pt idx="2056">
                  <c:v>41044</c:v>
                </c:pt>
                <c:pt idx="2057">
                  <c:v>41045</c:v>
                </c:pt>
                <c:pt idx="2058">
                  <c:v>41048</c:v>
                </c:pt>
                <c:pt idx="2059">
                  <c:v>41050</c:v>
                </c:pt>
                <c:pt idx="2060">
                  <c:v>41055</c:v>
                </c:pt>
                <c:pt idx="2061">
                  <c:v>41058</c:v>
                </c:pt>
                <c:pt idx="2062">
                  <c:v>41064</c:v>
                </c:pt>
                <c:pt idx="2063">
                  <c:v>41065</c:v>
                </c:pt>
                <c:pt idx="2064">
                  <c:v>41066</c:v>
                </c:pt>
                <c:pt idx="2065">
                  <c:v>41067</c:v>
                </c:pt>
                <c:pt idx="2066">
                  <c:v>41069</c:v>
                </c:pt>
                <c:pt idx="2067">
                  <c:v>41070</c:v>
                </c:pt>
                <c:pt idx="2068">
                  <c:v>41071</c:v>
                </c:pt>
                <c:pt idx="2069">
                  <c:v>41073</c:v>
                </c:pt>
                <c:pt idx="2070">
                  <c:v>41076</c:v>
                </c:pt>
                <c:pt idx="2071">
                  <c:v>41081</c:v>
                </c:pt>
                <c:pt idx="2072">
                  <c:v>41086</c:v>
                </c:pt>
                <c:pt idx="2073">
                  <c:v>41087</c:v>
                </c:pt>
                <c:pt idx="2074">
                  <c:v>41088</c:v>
                </c:pt>
                <c:pt idx="2075">
                  <c:v>41092</c:v>
                </c:pt>
                <c:pt idx="2076">
                  <c:v>41094</c:v>
                </c:pt>
                <c:pt idx="2077">
                  <c:v>41095</c:v>
                </c:pt>
                <c:pt idx="2078">
                  <c:v>41096</c:v>
                </c:pt>
                <c:pt idx="2079">
                  <c:v>41097</c:v>
                </c:pt>
                <c:pt idx="2080">
                  <c:v>41099</c:v>
                </c:pt>
                <c:pt idx="2081">
                  <c:v>41104</c:v>
                </c:pt>
                <c:pt idx="2082">
                  <c:v>41107</c:v>
                </c:pt>
                <c:pt idx="2083">
                  <c:v>41109</c:v>
                </c:pt>
                <c:pt idx="2084">
                  <c:v>41110</c:v>
                </c:pt>
                <c:pt idx="2085">
                  <c:v>41115</c:v>
                </c:pt>
                <c:pt idx="2086">
                  <c:v>41120</c:v>
                </c:pt>
                <c:pt idx="2087">
                  <c:v>41123</c:v>
                </c:pt>
                <c:pt idx="2088">
                  <c:v>41127</c:v>
                </c:pt>
                <c:pt idx="2089">
                  <c:v>41131</c:v>
                </c:pt>
                <c:pt idx="2090">
                  <c:v>41135</c:v>
                </c:pt>
                <c:pt idx="2091">
                  <c:v>41138</c:v>
                </c:pt>
                <c:pt idx="2092">
                  <c:v>41139</c:v>
                </c:pt>
                <c:pt idx="2093">
                  <c:v>41140</c:v>
                </c:pt>
                <c:pt idx="2094">
                  <c:v>41143</c:v>
                </c:pt>
                <c:pt idx="2095">
                  <c:v>41145</c:v>
                </c:pt>
                <c:pt idx="2096">
                  <c:v>41148</c:v>
                </c:pt>
                <c:pt idx="2097">
                  <c:v>41153</c:v>
                </c:pt>
                <c:pt idx="2098">
                  <c:v>41155</c:v>
                </c:pt>
                <c:pt idx="2099">
                  <c:v>41156</c:v>
                </c:pt>
                <c:pt idx="2100">
                  <c:v>41157</c:v>
                </c:pt>
                <c:pt idx="2101">
                  <c:v>41160</c:v>
                </c:pt>
                <c:pt idx="2102">
                  <c:v>41170</c:v>
                </c:pt>
                <c:pt idx="2103">
                  <c:v>41172</c:v>
                </c:pt>
                <c:pt idx="2104">
                  <c:v>41176</c:v>
                </c:pt>
                <c:pt idx="2105">
                  <c:v>41180</c:v>
                </c:pt>
                <c:pt idx="2106">
                  <c:v>41184</c:v>
                </c:pt>
                <c:pt idx="2107">
                  <c:v>41188</c:v>
                </c:pt>
                <c:pt idx="2108">
                  <c:v>41189</c:v>
                </c:pt>
                <c:pt idx="2109">
                  <c:v>41191</c:v>
                </c:pt>
                <c:pt idx="2110">
                  <c:v>41192</c:v>
                </c:pt>
                <c:pt idx="2111">
                  <c:v>41195</c:v>
                </c:pt>
                <c:pt idx="2112">
                  <c:v>41202</c:v>
                </c:pt>
                <c:pt idx="2113">
                  <c:v>41204</c:v>
                </c:pt>
                <c:pt idx="2114">
                  <c:v>41205</c:v>
                </c:pt>
                <c:pt idx="2115">
                  <c:v>41206</c:v>
                </c:pt>
                <c:pt idx="2116">
                  <c:v>41210</c:v>
                </c:pt>
                <c:pt idx="2117">
                  <c:v>41216</c:v>
                </c:pt>
                <c:pt idx="2118">
                  <c:v>41220</c:v>
                </c:pt>
                <c:pt idx="2119">
                  <c:v>41221</c:v>
                </c:pt>
                <c:pt idx="2120">
                  <c:v>41222</c:v>
                </c:pt>
                <c:pt idx="2121">
                  <c:v>41225</c:v>
                </c:pt>
                <c:pt idx="2122">
                  <c:v>41227</c:v>
                </c:pt>
                <c:pt idx="2123">
                  <c:v>41228</c:v>
                </c:pt>
                <c:pt idx="2124">
                  <c:v>41229</c:v>
                </c:pt>
                <c:pt idx="2125">
                  <c:v>41232</c:v>
                </c:pt>
                <c:pt idx="2126">
                  <c:v>41233</c:v>
                </c:pt>
                <c:pt idx="2127">
                  <c:v>41235</c:v>
                </c:pt>
                <c:pt idx="2128">
                  <c:v>41239</c:v>
                </c:pt>
                <c:pt idx="2129">
                  <c:v>41241</c:v>
                </c:pt>
                <c:pt idx="2130">
                  <c:v>41252</c:v>
                </c:pt>
                <c:pt idx="2131">
                  <c:v>41258</c:v>
                </c:pt>
                <c:pt idx="2132">
                  <c:v>41261</c:v>
                </c:pt>
                <c:pt idx="2133">
                  <c:v>41265</c:v>
                </c:pt>
                <c:pt idx="2134">
                  <c:v>41266</c:v>
                </c:pt>
                <c:pt idx="2135">
                  <c:v>41267</c:v>
                </c:pt>
                <c:pt idx="2136">
                  <c:v>41268</c:v>
                </c:pt>
                <c:pt idx="2137">
                  <c:v>41269</c:v>
                </c:pt>
                <c:pt idx="2138">
                  <c:v>41270</c:v>
                </c:pt>
                <c:pt idx="2139">
                  <c:v>41271</c:v>
                </c:pt>
                <c:pt idx="2140">
                  <c:v>41274</c:v>
                </c:pt>
                <c:pt idx="2141">
                  <c:v>41276</c:v>
                </c:pt>
                <c:pt idx="2142">
                  <c:v>41277</c:v>
                </c:pt>
                <c:pt idx="2143">
                  <c:v>41278</c:v>
                </c:pt>
                <c:pt idx="2144">
                  <c:v>41282</c:v>
                </c:pt>
                <c:pt idx="2145">
                  <c:v>41284</c:v>
                </c:pt>
                <c:pt idx="2146">
                  <c:v>41288</c:v>
                </c:pt>
                <c:pt idx="2147">
                  <c:v>41289</c:v>
                </c:pt>
                <c:pt idx="2148">
                  <c:v>41290</c:v>
                </c:pt>
                <c:pt idx="2149">
                  <c:v>41291</c:v>
                </c:pt>
                <c:pt idx="2150">
                  <c:v>41295</c:v>
                </c:pt>
                <c:pt idx="2151">
                  <c:v>41296</c:v>
                </c:pt>
                <c:pt idx="2152">
                  <c:v>41297</c:v>
                </c:pt>
                <c:pt idx="2153">
                  <c:v>41298</c:v>
                </c:pt>
                <c:pt idx="2154">
                  <c:v>41299</c:v>
                </c:pt>
                <c:pt idx="2155">
                  <c:v>41303</c:v>
                </c:pt>
                <c:pt idx="2156">
                  <c:v>41304</c:v>
                </c:pt>
                <c:pt idx="2157">
                  <c:v>41305</c:v>
                </c:pt>
                <c:pt idx="2158">
                  <c:v>41306</c:v>
                </c:pt>
                <c:pt idx="2159">
                  <c:v>41310</c:v>
                </c:pt>
                <c:pt idx="2160">
                  <c:v>41311</c:v>
                </c:pt>
                <c:pt idx="2161">
                  <c:v>41312</c:v>
                </c:pt>
                <c:pt idx="2162">
                  <c:v>41313</c:v>
                </c:pt>
                <c:pt idx="2163">
                  <c:v>41316</c:v>
                </c:pt>
                <c:pt idx="2164">
                  <c:v>41317</c:v>
                </c:pt>
                <c:pt idx="2165">
                  <c:v>41319</c:v>
                </c:pt>
                <c:pt idx="2166">
                  <c:v>41320</c:v>
                </c:pt>
                <c:pt idx="2167">
                  <c:v>41323</c:v>
                </c:pt>
                <c:pt idx="2168">
                  <c:v>41324</c:v>
                </c:pt>
                <c:pt idx="2169">
                  <c:v>41326</c:v>
                </c:pt>
                <c:pt idx="2170">
                  <c:v>41328</c:v>
                </c:pt>
                <c:pt idx="2171">
                  <c:v>41330</c:v>
                </c:pt>
                <c:pt idx="2172">
                  <c:v>41331</c:v>
                </c:pt>
                <c:pt idx="2173">
                  <c:v>41332</c:v>
                </c:pt>
                <c:pt idx="2174">
                  <c:v>41333</c:v>
                </c:pt>
                <c:pt idx="2175">
                  <c:v>41334</c:v>
                </c:pt>
                <c:pt idx="2176">
                  <c:v>41338</c:v>
                </c:pt>
                <c:pt idx="2177">
                  <c:v>41339</c:v>
                </c:pt>
                <c:pt idx="2178">
                  <c:v>41340</c:v>
                </c:pt>
                <c:pt idx="2179">
                  <c:v>41341</c:v>
                </c:pt>
                <c:pt idx="2180">
                  <c:v>41344</c:v>
                </c:pt>
                <c:pt idx="2181">
                  <c:v>41345</c:v>
                </c:pt>
                <c:pt idx="2182">
                  <c:v>41346</c:v>
                </c:pt>
                <c:pt idx="2183">
                  <c:v>41347</c:v>
                </c:pt>
                <c:pt idx="2184">
                  <c:v>41348</c:v>
                </c:pt>
                <c:pt idx="2185">
                  <c:v>41351</c:v>
                </c:pt>
                <c:pt idx="2186">
                  <c:v>41352</c:v>
                </c:pt>
                <c:pt idx="2187">
                  <c:v>41353</c:v>
                </c:pt>
                <c:pt idx="2188">
                  <c:v>41355</c:v>
                </c:pt>
                <c:pt idx="2189">
                  <c:v>41358</c:v>
                </c:pt>
                <c:pt idx="2190">
                  <c:v>41359</c:v>
                </c:pt>
                <c:pt idx="2191">
                  <c:v>41360</c:v>
                </c:pt>
                <c:pt idx="2192">
                  <c:v>41365</c:v>
                </c:pt>
                <c:pt idx="2193">
                  <c:v>41366</c:v>
                </c:pt>
                <c:pt idx="2194">
                  <c:v>41367</c:v>
                </c:pt>
                <c:pt idx="2195">
                  <c:v>41368</c:v>
                </c:pt>
                <c:pt idx="2196">
                  <c:v>41369</c:v>
                </c:pt>
                <c:pt idx="2197">
                  <c:v>41372</c:v>
                </c:pt>
                <c:pt idx="2198">
                  <c:v>41379</c:v>
                </c:pt>
                <c:pt idx="2199">
                  <c:v>41381</c:v>
                </c:pt>
                <c:pt idx="2200">
                  <c:v>41382</c:v>
                </c:pt>
                <c:pt idx="2201">
                  <c:v>41386</c:v>
                </c:pt>
                <c:pt idx="2202">
                  <c:v>41387</c:v>
                </c:pt>
                <c:pt idx="2203">
                  <c:v>41389</c:v>
                </c:pt>
                <c:pt idx="2204">
                  <c:v>41395</c:v>
                </c:pt>
                <c:pt idx="2205">
                  <c:v>41400</c:v>
                </c:pt>
                <c:pt idx="2206">
                  <c:v>41402</c:v>
                </c:pt>
                <c:pt idx="2207">
                  <c:v>41415</c:v>
                </c:pt>
                <c:pt idx="2208">
                  <c:v>41416</c:v>
                </c:pt>
                <c:pt idx="2209">
                  <c:v>41417</c:v>
                </c:pt>
                <c:pt idx="2210">
                  <c:v>41424</c:v>
                </c:pt>
                <c:pt idx="2211">
                  <c:v>41426</c:v>
                </c:pt>
                <c:pt idx="2212">
                  <c:v>41427</c:v>
                </c:pt>
                <c:pt idx="2213">
                  <c:v>41430</c:v>
                </c:pt>
                <c:pt idx="2214">
                  <c:v>41431</c:v>
                </c:pt>
                <c:pt idx="2215">
                  <c:v>41440</c:v>
                </c:pt>
                <c:pt idx="2216">
                  <c:v>41447</c:v>
                </c:pt>
                <c:pt idx="2217">
                  <c:v>41450</c:v>
                </c:pt>
                <c:pt idx="2218">
                  <c:v>41451</c:v>
                </c:pt>
                <c:pt idx="2219">
                  <c:v>41452</c:v>
                </c:pt>
                <c:pt idx="2220">
                  <c:v>41453</c:v>
                </c:pt>
                <c:pt idx="2221">
                  <c:v>41457</c:v>
                </c:pt>
                <c:pt idx="2222">
                  <c:v>41459</c:v>
                </c:pt>
                <c:pt idx="2223">
                  <c:v>41460</c:v>
                </c:pt>
                <c:pt idx="2224">
                  <c:v>41467</c:v>
                </c:pt>
                <c:pt idx="2225">
                  <c:v>41470</c:v>
                </c:pt>
                <c:pt idx="2226">
                  <c:v>41473</c:v>
                </c:pt>
                <c:pt idx="2227">
                  <c:v>41477</c:v>
                </c:pt>
                <c:pt idx="2228">
                  <c:v>41478</c:v>
                </c:pt>
                <c:pt idx="2229">
                  <c:v>41480</c:v>
                </c:pt>
                <c:pt idx="2230">
                  <c:v>41484</c:v>
                </c:pt>
                <c:pt idx="2231">
                  <c:v>41491</c:v>
                </c:pt>
                <c:pt idx="2232">
                  <c:v>41492</c:v>
                </c:pt>
                <c:pt idx="2233">
                  <c:v>41500</c:v>
                </c:pt>
                <c:pt idx="2234">
                  <c:v>41505</c:v>
                </c:pt>
                <c:pt idx="2235">
                  <c:v>41506</c:v>
                </c:pt>
                <c:pt idx="2236">
                  <c:v>41509</c:v>
                </c:pt>
                <c:pt idx="2237">
                  <c:v>41512</c:v>
                </c:pt>
                <c:pt idx="2238">
                  <c:v>41513</c:v>
                </c:pt>
                <c:pt idx="2239">
                  <c:v>41516</c:v>
                </c:pt>
                <c:pt idx="2240">
                  <c:v>41519</c:v>
                </c:pt>
                <c:pt idx="2241">
                  <c:v>41520</c:v>
                </c:pt>
                <c:pt idx="2242">
                  <c:v>41521</c:v>
                </c:pt>
                <c:pt idx="2243">
                  <c:v>41522</c:v>
                </c:pt>
                <c:pt idx="2244">
                  <c:v>41524</c:v>
                </c:pt>
                <c:pt idx="2245">
                  <c:v>41528</c:v>
                </c:pt>
                <c:pt idx="2246">
                  <c:v>41531</c:v>
                </c:pt>
                <c:pt idx="2247">
                  <c:v>41538</c:v>
                </c:pt>
                <c:pt idx="2248">
                  <c:v>41540</c:v>
                </c:pt>
                <c:pt idx="2249">
                  <c:v>41541</c:v>
                </c:pt>
                <c:pt idx="2250">
                  <c:v>41545</c:v>
                </c:pt>
                <c:pt idx="2251">
                  <c:v>41562</c:v>
                </c:pt>
                <c:pt idx="2252">
                  <c:v>41566</c:v>
                </c:pt>
                <c:pt idx="2253">
                  <c:v>41573</c:v>
                </c:pt>
                <c:pt idx="2254">
                  <c:v>41575</c:v>
                </c:pt>
                <c:pt idx="2255">
                  <c:v>41579</c:v>
                </c:pt>
                <c:pt idx="2256">
                  <c:v>41580</c:v>
                </c:pt>
                <c:pt idx="2257">
                  <c:v>41585</c:v>
                </c:pt>
                <c:pt idx="2258">
                  <c:v>41586</c:v>
                </c:pt>
                <c:pt idx="2259">
                  <c:v>41591</c:v>
                </c:pt>
                <c:pt idx="2260">
                  <c:v>41596</c:v>
                </c:pt>
                <c:pt idx="2261">
                  <c:v>41599</c:v>
                </c:pt>
                <c:pt idx="2262">
                  <c:v>41608</c:v>
                </c:pt>
                <c:pt idx="2263">
                  <c:v>41611</c:v>
                </c:pt>
                <c:pt idx="2264">
                  <c:v>41612</c:v>
                </c:pt>
                <c:pt idx="2265">
                  <c:v>41619</c:v>
                </c:pt>
                <c:pt idx="2266">
                  <c:v>41620</c:v>
                </c:pt>
                <c:pt idx="2267">
                  <c:v>41622</c:v>
                </c:pt>
                <c:pt idx="2268">
                  <c:v>41625</c:v>
                </c:pt>
                <c:pt idx="2269">
                  <c:v>41627</c:v>
                </c:pt>
                <c:pt idx="2270">
                  <c:v>41629</c:v>
                </c:pt>
                <c:pt idx="2271">
                  <c:v>41632</c:v>
                </c:pt>
                <c:pt idx="2272">
                  <c:v>41634</c:v>
                </c:pt>
                <c:pt idx="2273">
                  <c:v>41635</c:v>
                </c:pt>
                <c:pt idx="2274">
                  <c:v>41638</c:v>
                </c:pt>
                <c:pt idx="2275">
                  <c:v>41639</c:v>
                </c:pt>
                <c:pt idx="2276">
                  <c:v>41640</c:v>
                </c:pt>
                <c:pt idx="2277">
                  <c:v>41641</c:v>
                </c:pt>
                <c:pt idx="2278">
                  <c:v>41645</c:v>
                </c:pt>
                <c:pt idx="2279">
                  <c:v>41646</c:v>
                </c:pt>
                <c:pt idx="2280">
                  <c:v>41649</c:v>
                </c:pt>
                <c:pt idx="2281">
                  <c:v>41653</c:v>
                </c:pt>
                <c:pt idx="2282">
                  <c:v>41654</c:v>
                </c:pt>
                <c:pt idx="2283">
                  <c:v>41660</c:v>
                </c:pt>
                <c:pt idx="2284">
                  <c:v>41661</c:v>
                </c:pt>
                <c:pt idx="2285">
                  <c:v>41662</c:v>
                </c:pt>
                <c:pt idx="2286">
                  <c:v>41663</c:v>
                </c:pt>
                <c:pt idx="2287">
                  <c:v>41666</c:v>
                </c:pt>
                <c:pt idx="2288">
                  <c:v>41667</c:v>
                </c:pt>
                <c:pt idx="2289">
                  <c:v>41668</c:v>
                </c:pt>
                <c:pt idx="2290">
                  <c:v>41670</c:v>
                </c:pt>
                <c:pt idx="2291">
                  <c:v>41673</c:v>
                </c:pt>
                <c:pt idx="2292">
                  <c:v>41674</c:v>
                </c:pt>
                <c:pt idx="2293">
                  <c:v>41675</c:v>
                </c:pt>
                <c:pt idx="2294">
                  <c:v>41676</c:v>
                </c:pt>
                <c:pt idx="2295">
                  <c:v>41677</c:v>
                </c:pt>
                <c:pt idx="2296">
                  <c:v>41680</c:v>
                </c:pt>
                <c:pt idx="2297">
                  <c:v>41681</c:v>
                </c:pt>
                <c:pt idx="2298">
                  <c:v>41682</c:v>
                </c:pt>
                <c:pt idx="2299">
                  <c:v>41683</c:v>
                </c:pt>
                <c:pt idx="2300">
                  <c:v>41684</c:v>
                </c:pt>
                <c:pt idx="2301">
                  <c:v>41690</c:v>
                </c:pt>
                <c:pt idx="2302">
                  <c:v>41697</c:v>
                </c:pt>
                <c:pt idx="2303">
                  <c:v>41698</c:v>
                </c:pt>
                <c:pt idx="2304">
                  <c:v>41701</c:v>
                </c:pt>
                <c:pt idx="2305">
                  <c:v>41702</c:v>
                </c:pt>
                <c:pt idx="2306">
                  <c:v>41704</c:v>
                </c:pt>
                <c:pt idx="2307">
                  <c:v>41709</c:v>
                </c:pt>
                <c:pt idx="2308">
                  <c:v>41712</c:v>
                </c:pt>
                <c:pt idx="2309">
                  <c:v>41713</c:v>
                </c:pt>
                <c:pt idx="2310">
                  <c:v>41715</c:v>
                </c:pt>
                <c:pt idx="2311">
                  <c:v>41716</c:v>
                </c:pt>
                <c:pt idx="2312">
                  <c:v>41719</c:v>
                </c:pt>
                <c:pt idx="2313">
                  <c:v>41722</c:v>
                </c:pt>
                <c:pt idx="2314">
                  <c:v>41723</c:v>
                </c:pt>
                <c:pt idx="2315">
                  <c:v>41726</c:v>
                </c:pt>
                <c:pt idx="2316">
                  <c:v>41730</c:v>
                </c:pt>
                <c:pt idx="2317">
                  <c:v>41731</c:v>
                </c:pt>
                <c:pt idx="2318">
                  <c:v>41733</c:v>
                </c:pt>
                <c:pt idx="2319">
                  <c:v>41739</c:v>
                </c:pt>
                <c:pt idx="2320">
                  <c:v>41740</c:v>
                </c:pt>
                <c:pt idx="2321">
                  <c:v>41743</c:v>
                </c:pt>
                <c:pt idx="2322">
                  <c:v>41744</c:v>
                </c:pt>
                <c:pt idx="2323">
                  <c:v>41746</c:v>
                </c:pt>
                <c:pt idx="2324">
                  <c:v>41750</c:v>
                </c:pt>
                <c:pt idx="2325">
                  <c:v>41751</c:v>
                </c:pt>
                <c:pt idx="2326">
                  <c:v>41752</c:v>
                </c:pt>
                <c:pt idx="2327">
                  <c:v>41753</c:v>
                </c:pt>
                <c:pt idx="2328">
                  <c:v>41755</c:v>
                </c:pt>
                <c:pt idx="2329">
                  <c:v>41759</c:v>
                </c:pt>
                <c:pt idx="2330">
                  <c:v>41760</c:v>
                </c:pt>
                <c:pt idx="2331">
                  <c:v>41761</c:v>
                </c:pt>
                <c:pt idx="2332">
                  <c:v>41764</c:v>
                </c:pt>
                <c:pt idx="2333">
                  <c:v>41766</c:v>
                </c:pt>
                <c:pt idx="2334">
                  <c:v>41767</c:v>
                </c:pt>
                <c:pt idx="2335">
                  <c:v>41768</c:v>
                </c:pt>
                <c:pt idx="2336">
                  <c:v>41772</c:v>
                </c:pt>
                <c:pt idx="2337">
                  <c:v>41773</c:v>
                </c:pt>
                <c:pt idx="2338">
                  <c:v>41774</c:v>
                </c:pt>
                <c:pt idx="2339">
                  <c:v>41779</c:v>
                </c:pt>
                <c:pt idx="2340">
                  <c:v>41780</c:v>
                </c:pt>
                <c:pt idx="2341">
                  <c:v>41783</c:v>
                </c:pt>
                <c:pt idx="2342">
                  <c:v>41787</c:v>
                </c:pt>
                <c:pt idx="2343">
                  <c:v>41792</c:v>
                </c:pt>
                <c:pt idx="2344">
                  <c:v>41793</c:v>
                </c:pt>
                <c:pt idx="2345">
                  <c:v>41794</c:v>
                </c:pt>
                <c:pt idx="2346">
                  <c:v>41795</c:v>
                </c:pt>
                <c:pt idx="2347">
                  <c:v>41806</c:v>
                </c:pt>
                <c:pt idx="2348">
                  <c:v>41807</c:v>
                </c:pt>
                <c:pt idx="2349">
                  <c:v>41814</c:v>
                </c:pt>
                <c:pt idx="2350">
                  <c:v>41816</c:v>
                </c:pt>
                <c:pt idx="2351">
                  <c:v>41819</c:v>
                </c:pt>
                <c:pt idx="2352">
                  <c:v>41828</c:v>
                </c:pt>
                <c:pt idx="2353">
                  <c:v>41830</c:v>
                </c:pt>
                <c:pt idx="2354">
                  <c:v>41834</c:v>
                </c:pt>
                <c:pt idx="2355">
                  <c:v>41837</c:v>
                </c:pt>
                <c:pt idx="2356">
                  <c:v>41839</c:v>
                </c:pt>
                <c:pt idx="2357">
                  <c:v>41842</c:v>
                </c:pt>
                <c:pt idx="2358">
                  <c:v>41843</c:v>
                </c:pt>
                <c:pt idx="2359">
                  <c:v>41850</c:v>
                </c:pt>
                <c:pt idx="2360">
                  <c:v>41852</c:v>
                </c:pt>
                <c:pt idx="2361">
                  <c:v>41855</c:v>
                </c:pt>
                <c:pt idx="2362">
                  <c:v>41857</c:v>
                </c:pt>
                <c:pt idx="2363">
                  <c:v>41859</c:v>
                </c:pt>
                <c:pt idx="2364">
                  <c:v>41862</c:v>
                </c:pt>
                <c:pt idx="2365">
                  <c:v>41864</c:v>
                </c:pt>
                <c:pt idx="2366">
                  <c:v>41866</c:v>
                </c:pt>
                <c:pt idx="2367">
                  <c:v>41867</c:v>
                </c:pt>
                <c:pt idx="2368">
                  <c:v>41877</c:v>
                </c:pt>
                <c:pt idx="2369">
                  <c:v>41878</c:v>
                </c:pt>
                <c:pt idx="2370">
                  <c:v>41879</c:v>
                </c:pt>
                <c:pt idx="2371">
                  <c:v>41884</c:v>
                </c:pt>
                <c:pt idx="2372">
                  <c:v>41885</c:v>
                </c:pt>
                <c:pt idx="2373">
                  <c:v>41888</c:v>
                </c:pt>
                <c:pt idx="2374">
                  <c:v>41891</c:v>
                </c:pt>
                <c:pt idx="2375">
                  <c:v>41895</c:v>
                </c:pt>
                <c:pt idx="2376">
                  <c:v>41896</c:v>
                </c:pt>
                <c:pt idx="2377">
                  <c:v>41898</c:v>
                </c:pt>
                <c:pt idx="2378">
                  <c:v>41899</c:v>
                </c:pt>
                <c:pt idx="2379">
                  <c:v>41902</c:v>
                </c:pt>
                <c:pt idx="2380">
                  <c:v>41906</c:v>
                </c:pt>
                <c:pt idx="2381">
                  <c:v>41907</c:v>
                </c:pt>
                <c:pt idx="2382">
                  <c:v>41909</c:v>
                </c:pt>
                <c:pt idx="2383">
                  <c:v>41912</c:v>
                </c:pt>
                <c:pt idx="2384">
                  <c:v>41914</c:v>
                </c:pt>
                <c:pt idx="2385">
                  <c:v>41918</c:v>
                </c:pt>
                <c:pt idx="2386">
                  <c:v>41919</c:v>
                </c:pt>
                <c:pt idx="2387">
                  <c:v>41923</c:v>
                </c:pt>
                <c:pt idx="2388">
                  <c:v>41930</c:v>
                </c:pt>
                <c:pt idx="2389">
                  <c:v>41937</c:v>
                </c:pt>
                <c:pt idx="2390">
                  <c:v>41940</c:v>
                </c:pt>
                <c:pt idx="2391">
                  <c:v>41943</c:v>
                </c:pt>
                <c:pt idx="2392">
                  <c:v>41946</c:v>
                </c:pt>
                <c:pt idx="2393">
                  <c:v>41947</c:v>
                </c:pt>
                <c:pt idx="2394">
                  <c:v>41948</c:v>
                </c:pt>
                <c:pt idx="2395">
                  <c:v>41949</c:v>
                </c:pt>
                <c:pt idx="2396">
                  <c:v>41955</c:v>
                </c:pt>
                <c:pt idx="2397">
                  <c:v>41960</c:v>
                </c:pt>
                <c:pt idx="2398">
                  <c:v>41961</c:v>
                </c:pt>
                <c:pt idx="2399">
                  <c:v>41968</c:v>
                </c:pt>
                <c:pt idx="2400">
                  <c:v>41969</c:v>
                </c:pt>
                <c:pt idx="2401">
                  <c:v>41970</c:v>
                </c:pt>
                <c:pt idx="2402">
                  <c:v>41971</c:v>
                </c:pt>
                <c:pt idx="2403">
                  <c:v>41978</c:v>
                </c:pt>
                <c:pt idx="2404">
                  <c:v>41981</c:v>
                </c:pt>
                <c:pt idx="2405">
                  <c:v>41989</c:v>
                </c:pt>
                <c:pt idx="2406">
                  <c:v>41993</c:v>
                </c:pt>
                <c:pt idx="2407">
                  <c:v>41996</c:v>
                </c:pt>
                <c:pt idx="2408">
                  <c:v>41997</c:v>
                </c:pt>
                <c:pt idx="2409">
                  <c:v>41998</c:v>
                </c:pt>
                <c:pt idx="2410">
                  <c:v>41999</c:v>
                </c:pt>
                <c:pt idx="2411">
                  <c:v>42003</c:v>
                </c:pt>
                <c:pt idx="2412">
                  <c:v>42004</c:v>
                </c:pt>
                <c:pt idx="2413">
                  <c:v>42005</c:v>
                </c:pt>
                <c:pt idx="2414">
                  <c:v>42006</c:v>
                </c:pt>
                <c:pt idx="2415">
                  <c:v>42009</c:v>
                </c:pt>
                <c:pt idx="2416">
                  <c:v>42010</c:v>
                </c:pt>
                <c:pt idx="2417">
                  <c:v>42011</c:v>
                </c:pt>
                <c:pt idx="2418">
                  <c:v>42016</c:v>
                </c:pt>
                <c:pt idx="2419">
                  <c:v>42018</c:v>
                </c:pt>
                <c:pt idx="2420">
                  <c:v>42020</c:v>
                </c:pt>
                <c:pt idx="2421">
                  <c:v>42024</c:v>
                </c:pt>
                <c:pt idx="2422">
                  <c:v>42025</c:v>
                </c:pt>
                <c:pt idx="2423">
                  <c:v>42026</c:v>
                </c:pt>
                <c:pt idx="2424">
                  <c:v>42030</c:v>
                </c:pt>
                <c:pt idx="2425">
                  <c:v>42031</c:v>
                </c:pt>
                <c:pt idx="2426">
                  <c:v>42032</c:v>
                </c:pt>
                <c:pt idx="2427">
                  <c:v>42033</c:v>
                </c:pt>
                <c:pt idx="2428">
                  <c:v>42034</c:v>
                </c:pt>
                <c:pt idx="2429">
                  <c:v>42037</c:v>
                </c:pt>
                <c:pt idx="2430">
                  <c:v>42038</c:v>
                </c:pt>
                <c:pt idx="2431">
                  <c:v>42039</c:v>
                </c:pt>
                <c:pt idx="2432">
                  <c:v>42040</c:v>
                </c:pt>
                <c:pt idx="2433">
                  <c:v>42041</c:v>
                </c:pt>
                <c:pt idx="2434">
                  <c:v>42043</c:v>
                </c:pt>
                <c:pt idx="2435">
                  <c:v>42045</c:v>
                </c:pt>
                <c:pt idx="2436">
                  <c:v>42046</c:v>
                </c:pt>
                <c:pt idx="2437">
                  <c:v>42047</c:v>
                </c:pt>
                <c:pt idx="2438">
                  <c:v>42048</c:v>
                </c:pt>
                <c:pt idx="2439">
                  <c:v>42051</c:v>
                </c:pt>
                <c:pt idx="2440">
                  <c:v>42052</c:v>
                </c:pt>
                <c:pt idx="2441">
                  <c:v>42055</c:v>
                </c:pt>
                <c:pt idx="2442">
                  <c:v>42058</c:v>
                </c:pt>
                <c:pt idx="2443">
                  <c:v>42059</c:v>
                </c:pt>
                <c:pt idx="2444">
                  <c:v>42060</c:v>
                </c:pt>
                <c:pt idx="2445">
                  <c:v>42061</c:v>
                </c:pt>
                <c:pt idx="2446">
                  <c:v>42062</c:v>
                </c:pt>
                <c:pt idx="2447">
                  <c:v>42066</c:v>
                </c:pt>
                <c:pt idx="2448">
                  <c:v>42067</c:v>
                </c:pt>
                <c:pt idx="2449">
                  <c:v>42069</c:v>
                </c:pt>
                <c:pt idx="2450">
                  <c:v>42074</c:v>
                </c:pt>
                <c:pt idx="2451">
                  <c:v>42075</c:v>
                </c:pt>
                <c:pt idx="2452">
                  <c:v>42080</c:v>
                </c:pt>
                <c:pt idx="2453">
                  <c:v>42083</c:v>
                </c:pt>
                <c:pt idx="2454">
                  <c:v>42087</c:v>
                </c:pt>
                <c:pt idx="2455">
                  <c:v>42093</c:v>
                </c:pt>
                <c:pt idx="2456">
                  <c:v>42094</c:v>
                </c:pt>
                <c:pt idx="2457">
                  <c:v>42097</c:v>
                </c:pt>
                <c:pt idx="2458">
                  <c:v>42100</c:v>
                </c:pt>
                <c:pt idx="2459">
                  <c:v>42101</c:v>
                </c:pt>
                <c:pt idx="2460">
                  <c:v>42102</c:v>
                </c:pt>
                <c:pt idx="2461">
                  <c:v>42103</c:v>
                </c:pt>
                <c:pt idx="2462">
                  <c:v>42104</c:v>
                </c:pt>
                <c:pt idx="2463">
                  <c:v>42108</c:v>
                </c:pt>
                <c:pt idx="2464">
                  <c:v>42109</c:v>
                </c:pt>
                <c:pt idx="2465">
                  <c:v>42111</c:v>
                </c:pt>
                <c:pt idx="2466">
                  <c:v>42114</c:v>
                </c:pt>
                <c:pt idx="2467">
                  <c:v>42115</c:v>
                </c:pt>
                <c:pt idx="2468">
                  <c:v>42116</c:v>
                </c:pt>
                <c:pt idx="2469">
                  <c:v>42117</c:v>
                </c:pt>
                <c:pt idx="2470">
                  <c:v>42118</c:v>
                </c:pt>
                <c:pt idx="2471">
                  <c:v>42121</c:v>
                </c:pt>
                <c:pt idx="2472">
                  <c:v>42122</c:v>
                </c:pt>
                <c:pt idx="2473">
                  <c:v>42123</c:v>
                </c:pt>
                <c:pt idx="2474">
                  <c:v>42124</c:v>
                </c:pt>
                <c:pt idx="2475">
                  <c:v>42125</c:v>
                </c:pt>
                <c:pt idx="2476">
                  <c:v>42131</c:v>
                </c:pt>
                <c:pt idx="2477">
                  <c:v>42132</c:v>
                </c:pt>
                <c:pt idx="2478">
                  <c:v>42136</c:v>
                </c:pt>
                <c:pt idx="2479">
                  <c:v>42137</c:v>
                </c:pt>
                <c:pt idx="2480">
                  <c:v>42138</c:v>
                </c:pt>
                <c:pt idx="2481">
                  <c:v>42140</c:v>
                </c:pt>
                <c:pt idx="2482">
                  <c:v>42142</c:v>
                </c:pt>
                <c:pt idx="2483">
                  <c:v>42143</c:v>
                </c:pt>
                <c:pt idx="2484">
                  <c:v>42146</c:v>
                </c:pt>
                <c:pt idx="2485">
                  <c:v>42150</c:v>
                </c:pt>
                <c:pt idx="2486">
                  <c:v>42154</c:v>
                </c:pt>
                <c:pt idx="2487">
                  <c:v>42157</c:v>
                </c:pt>
                <c:pt idx="2488">
                  <c:v>42158</c:v>
                </c:pt>
                <c:pt idx="2489">
                  <c:v>42159</c:v>
                </c:pt>
                <c:pt idx="2490">
                  <c:v>42164</c:v>
                </c:pt>
                <c:pt idx="2491">
                  <c:v>42165</c:v>
                </c:pt>
                <c:pt idx="2492">
                  <c:v>42166</c:v>
                </c:pt>
                <c:pt idx="2493">
                  <c:v>42168</c:v>
                </c:pt>
                <c:pt idx="2494">
                  <c:v>42170</c:v>
                </c:pt>
                <c:pt idx="2495">
                  <c:v>42172</c:v>
                </c:pt>
                <c:pt idx="2496">
                  <c:v>42173</c:v>
                </c:pt>
                <c:pt idx="2497">
                  <c:v>42175</c:v>
                </c:pt>
                <c:pt idx="2498">
                  <c:v>42178</c:v>
                </c:pt>
                <c:pt idx="2499">
                  <c:v>42180</c:v>
                </c:pt>
                <c:pt idx="2500">
                  <c:v>42182</c:v>
                </c:pt>
                <c:pt idx="2501">
                  <c:v>42184</c:v>
                </c:pt>
                <c:pt idx="2502">
                  <c:v>42185</c:v>
                </c:pt>
                <c:pt idx="2503">
                  <c:v>42186</c:v>
                </c:pt>
                <c:pt idx="2504">
                  <c:v>42187</c:v>
                </c:pt>
                <c:pt idx="2505">
                  <c:v>42191</c:v>
                </c:pt>
                <c:pt idx="2506">
                  <c:v>42192</c:v>
                </c:pt>
                <c:pt idx="2507">
                  <c:v>42201</c:v>
                </c:pt>
                <c:pt idx="2508">
                  <c:v>42205</c:v>
                </c:pt>
                <c:pt idx="2509">
                  <c:v>42206</c:v>
                </c:pt>
                <c:pt idx="2510">
                  <c:v>42210</c:v>
                </c:pt>
                <c:pt idx="2511">
                  <c:v>42212</c:v>
                </c:pt>
                <c:pt idx="2512">
                  <c:v>42216</c:v>
                </c:pt>
                <c:pt idx="2513">
                  <c:v>42220</c:v>
                </c:pt>
                <c:pt idx="2514">
                  <c:v>42221</c:v>
                </c:pt>
                <c:pt idx="2515">
                  <c:v>42226</c:v>
                </c:pt>
                <c:pt idx="2516">
                  <c:v>42227</c:v>
                </c:pt>
                <c:pt idx="2517">
                  <c:v>42228</c:v>
                </c:pt>
                <c:pt idx="2518">
                  <c:v>42229</c:v>
                </c:pt>
                <c:pt idx="2519">
                  <c:v>42230</c:v>
                </c:pt>
                <c:pt idx="2520">
                  <c:v>42232</c:v>
                </c:pt>
                <c:pt idx="2521">
                  <c:v>42234</c:v>
                </c:pt>
                <c:pt idx="2522">
                  <c:v>42235</c:v>
                </c:pt>
                <c:pt idx="2523">
                  <c:v>42236</c:v>
                </c:pt>
                <c:pt idx="2524">
                  <c:v>42237</c:v>
                </c:pt>
                <c:pt idx="2525">
                  <c:v>42243</c:v>
                </c:pt>
                <c:pt idx="2526">
                  <c:v>42244</c:v>
                </c:pt>
                <c:pt idx="2527">
                  <c:v>42247</c:v>
                </c:pt>
                <c:pt idx="2528">
                  <c:v>42248</c:v>
                </c:pt>
                <c:pt idx="2529">
                  <c:v>42249</c:v>
                </c:pt>
                <c:pt idx="2530">
                  <c:v>42251</c:v>
                </c:pt>
                <c:pt idx="2531">
                  <c:v>42255</c:v>
                </c:pt>
                <c:pt idx="2532">
                  <c:v>42261</c:v>
                </c:pt>
                <c:pt idx="2533">
                  <c:v>42266</c:v>
                </c:pt>
                <c:pt idx="2534">
                  <c:v>42269</c:v>
                </c:pt>
                <c:pt idx="2535">
                  <c:v>42270</c:v>
                </c:pt>
                <c:pt idx="2536">
                  <c:v>42275</c:v>
                </c:pt>
                <c:pt idx="2537">
                  <c:v>42276</c:v>
                </c:pt>
                <c:pt idx="2538">
                  <c:v>42277</c:v>
                </c:pt>
                <c:pt idx="2539">
                  <c:v>42282</c:v>
                </c:pt>
                <c:pt idx="2540">
                  <c:v>42287</c:v>
                </c:pt>
                <c:pt idx="2541">
                  <c:v>42290</c:v>
                </c:pt>
                <c:pt idx="2542">
                  <c:v>42294</c:v>
                </c:pt>
                <c:pt idx="2543">
                  <c:v>42298</c:v>
                </c:pt>
                <c:pt idx="2544">
                  <c:v>42301</c:v>
                </c:pt>
                <c:pt idx="2545">
                  <c:v>42305</c:v>
                </c:pt>
                <c:pt idx="2546">
                  <c:v>42307</c:v>
                </c:pt>
                <c:pt idx="2547">
                  <c:v>42308</c:v>
                </c:pt>
                <c:pt idx="2548">
                  <c:v>42311</c:v>
                </c:pt>
                <c:pt idx="2549">
                  <c:v>42313</c:v>
                </c:pt>
                <c:pt idx="2550">
                  <c:v>42315</c:v>
                </c:pt>
                <c:pt idx="2551">
                  <c:v>42318</c:v>
                </c:pt>
                <c:pt idx="2552">
                  <c:v>42319</c:v>
                </c:pt>
                <c:pt idx="2553">
                  <c:v>42320</c:v>
                </c:pt>
                <c:pt idx="2554">
                  <c:v>42325</c:v>
                </c:pt>
                <c:pt idx="2555">
                  <c:v>42326</c:v>
                </c:pt>
                <c:pt idx="2556">
                  <c:v>42327</c:v>
                </c:pt>
                <c:pt idx="2557">
                  <c:v>42329</c:v>
                </c:pt>
                <c:pt idx="2558">
                  <c:v>42332</c:v>
                </c:pt>
                <c:pt idx="2559">
                  <c:v>42336</c:v>
                </c:pt>
                <c:pt idx="2560">
                  <c:v>42343</c:v>
                </c:pt>
                <c:pt idx="2561">
                  <c:v>42346</c:v>
                </c:pt>
                <c:pt idx="2562">
                  <c:v>42347</c:v>
                </c:pt>
                <c:pt idx="2563">
                  <c:v>42350</c:v>
                </c:pt>
                <c:pt idx="2564">
                  <c:v>42353</c:v>
                </c:pt>
                <c:pt idx="2565">
                  <c:v>42354</c:v>
                </c:pt>
                <c:pt idx="2566">
                  <c:v>42357</c:v>
                </c:pt>
                <c:pt idx="2567">
                  <c:v>42362</c:v>
                </c:pt>
                <c:pt idx="2568">
                  <c:v>42363</c:v>
                </c:pt>
                <c:pt idx="2569">
                  <c:v>42366</c:v>
                </c:pt>
                <c:pt idx="2570">
                  <c:v>42367</c:v>
                </c:pt>
                <c:pt idx="2571">
                  <c:v>42368</c:v>
                </c:pt>
                <c:pt idx="2572">
                  <c:v>42369</c:v>
                </c:pt>
                <c:pt idx="2573">
                  <c:v>42370</c:v>
                </c:pt>
                <c:pt idx="2574">
                  <c:v>42373</c:v>
                </c:pt>
                <c:pt idx="2575">
                  <c:v>42375</c:v>
                </c:pt>
                <c:pt idx="2576">
                  <c:v>42376</c:v>
                </c:pt>
                <c:pt idx="2577">
                  <c:v>42381</c:v>
                </c:pt>
                <c:pt idx="2578">
                  <c:v>42382</c:v>
                </c:pt>
                <c:pt idx="2579">
                  <c:v>42383</c:v>
                </c:pt>
                <c:pt idx="2580">
                  <c:v>42384</c:v>
                </c:pt>
                <c:pt idx="2581">
                  <c:v>42387</c:v>
                </c:pt>
                <c:pt idx="2582">
                  <c:v>42388</c:v>
                </c:pt>
                <c:pt idx="2583">
                  <c:v>42389</c:v>
                </c:pt>
                <c:pt idx="2584">
                  <c:v>42390</c:v>
                </c:pt>
                <c:pt idx="2585">
                  <c:v>42392</c:v>
                </c:pt>
                <c:pt idx="2586">
                  <c:v>42394</c:v>
                </c:pt>
                <c:pt idx="2587">
                  <c:v>42395</c:v>
                </c:pt>
                <c:pt idx="2588">
                  <c:v>42397</c:v>
                </c:pt>
                <c:pt idx="2589">
                  <c:v>42402</c:v>
                </c:pt>
                <c:pt idx="2590">
                  <c:v>42403</c:v>
                </c:pt>
                <c:pt idx="2591">
                  <c:v>42405</c:v>
                </c:pt>
                <c:pt idx="2592">
                  <c:v>42409</c:v>
                </c:pt>
                <c:pt idx="2593">
                  <c:v>42410</c:v>
                </c:pt>
                <c:pt idx="2594">
                  <c:v>42411</c:v>
                </c:pt>
                <c:pt idx="2595">
                  <c:v>42412</c:v>
                </c:pt>
                <c:pt idx="2596">
                  <c:v>42416</c:v>
                </c:pt>
                <c:pt idx="2597">
                  <c:v>42417</c:v>
                </c:pt>
                <c:pt idx="2598">
                  <c:v>42418</c:v>
                </c:pt>
                <c:pt idx="2599">
                  <c:v>42419</c:v>
                </c:pt>
                <c:pt idx="2600">
                  <c:v>42423</c:v>
                </c:pt>
                <c:pt idx="2601">
                  <c:v>42424</c:v>
                </c:pt>
                <c:pt idx="2602">
                  <c:v>42425</c:v>
                </c:pt>
                <c:pt idx="2603">
                  <c:v>42426</c:v>
                </c:pt>
                <c:pt idx="2604">
                  <c:v>42430</c:v>
                </c:pt>
                <c:pt idx="2605">
                  <c:v>42433</c:v>
                </c:pt>
                <c:pt idx="2606">
                  <c:v>42437</c:v>
                </c:pt>
                <c:pt idx="2607">
                  <c:v>42438</c:v>
                </c:pt>
                <c:pt idx="2608">
                  <c:v>42443</c:v>
                </c:pt>
                <c:pt idx="2609">
                  <c:v>42444</c:v>
                </c:pt>
                <c:pt idx="2610">
                  <c:v>42445</c:v>
                </c:pt>
                <c:pt idx="2611">
                  <c:v>42446</c:v>
                </c:pt>
                <c:pt idx="2612">
                  <c:v>42447</c:v>
                </c:pt>
                <c:pt idx="2613">
                  <c:v>42451</c:v>
                </c:pt>
                <c:pt idx="2614">
                  <c:v>42453</c:v>
                </c:pt>
                <c:pt idx="2615">
                  <c:v>42454</c:v>
                </c:pt>
                <c:pt idx="2616">
                  <c:v>42457</c:v>
                </c:pt>
                <c:pt idx="2617">
                  <c:v>42458</c:v>
                </c:pt>
                <c:pt idx="2618">
                  <c:v>42460</c:v>
                </c:pt>
                <c:pt idx="2619">
                  <c:v>42461</c:v>
                </c:pt>
                <c:pt idx="2620">
                  <c:v>42465</c:v>
                </c:pt>
                <c:pt idx="2621">
                  <c:v>42466</c:v>
                </c:pt>
                <c:pt idx="2622">
                  <c:v>42468</c:v>
                </c:pt>
                <c:pt idx="2623">
                  <c:v>42472</c:v>
                </c:pt>
                <c:pt idx="2624">
                  <c:v>42473</c:v>
                </c:pt>
                <c:pt idx="2625">
                  <c:v>42479</c:v>
                </c:pt>
              </c:numCache>
            </c:numRef>
          </c:xVal>
          <c:yVal>
            <c:numRef>
              <c:f>List3!$C$2:$C$2627</c:f>
              <c:numCache>
                <c:formatCode>General</c:formatCode>
                <c:ptCount val="2626"/>
                <c:pt idx="0">
                  <c:v>196.40456998222754</c:v>
                </c:pt>
                <c:pt idx="1">
                  <c:v>196.40936203480018</c:v>
                </c:pt>
                <c:pt idx="2">
                  <c:v>196.41898438983497</c:v>
                </c:pt>
                <c:pt idx="3">
                  <c:v>196.42865774472213</c:v>
                </c:pt>
                <c:pt idx="4">
                  <c:v>196.43351354711038</c:v>
                </c:pt>
                <c:pt idx="5">
                  <c:v>196.43838209946182</c:v>
                </c:pt>
                <c:pt idx="6">
                  <c:v>196.46786116279571</c:v>
                </c:pt>
                <c:pt idx="7">
                  <c:v>196.47281896488892</c:v>
                </c:pt>
                <c:pt idx="8">
                  <c:v>196.47778951694528</c:v>
                </c:pt>
                <c:pt idx="9">
                  <c:v>196.50283352667384</c:v>
                </c:pt>
                <c:pt idx="10">
                  <c:v>196.50788057850892</c:v>
                </c:pt>
                <c:pt idx="11">
                  <c:v>196.52819628548045</c:v>
                </c:pt>
                <c:pt idx="12">
                  <c:v>196.53843063874484</c:v>
                </c:pt>
                <c:pt idx="13">
                  <c:v>196.54356694032171</c:v>
                </c:pt>
                <c:pt idx="14">
                  <c:v>196.54871599186171</c:v>
                </c:pt>
                <c:pt idx="15">
                  <c:v>196.55905234483114</c:v>
                </c:pt>
                <c:pt idx="16">
                  <c:v>196.56423964626057</c:v>
                </c:pt>
                <c:pt idx="17">
                  <c:v>196.57465249900861</c:v>
                </c:pt>
                <c:pt idx="18">
                  <c:v>196.57987805032741</c:v>
                </c:pt>
                <c:pt idx="19">
                  <c:v>196.58511635160934</c:v>
                </c:pt>
                <c:pt idx="20">
                  <c:v>196.59563120406236</c:v>
                </c:pt>
                <c:pt idx="21">
                  <c:v>196.60090775523364</c:v>
                </c:pt>
                <c:pt idx="22">
                  <c:v>196.61149910746542</c:v>
                </c:pt>
                <c:pt idx="23">
                  <c:v>196.61681390852598</c:v>
                </c:pt>
                <c:pt idx="24">
                  <c:v>196.62214145954971</c:v>
                </c:pt>
                <c:pt idx="25">
                  <c:v>196.63283481148648</c:v>
                </c:pt>
                <c:pt idx="26">
                  <c:v>196.63820061239952</c:v>
                </c:pt>
                <c:pt idx="27">
                  <c:v>196.65437451491738</c:v>
                </c:pt>
                <c:pt idx="28">
                  <c:v>196.66522086641157</c:v>
                </c:pt>
                <c:pt idx="29">
                  <c:v>196.67066316710333</c:v>
                </c:pt>
                <c:pt idx="30">
                  <c:v>196.67611821775822</c:v>
                </c:pt>
                <c:pt idx="31">
                  <c:v>196.68158601837627</c:v>
                </c:pt>
                <c:pt idx="32">
                  <c:v>196.68706656895739</c:v>
                </c:pt>
                <c:pt idx="33">
                  <c:v>196.72021762166975</c:v>
                </c:pt>
                <c:pt idx="34">
                  <c:v>196.72578742199266</c:v>
                </c:pt>
                <c:pt idx="35">
                  <c:v>196.73136997227877</c:v>
                </c:pt>
                <c:pt idx="36">
                  <c:v>196.73696527252795</c:v>
                </c:pt>
                <c:pt idx="37">
                  <c:v>196.74819412291575</c:v>
                </c:pt>
                <c:pt idx="38">
                  <c:v>196.75947397315599</c:v>
                </c:pt>
                <c:pt idx="39">
                  <c:v>196.77080482324871</c:v>
                </c:pt>
                <c:pt idx="40">
                  <c:v>196.78218667319399</c:v>
                </c:pt>
                <c:pt idx="41">
                  <c:v>196.78789672311123</c:v>
                </c:pt>
                <c:pt idx="42">
                  <c:v>196.80510337264184</c:v>
                </c:pt>
                <c:pt idx="43">
                  <c:v>196.81086442241158</c:v>
                </c:pt>
                <c:pt idx="44">
                  <c:v>196.82242477184045</c:v>
                </c:pt>
                <c:pt idx="45">
                  <c:v>196.85154876976728</c:v>
                </c:pt>
                <c:pt idx="46">
                  <c:v>196.85741181924203</c:v>
                </c:pt>
                <c:pt idx="47">
                  <c:v>196.86328761867986</c:v>
                </c:pt>
                <c:pt idx="48">
                  <c:v>196.8691761680808</c:v>
                </c:pt>
                <c:pt idx="49">
                  <c:v>196.90477521371201</c:v>
                </c:pt>
                <c:pt idx="50">
                  <c:v>196.91674356196074</c:v>
                </c:pt>
                <c:pt idx="51">
                  <c:v>196.92274686102988</c:v>
                </c:pt>
                <c:pt idx="52">
                  <c:v>196.93479170905718</c:v>
                </c:pt>
                <c:pt idx="53">
                  <c:v>196.94083325801563</c:v>
                </c:pt>
                <c:pt idx="54">
                  <c:v>196.95903440466955</c:v>
                </c:pt>
                <c:pt idx="55">
                  <c:v>196.96512695348045</c:v>
                </c:pt>
                <c:pt idx="56">
                  <c:v>196.97735030099153</c:v>
                </c:pt>
                <c:pt idx="57">
                  <c:v>197.01432634263975</c:v>
                </c:pt>
                <c:pt idx="58">
                  <c:v>197.02053364111859</c:v>
                </c:pt>
                <c:pt idx="59">
                  <c:v>197.0392320363342</c:v>
                </c:pt>
                <c:pt idx="60">
                  <c:v>197.05176138296019</c:v>
                </c:pt>
                <c:pt idx="61">
                  <c:v>197.06434172943858</c:v>
                </c:pt>
                <c:pt idx="62">
                  <c:v>197.07065102762252</c:v>
                </c:pt>
                <c:pt idx="63">
                  <c:v>197.0896554219529</c:v>
                </c:pt>
                <c:pt idx="64">
                  <c:v>197.09601571998934</c:v>
                </c:pt>
                <c:pt idx="65">
                  <c:v>197.10877456595142</c:v>
                </c:pt>
                <c:pt idx="66">
                  <c:v>197.12158441176604</c:v>
                </c:pt>
                <c:pt idx="67">
                  <c:v>197.12800845961806</c:v>
                </c:pt>
                <c:pt idx="68">
                  <c:v>197.13444525743319</c:v>
                </c:pt>
                <c:pt idx="69">
                  <c:v>197.14089480521136</c:v>
                </c:pt>
                <c:pt idx="70">
                  <c:v>197.15383215065714</c:v>
                </c:pt>
                <c:pt idx="71">
                  <c:v>197.16031994832474</c:v>
                </c:pt>
                <c:pt idx="72">
                  <c:v>197.16682049595542</c:v>
                </c:pt>
                <c:pt idx="73">
                  <c:v>197.17333379354918</c:v>
                </c:pt>
                <c:pt idx="74">
                  <c:v>197.17985984110615</c:v>
                </c:pt>
                <c:pt idx="75">
                  <c:v>197.19951448355567</c:v>
                </c:pt>
                <c:pt idx="76">
                  <c:v>197.21268132833762</c:v>
                </c:pt>
                <c:pt idx="77">
                  <c:v>197.21928387567331</c:v>
                </c:pt>
                <c:pt idx="78">
                  <c:v>197.22589917297208</c:v>
                </c:pt>
                <c:pt idx="79">
                  <c:v>197.232527220234</c:v>
                </c:pt>
                <c:pt idx="80">
                  <c:v>197.23916801745898</c:v>
                </c:pt>
                <c:pt idx="81">
                  <c:v>197.24582156464709</c:v>
                </c:pt>
                <c:pt idx="82">
                  <c:v>197.25916690891273</c:v>
                </c:pt>
                <c:pt idx="83">
                  <c:v>197.2725632530308</c:v>
                </c:pt>
                <c:pt idx="84">
                  <c:v>197.27928055003457</c:v>
                </c:pt>
                <c:pt idx="85">
                  <c:v>197.29275339393138</c:v>
                </c:pt>
                <c:pt idx="86">
                  <c:v>197.29950894082444</c:v>
                </c:pt>
                <c:pt idx="87">
                  <c:v>197.30627723768069</c:v>
                </c:pt>
                <c:pt idx="88">
                  <c:v>197.31305828449999</c:v>
                </c:pt>
                <c:pt idx="89">
                  <c:v>197.31985208128242</c:v>
                </c:pt>
                <c:pt idx="90">
                  <c:v>197.32665862802799</c:v>
                </c:pt>
                <c:pt idx="91">
                  <c:v>197.34030997140854</c:v>
                </c:pt>
                <c:pt idx="92">
                  <c:v>197.35401231464147</c:v>
                </c:pt>
                <c:pt idx="93">
                  <c:v>197.36088261120261</c:v>
                </c:pt>
                <c:pt idx="94">
                  <c:v>197.36776565772695</c:v>
                </c:pt>
                <c:pt idx="95">
                  <c:v>197.38157000066488</c:v>
                </c:pt>
                <c:pt idx="96">
                  <c:v>197.38849129707847</c:v>
                </c:pt>
                <c:pt idx="97">
                  <c:v>197.40237213979515</c:v>
                </c:pt>
                <c:pt idx="98">
                  <c:v>197.40933168609814</c:v>
                </c:pt>
                <c:pt idx="99">
                  <c:v>197.41630398236424</c:v>
                </c:pt>
                <c:pt idx="100">
                  <c:v>197.42328902859353</c:v>
                </c:pt>
                <c:pt idx="101">
                  <c:v>197.43729737094137</c:v>
                </c:pt>
                <c:pt idx="102">
                  <c:v>197.44432066705991</c:v>
                </c:pt>
                <c:pt idx="103">
                  <c:v>197.45135671314165</c:v>
                </c:pt>
                <c:pt idx="104">
                  <c:v>197.45840550918649</c:v>
                </c:pt>
                <c:pt idx="105">
                  <c:v>197.46546705519447</c:v>
                </c:pt>
                <c:pt idx="106">
                  <c:v>197.47254135116555</c:v>
                </c:pt>
                <c:pt idx="107">
                  <c:v>197.47962839709973</c:v>
                </c:pt>
                <c:pt idx="108">
                  <c:v>197.48672819299705</c:v>
                </c:pt>
                <c:pt idx="109">
                  <c:v>197.50096603468103</c:v>
                </c:pt>
                <c:pt idx="110">
                  <c:v>197.51525487621745</c:v>
                </c:pt>
                <c:pt idx="111">
                  <c:v>197.52241842193044</c:v>
                </c:pt>
                <c:pt idx="112">
                  <c:v>197.53678376324555</c:v>
                </c:pt>
                <c:pt idx="113">
                  <c:v>197.54398555884779</c:v>
                </c:pt>
                <c:pt idx="114">
                  <c:v>197.55120010441328</c:v>
                </c:pt>
                <c:pt idx="115">
                  <c:v>197.55842739994179</c:v>
                </c:pt>
                <c:pt idx="116">
                  <c:v>197.56566744543343</c:v>
                </c:pt>
                <c:pt idx="117">
                  <c:v>197.57292024088812</c:v>
                </c:pt>
                <c:pt idx="118">
                  <c:v>197.58746408168702</c:v>
                </c:pt>
                <c:pt idx="119">
                  <c:v>197.59475512703108</c:v>
                </c:pt>
                <c:pt idx="120">
                  <c:v>197.60205892233833</c:v>
                </c:pt>
                <c:pt idx="121">
                  <c:v>197.61670476284209</c:v>
                </c:pt>
                <c:pt idx="122">
                  <c:v>197.62404680803877</c:v>
                </c:pt>
                <c:pt idx="123">
                  <c:v>197.63876914832124</c:v>
                </c:pt>
                <c:pt idx="124">
                  <c:v>197.65354248845628</c:v>
                </c:pt>
                <c:pt idx="125">
                  <c:v>197.67579812338215</c:v>
                </c:pt>
                <c:pt idx="126">
                  <c:v>197.69069896314835</c:v>
                </c:pt>
                <c:pt idx="127">
                  <c:v>197.69816850797619</c:v>
                </c:pt>
                <c:pt idx="128">
                  <c:v>197.72817418691847</c:v>
                </c:pt>
                <c:pt idx="129">
                  <c:v>197.7432535261683</c:v>
                </c:pt>
                <c:pt idx="130">
                  <c:v>197.76596815976657</c:v>
                </c:pt>
                <c:pt idx="131">
                  <c:v>197.78117499864763</c:v>
                </c:pt>
                <c:pt idx="132">
                  <c:v>197.79643283738125</c:v>
                </c:pt>
                <c:pt idx="133">
                  <c:v>197.81941522020495</c:v>
                </c:pt>
                <c:pt idx="134">
                  <c:v>197.83480055856973</c:v>
                </c:pt>
                <c:pt idx="135">
                  <c:v>197.84251235269682</c:v>
                </c:pt>
                <c:pt idx="136">
                  <c:v>197.85023689678698</c:v>
                </c:pt>
                <c:pt idx="137">
                  <c:v>197.8579741908402</c:v>
                </c:pt>
                <c:pt idx="138">
                  <c:v>197.86572423485657</c:v>
                </c:pt>
                <c:pt idx="139">
                  <c:v>197.87348702883617</c:v>
                </c:pt>
                <c:pt idx="140">
                  <c:v>197.88126257277881</c:v>
                </c:pt>
                <c:pt idx="141">
                  <c:v>197.88905086668461</c:v>
                </c:pt>
                <c:pt idx="142">
                  <c:v>197.9124922481806</c:v>
                </c:pt>
                <c:pt idx="143">
                  <c:v>197.92033154193888</c:v>
                </c:pt>
                <c:pt idx="144">
                  <c:v>197.92818358566026</c:v>
                </c:pt>
                <c:pt idx="145">
                  <c:v>197.93604837934475</c:v>
                </c:pt>
                <c:pt idx="146">
                  <c:v>197.94392592299232</c:v>
                </c:pt>
                <c:pt idx="147">
                  <c:v>197.95181621660311</c:v>
                </c:pt>
                <c:pt idx="148">
                  <c:v>197.95971926017685</c:v>
                </c:pt>
                <c:pt idx="149">
                  <c:v>197.99145893410346</c:v>
                </c:pt>
                <c:pt idx="150">
                  <c:v>197.99942572749291</c:v>
                </c:pt>
                <c:pt idx="151">
                  <c:v>198.00740527084545</c:v>
                </c:pt>
                <c:pt idx="152">
                  <c:v>198.01539756416113</c:v>
                </c:pt>
                <c:pt idx="153">
                  <c:v>198.02340260744003</c:v>
                </c:pt>
                <c:pt idx="154">
                  <c:v>198.07170061633826</c:v>
                </c:pt>
                <c:pt idx="155">
                  <c:v>198.07979490935887</c:v>
                </c:pt>
                <c:pt idx="156">
                  <c:v>198.09602174528959</c:v>
                </c:pt>
                <c:pt idx="157">
                  <c:v>198.10415428819954</c:v>
                </c:pt>
                <c:pt idx="158">
                  <c:v>198.11229958107268</c:v>
                </c:pt>
                <c:pt idx="159">
                  <c:v>198.12045762390892</c:v>
                </c:pt>
                <c:pt idx="160">
                  <c:v>198.12862841670832</c:v>
                </c:pt>
                <c:pt idx="161">
                  <c:v>198.13681195947078</c:v>
                </c:pt>
                <c:pt idx="162">
                  <c:v>198.14500825219636</c:v>
                </c:pt>
                <c:pt idx="163">
                  <c:v>198.16143908753696</c:v>
                </c:pt>
                <c:pt idx="164">
                  <c:v>198.16967363015178</c:v>
                </c:pt>
                <c:pt idx="165">
                  <c:v>198.17792092272995</c:v>
                </c:pt>
                <c:pt idx="166">
                  <c:v>198.18618096527115</c:v>
                </c:pt>
                <c:pt idx="167">
                  <c:v>198.21103759267345</c:v>
                </c:pt>
                <c:pt idx="168">
                  <c:v>198.21934863506706</c:v>
                </c:pt>
                <c:pt idx="169">
                  <c:v>198.22767242742393</c:v>
                </c:pt>
                <c:pt idx="170">
                  <c:v>198.23600896974378</c:v>
                </c:pt>
                <c:pt idx="171">
                  <c:v>198.24435826202679</c:v>
                </c:pt>
                <c:pt idx="172">
                  <c:v>198.26948263865461</c:v>
                </c:pt>
                <c:pt idx="173">
                  <c:v>198.28629597288878</c:v>
                </c:pt>
                <c:pt idx="174">
                  <c:v>198.3031603069754</c:v>
                </c:pt>
                <c:pt idx="175">
                  <c:v>198.31161159896337</c:v>
                </c:pt>
                <c:pt idx="176">
                  <c:v>198.3285524328287</c:v>
                </c:pt>
                <c:pt idx="177">
                  <c:v>198.34554426654645</c:v>
                </c:pt>
                <c:pt idx="178">
                  <c:v>198.35405930835014</c:v>
                </c:pt>
                <c:pt idx="179">
                  <c:v>198.3625871001168</c:v>
                </c:pt>
                <c:pt idx="180">
                  <c:v>198.37112764184661</c:v>
                </c:pt>
                <c:pt idx="181">
                  <c:v>198.37968093353959</c:v>
                </c:pt>
                <c:pt idx="182">
                  <c:v>198.3968257668148</c:v>
                </c:pt>
                <c:pt idx="183">
                  <c:v>198.40541730839718</c:v>
                </c:pt>
                <c:pt idx="184">
                  <c:v>198.41402159994249</c:v>
                </c:pt>
                <c:pt idx="185">
                  <c:v>198.42263864145107</c:v>
                </c:pt>
                <c:pt idx="186">
                  <c:v>198.4485662657554</c:v>
                </c:pt>
                <c:pt idx="187">
                  <c:v>198.45723430711647</c:v>
                </c:pt>
                <c:pt idx="188">
                  <c:v>198.46591509844058</c:v>
                </c:pt>
                <c:pt idx="189">
                  <c:v>198.49203397219173</c:v>
                </c:pt>
                <c:pt idx="190">
                  <c:v>198.50076576336826</c:v>
                </c:pt>
                <c:pt idx="191">
                  <c:v>198.50951030450801</c:v>
                </c:pt>
                <c:pt idx="192">
                  <c:v>198.535820427706</c:v>
                </c:pt>
                <c:pt idx="193">
                  <c:v>198.54461596869817</c:v>
                </c:pt>
                <c:pt idx="194">
                  <c:v>198.60654175461102</c:v>
                </c:pt>
                <c:pt idx="195">
                  <c:v>198.65115695772812</c:v>
                </c:pt>
                <c:pt idx="196">
                  <c:v>198.66011824824088</c:v>
                </c:pt>
                <c:pt idx="197">
                  <c:v>198.66909228871674</c:v>
                </c:pt>
                <c:pt idx="198">
                  <c:v>198.72320428079757</c:v>
                </c:pt>
                <c:pt idx="199">
                  <c:v>198.78691506154715</c:v>
                </c:pt>
                <c:pt idx="200">
                  <c:v>198.79606760150671</c:v>
                </c:pt>
                <c:pt idx="201">
                  <c:v>198.84202155075138</c:v>
                </c:pt>
                <c:pt idx="202">
                  <c:v>198.85125059048966</c:v>
                </c:pt>
                <c:pt idx="203">
                  <c:v>198.86049238019103</c:v>
                </c:pt>
                <c:pt idx="204">
                  <c:v>198.86974691985554</c:v>
                </c:pt>
                <c:pt idx="205">
                  <c:v>198.91621086762498</c:v>
                </c:pt>
                <c:pt idx="206">
                  <c:v>198.92554190706818</c:v>
                </c:pt>
                <c:pt idx="207">
                  <c:v>198.97238835373119</c:v>
                </c:pt>
                <c:pt idx="208">
                  <c:v>198.98179589295307</c:v>
                </c:pt>
                <c:pt idx="209">
                  <c:v>198.9912161821382</c:v>
                </c:pt>
                <c:pt idx="210">
                  <c:v>199.0480056664741</c:v>
                </c:pt>
                <c:pt idx="211">
                  <c:v>199.05751520540099</c:v>
                </c:pt>
                <c:pt idx="212">
                  <c:v>199.11484018818794</c:v>
                </c:pt>
                <c:pt idx="213">
                  <c:v>199.12443897685671</c:v>
                </c:pt>
                <c:pt idx="214">
                  <c:v>199.13405051548855</c:v>
                </c:pt>
                <c:pt idx="215">
                  <c:v>199.19198749650528</c:v>
                </c:pt>
                <c:pt idx="216">
                  <c:v>199.24061893800496</c:v>
                </c:pt>
                <c:pt idx="217">
                  <c:v>199.25038347619426</c:v>
                </c:pt>
                <c:pt idx="218">
                  <c:v>199.26016076434661</c:v>
                </c:pt>
                <c:pt idx="219">
                  <c:v>199.2699508024622</c:v>
                </c:pt>
                <c:pt idx="220">
                  <c:v>199.29939741658757</c:v>
                </c:pt>
                <c:pt idx="221">
                  <c:v>199.30923845455561</c:v>
                </c:pt>
                <c:pt idx="222">
                  <c:v>199.3190922424867</c:v>
                </c:pt>
                <c:pt idx="223">
                  <c:v>199.32895878038099</c:v>
                </c:pt>
                <c:pt idx="224">
                  <c:v>199.3388380682384</c:v>
                </c:pt>
                <c:pt idx="225">
                  <c:v>199.34873010605881</c:v>
                </c:pt>
                <c:pt idx="226">
                  <c:v>199.35863489384244</c:v>
                </c:pt>
                <c:pt idx="227">
                  <c:v>199.36855243158919</c:v>
                </c:pt>
                <c:pt idx="228">
                  <c:v>199.38842575697205</c:v>
                </c:pt>
                <c:pt idx="229">
                  <c:v>199.39838154460813</c:v>
                </c:pt>
                <c:pt idx="230">
                  <c:v>199.40835008220733</c:v>
                </c:pt>
                <c:pt idx="231">
                  <c:v>199.41833136976967</c:v>
                </c:pt>
                <c:pt idx="232">
                  <c:v>199.42832540729515</c:v>
                </c:pt>
                <c:pt idx="233">
                  <c:v>199.43833219478367</c:v>
                </c:pt>
                <c:pt idx="234">
                  <c:v>199.4583840196502</c:v>
                </c:pt>
                <c:pt idx="235">
                  <c:v>199.46842905702815</c:v>
                </c:pt>
                <c:pt idx="236">
                  <c:v>199.48855738167336</c:v>
                </c:pt>
                <c:pt idx="237">
                  <c:v>199.4986406689406</c:v>
                </c:pt>
                <c:pt idx="238">
                  <c:v>199.52896703052122</c:v>
                </c:pt>
                <c:pt idx="239">
                  <c:v>199.53910131764098</c:v>
                </c:pt>
                <c:pt idx="240">
                  <c:v>199.56958067877895</c:v>
                </c:pt>
                <c:pt idx="241">
                  <c:v>199.57976596575116</c:v>
                </c:pt>
                <c:pt idx="242">
                  <c:v>199.58996400268657</c:v>
                </c:pt>
                <c:pt idx="243">
                  <c:v>199.60017478958503</c:v>
                </c:pt>
                <c:pt idx="244">
                  <c:v>199.61039832644664</c:v>
                </c:pt>
                <c:pt idx="245">
                  <c:v>199.62063461327139</c:v>
                </c:pt>
                <c:pt idx="246">
                  <c:v>199.63088365005922</c:v>
                </c:pt>
                <c:pt idx="247">
                  <c:v>199.64114543681018</c:v>
                </c:pt>
                <c:pt idx="248">
                  <c:v>199.6514199735243</c:v>
                </c:pt>
                <c:pt idx="249">
                  <c:v>199.66170726020144</c:v>
                </c:pt>
                <c:pt idx="250">
                  <c:v>199.67200729684174</c:v>
                </c:pt>
                <c:pt idx="251">
                  <c:v>199.68232008344526</c:v>
                </c:pt>
                <c:pt idx="252">
                  <c:v>199.69264562001175</c:v>
                </c:pt>
                <c:pt idx="253">
                  <c:v>199.70298390654145</c:v>
                </c:pt>
                <c:pt idx="254">
                  <c:v>199.73407526590915</c:v>
                </c:pt>
                <c:pt idx="255">
                  <c:v>199.75486658863667</c:v>
                </c:pt>
                <c:pt idx="256">
                  <c:v>199.77570891121655</c:v>
                </c:pt>
                <c:pt idx="257">
                  <c:v>199.78614919745121</c:v>
                </c:pt>
                <c:pt idx="258">
                  <c:v>199.80706801980983</c:v>
                </c:pt>
                <c:pt idx="259">
                  <c:v>199.81754655593389</c:v>
                </c:pt>
                <c:pt idx="260">
                  <c:v>199.82803784202102</c:v>
                </c:pt>
                <c:pt idx="261">
                  <c:v>199.8385418780712</c:v>
                </c:pt>
                <c:pt idx="262">
                  <c:v>199.84905866408448</c:v>
                </c:pt>
                <c:pt idx="263">
                  <c:v>199.87013048600062</c:v>
                </c:pt>
                <c:pt idx="264">
                  <c:v>199.8806855219033</c:v>
                </c:pt>
                <c:pt idx="265">
                  <c:v>199.89125330776918</c:v>
                </c:pt>
                <c:pt idx="266">
                  <c:v>199.90183384359807</c:v>
                </c:pt>
                <c:pt idx="267">
                  <c:v>199.91242712939018</c:v>
                </c:pt>
                <c:pt idx="268">
                  <c:v>199.92303316514531</c:v>
                </c:pt>
                <c:pt idx="269">
                  <c:v>199.95492777218965</c:v>
                </c:pt>
                <c:pt idx="270">
                  <c:v>199.97625459336803</c:v>
                </c:pt>
                <c:pt idx="271">
                  <c:v>199.98693712890201</c:v>
                </c:pt>
                <c:pt idx="272">
                  <c:v>199.99763241439899</c:v>
                </c:pt>
                <c:pt idx="273">
                  <c:v>200.00834044985916</c:v>
                </c:pt>
                <c:pt idx="274">
                  <c:v>200.02979477066876</c:v>
                </c:pt>
                <c:pt idx="275">
                  <c:v>200.05130009133094</c:v>
                </c:pt>
                <c:pt idx="276">
                  <c:v>200.08365369704745</c:v>
                </c:pt>
                <c:pt idx="277">
                  <c:v>200.09446373221257</c:v>
                </c:pt>
                <c:pt idx="278">
                  <c:v>200.10528651734083</c:v>
                </c:pt>
                <c:pt idx="279">
                  <c:v>200.12697033748665</c:v>
                </c:pt>
                <c:pt idx="280">
                  <c:v>200.13783137250425</c:v>
                </c:pt>
                <c:pt idx="281">
                  <c:v>200.14870515748495</c:v>
                </c:pt>
                <c:pt idx="282">
                  <c:v>200.15959169242871</c:v>
                </c:pt>
                <c:pt idx="283">
                  <c:v>200.17049097733567</c:v>
                </c:pt>
                <c:pt idx="284">
                  <c:v>200.18140301220578</c:v>
                </c:pt>
                <c:pt idx="285">
                  <c:v>200.20326533183515</c:v>
                </c:pt>
                <c:pt idx="286">
                  <c:v>200.2142156165946</c:v>
                </c:pt>
                <c:pt idx="287">
                  <c:v>200.22517865131715</c:v>
                </c:pt>
                <c:pt idx="288">
                  <c:v>200.24714297065159</c:v>
                </c:pt>
                <c:pt idx="289">
                  <c:v>200.25814425526352</c:v>
                </c:pt>
                <c:pt idx="290">
                  <c:v>200.26915828983843</c:v>
                </c:pt>
                <c:pt idx="291">
                  <c:v>200.28018507437659</c:v>
                </c:pt>
                <c:pt idx="292">
                  <c:v>200.29122460887785</c:v>
                </c:pt>
                <c:pt idx="293">
                  <c:v>200.3355102465141</c:v>
                </c:pt>
                <c:pt idx="294">
                  <c:v>200.35772956511093</c:v>
                </c:pt>
                <c:pt idx="295">
                  <c:v>200.36885834935401</c:v>
                </c:pt>
                <c:pt idx="296">
                  <c:v>200.3799998835602</c:v>
                </c:pt>
                <c:pt idx="297">
                  <c:v>200.39115416772958</c:v>
                </c:pt>
                <c:pt idx="298">
                  <c:v>200.43589880403806</c:v>
                </c:pt>
                <c:pt idx="299">
                  <c:v>200.46959115588217</c:v>
                </c:pt>
                <c:pt idx="300">
                  <c:v>200.48084743975647</c:v>
                </c:pt>
                <c:pt idx="301">
                  <c:v>200.50339825739445</c:v>
                </c:pt>
                <c:pt idx="302">
                  <c:v>200.51469279115793</c:v>
                </c:pt>
                <c:pt idx="303">
                  <c:v>200.53732010857473</c:v>
                </c:pt>
                <c:pt idx="304">
                  <c:v>200.57135670942307</c:v>
                </c:pt>
                <c:pt idx="305">
                  <c:v>200.5941115264709</c:v>
                </c:pt>
                <c:pt idx="306">
                  <c:v>200.60550805993955</c:v>
                </c:pt>
                <c:pt idx="307">
                  <c:v>200.61691734337123</c:v>
                </c:pt>
                <c:pt idx="308">
                  <c:v>200.62833937676609</c:v>
                </c:pt>
                <c:pt idx="309">
                  <c:v>200.65122169344511</c:v>
                </c:pt>
                <c:pt idx="310">
                  <c:v>200.67415500997657</c:v>
                </c:pt>
                <c:pt idx="311">
                  <c:v>200.74326095868605</c:v>
                </c:pt>
                <c:pt idx="312">
                  <c:v>200.75482324167518</c:v>
                </c:pt>
                <c:pt idx="313">
                  <c:v>200.78958659042138</c:v>
                </c:pt>
                <c:pt idx="314">
                  <c:v>200.80119987326307</c:v>
                </c:pt>
                <c:pt idx="315">
                  <c:v>200.81282590606776</c:v>
                </c:pt>
                <c:pt idx="316">
                  <c:v>200.83611622156658</c:v>
                </c:pt>
                <c:pt idx="317">
                  <c:v>200.85945753691797</c:v>
                </c:pt>
                <c:pt idx="318">
                  <c:v>200.88284985212186</c:v>
                </c:pt>
                <c:pt idx="319">
                  <c:v>200.89456513466831</c:v>
                </c:pt>
                <c:pt idx="320">
                  <c:v>200.91803394965095</c:v>
                </c:pt>
                <c:pt idx="321">
                  <c:v>200.94155376448589</c:v>
                </c:pt>
                <c:pt idx="322">
                  <c:v>200.95333279684809</c:v>
                </c:pt>
                <c:pt idx="323">
                  <c:v>200.96512457917342</c:v>
                </c:pt>
                <c:pt idx="324">
                  <c:v>200.97692911146186</c:v>
                </c:pt>
                <c:pt idx="325">
                  <c:v>200.98874639371346</c:v>
                </c:pt>
                <c:pt idx="326">
                  <c:v>201.00057642592805</c:v>
                </c:pt>
                <c:pt idx="327">
                  <c:v>201.02427474024671</c:v>
                </c:pt>
                <c:pt idx="328">
                  <c:v>201.03614302235076</c:v>
                </c:pt>
                <c:pt idx="329">
                  <c:v>201.04802405441791</c:v>
                </c:pt>
                <c:pt idx="330">
                  <c:v>201.05991783644816</c:v>
                </c:pt>
                <c:pt idx="331">
                  <c:v>201.07182436844155</c:v>
                </c:pt>
                <c:pt idx="332">
                  <c:v>201.08374365039805</c:v>
                </c:pt>
                <c:pt idx="333">
                  <c:v>201.09567568231765</c:v>
                </c:pt>
                <c:pt idx="334">
                  <c:v>201.10762046420038</c:v>
                </c:pt>
                <c:pt idx="335">
                  <c:v>201.11957799604619</c:v>
                </c:pt>
                <c:pt idx="336">
                  <c:v>201.15552709136256</c:v>
                </c:pt>
                <c:pt idx="337">
                  <c:v>201.1675356230609</c:v>
                </c:pt>
                <c:pt idx="338">
                  <c:v>201.17955690472235</c:v>
                </c:pt>
                <c:pt idx="339">
                  <c:v>201.21569724948543</c:v>
                </c:pt>
                <c:pt idx="340">
                  <c:v>201.25195234391663</c:v>
                </c:pt>
                <c:pt idx="341">
                  <c:v>201.28832218801591</c:v>
                </c:pt>
                <c:pt idx="342">
                  <c:v>201.31263250056429</c:v>
                </c:pt>
                <c:pt idx="343">
                  <c:v>201.32480678178322</c:v>
                </c:pt>
                <c:pt idx="344">
                  <c:v>201.33699381296523</c:v>
                </c:pt>
                <c:pt idx="345">
                  <c:v>201.34919359411032</c:v>
                </c:pt>
                <c:pt idx="346">
                  <c:v>201.37363140628997</c:v>
                </c:pt>
                <c:pt idx="347">
                  <c:v>201.38586943732449</c:v>
                </c:pt>
                <c:pt idx="348">
                  <c:v>201.39812021832208</c:v>
                </c:pt>
                <c:pt idx="349">
                  <c:v>201.43494906109362</c:v>
                </c:pt>
                <c:pt idx="350">
                  <c:v>201.45956537275686</c:v>
                </c:pt>
                <c:pt idx="351">
                  <c:v>201.50895099564093</c:v>
                </c:pt>
                <c:pt idx="352">
                  <c:v>201.57096989841614</c:v>
                </c:pt>
                <c:pt idx="353">
                  <c:v>201.59586670926805</c:v>
                </c:pt>
                <c:pt idx="354">
                  <c:v>201.60833423963871</c:v>
                </c:pt>
                <c:pt idx="355">
                  <c:v>201.62081451997244</c:v>
                </c:pt>
                <c:pt idx="356">
                  <c:v>201.64581333052936</c:v>
                </c:pt>
                <c:pt idx="357">
                  <c:v>201.68340717108808</c:v>
                </c:pt>
                <c:pt idx="358">
                  <c:v>201.72111576131485</c:v>
                </c:pt>
                <c:pt idx="359">
                  <c:v>201.74631857128165</c:v>
                </c:pt>
                <c:pt idx="360">
                  <c:v>201.7715723811009</c:v>
                </c:pt>
                <c:pt idx="361">
                  <c:v>201.80954872055321</c:v>
                </c:pt>
                <c:pt idx="362">
                  <c:v>201.83493003000373</c:v>
                </c:pt>
                <c:pt idx="363">
                  <c:v>201.86036233930665</c:v>
                </c:pt>
                <c:pt idx="364">
                  <c:v>201.88584564846207</c:v>
                </c:pt>
                <c:pt idx="365">
                  <c:v>201.89860642798453</c:v>
                </c:pt>
                <c:pt idx="366">
                  <c:v>201.91137995747005</c:v>
                </c:pt>
                <c:pt idx="367">
                  <c:v>201.92416623691858</c:v>
                </c:pt>
                <c:pt idx="368">
                  <c:v>201.96260157504321</c:v>
                </c:pt>
                <c:pt idx="369">
                  <c:v>201.98828888360862</c:v>
                </c:pt>
                <c:pt idx="370">
                  <c:v>202.01402719202636</c:v>
                </c:pt>
                <c:pt idx="371">
                  <c:v>202.03981650029667</c:v>
                </c:pt>
                <c:pt idx="372">
                  <c:v>202.0915481163947</c:v>
                </c:pt>
                <c:pt idx="373">
                  <c:v>202.10451289532696</c:v>
                </c:pt>
                <c:pt idx="374">
                  <c:v>202.13048070308096</c:v>
                </c:pt>
                <c:pt idx="375">
                  <c:v>202.16952803943531</c:v>
                </c:pt>
                <c:pt idx="376">
                  <c:v>202.18256931814631</c:v>
                </c:pt>
                <c:pt idx="377">
                  <c:v>202.19562334682044</c:v>
                </c:pt>
                <c:pt idx="378">
                  <c:v>202.22176965405808</c:v>
                </c:pt>
                <c:pt idx="379">
                  <c:v>202.23486193262158</c:v>
                </c:pt>
                <c:pt idx="380">
                  <c:v>202.26108473963794</c:v>
                </c:pt>
                <c:pt idx="381">
                  <c:v>202.27421526809076</c:v>
                </c:pt>
                <c:pt idx="382">
                  <c:v>202.28735854650679</c:v>
                </c:pt>
                <c:pt idx="383">
                  <c:v>202.3136833532281</c:v>
                </c:pt>
                <c:pt idx="384">
                  <c:v>202.32686488153348</c:v>
                </c:pt>
                <c:pt idx="385">
                  <c:v>202.34005915980188</c:v>
                </c:pt>
                <c:pt idx="386">
                  <c:v>202.3532661880335</c:v>
                </c:pt>
                <c:pt idx="387">
                  <c:v>202.36648596622817</c:v>
                </c:pt>
                <c:pt idx="388">
                  <c:v>202.37971849438594</c:v>
                </c:pt>
                <c:pt idx="389">
                  <c:v>202.406221800591</c:v>
                </c:pt>
                <c:pt idx="390">
                  <c:v>202.41949257863814</c:v>
                </c:pt>
                <c:pt idx="391">
                  <c:v>202.43277610664845</c:v>
                </c:pt>
                <c:pt idx="392">
                  <c:v>202.44607238462186</c:v>
                </c:pt>
                <c:pt idx="393">
                  <c:v>202.45938141255837</c:v>
                </c:pt>
                <c:pt idx="394">
                  <c:v>202.47270319045799</c:v>
                </c:pt>
                <c:pt idx="395">
                  <c:v>202.49938499614663</c:v>
                </c:pt>
                <c:pt idx="396">
                  <c:v>202.51274502393571</c:v>
                </c:pt>
                <c:pt idx="397">
                  <c:v>202.52611780168786</c:v>
                </c:pt>
                <c:pt idx="398">
                  <c:v>202.53950332940306</c:v>
                </c:pt>
                <c:pt idx="399">
                  <c:v>202.59317293989523</c:v>
                </c:pt>
                <c:pt idx="400">
                  <c:v>202.67405985452712</c:v>
                </c:pt>
                <c:pt idx="401">
                  <c:v>202.68758563183667</c:v>
                </c:pt>
                <c:pt idx="402">
                  <c:v>202.76900804491959</c:v>
                </c:pt>
                <c:pt idx="403">
                  <c:v>202.78262307197099</c:v>
                </c:pt>
                <c:pt idx="404">
                  <c:v>202.85088945667485</c:v>
                </c:pt>
                <c:pt idx="405">
                  <c:v>202.86458098350491</c:v>
                </c:pt>
                <c:pt idx="406">
                  <c:v>202.87828526029816</c:v>
                </c:pt>
                <c:pt idx="407">
                  <c:v>202.9607786702831</c:v>
                </c:pt>
                <c:pt idx="408">
                  <c:v>202.97457219681806</c:v>
                </c:pt>
                <c:pt idx="409">
                  <c:v>203.00219749977765</c:v>
                </c:pt>
                <c:pt idx="410">
                  <c:v>203.01602927620206</c:v>
                </c:pt>
                <c:pt idx="411">
                  <c:v>203.05760110525409</c:v>
                </c:pt>
                <c:pt idx="412">
                  <c:v>203.07148388153101</c:v>
                </c:pt>
                <c:pt idx="413">
                  <c:v>203.14108901236236</c:v>
                </c:pt>
                <c:pt idx="414">
                  <c:v>203.15504828841802</c:v>
                </c:pt>
                <c:pt idx="415">
                  <c:v>203.16902031443678</c:v>
                </c:pt>
                <c:pt idx="416">
                  <c:v>203.19700261636359</c:v>
                </c:pt>
                <c:pt idx="417">
                  <c:v>203.22503591814291</c:v>
                </c:pt>
                <c:pt idx="418">
                  <c:v>203.25312021977473</c:v>
                </c:pt>
                <c:pt idx="419">
                  <c:v>203.26718149553531</c:v>
                </c:pt>
                <c:pt idx="420">
                  <c:v>203.3518168993244</c:v>
                </c:pt>
                <c:pt idx="421">
                  <c:v>203.36596742482675</c:v>
                </c:pt>
                <c:pt idx="422">
                  <c:v>203.45113832706684</c:v>
                </c:pt>
                <c:pt idx="423">
                  <c:v>203.46537810231106</c:v>
                </c:pt>
                <c:pt idx="424">
                  <c:v>203.50817392782255</c:v>
                </c:pt>
                <c:pt idx="425">
                  <c:v>203.5510845030021</c:v>
                </c:pt>
                <c:pt idx="426">
                  <c:v>203.5654135279882</c:v>
                </c:pt>
                <c:pt idx="427">
                  <c:v>203.5797553029374</c:v>
                </c:pt>
                <c:pt idx="428">
                  <c:v>203.6228571275638</c:v>
                </c:pt>
                <c:pt idx="429">
                  <c:v>203.65165542713027</c:v>
                </c:pt>
                <c:pt idx="430">
                  <c:v>203.66607370185812</c:v>
                </c:pt>
                <c:pt idx="431">
                  <c:v>203.75285109945128</c:v>
                </c:pt>
                <c:pt idx="432">
                  <c:v>203.7673586239211</c:v>
                </c:pt>
                <c:pt idx="433">
                  <c:v>203.78187889835397</c:v>
                </c:pt>
                <c:pt idx="434">
                  <c:v>203.8109576971091</c:v>
                </c:pt>
                <c:pt idx="435">
                  <c:v>203.85467151996519</c:v>
                </c:pt>
                <c:pt idx="436">
                  <c:v>203.86926829417675</c:v>
                </c:pt>
                <c:pt idx="437">
                  <c:v>203.88387781835155</c:v>
                </c:pt>
                <c:pt idx="438">
                  <c:v>203.91313511659035</c:v>
                </c:pt>
                <c:pt idx="439">
                  <c:v>203.92778289065441</c:v>
                </c:pt>
                <c:pt idx="440">
                  <c:v>203.95711668867202</c:v>
                </c:pt>
                <c:pt idx="441">
                  <c:v>203.97180271262542</c:v>
                </c:pt>
                <c:pt idx="442">
                  <c:v>203.98650148654195</c:v>
                </c:pt>
                <c:pt idx="443">
                  <c:v>204.00121301042165</c:v>
                </c:pt>
                <c:pt idx="444">
                  <c:v>204.03067430807036</c:v>
                </c:pt>
                <c:pt idx="445">
                  <c:v>204.06018660557154</c:v>
                </c:pt>
                <c:pt idx="446">
                  <c:v>204.07496187926679</c:v>
                </c:pt>
                <c:pt idx="447">
                  <c:v>204.10455067654669</c:v>
                </c:pt>
                <c:pt idx="448">
                  <c:v>204.13419047367918</c:v>
                </c:pt>
                <c:pt idx="449">
                  <c:v>204.16388127066398</c:v>
                </c:pt>
                <c:pt idx="450">
                  <c:v>204.17874579410108</c:v>
                </c:pt>
                <c:pt idx="451">
                  <c:v>204.19362306750133</c:v>
                </c:pt>
                <c:pt idx="452">
                  <c:v>204.22341586419117</c:v>
                </c:pt>
                <c:pt idx="453">
                  <c:v>204.23833138748086</c:v>
                </c:pt>
                <c:pt idx="454">
                  <c:v>204.25325966073351</c:v>
                </c:pt>
                <c:pt idx="455">
                  <c:v>204.26820068394937</c:v>
                </c:pt>
                <c:pt idx="456">
                  <c:v>204.28315445712826</c:v>
                </c:pt>
                <c:pt idx="457">
                  <c:v>204.31310025337555</c:v>
                </c:pt>
                <c:pt idx="458">
                  <c:v>204.32809227644387</c:v>
                </c:pt>
                <c:pt idx="459">
                  <c:v>204.34309704947529</c:v>
                </c:pt>
                <c:pt idx="460">
                  <c:v>204.37314484542753</c:v>
                </c:pt>
                <c:pt idx="461">
                  <c:v>204.38818786834833</c:v>
                </c:pt>
                <c:pt idx="462">
                  <c:v>204.463594232399</c:v>
                </c:pt>
                <c:pt idx="463">
                  <c:v>204.47871375509854</c:v>
                </c:pt>
                <c:pt idx="464">
                  <c:v>204.49384602776121</c:v>
                </c:pt>
                <c:pt idx="465">
                  <c:v>204.50899105038695</c:v>
                </c:pt>
                <c:pt idx="466">
                  <c:v>204.55450261804282</c:v>
                </c:pt>
                <c:pt idx="467">
                  <c:v>204.60012893536688</c:v>
                </c:pt>
                <c:pt idx="468">
                  <c:v>204.63061023006514</c:v>
                </c:pt>
                <c:pt idx="469">
                  <c:v>204.64587000235898</c:v>
                </c:pt>
                <c:pt idx="470">
                  <c:v>204.66114252461594</c:v>
                </c:pt>
                <c:pt idx="471">
                  <c:v>204.67642779683598</c:v>
                </c:pt>
                <c:pt idx="472">
                  <c:v>204.70703659116546</c:v>
                </c:pt>
                <c:pt idx="473">
                  <c:v>204.76840717938188</c:v>
                </c:pt>
                <c:pt idx="474">
                  <c:v>204.78378170134371</c:v>
                </c:pt>
                <c:pt idx="475">
                  <c:v>204.79916897326876</c:v>
                </c:pt>
                <c:pt idx="476">
                  <c:v>204.81456899515689</c:v>
                </c:pt>
                <c:pt idx="477">
                  <c:v>204.82998176700818</c:v>
                </c:pt>
                <c:pt idx="478">
                  <c:v>204.89176035404441</c:v>
                </c:pt>
                <c:pt idx="479">
                  <c:v>204.90723687571131</c:v>
                </c:pt>
                <c:pt idx="480">
                  <c:v>204.92272614734125</c:v>
                </c:pt>
                <c:pt idx="481">
                  <c:v>204.93822816893436</c:v>
                </c:pt>
                <c:pt idx="482">
                  <c:v>205.00036375493787</c:v>
                </c:pt>
                <c:pt idx="483">
                  <c:v>205.0315080477184</c:v>
                </c:pt>
                <c:pt idx="484">
                  <c:v>205.04709931905333</c:v>
                </c:pt>
                <c:pt idx="485">
                  <c:v>205.07832011161256</c:v>
                </c:pt>
                <c:pt idx="486">
                  <c:v>205.09394963283683</c:v>
                </c:pt>
                <c:pt idx="487">
                  <c:v>205.1095919040242</c:v>
                </c:pt>
                <c:pt idx="488">
                  <c:v>205.14091469628835</c:v>
                </c:pt>
                <c:pt idx="489">
                  <c:v>205.17228848840509</c:v>
                </c:pt>
                <c:pt idx="490">
                  <c:v>205.18799450940801</c:v>
                </c:pt>
                <c:pt idx="491">
                  <c:v>205.20371328037416</c:v>
                </c:pt>
                <c:pt idx="492">
                  <c:v>205.21944480130338</c:v>
                </c:pt>
                <c:pt idx="493">
                  <c:v>205.23518907219579</c:v>
                </c:pt>
                <c:pt idx="494">
                  <c:v>205.25094609305125</c:v>
                </c:pt>
                <c:pt idx="495">
                  <c:v>205.26671586386985</c:v>
                </c:pt>
                <c:pt idx="496">
                  <c:v>205.29829365539644</c:v>
                </c:pt>
                <c:pt idx="497">
                  <c:v>205.31410167610437</c:v>
                </c:pt>
                <c:pt idx="498">
                  <c:v>205.34575596740964</c:v>
                </c:pt>
                <c:pt idx="499">
                  <c:v>205.45694761081646</c:v>
                </c:pt>
                <c:pt idx="500">
                  <c:v>205.47288313115556</c:v>
                </c:pt>
                <c:pt idx="501">
                  <c:v>205.48883140145784</c:v>
                </c:pt>
                <c:pt idx="502">
                  <c:v>205.52076619195174</c:v>
                </c:pt>
                <c:pt idx="503">
                  <c:v>205.55275198229819</c:v>
                </c:pt>
                <c:pt idx="504">
                  <c:v>205.56876400241603</c:v>
                </c:pt>
                <c:pt idx="505">
                  <c:v>205.58478877249703</c:v>
                </c:pt>
                <c:pt idx="506">
                  <c:v>205.63293958251876</c:v>
                </c:pt>
                <c:pt idx="507">
                  <c:v>205.68120514220851</c:v>
                </c:pt>
                <c:pt idx="508">
                  <c:v>205.69731916203136</c:v>
                </c:pt>
                <c:pt idx="509">
                  <c:v>205.71344593181723</c:v>
                </c:pt>
                <c:pt idx="510">
                  <c:v>205.74573772127849</c:v>
                </c:pt>
                <c:pt idx="511">
                  <c:v>205.76190274095381</c:v>
                </c:pt>
                <c:pt idx="512">
                  <c:v>205.84291908877722</c:v>
                </c:pt>
                <c:pt idx="513">
                  <c:v>205.85916060823121</c:v>
                </c:pt>
                <c:pt idx="514">
                  <c:v>205.87541487764838</c:v>
                </c:pt>
                <c:pt idx="515">
                  <c:v>205.90796166637196</c:v>
                </c:pt>
                <c:pt idx="516">
                  <c:v>205.92425418567851</c:v>
                </c:pt>
                <c:pt idx="517">
                  <c:v>205.95687747418089</c:v>
                </c:pt>
                <c:pt idx="518">
                  <c:v>205.98955176253568</c:v>
                </c:pt>
                <c:pt idx="519">
                  <c:v>206.03865881979141</c:v>
                </c:pt>
                <c:pt idx="520">
                  <c:v>206.07146060777742</c:v>
                </c:pt>
                <c:pt idx="521">
                  <c:v>206.0878806267151</c:v>
                </c:pt>
                <c:pt idx="522">
                  <c:v>206.10431339561597</c:v>
                </c:pt>
                <c:pt idx="523">
                  <c:v>206.12075891447986</c:v>
                </c:pt>
                <c:pt idx="524">
                  <c:v>206.13721718330694</c:v>
                </c:pt>
                <c:pt idx="525">
                  <c:v>206.1536882020971</c:v>
                </c:pt>
                <c:pt idx="526">
                  <c:v>206.18666848956678</c:v>
                </c:pt>
                <c:pt idx="527">
                  <c:v>206.20317775824634</c:v>
                </c:pt>
                <c:pt idx="528">
                  <c:v>206.21969977688894</c:v>
                </c:pt>
                <c:pt idx="529">
                  <c:v>206.26934233259573</c:v>
                </c:pt>
                <c:pt idx="530">
                  <c:v>206.28591535109084</c:v>
                </c:pt>
                <c:pt idx="531">
                  <c:v>206.30250111954908</c:v>
                </c:pt>
                <c:pt idx="532">
                  <c:v>206.31909963797045</c:v>
                </c:pt>
                <c:pt idx="533">
                  <c:v>206.35233492470257</c:v>
                </c:pt>
                <c:pt idx="534">
                  <c:v>206.38562121128714</c:v>
                </c:pt>
                <c:pt idx="535">
                  <c:v>206.40228347952416</c:v>
                </c:pt>
                <c:pt idx="536">
                  <c:v>206.43564626588739</c:v>
                </c:pt>
                <c:pt idx="537">
                  <c:v>206.4523467840138</c:v>
                </c:pt>
                <c:pt idx="538">
                  <c:v>206.50252483817141</c:v>
                </c:pt>
                <c:pt idx="539">
                  <c:v>206.51927635615024</c:v>
                </c:pt>
                <c:pt idx="540">
                  <c:v>206.55281764199725</c:v>
                </c:pt>
                <c:pt idx="541">
                  <c:v>206.56960740986537</c:v>
                </c:pt>
                <c:pt idx="542">
                  <c:v>206.58640992769674</c:v>
                </c:pt>
                <c:pt idx="543">
                  <c:v>206.63689398096926</c:v>
                </c:pt>
                <c:pt idx="544">
                  <c:v>206.70438455148303</c:v>
                </c:pt>
                <c:pt idx="545">
                  <c:v>206.72128906901926</c:v>
                </c:pt>
                <c:pt idx="546">
                  <c:v>206.73820633651863</c:v>
                </c:pt>
                <c:pt idx="547">
                  <c:v>206.75513635398119</c:v>
                </c:pt>
                <c:pt idx="548">
                  <c:v>206.77207912140668</c:v>
                </c:pt>
                <c:pt idx="549">
                  <c:v>206.80600290614726</c:v>
                </c:pt>
                <c:pt idx="550">
                  <c:v>206.82298392346223</c:v>
                </c:pt>
                <c:pt idx="551">
                  <c:v>206.85698420798153</c:v>
                </c:pt>
                <c:pt idx="552">
                  <c:v>206.87400347518582</c:v>
                </c:pt>
                <c:pt idx="553">
                  <c:v>206.89103549235327</c:v>
                </c:pt>
                <c:pt idx="554">
                  <c:v>206.90808025948385</c:v>
                </c:pt>
                <c:pt idx="555">
                  <c:v>206.92513777657749</c:v>
                </c:pt>
                <c:pt idx="556">
                  <c:v>206.94220804363434</c:v>
                </c:pt>
                <c:pt idx="557">
                  <c:v>206.97638682763727</c:v>
                </c:pt>
                <c:pt idx="558">
                  <c:v>206.99349534458341</c:v>
                </c:pt>
                <c:pt idx="559">
                  <c:v>207.02775062836503</c:v>
                </c:pt>
                <c:pt idx="560">
                  <c:v>207.04489739520056</c:v>
                </c:pt>
                <c:pt idx="561">
                  <c:v>207.06205691199924</c:v>
                </c:pt>
                <c:pt idx="562">
                  <c:v>207.09641419548583</c:v>
                </c:pt>
                <c:pt idx="563">
                  <c:v>207.11361196217379</c:v>
                </c:pt>
                <c:pt idx="564">
                  <c:v>207.14804574543919</c:v>
                </c:pt>
                <c:pt idx="565">
                  <c:v>207.16528176201652</c:v>
                </c:pt>
                <c:pt idx="566">
                  <c:v>207.18253052855698</c:v>
                </c:pt>
                <c:pt idx="567">
                  <c:v>207.21706631152728</c:v>
                </c:pt>
                <c:pt idx="568">
                  <c:v>207.23435332795708</c:v>
                </c:pt>
                <c:pt idx="569">
                  <c:v>207.26896561070612</c:v>
                </c:pt>
                <c:pt idx="570">
                  <c:v>207.28629087702538</c:v>
                </c:pt>
                <c:pt idx="571">
                  <c:v>207.33834317576162</c:v>
                </c:pt>
                <c:pt idx="572">
                  <c:v>207.3557194419333</c:v>
                </c:pt>
                <c:pt idx="573">
                  <c:v>207.37310845806803</c:v>
                </c:pt>
                <c:pt idx="574">
                  <c:v>207.44279202223836</c:v>
                </c:pt>
                <c:pt idx="575">
                  <c:v>207.46024478818876</c:v>
                </c:pt>
                <c:pt idx="576">
                  <c:v>207.47771030410223</c:v>
                </c:pt>
                <c:pt idx="577">
                  <c:v>207.49518856997884</c:v>
                </c:pt>
                <c:pt idx="578">
                  <c:v>207.5126795858186</c:v>
                </c:pt>
                <c:pt idx="579">
                  <c:v>207.53018335162147</c:v>
                </c:pt>
                <c:pt idx="580">
                  <c:v>207.54769986738745</c:v>
                </c:pt>
                <c:pt idx="581">
                  <c:v>207.56522913311656</c:v>
                </c:pt>
                <c:pt idx="582">
                  <c:v>207.58277114880875</c:v>
                </c:pt>
                <c:pt idx="583">
                  <c:v>207.60032591446415</c:v>
                </c:pt>
                <c:pt idx="584">
                  <c:v>207.67067247671662</c:v>
                </c:pt>
                <c:pt idx="585">
                  <c:v>207.6882909921876</c:v>
                </c:pt>
                <c:pt idx="586">
                  <c:v>207.70592225762167</c:v>
                </c:pt>
                <c:pt idx="587">
                  <c:v>207.75889255370254</c:v>
                </c:pt>
                <c:pt idx="588">
                  <c:v>207.79426983423872</c:v>
                </c:pt>
                <c:pt idx="589">
                  <c:v>207.8296981146274</c:v>
                </c:pt>
                <c:pt idx="590">
                  <c:v>207.90070767496215</c:v>
                </c:pt>
                <c:pt idx="591">
                  <c:v>207.91849193995364</c:v>
                </c:pt>
                <c:pt idx="592">
                  <c:v>207.95409871982599</c:v>
                </c:pt>
                <c:pt idx="593">
                  <c:v>207.9719212347068</c:v>
                </c:pt>
                <c:pt idx="594">
                  <c:v>207.98975649955077</c:v>
                </c:pt>
                <c:pt idx="595">
                  <c:v>208.00760451435784</c:v>
                </c:pt>
                <c:pt idx="596">
                  <c:v>208.04333879386138</c:v>
                </c:pt>
                <c:pt idx="597">
                  <c:v>208.0791240732174</c:v>
                </c:pt>
                <c:pt idx="598">
                  <c:v>208.09703583784011</c:v>
                </c:pt>
                <c:pt idx="599">
                  <c:v>208.11496035242595</c:v>
                </c:pt>
                <c:pt idx="600">
                  <c:v>208.13289761697484</c:v>
                </c:pt>
                <c:pt idx="601">
                  <c:v>208.16881039596205</c:v>
                </c:pt>
                <c:pt idx="602">
                  <c:v>208.20477417480166</c:v>
                </c:pt>
                <c:pt idx="603">
                  <c:v>208.22277518916621</c:v>
                </c:pt>
                <c:pt idx="604">
                  <c:v>208.24078895349393</c:v>
                </c:pt>
                <c:pt idx="605">
                  <c:v>208.25881546778467</c:v>
                </c:pt>
                <c:pt idx="606">
                  <c:v>208.27685473203849</c:v>
                </c:pt>
                <c:pt idx="607">
                  <c:v>208.31297151043569</c:v>
                </c:pt>
                <c:pt idx="608">
                  <c:v>208.3310490245789</c:v>
                </c:pt>
                <c:pt idx="609">
                  <c:v>208.43978185866388</c:v>
                </c:pt>
                <c:pt idx="610">
                  <c:v>208.45794862254894</c:v>
                </c:pt>
                <c:pt idx="611">
                  <c:v>208.51252541398284</c:v>
                </c:pt>
                <c:pt idx="612">
                  <c:v>208.567216955085</c:v>
                </c:pt>
                <c:pt idx="613">
                  <c:v>208.58547296871183</c:v>
                </c:pt>
                <c:pt idx="614">
                  <c:v>208.60374173230178</c:v>
                </c:pt>
                <c:pt idx="615">
                  <c:v>208.65862452285063</c:v>
                </c:pt>
                <c:pt idx="616">
                  <c:v>208.7136220630675</c:v>
                </c:pt>
                <c:pt idx="617">
                  <c:v>208.84239590561617</c:v>
                </c:pt>
                <c:pt idx="618">
                  <c:v>208.91626145768976</c:v>
                </c:pt>
                <c:pt idx="619">
                  <c:v>208.95327073350518</c:v>
                </c:pt>
                <c:pt idx="620">
                  <c:v>208.97179449635755</c:v>
                </c:pt>
                <c:pt idx="621">
                  <c:v>209.08320482269767</c:v>
                </c:pt>
                <c:pt idx="622">
                  <c:v>209.10181783529194</c:v>
                </c:pt>
                <c:pt idx="623">
                  <c:v>209.13908211036977</c:v>
                </c:pt>
                <c:pt idx="624">
                  <c:v>209.19507414771002</c:v>
                </c:pt>
                <c:pt idx="625">
                  <c:v>209.21376366008292</c:v>
                </c:pt>
                <c:pt idx="626">
                  <c:v>209.23246592241912</c:v>
                </c:pt>
                <c:pt idx="627">
                  <c:v>209.28864920920608</c:v>
                </c:pt>
                <c:pt idx="628">
                  <c:v>209.32616848354638</c:v>
                </c:pt>
                <c:pt idx="629">
                  <c:v>209.34494724566122</c:v>
                </c:pt>
                <c:pt idx="630">
                  <c:v>209.36373875773916</c:v>
                </c:pt>
                <c:pt idx="631">
                  <c:v>209.47675557943219</c:v>
                </c:pt>
                <c:pt idx="632">
                  <c:v>209.49563634125201</c:v>
                </c:pt>
                <c:pt idx="633">
                  <c:v>209.59023139979763</c:v>
                </c:pt>
                <c:pt idx="634">
                  <c:v>209.6091886613961</c:v>
                </c:pt>
                <c:pt idx="635">
                  <c:v>209.62815867295774</c:v>
                </c:pt>
                <c:pt idx="636">
                  <c:v>209.64714143448245</c:v>
                </c:pt>
                <c:pt idx="637">
                  <c:v>209.68514520742127</c:v>
                </c:pt>
                <c:pt idx="638">
                  <c:v>209.72319998021257</c:v>
                </c:pt>
                <c:pt idx="639">
                  <c:v>209.74224649155286</c:v>
                </c:pt>
                <c:pt idx="640">
                  <c:v>209.76130575285632</c:v>
                </c:pt>
                <c:pt idx="641">
                  <c:v>209.83767029770127</c:v>
                </c:pt>
                <c:pt idx="642">
                  <c:v>209.8759290699025</c:v>
                </c:pt>
                <c:pt idx="643">
                  <c:v>209.8950775809478</c:v>
                </c:pt>
                <c:pt idx="644">
                  <c:v>209.91423884195621</c:v>
                </c:pt>
                <c:pt idx="645">
                  <c:v>209.95259961386233</c:v>
                </c:pt>
                <c:pt idx="646">
                  <c:v>209.97179912476008</c:v>
                </c:pt>
                <c:pt idx="647">
                  <c:v>209.99101138562105</c:v>
                </c:pt>
                <c:pt idx="648">
                  <c:v>210.01023639644501</c:v>
                </c:pt>
                <c:pt idx="649">
                  <c:v>210.02947415723213</c:v>
                </c:pt>
                <c:pt idx="650">
                  <c:v>210.04872466798233</c:v>
                </c:pt>
                <c:pt idx="651">
                  <c:v>210.06798792869571</c:v>
                </c:pt>
                <c:pt idx="652">
                  <c:v>210.10655270001175</c:v>
                </c:pt>
                <c:pt idx="653">
                  <c:v>210.14516847118028</c:v>
                </c:pt>
                <c:pt idx="654">
                  <c:v>210.16449548170928</c:v>
                </c:pt>
                <c:pt idx="655">
                  <c:v>210.20318775265653</c:v>
                </c:pt>
                <c:pt idx="656">
                  <c:v>210.24193102345626</c:v>
                </c:pt>
                <c:pt idx="657">
                  <c:v>210.28072529410846</c:v>
                </c:pt>
                <c:pt idx="658">
                  <c:v>210.30014155437934</c:v>
                </c:pt>
                <c:pt idx="659">
                  <c:v>210.33901232481023</c:v>
                </c:pt>
                <c:pt idx="660">
                  <c:v>210.35846683497044</c:v>
                </c:pt>
                <c:pt idx="661">
                  <c:v>210.37793409509368</c:v>
                </c:pt>
                <c:pt idx="662">
                  <c:v>210.39741410518008</c:v>
                </c:pt>
                <c:pt idx="663">
                  <c:v>210.41690686522961</c:v>
                </c:pt>
                <c:pt idx="664">
                  <c:v>210.43641237524221</c:v>
                </c:pt>
                <c:pt idx="665">
                  <c:v>210.45593063521795</c:v>
                </c:pt>
                <c:pt idx="666">
                  <c:v>210.47546164515677</c:v>
                </c:pt>
                <c:pt idx="667">
                  <c:v>210.49500540505878</c:v>
                </c:pt>
                <c:pt idx="668">
                  <c:v>210.5341311747521</c:v>
                </c:pt>
                <c:pt idx="669">
                  <c:v>210.55371318454343</c:v>
                </c:pt>
                <c:pt idx="670">
                  <c:v>210.57330794429794</c:v>
                </c:pt>
                <c:pt idx="671">
                  <c:v>210.63216872333999</c:v>
                </c:pt>
                <c:pt idx="672">
                  <c:v>210.67147299251701</c:v>
                </c:pt>
                <c:pt idx="673">
                  <c:v>210.71082826154648</c:v>
                </c:pt>
                <c:pt idx="674">
                  <c:v>210.73052502100592</c:v>
                </c:pt>
                <c:pt idx="675">
                  <c:v>210.76995678981413</c:v>
                </c:pt>
                <c:pt idx="676">
                  <c:v>210.78969179916285</c:v>
                </c:pt>
                <c:pt idx="677">
                  <c:v>210.80943955847488</c:v>
                </c:pt>
                <c:pt idx="678">
                  <c:v>210.84897332698799</c:v>
                </c:pt>
                <c:pt idx="679">
                  <c:v>210.90836960448115</c:v>
                </c:pt>
                <c:pt idx="680">
                  <c:v>210.94803087262554</c:v>
                </c:pt>
                <c:pt idx="681">
                  <c:v>210.98774314062234</c:v>
                </c:pt>
                <c:pt idx="682">
                  <c:v>211.06732067617341</c:v>
                </c:pt>
                <c:pt idx="683">
                  <c:v>211.08724693496899</c:v>
                </c:pt>
                <c:pt idx="684">
                  <c:v>211.12713770244952</c:v>
                </c:pt>
                <c:pt idx="685">
                  <c:v>211.16707946978244</c:v>
                </c:pt>
                <c:pt idx="686">
                  <c:v>211.18706947839365</c:v>
                </c:pt>
                <c:pt idx="687">
                  <c:v>211.20707223696789</c:v>
                </c:pt>
                <c:pt idx="688">
                  <c:v>211.22708774550534</c:v>
                </c:pt>
                <c:pt idx="689">
                  <c:v>211.26715701246954</c:v>
                </c:pt>
                <c:pt idx="690">
                  <c:v>211.28721077089628</c:v>
                </c:pt>
                <c:pt idx="691">
                  <c:v>211.32735653763925</c:v>
                </c:pt>
                <c:pt idx="692">
                  <c:v>211.34744854595536</c:v>
                </c:pt>
                <c:pt idx="693">
                  <c:v>211.36755330423458</c:v>
                </c:pt>
                <c:pt idx="694">
                  <c:v>211.38767081247696</c:v>
                </c:pt>
                <c:pt idx="695">
                  <c:v>211.40780107068241</c:v>
                </c:pt>
                <c:pt idx="696">
                  <c:v>211.5086436111566</c:v>
                </c:pt>
                <c:pt idx="697">
                  <c:v>211.58954714287214</c:v>
                </c:pt>
                <c:pt idx="698">
                  <c:v>211.63007540850859</c:v>
                </c:pt>
                <c:pt idx="699">
                  <c:v>211.65035866627156</c:v>
                </c:pt>
                <c:pt idx="700">
                  <c:v>211.69096343168675</c:v>
                </c:pt>
                <c:pt idx="701">
                  <c:v>211.71128493933898</c:v>
                </c:pt>
                <c:pt idx="702">
                  <c:v>211.7316191969544</c:v>
                </c:pt>
                <c:pt idx="703">
                  <c:v>211.75196620453295</c:v>
                </c:pt>
                <c:pt idx="704">
                  <c:v>211.79269846957934</c:v>
                </c:pt>
                <c:pt idx="705">
                  <c:v>211.81308372704714</c:v>
                </c:pt>
                <c:pt idx="706">
                  <c:v>211.83348173447817</c:v>
                </c:pt>
                <c:pt idx="707">
                  <c:v>211.8538924918723</c:v>
                </c:pt>
                <c:pt idx="708">
                  <c:v>211.93566302107993</c:v>
                </c:pt>
                <c:pt idx="709">
                  <c:v>211.95613752828976</c:v>
                </c:pt>
                <c:pt idx="710">
                  <c:v>211.97662478546252</c:v>
                </c:pt>
                <c:pt idx="711">
                  <c:v>212.01763754969758</c:v>
                </c:pt>
                <c:pt idx="712">
                  <c:v>212.12039258463972</c:v>
                </c:pt>
                <c:pt idx="713">
                  <c:v>212.16158384835836</c:v>
                </c:pt>
                <c:pt idx="714">
                  <c:v>212.18219860516243</c:v>
                </c:pt>
                <c:pt idx="715">
                  <c:v>212.2028261119296</c:v>
                </c:pt>
                <c:pt idx="716">
                  <c:v>212.22346636865984</c:v>
                </c:pt>
                <c:pt idx="717">
                  <c:v>212.26478513200971</c:v>
                </c:pt>
                <c:pt idx="718">
                  <c:v>212.28546363862938</c:v>
                </c:pt>
                <c:pt idx="719">
                  <c:v>212.32685890175796</c:v>
                </c:pt>
                <c:pt idx="720">
                  <c:v>212.38904742117427</c:v>
                </c:pt>
                <c:pt idx="721">
                  <c:v>212.4098024275726</c:v>
                </c:pt>
                <c:pt idx="722">
                  <c:v>212.43057018393409</c:v>
                </c:pt>
                <c:pt idx="723">
                  <c:v>212.45135069025864</c:v>
                </c:pt>
                <c:pt idx="724">
                  <c:v>212.49294995279726</c:v>
                </c:pt>
                <c:pt idx="725">
                  <c:v>212.51376870901109</c:v>
                </c:pt>
                <c:pt idx="726">
                  <c:v>212.53460021518816</c:v>
                </c:pt>
                <c:pt idx="727">
                  <c:v>212.55544447132837</c:v>
                </c:pt>
                <c:pt idx="728">
                  <c:v>212.59717123349805</c:v>
                </c:pt>
                <c:pt idx="729">
                  <c:v>212.61805373952757</c:v>
                </c:pt>
                <c:pt idx="730">
                  <c:v>212.65985700147604</c:v>
                </c:pt>
                <c:pt idx="731">
                  <c:v>212.68077775739499</c:v>
                </c:pt>
                <c:pt idx="732">
                  <c:v>212.70171126327693</c:v>
                </c:pt>
                <c:pt idx="733">
                  <c:v>212.74361652493033</c:v>
                </c:pt>
                <c:pt idx="734">
                  <c:v>212.7645882807017</c:v>
                </c:pt>
                <c:pt idx="735">
                  <c:v>212.78557278643621</c:v>
                </c:pt>
                <c:pt idx="736">
                  <c:v>212.82758004779464</c:v>
                </c:pt>
                <c:pt idx="737">
                  <c:v>212.84860280341843</c:v>
                </c:pt>
                <c:pt idx="738">
                  <c:v>212.86963830900541</c:v>
                </c:pt>
                <c:pt idx="739">
                  <c:v>212.91174757006871</c:v>
                </c:pt>
                <c:pt idx="740">
                  <c:v>212.93282132554504</c:v>
                </c:pt>
                <c:pt idx="741">
                  <c:v>213.0172438470816</c:v>
                </c:pt>
                <c:pt idx="742">
                  <c:v>213.03838135237356</c:v>
                </c:pt>
                <c:pt idx="743">
                  <c:v>213.08069461284668</c:v>
                </c:pt>
                <c:pt idx="744">
                  <c:v>213.12305887317237</c:v>
                </c:pt>
                <c:pt idx="745">
                  <c:v>213.14426012827991</c:v>
                </c:pt>
                <c:pt idx="746">
                  <c:v>213.18670088838437</c:v>
                </c:pt>
                <c:pt idx="747">
                  <c:v>213.20794039338122</c:v>
                </c:pt>
                <c:pt idx="748">
                  <c:v>213.22919264834118</c:v>
                </c:pt>
                <c:pt idx="749">
                  <c:v>213.25045765326439</c:v>
                </c:pt>
                <c:pt idx="750">
                  <c:v>213.29302591300001</c:v>
                </c:pt>
                <c:pt idx="751">
                  <c:v>213.37831543202861</c:v>
                </c:pt>
                <c:pt idx="752">
                  <c:v>213.39966968669361</c:v>
                </c:pt>
                <c:pt idx="753">
                  <c:v>213.4424164459129</c:v>
                </c:pt>
                <c:pt idx="754">
                  <c:v>213.46380895046721</c:v>
                </c:pt>
                <c:pt idx="755">
                  <c:v>213.48521420498463</c:v>
                </c:pt>
                <c:pt idx="756">
                  <c:v>213.50663220946518</c:v>
                </c:pt>
                <c:pt idx="757">
                  <c:v>213.52806296390884</c:v>
                </c:pt>
                <c:pt idx="758">
                  <c:v>213.54950646831563</c:v>
                </c:pt>
                <c:pt idx="759">
                  <c:v>213.57096272268558</c:v>
                </c:pt>
                <c:pt idx="760">
                  <c:v>213.59243172701861</c:v>
                </c:pt>
                <c:pt idx="761">
                  <c:v>213.61391348131474</c:v>
                </c:pt>
                <c:pt idx="762">
                  <c:v>213.6569152397964</c:v>
                </c:pt>
                <c:pt idx="763">
                  <c:v>213.69996799813057</c:v>
                </c:pt>
                <c:pt idx="764">
                  <c:v>213.72151350224235</c:v>
                </c:pt>
                <c:pt idx="765">
                  <c:v>213.74307175631716</c:v>
                </c:pt>
                <c:pt idx="766">
                  <c:v>213.78622651435631</c:v>
                </c:pt>
                <c:pt idx="767">
                  <c:v>213.80782301832059</c:v>
                </c:pt>
                <c:pt idx="768">
                  <c:v>213.82943227224791</c:v>
                </c:pt>
                <c:pt idx="769">
                  <c:v>213.87268902999199</c:v>
                </c:pt>
                <c:pt idx="770">
                  <c:v>213.89433653380868</c:v>
                </c:pt>
                <c:pt idx="771">
                  <c:v>213.91599678758851</c:v>
                </c:pt>
                <c:pt idx="772">
                  <c:v>213.95935554503754</c:v>
                </c:pt>
                <c:pt idx="773">
                  <c:v>213.98105404870671</c:v>
                </c:pt>
                <c:pt idx="774">
                  <c:v>214.00276530233901</c:v>
                </c:pt>
                <c:pt idx="775">
                  <c:v>214.06797556301464</c:v>
                </c:pt>
                <c:pt idx="776">
                  <c:v>214.13330057335835</c:v>
                </c:pt>
                <c:pt idx="777">
                  <c:v>214.15510107673254</c:v>
                </c:pt>
                <c:pt idx="778">
                  <c:v>214.19874033337021</c:v>
                </c:pt>
                <c:pt idx="779">
                  <c:v>214.22057908663371</c:v>
                </c:pt>
                <c:pt idx="780">
                  <c:v>214.24243058986031</c:v>
                </c:pt>
                <c:pt idx="781">
                  <c:v>214.26429484305004</c:v>
                </c:pt>
                <c:pt idx="782">
                  <c:v>214.28617184620293</c:v>
                </c:pt>
                <c:pt idx="783">
                  <c:v>214.30806159931888</c:v>
                </c:pt>
                <c:pt idx="784">
                  <c:v>214.35187935544027</c:v>
                </c:pt>
                <c:pt idx="785">
                  <c:v>214.4396678672403</c:v>
                </c:pt>
                <c:pt idx="786">
                  <c:v>214.46164687009818</c:v>
                </c:pt>
                <c:pt idx="787">
                  <c:v>214.48363862291907</c:v>
                </c:pt>
                <c:pt idx="788">
                  <c:v>214.52766037845029</c:v>
                </c:pt>
                <c:pt idx="789">
                  <c:v>214.54969038116056</c:v>
                </c:pt>
                <c:pt idx="790">
                  <c:v>214.57173313383402</c:v>
                </c:pt>
                <c:pt idx="791">
                  <c:v>214.59378863647055</c:v>
                </c:pt>
                <c:pt idx="792">
                  <c:v>214.61585688907019</c:v>
                </c:pt>
                <c:pt idx="793">
                  <c:v>214.66003164415881</c:v>
                </c:pt>
                <c:pt idx="794">
                  <c:v>214.68213814664787</c:v>
                </c:pt>
                <c:pt idx="795">
                  <c:v>214.70425739909999</c:v>
                </c:pt>
                <c:pt idx="796">
                  <c:v>214.79286190853978</c:v>
                </c:pt>
                <c:pt idx="797">
                  <c:v>214.81504491080744</c:v>
                </c:pt>
                <c:pt idx="798">
                  <c:v>214.85944916523232</c:v>
                </c:pt>
                <c:pt idx="799">
                  <c:v>214.94841067363944</c:v>
                </c:pt>
                <c:pt idx="800">
                  <c:v>214.9706829256489</c:v>
                </c:pt>
                <c:pt idx="801">
                  <c:v>215.03757618145636</c:v>
                </c:pt>
                <c:pt idx="802">
                  <c:v>215.08223543514362</c:v>
                </c:pt>
                <c:pt idx="803">
                  <c:v>215.10458418693182</c:v>
                </c:pt>
                <c:pt idx="804">
                  <c:v>215.12694568868329</c:v>
                </c:pt>
                <c:pt idx="805">
                  <c:v>215.17170694207547</c:v>
                </c:pt>
                <c:pt idx="806">
                  <c:v>215.21651919532002</c:v>
                </c:pt>
                <c:pt idx="807">
                  <c:v>215.2389444468871</c:v>
                </c:pt>
                <c:pt idx="808">
                  <c:v>215.26138244841721</c:v>
                </c:pt>
                <c:pt idx="809">
                  <c:v>215.28383319991042</c:v>
                </c:pt>
                <c:pt idx="810">
                  <c:v>215.30629670136682</c:v>
                </c:pt>
                <c:pt idx="811">
                  <c:v>215.32877295278635</c:v>
                </c:pt>
                <c:pt idx="812">
                  <c:v>215.3512619541689</c:v>
                </c:pt>
                <c:pt idx="813">
                  <c:v>215.37376370551459</c:v>
                </c:pt>
                <c:pt idx="814">
                  <c:v>215.39627820682347</c:v>
                </c:pt>
                <c:pt idx="815">
                  <c:v>215.41880545809545</c:v>
                </c:pt>
                <c:pt idx="816">
                  <c:v>215.4638982105287</c:v>
                </c:pt>
                <c:pt idx="817">
                  <c:v>215.48646371169005</c:v>
                </c:pt>
                <c:pt idx="818">
                  <c:v>215.50904196281445</c:v>
                </c:pt>
                <c:pt idx="819">
                  <c:v>215.53163296390198</c:v>
                </c:pt>
                <c:pt idx="820">
                  <c:v>215.55423671495268</c:v>
                </c:pt>
                <c:pt idx="821">
                  <c:v>215.59948246694339</c:v>
                </c:pt>
                <c:pt idx="822">
                  <c:v>215.62212446788345</c:v>
                </c:pt>
                <c:pt idx="823">
                  <c:v>215.66744671965284</c:v>
                </c:pt>
                <c:pt idx="824">
                  <c:v>215.69012697048228</c:v>
                </c:pt>
                <c:pt idx="825">
                  <c:v>215.71281997127477</c:v>
                </c:pt>
                <c:pt idx="826">
                  <c:v>215.89482297628717</c:v>
                </c:pt>
                <c:pt idx="827">
                  <c:v>215.91763072674772</c:v>
                </c:pt>
                <c:pt idx="828">
                  <c:v>215.96328447755826</c:v>
                </c:pt>
                <c:pt idx="829">
                  <c:v>216.05474497873681</c:v>
                </c:pt>
                <c:pt idx="830">
                  <c:v>216.07764197893925</c:v>
                </c:pt>
                <c:pt idx="831">
                  <c:v>216.10055172910472</c:v>
                </c:pt>
                <c:pt idx="832">
                  <c:v>216.14640947932523</c:v>
                </c:pt>
                <c:pt idx="833">
                  <c:v>216.19231822939815</c:v>
                </c:pt>
                <c:pt idx="834">
                  <c:v>216.21529172937923</c:v>
                </c:pt>
                <c:pt idx="835">
                  <c:v>216.23827797932358</c:v>
                </c:pt>
                <c:pt idx="836">
                  <c:v>216.35340047849169</c:v>
                </c:pt>
                <c:pt idx="837">
                  <c:v>216.37646322821465</c:v>
                </c:pt>
                <c:pt idx="838">
                  <c:v>216.39953872790073</c:v>
                </c:pt>
                <c:pt idx="839">
                  <c:v>216.53825947524285</c:v>
                </c:pt>
                <c:pt idx="840">
                  <c:v>216.56142422467079</c:v>
                </c:pt>
                <c:pt idx="841">
                  <c:v>216.58460172406177</c:v>
                </c:pt>
                <c:pt idx="842">
                  <c:v>216.70068047046391</c:v>
                </c:pt>
                <c:pt idx="843">
                  <c:v>216.72393446963366</c:v>
                </c:pt>
                <c:pt idx="844">
                  <c:v>216.74720121876658</c:v>
                </c:pt>
                <c:pt idx="845">
                  <c:v>216.86372621387781</c:v>
                </c:pt>
                <c:pt idx="846">
                  <c:v>216.88706946278947</c:v>
                </c:pt>
                <c:pt idx="847">
                  <c:v>216.95717570930296</c:v>
                </c:pt>
                <c:pt idx="848">
                  <c:v>217.02739670548465</c:v>
                </c:pt>
                <c:pt idx="849">
                  <c:v>217.05082920413801</c:v>
                </c:pt>
                <c:pt idx="850">
                  <c:v>217.12120319987707</c:v>
                </c:pt>
                <c:pt idx="851">
                  <c:v>217.16818294685206</c:v>
                </c:pt>
                <c:pt idx="852">
                  <c:v>217.21521369367952</c:v>
                </c:pt>
                <c:pt idx="853">
                  <c:v>217.35661193327675</c:v>
                </c:pt>
                <c:pt idx="854">
                  <c:v>217.38022293141387</c:v>
                </c:pt>
                <c:pt idx="855">
                  <c:v>217.40384667951409</c:v>
                </c:pt>
                <c:pt idx="856">
                  <c:v>217.52215666946208</c:v>
                </c:pt>
                <c:pt idx="857">
                  <c:v>217.54585691734101</c:v>
                </c:pt>
                <c:pt idx="858">
                  <c:v>217.68832615384031</c:v>
                </c:pt>
                <c:pt idx="859">
                  <c:v>217.71211565146106</c:v>
                </c:pt>
                <c:pt idx="860">
                  <c:v>217.80740114157544</c:v>
                </c:pt>
                <c:pt idx="861">
                  <c:v>217.85512038641141</c:v>
                </c:pt>
                <c:pt idx="862">
                  <c:v>217.87899913377402</c:v>
                </c:pt>
                <c:pt idx="863">
                  <c:v>217.97464162285567</c:v>
                </c:pt>
                <c:pt idx="864">
                  <c:v>217.99858412003391</c:v>
                </c:pt>
                <c:pt idx="865">
                  <c:v>218.02253936717531</c:v>
                </c:pt>
                <c:pt idx="866">
                  <c:v>218.04650736427973</c:v>
                </c:pt>
                <c:pt idx="867">
                  <c:v>218.190583096132</c:v>
                </c:pt>
                <c:pt idx="868">
                  <c:v>218.21464034297836</c:v>
                </c:pt>
                <c:pt idx="869">
                  <c:v>218.26279308656032</c:v>
                </c:pt>
                <c:pt idx="870">
                  <c:v>218.28688858329602</c:v>
                </c:pt>
                <c:pt idx="871">
                  <c:v>218.31099682999479</c:v>
                </c:pt>
                <c:pt idx="872">
                  <c:v>218.33511782665667</c:v>
                </c:pt>
                <c:pt idx="873">
                  <c:v>218.35925157328168</c:v>
                </c:pt>
                <c:pt idx="874">
                  <c:v>218.38339806986983</c:v>
                </c:pt>
                <c:pt idx="875">
                  <c:v>218.43172931293552</c:v>
                </c:pt>
                <c:pt idx="876">
                  <c:v>218.50432180225735</c:v>
                </c:pt>
                <c:pt idx="877">
                  <c:v>218.52854479862421</c:v>
                </c:pt>
                <c:pt idx="878">
                  <c:v>218.55278054495417</c:v>
                </c:pt>
                <c:pt idx="879">
                  <c:v>218.62556428372275</c:v>
                </c:pt>
                <c:pt idx="880">
                  <c:v>218.67415052605079</c:v>
                </c:pt>
                <c:pt idx="881">
                  <c:v>218.69846277215953</c:v>
                </c:pt>
                <c:pt idx="882">
                  <c:v>218.72278776823134</c:v>
                </c:pt>
                <c:pt idx="883">
                  <c:v>218.74712551426626</c:v>
                </c:pt>
                <c:pt idx="884">
                  <c:v>218.77147601026437</c:v>
                </c:pt>
                <c:pt idx="885">
                  <c:v>218.82021525214981</c:v>
                </c:pt>
                <c:pt idx="886">
                  <c:v>218.84460399803717</c:v>
                </c:pt>
                <c:pt idx="887">
                  <c:v>218.86900549388773</c:v>
                </c:pt>
                <c:pt idx="888">
                  <c:v>218.89341973970139</c:v>
                </c:pt>
                <c:pt idx="889">
                  <c:v>218.94228648121808</c:v>
                </c:pt>
                <c:pt idx="890">
                  <c:v>218.99120422258719</c:v>
                </c:pt>
                <c:pt idx="891">
                  <c:v>219.01568221821643</c:v>
                </c:pt>
                <c:pt idx="892">
                  <c:v>219.04017296380874</c:v>
                </c:pt>
                <c:pt idx="893">
                  <c:v>219.06467645936431</c:v>
                </c:pt>
                <c:pt idx="894">
                  <c:v>219.08919270488289</c:v>
                </c:pt>
                <c:pt idx="895">
                  <c:v>219.11372170036458</c:v>
                </c:pt>
                <c:pt idx="896">
                  <c:v>219.13826344580949</c:v>
                </c:pt>
                <c:pt idx="897">
                  <c:v>219.16281794121744</c:v>
                </c:pt>
                <c:pt idx="898">
                  <c:v>219.18738518658853</c:v>
                </c:pt>
                <c:pt idx="899">
                  <c:v>219.21196518192269</c:v>
                </c:pt>
                <c:pt idx="900">
                  <c:v>219.23655792722008</c:v>
                </c:pt>
                <c:pt idx="901">
                  <c:v>219.26116342248051</c:v>
                </c:pt>
                <c:pt idx="902">
                  <c:v>219.35971290315348</c:v>
                </c:pt>
                <c:pt idx="903">
                  <c:v>219.38438214822958</c:v>
                </c:pt>
                <c:pt idx="904">
                  <c:v>219.40906414326861</c:v>
                </c:pt>
                <c:pt idx="905">
                  <c:v>219.43375888827097</c:v>
                </c:pt>
                <c:pt idx="906">
                  <c:v>219.45846638323644</c:v>
                </c:pt>
                <c:pt idx="907">
                  <c:v>219.48318662816484</c:v>
                </c:pt>
                <c:pt idx="908">
                  <c:v>219.53266536791128</c:v>
                </c:pt>
                <c:pt idx="909">
                  <c:v>219.60697910225429</c:v>
                </c:pt>
                <c:pt idx="910">
                  <c:v>219.63177584696152</c:v>
                </c:pt>
                <c:pt idx="911">
                  <c:v>219.70624258086195</c:v>
                </c:pt>
                <c:pt idx="912">
                  <c:v>219.73109032542166</c:v>
                </c:pt>
                <c:pt idx="913">
                  <c:v>219.75595081994445</c:v>
                </c:pt>
                <c:pt idx="914">
                  <c:v>219.78082406443045</c:v>
                </c:pt>
                <c:pt idx="915">
                  <c:v>219.80571005887955</c:v>
                </c:pt>
                <c:pt idx="916">
                  <c:v>219.83060880329174</c:v>
                </c:pt>
                <c:pt idx="917">
                  <c:v>219.85552029766703</c:v>
                </c:pt>
                <c:pt idx="918">
                  <c:v>219.88044454200551</c:v>
                </c:pt>
                <c:pt idx="919">
                  <c:v>219.93033128057169</c:v>
                </c:pt>
                <c:pt idx="920">
                  <c:v>219.95529377479949</c:v>
                </c:pt>
                <c:pt idx="921">
                  <c:v>219.98026901899044</c:v>
                </c:pt>
                <c:pt idx="922">
                  <c:v>220.00525701314442</c:v>
                </c:pt>
                <c:pt idx="923">
                  <c:v>220.03025775726158</c:v>
                </c:pt>
                <c:pt idx="924">
                  <c:v>220.05527125134179</c:v>
                </c:pt>
                <c:pt idx="925">
                  <c:v>220.10533648939176</c:v>
                </c:pt>
                <c:pt idx="926">
                  <c:v>220.13038823336132</c:v>
                </c:pt>
                <c:pt idx="927">
                  <c:v>220.25583820265629</c:v>
                </c:pt>
                <c:pt idx="928">
                  <c:v>220.28096644640468</c:v>
                </c:pt>
                <c:pt idx="929">
                  <c:v>220.30610744011614</c:v>
                </c:pt>
                <c:pt idx="930">
                  <c:v>220.35642767742843</c:v>
                </c:pt>
                <c:pt idx="931">
                  <c:v>220.43200365812021</c:v>
                </c:pt>
                <c:pt idx="932">
                  <c:v>220.45722115161044</c:v>
                </c:pt>
                <c:pt idx="933">
                  <c:v>220.48245139506372</c:v>
                </c:pt>
                <c:pt idx="934">
                  <c:v>220.50769438848013</c:v>
                </c:pt>
                <c:pt idx="935">
                  <c:v>220.53295013185962</c:v>
                </c:pt>
                <c:pt idx="936">
                  <c:v>220.55821862520236</c:v>
                </c:pt>
                <c:pt idx="937">
                  <c:v>220.60879386177697</c:v>
                </c:pt>
                <c:pt idx="938">
                  <c:v>220.63410060500902</c:v>
                </c:pt>
                <c:pt idx="939">
                  <c:v>220.68475234136235</c:v>
                </c:pt>
                <c:pt idx="940">
                  <c:v>220.71009733448381</c:v>
                </c:pt>
                <c:pt idx="941">
                  <c:v>220.76082557061591</c:v>
                </c:pt>
                <c:pt idx="942">
                  <c:v>220.78620881362667</c:v>
                </c:pt>
                <c:pt idx="943">
                  <c:v>220.81160480660049</c:v>
                </c:pt>
                <c:pt idx="944">
                  <c:v>220.88786928530081</c:v>
                </c:pt>
                <c:pt idx="945">
                  <c:v>220.93877602091661</c:v>
                </c:pt>
                <c:pt idx="946">
                  <c:v>220.96424851366919</c:v>
                </c:pt>
                <c:pt idx="947">
                  <c:v>220.98973375638482</c:v>
                </c:pt>
                <c:pt idx="948">
                  <c:v>221.04074249170554</c:v>
                </c:pt>
                <c:pt idx="949">
                  <c:v>221.0662659843106</c:v>
                </c:pt>
                <c:pt idx="950">
                  <c:v>221.09180222687874</c:v>
                </c:pt>
                <c:pt idx="951">
                  <c:v>221.1173512194101</c:v>
                </c:pt>
                <c:pt idx="952">
                  <c:v>221.1429129619045</c:v>
                </c:pt>
                <c:pt idx="953">
                  <c:v>221.16848745436204</c:v>
                </c:pt>
                <c:pt idx="954">
                  <c:v>221.24528743151333</c:v>
                </c:pt>
                <c:pt idx="955">
                  <c:v>221.27091292382335</c:v>
                </c:pt>
                <c:pt idx="956">
                  <c:v>221.29655116609641</c:v>
                </c:pt>
                <c:pt idx="957">
                  <c:v>221.32220215833274</c:v>
                </c:pt>
                <c:pt idx="958">
                  <c:v>221.34786590053204</c:v>
                </c:pt>
                <c:pt idx="959">
                  <c:v>221.37354239269459</c:v>
                </c:pt>
                <c:pt idx="960">
                  <c:v>221.39923163482018</c:v>
                </c:pt>
                <c:pt idx="961">
                  <c:v>221.45064836896077</c:v>
                </c:pt>
                <c:pt idx="962">
                  <c:v>221.47637586097571</c:v>
                </c:pt>
                <c:pt idx="963">
                  <c:v>221.50211610295383</c:v>
                </c:pt>
                <c:pt idx="964">
                  <c:v>221.52786909489498</c:v>
                </c:pt>
                <c:pt idx="965">
                  <c:v>221.60520457049731</c:v>
                </c:pt>
                <c:pt idx="966">
                  <c:v>221.63100856229102</c:v>
                </c:pt>
                <c:pt idx="967">
                  <c:v>221.68265479576769</c:v>
                </c:pt>
                <c:pt idx="968">
                  <c:v>221.70849703745077</c:v>
                </c:pt>
                <c:pt idx="969">
                  <c:v>221.78610026227858</c:v>
                </c:pt>
                <c:pt idx="970">
                  <c:v>221.81199350381411</c:v>
                </c:pt>
                <c:pt idx="971">
                  <c:v>221.86381823677451</c:v>
                </c:pt>
                <c:pt idx="972">
                  <c:v>221.8897497281994</c:v>
                </c:pt>
                <c:pt idx="973">
                  <c:v>222.01959843477053</c:v>
                </c:pt>
                <c:pt idx="974">
                  <c:v>222.07162716714083</c:v>
                </c:pt>
                <c:pt idx="975">
                  <c:v>222.09766065827068</c:v>
                </c:pt>
                <c:pt idx="976">
                  <c:v>222.12370689936361</c:v>
                </c:pt>
                <c:pt idx="977">
                  <c:v>222.1758376314389</c:v>
                </c:pt>
                <c:pt idx="978">
                  <c:v>222.20192212242122</c:v>
                </c:pt>
                <c:pt idx="979">
                  <c:v>222.25412935427522</c:v>
                </c:pt>
                <c:pt idx="980">
                  <c:v>222.28025209514681</c:v>
                </c:pt>
                <c:pt idx="981">
                  <c:v>222.30638758598167</c:v>
                </c:pt>
                <c:pt idx="982">
                  <c:v>222.33253582677958</c:v>
                </c:pt>
                <c:pt idx="983">
                  <c:v>222.35869681754065</c:v>
                </c:pt>
                <c:pt idx="984">
                  <c:v>222.38487055826477</c:v>
                </c:pt>
                <c:pt idx="985">
                  <c:v>222.43725628960237</c:v>
                </c:pt>
                <c:pt idx="986">
                  <c:v>222.51593051133224</c:v>
                </c:pt>
                <c:pt idx="987">
                  <c:v>222.54218075183513</c:v>
                </c:pt>
                <c:pt idx="988">
                  <c:v>222.56844374230113</c:v>
                </c:pt>
                <c:pt idx="989">
                  <c:v>222.62100797312243</c:v>
                </c:pt>
                <c:pt idx="990">
                  <c:v>222.6473092134778</c:v>
                </c:pt>
                <c:pt idx="991">
                  <c:v>222.67362320379618</c:v>
                </c:pt>
                <c:pt idx="992">
                  <c:v>222.69994994407782</c:v>
                </c:pt>
                <c:pt idx="993">
                  <c:v>222.72628943432252</c:v>
                </c:pt>
                <c:pt idx="994">
                  <c:v>222.75264167453037</c:v>
                </c:pt>
                <c:pt idx="995">
                  <c:v>222.77900666470123</c:v>
                </c:pt>
                <c:pt idx="996">
                  <c:v>222.80538440483537</c:v>
                </c:pt>
                <c:pt idx="997">
                  <c:v>222.83177489493252</c:v>
                </c:pt>
                <c:pt idx="998">
                  <c:v>222.85817813499284</c:v>
                </c:pt>
                <c:pt idx="999">
                  <c:v>222.88459412501621</c:v>
                </c:pt>
                <c:pt idx="1000">
                  <c:v>222.91102286500279</c:v>
                </c:pt>
                <c:pt idx="1001">
                  <c:v>222.93746435495245</c:v>
                </c:pt>
                <c:pt idx="1002">
                  <c:v>222.96391859486519</c:v>
                </c:pt>
                <c:pt idx="1003">
                  <c:v>222.99038558474112</c:v>
                </c:pt>
                <c:pt idx="1004">
                  <c:v>223.0168653245801</c:v>
                </c:pt>
                <c:pt idx="1005">
                  <c:v>223.06986305414748</c:v>
                </c:pt>
                <c:pt idx="1006">
                  <c:v>223.09638104387591</c:v>
                </c:pt>
                <c:pt idx="1007">
                  <c:v>223.12291178356739</c:v>
                </c:pt>
                <c:pt idx="1008">
                  <c:v>223.17601151283978</c:v>
                </c:pt>
                <c:pt idx="1009">
                  <c:v>223.2025805024206</c:v>
                </c:pt>
                <c:pt idx="1010">
                  <c:v>223.22916224196453</c:v>
                </c:pt>
                <c:pt idx="1011">
                  <c:v>223.25575673147162</c:v>
                </c:pt>
                <c:pt idx="1012">
                  <c:v>223.28236397094184</c:v>
                </c:pt>
                <c:pt idx="1013">
                  <c:v>223.3089839603752</c:v>
                </c:pt>
                <c:pt idx="1014">
                  <c:v>223.36226218913123</c:v>
                </c:pt>
                <c:pt idx="1015">
                  <c:v>223.41559141773976</c:v>
                </c:pt>
                <c:pt idx="1016">
                  <c:v>223.44227515698864</c:v>
                </c:pt>
                <c:pt idx="1017">
                  <c:v>223.46897164620071</c:v>
                </c:pt>
                <c:pt idx="1018">
                  <c:v>223.54913761361558</c:v>
                </c:pt>
                <c:pt idx="1019">
                  <c:v>223.5758851026801</c:v>
                </c:pt>
                <c:pt idx="1020">
                  <c:v>223.60264534170773</c:v>
                </c:pt>
                <c:pt idx="1021">
                  <c:v>223.62941833069854</c:v>
                </c:pt>
                <c:pt idx="1022">
                  <c:v>223.7098137974495</c:v>
                </c:pt>
                <c:pt idx="1023">
                  <c:v>223.73663778629276</c:v>
                </c:pt>
                <c:pt idx="1024">
                  <c:v>223.76347452509913</c:v>
                </c:pt>
                <c:pt idx="1025">
                  <c:v>223.79032401386857</c:v>
                </c:pt>
                <c:pt idx="1026">
                  <c:v>223.84406124129691</c:v>
                </c:pt>
                <c:pt idx="1027">
                  <c:v>223.87094897995581</c:v>
                </c:pt>
                <c:pt idx="1028">
                  <c:v>223.89784946857776</c:v>
                </c:pt>
                <c:pt idx="1029">
                  <c:v>223.92476270716276</c:v>
                </c:pt>
                <c:pt idx="1030">
                  <c:v>223.97862743422237</c:v>
                </c:pt>
                <c:pt idx="1031">
                  <c:v>224.00557892269677</c:v>
                </c:pt>
                <c:pt idx="1032">
                  <c:v>224.05952014953502</c:v>
                </c:pt>
                <c:pt idx="1033">
                  <c:v>224.08650988789881</c:v>
                </c:pt>
                <c:pt idx="1034">
                  <c:v>224.11351237622571</c:v>
                </c:pt>
                <c:pt idx="1035">
                  <c:v>224.14052761451578</c:v>
                </c:pt>
                <c:pt idx="1036">
                  <c:v>224.16755560276886</c:v>
                </c:pt>
                <c:pt idx="1037">
                  <c:v>224.19459634098521</c:v>
                </c:pt>
                <c:pt idx="1038">
                  <c:v>224.22164982916459</c:v>
                </c:pt>
                <c:pt idx="1039">
                  <c:v>224.2487160673071</c:v>
                </c:pt>
                <c:pt idx="1040">
                  <c:v>224.30288679348149</c:v>
                </c:pt>
                <c:pt idx="1041">
                  <c:v>224.32999128151337</c:v>
                </c:pt>
                <c:pt idx="1042">
                  <c:v>224.4113812453877</c:v>
                </c:pt>
                <c:pt idx="1043">
                  <c:v>224.43853673327206</c:v>
                </c:pt>
                <c:pt idx="1044">
                  <c:v>224.46570497111955</c:v>
                </c:pt>
                <c:pt idx="1045">
                  <c:v>224.49288595893017</c:v>
                </c:pt>
                <c:pt idx="1046">
                  <c:v>224.52007969670385</c:v>
                </c:pt>
                <c:pt idx="1047">
                  <c:v>224.54728618444068</c:v>
                </c:pt>
                <c:pt idx="1048">
                  <c:v>224.62898214742992</c:v>
                </c:pt>
                <c:pt idx="1049">
                  <c:v>224.68350987257162</c:v>
                </c:pt>
                <c:pt idx="1050">
                  <c:v>224.71079286008714</c:v>
                </c:pt>
                <c:pt idx="1051">
                  <c:v>224.76539708500761</c:v>
                </c:pt>
                <c:pt idx="1052">
                  <c:v>224.82005230978058</c:v>
                </c:pt>
                <c:pt idx="1053">
                  <c:v>224.87475853440594</c:v>
                </c:pt>
                <c:pt idx="1054">
                  <c:v>224.90213077166337</c:v>
                </c:pt>
                <c:pt idx="1055">
                  <c:v>224.95691349606744</c:v>
                </c:pt>
                <c:pt idx="1056">
                  <c:v>225.03918320739703</c:v>
                </c:pt>
                <c:pt idx="1057">
                  <c:v>225.0666319444332</c:v>
                </c:pt>
                <c:pt idx="1058">
                  <c:v>225.20406687906043</c:v>
                </c:pt>
                <c:pt idx="1059">
                  <c:v>225.23159211587526</c:v>
                </c:pt>
                <c:pt idx="1060">
                  <c:v>225.25913010265324</c:v>
                </c:pt>
                <c:pt idx="1061">
                  <c:v>225.34182056276578</c:v>
                </c:pt>
                <c:pt idx="1062">
                  <c:v>225.36940954939618</c:v>
                </c:pt>
                <c:pt idx="1063">
                  <c:v>225.42462577254634</c:v>
                </c:pt>
                <c:pt idx="1064">
                  <c:v>225.45225300906614</c:v>
                </c:pt>
                <c:pt idx="1065">
                  <c:v>225.47989299554899</c:v>
                </c:pt>
                <c:pt idx="1066">
                  <c:v>225.56288945477644</c:v>
                </c:pt>
                <c:pt idx="1067">
                  <c:v>225.59058044111177</c:v>
                </c:pt>
                <c:pt idx="1068">
                  <c:v>225.61828417741029</c:v>
                </c:pt>
                <c:pt idx="1069">
                  <c:v>225.64600066367188</c:v>
                </c:pt>
                <c:pt idx="1070">
                  <c:v>225.67372989989659</c:v>
                </c:pt>
                <c:pt idx="1071">
                  <c:v>225.81256733046709</c:v>
                </c:pt>
                <c:pt idx="1072">
                  <c:v>225.84037306647053</c:v>
                </c:pt>
                <c:pt idx="1073">
                  <c:v>225.95172351011556</c:v>
                </c:pt>
                <c:pt idx="1074">
                  <c:v>226.00747523171671</c:v>
                </c:pt>
                <c:pt idx="1075">
                  <c:v>226.03537021746203</c:v>
                </c:pt>
                <c:pt idx="1076">
                  <c:v>226.20300788115921</c:v>
                </c:pt>
                <c:pt idx="1077">
                  <c:v>226.23099211664638</c:v>
                </c:pt>
                <c:pt idx="1078">
                  <c:v>226.39916527879458</c:v>
                </c:pt>
                <c:pt idx="1079">
                  <c:v>226.4272387640236</c:v>
                </c:pt>
                <c:pt idx="1080">
                  <c:v>226.45532499921563</c:v>
                </c:pt>
                <c:pt idx="1081">
                  <c:v>226.48342398437086</c:v>
                </c:pt>
                <c:pt idx="1082">
                  <c:v>226.51153571948916</c:v>
                </c:pt>
                <c:pt idx="1083">
                  <c:v>226.56779743961519</c:v>
                </c:pt>
                <c:pt idx="1084">
                  <c:v>226.59594742462284</c:v>
                </c:pt>
                <c:pt idx="1085">
                  <c:v>226.62411015959361</c:v>
                </c:pt>
                <c:pt idx="1086">
                  <c:v>226.65228564452755</c:v>
                </c:pt>
                <c:pt idx="1087">
                  <c:v>226.68047387942462</c:v>
                </c:pt>
                <c:pt idx="1088">
                  <c:v>226.70867486428472</c:v>
                </c:pt>
                <c:pt idx="1089">
                  <c:v>226.79335431864391</c:v>
                </c:pt>
                <c:pt idx="1090">
                  <c:v>226.82160630335656</c:v>
                </c:pt>
                <c:pt idx="1091">
                  <c:v>226.90643875727324</c:v>
                </c:pt>
                <c:pt idx="1092">
                  <c:v>226.96305747636646</c:v>
                </c:pt>
                <c:pt idx="1093">
                  <c:v>226.99138596085783</c:v>
                </c:pt>
                <c:pt idx="1094">
                  <c:v>227.0197271953123</c:v>
                </c:pt>
                <c:pt idx="1095">
                  <c:v>227.04808117972991</c:v>
                </c:pt>
                <c:pt idx="1096">
                  <c:v>227.10482739845446</c:v>
                </c:pt>
                <c:pt idx="1097">
                  <c:v>227.13321963276138</c:v>
                </c:pt>
                <c:pt idx="1098">
                  <c:v>227.21847283546094</c:v>
                </c:pt>
                <c:pt idx="1099">
                  <c:v>227.30384078782859</c:v>
                </c:pt>
                <c:pt idx="1100">
                  <c:v>227.33232227187739</c:v>
                </c:pt>
                <c:pt idx="1101">
                  <c:v>227.38932348986432</c:v>
                </c:pt>
                <c:pt idx="1102">
                  <c:v>227.41784322380238</c:v>
                </c:pt>
                <c:pt idx="1103">
                  <c:v>227.5034789253956</c:v>
                </c:pt>
                <c:pt idx="1104">
                  <c:v>227.53204965918621</c:v>
                </c:pt>
                <c:pt idx="1105">
                  <c:v>227.58922937665685</c:v>
                </c:pt>
                <c:pt idx="1106">
                  <c:v>227.6178383603368</c:v>
                </c:pt>
                <c:pt idx="1107">
                  <c:v>227.6464600939799</c:v>
                </c:pt>
                <c:pt idx="1108">
                  <c:v>227.73240179468792</c:v>
                </c:pt>
                <c:pt idx="1109">
                  <c:v>227.78976001164216</c:v>
                </c:pt>
                <c:pt idx="1110">
                  <c:v>227.81845824506402</c:v>
                </c:pt>
                <c:pt idx="1111">
                  <c:v>227.84716922844891</c:v>
                </c:pt>
                <c:pt idx="1112">
                  <c:v>227.87589296179698</c:v>
                </c:pt>
                <c:pt idx="1113">
                  <c:v>227.90462944510816</c:v>
                </c:pt>
                <c:pt idx="1114">
                  <c:v>227.99091539482038</c:v>
                </c:pt>
                <c:pt idx="1115">
                  <c:v>228.01970287798406</c:v>
                </c:pt>
                <c:pt idx="1116">
                  <c:v>228.10614182725377</c:v>
                </c:pt>
                <c:pt idx="1117">
                  <c:v>228.1638315432491</c:v>
                </c:pt>
                <c:pt idx="1118">
                  <c:v>228.19269552619141</c:v>
                </c:pt>
                <c:pt idx="1119">
                  <c:v>228.22157225909694</c:v>
                </c:pt>
                <c:pt idx="1120">
                  <c:v>228.36614717307125</c:v>
                </c:pt>
                <c:pt idx="1121">
                  <c:v>228.42406638840279</c:v>
                </c:pt>
                <c:pt idx="1122">
                  <c:v>228.45304512101319</c:v>
                </c:pt>
                <c:pt idx="1123">
                  <c:v>228.48203660358683</c:v>
                </c:pt>
                <c:pt idx="1124">
                  <c:v>228.59813003351223</c:v>
                </c:pt>
                <c:pt idx="1125">
                  <c:v>228.62718526590137</c:v>
                </c:pt>
                <c:pt idx="1126">
                  <c:v>228.68533398056908</c:v>
                </c:pt>
                <c:pt idx="1127">
                  <c:v>228.80178440946185</c:v>
                </c:pt>
                <c:pt idx="1128">
                  <c:v>228.83092889159286</c:v>
                </c:pt>
                <c:pt idx="1129">
                  <c:v>228.86008612368701</c:v>
                </c:pt>
                <c:pt idx="1130">
                  <c:v>228.97684255169472</c:v>
                </c:pt>
                <c:pt idx="1131">
                  <c:v>229.00606353360439</c:v>
                </c:pt>
                <c:pt idx="1132">
                  <c:v>229.03529726547723</c:v>
                </c:pt>
                <c:pt idx="1133">
                  <c:v>229.06454374731319</c:v>
                </c:pt>
                <c:pt idx="1134">
                  <c:v>229.15235969259979</c:v>
                </c:pt>
                <c:pt idx="1135">
                  <c:v>229.18165717428818</c:v>
                </c:pt>
                <c:pt idx="1136">
                  <c:v>229.24029038755444</c:v>
                </c:pt>
                <c:pt idx="1137">
                  <c:v>229.2696261191322</c:v>
                </c:pt>
                <c:pt idx="1138">
                  <c:v>229.29897460067318</c:v>
                </c:pt>
                <c:pt idx="1139">
                  <c:v>229.35770981364439</c:v>
                </c:pt>
                <c:pt idx="1140">
                  <c:v>229.38709654507466</c:v>
                </c:pt>
                <c:pt idx="1141">
                  <c:v>229.416496026468</c:v>
                </c:pt>
                <c:pt idx="1142">
                  <c:v>229.44590825782453</c:v>
                </c:pt>
                <c:pt idx="1143">
                  <c:v>229.59316066405378</c:v>
                </c:pt>
                <c:pt idx="1144">
                  <c:v>229.62264939518909</c:v>
                </c:pt>
                <c:pt idx="1145">
                  <c:v>229.65215087628741</c:v>
                </c:pt>
                <c:pt idx="1146">
                  <c:v>229.68166510734883</c:v>
                </c:pt>
                <c:pt idx="1147">
                  <c:v>229.71119208837348</c:v>
                </c:pt>
                <c:pt idx="1148">
                  <c:v>229.74073181936114</c:v>
                </c:pt>
                <c:pt idx="1149">
                  <c:v>229.77028430031197</c:v>
                </c:pt>
                <c:pt idx="1150">
                  <c:v>229.79984953122596</c:v>
                </c:pt>
                <c:pt idx="1151">
                  <c:v>229.82942751210308</c:v>
                </c:pt>
                <c:pt idx="1152">
                  <c:v>229.85901824294322</c:v>
                </c:pt>
                <c:pt idx="1153">
                  <c:v>229.94786693524244</c:v>
                </c:pt>
                <c:pt idx="1154">
                  <c:v>229.97750866593518</c:v>
                </c:pt>
                <c:pt idx="1155">
                  <c:v>230.00716314659093</c:v>
                </c:pt>
                <c:pt idx="1156">
                  <c:v>230.03683037720984</c:v>
                </c:pt>
                <c:pt idx="1157">
                  <c:v>230.06651035779186</c:v>
                </c:pt>
                <c:pt idx="1158">
                  <c:v>230.09620308833701</c:v>
                </c:pt>
                <c:pt idx="1159">
                  <c:v>230.15562679931659</c:v>
                </c:pt>
                <c:pt idx="1160">
                  <c:v>230.21510151014868</c:v>
                </c:pt>
                <c:pt idx="1161">
                  <c:v>230.24485799050942</c:v>
                </c:pt>
                <c:pt idx="1162">
                  <c:v>230.30440920112031</c:v>
                </c:pt>
                <c:pt idx="1163">
                  <c:v>230.33420393137038</c:v>
                </c:pt>
                <c:pt idx="1164">
                  <c:v>230.36401141158365</c:v>
                </c:pt>
                <c:pt idx="1165">
                  <c:v>230.39383164175996</c:v>
                </c:pt>
                <c:pt idx="1166">
                  <c:v>230.42366462189935</c:v>
                </c:pt>
                <c:pt idx="1167">
                  <c:v>230.45351035200201</c:v>
                </c:pt>
                <c:pt idx="1168">
                  <c:v>230.48336883206773</c:v>
                </c:pt>
                <c:pt idx="1169">
                  <c:v>230.51324006209649</c:v>
                </c:pt>
                <c:pt idx="1170">
                  <c:v>230.57302077204346</c:v>
                </c:pt>
                <c:pt idx="1171">
                  <c:v>230.63285248184292</c:v>
                </c:pt>
                <c:pt idx="1172">
                  <c:v>230.66278746168734</c:v>
                </c:pt>
                <c:pt idx="1173">
                  <c:v>230.69273519149488</c:v>
                </c:pt>
                <c:pt idx="1174">
                  <c:v>230.75266890099934</c:v>
                </c:pt>
                <c:pt idx="1175">
                  <c:v>230.78265488069621</c:v>
                </c:pt>
                <c:pt idx="1176">
                  <c:v>230.84266508997933</c:v>
                </c:pt>
                <c:pt idx="1177">
                  <c:v>230.90272629911496</c:v>
                </c:pt>
                <c:pt idx="1178">
                  <c:v>230.93277602862744</c:v>
                </c:pt>
                <c:pt idx="1179">
                  <c:v>231.02300171694358</c:v>
                </c:pt>
                <c:pt idx="1180">
                  <c:v>231.05310244630857</c:v>
                </c:pt>
                <c:pt idx="1181">
                  <c:v>231.08321592563669</c:v>
                </c:pt>
                <c:pt idx="1182">
                  <c:v>231.11334215492784</c:v>
                </c:pt>
                <c:pt idx="1183">
                  <c:v>231.14348113418214</c:v>
                </c:pt>
                <c:pt idx="1184">
                  <c:v>231.17363286339963</c:v>
                </c:pt>
                <c:pt idx="1185">
                  <c:v>231.23397457172388</c:v>
                </c:pt>
                <c:pt idx="1186">
                  <c:v>231.2943672799006</c:v>
                </c:pt>
                <c:pt idx="1187">
                  <c:v>231.32458275893367</c:v>
                </c:pt>
                <c:pt idx="1188">
                  <c:v>231.38505196688911</c:v>
                </c:pt>
                <c:pt idx="1189">
                  <c:v>231.44557217469699</c:v>
                </c:pt>
                <c:pt idx="1190">
                  <c:v>231.50614338235744</c:v>
                </c:pt>
                <c:pt idx="1191">
                  <c:v>231.53644811113233</c:v>
                </c:pt>
                <c:pt idx="1192">
                  <c:v>231.5970958185714</c:v>
                </c:pt>
                <c:pt idx="1193">
                  <c:v>231.65779452586298</c:v>
                </c:pt>
                <c:pt idx="1194">
                  <c:v>231.74893821152381</c:v>
                </c:pt>
                <c:pt idx="1195">
                  <c:v>231.77934494000363</c:v>
                </c:pt>
                <c:pt idx="1196">
                  <c:v>231.80976441844658</c:v>
                </c:pt>
                <c:pt idx="1197">
                  <c:v>231.84019664685263</c:v>
                </c:pt>
                <c:pt idx="1198">
                  <c:v>231.87064162522185</c:v>
                </c:pt>
                <c:pt idx="1199">
                  <c:v>231.9010993535542</c:v>
                </c:pt>
                <c:pt idx="1200">
                  <c:v>231.93156983184957</c:v>
                </c:pt>
                <c:pt idx="1201">
                  <c:v>231.96205306010813</c:v>
                </c:pt>
                <c:pt idx="1202">
                  <c:v>231.99254903832986</c:v>
                </c:pt>
                <c:pt idx="1203">
                  <c:v>232.11466045084765</c:v>
                </c:pt>
                <c:pt idx="1204">
                  <c:v>232.14522017888498</c:v>
                </c:pt>
                <c:pt idx="1205">
                  <c:v>232.17579265688533</c:v>
                </c:pt>
                <c:pt idx="1206">
                  <c:v>232.20637788484885</c:v>
                </c:pt>
                <c:pt idx="1207">
                  <c:v>232.29821006851813</c:v>
                </c:pt>
                <c:pt idx="1208">
                  <c:v>232.32884629633412</c:v>
                </c:pt>
                <c:pt idx="1209">
                  <c:v>232.39015700185541</c:v>
                </c:pt>
                <c:pt idx="1210">
                  <c:v>232.42083147956077</c:v>
                </c:pt>
                <c:pt idx="1211">
                  <c:v>232.48221868486081</c:v>
                </c:pt>
                <c:pt idx="1212">
                  <c:v>232.51293141245557</c:v>
                </c:pt>
                <c:pt idx="1213">
                  <c:v>232.54365689001335</c:v>
                </c:pt>
                <c:pt idx="1214">
                  <c:v>232.63590982246558</c:v>
                </c:pt>
                <c:pt idx="1215">
                  <c:v>232.7282775045858</c:v>
                </c:pt>
                <c:pt idx="1216">
                  <c:v>232.7590922318854</c:v>
                </c:pt>
                <c:pt idx="1217">
                  <c:v>232.82075993637417</c:v>
                </c:pt>
                <c:pt idx="1218">
                  <c:v>232.8516129135632</c:v>
                </c:pt>
                <c:pt idx="1219">
                  <c:v>232.88247864071536</c:v>
                </c:pt>
                <c:pt idx="1220">
                  <c:v>232.97515232195039</c:v>
                </c:pt>
                <c:pt idx="1221">
                  <c:v>233.0369985259228</c:v>
                </c:pt>
                <c:pt idx="1222">
                  <c:v>233.06794075285364</c:v>
                </c:pt>
                <c:pt idx="1223">
                  <c:v>233.12986345660471</c:v>
                </c:pt>
                <c:pt idx="1224">
                  <c:v>233.19183716020825</c:v>
                </c:pt>
                <c:pt idx="1225">
                  <c:v>233.22284313695471</c:v>
                </c:pt>
                <c:pt idx="1226">
                  <c:v>233.25386186366424</c:v>
                </c:pt>
                <c:pt idx="1227">
                  <c:v>233.34699454357172</c:v>
                </c:pt>
                <c:pt idx="1228">
                  <c:v>233.37806427013376</c:v>
                </c:pt>
                <c:pt idx="1229">
                  <c:v>233.40914674665893</c:v>
                </c:pt>
                <c:pt idx="1230">
                  <c:v>233.47134994959868</c:v>
                </c:pt>
                <c:pt idx="1231">
                  <c:v>233.50247067601319</c:v>
                </c:pt>
                <c:pt idx="1232">
                  <c:v>233.53360415239078</c:v>
                </c:pt>
                <c:pt idx="1233">
                  <c:v>233.56475037873159</c:v>
                </c:pt>
                <c:pt idx="1234">
                  <c:v>233.5959093550355</c:v>
                </c:pt>
                <c:pt idx="1235">
                  <c:v>233.62708108130246</c:v>
                </c:pt>
                <c:pt idx="1236">
                  <c:v>233.68946278372582</c:v>
                </c:pt>
                <c:pt idx="1237">
                  <c:v>233.72067275988218</c:v>
                </c:pt>
                <c:pt idx="1238">
                  <c:v>233.7518954860017</c:v>
                </c:pt>
                <c:pt idx="1239">
                  <c:v>233.78313096208433</c:v>
                </c:pt>
                <c:pt idx="1240">
                  <c:v>233.81437918813003</c:v>
                </c:pt>
                <c:pt idx="1241">
                  <c:v>233.84564016413881</c:v>
                </c:pt>
                <c:pt idx="1242">
                  <c:v>233.90820036604595</c:v>
                </c:pt>
                <c:pt idx="1243">
                  <c:v>233.93949959194413</c:v>
                </c:pt>
                <c:pt idx="1244">
                  <c:v>234.00213629362992</c:v>
                </c:pt>
                <c:pt idx="1245">
                  <c:v>234.03347376941741</c:v>
                </c:pt>
                <c:pt idx="1246">
                  <c:v>234.09618697088194</c:v>
                </c:pt>
                <c:pt idx="1247">
                  <c:v>234.12756269655878</c:v>
                </c:pt>
                <c:pt idx="1248">
                  <c:v>234.2846325743902</c:v>
                </c:pt>
                <c:pt idx="1249">
                  <c:v>234.31608479984584</c:v>
                </c:pt>
                <c:pt idx="1250">
                  <c:v>234.34754977526464</c:v>
                </c:pt>
                <c:pt idx="1251">
                  <c:v>234.37902750064654</c:v>
                </c:pt>
                <c:pt idx="1252">
                  <c:v>234.41051797599155</c:v>
                </c:pt>
                <c:pt idx="1253">
                  <c:v>234.47353717657083</c:v>
                </c:pt>
                <c:pt idx="1254">
                  <c:v>234.50506590180515</c:v>
                </c:pt>
                <c:pt idx="1255">
                  <c:v>234.53660737700272</c:v>
                </c:pt>
                <c:pt idx="1256">
                  <c:v>234.56816160216329</c:v>
                </c:pt>
                <c:pt idx="1257">
                  <c:v>234.6629007774238</c:v>
                </c:pt>
                <c:pt idx="1258">
                  <c:v>234.69450600243687</c:v>
                </c:pt>
                <c:pt idx="1259">
                  <c:v>234.72612397741307</c:v>
                </c:pt>
                <c:pt idx="1260">
                  <c:v>234.75775470235229</c:v>
                </c:pt>
                <c:pt idx="1261">
                  <c:v>234.78939817725481</c:v>
                </c:pt>
                <c:pt idx="1262">
                  <c:v>234.82105440212035</c:v>
                </c:pt>
                <c:pt idx="1263">
                  <c:v>234.97952677589484</c:v>
                </c:pt>
                <c:pt idx="1264">
                  <c:v>235.01125950053918</c:v>
                </c:pt>
                <c:pt idx="1265">
                  <c:v>235.04300497514649</c:v>
                </c:pt>
                <c:pt idx="1266">
                  <c:v>235.07476319971695</c:v>
                </c:pt>
                <c:pt idx="1267">
                  <c:v>235.10653417425061</c:v>
                </c:pt>
                <c:pt idx="1268">
                  <c:v>235.1383178987474</c:v>
                </c:pt>
                <c:pt idx="1269">
                  <c:v>235.20192359763024</c:v>
                </c:pt>
                <c:pt idx="1270">
                  <c:v>235.23374557201635</c:v>
                </c:pt>
                <c:pt idx="1271">
                  <c:v>235.29742777067796</c:v>
                </c:pt>
                <c:pt idx="1272">
                  <c:v>235.3292879949534</c:v>
                </c:pt>
                <c:pt idx="1273">
                  <c:v>235.36116096919199</c:v>
                </c:pt>
                <c:pt idx="1274">
                  <c:v>235.39304669339367</c:v>
                </c:pt>
                <c:pt idx="1275">
                  <c:v>235.42494516755846</c:v>
                </c:pt>
                <c:pt idx="1276">
                  <c:v>235.45685639168644</c:v>
                </c:pt>
                <c:pt idx="1277">
                  <c:v>235.48878036577747</c:v>
                </c:pt>
                <c:pt idx="1278">
                  <c:v>235.55266656384893</c:v>
                </c:pt>
                <c:pt idx="1279">
                  <c:v>235.58462878782942</c:v>
                </c:pt>
                <c:pt idx="1280">
                  <c:v>235.61660376177286</c:v>
                </c:pt>
                <c:pt idx="1281">
                  <c:v>235.68059195954936</c:v>
                </c:pt>
                <c:pt idx="1282">
                  <c:v>235.71260518338221</c:v>
                </c:pt>
                <c:pt idx="1283">
                  <c:v>235.87286255199356</c:v>
                </c:pt>
                <c:pt idx="1284">
                  <c:v>235.90495227560515</c:v>
                </c:pt>
                <c:pt idx="1285">
                  <c:v>235.93705474917985</c:v>
                </c:pt>
                <c:pt idx="1286">
                  <c:v>236.09775836650033</c:v>
                </c:pt>
                <c:pt idx="1287">
                  <c:v>236.1299373398538</c:v>
                </c:pt>
                <c:pt idx="1288">
                  <c:v>236.25878073289877</c:v>
                </c:pt>
                <c:pt idx="1289">
                  <c:v>236.29102345606785</c:v>
                </c:pt>
                <c:pt idx="1290">
                  <c:v>236.3232789292</c:v>
                </c:pt>
                <c:pt idx="1291">
                  <c:v>236.35554715229534</c:v>
                </c:pt>
                <c:pt idx="1292">
                  <c:v>236.42012184837526</c:v>
                </c:pt>
                <c:pt idx="1293">
                  <c:v>236.48474754430765</c:v>
                </c:pt>
                <c:pt idx="1294">
                  <c:v>236.54942424009255</c:v>
                </c:pt>
                <c:pt idx="1295">
                  <c:v>236.58178171292968</c:v>
                </c:pt>
                <c:pt idx="1296">
                  <c:v>236.61415193572986</c:v>
                </c:pt>
                <c:pt idx="1297">
                  <c:v>236.74376032656198</c:v>
                </c:pt>
                <c:pt idx="1298">
                  <c:v>236.77619429917786</c:v>
                </c:pt>
                <c:pt idx="1299">
                  <c:v>236.80864102175684</c:v>
                </c:pt>
                <c:pt idx="1300">
                  <c:v>237.00358910645613</c:v>
                </c:pt>
                <c:pt idx="1301">
                  <c:v>237.03612507877696</c:v>
                </c:pt>
                <c:pt idx="1302">
                  <c:v>237.23160866192723</c:v>
                </c:pt>
                <c:pt idx="1303">
                  <c:v>237.29687185601563</c:v>
                </c:pt>
                <c:pt idx="1304">
                  <c:v>237.4602529655912</c:v>
                </c:pt>
                <c:pt idx="1305">
                  <c:v>237.49296743739572</c:v>
                </c:pt>
                <c:pt idx="1306">
                  <c:v>237.59118735258784</c:v>
                </c:pt>
                <c:pt idx="1307">
                  <c:v>237.62395282424472</c:v>
                </c:pt>
                <c:pt idx="1308">
                  <c:v>237.68952201744798</c:v>
                </c:pt>
                <c:pt idx="1309">
                  <c:v>237.72232573899436</c:v>
                </c:pt>
                <c:pt idx="1310">
                  <c:v>237.91941581749771</c:v>
                </c:pt>
                <c:pt idx="1311">
                  <c:v>237.95230878878587</c:v>
                </c:pt>
                <c:pt idx="1312">
                  <c:v>237.98521451003714</c:v>
                </c:pt>
                <c:pt idx="1313">
                  <c:v>238.0840081735696</c:v>
                </c:pt>
                <c:pt idx="1314">
                  <c:v>238.14993436574017</c:v>
                </c:pt>
                <c:pt idx="1315">
                  <c:v>238.18291658677023</c:v>
                </c:pt>
                <c:pt idx="1316">
                  <c:v>238.21591155776329</c:v>
                </c:pt>
                <c:pt idx="1317">
                  <c:v>238.24891927871951</c:v>
                </c:pt>
                <c:pt idx="1318">
                  <c:v>238.34801894136689</c:v>
                </c:pt>
                <c:pt idx="1319">
                  <c:v>238.38107766217561</c:v>
                </c:pt>
                <c:pt idx="1320">
                  <c:v>238.41414913294739</c:v>
                </c:pt>
                <c:pt idx="1321">
                  <c:v>238.44723335368241</c:v>
                </c:pt>
                <c:pt idx="1322">
                  <c:v>238.51344004504159</c:v>
                </c:pt>
                <c:pt idx="1323">
                  <c:v>238.54656251566584</c:v>
                </c:pt>
                <c:pt idx="1324">
                  <c:v>238.61284570680382</c:v>
                </c:pt>
                <c:pt idx="1325">
                  <c:v>238.6460064273175</c:v>
                </c:pt>
                <c:pt idx="1326">
                  <c:v>238.67917989779426</c:v>
                </c:pt>
                <c:pt idx="1327">
                  <c:v>238.74556508863714</c:v>
                </c:pt>
                <c:pt idx="1328">
                  <c:v>238.77877680900335</c:v>
                </c:pt>
                <c:pt idx="1329">
                  <c:v>238.81200127933255</c:v>
                </c:pt>
                <c:pt idx="1330">
                  <c:v>238.84523849962497</c:v>
                </c:pt>
                <c:pt idx="1331">
                  <c:v>238.87848846988044</c:v>
                </c:pt>
                <c:pt idx="1332">
                  <c:v>238.97831488042564</c:v>
                </c:pt>
                <c:pt idx="1333">
                  <c:v>239.01161585053362</c:v>
                </c:pt>
                <c:pt idx="1334">
                  <c:v>239.07825604063891</c:v>
                </c:pt>
                <c:pt idx="1335">
                  <c:v>239.11159526063619</c:v>
                </c:pt>
                <c:pt idx="1336">
                  <c:v>239.31189832984566</c:v>
                </c:pt>
                <c:pt idx="1337">
                  <c:v>239.34532679958488</c:v>
                </c:pt>
                <c:pt idx="1338">
                  <c:v>239.37876801928718</c:v>
                </c:pt>
                <c:pt idx="1339">
                  <c:v>239.4791681781727</c:v>
                </c:pt>
                <c:pt idx="1340">
                  <c:v>239.54616536724538</c:v>
                </c:pt>
                <c:pt idx="1341">
                  <c:v>239.57968308672636</c:v>
                </c:pt>
                <c:pt idx="1342">
                  <c:v>239.78105715283789</c:v>
                </c:pt>
                <c:pt idx="1343">
                  <c:v>239.81466412206072</c:v>
                </c:pt>
                <c:pt idx="1344">
                  <c:v>240.0165736866233</c:v>
                </c:pt>
                <c:pt idx="1345">
                  <c:v>240.05026990558801</c:v>
                </c:pt>
                <c:pt idx="1346">
                  <c:v>240.08397887451576</c:v>
                </c:pt>
                <c:pt idx="1347">
                  <c:v>240.11770059340665</c:v>
                </c:pt>
                <c:pt idx="1348">
                  <c:v>240.15143506226073</c:v>
                </c:pt>
                <c:pt idx="1349">
                  <c:v>240.25271496860154</c:v>
                </c:pt>
                <c:pt idx="1350">
                  <c:v>240.28650043730801</c:v>
                </c:pt>
                <c:pt idx="1351">
                  <c:v>240.32029865597769</c:v>
                </c:pt>
                <c:pt idx="1352">
                  <c:v>240.45561903028741</c:v>
                </c:pt>
                <c:pt idx="1353">
                  <c:v>240.52335571722099</c:v>
                </c:pt>
                <c:pt idx="1354">
                  <c:v>240.62505637234474</c:v>
                </c:pt>
                <c:pt idx="1355">
                  <c:v>240.65898209064557</c:v>
                </c:pt>
                <c:pt idx="1356">
                  <c:v>240.72687177713658</c:v>
                </c:pt>
                <c:pt idx="1357">
                  <c:v>240.76083574532674</c:v>
                </c:pt>
                <c:pt idx="1358">
                  <c:v>240.79481246348004</c:v>
                </c:pt>
                <c:pt idx="1359">
                  <c:v>240.86280414967604</c:v>
                </c:pt>
                <c:pt idx="1360">
                  <c:v>240.89681911771874</c:v>
                </c:pt>
                <c:pt idx="1361">
                  <c:v>240.93084683572457</c:v>
                </c:pt>
                <c:pt idx="1362">
                  <c:v>240.99894052162546</c:v>
                </c:pt>
                <c:pt idx="1363">
                  <c:v>241.03300648952057</c:v>
                </c:pt>
                <c:pt idx="1364">
                  <c:v>241.16939786073237</c:v>
                </c:pt>
                <c:pt idx="1365">
                  <c:v>241.20352757844304</c:v>
                </c:pt>
                <c:pt idx="1366">
                  <c:v>241.2376700461169</c:v>
                </c:pt>
                <c:pt idx="1367">
                  <c:v>241.2718252637539</c:v>
                </c:pt>
                <c:pt idx="1368">
                  <c:v>241.40857363393303</c:v>
                </c:pt>
                <c:pt idx="1369">
                  <c:v>241.47702431880131</c:v>
                </c:pt>
                <c:pt idx="1370">
                  <c:v>241.54552600352204</c:v>
                </c:pt>
                <c:pt idx="1371">
                  <c:v>241.64837415532656</c:v>
                </c:pt>
                <c:pt idx="1372">
                  <c:v>241.71700333967848</c:v>
                </c:pt>
                <c:pt idx="1373">
                  <c:v>241.75133705679923</c:v>
                </c:pt>
                <c:pt idx="1374">
                  <c:v>241.82004274092989</c:v>
                </c:pt>
                <c:pt idx="1375">
                  <c:v>241.88879942491303</c:v>
                </c:pt>
                <c:pt idx="1376">
                  <c:v>241.95760710874862</c:v>
                </c:pt>
                <c:pt idx="1377">
                  <c:v>242.12984944269229</c:v>
                </c:pt>
                <c:pt idx="1378">
                  <c:v>242.16433615937038</c:v>
                </c:pt>
                <c:pt idx="1379">
                  <c:v>242.19883562601152</c:v>
                </c:pt>
                <c:pt idx="1380">
                  <c:v>242.30241052571395</c:v>
                </c:pt>
                <c:pt idx="1381">
                  <c:v>242.33696099220759</c:v>
                </c:pt>
                <c:pt idx="1382">
                  <c:v>242.37152420866437</c:v>
                </c:pt>
                <c:pt idx="1383">
                  <c:v>242.40610017508433</c:v>
                </c:pt>
                <c:pt idx="1384">
                  <c:v>242.44068889146735</c:v>
                </c:pt>
                <c:pt idx="1385">
                  <c:v>242.47529035781358</c:v>
                </c:pt>
                <c:pt idx="1386">
                  <c:v>242.50990457412274</c:v>
                </c:pt>
                <c:pt idx="1387">
                  <c:v>242.54453154039518</c:v>
                </c:pt>
                <c:pt idx="1388">
                  <c:v>242.61382372282932</c:v>
                </c:pt>
                <c:pt idx="1389">
                  <c:v>242.64848893899116</c:v>
                </c:pt>
                <c:pt idx="1390">
                  <c:v>242.683166905116</c:v>
                </c:pt>
                <c:pt idx="1391">
                  <c:v>242.78727730326943</c:v>
                </c:pt>
                <c:pt idx="1392">
                  <c:v>242.82200626924671</c:v>
                </c:pt>
                <c:pt idx="1393">
                  <c:v>242.85674798518724</c:v>
                </c:pt>
                <c:pt idx="1394">
                  <c:v>242.92626966695752</c:v>
                </c:pt>
                <c:pt idx="1395">
                  <c:v>242.99584234858034</c:v>
                </c:pt>
                <c:pt idx="1396">
                  <c:v>243.03064781433642</c:v>
                </c:pt>
                <c:pt idx="1397">
                  <c:v>243.06546603005557</c:v>
                </c:pt>
                <c:pt idx="1398">
                  <c:v>243.13514071138334</c:v>
                </c:pt>
                <c:pt idx="1399">
                  <c:v>243.1699971769919</c:v>
                </c:pt>
                <c:pt idx="1400">
                  <c:v>243.20486639256356</c:v>
                </c:pt>
                <c:pt idx="1401">
                  <c:v>243.30955053905723</c:v>
                </c:pt>
                <c:pt idx="1402">
                  <c:v>243.34447075448145</c:v>
                </c:pt>
                <c:pt idx="1403">
                  <c:v>243.37940371986869</c:v>
                </c:pt>
                <c:pt idx="1404">
                  <c:v>243.41434943521918</c:v>
                </c:pt>
                <c:pt idx="1405">
                  <c:v>243.62429147654694</c:v>
                </c:pt>
                <c:pt idx="1406">
                  <c:v>243.69437415669458</c:v>
                </c:pt>
                <c:pt idx="1407">
                  <c:v>243.86980398141804</c:v>
                </c:pt>
                <c:pt idx="1408">
                  <c:v>243.90492819625211</c:v>
                </c:pt>
                <c:pt idx="1409">
                  <c:v>243.94006516104929</c:v>
                </c:pt>
                <c:pt idx="1410">
                  <c:v>243.97521487580963</c:v>
                </c:pt>
                <c:pt idx="1411">
                  <c:v>244.0103773405331</c:v>
                </c:pt>
                <c:pt idx="1412">
                  <c:v>244.11594123448199</c:v>
                </c:pt>
                <c:pt idx="1413">
                  <c:v>244.15115469905788</c:v>
                </c:pt>
                <c:pt idx="1414">
                  <c:v>244.2921360569928</c:v>
                </c:pt>
                <c:pt idx="1415">
                  <c:v>244.36270323573888</c:v>
                </c:pt>
                <c:pt idx="1416">
                  <c:v>244.39800595005661</c:v>
                </c:pt>
                <c:pt idx="1417">
                  <c:v>244.43332141433746</c:v>
                </c:pt>
                <c:pt idx="1418">
                  <c:v>244.50399059278851</c:v>
                </c:pt>
                <c:pt idx="1419">
                  <c:v>244.53934430695875</c:v>
                </c:pt>
                <c:pt idx="1420">
                  <c:v>244.57471077109201</c:v>
                </c:pt>
                <c:pt idx="1421">
                  <c:v>244.61008998518855</c:v>
                </c:pt>
                <c:pt idx="1422">
                  <c:v>244.64548194924808</c:v>
                </c:pt>
                <c:pt idx="1423">
                  <c:v>244.71630412725659</c:v>
                </c:pt>
                <c:pt idx="1424">
                  <c:v>244.75173434120561</c:v>
                </c:pt>
                <c:pt idx="1425">
                  <c:v>244.78717730511761</c:v>
                </c:pt>
                <c:pt idx="1426">
                  <c:v>244.82263301899283</c:v>
                </c:pt>
                <c:pt idx="1427">
                  <c:v>244.89358269663245</c:v>
                </c:pt>
                <c:pt idx="1428">
                  <c:v>244.92907666039702</c:v>
                </c:pt>
                <c:pt idx="1429">
                  <c:v>245.03563505146934</c:v>
                </c:pt>
                <c:pt idx="1430">
                  <c:v>245.07118001508636</c:v>
                </c:pt>
                <c:pt idx="1431">
                  <c:v>245.10673772866645</c:v>
                </c:pt>
                <c:pt idx="1432">
                  <c:v>245.14230819220975</c:v>
                </c:pt>
                <c:pt idx="1433">
                  <c:v>245.28471754601389</c:v>
                </c:pt>
                <c:pt idx="1434">
                  <c:v>245.32035175937276</c:v>
                </c:pt>
                <c:pt idx="1435">
                  <c:v>245.35599872269478</c:v>
                </c:pt>
                <c:pt idx="1436">
                  <c:v>245.39165843597982</c:v>
                </c:pt>
                <c:pt idx="1437">
                  <c:v>245.46301611243939</c:v>
                </c:pt>
                <c:pt idx="1438">
                  <c:v>245.49871407561383</c:v>
                </c:pt>
                <c:pt idx="1439">
                  <c:v>245.53442478875132</c:v>
                </c:pt>
                <c:pt idx="1440">
                  <c:v>245.570148251852</c:v>
                </c:pt>
                <c:pt idx="1441">
                  <c:v>245.64163342794271</c:v>
                </c:pt>
                <c:pt idx="1442">
                  <c:v>245.67739514093279</c:v>
                </c:pt>
                <c:pt idx="1443">
                  <c:v>245.74895681680221</c:v>
                </c:pt>
                <c:pt idx="1444">
                  <c:v>245.7847567796816</c:v>
                </c:pt>
                <c:pt idx="1445">
                  <c:v>245.82056949252419</c:v>
                </c:pt>
                <c:pt idx="1446">
                  <c:v>245.89223316809856</c:v>
                </c:pt>
                <c:pt idx="1447">
                  <c:v>245.92808413083043</c:v>
                </c:pt>
                <c:pt idx="1448">
                  <c:v>245.96394784352546</c:v>
                </c:pt>
                <c:pt idx="1449">
                  <c:v>246.03571351880478</c:v>
                </c:pt>
                <c:pt idx="1450">
                  <c:v>246.07161548138913</c:v>
                </c:pt>
                <c:pt idx="1451">
                  <c:v>246.14345765644717</c:v>
                </c:pt>
                <c:pt idx="1452">
                  <c:v>246.17939786892094</c:v>
                </c:pt>
                <c:pt idx="1453">
                  <c:v>246.21535083135771</c:v>
                </c:pt>
                <c:pt idx="1454">
                  <c:v>246.28729500612079</c:v>
                </c:pt>
                <c:pt idx="1455">
                  <c:v>246.39530689298874</c:v>
                </c:pt>
                <c:pt idx="1456">
                  <c:v>246.43133635520437</c:v>
                </c:pt>
                <c:pt idx="1457">
                  <c:v>246.50343352952473</c:v>
                </c:pt>
                <c:pt idx="1458">
                  <c:v>246.57558170369765</c:v>
                </c:pt>
                <c:pt idx="1459">
                  <c:v>246.64778087772314</c:v>
                </c:pt>
                <c:pt idx="1460">
                  <c:v>246.68389958968049</c:v>
                </c:pt>
                <c:pt idx="1461">
                  <c:v>246.82850193714125</c:v>
                </c:pt>
                <c:pt idx="1462">
                  <c:v>246.86468439891422</c:v>
                </c:pt>
                <c:pt idx="1463">
                  <c:v>246.90087961065035</c:v>
                </c:pt>
                <c:pt idx="1464">
                  <c:v>246.93708757234958</c:v>
                </c:pt>
                <c:pt idx="1465">
                  <c:v>247.08204691877771</c:v>
                </c:pt>
                <c:pt idx="1466">
                  <c:v>247.15460309177035</c:v>
                </c:pt>
                <c:pt idx="1467">
                  <c:v>247.19090030321149</c:v>
                </c:pt>
                <c:pt idx="1468">
                  <c:v>247.26353297598294</c:v>
                </c:pt>
                <c:pt idx="1469">
                  <c:v>247.29986843731339</c:v>
                </c:pt>
                <c:pt idx="1470">
                  <c:v>247.33621664860698</c:v>
                </c:pt>
                <c:pt idx="1471">
                  <c:v>247.40895132108338</c:v>
                </c:pt>
                <c:pt idx="1472">
                  <c:v>247.44533778226631</c:v>
                </c:pt>
                <c:pt idx="1473">
                  <c:v>247.48173699341231</c:v>
                </c:pt>
                <c:pt idx="1474">
                  <c:v>247.51814895452145</c:v>
                </c:pt>
                <c:pt idx="1475">
                  <c:v>247.55457366559367</c:v>
                </c:pt>
                <c:pt idx="1476">
                  <c:v>247.59101112662904</c:v>
                </c:pt>
                <c:pt idx="1477">
                  <c:v>247.66392429858914</c:v>
                </c:pt>
                <c:pt idx="1478">
                  <c:v>247.70040000951391</c:v>
                </c:pt>
                <c:pt idx="1479">
                  <c:v>247.80990364206681</c:v>
                </c:pt>
                <c:pt idx="1480">
                  <c:v>247.84643035284407</c:v>
                </c:pt>
                <c:pt idx="1481">
                  <c:v>247.91952202428777</c:v>
                </c:pt>
                <c:pt idx="1482">
                  <c:v>247.95608698495442</c:v>
                </c:pt>
                <c:pt idx="1483">
                  <c:v>248.06585836673281</c:v>
                </c:pt>
                <c:pt idx="1484">
                  <c:v>248.10247432725188</c:v>
                </c:pt>
                <c:pt idx="1485">
                  <c:v>248.17574449817931</c:v>
                </c:pt>
                <c:pt idx="1486">
                  <c:v>248.21239870858776</c:v>
                </c:pt>
                <c:pt idx="1487">
                  <c:v>248.24906566895925</c:v>
                </c:pt>
                <c:pt idx="1488">
                  <c:v>248.28574537929396</c:v>
                </c:pt>
                <c:pt idx="1489">
                  <c:v>248.3958610100766</c:v>
                </c:pt>
                <c:pt idx="1490">
                  <c:v>248.43259172026373</c:v>
                </c:pt>
                <c:pt idx="1491">
                  <c:v>248.65324373061199</c:v>
                </c:pt>
                <c:pt idx="1492">
                  <c:v>248.69006369054091</c:v>
                </c:pt>
                <c:pt idx="1493">
                  <c:v>248.76374186028821</c:v>
                </c:pt>
                <c:pt idx="1494">
                  <c:v>248.87435473963254</c:v>
                </c:pt>
                <c:pt idx="1495">
                  <c:v>248.9112511993402</c:v>
                </c:pt>
                <c:pt idx="1496">
                  <c:v>248.94816040901105</c:v>
                </c:pt>
                <c:pt idx="1497">
                  <c:v>248.98508236864501</c:v>
                </c:pt>
                <c:pt idx="1498">
                  <c:v>249.16988341626134</c:v>
                </c:pt>
                <c:pt idx="1499">
                  <c:v>249.20688187567401</c:v>
                </c:pt>
                <c:pt idx="1500">
                  <c:v>249.392065422184</c:v>
                </c:pt>
                <c:pt idx="1501">
                  <c:v>249.46622809052982</c:v>
                </c:pt>
                <c:pt idx="1502">
                  <c:v>249.57756771777196</c:v>
                </c:pt>
                <c:pt idx="1503">
                  <c:v>249.65185788574897</c:v>
                </c:pt>
                <c:pt idx="1504">
                  <c:v>249.68902209468214</c:v>
                </c:pt>
                <c:pt idx="1505">
                  <c:v>249.72619905357845</c:v>
                </c:pt>
                <c:pt idx="1506">
                  <c:v>249.7633887624379</c:v>
                </c:pt>
                <c:pt idx="1507">
                  <c:v>249.87503438879497</c:v>
                </c:pt>
                <c:pt idx="1508">
                  <c:v>249.9495285561818</c:v>
                </c:pt>
                <c:pt idx="1509">
                  <c:v>249.98679476481996</c:v>
                </c:pt>
                <c:pt idx="1510">
                  <c:v>250.02407372342122</c:v>
                </c:pt>
                <c:pt idx="1511">
                  <c:v>250.21065976587431</c:v>
                </c:pt>
                <c:pt idx="1512">
                  <c:v>250.24801522425432</c:v>
                </c:pt>
                <c:pt idx="1513">
                  <c:v>250.28538343259748</c:v>
                </c:pt>
                <c:pt idx="1514">
                  <c:v>250.47241572375978</c:v>
                </c:pt>
                <c:pt idx="1515">
                  <c:v>250.50986043188155</c:v>
                </c:pt>
                <c:pt idx="1516">
                  <c:v>250.54731788996656</c:v>
                </c:pt>
                <c:pt idx="1517">
                  <c:v>250.73479642983798</c:v>
                </c:pt>
                <c:pt idx="1518">
                  <c:v>250.77233038770171</c:v>
                </c:pt>
                <c:pt idx="1519">
                  <c:v>250.80987709552844</c:v>
                </c:pt>
                <c:pt idx="1520">
                  <c:v>250.88500876107139</c:v>
                </c:pt>
                <c:pt idx="1521">
                  <c:v>250.92259371878754</c:v>
                </c:pt>
                <c:pt idx="1522">
                  <c:v>250.99780188410918</c:v>
                </c:pt>
                <c:pt idx="1523">
                  <c:v>251.03542509171461</c:v>
                </c:pt>
                <c:pt idx="1524">
                  <c:v>251.07306104928324</c:v>
                </c:pt>
                <c:pt idx="1525">
                  <c:v>251.1860454217678</c:v>
                </c:pt>
                <c:pt idx="1526">
                  <c:v>251.22373237918887</c:v>
                </c:pt>
                <c:pt idx="1527">
                  <c:v>251.26143208657314</c:v>
                </c:pt>
                <c:pt idx="1528">
                  <c:v>251.29914454392045</c:v>
                </c:pt>
                <c:pt idx="1529">
                  <c:v>251.52568703722997</c:v>
                </c:pt>
                <c:pt idx="1530">
                  <c:v>251.56348874431913</c:v>
                </c:pt>
                <c:pt idx="1531">
                  <c:v>251.60130320137139</c:v>
                </c:pt>
                <c:pt idx="1532">
                  <c:v>251.67697036536535</c:v>
                </c:pt>
                <c:pt idx="1533">
                  <c:v>251.79056673607963</c:v>
                </c:pt>
                <c:pt idx="1534">
                  <c:v>251.82845769291069</c:v>
                </c:pt>
                <c:pt idx="1535">
                  <c:v>251.94220706318237</c:v>
                </c:pt>
                <c:pt idx="1536">
                  <c:v>252.05607118312219</c:v>
                </c:pt>
                <c:pt idx="1537">
                  <c:v>252.09405138969504</c:v>
                </c:pt>
                <c:pt idx="1538">
                  <c:v>252.13204434623103</c:v>
                </c:pt>
                <c:pt idx="1539">
                  <c:v>252.24609971561759</c:v>
                </c:pt>
                <c:pt idx="1540">
                  <c:v>252.32220037835762</c:v>
                </c:pt>
                <c:pt idx="1541">
                  <c:v>252.36026983467227</c:v>
                </c:pt>
                <c:pt idx="1542">
                  <c:v>252.39835204095007</c:v>
                </c:pt>
                <c:pt idx="1543">
                  <c:v>252.51267515956215</c:v>
                </c:pt>
                <c:pt idx="1544">
                  <c:v>252.55080836569249</c:v>
                </c:pt>
                <c:pt idx="1545">
                  <c:v>252.58895432178585</c:v>
                </c:pt>
                <c:pt idx="1546">
                  <c:v>252.62711302784234</c:v>
                </c:pt>
                <c:pt idx="1547">
                  <c:v>252.66528448386197</c:v>
                </c:pt>
                <c:pt idx="1548">
                  <c:v>196.38080096881097</c:v>
                </c:pt>
                <c:pt idx="1549">
                  <c:v>196.385529271568</c:v>
                </c:pt>
                <c:pt idx="1550">
                  <c:v>196.39027032428822</c:v>
                </c:pt>
                <c:pt idx="1551">
                  <c:v>196.39502412697155</c:v>
                </c:pt>
                <c:pt idx="1552">
                  <c:v>196.39979067961798</c:v>
                </c:pt>
                <c:pt idx="1553">
                  <c:v>196.41416683733604</c:v>
                </c:pt>
                <c:pt idx="1554">
                  <c:v>196.42381469229699</c:v>
                </c:pt>
                <c:pt idx="1555">
                  <c:v>196.44326340177631</c:v>
                </c:pt>
                <c:pt idx="1556">
                  <c:v>196.44815745405398</c:v>
                </c:pt>
                <c:pt idx="1557">
                  <c:v>196.45306425629471</c:v>
                </c:pt>
                <c:pt idx="1558">
                  <c:v>196.45798380849862</c:v>
                </c:pt>
                <c:pt idx="1559">
                  <c:v>196.46291611066565</c:v>
                </c:pt>
                <c:pt idx="1560">
                  <c:v>196.4827728189648</c:v>
                </c:pt>
                <c:pt idx="1561">
                  <c:v>196.48776887094738</c:v>
                </c:pt>
                <c:pt idx="1562">
                  <c:v>196.49277767289308</c:v>
                </c:pt>
                <c:pt idx="1563">
                  <c:v>196.49779922480184</c:v>
                </c:pt>
                <c:pt idx="1564">
                  <c:v>196.51294038030713</c:v>
                </c:pt>
                <c:pt idx="1565">
                  <c:v>196.51801293206842</c:v>
                </c:pt>
                <c:pt idx="1566">
                  <c:v>196.52309823379281</c:v>
                </c:pt>
                <c:pt idx="1567">
                  <c:v>196.53330708713108</c:v>
                </c:pt>
                <c:pt idx="1568">
                  <c:v>196.55387779336488</c:v>
                </c:pt>
                <c:pt idx="1569">
                  <c:v>196.56943969765311</c:v>
                </c:pt>
                <c:pt idx="1570">
                  <c:v>196.59036740285427</c:v>
                </c:pt>
                <c:pt idx="1571">
                  <c:v>196.60619705636793</c:v>
                </c:pt>
                <c:pt idx="1572">
                  <c:v>196.62748176053651</c:v>
                </c:pt>
                <c:pt idx="1573">
                  <c:v>196.64357916327563</c:v>
                </c:pt>
                <c:pt idx="1574">
                  <c:v>196.64897046411494</c:v>
                </c:pt>
                <c:pt idx="1575">
                  <c:v>196.65979131568295</c:v>
                </c:pt>
                <c:pt idx="1576">
                  <c:v>196.69255986950162</c:v>
                </c:pt>
                <c:pt idx="1577">
                  <c:v>196.69806592000899</c:v>
                </c:pt>
                <c:pt idx="1578">
                  <c:v>196.70358472047945</c:v>
                </c:pt>
                <c:pt idx="1579">
                  <c:v>196.70911627091314</c:v>
                </c:pt>
                <c:pt idx="1580">
                  <c:v>196.71466057130979</c:v>
                </c:pt>
                <c:pt idx="1581">
                  <c:v>196.7425733227403</c:v>
                </c:pt>
                <c:pt idx="1582">
                  <c:v>196.75382767305433</c:v>
                </c:pt>
                <c:pt idx="1583">
                  <c:v>196.76513302322078</c:v>
                </c:pt>
                <c:pt idx="1584">
                  <c:v>196.77648937323983</c:v>
                </c:pt>
                <c:pt idx="1585">
                  <c:v>196.79361952299163</c:v>
                </c:pt>
                <c:pt idx="1586">
                  <c:v>196.79935507283514</c:v>
                </c:pt>
                <c:pt idx="1587">
                  <c:v>196.81663822214443</c:v>
                </c:pt>
                <c:pt idx="1588">
                  <c:v>196.82822407149965</c:v>
                </c:pt>
                <c:pt idx="1589">
                  <c:v>196.83403612112181</c:v>
                </c:pt>
                <c:pt idx="1590">
                  <c:v>196.83986092070717</c:v>
                </c:pt>
                <c:pt idx="1591">
                  <c:v>196.84569847025568</c:v>
                </c:pt>
                <c:pt idx="1592">
                  <c:v>196.87507746744487</c:v>
                </c:pt>
                <c:pt idx="1593">
                  <c:v>196.88099151677207</c:v>
                </c:pt>
                <c:pt idx="1594">
                  <c:v>196.88691831606243</c:v>
                </c:pt>
                <c:pt idx="1595">
                  <c:v>196.89285786531588</c:v>
                </c:pt>
                <c:pt idx="1596">
                  <c:v>196.89881016453239</c:v>
                </c:pt>
                <c:pt idx="1597">
                  <c:v>196.91075301285483</c:v>
                </c:pt>
                <c:pt idx="1598">
                  <c:v>196.92876291006201</c:v>
                </c:pt>
                <c:pt idx="1599">
                  <c:v>196.94688755693718</c:v>
                </c:pt>
                <c:pt idx="1600">
                  <c:v>196.95295460582179</c:v>
                </c:pt>
                <c:pt idx="1601">
                  <c:v>196.97123225225442</c:v>
                </c:pt>
                <c:pt idx="1602">
                  <c:v>196.98348109969174</c:v>
                </c:pt>
                <c:pt idx="1603">
                  <c:v>196.98962464835506</c:v>
                </c:pt>
                <c:pt idx="1604">
                  <c:v>196.99578094698157</c:v>
                </c:pt>
                <c:pt idx="1605">
                  <c:v>197.00194999557118</c:v>
                </c:pt>
                <c:pt idx="1606">
                  <c:v>197.00813179412384</c:v>
                </c:pt>
                <c:pt idx="1607">
                  <c:v>197.02675368956068</c:v>
                </c:pt>
                <c:pt idx="1608">
                  <c:v>197.0329864879659</c:v>
                </c:pt>
                <c:pt idx="1609">
                  <c:v>197.04549033466563</c:v>
                </c:pt>
                <c:pt idx="1610">
                  <c:v>197.05804518121784</c:v>
                </c:pt>
                <c:pt idx="1611">
                  <c:v>197.07697307576953</c:v>
                </c:pt>
                <c:pt idx="1612">
                  <c:v>197.0833078738797</c:v>
                </c:pt>
                <c:pt idx="1613">
                  <c:v>197.10238876798883</c:v>
                </c:pt>
                <c:pt idx="1614">
                  <c:v>197.11517311387715</c:v>
                </c:pt>
                <c:pt idx="1615">
                  <c:v>197.1473571029527</c:v>
                </c:pt>
                <c:pt idx="1616">
                  <c:v>197.18639863862626</c:v>
                </c:pt>
                <c:pt idx="1617">
                  <c:v>197.19295018610939</c:v>
                </c:pt>
                <c:pt idx="1618">
                  <c:v>197.20609153096513</c:v>
                </c:pt>
                <c:pt idx="1619">
                  <c:v>197.25248786179839</c:v>
                </c:pt>
                <c:pt idx="1620">
                  <c:v>197.26585870599018</c:v>
                </c:pt>
                <c:pt idx="1621">
                  <c:v>197.28601059700142</c:v>
                </c:pt>
                <c:pt idx="1622">
                  <c:v>197.33347792473671</c:v>
                </c:pt>
                <c:pt idx="1623">
                  <c:v>197.3471547680434</c:v>
                </c:pt>
                <c:pt idx="1624">
                  <c:v>197.37466145421433</c:v>
                </c:pt>
                <c:pt idx="1625">
                  <c:v>197.39542534345529</c:v>
                </c:pt>
                <c:pt idx="1626">
                  <c:v>197.43028682478584</c:v>
                </c:pt>
                <c:pt idx="1627">
                  <c:v>197.49384073885741</c:v>
                </c:pt>
                <c:pt idx="1628">
                  <c:v>197.50810408046769</c:v>
                </c:pt>
                <c:pt idx="1629">
                  <c:v>197.52959471760641</c:v>
                </c:pt>
                <c:pt idx="1630">
                  <c:v>197.58018578630598</c:v>
                </c:pt>
                <c:pt idx="1631">
                  <c:v>197.60937546760866</c:v>
                </c:pt>
                <c:pt idx="1632">
                  <c:v>197.63140160319841</c:v>
                </c:pt>
                <c:pt idx="1633">
                  <c:v>197.64614944340721</c:v>
                </c:pt>
                <c:pt idx="1634">
                  <c:v>197.66094828346846</c:v>
                </c:pt>
                <c:pt idx="1635">
                  <c:v>197.66836682844379</c:v>
                </c:pt>
                <c:pt idx="1636">
                  <c:v>197.68324216828375</c:v>
                </c:pt>
                <c:pt idx="1637">
                  <c:v>197.70565080276705</c:v>
                </c:pt>
                <c:pt idx="1638">
                  <c:v>197.7131458475211</c:v>
                </c:pt>
                <c:pt idx="1639">
                  <c:v>197.7206536422382</c:v>
                </c:pt>
                <c:pt idx="1640">
                  <c:v>197.73570748156186</c:v>
                </c:pt>
                <c:pt idx="1641">
                  <c:v>197.75081232073799</c:v>
                </c:pt>
                <c:pt idx="1642">
                  <c:v>197.75838386527076</c:v>
                </c:pt>
                <c:pt idx="1643">
                  <c:v>197.77356520422552</c:v>
                </c:pt>
                <c:pt idx="1644">
                  <c:v>197.78879754303287</c:v>
                </c:pt>
                <c:pt idx="1645">
                  <c:v>197.80408088169267</c:v>
                </c:pt>
                <c:pt idx="1646">
                  <c:v>197.81174167596726</c:v>
                </c:pt>
                <c:pt idx="1647">
                  <c:v>197.8271015144058</c:v>
                </c:pt>
                <c:pt idx="1648">
                  <c:v>197.89685191055347</c:v>
                </c:pt>
                <c:pt idx="1649">
                  <c:v>197.90466570438542</c:v>
                </c:pt>
                <c:pt idx="1650">
                  <c:v>197.96763505371388</c:v>
                </c:pt>
                <c:pt idx="1651">
                  <c:v>197.97556359721395</c:v>
                </c:pt>
                <c:pt idx="1652">
                  <c:v>197.98350489067715</c:v>
                </c:pt>
                <c:pt idx="1653">
                  <c:v>198.03142040068195</c:v>
                </c:pt>
                <c:pt idx="1654">
                  <c:v>198.03945094388695</c:v>
                </c:pt>
                <c:pt idx="1655">
                  <c:v>198.0474942370551</c:v>
                </c:pt>
                <c:pt idx="1656">
                  <c:v>198.05555028018634</c:v>
                </c:pt>
                <c:pt idx="1657">
                  <c:v>198.06361907328079</c:v>
                </c:pt>
                <c:pt idx="1658">
                  <c:v>198.08790195234269</c:v>
                </c:pt>
                <c:pt idx="1659">
                  <c:v>198.15321729488505</c:v>
                </c:pt>
                <c:pt idx="1660">
                  <c:v>198.19445375777545</c:v>
                </c:pt>
                <c:pt idx="1661">
                  <c:v>198.20273930024288</c:v>
                </c:pt>
                <c:pt idx="1662">
                  <c:v>198.25272030427297</c:v>
                </c:pt>
                <c:pt idx="1663">
                  <c:v>198.26109509648222</c:v>
                </c:pt>
                <c:pt idx="1664">
                  <c:v>198.27788293079016</c:v>
                </c:pt>
                <c:pt idx="1665">
                  <c:v>198.29472176495048</c:v>
                </c:pt>
                <c:pt idx="1666">
                  <c:v>198.32007564091452</c:v>
                </c:pt>
                <c:pt idx="1667">
                  <c:v>198.33704197470607</c:v>
                </c:pt>
                <c:pt idx="1668">
                  <c:v>198.3882469751957</c:v>
                </c:pt>
                <c:pt idx="1669">
                  <c:v>198.43126843292276</c:v>
                </c:pt>
                <c:pt idx="1670">
                  <c:v>198.4399109743575</c:v>
                </c:pt>
                <c:pt idx="1671">
                  <c:v>198.47460863972782</c:v>
                </c:pt>
                <c:pt idx="1672">
                  <c:v>198.48331493097822</c:v>
                </c:pt>
                <c:pt idx="1673">
                  <c:v>198.51826759561095</c:v>
                </c:pt>
                <c:pt idx="1674">
                  <c:v>198.52703763667694</c:v>
                </c:pt>
                <c:pt idx="1675">
                  <c:v>198.55342425965358</c:v>
                </c:pt>
                <c:pt idx="1676">
                  <c:v>198.56224530057202</c:v>
                </c:pt>
                <c:pt idx="1677">
                  <c:v>198.57107909145356</c:v>
                </c:pt>
                <c:pt idx="1678">
                  <c:v>198.57992563229823</c:v>
                </c:pt>
                <c:pt idx="1679">
                  <c:v>198.58878492310603</c:v>
                </c:pt>
                <c:pt idx="1680">
                  <c:v>198.59765696387697</c:v>
                </c:pt>
                <c:pt idx="1681">
                  <c:v>198.61543929530819</c:v>
                </c:pt>
                <c:pt idx="1682">
                  <c:v>198.62434958596853</c:v>
                </c:pt>
                <c:pt idx="1683">
                  <c:v>198.63327262659189</c:v>
                </c:pt>
                <c:pt idx="1684">
                  <c:v>198.64220841717847</c:v>
                </c:pt>
                <c:pt idx="1685">
                  <c:v>198.67807907915574</c:v>
                </c:pt>
                <c:pt idx="1686">
                  <c:v>198.68707861955787</c:v>
                </c:pt>
                <c:pt idx="1687">
                  <c:v>198.69609090992316</c:v>
                </c:pt>
                <c:pt idx="1688">
                  <c:v>198.7051159502515</c:v>
                </c:pt>
                <c:pt idx="1689">
                  <c:v>198.71415374054294</c:v>
                </c:pt>
                <c:pt idx="1690">
                  <c:v>198.73226757101531</c:v>
                </c:pt>
                <c:pt idx="1691">
                  <c:v>198.74134361119616</c:v>
                </c:pt>
                <c:pt idx="1692">
                  <c:v>198.75043240134013</c:v>
                </c:pt>
                <c:pt idx="1693">
                  <c:v>198.75953394144719</c:v>
                </c:pt>
                <c:pt idx="1694">
                  <c:v>198.76864823151737</c:v>
                </c:pt>
                <c:pt idx="1695">
                  <c:v>198.77777527155069</c:v>
                </c:pt>
                <c:pt idx="1696">
                  <c:v>198.80523289142945</c:v>
                </c:pt>
                <c:pt idx="1697">
                  <c:v>198.81441093131522</c:v>
                </c:pt>
                <c:pt idx="1698">
                  <c:v>198.82360172116412</c:v>
                </c:pt>
                <c:pt idx="1699">
                  <c:v>198.83280526097619</c:v>
                </c:pt>
                <c:pt idx="1700">
                  <c:v>198.87901420948316</c:v>
                </c:pt>
                <c:pt idx="1701">
                  <c:v>198.88829424907397</c:v>
                </c:pt>
                <c:pt idx="1702">
                  <c:v>198.89758703862785</c:v>
                </c:pt>
                <c:pt idx="1703">
                  <c:v>198.90689257814478</c:v>
                </c:pt>
                <c:pt idx="1704">
                  <c:v>198.93488569647448</c:v>
                </c:pt>
                <c:pt idx="1705">
                  <c:v>198.94424223584394</c:v>
                </c:pt>
                <c:pt idx="1706">
                  <c:v>198.95361152517654</c:v>
                </c:pt>
                <c:pt idx="1707">
                  <c:v>198.9629935644723</c:v>
                </c:pt>
                <c:pt idx="1708">
                  <c:v>199.00064922128632</c:v>
                </c:pt>
                <c:pt idx="1709">
                  <c:v>199.01009501039761</c:v>
                </c:pt>
                <c:pt idx="1710">
                  <c:v>199.01955354947202</c:v>
                </c:pt>
                <c:pt idx="1711">
                  <c:v>199.02902483850963</c:v>
                </c:pt>
                <c:pt idx="1712">
                  <c:v>199.03850887751034</c:v>
                </c:pt>
                <c:pt idx="1713">
                  <c:v>199.06703749429101</c:v>
                </c:pt>
                <c:pt idx="1714">
                  <c:v>199.07657253314412</c:v>
                </c:pt>
                <c:pt idx="1715">
                  <c:v>199.08612032196044</c:v>
                </c:pt>
                <c:pt idx="1716">
                  <c:v>199.09568086073983</c:v>
                </c:pt>
                <c:pt idx="1717">
                  <c:v>199.10525414948231</c:v>
                </c:pt>
                <c:pt idx="1718">
                  <c:v>199.14367480408353</c:v>
                </c:pt>
                <c:pt idx="1719">
                  <c:v>199.15331184264164</c:v>
                </c:pt>
                <c:pt idx="1720">
                  <c:v>199.16296163116283</c:v>
                </c:pt>
                <c:pt idx="1721">
                  <c:v>199.17262416964718</c:v>
                </c:pt>
                <c:pt idx="1722">
                  <c:v>199.18229945809475</c:v>
                </c:pt>
                <c:pt idx="1723">
                  <c:v>199.20168828487891</c:v>
                </c:pt>
                <c:pt idx="1724">
                  <c:v>199.21140182321579</c:v>
                </c:pt>
                <c:pt idx="1725">
                  <c:v>199.22112811151575</c:v>
                </c:pt>
                <c:pt idx="1726">
                  <c:v>199.23086714977876</c:v>
                </c:pt>
                <c:pt idx="1727">
                  <c:v>199.27975359054079</c:v>
                </c:pt>
                <c:pt idx="1728">
                  <c:v>199.2895691285826</c:v>
                </c:pt>
                <c:pt idx="1729">
                  <c:v>199.37848271929906</c:v>
                </c:pt>
                <c:pt idx="1730">
                  <c:v>199.44835173223538</c:v>
                </c:pt>
                <c:pt idx="1731">
                  <c:v>199.47848684436917</c:v>
                </c:pt>
                <c:pt idx="1732">
                  <c:v>199.50873670617102</c:v>
                </c:pt>
                <c:pt idx="1733">
                  <c:v>199.51884549336455</c:v>
                </c:pt>
                <c:pt idx="1734">
                  <c:v>199.54924835472386</c:v>
                </c:pt>
                <c:pt idx="1735">
                  <c:v>199.55940814176984</c:v>
                </c:pt>
                <c:pt idx="1736">
                  <c:v>199.71333494303425</c:v>
                </c:pt>
                <c:pt idx="1737">
                  <c:v>199.72369872949014</c:v>
                </c:pt>
                <c:pt idx="1738">
                  <c:v>199.74446455229136</c:v>
                </c:pt>
                <c:pt idx="1739">
                  <c:v>199.765281374945</c:v>
                </c:pt>
                <c:pt idx="1740">
                  <c:v>199.79660223364888</c:v>
                </c:pt>
                <c:pt idx="1741">
                  <c:v>199.85958820006098</c:v>
                </c:pt>
                <c:pt idx="1742">
                  <c:v>199.93365195086361</c:v>
                </c:pt>
                <c:pt idx="1743">
                  <c:v>199.94428348654503</c:v>
                </c:pt>
                <c:pt idx="1744">
                  <c:v>199.96558480779728</c:v>
                </c:pt>
                <c:pt idx="1745">
                  <c:v>200.01906123528235</c:v>
                </c:pt>
                <c:pt idx="1746">
                  <c:v>200.0405410560183</c:v>
                </c:pt>
                <c:pt idx="1747">
                  <c:v>200.06207187660667</c:v>
                </c:pt>
                <c:pt idx="1748">
                  <c:v>200.07285641184552</c:v>
                </c:pt>
                <c:pt idx="1749">
                  <c:v>200.11612205243219</c:v>
                </c:pt>
                <c:pt idx="1750">
                  <c:v>200.19232779703893</c:v>
                </c:pt>
                <c:pt idx="1751">
                  <c:v>200.23615443600275</c:v>
                </c:pt>
                <c:pt idx="1752">
                  <c:v>200.30227689334225</c:v>
                </c:pt>
                <c:pt idx="1753">
                  <c:v>200.31334192776978</c:v>
                </c:pt>
                <c:pt idx="1754">
                  <c:v>200.32441971216039</c:v>
                </c:pt>
                <c:pt idx="1755">
                  <c:v>200.34661353083095</c:v>
                </c:pt>
                <c:pt idx="1756">
                  <c:v>200.40232120186198</c:v>
                </c:pt>
                <c:pt idx="1757">
                  <c:v>200.41350098595754</c:v>
                </c:pt>
                <c:pt idx="1758">
                  <c:v>200.42469352001621</c:v>
                </c:pt>
                <c:pt idx="1759">
                  <c:v>200.44711683802302</c:v>
                </c:pt>
                <c:pt idx="1760">
                  <c:v>200.45834762197106</c:v>
                </c:pt>
                <c:pt idx="1761">
                  <c:v>200.49211647359394</c:v>
                </c:pt>
                <c:pt idx="1762">
                  <c:v>200.52600007488482</c:v>
                </c:pt>
                <c:pt idx="1763">
                  <c:v>200.54865289222766</c:v>
                </c:pt>
                <c:pt idx="1764">
                  <c:v>200.55999842584382</c:v>
                </c:pt>
                <c:pt idx="1765">
                  <c:v>200.58272774296546</c:v>
                </c:pt>
                <c:pt idx="1766">
                  <c:v>200.63977416012398</c:v>
                </c:pt>
                <c:pt idx="1767">
                  <c:v>200.66268197672935</c:v>
                </c:pt>
                <c:pt idx="1768">
                  <c:v>200.68564079318702</c:v>
                </c:pt>
                <c:pt idx="1769">
                  <c:v>200.69713932636063</c:v>
                </c:pt>
                <c:pt idx="1770">
                  <c:v>200.70865060949725</c:v>
                </c:pt>
                <c:pt idx="1771">
                  <c:v>200.7201746425971</c:v>
                </c:pt>
                <c:pt idx="1772">
                  <c:v>200.73171142566</c:v>
                </c:pt>
                <c:pt idx="1773">
                  <c:v>200.76639827462748</c:v>
                </c:pt>
                <c:pt idx="1774">
                  <c:v>200.77798605754288</c:v>
                </c:pt>
                <c:pt idx="1775">
                  <c:v>200.82446468883563</c:v>
                </c:pt>
                <c:pt idx="1776">
                  <c:v>200.84778050426073</c:v>
                </c:pt>
                <c:pt idx="1777">
                  <c:v>200.87114731953838</c:v>
                </c:pt>
                <c:pt idx="1778">
                  <c:v>200.90629316717806</c:v>
                </c:pt>
                <c:pt idx="1779">
                  <c:v>200.92978748208688</c:v>
                </c:pt>
                <c:pt idx="1780">
                  <c:v>201.01241920810583</c:v>
                </c:pt>
                <c:pt idx="1781">
                  <c:v>201.13154827785525</c:v>
                </c:pt>
                <c:pt idx="1782">
                  <c:v>201.14353130962735</c:v>
                </c:pt>
                <c:pt idx="1783">
                  <c:v>201.19159093634693</c:v>
                </c:pt>
                <c:pt idx="1784">
                  <c:v>201.20363771793464</c:v>
                </c:pt>
                <c:pt idx="1785">
                  <c:v>201.22776953099941</c:v>
                </c:pt>
                <c:pt idx="1786">
                  <c:v>201.23985456247641</c:v>
                </c:pt>
                <c:pt idx="1787">
                  <c:v>201.26406287531992</c:v>
                </c:pt>
                <c:pt idx="1788">
                  <c:v>201.27618615668638</c:v>
                </c:pt>
                <c:pt idx="1789">
                  <c:v>201.30047096930852</c:v>
                </c:pt>
                <c:pt idx="1790">
                  <c:v>201.36140612521862</c:v>
                </c:pt>
                <c:pt idx="1791">
                  <c:v>201.41038374928274</c:v>
                </c:pt>
                <c:pt idx="1792">
                  <c:v>201.42266003020663</c:v>
                </c:pt>
                <c:pt idx="1793">
                  <c:v>201.44725084194368</c:v>
                </c:pt>
                <c:pt idx="1794">
                  <c:v>201.47189265353325</c:v>
                </c:pt>
                <c:pt idx="1795">
                  <c:v>201.48423268427268</c:v>
                </c:pt>
                <c:pt idx="1796">
                  <c:v>201.4965854649752</c:v>
                </c:pt>
                <c:pt idx="1797">
                  <c:v>201.52132927626977</c:v>
                </c:pt>
                <c:pt idx="1798">
                  <c:v>201.53372030686162</c:v>
                </c:pt>
                <c:pt idx="1799">
                  <c:v>201.54612408741673</c:v>
                </c:pt>
                <c:pt idx="1800">
                  <c:v>201.55854061793491</c:v>
                </c:pt>
                <c:pt idx="1801">
                  <c:v>201.58341192886056</c:v>
                </c:pt>
                <c:pt idx="1802">
                  <c:v>201.63330755026939</c:v>
                </c:pt>
                <c:pt idx="1803">
                  <c:v>201.65833186075247</c:v>
                </c:pt>
                <c:pt idx="1804">
                  <c:v>201.67086314093868</c:v>
                </c:pt>
                <c:pt idx="1805">
                  <c:v>201.69596395120055</c:v>
                </c:pt>
                <c:pt idx="1806">
                  <c:v>201.70853348127616</c:v>
                </c:pt>
                <c:pt idx="1807">
                  <c:v>201.73371079131664</c:v>
                </c:pt>
                <c:pt idx="1808">
                  <c:v>201.75893910120976</c:v>
                </c:pt>
                <c:pt idx="1809">
                  <c:v>201.78421841095528</c:v>
                </c:pt>
                <c:pt idx="1810">
                  <c:v>201.79687719077265</c:v>
                </c:pt>
                <c:pt idx="1811">
                  <c:v>201.82223300029696</c:v>
                </c:pt>
                <c:pt idx="1812">
                  <c:v>201.84763980967364</c:v>
                </c:pt>
                <c:pt idx="1813">
                  <c:v>201.87309761890282</c:v>
                </c:pt>
                <c:pt idx="1814">
                  <c:v>201.93696526633033</c:v>
                </c:pt>
                <c:pt idx="1815">
                  <c:v>201.94977704570522</c:v>
                </c:pt>
                <c:pt idx="1816">
                  <c:v>201.97543885434436</c:v>
                </c:pt>
                <c:pt idx="1817">
                  <c:v>202.00115166283587</c:v>
                </c:pt>
                <c:pt idx="1818">
                  <c:v>202.02691547117996</c:v>
                </c:pt>
                <c:pt idx="1819">
                  <c:v>202.05273027937648</c:v>
                </c:pt>
                <c:pt idx="1820">
                  <c:v>202.06565680841945</c:v>
                </c:pt>
                <c:pt idx="1821">
                  <c:v>202.07859608742555</c:v>
                </c:pt>
                <c:pt idx="1822">
                  <c:v>202.11749042422238</c:v>
                </c:pt>
                <c:pt idx="1823">
                  <c:v>202.14348373190256</c:v>
                </c:pt>
                <c:pt idx="1824">
                  <c:v>202.15649951068744</c:v>
                </c:pt>
                <c:pt idx="1825">
                  <c:v>202.20869012545768</c:v>
                </c:pt>
                <c:pt idx="1826">
                  <c:v>202.24796696114817</c:v>
                </c:pt>
                <c:pt idx="1827">
                  <c:v>202.30051457488585</c:v>
                </c:pt>
                <c:pt idx="1828">
                  <c:v>202.3929637725069</c:v>
                </c:pt>
                <c:pt idx="1829">
                  <c:v>202.48603771832083</c:v>
                </c:pt>
                <c:pt idx="1830">
                  <c:v>202.55290160708148</c:v>
                </c:pt>
                <c:pt idx="1831">
                  <c:v>202.56631263472292</c:v>
                </c:pt>
                <c:pt idx="1832">
                  <c:v>202.57973641232758</c:v>
                </c:pt>
                <c:pt idx="1833">
                  <c:v>202.60662221742615</c:v>
                </c:pt>
                <c:pt idx="1834">
                  <c:v>202.62008424492004</c:v>
                </c:pt>
                <c:pt idx="1835">
                  <c:v>202.63355902237711</c:v>
                </c:pt>
                <c:pt idx="1836">
                  <c:v>202.64704654979741</c:v>
                </c:pt>
                <c:pt idx="1837">
                  <c:v>202.66054682718072</c:v>
                </c:pt>
                <c:pt idx="1838">
                  <c:v>202.70112415910938</c:v>
                </c:pt>
                <c:pt idx="1839">
                  <c:v>202.71467543634509</c:v>
                </c:pt>
                <c:pt idx="1840">
                  <c:v>202.72823946354413</c:v>
                </c:pt>
                <c:pt idx="1841">
                  <c:v>202.74181624070616</c:v>
                </c:pt>
                <c:pt idx="1842">
                  <c:v>202.75540576783132</c:v>
                </c:pt>
                <c:pt idx="1843">
                  <c:v>202.79625084898555</c:v>
                </c:pt>
                <c:pt idx="1844">
                  <c:v>202.80989137596319</c:v>
                </c:pt>
                <c:pt idx="1845">
                  <c:v>202.82354465290393</c:v>
                </c:pt>
                <c:pt idx="1846">
                  <c:v>202.83721067980778</c:v>
                </c:pt>
                <c:pt idx="1847">
                  <c:v>202.89200228705454</c:v>
                </c:pt>
                <c:pt idx="1848">
                  <c:v>202.90573206377397</c:v>
                </c:pt>
                <c:pt idx="1849">
                  <c:v>202.91947459045656</c:v>
                </c:pt>
                <c:pt idx="1850">
                  <c:v>202.93322986710228</c:v>
                </c:pt>
                <c:pt idx="1851">
                  <c:v>202.94699789371111</c:v>
                </c:pt>
                <c:pt idx="1852">
                  <c:v>202.9883784733164</c:v>
                </c:pt>
                <c:pt idx="1853">
                  <c:v>203.02987380258963</c:v>
                </c:pt>
                <c:pt idx="1854">
                  <c:v>203.04373107894028</c:v>
                </c:pt>
                <c:pt idx="1855">
                  <c:v>203.08537940777109</c:v>
                </c:pt>
                <c:pt idx="1856">
                  <c:v>203.09928768397421</c:v>
                </c:pt>
                <c:pt idx="1857">
                  <c:v>203.11320871014041</c:v>
                </c:pt>
                <c:pt idx="1858">
                  <c:v>203.12714248626989</c:v>
                </c:pt>
                <c:pt idx="1859">
                  <c:v>203.18300509041859</c:v>
                </c:pt>
                <c:pt idx="1860">
                  <c:v>203.2110128922717</c:v>
                </c:pt>
                <c:pt idx="1861">
                  <c:v>203.23907169397722</c:v>
                </c:pt>
                <c:pt idx="1862">
                  <c:v>203.281255521259</c:v>
                </c:pt>
                <c:pt idx="1863">
                  <c:v>203.29534229694582</c:v>
                </c:pt>
                <c:pt idx="1864">
                  <c:v>203.30944182259583</c:v>
                </c:pt>
                <c:pt idx="1865">
                  <c:v>203.3235540982088</c:v>
                </c:pt>
                <c:pt idx="1866">
                  <c:v>203.33767912378505</c:v>
                </c:pt>
                <c:pt idx="1867">
                  <c:v>203.38013070029234</c:v>
                </c:pt>
                <c:pt idx="1868">
                  <c:v>203.39430672572098</c:v>
                </c:pt>
                <c:pt idx="1869">
                  <c:v>203.40849550111275</c:v>
                </c:pt>
                <c:pt idx="1870">
                  <c:v>203.42269702646763</c:v>
                </c:pt>
                <c:pt idx="1871">
                  <c:v>203.43691130178567</c:v>
                </c:pt>
                <c:pt idx="1872">
                  <c:v>203.47963062751839</c:v>
                </c:pt>
                <c:pt idx="1873">
                  <c:v>203.49389590268893</c:v>
                </c:pt>
                <c:pt idx="1874">
                  <c:v>203.52246470291931</c:v>
                </c:pt>
                <c:pt idx="1875">
                  <c:v>203.53676822797914</c:v>
                </c:pt>
                <c:pt idx="1876">
                  <c:v>203.59410982784976</c:v>
                </c:pt>
                <c:pt idx="1877">
                  <c:v>203.60847710272523</c:v>
                </c:pt>
                <c:pt idx="1878">
                  <c:v>203.63724990236551</c:v>
                </c:pt>
                <c:pt idx="1879">
                  <c:v>203.6805047265492</c:v>
                </c:pt>
                <c:pt idx="1880">
                  <c:v>203.69494850120344</c:v>
                </c:pt>
                <c:pt idx="1881">
                  <c:v>203.7094050258207</c:v>
                </c:pt>
                <c:pt idx="1882">
                  <c:v>203.72387430040115</c:v>
                </c:pt>
                <c:pt idx="1883">
                  <c:v>203.73835632494468</c:v>
                </c:pt>
                <c:pt idx="1884">
                  <c:v>203.79641192274997</c:v>
                </c:pt>
                <c:pt idx="1885">
                  <c:v>203.82551622143134</c:v>
                </c:pt>
                <c:pt idx="1886">
                  <c:v>203.84008749571674</c:v>
                </c:pt>
                <c:pt idx="1887">
                  <c:v>203.8985000924894</c:v>
                </c:pt>
                <c:pt idx="1888">
                  <c:v>203.94244341468166</c:v>
                </c:pt>
                <c:pt idx="1889">
                  <c:v>204.01593728426442</c:v>
                </c:pt>
                <c:pt idx="1890">
                  <c:v>204.0454240818394</c:v>
                </c:pt>
                <c:pt idx="1891">
                  <c:v>204.08974990292526</c:v>
                </c:pt>
                <c:pt idx="1892">
                  <c:v>204.11936420013132</c:v>
                </c:pt>
                <c:pt idx="1893">
                  <c:v>204.14902949718999</c:v>
                </c:pt>
                <c:pt idx="1894">
                  <c:v>204.2085130908647</c:v>
                </c:pt>
                <c:pt idx="1895">
                  <c:v>204.2981209802704</c:v>
                </c:pt>
                <c:pt idx="1896">
                  <c:v>204.35811457246987</c:v>
                </c:pt>
                <c:pt idx="1897">
                  <c:v>204.40324364123219</c:v>
                </c:pt>
                <c:pt idx="1898">
                  <c:v>204.41831216407923</c:v>
                </c:pt>
                <c:pt idx="1899">
                  <c:v>204.43339343688939</c:v>
                </c:pt>
                <c:pt idx="1900">
                  <c:v>204.44848745966269</c:v>
                </c:pt>
                <c:pt idx="1901">
                  <c:v>204.5241488229758</c:v>
                </c:pt>
                <c:pt idx="1902">
                  <c:v>204.53931934552779</c:v>
                </c:pt>
                <c:pt idx="1903">
                  <c:v>204.5696986405211</c:v>
                </c:pt>
                <c:pt idx="1904">
                  <c:v>204.58490741296245</c:v>
                </c:pt>
                <c:pt idx="1905">
                  <c:v>204.61536320773448</c:v>
                </c:pt>
                <c:pt idx="1906">
                  <c:v>204.69172581901921</c:v>
                </c:pt>
                <c:pt idx="1907">
                  <c:v>204.72236011327493</c:v>
                </c:pt>
                <c:pt idx="1908">
                  <c:v>204.73769638534745</c:v>
                </c:pt>
                <c:pt idx="1909">
                  <c:v>204.75304540738313</c:v>
                </c:pt>
                <c:pt idx="1910">
                  <c:v>204.84540728882254</c:v>
                </c:pt>
                <c:pt idx="1911">
                  <c:v>204.86084556060004</c:v>
                </c:pt>
                <c:pt idx="1912">
                  <c:v>204.87629658234067</c:v>
                </c:pt>
                <c:pt idx="1913">
                  <c:v>204.95374294049054</c:v>
                </c:pt>
                <c:pt idx="1914">
                  <c:v>204.96927046200986</c:v>
                </c:pt>
                <c:pt idx="1915">
                  <c:v>204.98481073349231</c:v>
                </c:pt>
                <c:pt idx="1916">
                  <c:v>205.01592952634653</c:v>
                </c:pt>
                <c:pt idx="1917">
                  <c:v>205.06270334035136</c:v>
                </c:pt>
                <c:pt idx="1918">
                  <c:v>205.12524692517476</c:v>
                </c:pt>
                <c:pt idx="1919">
                  <c:v>205.15659521736515</c:v>
                </c:pt>
                <c:pt idx="1920">
                  <c:v>205.28249838465163</c:v>
                </c:pt>
                <c:pt idx="1921">
                  <c:v>205.32992244677547</c:v>
                </c:pt>
                <c:pt idx="1922">
                  <c:v>205.36160223800698</c:v>
                </c:pt>
                <c:pt idx="1923">
                  <c:v>205.37746125856745</c:v>
                </c:pt>
                <c:pt idx="1924">
                  <c:v>205.393333029091</c:v>
                </c:pt>
                <c:pt idx="1925">
                  <c:v>205.40921754957768</c:v>
                </c:pt>
                <c:pt idx="1926">
                  <c:v>205.42511482002746</c:v>
                </c:pt>
                <c:pt idx="1927">
                  <c:v>205.44102484044041</c:v>
                </c:pt>
                <c:pt idx="1928">
                  <c:v>205.50479242172324</c:v>
                </c:pt>
                <c:pt idx="1929">
                  <c:v>205.53675271214337</c:v>
                </c:pt>
                <c:pt idx="1930">
                  <c:v>205.60082629254111</c:v>
                </c:pt>
                <c:pt idx="1931">
                  <c:v>205.61687656254836</c:v>
                </c:pt>
                <c:pt idx="1932">
                  <c:v>205.64901535245218</c:v>
                </c:pt>
                <c:pt idx="1933">
                  <c:v>205.66510387234877</c:v>
                </c:pt>
                <c:pt idx="1934">
                  <c:v>205.72958545156632</c:v>
                </c:pt>
                <c:pt idx="1935">
                  <c:v>205.77808051059228</c:v>
                </c:pt>
                <c:pt idx="1936">
                  <c:v>205.79427103019378</c:v>
                </c:pt>
                <c:pt idx="1937">
                  <c:v>205.81047429975843</c:v>
                </c:pt>
                <c:pt idx="1938">
                  <c:v>205.82669031928631</c:v>
                </c:pt>
                <c:pt idx="1939">
                  <c:v>205.8916818970286</c:v>
                </c:pt>
                <c:pt idx="1940">
                  <c:v>205.9405594549481</c:v>
                </c:pt>
                <c:pt idx="1941">
                  <c:v>205.97320824337675</c:v>
                </c:pt>
                <c:pt idx="1942">
                  <c:v>206.00590803165778</c:v>
                </c:pt>
                <c:pt idx="1943">
                  <c:v>206.02227705074307</c:v>
                </c:pt>
                <c:pt idx="1944">
                  <c:v>206.05505333880282</c:v>
                </c:pt>
                <c:pt idx="1945">
                  <c:v>206.17017197085039</c:v>
                </c:pt>
                <c:pt idx="1946">
                  <c:v>206.23623454549482</c:v>
                </c:pt>
                <c:pt idx="1947">
                  <c:v>206.25278206406367</c:v>
                </c:pt>
                <c:pt idx="1948">
                  <c:v>206.33571090635496</c:v>
                </c:pt>
                <c:pt idx="1949">
                  <c:v>206.36897169301329</c:v>
                </c:pt>
                <c:pt idx="1950">
                  <c:v>206.41895849772425</c:v>
                </c:pt>
                <c:pt idx="1951">
                  <c:v>206.4690600521032</c:v>
                </c:pt>
                <c:pt idx="1952">
                  <c:v>206.48578607015577</c:v>
                </c:pt>
                <c:pt idx="1953">
                  <c:v>206.53604062409218</c:v>
                </c:pt>
                <c:pt idx="1954">
                  <c:v>206.60322519549106</c:v>
                </c:pt>
                <c:pt idx="1955">
                  <c:v>206.62005321324855</c:v>
                </c:pt>
                <c:pt idx="1956">
                  <c:v>206.65374749865305</c:v>
                </c:pt>
                <c:pt idx="1957">
                  <c:v>206.67061376629988</c:v>
                </c:pt>
                <c:pt idx="1958">
                  <c:v>206.68749278390993</c:v>
                </c:pt>
                <c:pt idx="1959">
                  <c:v>206.78903463879541</c:v>
                </c:pt>
                <c:pt idx="1960">
                  <c:v>206.83997769074028</c:v>
                </c:pt>
                <c:pt idx="1961">
                  <c:v>206.95929106065421</c:v>
                </c:pt>
                <c:pt idx="1962">
                  <c:v>207.01061661149268</c:v>
                </c:pt>
                <c:pt idx="1963">
                  <c:v>207.07922917876095</c:v>
                </c:pt>
                <c:pt idx="1964">
                  <c:v>207.13082247882494</c:v>
                </c:pt>
                <c:pt idx="1965">
                  <c:v>207.19979204506058</c:v>
                </c:pt>
                <c:pt idx="1966">
                  <c:v>207.25165309434999</c:v>
                </c:pt>
                <c:pt idx="1967">
                  <c:v>207.3036288933076</c:v>
                </c:pt>
                <c:pt idx="1968">
                  <c:v>207.32097965955307</c:v>
                </c:pt>
                <c:pt idx="1969">
                  <c:v>207.39051022416592</c:v>
                </c:pt>
                <c:pt idx="1970">
                  <c:v>207.40792474022697</c:v>
                </c:pt>
                <c:pt idx="1971">
                  <c:v>207.4253520062511</c:v>
                </c:pt>
                <c:pt idx="1972">
                  <c:v>207.61789343008255</c:v>
                </c:pt>
                <c:pt idx="1973">
                  <c:v>207.63547369566416</c:v>
                </c:pt>
                <c:pt idx="1974">
                  <c:v>207.65306671120882</c:v>
                </c:pt>
                <c:pt idx="1975">
                  <c:v>207.72356627301878</c:v>
                </c:pt>
                <c:pt idx="1976">
                  <c:v>207.74122303837913</c:v>
                </c:pt>
                <c:pt idx="1977">
                  <c:v>207.77657481898908</c:v>
                </c:pt>
                <c:pt idx="1978">
                  <c:v>207.8119775994515</c:v>
                </c:pt>
                <c:pt idx="1979">
                  <c:v>207.84743137976642</c:v>
                </c:pt>
                <c:pt idx="1980">
                  <c:v>207.86517739486851</c:v>
                </c:pt>
                <c:pt idx="1981">
                  <c:v>207.88293615993388</c:v>
                </c:pt>
                <c:pt idx="1982">
                  <c:v>207.93628895490826</c:v>
                </c:pt>
                <c:pt idx="1983">
                  <c:v>208.02546527912807</c:v>
                </c:pt>
                <c:pt idx="1984">
                  <c:v>208.06122505855788</c:v>
                </c:pt>
                <c:pt idx="1985">
                  <c:v>208.15084763148693</c:v>
                </c:pt>
                <c:pt idx="1986">
                  <c:v>208.18678591040037</c:v>
                </c:pt>
                <c:pt idx="1987">
                  <c:v>208.29490674625555</c:v>
                </c:pt>
                <c:pt idx="1988">
                  <c:v>208.34913928868531</c:v>
                </c:pt>
                <c:pt idx="1989">
                  <c:v>208.36724230275482</c:v>
                </c:pt>
                <c:pt idx="1990">
                  <c:v>208.38535806678738</c:v>
                </c:pt>
                <c:pt idx="1991">
                  <c:v>208.4034865807831</c:v>
                </c:pt>
                <c:pt idx="1992">
                  <c:v>208.42162784474189</c:v>
                </c:pt>
                <c:pt idx="1993">
                  <c:v>208.47612813639714</c:v>
                </c:pt>
                <c:pt idx="1994">
                  <c:v>208.49432040020844</c:v>
                </c:pt>
                <c:pt idx="1995">
                  <c:v>208.53074317772044</c:v>
                </c:pt>
                <c:pt idx="1996">
                  <c:v>208.54897369142108</c:v>
                </c:pt>
                <c:pt idx="1997">
                  <c:v>208.62202324585499</c:v>
                </c:pt>
                <c:pt idx="1998">
                  <c:v>208.64031750937124</c:v>
                </c:pt>
                <c:pt idx="1999">
                  <c:v>208.67694428629321</c:v>
                </c:pt>
                <c:pt idx="2000">
                  <c:v>208.69527679969877</c:v>
                </c:pt>
                <c:pt idx="2001">
                  <c:v>208.73198007639942</c:v>
                </c:pt>
                <c:pt idx="2002">
                  <c:v>208.75035083969445</c:v>
                </c:pt>
                <c:pt idx="2003">
                  <c:v>208.76873435295255</c:v>
                </c:pt>
                <c:pt idx="2004">
                  <c:v>208.78713061617378</c:v>
                </c:pt>
                <c:pt idx="2005">
                  <c:v>208.80553962935804</c:v>
                </c:pt>
                <c:pt idx="2006">
                  <c:v>208.82396139250557</c:v>
                </c:pt>
                <c:pt idx="2007">
                  <c:v>208.86084316868988</c:v>
                </c:pt>
                <c:pt idx="2008">
                  <c:v>208.8793031817267</c:v>
                </c:pt>
                <c:pt idx="2009">
                  <c:v>208.89777594472662</c:v>
                </c:pt>
                <c:pt idx="2010">
                  <c:v>208.93475972061586</c:v>
                </c:pt>
                <c:pt idx="2011">
                  <c:v>208.99033100917316</c:v>
                </c:pt>
                <c:pt idx="2012">
                  <c:v>209.00888027195177</c:v>
                </c:pt>
                <c:pt idx="2013">
                  <c:v>209.02744228469365</c:v>
                </c:pt>
                <c:pt idx="2014">
                  <c:v>209.04601704739849</c:v>
                </c:pt>
                <c:pt idx="2015">
                  <c:v>209.0646045600665</c:v>
                </c:pt>
                <c:pt idx="2016">
                  <c:v>209.12044359784929</c:v>
                </c:pt>
                <c:pt idx="2017">
                  <c:v>209.15773337285341</c:v>
                </c:pt>
                <c:pt idx="2018">
                  <c:v>209.17639738530019</c:v>
                </c:pt>
                <c:pt idx="2019">
                  <c:v>209.25118093471826</c:v>
                </c:pt>
                <c:pt idx="2020">
                  <c:v>209.26990869698059</c:v>
                </c:pt>
                <c:pt idx="2021">
                  <c:v>209.30740247139468</c:v>
                </c:pt>
                <c:pt idx="2022">
                  <c:v>209.3825430197802</c:v>
                </c:pt>
                <c:pt idx="2023">
                  <c:v>209.40136003178438</c:v>
                </c:pt>
                <c:pt idx="2024">
                  <c:v>209.4201897937516</c:v>
                </c:pt>
                <c:pt idx="2025">
                  <c:v>209.43903230568208</c:v>
                </c:pt>
                <c:pt idx="2026">
                  <c:v>209.4578875675756</c:v>
                </c:pt>
                <c:pt idx="2027">
                  <c:v>209.51452985303487</c:v>
                </c:pt>
                <c:pt idx="2028">
                  <c:v>209.53343611478093</c:v>
                </c:pt>
                <c:pt idx="2029">
                  <c:v>209.55235512649003</c:v>
                </c:pt>
                <c:pt idx="2030">
                  <c:v>209.57128688816226</c:v>
                </c:pt>
                <c:pt idx="2031">
                  <c:v>209.66613694597038</c:v>
                </c:pt>
                <c:pt idx="2032">
                  <c:v>209.70416621883535</c:v>
                </c:pt>
                <c:pt idx="2033">
                  <c:v>209.78037776412287</c:v>
                </c:pt>
                <c:pt idx="2034">
                  <c:v>209.79946252535251</c:v>
                </c:pt>
                <c:pt idx="2035">
                  <c:v>209.81856003654536</c:v>
                </c:pt>
                <c:pt idx="2036">
                  <c:v>209.85679330882039</c:v>
                </c:pt>
                <c:pt idx="2037">
                  <c:v>209.93341285292777</c:v>
                </c:pt>
                <c:pt idx="2038">
                  <c:v>210.08726393937218</c:v>
                </c:pt>
                <c:pt idx="2039">
                  <c:v>210.12585421061448</c:v>
                </c:pt>
                <c:pt idx="2040">
                  <c:v>210.18383524220135</c:v>
                </c:pt>
                <c:pt idx="2041">
                  <c:v>210.22255301307482</c:v>
                </c:pt>
                <c:pt idx="2042">
                  <c:v>210.26132178380081</c:v>
                </c:pt>
                <c:pt idx="2043">
                  <c:v>210.31957056461317</c:v>
                </c:pt>
                <c:pt idx="2044">
                  <c:v>210.51456191492386</c:v>
                </c:pt>
                <c:pt idx="2045">
                  <c:v>210.59291545401555</c:v>
                </c:pt>
                <c:pt idx="2046">
                  <c:v>210.61253571369622</c:v>
                </c:pt>
                <c:pt idx="2047">
                  <c:v>210.65181448294697</c:v>
                </c:pt>
                <c:pt idx="2048">
                  <c:v>210.69114425205024</c:v>
                </c:pt>
                <c:pt idx="2049">
                  <c:v>210.75023453042849</c:v>
                </c:pt>
                <c:pt idx="2050">
                  <c:v>210.82920006774984</c:v>
                </c:pt>
                <c:pt idx="2051">
                  <c:v>210.86875933618924</c:v>
                </c:pt>
                <c:pt idx="2052">
                  <c:v>210.88855809535363</c:v>
                </c:pt>
                <c:pt idx="2053">
                  <c:v>210.92819386357178</c:v>
                </c:pt>
                <c:pt idx="2054">
                  <c:v>210.96788063164232</c:v>
                </c:pt>
                <c:pt idx="2055">
                  <c:v>211.00761839956539</c:v>
                </c:pt>
                <c:pt idx="2056">
                  <c:v>211.02750640847165</c:v>
                </c:pt>
                <c:pt idx="2057">
                  <c:v>211.04740716734094</c:v>
                </c:pt>
                <c:pt idx="2058">
                  <c:v>211.10718594372764</c:v>
                </c:pt>
                <c:pt idx="2059">
                  <c:v>211.14710221113438</c:v>
                </c:pt>
                <c:pt idx="2060">
                  <c:v>211.24711600400585</c:v>
                </c:pt>
                <c:pt idx="2061">
                  <c:v>211.30727727928618</c:v>
                </c:pt>
                <c:pt idx="2062">
                  <c:v>211.427944078851</c:v>
                </c:pt>
                <c:pt idx="2063">
                  <c:v>211.44809983698275</c:v>
                </c:pt>
                <c:pt idx="2064">
                  <c:v>211.46826834507763</c:v>
                </c:pt>
                <c:pt idx="2065">
                  <c:v>211.48844960313559</c:v>
                </c:pt>
                <c:pt idx="2066">
                  <c:v>211.5288503691408</c:v>
                </c:pt>
                <c:pt idx="2067">
                  <c:v>211.54906987708813</c:v>
                </c:pt>
                <c:pt idx="2068">
                  <c:v>211.56930213499857</c:v>
                </c:pt>
                <c:pt idx="2069">
                  <c:v>211.60980490070878</c:v>
                </c:pt>
                <c:pt idx="2070">
                  <c:v>211.67065467399752</c:v>
                </c:pt>
                <c:pt idx="2071">
                  <c:v>211.7723259620746</c:v>
                </c:pt>
                <c:pt idx="2072">
                  <c:v>211.87431599922957</c:v>
                </c:pt>
                <c:pt idx="2073">
                  <c:v>211.89475225654988</c:v>
                </c:pt>
                <c:pt idx="2074">
                  <c:v>211.91520126383338</c:v>
                </c:pt>
                <c:pt idx="2075">
                  <c:v>211.99712479259844</c:v>
                </c:pt>
                <c:pt idx="2076">
                  <c:v>212.03816305675974</c:v>
                </c:pt>
                <c:pt idx="2077">
                  <c:v>212.05870131378506</c:v>
                </c:pt>
                <c:pt idx="2078">
                  <c:v>212.07925232077346</c:v>
                </c:pt>
                <c:pt idx="2079">
                  <c:v>212.09981607772505</c:v>
                </c:pt>
                <c:pt idx="2080">
                  <c:v>212.14098184151746</c:v>
                </c:pt>
                <c:pt idx="2081">
                  <c:v>212.24411937535322</c:v>
                </c:pt>
                <c:pt idx="2082">
                  <c:v>212.3061548952121</c:v>
                </c:pt>
                <c:pt idx="2083">
                  <c:v>212.34757565826695</c:v>
                </c:pt>
                <c:pt idx="2084">
                  <c:v>212.36830516473904</c:v>
                </c:pt>
                <c:pt idx="2085">
                  <c:v>212.47214394654637</c:v>
                </c:pt>
                <c:pt idx="2086">
                  <c:v>212.57630147743168</c:v>
                </c:pt>
                <c:pt idx="2087">
                  <c:v>212.63894899552031</c:v>
                </c:pt>
                <c:pt idx="2088">
                  <c:v>212.72265751912207</c:v>
                </c:pt>
                <c:pt idx="2089">
                  <c:v>212.80657004213384</c:v>
                </c:pt>
                <c:pt idx="2090">
                  <c:v>212.89068656455547</c:v>
                </c:pt>
                <c:pt idx="2091">
                  <c:v>212.95390783098452</c:v>
                </c:pt>
                <c:pt idx="2092">
                  <c:v>212.97500708638705</c:v>
                </c:pt>
                <c:pt idx="2093">
                  <c:v>212.99611909175275</c:v>
                </c:pt>
                <c:pt idx="2094">
                  <c:v>213.05953160762854</c:v>
                </c:pt>
                <c:pt idx="2095">
                  <c:v>213.10187036802799</c:v>
                </c:pt>
                <c:pt idx="2096">
                  <c:v>213.16547413335056</c:v>
                </c:pt>
                <c:pt idx="2097">
                  <c:v>213.27173540815059</c:v>
                </c:pt>
                <c:pt idx="2098">
                  <c:v>213.31432916781245</c:v>
                </c:pt>
                <c:pt idx="2099">
                  <c:v>213.33564517258802</c:v>
                </c:pt>
                <c:pt idx="2100">
                  <c:v>213.35697392732681</c:v>
                </c:pt>
                <c:pt idx="2101">
                  <c:v>213.42103669132166</c:v>
                </c:pt>
                <c:pt idx="2102">
                  <c:v>213.63540798557406</c:v>
                </c:pt>
                <c:pt idx="2103">
                  <c:v>213.67843524398197</c:v>
                </c:pt>
                <c:pt idx="2104">
                  <c:v>213.76464276035514</c:v>
                </c:pt>
                <c:pt idx="2105">
                  <c:v>213.85105427613834</c:v>
                </c:pt>
                <c:pt idx="2106">
                  <c:v>213.93766979133142</c:v>
                </c:pt>
                <c:pt idx="2107">
                  <c:v>214.02448930593451</c:v>
                </c:pt>
                <c:pt idx="2108">
                  <c:v>214.04622605949302</c:v>
                </c:pt>
                <c:pt idx="2109">
                  <c:v>214.08973781649951</c:v>
                </c:pt>
                <c:pt idx="2110">
                  <c:v>214.11151281994734</c:v>
                </c:pt>
                <c:pt idx="2111">
                  <c:v>214.17691433006979</c:v>
                </c:pt>
                <c:pt idx="2112">
                  <c:v>214.32996410239798</c:v>
                </c:pt>
                <c:pt idx="2113">
                  <c:v>214.37380735844559</c:v>
                </c:pt>
                <c:pt idx="2114">
                  <c:v>214.39574811141406</c:v>
                </c:pt>
                <c:pt idx="2115">
                  <c:v>214.41770161434559</c:v>
                </c:pt>
                <c:pt idx="2116">
                  <c:v>214.5056431257031</c:v>
                </c:pt>
                <c:pt idx="2117">
                  <c:v>214.63793789163302</c:v>
                </c:pt>
                <c:pt idx="2118">
                  <c:v>214.72638940151526</c:v>
                </c:pt>
                <c:pt idx="2119">
                  <c:v>214.74853415389362</c:v>
                </c:pt>
                <c:pt idx="2120">
                  <c:v>214.77069165623513</c:v>
                </c:pt>
                <c:pt idx="2121">
                  <c:v>214.83724066303836</c:v>
                </c:pt>
                <c:pt idx="2122">
                  <c:v>214.88167041738944</c:v>
                </c:pt>
                <c:pt idx="2123">
                  <c:v>214.90390441950962</c:v>
                </c:pt>
                <c:pt idx="2124">
                  <c:v>214.92615117159292</c:v>
                </c:pt>
                <c:pt idx="2125">
                  <c:v>214.99296792762166</c:v>
                </c:pt>
                <c:pt idx="2126">
                  <c:v>215.01526567955736</c:v>
                </c:pt>
                <c:pt idx="2127">
                  <c:v>215.05989943331838</c:v>
                </c:pt>
                <c:pt idx="2128">
                  <c:v>215.14931994039779</c:v>
                </c:pt>
                <c:pt idx="2129">
                  <c:v>215.19410669371618</c:v>
                </c:pt>
                <c:pt idx="2130">
                  <c:v>215.44134545933051</c:v>
                </c:pt>
                <c:pt idx="2131">
                  <c:v>215.57685321596645</c:v>
                </c:pt>
                <c:pt idx="2132">
                  <c:v>215.64477921878654</c:v>
                </c:pt>
                <c:pt idx="2133">
                  <c:v>215.73552572203036</c:v>
                </c:pt>
                <c:pt idx="2134">
                  <c:v>215.75824422274914</c:v>
                </c:pt>
                <c:pt idx="2135">
                  <c:v>215.780975473431</c:v>
                </c:pt>
                <c:pt idx="2136">
                  <c:v>215.80371947407599</c:v>
                </c:pt>
                <c:pt idx="2137">
                  <c:v>215.82647622468414</c:v>
                </c:pt>
                <c:pt idx="2138">
                  <c:v>215.84924572525532</c:v>
                </c:pt>
                <c:pt idx="2139">
                  <c:v>215.87202797578976</c:v>
                </c:pt>
                <c:pt idx="2140">
                  <c:v>215.94045122717145</c:v>
                </c:pt>
                <c:pt idx="2141">
                  <c:v>215.98613047790826</c:v>
                </c:pt>
                <c:pt idx="2142">
                  <c:v>216.00898922822131</c:v>
                </c:pt>
                <c:pt idx="2143">
                  <c:v>216.03186072849746</c:v>
                </c:pt>
                <c:pt idx="2144">
                  <c:v>216.12347422923341</c:v>
                </c:pt>
                <c:pt idx="2145">
                  <c:v>216.16935747938012</c:v>
                </c:pt>
                <c:pt idx="2146">
                  <c:v>216.26127697923096</c:v>
                </c:pt>
                <c:pt idx="2147">
                  <c:v>216.28428872910138</c:v>
                </c:pt>
                <c:pt idx="2148">
                  <c:v>216.30731322893504</c:v>
                </c:pt>
                <c:pt idx="2149">
                  <c:v>216.33035047873182</c:v>
                </c:pt>
                <c:pt idx="2150">
                  <c:v>216.42262697755001</c:v>
                </c:pt>
                <c:pt idx="2151">
                  <c:v>216.44572797716228</c:v>
                </c:pt>
                <c:pt idx="2152">
                  <c:v>216.46884172673776</c:v>
                </c:pt>
                <c:pt idx="2153">
                  <c:v>216.49196822627633</c:v>
                </c:pt>
                <c:pt idx="2154">
                  <c:v>216.51510747577802</c:v>
                </c:pt>
                <c:pt idx="2155">
                  <c:v>216.607791973416</c:v>
                </c:pt>
                <c:pt idx="2156">
                  <c:v>216.63099497273333</c:v>
                </c:pt>
                <c:pt idx="2157">
                  <c:v>216.65421072201374</c:v>
                </c:pt>
                <c:pt idx="2158">
                  <c:v>216.67743922125723</c:v>
                </c:pt>
                <c:pt idx="2159">
                  <c:v>216.77048071786254</c:v>
                </c:pt>
                <c:pt idx="2160">
                  <c:v>216.79377296692169</c:v>
                </c:pt>
                <c:pt idx="2161">
                  <c:v>216.81707796594398</c:v>
                </c:pt>
                <c:pt idx="2162">
                  <c:v>216.84039571492934</c:v>
                </c:pt>
                <c:pt idx="2163">
                  <c:v>216.91042546166418</c:v>
                </c:pt>
                <c:pt idx="2164">
                  <c:v>216.93379421050196</c:v>
                </c:pt>
                <c:pt idx="2165">
                  <c:v>216.98056995806706</c:v>
                </c:pt>
                <c:pt idx="2166">
                  <c:v>217.0039769567943</c:v>
                </c:pt>
                <c:pt idx="2167">
                  <c:v>217.07427445275462</c:v>
                </c:pt>
                <c:pt idx="2168">
                  <c:v>217.09773245133434</c:v>
                </c:pt>
                <c:pt idx="2169">
                  <c:v>217.144686698383</c:v>
                </c:pt>
                <c:pt idx="2170">
                  <c:v>217.19169194528425</c:v>
                </c:pt>
                <c:pt idx="2171">
                  <c:v>217.23874819203795</c:v>
                </c:pt>
                <c:pt idx="2172">
                  <c:v>217.26229544035945</c:v>
                </c:pt>
                <c:pt idx="2173">
                  <c:v>217.28585543864406</c:v>
                </c:pt>
                <c:pt idx="2174">
                  <c:v>217.30942818689184</c:v>
                </c:pt>
                <c:pt idx="2175">
                  <c:v>217.33301368510271</c:v>
                </c:pt>
                <c:pt idx="2176">
                  <c:v>217.42748317757744</c:v>
                </c:pt>
                <c:pt idx="2177">
                  <c:v>217.45113242560399</c:v>
                </c:pt>
                <c:pt idx="2178">
                  <c:v>217.47479442359352</c:v>
                </c:pt>
                <c:pt idx="2179">
                  <c:v>217.49846917154625</c:v>
                </c:pt>
                <c:pt idx="2180">
                  <c:v>217.56956991518311</c:v>
                </c:pt>
                <c:pt idx="2181">
                  <c:v>217.59329566298828</c:v>
                </c:pt>
                <c:pt idx="2182">
                  <c:v>217.61703416075659</c:v>
                </c:pt>
                <c:pt idx="2183">
                  <c:v>217.64078540848803</c:v>
                </c:pt>
                <c:pt idx="2184">
                  <c:v>217.66454940618257</c:v>
                </c:pt>
                <c:pt idx="2185">
                  <c:v>217.73591789904498</c:v>
                </c:pt>
                <c:pt idx="2186">
                  <c:v>217.759732896592</c:v>
                </c:pt>
                <c:pt idx="2187">
                  <c:v>217.78356064410212</c:v>
                </c:pt>
                <c:pt idx="2188">
                  <c:v>217.83125438901183</c:v>
                </c:pt>
                <c:pt idx="2189">
                  <c:v>217.90289063109975</c:v>
                </c:pt>
                <c:pt idx="2190">
                  <c:v>217.92679487838859</c:v>
                </c:pt>
                <c:pt idx="2191">
                  <c:v>217.95071187564062</c:v>
                </c:pt>
                <c:pt idx="2192">
                  <c:v>218.07048811134732</c:v>
                </c:pt>
                <c:pt idx="2193">
                  <c:v>218.094481608378</c:v>
                </c:pt>
                <c:pt idx="2194">
                  <c:v>218.11848785537188</c:v>
                </c:pt>
                <c:pt idx="2195">
                  <c:v>218.14250685232881</c:v>
                </c:pt>
                <c:pt idx="2196">
                  <c:v>218.16653859924881</c:v>
                </c:pt>
                <c:pt idx="2197">
                  <c:v>218.23871033978779</c:v>
                </c:pt>
                <c:pt idx="2198">
                  <c:v>218.40755731642113</c:v>
                </c:pt>
                <c:pt idx="2199">
                  <c:v>218.455914059413</c:v>
                </c:pt>
                <c:pt idx="2200">
                  <c:v>218.48011155585363</c:v>
                </c:pt>
                <c:pt idx="2201">
                  <c:v>218.57702904124724</c:v>
                </c:pt>
                <c:pt idx="2202">
                  <c:v>218.60129028750347</c:v>
                </c:pt>
                <c:pt idx="2203">
                  <c:v>218.64985102990522</c:v>
                </c:pt>
                <c:pt idx="2204">
                  <c:v>218.79583925622555</c:v>
                </c:pt>
                <c:pt idx="2205">
                  <c:v>218.91784673547821</c:v>
                </c:pt>
                <c:pt idx="2206">
                  <c:v>218.96673897692111</c:v>
                </c:pt>
                <c:pt idx="2207">
                  <c:v>219.28578166770404</c:v>
                </c:pt>
                <c:pt idx="2208">
                  <c:v>219.31041266289074</c:v>
                </c:pt>
                <c:pt idx="2209">
                  <c:v>219.33505640804054</c:v>
                </c:pt>
                <c:pt idx="2210">
                  <c:v>219.50791962305652</c:v>
                </c:pt>
                <c:pt idx="2211">
                  <c:v>219.55742386272922</c:v>
                </c:pt>
                <c:pt idx="2212">
                  <c:v>219.58219510751019</c:v>
                </c:pt>
                <c:pt idx="2213">
                  <c:v>219.65658534163185</c:v>
                </c:pt>
                <c:pt idx="2214">
                  <c:v>219.68140758626541</c:v>
                </c:pt>
                <c:pt idx="2215">
                  <c:v>219.90538153630698</c:v>
                </c:pt>
                <c:pt idx="2216">
                  <c:v>220.08029749538525</c:v>
                </c:pt>
                <c:pt idx="2217">
                  <c:v>220.15545272729415</c:v>
                </c:pt>
                <c:pt idx="2218">
                  <c:v>220.18052997118997</c:v>
                </c:pt>
                <c:pt idx="2219">
                  <c:v>220.20561996504892</c:v>
                </c:pt>
                <c:pt idx="2220">
                  <c:v>220.23072270887101</c:v>
                </c:pt>
                <c:pt idx="2221">
                  <c:v>220.33126118379067</c:v>
                </c:pt>
                <c:pt idx="2222">
                  <c:v>220.38160692102923</c:v>
                </c:pt>
                <c:pt idx="2223">
                  <c:v>220.40679891459317</c:v>
                </c:pt>
                <c:pt idx="2224">
                  <c:v>220.58349986850811</c:v>
                </c:pt>
                <c:pt idx="2225">
                  <c:v>220.65942009820418</c:v>
                </c:pt>
                <c:pt idx="2226">
                  <c:v>220.73545507756828</c:v>
                </c:pt>
                <c:pt idx="2227">
                  <c:v>220.83701354953746</c:v>
                </c:pt>
                <c:pt idx="2228">
                  <c:v>220.86243504243762</c:v>
                </c:pt>
                <c:pt idx="2229">
                  <c:v>220.91331627812713</c:v>
                </c:pt>
                <c:pt idx="2230">
                  <c:v>221.01523174906362</c:v>
                </c:pt>
                <c:pt idx="2231">
                  <c:v>221.19407469678262</c:v>
                </c:pt>
                <c:pt idx="2232">
                  <c:v>221.21967468916637</c:v>
                </c:pt>
                <c:pt idx="2233">
                  <c:v>221.42493362690885</c:v>
                </c:pt>
                <c:pt idx="2234">
                  <c:v>221.55363483679929</c:v>
                </c:pt>
                <c:pt idx="2235">
                  <c:v>221.57941332866676</c:v>
                </c:pt>
                <c:pt idx="2236">
                  <c:v>221.65682530404777</c:v>
                </c:pt>
                <c:pt idx="2237">
                  <c:v>221.73435202909687</c:v>
                </c:pt>
                <c:pt idx="2238">
                  <c:v>221.76021977070619</c:v>
                </c:pt>
                <c:pt idx="2239">
                  <c:v>221.83789949531274</c:v>
                </c:pt>
                <c:pt idx="2240">
                  <c:v>221.91569396958735</c:v>
                </c:pt>
                <c:pt idx="2241">
                  <c:v>221.94165096093846</c:v>
                </c:pt>
                <c:pt idx="2242">
                  <c:v>221.96762070225273</c:v>
                </c:pt>
                <c:pt idx="2243">
                  <c:v>221.99360319353005</c:v>
                </c:pt>
                <c:pt idx="2244">
                  <c:v>222.04560642597414</c:v>
                </c:pt>
                <c:pt idx="2245">
                  <c:v>222.14976589041967</c:v>
                </c:pt>
                <c:pt idx="2246">
                  <c:v>222.22801936336663</c:v>
                </c:pt>
                <c:pt idx="2247">
                  <c:v>222.41105704895199</c:v>
                </c:pt>
                <c:pt idx="2248">
                  <c:v>222.46346828021589</c:v>
                </c:pt>
                <c:pt idx="2249">
                  <c:v>222.48969302079252</c:v>
                </c:pt>
                <c:pt idx="2250">
                  <c:v>222.59471948273026</c:v>
                </c:pt>
                <c:pt idx="2251">
                  <c:v>223.04335781438223</c:v>
                </c:pt>
                <c:pt idx="2252">
                  <c:v>223.14945527322195</c:v>
                </c:pt>
                <c:pt idx="2253">
                  <c:v>223.33561669977163</c:v>
                </c:pt>
                <c:pt idx="2254">
                  <c:v>223.38892042845399</c:v>
                </c:pt>
                <c:pt idx="2255">
                  <c:v>223.49568088537586</c:v>
                </c:pt>
                <c:pt idx="2256">
                  <c:v>223.5224028745142</c:v>
                </c:pt>
                <c:pt idx="2257">
                  <c:v>223.65620406965238</c:v>
                </c:pt>
                <c:pt idx="2258">
                  <c:v>223.6830025585694</c:v>
                </c:pt>
                <c:pt idx="2259">
                  <c:v>223.81718625260123</c:v>
                </c:pt>
                <c:pt idx="2260">
                  <c:v>223.95168869571103</c:v>
                </c:pt>
                <c:pt idx="2261">
                  <c:v>224.03254316113436</c:v>
                </c:pt>
                <c:pt idx="2262">
                  <c:v>224.27579505541271</c:v>
                </c:pt>
                <c:pt idx="2263">
                  <c:v>224.35710851950839</c:v>
                </c:pt>
                <c:pt idx="2264">
                  <c:v>224.38423850746653</c:v>
                </c:pt>
                <c:pt idx="2265">
                  <c:v>224.57450542214056</c:v>
                </c:pt>
                <c:pt idx="2266">
                  <c:v>224.60173740980369</c:v>
                </c:pt>
                <c:pt idx="2267">
                  <c:v>224.65623963501923</c:v>
                </c:pt>
                <c:pt idx="2268">
                  <c:v>224.73808859756582</c:v>
                </c:pt>
                <c:pt idx="2269">
                  <c:v>224.79271832241255</c:v>
                </c:pt>
                <c:pt idx="2270">
                  <c:v>224.84739904711174</c:v>
                </c:pt>
                <c:pt idx="2271">
                  <c:v>224.92951575888381</c:v>
                </c:pt>
                <c:pt idx="2272">
                  <c:v>224.98432398321424</c:v>
                </c:pt>
                <c:pt idx="2273">
                  <c:v>225.01174722032408</c:v>
                </c:pt>
                <c:pt idx="2274">
                  <c:v>225.09409343143238</c:v>
                </c:pt>
                <c:pt idx="2275">
                  <c:v>225.12156766839473</c:v>
                </c:pt>
                <c:pt idx="2276">
                  <c:v>225.14905465532016</c:v>
                </c:pt>
                <c:pt idx="2277">
                  <c:v>225.17655439220869</c:v>
                </c:pt>
                <c:pt idx="2278">
                  <c:v>225.28668083939428</c:v>
                </c:pt>
                <c:pt idx="2279">
                  <c:v>225.31424432609845</c:v>
                </c:pt>
                <c:pt idx="2280">
                  <c:v>225.39701128598972</c:v>
                </c:pt>
                <c:pt idx="2281">
                  <c:v>225.50754573199501</c:v>
                </c:pt>
                <c:pt idx="2282">
                  <c:v>225.53521121840421</c:v>
                </c:pt>
                <c:pt idx="2283">
                  <c:v>225.70147188608451</c:v>
                </c:pt>
                <c:pt idx="2284">
                  <c:v>225.72922662223544</c:v>
                </c:pt>
                <c:pt idx="2285">
                  <c:v>225.75699410834955</c:v>
                </c:pt>
                <c:pt idx="2286">
                  <c:v>225.78477434442675</c:v>
                </c:pt>
                <c:pt idx="2287">
                  <c:v>225.86819155243717</c:v>
                </c:pt>
                <c:pt idx="2288">
                  <c:v>225.89602278836679</c:v>
                </c:pt>
                <c:pt idx="2289">
                  <c:v>225.92386677425958</c:v>
                </c:pt>
                <c:pt idx="2290">
                  <c:v>225.97959299593458</c:v>
                </c:pt>
                <c:pt idx="2291">
                  <c:v>226.06327795317043</c:v>
                </c:pt>
                <c:pt idx="2292">
                  <c:v>226.09119843884196</c:v>
                </c:pt>
                <c:pt idx="2293">
                  <c:v>226.11913167447656</c:v>
                </c:pt>
                <c:pt idx="2294">
                  <c:v>226.14707766007436</c:v>
                </c:pt>
                <c:pt idx="2295">
                  <c:v>226.17503639563526</c:v>
                </c:pt>
                <c:pt idx="2296">
                  <c:v>226.25898910209665</c:v>
                </c:pt>
                <c:pt idx="2297">
                  <c:v>226.28699883751</c:v>
                </c:pt>
                <c:pt idx="2298">
                  <c:v>226.31502132288645</c:v>
                </c:pt>
                <c:pt idx="2299">
                  <c:v>226.34305655822604</c:v>
                </c:pt>
                <c:pt idx="2300">
                  <c:v>226.37110454352876</c:v>
                </c:pt>
                <c:pt idx="2301">
                  <c:v>226.53966020457054</c:v>
                </c:pt>
                <c:pt idx="2302">
                  <c:v>226.73688859910794</c:v>
                </c:pt>
                <c:pt idx="2303">
                  <c:v>226.76511508389439</c:v>
                </c:pt>
                <c:pt idx="2304">
                  <c:v>226.84987103803226</c:v>
                </c:pt>
                <c:pt idx="2305">
                  <c:v>226.87814852267121</c:v>
                </c:pt>
                <c:pt idx="2306">
                  <c:v>226.93474174183825</c:v>
                </c:pt>
                <c:pt idx="2307">
                  <c:v>227.07644791411064</c:v>
                </c:pt>
                <c:pt idx="2308">
                  <c:v>227.16162461703146</c:v>
                </c:pt>
                <c:pt idx="2309">
                  <c:v>227.19004235126468</c:v>
                </c:pt>
                <c:pt idx="2310">
                  <c:v>227.24691606962037</c:v>
                </c:pt>
                <c:pt idx="2311">
                  <c:v>227.2753720537429</c:v>
                </c:pt>
                <c:pt idx="2312">
                  <c:v>227.36081650588929</c:v>
                </c:pt>
                <c:pt idx="2313">
                  <c:v>227.44637570770371</c:v>
                </c:pt>
                <c:pt idx="2314">
                  <c:v>227.47492094156806</c:v>
                </c:pt>
                <c:pt idx="2315">
                  <c:v>227.56063314293996</c:v>
                </c:pt>
                <c:pt idx="2316">
                  <c:v>227.67509457758607</c:v>
                </c:pt>
                <c:pt idx="2317">
                  <c:v>227.70374181115542</c:v>
                </c:pt>
                <c:pt idx="2318">
                  <c:v>227.76107452818346</c:v>
                </c:pt>
                <c:pt idx="2319">
                  <c:v>227.93337867838241</c:v>
                </c:pt>
                <c:pt idx="2320">
                  <c:v>227.96214066161988</c:v>
                </c:pt>
                <c:pt idx="2321">
                  <c:v>228.04850311111079</c:v>
                </c:pt>
                <c:pt idx="2322">
                  <c:v>228.07731609420071</c:v>
                </c:pt>
                <c:pt idx="2323">
                  <c:v>228.13498031026987</c:v>
                </c:pt>
                <c:pt idx="2324">
                  <c:v>228.25046174196558</c:v>
                </c:pt>
                <c:pt idx="2325">
                  <c:v>228.27936397479729</c:v>
                </c:pt>
                <c:pt idx="2326">
                  <c:v>228.30827895759222</c:v>
                </c:pt>
                <c:pt idx="2327">
                  <c:v>228.33720669035011</c:v>
                </c:pt>
                <c:pt idx="2328">
                  <c:v>228.39510040575544</c:v>
                </c:pt>
                <c:pt idx="2329">
                  <c:v>228.51104083612344</c:v>
                </c:pt>
                <c:pt idx="2330">
                  <c:v>228.5400578186233</c:v>
                </c:pt>
                <c:pt idx="2331">
                  <c:v>228.56908755108617</c:v>
                </c:pt>
                <c:pt idx="2332">
                  <c:v>228.65625324825368</c:v>
                </c:pt>
                <c:pt idx="2333">
                  <c:v>228.71442746284757</c:v>
                </c:pt>
                <c:pt idx="2334">
                  <c:v>228.74353369508918</c:v>
                </c:pt>
                <c:pt idx="2335">
                  <c:v>228.77265267729399</c:v>
                </c:pt>
                <c:pt idx="2336">
                  <c:v>228.88925610574424</c:v>
                </c:pt>
                <c:pt idx="2337">
                  <c:v>228.91843883776465</c:v>
                </c:pt>
                <c:pt idx="2338">
                  <c:v>228.94763431974806</c:v>
                </c:pt>
                <c:pt idx="2339">
                  <c:v>229.09380297911221</c:v>
                </c:pt>
                <c:pt idx="2340">
                  <c:v>229.12307496087442</c:v>
                </c:pt>
                <c:pt idx="2341">
                  <c:v>229.21096740593978</c:v>
                </c:pt>
                <c:pt idx="2342">
                  <c:v>229.3283358321772</c:v>
                </c:pt>
                <c:pt idx="2343">
                  <c:v>229.47533323914411</c:v>
                </c:pt>
                <c:pt idx="2344">
                  <c:v>229.50477097042688</c:v>
                </c:pt>
                <c:pt idx="2345">
                  <c:v>229.53422145167278</c:v>
                </c:pt>
                <c:pt idx="2346">
                  <c:v>229.5636846828817</c:v>
                </c:pt>
                <c:pt idx="2347">
                  <c:v>229.8886217237465</c:v>
                </c:pt>
                <c:pt idx="2348">
                  <c:v>229.91823795451296</c:v>
                </c:pt>
                <c:pt idx="2349">
                  <c:v>230.1259085688452</c:v>
                </c:pt>
                <c:pt idx="2350">
                  <c:v>230.18535777975112</c:v>
                </c:pt>
                <c:pt idx="2351">
                  <c:v>230.27462722083331</c:v>
                </c:pt>
                <c:pt idx="2352">
                  <c:v>230.54312404208841</c:v>
                </c:pt>
                <c:pt idx="2353">
                  <c:v>230.60293025196165</c:v>
                </c:pt>
                <c:pt idx="2354">
                  <c:v>230.72269567126551</c:v>
                </c:pt>
                <c:pt idx="2355">
                  <c:v>230.81265361035619</c:v>
                </c:pt>
                <c:pt idx="2356">
                  <c:v>230.87268931956561</c:v>
                </c:pt>
                <c:pt idx="2357">
                  <c:v>230.96283850810309</c:v>
                </c:pt>
                <c:pt idx="2358">
                  <c:v>230.99291373754178</c:v>
                </c:pt>
                <c:pt idx="2359">
                  <c:v>231.20379734258023</c:v>
                </c:pt>
                <c:pt idx="2360">
                  <c:v>231.26416455083066</c:v>
                </c:pt>
                <c:pt idx="2361">
                  <c:v>231.35481098792988</c:v>
                </c:pt>
                <c:pt idx="2362">
                  <c:v>231.41530569581147</c:v>
                </c:pt>
                <c:pt idx="2363">
                  <c:v>231.47585140354565</c:v>
                </c:pt>
                <c:pt idx="2364">
                  <c:v>231.56676558987027</c:v>
                </c:pt>
                <c:pt idx="2365">
                  <c:v>231.62743879723567</c:v>
                </c:pt>
                <c:pt idx="2366">
                  <c:v>231.68816300445349</c:v>
                </c:pt>
                <c:pt idx="2367">
                  <c:v>231.71854423300704</c:v>
                </c:pt>
                <c:pt idx="2368">
                  <c:v>232.0230577665146</c:v>
                </c:pt>
                <c:pt idx="2369">
                  <c:v>232.0535792446625</c:v>
                </c:pt>
                <c:pt idx="2370">
                  <c:v>232.08411347277359</c:v>
                </c:pt>
                <c:pt idx="2371">
                  <c:v>232.23697586277547</c:v>
                </c:pt>
                <c:pt idx="2372">
                  <c:v>232.26758659066525</c:v>
                </c:pt>
                <c:pt idx="2373">
                  <c:v>232.35949527411319</c:v>
                </c:pt>
                <c:pt idx="2374">
                  <c:v>232.45151870722927</c:v>
                </c:pt>
                <c:pt idx="2375">
                  <c:v>232.57439511753429</c:v>
                </c:pt>
                <c:pt idx="2376">
                  <c:v>232.60514609501837</c:v>
                </c:pt>
                <c:pt idx="2377">
                  <c:v>232.66668629987578</c:v>
                </c:pt>
                <c:pt idx="2378">
                  <c:v>232.69747552724925</c:v>
                </c:pt>
                <c:pt idx="2379">
                  <c:v>232.78991970914819</c:v>
                </c:pt>
                <c:pt idx="2380">
                  <c:v>232.91335711783057</c:v>
                </c:pt>
                <c:pt idx="2381">
                  <c:v>232.94424834490894</c:v>
                </c:pt>
                <c:pt idx="2382">
                  <c:v>233.00606904895506</c:v>
                </c:pt>
                <c:pt idx="2383">
                  <c:v>233.09889572974754</c:v>
                </c:pt>
                <c:pt idx="2384">
                  <c:v>233.16084393342496</c:v>
                </c:pt>
                <c:pt idx="2385">
                  <c:v>233.28489334033696</c:v>
                </c:pt>
                <c:pt idx="2386">
                  <c:v>233.31593756697279</c:v>
                </c:pt>
                <c:pt idx="2387">
                  <c:v>233.44024197314721</c:v>
                </c:pt>
                <c:pt idx="2388">
                  <c:v>233.65826555753264</c:v>
                </c:pt>
                <c:pt idx="2389">
                  <c:v>233.87691389011081</c:v>
                </c:pt>
                <c:pt idx="2390">
                  <c:v>233.97081156780541</c:v>
                </c:pt>
                <c:pt idx="2391">
                  <c:v>234.0648239951681</c:v>
                </c:pt>
                <c:pt idx="2392">
                  <c:v>234.1589511721989</c:v>
                </c:pt>
                <c:pt idx="2393">
                  <c:v>234.19035239780203</c:v>
                </c:pt>
                <c:pt idx="2394">
                  <c:v>234.22176637336833</c:v>
                </c:pt>
                <c:pt idx="2395">
                  <c:v>234.2531930988977</c:v>
                </c:pt>
                <c:pt idx="2396">
                  <c:v>234.44202120129961</c:v>
                </c:pt>
                <c:pt idx="2397">
                  <c:v>234.59972857728701</c:v>
                </c:pt>
                <c:pt idx="2398">
                  <c:v>234.63130830237387</c:v>
                </c:pt>
                <c:pt idx="2399">
                  <c:v>234.85272337694903</c:v>
                </c:pt>
                <c:pt idx="2400">
                  <c:v>234.88440510174078</c:v>
                </c:pt>
                <c:pt idx="2401">
                  <c:v>234.91609957649572</c:v>
                </c:pt>
                <c:pt idx="2402">
                  <c:v>234.94780680121377</c:v>
                </c:pt>
                <c:pt idx="2403">
                  <c:v>235.17011437320724</c:v>
                </c:pt>
                <c:pt idx="2404">
                  <c:v>235.26558029636553</c:v>
                </c:pt>
                <c:pt idx="2405">
                  <c:v>235.52071708983166</c:v>
                </c:pt>
                <c:pt idx="2406">
                  <c:v>235.64859148567962</c:v>
                </c:pt>
                <c:pt idx="2407">
                  <c:v>235.74463115717825</c:v>
                </c:pt>
                <c:pt idx="2408">
                  <c:v>235.77666988093742</c:v>
                </c:pt>
                <c:pt idx="2409">
                  <c:v>235.8087213546597</c:v>
                </c:pt>
                <c:pt idx="2410">
                  <c:v>235.84078557834502</c:v>
                </c:pt>
                <c:pt idx="2411">
                  <c:v>235.96916997271774</c:v>
                </c:pt>
                <c:pt idx="2412">
                  <c:v>236.00129794621873</c:v>
                </c:pt>
                <c:pt idx="2413">
                  <c:v>236.03343866968279</c:v>
                </c:pt>
                <c:pt idx="2414">
                  <c:v>236.06559214310997</c:v>
                </c:pt>
                <c:pt idx="2415">
                  <c:v>236.16212906317037</c:v>
                </c:pt>
                <c:pt idx="2416">
                  <c:v>236.19433353645005</c:v>
                </c:pt>
                <c:pt idx="2417">
                  <c:v>236.22655075969283</c:v>
                </c:pt>
                <c:pt idx="2418">
                  <c:v>236.38782812535374</c:v>
                </c:pt>
                <c:pt idx="2419">
                  <c:v>236.45242832135992</c:v>
                </c:pt>
                <c:pt idx="2420">
                  <c:v>236.51707951721855</c:v>
                </c:pt>
                <c:pt idx="2421">
                  <c:v>236.64653490849327</c:v>
                </c:pt>
                <c:pt idx="2422">
                  <c:v>236.67893063121974</c:v>
                </c:pt>
                <c:pt idx="2423">
                  <c:v>236.71133910390938</c:v>
                </c:pt>
                <c:pt idx="2424">
                  <c:v>236.84110049429896</c:v>
                </c:pt>
                <c:pt idx="2425">
                  <c:v>236.87357271680415</c:v>
                </c:pt>
                <c:pt idx="2426">
                  <c:v>236.90605768927244</c:v>
                </c:pt>
                <c:pt idx="2427">
                  <c:v>236.93855541170393</c:v>
                </c:pt>
                <c:pt idx="2428">
                  <c:v>236.97106588409846</c:v>
                </c:pt>
                <c:pt idx="2429">
                  <c:v>237.06867380106084</c:v>
                </c:pt>
                <c:pt idx="2430">
                  <c:v>237.10123527330788</c:v>
                </c:pt>
                <c:pt idx="2431">
                  <c:v>237.13380949551802</c:v>
                </c:pt>
                <c:pt idx="2432">
                  <c:v>237.16639646769141</c:v>
                </c:pt>
                <c:pt idx="2433">
                  <c:v>237.19899618982774</c:v>
                </c:pt>
                <c:pt idx="2434">
                  <c:v>237.26423388398993</c:v>
                </c:pt>
                <c:pt idx="2435">
                  <c:v>237.32952257800451</c:v>
                </c:pt>
                <c:pt idx="2436">
                  <c:v>237.36218604995653</c:v>
                </c:pt>
                <c:pt idx="2437">
                  <c:v>237.39486227187155</c:v>
                </c:pt>
                <c:pt idx="2438">
                  <c:v>237.42755124374983</c:v>
                </c:pt>
                <c:pt idx="2439">
                  <c:v>237.52569465916324</c:v>
                </c:pt>
                <c:pt idx="2440">
                  <c:v>237.558434630894</c:v>
                </c:pt>
                <c:pt idx="2441">
                  <c:v>237.65673104586483</c:v>
                </c:pt>
                <c:pt idx="2442">
                  <c:v>237.75514221050378</c:v>
                </c:pt>
                <c:pt idx="2443">
                  <c:v>237.7879714319763</c:v>
                </c:pt>
                <c:pt idx="2444">
                  <c:v>237.82081340341199</c:v>
                </c:pt>
                <c:pt idx="2445">
                  <c:v>237.85366812481072</c:v>
                </c:pt>
                <c:pt idx="2446">
                  <c:v>237.88653559617262</c:v>
                </c:pt>
                <c:pt idx="2447">
                  <c:v>238.01813298125148</c:v>
                </c:pt>
                <c:pt idx="2448">
                  <c:v>238.05106420242899</c:v>
                </c:pt>
                <c:pt idx="2449">
                  <c:v>238.11696489467332</c:v>
                </c:pt>
                <c:pt idx="2450">
                  <c:v>238.28193974963887</c:v>
                </c:pt>
                <c:pt idx="2451">
                  <c:v>238.3149729705213</c:v>
                </c:pt>
                <c:pt idx="2452">
                  <c:v>238.48033032438045</c:v>
                </c:pt>
                <c:pt idx="2453">
                  <c:v>238.57969773625328</c:v>
                </c:pt>
                <c:pt idx="2454">
                  <c:v>238.7123661182342</c:v>
                </c:pt>
                <c:pt idx="2455">
                  <c:v>238.91175119009901</c:v>
                </c:pt>
                <c:pt idx="2456">
                  <c:v>238.94502666028077</c:v>
                </c:pt>
                <c:pt idx="2457">
                  <c:v>239.04492957060467</c:v>
                </c:pt>
                <c:pt idx="2458">
                  <c:v>239.14494723059664</c:v>
                </c:pt>
                <c:pt idx="2459">
                  <c:v>239.17831195052028</c:v>
                </c:pt>
                <c:pt idx="2460">
                  <c:v>239.21168942040688</c:v>
                </c:pt>
                <c:pt idx="2461">
                  <c:v>239.24507964025671</c:v>
                </c:pt>
                <c:pt idx="2462">
                  <c:v>239.27848261006966</c:v>
                </c:pt>
                <c:pt idx="2463">
                  <c:v>239.41222198895258</c:v>
                </c:pt>
                <c:pt idx="2464">
                  <c:v>239.44568870858106</c:v>
                </c:pt>
                <c:pt idx="2465">
                  <c:v>239.5126603977275</c:v>
                </c:pt>
                <c:pt idx="2466">
                  <c:v>239.61321355617048</c:v>
                </c:pt>
                <c:pt idx="2467">
                  <c:v>239.6467567755777</c:v>
                </c:pt>
                <c:pt idx="2468">
                  <c:v>239.68031274494805</c:v>
                </c:pt>
                <c:pt idx="2469">
                  <c:v>239.71388146428151</c:v>
                </c:pt>
                <c:pt idx="2470">
                  <c:v>239.74746293357813</c:v>
                </c:pt>
                <c:pt idx="2471">
                  <c:v>239.84828384124671</c:v>
                </c:pt>
                <c:pt idx="2472">
                  <c:v>239.88191631039587</c:v>
                </c:pt>
                <c:pt idx="2473">
                  <c:v>239.91556152950793</c:v>
                </c:pt>
                <c:pt idx="2474">
                  <c:v>239.94921949858329</c:v>
                </c:pt>
                <c:pt idx="2475">
                  <c:v>239.98289021762179</c:v>
                </c:pt>
                <c:pt idx="2476">
                  <c:v>240.18518228107783</c:v>
                </c:pt>
                <c:pt idx="2477">
                  <c:v>240.21894224985812</c:v>
                </c:pt>
                <c:pt idx="2478">
                  <c:v>240.35410962461043</c:v>
                </c:pt>
                <c:pt idx="2479">
                  <c:v>240.38793334320636</c:v>
                </c:pt>
                <c:pt idx="2480">
                  <c:v>240.42176981176527</c:v>
                </c:pt>
                <c:pt idx="2481">
                  <c:v>240.48948099877265</c:v>
                </c:pt>
                <c:pt idx="2482">
                  <c:v>240.55724318563247</c:v>
                </c:pt>
                <c:pt idx="2483">
                  <c:v>240.59114340400703</c:v>
                </c:pt>
                <c:pt idx="2484">
                  <c:v>240.69292055890958</c:v>
                </c:pt>
                <c:pt idx="2485">
                  <c:v>240.82880193159653</c:v>
                </c:pt>
                <c:pt idx="2486">
                  <c:v>240.96488730369344</c:v>
                </c:pt>
                <c:pt idx="2487">
                  <c:v>241.06708520737882</c:v>
                </c:pt>
                <c:pt idx="2488">
                  <c:v>241.10117667520024</c:v>
                </c:pt>
                <c:pt idx="2489">
                  <c:v>241.13528089298475</c:v>
                </c:pt>
                <c:pt idx="2490">
                  <c:v>241.30599323135399</c:v>
                </c:pt>
                <c:pt idx="2491">
                  <c:v>241.34017394891725</c:v>
                </c:pt>
                <c:pt idx="2492">
                  <c:v>241.37436741644362</c:v>
                </c:pt>
                <c:pt idx="2493">
                  <c:v>241.44279260138558</c:v>
                </c:pt>
                <c:pt idx="2494">
                  <c:v>241.51126878618012</c:v>
                </c:pt>
                <c:pt idx="2495">
                  <c:v>241.57979597082709</c:v>
                </c:pt>
                <c:pt idx="2496">
                  <c:v>241.61407868809528</c:v>
                </c:pt>
                <c:pt idx="2497">
                  <c:v>241.68268237252101</c:v>
                </c:pt>
                <c:pt idx="2498">
                  <c:v>241.78568352388291</c:v>
                </c:pt>
                <c:pt idx="2499">
                  <c:v>241.8544147079399</c:v>
                </c:pt>
                <c:pt idx="2500">
                  <c:v>241.92319689184922</c:v>
                </c:pt>
                <c:pt idx="2501">
                  <c:v>241.99203007561115</c:v>
                </c:pt>
                <c:pt idx="2502">
                  <c:v>242.02646579243671</c:v>
                </c:pt>
                <c:pt idx="2503">
                  <c:v>242.06091425922546</c:v>
                </c:pt>
                <c:pt idx="2504">
                  <c:v>242.09537547597728</c:v>
                </c:pt>
                <c:pt idx="2505">
                  <c:v>242.23334784261596</c:v>
                </c:pt>
                <c:pt idx="2506">
                  <c:v>242.26787280918333</c:v>
                </c:pt>
                <c:pt idx="2507">
                  <c:v>242.57917125663073</c:v>
                </c:pt>
                <c:pt idx="2508">
                  <c:v>242.71785762120399</c:v>
                </c:pt>
                <c:pt idx="2509">
                  <c:v>242.75256108725515</c:v>
                </c:pt>
                <c:pt idx="2510">
                  <c:v>242.89150245109082</c:v>
                </c:pt>
                <c:pt idx="2511">
                  <c:v>242.96104963278739</c:v>
                </c:pt>
                <c:pt idx="2512">
                  <c:v>243.10029699573789</c:v>
                </c:pt>
                <c:pt idx="2513">
                  <c:v>243.23974835809838</c:v>
                </c:pt>
                <c:pt idx="2514">
                  <c:v>243.27464307359625</c:v>
                </c:pt>
                <c:pt idx="2515">
                  <c:v>243.44930790053263</c:v>
                </c:pt>
                <c:pt idx="2516">
                  <c:v>243.48427911580927</c:v>
                </c:pt>
                <c:pt idx="2517">
                  <c:v>243.51926308104899</c:v>
                </c:pt>
                <c:pt idx="2518">
                  <c:v>243.55425979625181</c:v>
                </c:pt>
                <c:pt idx="2519">
                  <c:v>243.58926926141785</c:v>
                </c:pt>
                <c:pt idx="2520">
                  <c:v>243.65932644163925</c:v>
                </c:pt>
                <c:pt idx="2521">
                  <c:v>243.72943462171298</c:v>
                </c:pt>
                <c:pt idx="2522">
                  <c:v>243.76450783669461</c:v>
                </c:pt>
                <c:pt idx="2523">
                  <c:v>243.7995938016393</c:v>
                </c:pt>
                <c:pt idx="2524">
                  <c:v>243.83469251654711</c:v>
                </c:pt>
                <c:pt idx="2525">
                  <c:v>244.04555255521959</c:v>
                </c:pt>
                <c:pt idx="2526">
                  <c:v>244.08074051986927</c:v>
                </c:pt>
                <c:pt idx="2527">
                  <c:v>244.18638091359699</c:v>
                </c:pt>
                <c:pt idx="2528">
                  <c:v>244.22161987809912</c:v>
                </c:pt>
                <c:pt idx="2529">
                  <c:v>244.25687159256438</c:v>
                </c:pt>
                <c:pt idx="2530">
                  <c:v>244.32741327138424</c:v>
                </c:pt>
                <c:pt idx="2531">
                  <c:v>244.46864962858143</c:v>
                </c:pt>
                <c:pt idx="2532">
                  <c:v>244.6808866632708</c:v>
                </c:pt>
                <c:pt idx="2533">
                  <c:v>244.8581014828311</c:v>
                </c:pt>
                <c:pt idx="2534">
                  <c:v>244.96458337412466</c:v>
                </c:pt>
                <c:pt idx="2535">
                  <c:v>245.00010283781543</c:v>
                </c:pt>
                <c:pt idx="2536">
                  <c:v>245.17789140571608</c:v>
                </c:pt>
                <c:pt idx="2537">
                  <c:v>245.21348736918554</c:v>
                </c:pt>
                <c:pt idx="2538">
                  <c:v>245.24909608261817</c:v>
                </c:pt>
                <c:pt idx="2539">
                  <c:v>245.42733089922805</c:v>
                </c:pt>
                <c:pt idx="2540">
                  <c:v>245.60588446491579</c:v>
                </c:pt>
                <c:pt idx="2541">
                  <c:v>245.71316960388589</c:v>
                </c:pt>
                <c:pt idx="2542">
                  <c:v>245.85639495532985</c:v>
                </c:pt>
                <c:pt idx="2543">
                  <c:v>245.99982430618354</c:v>
                </c:pt>
                <c:pt idx="2544">
                  <c:v>246.10753019393658</c:v>
                </c:pt>
                <c:pt idx="2545">
                  <c:v>246.25131654375772</c:v>
                </c:pt>
                <c:pt idx="2546">
                  <c:v>246.32328621844701</c:v>
                </c:pt>
                <c:pt idx="2547">
                  <c:v>246.35929018073631</c:v>
                </c:pt>
                <c:pt idx="2548">
                  <c:v>246.46737856738298</c:v>
                </c:pt>
                <c:pt idx="2549">
                  <c:v>246.53950124162961</c:v>
                </c:pt>
                <c:pt idx="2550">
                  <c:v>246.6116749157288</c:v>
                </c:pt>
                <c:pt idx="2551">
                  <c:v>246.72003105160101</c:v>
                </c:pt>
                <c:pt idx="2552">
                  <c:v>246.75617526348461</c:v>
                </c:pt>
                <c:pt idx="2553">
                  <c:v>246.79233222533136</c:v>
                </c:pt>
                <c:pt idx="2554">
                  <c:v>246.97330828401186</c:v>
                </c:pt>
                <c:pt idx="2555">
                  <c:v>247.00954174563736</c:v>
                </c:pt>
                <c:pt idx="2556">
                  <c:v>247.04578795722597</c:v>
                </c:pt>
                <c:pt idx="2557">
                  <c:v>247.11831863029249</c:v>
                </c:pt>
                <c:pt idx="2558">
                  <c:v>247.22721026461568</c:v>
                </c:pt>
                <c:pt idx="2559">
                  <c:v>247.37257760986358</c:v>
                </c:pt>
                <c:pt idx="2560">
                  <c:v>247.62746133762761</c:v>
                </c:pt>
                <c:pt idx="2561">
                  <c:v>247.73688847040177</c:v>
                </c:pt>
                <c:pt idx="2562">
                  <c:v>247.77338968125272</c:v>
                </c:pt>
                <c:pt idx="2563">
                  <c:v>247.88296981358442</c:v>
                </c:pt>
                <c:pt idx="2564">
                  <c:v>247.9926646955841</c:v>
                </c:pt>
                <c:pt idx="2565">
                  <c:v>248.02925515617687</c:v>
                </c:pt>
                <c:pt idx="2566">
                  <c:v>248.13910303773406</c:v>
                </c:pt>
                <c:pt idx="2567">
                  <c:v>248.32243783959177</c:v>
                </c:pt>
                <c:pt idx="2568">
                  <c:v>248.35914304985258</c:v>
                </c:pt>
                <c:pt idx="2569">
                  <c:v>248.46933518041399</c:v>
                </c:pt>
                <c:pt idx="2570">
                  <c:v>248.50609139052733</c:v>
                </c:pt>
                <c:pt idx="2571">
                  <c:v>248.54286035060386</c:v>
                </c:pt>
                <c:pt idx="2572">
                  <c:v>248.57964206064341</c:v>
                </c:pt>
                <c:pt idx="2573">
                  <c:v>248.61643652064618</c:v>
                </c:pt>
                <c:pt idx="2574">
                  <c:v>248.72689640043311</c:v>
                </c:pt>
                <c:pt idx="2575">
                  <c:v>248.80060007010655</c:v>
                </c:pt>
                <c:pt idx="2576">
                  <c:v>248.83747102988798</c:v>
                </c:pt>
                <c:pt idx="2577">
                  <c:v>249.02201707824204</c:v>
                </c:pt>
                <c:pt idx="2578">
                  <c:v>249.05896453780218</c:v>
                </c:pt>
                <c:pt idx="2579">
                  <c:v>249.09592474732545</c:v>
                </c:pt>
                <c:pt idx="2580">
                  <c:v>249.1328977068118</c:v>
                </c:pt>
                <c:pt idx="2581">
                  <c:v>249.24389308504973</c:v>
                </c:pt>
                <c:pt idx="2582">
                  <c:v>249.28091704438862</c:v>
                </c:pt>
                <c:pt idx="2583">
                  <c:v>249.31795375369063</c:v>
                </c:pt>
                <c:pt idx="2584">
                  <c:v>249.35500321295578</c:v>
                </c:pt>
                <c:pt idx="2585">
                  <c:v>249.42914038137536</c:v>
                </c:pt>
                <c:pt idx="2586">
                  <c:v>249.50332854964739</c:v>
                </c:pt>
                <c:pt idx="2587">
                  <c:v>249.54044175872815</c:v>
                </c:pt>
                <c:pt idx="2588">
                  <c:v>249.61470642677884</c:v>
                </c:pt>
                <c:pt idx="2589">
                  <c:v>249.80059122126042</c:v>
                </c:pt>
                <c:pt idx="2590">
                  <c:v>249.83780643004613</c:v>
                </c:pt>
                <c:pt idx="2591">
                  <c:v>249.91227509750678</c:v>
                </c:pt>
                <c:pt idx="2592">
                  <c:v>250.06136543198565</c:v>
                </c:pt>
                <c:pt idx="2593">
                  <c:v>250.09866989051318</c:v>
                </c:pt>
                <c:pt idx="2594">
                  <c:v>250.13598709900378</c:v>
                </c:pt>
                <c:pt idx="2595">
                  <c:v>250.17331705745755</c:v>
                </c:pt>
                <c:pt idx="2596">
                  <c:v>250.32276439090373</c:v>
                </c:pt>
                <c:pt idx="2597">
                  <c:v>250.36015809917305</c:v>
                </c:pt>
                <c:pt idx="2598">
                  <c:v>250.39756455740553</c:v>
                </c:pt>
                <c:pt idx="2599">
                  <c:v>250.43498376560106</c:v>
                </c:pt>
                <c:pt idx="2600">
                  <c:v>250.5847880980146</c:v>
                </c:pt>
                <c:pt idx="2601">
                  <c:v>250.62227105602582</c:v>
                </c:pt>
                <c:pt idx="2602">
                  <c:v>250.65976676400007</c:v>
                </c:pt>
                <c:pt idx="2603">
                  <c:v>250.69727522193747</c:v>
                </c:pt>
                <c:pt idx="2604">
                  <c:v>250.8474365533184</c:v>
                </c:pt>
                <c:pt idx="2605">
                  <c:v>250.96019142646679</c:v>
                </c:pt>
                <c:pt idx="2606">
                  <c:v>251.11070975681497</c:v>
                </c:pt>
                <c:pt idx="2607">
                  <c:v>251.14837121430983</c:v>
                </c:pt>
                <c:pt idx="2608">
                  <c:v>251.33686975123089</c:v>
                </c:pt>
                <c:pt idx="2609">
                  <c:v>251.37460770850444</c:v>
                </c:pt>
                <c:pt idx="2610">
                  <c:v>251.41235841574118</c:v>
                </c:pt>
                <c:pt idx="2611">
                  <c:v>251.45012187294103</c:v>
                </c:pt>
                <c:pt idx="2612">
                  <c:v>251.48789808010392</c:v>
                </c:pt>
                <c:pt idx="2613">
                  <c:v>251.63913040838682</c:v>
                </c:pt>
                <c:pt idx="2614">
                  <c:v>251.71482307230696</c:v>
                </c:pt>
                <c:pt idx="2615">
                  <c:v>251.75268852921175</c:v>
                </c:pt>
                <c:pt idx="2616">
                  <c:v>251.86636139970477</c:v>
                </c:pt>
                <c:pt idx="2617">
                  <c:v>251.90427785646204</c:v>
                </c:pt>
                <c:pt idx="2618">
                  <c:v>251.98014901986588</c:v>
                </c:pt>
                <c:pt idx="2619">
                  <c:v>252.01810372651241</c:v>
                </c:pt>
                <c:pt idx="2620">
                  <c:v>252.17005005273006</c:v>
                </c:pt>
                <c:pt idx="2621">
                  <c:v>252.20806850919226</c:v>
                </c:pt>
                <c:pt idx="2622">
                  <c:v>252.28414367200602</c:v>
                </c:pt>
                <c:pt idx="2623">
                  <c:v>252.43644699719104</c:v>
                </c:pt>
                <c:pt idx="2624">
                  <c:v>252.47455470339497</c:v>
                </c:pt>
                <c:pt idx="2625">
                  <c:v>252.70346868984473</c:v>
                </c:pt>
              </c:numCache>
            </c:numRef>
          </c:yVal>
          <c:smooth val="0"/>
        </c:ser>
        <c:ser>
          <c:idx val="0"/>
          <c:order val="1"/>
          <c:tx>
            <c:strRef>
              <c:f>List3!$B$1</c:f>
              <c:strCache>
                <c:ptCount val="1"/>
                <c:pt idx="0">
                  <c:v>Počet nehod</c:v>
                </c:pt>
              </c:strCache>
            </c:strRef>
          </c:tx>
          <c:spPr>
            <a:ln w="28575">
              <a:noFill/>
            </a:ln>
          </c:spPr>
          <c:marker>
            <c:symbol val="circle"/>
            <c:size val="2"/>
            <c:spPr>
              <a:ln>
                <a:noFill/>
              </a:ln>
            </c:spPr>
          </c:marker>
          <c:xVal>
            <c:numRef>
              <c:f>List3!$A$2:$A$2627</c:f>
              <c:numCache>
                <c:formatCode>d/m/yyyy</c:formatCode>
                <c:ptCount val="2626"/>
                <c:pt idx="0">
                  <c:v>39859</c:v>
                </c:pt>
                <c:pt idx="1">
                  <c:v>39860</c:v>
                </c:pt>
                <c:pt idx="2">
                  <c:v>39862</c:v>
                </c:pt>
                <c:pt idx="3">
                  <c:v>39864</c:v>
                </c:pt>
                <c:pt idx="4">
                  <c:v>39865</c:v>
                </c:pt>
                <c:pt idx="5">
                  <c:v>39866</c:v>
                </c:pt>
                <c:pt idx="6">
                  <c:v>39872</c:v>
                </c:pt>
                <c:pt idx="7">
                  <c:v>39873</c:v>
                </c:pt>
                <c:pt idx="8">
                  <c:v>39874</c:v>
                </c:pt>
                <c:pt idx="9">
                  <c:v>39879</c:v>
                </c:pt>
                <c:pt idx="10">
                  <c:v>39880</c:v>
                </c:pt>
                <c:pt idx="11">
                  <c:v>39884</c:v>
                </c:pt>
                <c:pt idx="12">
                  <c:v>39886</c:v>
                </c:pt>
                <c:pt idx="13">
                  <c:v>39887</c:v>
                </c:pt>
                <c:pt idx="14">
                  <c:v>39888</c:v>
                </c:pt>
                <c:pt idx="15">
                  <c:v>39890</c:v>
                </c:pt>
                <c:pt idx="16">
                  <c:v>39891</c:v>
                </c:pt>
                <c:pt idx="17">
                  <c:v>39893</c:v>
                </c:pt>
                <c:pt idx="18">
                  <c:v>39894</c:v>
                </c:pt>
                <c:pt idx="19">
                  <c:v>39895</c:v>
                </c:pt>
                <c:pt idx="20">
                  <c:v>39897</c:v>
                </c:pt>
                <c:pt idx="21">
                  <c:v>39898</c:v>
                </c:pt>
                <c:pt idx="22">
                  <c:v>39900</c:v>
                </c:pt>
                <c:pt idx="23">
                  <c:v>39901</c:v>
                </c:pt>
                <c:pt idx="24">
                  <c:v>39902</c:v>
                </c:pt>
                <c:pt idx="25">
                  <c:v>39904</c:v>
                </c:pt>
                <c:pt idx="26">
                  <c:v>39905</c:v>
                </c:pt>
                <c:pt idx="27">
                  <c:v>39908</c:v>
                </c:pt>
                <c:pt idx="28">
                  <c:v>39910</c:v>
                </c:pt>
                <c:pt idx="29">
                  <c:v>39911</c:v>
                </c:pt>
                <c:pt idx="30">
                  <c:v>39912</c:v>
                </c:pt>
                <c:pt idx="31">
                  <c:v>39913</c:v>
                </c:pt>
                <c:pt idx="32">
                  <c:v>39914</c:v>
                </c:pt>
                <c:pt idx="33">
                  <c:v>39920</c:v>
                </c:pt>
                <c:pt idx="34">
                  <c:v>39921</c:v>
                </c:pt>
                <c:pt idx="35">
                  <c:v>39922</c:v>
                </c:pt>
                <c:pt idx="36">
                  <c:v>39923</c:v>
                </c:pt>
                <c:pt idx="37">
                  <c:v>39925</c:v>
                </c:pt>
                <c:pt idx="38">
                  <c:v>39927</c:v>
                </c:pt>
                <c:pt idx="39">
                  <c:v>39929</c:v>
                </c:pt>
                <c:pt idx="40">
                  <c:v>39931</c:v>
                </c:pt>
                <c:pt idx="41">
                  <c:v>39932</c:v>
                </c:pt>
                <c:pt idx="42">
                  <c:v>39935</c:v>
                </c:pt>
                <c:pt idx="43">
                  <c:v>39936</c:v>
                </c:pt>
                <c:pt idx="44">
                  <c:v>39938</c:v>
                </c:pt>
                <c:pt idx="45">
                  <c:v>39943</c:v>
                </c:pt>
                <c:pt idx="46">
                  <c:v>39944</c:v>
                </c:pt>
                <c:pt idx="47">
                  <c:v>39945</c:v>
                </c:pt>
                <c:pt idx="48">
                  <c:v>39946</c:v>
                </c:pt>
                <c:pt idx="49">
                  <c:v>39952</c:v>
                </c:pt>
                <c:pt idx="50">
                  <c:v>39954</c:v>
                </c:pt>
                <c:pt idx="51">
                  <c:v>39955</c:v>
                </c:pt>
                <c:pt idx="52">
                  <c:v>39957</c:v>
                </c:pt>
                <c:pt idx="53">
                  <c:v>39958</c:v>
                </c:pt>
                <c:pt idx="54">
                  <c:v>39961</c:v>
                </c:pt>
                <c:pt idx="55">
                  <c:v>39962</c:v>
                </c:pt>
                <c:pt idx="56">
                  <c:v>39964</c:v>
                </c:pt>
                <c:pt idx="57">
                  <c:v>39970</c:v>
                </c:pt>
                <c:pt idx="58">
                  <c:v>39971</c:v>
                </c:pt>
                <c:pt idx="59">
                  <c:v>39974</c:v>
                </c:pt>
                <c:pt idx="60">
                  <c:v>39976</c:v>
                </c:pt>
                <c:pt idx="61">
                  <c:v>39978</c:v>
                </c:pt>
                <c:pt idx="62">
                  <c:v>39979</c:v>
                </c:pt>
                <c:pt idx="63">
                  <c:v>39982</c:v>
                </c:pt>
                <c:pt idx="64">
                  <c:v>39983</c:v>
                </c:pt>
                <c:pt idx="65">
                  <c:v>39985</c:v>
                </c:pt>
                <c:pt idx="66">
                  <c:v>39987</c:v>
                </c:pt>
                <c:pt idx="67">
                  <c:v>39988</c:v>
                </c:pt>
                <c:pt idx="68">
                  <c:v>39989</c:v>
                </c:pt>
                <c:pt idx="69">
                  <c:v>39990</c:v>
                </c:pt>
                <c:pt idx="70">
                  <c:v>39992</c:v>
                </c:pt>
                <c:pt idx="71">
                  <c:v>39993</c:v>
                </c:pt>
                <c:pt idx="72">
                  <c:v>39994</c:v>
                </c:pt>
                <c:pt idx="73">
                  <c:v>39995</c:v>
                </c:pt>
                <c:pt idx="74">
                  <c:v>39996</c:v>
                </c:pt>
                <c:pt idx="75">
                  <c:v>39999</c:v>
                </c:pt>
                <c:pt idx="76">
                  <c:v>40001</c:v>
                </c:pt>
                <c:pt idx="77">
                  <c:v>40002</c:v>
                </c:pt>
                <c:pt idx="78">
                  <c:v>40003</c:v>
                </c:pt>
                <c:pt idx="79">
                  <c:v>40004</c:v>
                </c:pt>
                <c:pt idx="80">
                  <c:v>40005</c:v>
                </c:pt>
                <c:pt idx="81">
                  <c:v>40006</c:v>
                </c:pt>
                <c:pt idx="82">
                  <c:v>40008</c:v>
                </c:pt>
                <c:pt idx="83">
                  <c:v>40010</c:v>
                </c:pt>
                <c:pt idx="84">
                  <c:v>40011</c:v>
                </c:pt>
                <c:pt idx="85">
                  <c:v>40013</c:v>
                </c:pt>
                <c:pt idx="86">
                  <c:v>40014</c:v>
                </c:pt>
                <c:pt idx="87">
                  <c:v>40015</c:v>
                </c:pt>
                <c:pt idx="88">
                  <c:v>40016</c:v>
                </c:pt>
                <c:pt idx="89">
                  <c:v>40017</c:v>
                </c:pt>
                <c:pt idx="90">
                  <c:v>40018</c:v>
                </c:pt>
                <c:pt idx="91">
                  <c:v>40020</c:v>
                </c:pt>
                <c:pt idx="92">
                  <c:v>40022</c:v>
                </c:pt>
                <c:pt idx="93">
                  <c:v>40023</c:v>
                </c:pt>
                <c:pt idx="94">
                  <c:v>40024</c:v>
                </c:pt>
                <c:pt idx="95">
                  <c:v>40026</c:v>
                </c:pt>
                <c:pt idx="96">
                  <c:v>40027</c:v>
                </c:pt>
                <c:pt idx="97">
                  <c:v>40029</c:v>
                </c:pt>
                <c:pt idx="98">
                  <c:v>40030</c:v>
                </c:pt>
                <c:pt idx="99">
                  <c:v>40031</c:v>
                </c:pt>
                <c:pt idx="100">
                  <c:v>40032</c:v>
                </c:pt>
                <c:pt idx="101">
                  <c:v>40034</c:v>
                </c:pt>
                <c:pt idx="102">
                  <c:v>40035</c:v>
                </c:pt>
                <c:pt idx="103">
                  <c:v>40036</c:v>
                </c:pt>
                <c:pt idx="104">
                  <c:v>40037</c:v>
                </c:pt>
                <c:pt idx="105">
                  <c:v>40038</c:v>
                </c:pt>
                <c:pt idx="106">
                  <c:v>40039</c:v>
                </c:pt>
                <c:pt idx="107">
                  <c:v>40040</c:v>
                </c:pt>
                <c:pt idx="108">
                  <c:v>40041</c:v>
                </c:pt>
                <c:pt idx="109">
                  <c:v>40043</c:v>
                </c:pt>
                <c:pt idx="110">
                  <c:v>40045</c:v>
                </c:pt>
                <c:pt idx="111">
                  <c:v>40046</c:v>
                </c:pt>
                <c:pt idx="112">
                  <c:v>40048</c:v>
                </c:pt>
                <c:pt idx="113">
                  <c:v>40049</c:v>
                </c:pt>
                <c:pt idx="114">
                  <c:v>40050</c:v>
                </c:pt>
                <c:pt idx="115">
                  <c:v>40051</c:v>
                </c:pt>
                <c:pt idx="116">
                  <c:v>40052</c:v>
                </c:pt>
                <c:pt idx="117">
                  <c:v>40053</c:v>
                </c:pt>
                <c:pt idx="118">
                  <c:v>40055</c:v>
                </c:pt>
                <c:pt idx="119">
                  <c:v>40056</c:v>
                </c:pt>
                <c:pt idx="120">
                  <c:v>40057</c:v>
                </c:pt>
                <c:pt idx="121">
                  <c:v>40059</c:v>
                </c:pt>
                <c:pt idx="122">
                  <c:v>40060</c:v>
                </c:pt>
                <c:pt idx="123">
                  <c:v>40062</c:v>
                </c:pt>
                <c:pt idx="124">
                  <c:v>40064</c:v>
                </c:pt>
                <c:pt idx="125">
                  <c:v>40067</c:v>
                </c:pt>
                <c:pt idx="126">
                  <c:v>40069</c:v>
                </c:pt>
                <c:pt idx="127">
                  <c:v>40070</c:v>
                </c:pt>
                <c:pt idx="128">
                  <c:v>40074</c:v>
                </c:pt>
                <c:pt idx="129">
                  <c:v>40076</c:v>
                </c:pt>
                <c:pt idx="130">
                  <c:v>40079</c:v>
                </c:pt>
                <c:pt idx="131">
                  <c:v>40081</c:v>
                </c:pt>
                <c:pt idx="132">
                  <c:v>40083</c:v>
                </c:pt>
                <c:pt idx="133">
                  <c:v>40086</c:v>
                </c:pt>
                <c:pt idx="134">
                  <c:v>40088</c:v>
                </c:pt>
                <c:pt idx="135">
                  <c:v>40089</c:v>
                </c:pt>
                <c:pt idx="136">
                  <c:v>40090</c:v>
                </c:pt>
                <c:pt idx="137">
                  <c:v>40091</c:v>
                </c:pt>
                <c:pt idx="138">
                  <c:v>40092</c:v>
                </c:pt>
                <c:pt idx="139">
                  <c:v>40093</c:v>
                </c:pt>
                <c:pt idx="140">
                  <c:v>40094</c:v>
                </c:pt>
                <c:pt idx="141">
                  <c:v>40095</c:v>
                </c:pt>
                <c:pt idx="142">
                  <c:v>40098</c:v>
                </c:pt>
                <c:pt idx="143">
                  <c:v>40099</c:v>
                </c:pt>
                <c:pt idx="144">
                  <c:v>40100</c:v>
                </c:pt>
                <c:pt idx="145">
                  <c:v>40101</c:v>
                </c:pt>
                <c:pt idx="146">
                  <c:v>40102</c:v>
                </c:pt>
                <c:pt idx="147">
                  <c:v>40103</c:v>
                </c:pt>
                <c:pt idx="148">
                  <c:v>40104</c:v>
                </c:pt>
                <c:pt idx="149">
                  <c:v>40108</c:v>
                </c:pt>
                <c:pt idx="150">
                  <c:v>40109</c:v>
                </c:pt>
                <c:pt idx="151">
                  <c:v>40110</c:v>
                </c:pt>
                <c:pt idx="152">
                  <c:v>40111</c:v>
                </c:pt>
                <c:pt idx="153">
                  <c:v>40112</c:v>
                </c:pt>
                <c:pt idx="154">
                  <c:v>40118</c:v>
                </c:pt>
                <c:pt idx="155">
                  <c:v>40119</c:v>
                </c:pt>
                <c:pt idx="156">
                  <c:v>40121</c:v>
                </c:pt>
                <c:pt idx="157">
                  <c:v>40122</c:v>
                </c:pt>
                <c:pt idx="158">
                  <c:v>40123</c:v>
                </c:pt>
                <c:pt idx="159">
                  <c:v>40124</c:v>
                </c:pt>
                <c:pt idx="160">
                  <c:v>40125</c:v>
                </c:pt>
                <c:pt idx="161">
                  <c:v>40126</c:v>
                </c:pt>
                <c:pt idx="162">
                  <c:v>40127</c:v>
                </c:pt>
                <c:pt idx="163">
                  <c:v>40129</c:v>
                </c:pt>
                <c:pt idx="164">
                  <c:v>40130</c:v>
                </c:pt>
                <c:pt idx="165">
                  <c:v>40131</c:v>
                </c:pt>
                <c:pt idx="166">
                  <c:v>40132</c:v>
                </c:pt>
                <c:pt idx="167">
                  <c:v>40135</c:v>
                </c:pt>
                <c:pt idx="168">
                  <c:v>40136</c:v>
                </c:pt>
                <c:pt idx="169">
                  <c:v>40137</c:v>
                </c:pt>
                <c:pt idx="170">
                  <c:v>40138</c:v>
                </c:pt>
                <c:pt idx="171">
                  <c:v>40139</c:v>
                </c:pt>
                <c:pt idx="172">
                  <c:v>40142</c:v>
                </c:pt>
                <c:pt idx="173">
                  <c:v>40144</c:v>
                </c:pt>
                <c:pt idx="174">
                  <c:v>40146</c:v>
                </c:pt>
                <c:pt idx="175">
                  <c:v>40147</c:v>
                </c:pt>
                <c:pt idx="176">
                  <c:v>40149</c:v>
                </c:pt>
                <c:pt idx="177">
                  <c:v>40151</c:v>
                </c:pt>
                <c:pt idx="178">
                  <c:v>40152</c:v>
                </c:pt>
                <c:pt idx="179">
                  <c:v>40153</c:v>
                </c:pt>
                <c:pt idx="180">
                  <c:v>40154</c:v>
                </c:pt>
                <c:pt idx="181">
                  <c:v>40155</c:v>
                </c:pt>
                <c:pt idx="182">
                  <c:v>40157</c:v>
                </c:pt>
                <c:pt idx="183">
                  <c:v>40158</c:v>
                </c:pt>
                <c:pt idx="184">
                  <c:v>40159</c:v>
                </c:pt>
                <c:pt idx="185">
                  <c:v>40160</c:v>
                </c:pt>
                <c:pt idx="186">
                  <c:v>40163</c:v>
                </c:pt>
                <c:pt idx="187">
                  <c:v>40164</c:v>
                </c:pt>
                <c:pt idx="188">
                  <c:v>40165</c:v>
                </c:pt>
                <c:pt idx="189">
                  <c:v>40168</c:v>
                </c:pt>
                <c:pt idx="190">
                  <c:v>40169</c:v>
                </c:pt>
                <c:pt idx="191">
                  <c:v>40170</c:v>
                </c:pt>
                <c:pt idx="192">
                  <c:v>40173</c:v>
                </c:pt>
                <c:pt idx="193">
                  <c:v>40174</c:v>
                </c:pt>
                <c:pt idx="194">
                  <c:v>40181</c:v>
                </c:pt>
                <c:pt idx="195">
                  <c:v>40186</c:v>
                </c:pt>
                <c:pt idx="196">
                  <c:v>40187</c:v>
                </c:pt>
                <c:pt idx="197">
                  <c:v>40188</c:v>
                </c:pt>
                <c:pt idx="198">
                  <c:v>40194</c:v>
                </c:pt>
                <c:pt idx="199">
                  <c:v>40201</c:v>
                </c:pt>
                <c:pt idx="200">
                  <c:v>40202</c:v>
                </c:pt>
                <c:pt idx="201">
                  <c:v>40207</c:v>
                </c:pt>
                <c:pt idx="202">
                  <c:v>40208</c:v>
                </c:pt>
                <c:pt idx="203">
                  <c:v>40209</c:v>
                </c:pt>
                <c:pt idx="204">
                  <c:v>40210</c:v>
                </c:pt>
                <c:pt idx="205">
                  <c:v>40215</c:v>
                </c:pt>
                <c:pt idx="206">
                  <c:v>40216</c:v>
                </c:pt>
                <c:pt idx="207">
                  <c:v>40221</c:v>
                </c:pt>
                <c:pt idx="208">
                  <c:v>40222</c:v>
                </c:pt>
                <c:pt idx="209">
                  <c:v>40223</c:v>
                </c:pt>
                <c:pt idx="210">
                  <c:v>40229</c:v>
                </c:pt>
                <c:pt idx="211">
                  <c:v>40230</c:v>
                </c:pt>
                <c:pt idx="212">
                  <c:v>40236</c:v>
                </c:pt>
                <c:pt idx="213">
                  <c:v>40237</c:v>
                </c:pt>
                <c:pt idx="214">
                  <c:v>40238</c:v>
                </c:pt>
                <c:pt idx="215">
                  <c:v>40244</c:v>
                </c:pt>
                <c:pt idx="216">
                  <c:v>40249</c:v>
                </c:pt>
                <c:pt idx="217">
                  <c:v>40250</c:v>
                </c:pt>
                <c:pt idx="218">
                  <c:v>40251</c:v>
                </c:pt>
                <c:pt idx="219">
                  <c:v>40252</c:v>
                </c:pt>
                <c:pt idx="220">
                  <c:v>40255</c:v>
                </c:pt>
                <c:pt idx="221">
                  <c:v>40256</c:v>
                </c:pt>
                <c:pt idx="222">
                  <c:v>40257</c:v>
                </c:pt>
                <c:pt idx="223">
                  <c:v>40258</c:v>
                </c:pt>
                <c:pt idx="224">
                  <c:v>40259</c:v>
                </c:pt>
                <c:pt idx="225">
                  <c:v>40260</c:v>
                </c:pt>
                <c:pt idx="226">
                  <c:v>40261</c:v>
                </c:pt>
                <c:pt idx="227">
                  <c:v>40262</c:v>
                </c:pt>
                <c:pt idx="228">
                  <c:v>40264</c:v>
                </c:pt>
                <c:pt idx="229">
                  <c:v>40265</c:v>
                </c:pt>
                <c:pt idx="230">
                  <c:v>40266</c:v>
                </c:pt>
                <c:pt idx="231">
                  <c:v>40267</c:v>
                </c:pt>
                <c:pt idx="232">
                  <c:v>40268</c:v>
                </c:pt>
                <c:pt idx="233">
                  <c:v>40269</c:v>
                </c:pt>
                <c:pt idx="234">
                  <c:v>40271</c:v>
                </c:pt>
                <c:pt idx="235">
                  <c:v>40272</c:v>
                </c:pt>
                <c:pt idx="236">
                  <c:v>40274</c:v>
                </c:pt>
                <c:pt idx="237">
                  <c:v>40275</c:v>
                </c:pt>
                <c:pt idx="238">
                  <c:v>40278</c:v>
                </c:pt>
                <c:pt idx="239">
                  <c:v>40279</c:v>
                </c:pt>
                <c:pt idx="240">
                  <c:v>40282</c:v>
                </c:pt>
                <c:pt idx="241">
                  <c:v>40283</c:v>
                </c:pt>
                <c:pt idx="242">
                  <c:v>40284</c:v>
                </c:pt>
                <c:pt idx="243">
                  <c:v>40285</c:v>
                </c:pt>
                <c:pt idx="244">
                  <c:v>40286</c:v>
                </c:pt>
                <c:pt idx="245">
                  <c:v>40287</c:v>
                </c:pt>
                <c:pt idx="246">
                  <c:v>40288</c:v>
                </c:pt>
                <c:pt idx="247">
                  <c:v>40289</c:v>
                </c:pt>
                <c:pt idx="248">
                  <c:v>40290</c:v>
                </c:pt>
                <c:pt idx="249">
                  <c:v>40291</c:v>
                </c:pt>
                <c:pt idx="250">
                  <c:v>40292</c:v>
                </c:pt>
                <c:pt idx="251">
                  <c:v>40293</c:v>
                </c:pt>
                <c:pt idx="252">
                  <c:v>40294</c:v>
                </c:pt>
                <c:pt idx="253">
                  <c:v>40295</c:v>
                </c:pt>
                <c:pt idx="254">
                  <c:v>40298</c:v>
                </c:pt>
                <c:pt idx="255">
                  <c:v>40300</c:v>
                </c:pt>
                <c:pt idx="256">
                  <c:v>40302</c:v>
                </c:pt>
                <c:pt idx="257">
                  <c:v>40303</c:v>
                </c:pt>
                <c:pt idx="258">
                  <c:v>40305</c:v>
                </c:pt>
                <c:pt idx="259">
                  <c:v>40306</c:v>
                </c:pt>
                <c:pt idx="260">
                  <c:v>40307</c:v>
                </c:pt>
                <c:pt idx="261">
                  <c:v>40308</c:v>
                </c:pt>
                <c:pt idx="262">
                  <c:v>40309</c:v>
                </c:pt>
                <c:pt idx="263">
                  <c:v>40311</c:v>
                </c:pt>
                <c:pt idx="264">
                  <c:v>40312</c:v>
                </c:pt>
                <c:pt idx="265">
                  <c:v>40313</c:v>
                </c:pt>
                <c:pt idx="266">
                  <c:v>40314</c:v>
                </c:pt>
                <c:pt idx="267">
                  <c:v>40315</c:v>
                </c:pt>
                <c:pt idx="268">
                  <c:v>40316</c:v>
                </c:pt>
                <c:pt idx="269">
                  <c:v>40319</c:v>
                </c:pt>
                <c:pt idx="270">
                  <c:v>40321</c:v>
                </c:pt>
                <c:pt idx="271">
                  <c:v>40322</c:v>
                </c:pt>
                <c:pt idx="272">
                  <c:v>40323</c:v>
                </c:pt>
                <c:pt idx="273">
                  <c:v>40324</c:v>
                </c:pt>
                <c:pt idx="274">
                  <c:v>40326</c:v>
                </c:pt>
                <c:pt idx="275">
                  <c:v>40328</c:v>
                </c:pt>
                <c:pt idx="276">
                  <c:v>40331</c:v>
                </c:pt>
                <c:pt idx="277">
                  <c:v>40332</c:v>
                </c:pt>
                <c:pt idx="278">
                  <c:v>40333</c:v>
                </c:pt>
                <c:pt idx="279">
                  <c:v>40335</c:v>
                </c:pt>
                <c:pt idx="280">
                  <c:v>40336</c:v>
                </c:pt>
                <c:pt idx="281">
                  <c:v>40337</c:v>
                </c:pt>
                <c:pt idx="282">
                  <c:v>40338</c:v>
                </c:pt>
                <c:pt idx="283">
                  <c:v>40339</c:v>
                </c:pt>
                <c:pt idx="284">
                  <c:v>40340</c:v>
                </c:pt>
                <c:pt idx="285">
                  <c:v>40342</c:v>
                </c:pt>
                <c:pt idx="286">
                  <c:v>40343</c:v>
                </c:pt>
                <c:pt idx="287">
                  <c:v>40344</c:v>
                </c:pt>
                <c:pt idx="288">
                  <c:v>40346</c:v>
                </c:pt>
                <c:pt idx="289">
                  <c:v>40347</c:v>
                </c:pt>
                <c:pt idx="290">
                  <c:v>40348</c:v>
                </c:pt>
                <c:pt idx="291">
                  <c:v>40349</c:v>
                </c:pt>
                <c:pt idx="292">
                  <c:v>40350</c:v>
                </c:pt>
                <c:pt idx="293">
                  <c:v>40354</c:v>
                </c:pt>
                <c:pt idx="294">
                  <c:v>40356</c:v>
                </c:pt>
                <c:pt idx="295">
                  <c:v>40357</c:v>
                </c:pt>
                <c:pt idx="296">
                  <c:v>40358</c:v>
                </c:pt>
                <c:pt idx="297">
                  <c:v>40359</c:v>
                </c:pt>
                <c:pt idx="298">
                  <c:v>40363</c:v>
                </c:pt>
                <c:pt idx="299">
                  <c:v>40366</c:v>
                </c:pt>
                <c:pt idx="300">
                  <c:v>40367</c:v>
                </c:pt>
                <c:pt idx="301">
                  <c:v>40369</c:v>
                </c:pt>
                <c:pt idx="302">
                  <c:v>40370</c:v>
                </c:pt>
                <c:pt idx="303">
                  <c:v>40372</c:v>
                </c:pt>
                <c:pt idx="304">
                  <c:v>40375</c:v>
                </c:pt>
                <c:pt idx="305">
                  <c:v>40377</c:v>
                </c:pt>
                <c:pt idx="306">
                  <c:v>40378</c:v>
                </c:pt>
                <c:pt idx="307">
                  <c:v>40379</c:v>
                </c:pt>
                <c:pt idx="308">
                  <c:v>40380</c:v>
                </c:pt>
                <c:pt idx="309">
                  <c:v>40382</c:v>
                </c:pt>
                <c:pt idx="310">
                  <c:v>40384</c:v>
                </c:pt>
                <c:pt idx="311">
                  <c:v>40390</c:v>
                </c:pt>
                <c:pt idx="312">
                  <c:v>40391</c:v>
                </c:pt>
                <c:pt idx="313">
                  <c:v>40394</c:v>
                </c:pt>
                <c:pt idx="314">
                  <c:v>40395</c:v>
                </c:pt>
                <c:pt idx="315">
                  <c:v>40396</c:v>
                </c:pt>
                <c:pt idx="316">
                  <c:v>40398</c:v>
                </c:pt>
                <c:pt idx="317">
                  <c:v>40400</c:v>
                </c:pt>
                <c:pt idx="318">
                  <c:v>40402</c:v>
                </c:pt>
                <c:pt idx="319">
                  <c:v>40403</c:v>
                </c:pt>
                <c:pt idx="320">
                  <c:v>40405</c:v>
                </c:pt>
                <c:pt idx="321">
                  <c:v>40407</c:v>
                </c:pt>
                <c:pt idx="322">
                  <c:v>40408</c:v>
                </c:pt>
                <c:pt idx="323">
                  <c:v>40409</c:v>
                </c:pt>
                <c:pt idx="324">
                  <c:v>40410</c:v>
                </c:pt>
                <c:pt idx="325">
                  <c:v>40411</c:v>
                </c:pt>
                <c:pt idx="326">
                  <c:v>40412</c:v>
                </c:pt>
                <c:pt idx="327">
                  <c:v>40414</c:v>
                </c:pt>
                <c:pt idx="328">
                  <c:v>40415</c:v>
                </c:pt>
                <c:pt idx="329">
                  <c:v>40416</c:v>
                </c:pt>
                <c:pt idx="330">
                  <c:v>40417</c:v>
                </c:pt>
                <c:pt idx="331">
                  <c:v>40418</c:v>
                </c:pt>
                <c:pt idx="332">
                  <c:v>40419</c:v>
                </c:pt>
                <c:pt idx="333">
                  <c:v>40420</c:v>
                </c:pt>
                <c:pt idx="334">
                  <c:v>40421</c:v>
                </c:pt>
                <c:pt idx="335">
                  <c:v>40422</c:v>
                </c:pt>
                <c:pt idx="336">
                  <c:v>40425</c:v>
                </c:pt>
                <c:pt idx="337">
                  <c:v>40426</c:v>
                </c:pt>
                <c:pt idx="338">
                  <c:v>40427</c:v>
                </c:pt>
                <c:pt idx="339">
                  <c:v>40430</c:v>
                </c:pt>
                <c:pt idx="340">
                  <c:v>40433</c:v>
                </c:pt>
                <c:pt idx="341">
                  <c:v>40436</c:v>
                </c:pt>
                <c:pt idx="342">
                  <c:v>40438</c:v>
                </c:pt>
                <c:pt idx="343">
                  <c:v>40439</c:v>
                </c:pt>
                <c:pt idx="344">
                  <c:v>40440</c:v>
                </c:pt>
                <c:pt idx="345">
                  <c:v>40441</c:v>
                </c:pt>
                <c:pt idx="346">
                  <c:v>40443</c:v>
                </c:pt>
                <c:pt idx="347">
                  <c:v>40444</c:v>
                </c:pt>
                <c:pt idx="348">
                  <c:v>40445</c:v>
                </c:pt>
                <c:pt idx="349">
                  <c:v>40448</c:v>
                </c:pt>
                <c:pt idx="350">
                  <c:v>40450</c:v>
                </c:pt>
                <c:pt idx="351">
                  <c:v>40454</c:v>
                </c:pt>
                <c:pt idx="352">
                  <c:v>40459</c:v>
                </c:pt>
                <c:pt idx="353">
                  <c:v>40461</c:v>
                </c:pt>
                <c:pt idx="354">
                  <c:v>40462</c:v>
                </c:pt>
                <c:pt idx="355">
                  <c:v>40463</c:v>
                </c:pt>
                <c:pt idx="356">
                  <c:v>40465</c:v>
                </c:pt>
                <c:pt idx="357">
                  <c:v>40468</c:v>
                </c:pt>
                <c:pt idx="358">
                  <c:v>40471</c:v>
                </c:pt>
                <c:pt idx="359">
                  <c:v>40473</c:v>
                </c:pt>
                <c:pt idx="360">
                  <c:v>40475</c:v>
                </c:pt>
                <c:pt idx="361">
                  <c:v>40478</c:v>
                </c:pt>
                <c:pt idx="362">
                  <c:v>40480</c:v>
                </c:pt>
                <c:pt idx="363">
                  <c:v>40482</c:v>
                </c:pt>
                <c:pt idx="364">
                  <c:v>40484</c:v>
                </c:pt>
                <c:pt idx="365">
                  <c:v>40485</c:v>
                </c:pt>
                <c:pt idx="366">
                  <c:v>40486</c:v>
                </c:pt>
                <c:pt idx="367">
                  <c:v>40487</c:v>
                </c:pt>
                <c:pt idx="368">
                  <c:v>40490</c:v>
                </c:pt>
                <c:pt idx="369">
                  <c:v>40492</c:v>
                </c:pt>
                <c:pt idx="370">
                  <c:v>40494</c:v>
                </c:pt>
                <c:pt idx="371">
                  <c:v>40496</c:v>
                </c:pt>
                <c:pt idx="372">
                  <c:v>40500</c:v>
                </c:pt>
                <c:pt idx="373">
                  <c:v>40501</c:v>
                </c:pt>
                <c:pt idx="374">
                  <c:v>40503</c:v>
                </c:pt>
                <c:pt idx="375">
                  <c:v>40506</c:v>
                </c:pt>
                <c:pt idx="376">
                  <c:v>40507</c:v>
                </c:pt>
                <c:pt idx="377">
                  <c:v>40508</c:v>
                </c:pt>
                <c:pt idx="378">
                  <c:v>40510</c:v>
                </c:pt>
                <c:pt idx="379">
                  <c:v>40511</c:v>
                </c:pt>
                <c:pt idx="380">
                  <c:v>40513</c:v>
                </c:pt>
                <c:pt idx="381">
                  <c:v>40514</c:v>
                </c:pt>
                <c:pt idx="382">
                  <c:v>40515</c:v>
                </c:pt>
                <c:pt idx="383">
                  <c:v>40517</c:v>
                </c:pt>
                <c:pt idx="384">
                  <c:v>40518</c:v>
                </c:pt>
                <c:pt idx="385">
                  <c:v>40519</c:v>
                </c:pt>
                <c:pt idx="386">
                  <c:v>40520</c:v>
                </c:pt>
                <c:pt idx="387">
                  <c:v>40521</c:v>
                </c:pt>
                <c:pt idx="388">
                  <c:v>40522</c:v>
                </c:pt>
                <c:pt idx="389">
                  <c:v>40524</c:v>
                </c:pt>
                <c:pt idx="390">
                  <c:v>40525</c:v>
                </c:pt>
                <c:pt idx="391">
                  <c:v>40526</c:v>
                </c:pt>
                <c:pt idx="392">
                  <c:v>40527</c:v>
                </c:pt>
                <c:pt idx="393">
                  <c:v>40528</c:v>
                </c:pt>
                <c:pt idx="394">
                  <c:v>40529</c:v>
                </c:pt>
                <c:pt idx="395">
                  <c:v>40531</c:v>
                </c:pt>
                <c:pt idx="396">
                  <c:v>40532</c:v>
                </c:pt>
                <c:pt idx="397">
                  <c:v>40533</c:v>
                </c:pt>
                <c:pt idx="398">
                  <c:v>40534</c:v>
                </c:pt>
                <c:pt idx="399">
                  <c:v>40538</c:v>
                </c:pt>
                <c:pt idx="400">
                  <c:v>40544</c:v>
                </c:pt>
                <c:pt idx="401">
                  <c:v>40545</c:v>
                </c:pt>
                <c:pt idx="402">
                  <c:v>40551</c:v>
                </c:pt>
                <c:pt idx="403">
                  <c:v>40552</c:v>
                </c:pt>
                <c:pt idx="404">
                  <c:v>40557</c:v>
                </c:pt>
                <c:pt idx="405">
                  <c:v>40558</c:v>
                </c:pt>
                <c:pt idx="406">
                  <c:v>40559</c:v>
                </c:pt>
                <c:pt idx="407">
                  <c:v>40565</c:v>
                </c:pt>
                <c:pt idx="408">
                  <c:v>40566</c:v>
                </c:pt>
                <c:pt idx="409">
                  <c:v>40568</c:v>
                </c:pt>
                <c:pt idx="410">
                  <c:v>40569</c:v>
                </c:pt>
                <c:pt idx="411">
                  <c:v>40572</c:v>
                </c:pt>
                <c:pt idx="412">
                  <c:v>40573</c:v>
                </c:pt>
                <c:pt idx="413">
                  <c:v>40578</c:v>
                </c:pt>
                <c:pt idx="414">
                  <c:v>40579</c:v>
                </c:pt>
                <c:pt idx="415">
                  <c:v>40580</c:v>
                </c:pt>
                <c:pt idx="416">
                  <c:v>40582</c:v>
                </c:pt>
                <c:pt idx="417">
                  <c:v>40584</c:v>
                </c:pt>
                <c:pt idx="418">
                  <c:v>40586</c:v>
                </c:pt>
                <c:pt idx="419">
                  <c:v>40587</c:v>
                </c:pt>
                <c:pt idx="420">
                  <c:v>40593</c:v>
                </c:pt>
                <c:pt idx="421">
                  <c:v>40594</c:v>
                </c:pt>
                <c:pt idx="422">
                  <c:v>40600</c:v>
                </c:pt>
                <c:pt idx="423">
                  <c:v>40601</c:v>
                </c:pt>
                <c:pt idx="424">
                  <c:v>40604</c:v>
                </c:pt>
                <c:pt idx="425">
                  <c:v>40607</c:v>
                </c:pt>
                <c:pt idx="426">
                  <c:v>40608</c:v>
                </c:pt>
                <c:pt idx="427">
                  <c:v>40609</c:v>
                </c:pt>
                <c:pt idx="428">
                  <c:v>40612</c:v>
                </c:pt>
                <c:pt idx="429">
                  <c:v>40614</c:v>
                </c:pt>
                <c:pt idx="430">
                  <c:v>40615</c:v>
                </c:pt>
                <c:pt idx="431">
                  <c:v>40621</c:v>
                </c:pt>
                <c:pt idx="432">
                  <c:v>40622</c:v>
                </c:pt>
                <c:pt idx="433">
                  <c:v>40623</c:v>
                </c:pt>
                <c:pt idx="434">
                  <c:v>40625</c:v>
                </c:pt>
                <c:pt idx="435">
                  <c:v>40628</c:v>
                </c:pt>
                <c:pt idx="436">
                  <c:v>40629</c:v>
                </c:pt>
                <c:pt idx="437">
                  <c:v>40630</c:v>
                </c:pt>
                <c:pt idx="438">
                  <c:v>40632</c:v>
                </c:pt>
                <c:pt idx="439">
                  <c:v>40633</c:v>
                </c:pt>
                <c:pt idx="440">
                  <c:v>40635</c:v>
                </c:pt>
                <c:pt idx="441">
                  <c:v>40636</c:v>
                </c:pt>
                <c:pt idx="442">
                  <c:v>40637</c:v>
                </c:pt>
                <c:pt idx="443">
                  <c:v>40638</c:v>
                </c:pt>
                <c:pt idx="444">
                  <c:v>40640</c:v>
                </c:pt>
                <c:pt idx="445">
                  <c:v>40642</c:v>
                </c:pt>
                <c:pt idx="446">
                  <c:v>40643</c:v>
                </c:pt>
                <c:pt idx="447">
                  <c:v>40645</c:v>
                </c:pt>
                <c:pt idx="448">
                  <c:v>40647</c:v>
                </c:pt>
                <c:pt idx="449">
                  <c:v>40649</c:v>
                </c:pt>
                <c:pt idx="450">
                  <c:v>40650</c:v>
                </c:pt>
                <c:pt idx="451">
                  <c:v>40651</c:v>
                </c:pt>
                <c:pt idx="452">
                  <c:v>40653</c:v>
                </c:pt>
                <c:pt idx="453">
                  <c:v>40654</c:v>
                </c:pt>
                <c:pt idx="454">
                  <c:v>40655</c:v>
                </c:pt>
                <c:pt idx="455">
                  <c:v>40656</c:v>
                </c:pt>
                <c:pt idx="456">
                  <c:v>40657</c:v>
                </c:pt>
                <c:pt idx="457">
                  <c:v>40659</c:v>
                </c:pt>
                <c:pt idx="458">
                  <c:v>40660</c:v>
                </c:pt>
                <c:pt idx="459">
                  <c:v>40661</c:v>
                </c:pt>
                <c:pt idx="460">
                  <c:v>40663</c:v>
                </c:pt>
                <c:pt idx="461">
                  <c:v>40664</c:v>
                </c:pt>
                <c:pt idx="462">
                  <c:v>40669</c:v>
                </c:pt>
                <c:pt idx="463">
                  <c:v>40670</c:v>
                </c:pt>
                <c:pt idx="464">
                  <c:v>40671</c:v>
                </c:pt>
                <c:pt idx="465">
                  <c:v>40672</c:v>
                </c:pt>
                <c:pt idx="466">
                  <c:v>40675</c:v>
                </c:pt>
                <c:pt idx="467">
                  <c:v>40678</c:v>
                </c:pt>
                <c:pt idx="468">
                  <c:v>40680</c:v>
                </c:pt>
                <c:pt idx="469">
                  <c:v>40681</c:v>
                </c:pt>
                <c:pt idx="470">
                  <c:v>40682</c:v>
                </c:pt>
                <c:pt idx="471">
                  <c:v>40683</c:v>
                </c:pt>
                <c:pt idx="472">
                  <c:v>40685</c:v>
                </c:pt>
                <c:pt idx="473">
                  <c:v>40689</c:v>
                </c:pt>
                <c:pt idx="474">
                  <c:v>40690</c:v>
                </c:pt>
                <c:pt idx="475">
                  <c:v>40691</c:v>
                </c:pt>
                <c:pt idx="476">
                  <c:v>40692</c:v>
                </c:pt>
                <c:pt idx="477">
                  <c:v>40693</c:v>
                </c:pt>
                <c:pt idx="478">
                  <c:v>40697</c:v>
                </c:pt>
                <c:pt idx="479">
                  <c:v>40698</c:v>
                </c:pt>
                <c:pt idx="480">
                  <c:v>40699</c:v>
                </c:pt>
                <c:pt idx="481">
                  <c:v>40700</c:v>
                </c:pt>
                <c:pt idx="482">
                  <c:v>40704</c:v>
                </c:pt>
                <c:pt idx="483">
                  <c:v>40706</c:v>
                </c:pt>
                <c:pt idx="484">
                  <c:v>40707</c:v>
                </c:pt>
                <c:pt idx="485">
                  <c:v>40709</c:v>
                </c:pt>
                <c:pt idx="486">
                  <c:v>40710</c:v>
                </c:pt>
                <c:pt idx="487">
                  <c:v>40711</c:v>
                </c:pt>
                <c:pt idx="488">
                  <c:v>40713</c:v>
                </c:pt>
                <c:pt idx="489">
                  <c:v>40715</c:v>
                </c:pt>
                <c:pt idx="490">
                  <c:v>40716</c:v>
                </c:pt>
                <c:pt idx="491">
                  <c:v>40717</c:v>
                </c:pt>
                <c:pt idx="492">
                  <c:v>40718</c:v>
                </c:pt>
                <c:pt idx="493">
                  <c:v>40719</c:v>
                </c:pt>
                <c:pt idx="494">
                  <c:v>40720</c:v>
                </c:pt>
                <c:pt idx="495">
                  <c:v>40721</c:v>
                </c:pt>
                <c:pt idx="496">
                  <c:v>40723</c:v>
                </c:pt>
                <c:pt idx="497">
                  <c:v>40724</c:v>
                </c:pt>
                <c:pt idx="498">
                  <c:v>40726</c:v>
                </c:pt>
                <c:pt idx="499">
                  <c:v>40733</c:v>
                </c:pt>
                <c:pt idx="500">
                  <c:v>40734</c:v>
                </c:pt>
                <c:pt idx="501">
                  <c:v>40735</c:v>
                </c:pt>
                <c:pt idx="502">
                  <c:v>40737</c:v>
                </c:pt>
                <c:pt idx="503">
                  <c:v>40739</c:v>
                </c:pt>
                <c:pt idx="504">
                  <c:v>40740</c:v>
                </c:pt>
                <c:pt idx="505">
                  <c:v>40741</c:v>
                </c:pt>
                <c:pt idx="506">
                  <c:v>40744</c:v>
                </c:pt>
                <c:pt idx="507">
                  <c:v>40747</c:v>
                </c:pt>
                <c:pt idx="508">
                  <c:v>40748</c:v>
                </c:pt>
                <c:pt idx="509">
                  <c:v>40749</c:v>
                </c:pt>
                <c:pt idx="510">
                  <c:v>40751</c:v>
                </c:pt>
                <c:pt idx="511">
                  <c:v>40752</c:v>
                </c:pt>
                <c:pt idx="512">
                  <c:v>40757</c:v>
                </c:pt>
                <c:pt idx="513">
                  <c:v>40758</c:v>
                </c:pt>
                <c:pt idx="514">
                  <c:v>40759</c:v>
                </c:pt>
                <c:pt idx="515">
                  <c:v>40761</c:v>
                </c:pt>
                <c:pt idx="516">
                  <c:v>40762</c:v>
                </c:pt>
                <c:pt idx="517">
                  <c:v>40764</c:v>
                </c:pt>
                <c:pt idx="518">
                  <c:v>40766</c:v>
                </c:pt>
                <c:pt idx="519">
                  <c:v>40769</c:v>
                </c:pt>
                <c:pt idx="520">
                  <c:v>40771</c:v>
                </c:pt>
                <c:pt idx="521">
                  <c:v>40772</c:v>
                </c:pt>
                <c:pt idx="522">
                  <c:v>40773</c:v>
                </c:pt>
                <c:pt idx="523">
                  <c:v>40774</c:v>
                </c:pt>
                <c:pt idx="524">
                  <c:v>40775</c:v>
                </c:pt>
                <c:pt idx="525">
                  <c:v>40776</c:v>
                </c:pt>
                <c:pt idx="526">
                  <c:v>40778</c:v>
                </c:pt>
                <c:pt idx="527">
                  <c:v>40779</c:v>
                </c:pt>
                <c:pt idx="528">
                  <c:v>40780</c:v>
                </c:pt>
                <c:pt idx="529">
                  <c:v>40783</c:v>
                </c:pt>
                <c:pt idx="530">
                  <c:v>40784</c:v>
                </c:pt>
                <c:pt idx="531">
                  <c:v>40785</c:v>
                </c:pt>
                <c:pt idx="532">
                  <c:v>40786</c:v>
                </c:pt>
                <c:pt idx="533">
                  <c:v>40788</c:v>
                </c:pt>
                <c:pt idx="534">
                  <c:v>40790</c:v>
                </c:pt>
                <c:pt idx="535">
                  <c:v>40791</c:v>
                </c:pt>
                <c:pt idx="536">
                  <c:v>40793</c:v>
                </c:pt>
                <c:pt idx="537">
                  <c:v>40794</c:v>
                </c:pt>
                <c:pt idx="538">
                  <c:v>40797</c:v>
                </c:pt>
                <c:pt idx="539">
                  <c:v>40798</c:v>
                </c:pt>
                <c:pt idx="540">
                  <c:v>40800</c:v>
                </c:pt>
                <c:pt idx="541">
                  <c:v>40801</c:v>
                </c:pt>
                <c:pt idx="542">
                  <c:v>40802</c:v>
                </c:pt>
                <c:pt idx="543">
                  <c:v>40805</c:v>
                </c:pt>
                <c:pt idx="544">
                  <c:v>40809</c:v>
                </c:pt>
                <c:pt idx="545">
                  <c:v>40810</c:v>
                </c:pt>
                <c:pt idx="546">
                  <c:v>40811</c:v>
                </c:pt>
                <c:pt idx="547">
                  <c:v>40812</c:v>
                </c:pt>
                <c:pt idx="548">
                  <c:v>40813</c:v>
                </c:pt>
                <c:pt idx="549">
                  <c:v>40815</c:v>
                </c:pt>
                <c:pt idx="550">
                  <c:v>40816</c:v>
                </c:pt>
                <c:pt idx="551">
                  <c:v>40818</c:v>
                </c:pt>
                <c:pt idx="552">
                  <c:v>40819</c:v>
                </c:pt>
                <c:pt idx="553">
                  <c:v>40820</c:v>
                </c:pt>
                <c:pt idx="554">
                  <c:v>40821</c:v>
                </c:pt>
                <c:pt idx="555">
                  <c:v>40822</c:v>
                </c:pt>
                <c:pt idx="556">
                  <c:v>40823</c:v>
                </c:pt>
                <c:pt idx="557">
                  <c:v>40825</c:v>
                </c:pt>
                <c:pt idx="558">
                  <c:v>40826</c:v>
                </c:pt>
                <c:pt idx="559">
                  <c:v>40828</c:v>
                </c:pt>
                <c:pt idx="560">
                  <c:v>40829</c:v>
                </c:pt>
                <c:pt idx="561">
                  <c:v>40830</c:v>
                </c:pt>
                <c:pt idx="562">
                  <c:v>40832</c:v>
                </c:pt>
                <c:pt idx="563">
                  <c:v>40833</c:v>
                </c:pt>
                <c:pt idx="564">
                  <c:v>40835</c:v>
                </c:pt>
                <c:pt idx="565">
                  <c:v>40836</c:v>
                </c:pt>
                <c:pt idx="566">
                  <c:v>40837</c:v>
                </c:pt>
                <c:pt idx="567">
                  <c:v>40839</c:v>
                </c:pt>
                <c:pt idx="568">
                  <c:v>40840</c:v>
                </c:pt>
                <c:pt idx="569">
                  <c:v>40842</c:v>
                </c:pt>
                <c:pt idx="570">
                  <c:v>40843</c:v>
                </c:pt>
                <c:pt idx="571">
                  <c:v>40846</c:v>
                </c:pt>
                <c:pt idx="572">
                  <c:v>40847</c:v>
                </c:pt>
                <c:pt idx="573">
                  <c:v>40848</c:v>
                </c:pt>
                <c:pt idx="574">
                  <c:v>40852</c:v>
                </c:pt>
                <c:pt idx="575">
                  <c:v>40853</c:v>
                </c:pt>
                <c:pt idx="576">
                  <c:v>40854</c:v>
                </c:pt>
                <c:pt idx="577">
                  <c:v>40855</c:v>
                </c:pt>
                <c:pt idx="578">
                  <c:v>40856</c:v>
                </c:pt>
                <c:pt idx="579">
                  <c:v>40857</c:v>
                </c:pt>
                <c:pt idx="580">
                  <c:v>40858</c:v>
                </c:pt>
                <c:pt idx="581">
                  <c:v>40859</c:v>
                </c:pt>
                <c:pt idx="582">
                  <c:v>40860</c:v>
                </c:pt>
                <c:pt idx="583">
                  <c:v>40861</c:v>
                </c:pt>
                <c:pt idx="584">
                  <c:v>40865</c:v>
                </c:pt>
                <c:pt idx="585">
                  <c:v>40866</c:v>
                </c:pt>
                <c:pt idx="586">
                  <c:v>40867</c:v>
                </c:pt>
                <c:pt idx="587">
                  <c:v>40870</c:v>
                </c:pt>
                <c:pt idx="588">
                  <c:v>40872</c:v>
                </c:pt>
                <c:pt idx="589">
                  <c:v>40874</c:v>
                </c:pt>
                <c:pt idx="590">
                  <c:v>40878</c:v>
                </c:pt>
                <c:pt idx="591">
                  <c:v>40879</c:v>
                </c:pt>
                <c:pt idx="592">
                  <c:v>40881</c:v>
                </c:pt>
                <c:pt idx="593">
                  <c:v>40882</c:v>
                </c:pt>
                <c:pt idx="594">
                  <c:v>40883</c:v>
                </c:pt>
                <c:pt idx="595">
                  <c:v>40884</c:v>
                </c:pt>
                <c:pt idx="596">
                  <c:v>40886</c:v>
                </c:pt>
                <c:pt idx="597">
                  <c:v>40888</c:v>
                </c:pt>
                <c:pt idx="598">
                  <c:v>40889</c:v>
                </c:pt>
                <c:pt idx="599">
                  <c:v>40890</c:v>
                </c:pt>
                <c:pt idx="600">
                  <c:v>40891</c:v>
                </c:pt>
                <c:pt idx="601">
                  <c:v>40893</c:v>
                </c:pt>
                <c:pt idx="602">
                  <c:v>40895</c:v>
                </c:pt>
                <c:pt idx="603">
                  <c:v>40896</c:v>
                </c:pt>
                <c:pt idx="604">
                  <c:v>40897</c:v>
                </c:pt>
                <c:pt idx="605">
                  <c:v>40898</c:v>
                </c:pt>
                <c:pt idx="606">
                  <c:v>40899</c:v>
                </c:pt>
                <c:pt idx="607">
                  <c:v>40901</c:v>
                </c:pt>
                <c:pt idx="608">
                  <c:v>40902</c:v>
                </c:pt>
                <c:pt idx="609">
                  <c:v>40908</c:v>
                </c:pt>
                <c:pt idx="610">
                  <c:v>40909</c:v>
                </c:pt>
                <c:pt idx="611">
                  <c:v>40912</c:v>
                </c:pt>
                <c:pt idx="612">
                  <c:v>40915</c:v>
                </c:pt>
                <c:pt idx="613">
                  <c:v>40916</c:v>
                </c:pt>
                <c:pt idx="614">
                  <c:v>40917</c:v>
                </c:pt>
                <c:pt idx="615">
                  <c:v>40920</c:v>
                </c:pt>
                <c:pt idx="616">
                  <c:v>40923</c:v>
                </c:pt>
                <c:pt idx="617">
                  <c:v>40930</c:v>
                </c:pt>
                <c:pt idx="618">
                  <c:v>40934</c:v>
                </c:pt>
                <c:pt idx="619">
                  <c:v>40936</c:v>
                </c:pt>
                <c:pt idx="620">
                  <c:v>40937</c:v>
                </c:pt>
                <c:pt idx="621">
                  <c:v>40943</c:v>
                </c:pt>
                <c:pt idx="622">
                  <c:v>40944</c:v>
                </c:pt>
                <c:pt idx="623">
                  <c:v>40946</c:v>
                </c:pt>
                <c:pt idx="624">
                  <c:v>40949</c:v>
                </c:pt>
                <c:pt idx="625">
                  <c:v>40950</c:v>
                </c:pt>
                <c:pt idx="626">
                  <c:v>40951</c:v>
                </c:pt>
                <c:pt idx="627">
                  <c:v>40954</c:v>
                </c:pt>
                <c:pt idx="628">
                  <c:v>40956</c:v>
                </c:pt>
                <c:pt idx="629">
                  <c:v>40957</c:v>
                </c:pt>
                <c:pt idx="630">
                  <c:v>40958</c:v>
                </c:pt>
                <c:pt idx="631">
                  <c:v>40964</c:v>
                </c:pt>
                <c:pt idx="632">
                  <c:v>40965</c:v>
                </c:pt>
                <c:pt idx="633">
                  <c:v>40970</c:v>
                </c:pt>
                <c:pt idx="634">
                  <c:v>40971</c:v>
                </c:pt>
                <c:pt idx="635">
                  <c:v>40972</c:v>
                </c:pt>
                <c:pt idx="636">
                  <c:v>40973</c:v>
                </c:pt>
                <c:pt idx="637">
                  <c:v>40975</c:v>
                </c:pt>
                <c:pt idx="638">
                  <c:v>40977</c:v>
                </c:pt>
                <c:pt idx="639">
                  <c:v>40978</c:v>
                </c:pt>
                <c:pt idx="640">
                  <c:v>40979</c:v>
                </c:pt>
                <c:pt idx="641">
                  <c:v>40983</c:v>
                </c:pt>
                <c:pt idx="642">
                  <c:v>40985</c:v>
                </c:pt>
                <c:pt idx="643">
                  <c:v>40986</c:v>
                </c:pt>
                <c:pt idx="644">
                  <c:v>40987</c:v>
                </c:pt>
                <c:pt idx="645">
                  <c:v>40989</c:v>
                </c:pt>
                <c:pt idx="646">
                  <c:v>40990</c:v>
                </c:pt>
                <c:pt idx="647">
                  <c:v>40991</c:v>
                </c:pt>
                <c:pt idx="648">
                  <c:v>40992</c:v>
                </c:pt>
                <c:pt idx="649">
                  <c:v>40993</c:v>
                </c:pt>
                <c:pt idx="650">
                  <c:v>40994</c:v>
                </c:pt>
                <c:pt idx="651">
                  <c:v>40995</c:v>
                </c:pt>
                <c:pt idx="652">
                  <c:v>40997</c:v>
                </c:pt>
                <c:pt idx="653">
                  <c:v>40999</c:v>
                </c:pt>
                <c:pt idx="654">
                  <c:v>41000</c:v>
                </c:pt>
                <c:pt idx="655">
                  <c:v>41002</c:v>
                </c:pt>
                <c:pt idx="656">
                  <c:v>41004</c:v>
                </c:pt>
                <c:pt idx="657">
                  <c:v>41006</c:v>
                </c:pt>
                <c:pt idx="658">
                  <c:v>41007</c:v>
                </c:pt>
                <c:pt idx="659">
                  <c:v>41009</c:v>
                </c:pt>
                <c:pt idx="660">
                  <c:v>41010</c:v>
                </c:pt>
                <c:pt idx="661">
                  <c:v>41011</c:v>
                </c:pt>
                <c:pt idx="662">
                  <c:v>41012</c:v>
                </c:pt>
                <c:pt idx="663">
                  <c:v>41013</c:v>
                </c:pt>
                <c:pt idx="664">
                  <c:v>41014</c:v>
                </c:pt>
                <c:pt idx="665">
                  <c:v>41015</c:v>
                </c:pt>
                <c:pt idx="666">
                  <c:v>41016</c:v>
                </c:pt>
                <c:pt idx="667">
                  <c:v>41017</c:v>
                </c:pt>
                <c:pt idx="668">
                  <c:v>41019</c:v>
                </c:pt>
                <c:pt idx="669">
                  <c:v>41020</c:v>
                </c:pt>
                <c:pt idx="670">
                  <c:v>41021</c:v>
                </c:pt>
                <c:pt idx="671">
                  <c:v>41024</c:v>
                </c:pt>
                <c:pt idx="672">
                  <c:v>41026</c:v>
                </c:pt>
                <c:pt idx="673">
                  <c:v>41028</c:v>
                </c:pt>
                <c:pt idx="674">
                  <c:v>41029</c:v>
                </c:pt>
                <c:pt idx="675">
                  <c:v>41031</c:v>
                </c:pt>
                <c:pt idx="676">
                  <c:v>41032</c:v>
                </c:pt>
                <c:pt idx="677">
                  <c:v>41033</c:v>
                </c:pt>
                <c:pt idx="678">
                  <c:v>41035</c:v>
                </c:pt>
                <c:pt idx="679">
                  <c:v>41038</c:v>
                </c:pt>
                <c:pt idx="680">
                  <c:v>41040</c:v>
                </c:pt>
                <c:pt idx="681">
                  <c:v>41042</c:v>
                </c:pt>
                <c:pt idx="682">
                  <c:v>41046</c:v>
                </c:pt>
                <c:pt idx="683">
                  <c:v>41047</c:v>
                </c:pt>
                <c:pt idx="684">
                  <c:v>41049</c:v>
                </c:pt>
                <c:pt idx="685">
                  <c:v>41051</c:v>
                </c:pt>
                <c:pt idx="686">
                  <c:v>41052</c:v>
                </c:pt>
                <c:pt idx="687">
                  <c:v>41053</c:v>
                </c:pt>
                <c:pt idx="688">
                  <c:v>41054</c:v>
                </c:pt>
                <c:pt idx="689">
                  <c:v>41056</c:v>
                </c:pt>
                <c:pt idx="690">
                  <c:v>41057</c:v>
                </c:pt>
                <c:pt idx="691">
                  <c:v>41059</c:v>
                </c:pt>
                <c:pt idx="692">
                  <c:v>41060</c:v>
                </c:pt>
                <c:pt idx="693">
                  <c:v>41061</c:v>
                </c:pt>
                <c:pt idx="694">
                  <c:v>41062</c:v>
                </c:pt>
                <c:pt idx="695">
                  <c:v>41063</c:v>
                </c:pt>
                <c:pt idx="696">
                  <c:v>41068</c:v>
                </c:pt>
                <c:pt idx="697">
                  <c:v>41072</c:v>
                </c:pt>
                <c:pt idx="698">
                  <c:v>41074</c:v>
                </c:pt>
                <c:pt idx="699">
                  <c:v>41075</c:v>
                </c:pt>
                <c:pt idx="700">
                  <c:v>41077</c:v>
                </c:pt>
                <c:pt idx="701">
                  <c:v>41078</c:v>
                </c:pt>
                <c:pt idx="702">
                  <c:v>41079</c:v>
                </c:pt>
                <c:pt idx="703">
                  <c:v>41080</c:v>
                </c:pt>
                <c:pt idx="704">
                  <c:v>41082</c:v>
                </c:pt>
                <c:pt idx="705">
                  <c:v>41083</c:v>
                </c:pt>
                <c:pt idx="706">
                  <c:v>41084</c:v>
                </c:pt>
                <c:pt idx="707">
                  <c:v>41085</c:v>
                </c:pt>
                <c:pt idx="708">
                  <c:v>41089</c:v>
                </c:pt>
                <c:pt idx="709">
                  <c:v>41090</c:v>
                </c:pt>
                <c:pt idx="710">
                  <c:v>41091</c:v>
                </c:pt>
                <c:pt idx="711">
                  <c:v>41093</c:v>
                </c:pt>
                <c:pt idx="712">
                  <c:v>41098</c:v>
                </c:pt>
                <c:pt idx="713">
                  <c:v>41100</c:v>
                </c:pt>
                <c:pt idx="714">
                  <c:v>41101</c:v>
                </c:pt>
                <c:pt idx="715">
                  <c:v>41102</c:v>
                </c:pt>
                <c:pt idx="716">
                  <c:v>41103</c:v>
                </c:pt>
                <c:pt idx="717">
                  <c:v>41105</c:v>
                </c:pt>
                <c:pt idx="718">
                  <c:v>41106</c:v>
                </c:pt>
                <c:pt idx="719">
                  <c:v>41108</c:v>
                </c:pt>
                <c:pt idx="720">
                  <c:v>41111</c:v>
                </c:pt>
                <c:pt idx="721">
                  <c:v>41112</c:v>
                </c:pt>
                <c:pt idx="722">
                  <c:v>41113</c:v>
                </c:pt>
                <c:pt idx="723">
                  <c:v>41114</c:v>
                </c:pt>
                <c:pt idx="724">
                  <c:v>41116</c:v>
                </c:pt>
                <c:pt idx="725">
                  <c:v>41117</c:v>
                </c:pt>
                <c:pt idx="726">
                  <c:v>41118</c:v>
                </c:pt>
                <c:pt idx="727">
                  <c:v>41119</c:v>
                </c:pt>
                <c:pt idx="728">
                  <c:v>41121</c:v>
                </c:pt>
                <c:pt idx="729">
                  <c:v>41122</c:v>
                </c:pt>
                <c:pt idx="730">
                  <c:v>41124</c:v>
                </c:pt>
                <c:pt idx="731">
                  <c:v>41125</c:v>
                </c:pt>
                <c:pt idx="732">
                  <c:v>41126</c:v>
                </c:pt>
                <c:pt idx="733">
                  <c:v>41128</c:v>
                </c:pt>
                <c:pt idx="734">
                  <c:v>41129</c:v>
                </c:pt>
                <c:pt idx="735">
                  <c:v>41130</c:v>
                </c:pt>
                <c:pt idx="736">
                  <c:v>41132</c:v>
                </c:pt>
                <c:pt idx="737">
                  <c:v>41133</c:v>
                </c:pt>
                <c:pt idx="738">
                  <c:v>41134</c:v>
                </c:pt>
                <c:pt idx="739">
                  <c:v>41136</c:v>
                </c:pt>
                <c:pt idx="740">
                  <c:v>41137</c:v>
                </c:pt>
                <c:pt idx="741">
                  <c:v>41141</c:v>
                </c:pt>
                <c:pt idx="742">
                  <c:v>41142</c:v>
                </c:pt>
                <c:pt idx="743">
                  <c:v>41144</c:v>
                </c:pt>
                <c:pt idx="744">
                  <c:v>41146</c:v>
                </c:pt>
                <c:pt idx="745">
                  <c:v>41147</c:v>
                </c:pt>
                <c:pt idx="746">
                  <c:v>41149</c:v>
                </c:pt>
                <c:pt idx="747">
                  <c:v>41150</c:v>
                </c:pt>
                <c:pt idx="748">
                  <c:v>41151</c:v>
                </c:pt>
                <c:pt idx="749">
                  <c:v>41152</c:v>
                </c:pt>
                <c:pt idx="750">
                  <c:v>41154</c:v>
                </c:pt>
                <c:pt idx="751">
                  <c:v>41158</c:v>
                </c:pt>
                <c:pt idx="752">
                  <c:v>41159</c:v>
                </c:pt>
                <c:pt idx="753">
                  <c:v>41161</c:v>
                </c:pt>
                <c:pt idx="754">
                  <c:v>41162</c:v>
                </c:pt>
                <c:pt idx="755">
                  <c:v>41163</c:v>
                </c:pt>
                <c:pt idx="756">
                  <c:v>41164</c:v>
                </c:pt>
                <c:pt idx="757">
                  <c:v>41165</c:v>
                </c:pt>
                <c:pt idx="758">
                  <c:v>41166</c:v>
                </c:pt>
                <c:pt idx="759">
                  <c:v>41167</c:v>
                </c:pt>
                <c:pt idx="760">
                  <c:v>41168</c:v>
                </c:pt>
                <c:pt idx="761">
                  <c:v>41169</c:v>
                </c:pt>
                <c:pt idx="762">
                  <c:v>41171</c:v>
                </c:pt>
                <c:pt idx="763">
                  <c:v>41173</c:v>
                </c:pt>
                <c:pt idx="764">
                  <c:v>41174</c:v>
                </c:pt>
                <c:pt idx="765">
                  <c:v>41175</c:v>
                </c:pt>
                <c:pt idx="766">
                  <c:v>41177</c:v>
                </c:pt>
                <c:pt idx="767">
                  <c:v>41178</c:v>
                </c:pt>
                <c:pt idx="768">
                  <c:v>41179</c:v>
                </c:pt>
                <c:pt idx="769">
                  <c:v>41181</c:v>
                </c:pt>
                <c:pt idx="770">
                  <c:v>41182</c:v>
                </c:pt>
                <c:pt idx="771">
                  <c:v>41183</c:v>
                </c:pt>
                <c:pt idx="772">
                  <c:v>41185</c:v>
                </c:pt>
                <c:pt idx="773">
                  <c:v>41186</c:v>
                </c:pt>
                <c:pt idx="774">
                  <c:v>41187</c:v>
                </c:pt>
                <c:pt idx="775">
                  <c:v>41190</c:v>
                </c:pt>
                <c:pt idx="776">
                  <c:v>41193</c:v>
                </c:pt>
                <c:pt idx="777">
                  <c:v>41194</c:v>
                </c:pt>
                <c:pt idx="778">
                  <c:v>41196</c:v>
                </c:pt>
                <c:pt idx="779">
                  <c:v>41197</c:v>
                </c:pt>
                <c:pt idx="780">
                  <c:v>41198</c:v>
                </c:pt>
                <c:pt idx="781">
                  <c:v>41199</c:v>
                </c:pt>
                <c:pt idx="782">
                  <c:v>41200</c:v>
                </c:pt>
                <c:pt idx="783">
                  <c:v>41201</c:v>
                </c:pt>
                <c:pt idx="784">
                  <c:v>41203</c:v>
                </c:pt>
                <c:pt idx="785">
                  <c:v>41207</c:v>
                </c:pt>
                <c:pt idx="786">
                  <c:v>41208</c:v>
                </c:pt>
                <c:pt idx="787">
                  <c:v>41209</c:v>
                </c:pt>
                <c:pt idx="788">
                  <c:v>41211</c:v>
                </c:pt>
                <c:pt idx="789">
                  <c:v>41212</c:v>
                </c:pt>
                <c:pt idx="790">
                  <c:v>41213</c:v>
                </c:pt>
                <c:pt idx="791">
                  <c:v>41214</c:v>
                </c:pt>
                <c:pt idx="792">
                  <c:v>41215</c:v>
                </c:pt>
                <c:pt idx="793">
                  <c:v>41217</c:v>
                </c:pt>
                <c:pt idx="794">
                  <c:v>41218</c:v>
                </c:pt>
                <c:pt idx="795">
                  <c:v>41219</c:v>
                </c:pt>
                <c:pt idx="796">
                  <c:v>41223</c:v>
                </c:pt>
                <c:pt idx="797">
                  <c:v>41224</c:v>
                </c:pt>
                <c:pt idx="798">
                  <c:v>41226</c:v>
                </c:pt>
                <c:pt idx="799">
                  <c:v>41230</c:v>
                </c:pt>
                <c:pt idx="800">
                  <c:v>41231</c:v>
                </c:pt>
                <c:pt idx="801">
                  <c:v>41234</c:v>
                </c:pt>
                <c:pt idx="802">
                  <c:v>41236</c:v>
                </c:pt>
                <c:pt idx="803">
                  <c:v>41237</c:v>
                </c:pt>
                <c:pt idx="804">
                  <c:v>41238</c:v>
                </c:pt>
                <c:pt idx="805">
                  <c:v>41240</c:v>
                </c:pt>
                <c:pt idx="806">
                  <c:v>41242</c:v>
                </c:pt>
                <c:pt idx="807">
                  <c:v>41243</c:v>
                </c:pt>
                <c:pt idx="808">
                  <c:v>41244</c:v>
                </c:pt>
                <c:pt idx="809">
                  <c:v>41245</c:v>
                </c:pt>
                <c:pt idx="810">
                  <c:v>41246</c:v>
                </c:pt>
                <c:pt idx="811">
                  <c:v>41247</c:v>
                </c:pt>
                <c:pt idx="812">
                  <c:v>41248</c:v>
                </c:pt>
                <c:pt idx="813">
                  <c:v>41249</c:v>
                </c:pt>
                <c:pt idx="814">
                  <c:v>41250</c:v>
                </c:pt>
                <c:pt idx="815">
                  <c:v>41251</c:v>
                </c:pt>
                <c:pt idx="816">
                  <c:v>41253</c:v>
                </c:pt>
                <c:pt idx="817">
                  <c:v>41254</c:v>
                </c:pt>
                <c:pt idx="818">
                  <c:v>41255</c:v>
                </c:pt>
                <c:pt idx="819">
                  <c:v>41256</c:v>
                </c:pt>
                <c:pt idx="820">
                  <c:v>41257</c:v>
                </c:pt>
                <c:pt idx="821">
                  <c:v>41259</c:v>
                </c:pt>
                <c:pt idx="822">
                  <c:v>41260</c:v>
                </c:pt>
                <c:pt idx="823">
                  <c:v>41262</c:v>
                </c:pt>
                <c:pt idx="824">
                  <c:v>41263</c:v>
                </c:pt>
                <c:pt idx="825">
                  <c:v>41264</c:v>
                </c:pt>
                <c:pt idx="826">
                  <c:v>41272</c:v>
                </c:pt>
                <c:pt idx="827">
                  <c:v>41273</c:v>
                </c:pt>
                <c:pt idx="828">
                  <c:v>41275</c:v>
                </c:pt>
                <c:pt idx="829">
                  <c:v>41279</c:v>
                </c:pt>
                <c:pt idx="830">
                  <c:v>41280</c:v>
                </c:pt>
                <c:pt idx="831">
                  <c:v>41281</c:v>
                </c:pt>
                <c:pt idx="832">
                  <c:v>41283</c:v>
                </c:pt>
                <c:pt idx="833">
                  <c:v>41285</c:v>
                </c:pt>
                <c:pt idx="834">
                  <c:v>41286</c:v>
                </c:pt>
                <c:pt idx="835">
                  <c:v>41287</c:v>
                </c:pt>
                <c:pt idx="836">
                  <c:v>41292</c:v>
                </c:pt>
                <c:pt idx="837">
                  <c:v>41293</c:v>
                </c:pt>
                <c:pt idx="838">
                  <c:v>41294</c:v>
                </c:pt>
                <c:pt idx="839">
                  <c:v>41300</c:v>
                </c:pt>
                <c:pt idx="840">
                  <c:v>41301</c:v>
                </c:pt>
                <c:pt idx="841">
                  <c:v>41302</c:v>
                </c:pt>
                <c:pt idx="842">
                  <c:v>41307</c:v>
                </c:pt>
                <c:pt idx="843">
                  <c:v>41308</c:v>
                </c:pt>
                <c:pt idx="844">
                  <c:v>41309</c:v>
                </c:pt>
                <c:pt idx="845">
                  <c:v>41314</c:v>
                </c:pt>
                <c:pt idx="846">
                  <c:v>41315</c:v>
                </c:pt>
                <c:pt idx="847">
                  <c:v>41318</c:v>
                </c:pt>
                <c:pt idx="848">
                  <c:v>41321</c:v>
                </c:pt>
                <c:pt idx="849">
                  <c:v>41322</c:v>
                </c:pt>
                <c:pt idx="850">
                  <c:v>41325</c:v>
                </c:pt>
                <c:pt idx="851">
                  <c:v>41327</c:v>
                </c:pt>
                <c:pt idx="852">
                  <c:v>41329</c:v>
                </c:pt>
                <c:pt idx="853">
                  <c:v>41335</c:v>
                </c:pt>
                <c:pt idx="854">
                  <c:v>41336</c:v>
                </c:pt>
                <c:pt idx="855">
                  <c:v>41337</c:v>
                </c:pt>
                <c:pt idx="856">
                  <c:v>41342</c:v>
                </c:pt>
                <c:pt idx="857">
                  <c:v>41343</c:v>
                </c:pt>
                <c:pt idx="858">
                  <c:v>41349</c:v>
                </c:pt>
                <c:pt idx="859">
                  <c:v>41350</c:v>
                </c:pt>
                <c:pt idx="860">
                  <c:v>41354</c:v>
                </c:pt>
                <c:pt idx="861">
                  <c:v>41356</c:v>
                </c:pt>
                <c:pt idx="862">
                  <c:v>41357</c:v>
                </c:pt>
                <c:pt idx="863">
                  <c:v>41361</c:v>
                </c:pt>
                <c:pt idx="864">
                  <c:v>41362</c:v>
                </c:pt>
                <c:pt idx="865">
                  <c:v>41363</c:v>
                </c:pt>
                <c:pt idx="866">
                  <c:v>41364</c:v>
                </c:pt>
                <c:pt idx="867">
                  <c:v>41370</c:v>
                </c:pt>
                <c:pt idx="868">
                  <c:v>41371</c:v>
                </c:pt>
                <c:pt idx="869">
                  <c:v>41373</c:v>
                </c:pt>
                <c:pt idx="870">
                  <c:v>41374</c:v>
                </c:pt>
                <c:pt idx="871">
                  <c:v>41375</c:v>
                </c:pt>
                <c:pt idx="872">
                  <c:v>41376</c:v>
                </c:pt>
                <c:pt idx="873">
                  <c:v>41377</c:v>
                </c:pt>
                <c:pt idx="874">
                  <c:v>41378</c:v>
                </c:pt>
                <c:pt idx="875">
                  <c:v>41380</c:v>
                </c:pt>
                <c:pt idx="876">
                  <c:v>41383</c:v>
                </c:pt>
                <c:pt idx="877">
                  <c:v>41384</c:v>
                </c:pt>
                <c:pt idx="878">
                  <c:v>41385</c:v>
                </c:pt>
                <c:pt idx="879">
                  <c:v>41388</c:v>
                </c:pt>
                <c:pt idx="880">
                  <c:v>41390</c:v>
                </c:pt>
                <c:pt idx="881">
                  <c:v>41391</c:v>
                </c:pt>
                <c:pt idx="882">
                  <c:v>41392</c:v>
                </c:pt>
                <c:pt idx="883">
                  <c:v>41393</c:v>
                </c:pt>
                <c:pt idx="884">
                  <c:v>41394</c:v>
                </c:pt>
                <c:pt idx="885">
                  <c:v>41396</c:v>
                </c:pt>
                <c:pt idx="886">
                  <c:v>41397</c:v>
                </c:pt>
                <c:pt idx="887">
                  <c:v>41398</c:v>
                </c:pt>
                <c:pt idx="888">
                  <c:v>41399</c:v>
                </c:pt>
                <c:pt idx="889">
                  <c:v>41401</c:v>
                </c:pt>
                <c:pt idx="890">
                  <c:v>41403</c:v>
                </c:pt>
                <c:pt idx="891">
                  <c:v>41404</c:v>
                </c:pt>
                <c:pt idx="892">
                  <c:v>41405</c:v>
                </c:pt>
                <c:pt idx="893">
                  <c:v>41406</c:v>
                </c:pt>
                <c:pt idx="894">
                  <c:v>41407</c:v>
                </c:pt>
                <c:pt idx="895">
                  <c:v>41408</c:v>
                </c:pt>
                <c:pt idx="896">
                  <c:v>41409</c:v>
                </c:pt>
                <c:pt idx="897">
                  <c:v>41410</c:v>
                </c:pt>
                <c:pt idx="898">
                  <c:v>41411</c:v>
                </c:pt>
                <c:pt idx="899">
                  <c:v>41412</c:v>
                </c:pt>
                <c:pt idx="900">
                  <c:v>41413</c:v>
                </c:pt>
                <c:pt idx="901">
                  <c:v>41414</c:v>
                </c:pt>
                <c:pt idx="902">
                  <c:v>41418</c:v>
                </c:pt>
                <c:pt idx="903">
                  <c:v>41419</c:v>
                </c:pt>
                <c:pt idx="904">
                  <c:v>41420</c:v>
                </c:pt>
                <c:pt idx="905">
                  <c:v>41421</c:v>
                </c:pt>
                <c:pt idx="906">
                  <c:v>41422</c:v>
                </c:pt>
                <c:pt idx="907">
                  <c:v>41423</c:v>
                </c:pt>
                <c:pt idx="908">
                  <c:v>41425</c:v>
                </c:pt>
                <c:pt idx="909">
                  <c:v>41428</c:v>
                </c:pt>
                <c:pt idx="910">
                  <c:v>41429</c:v>
                </c:pt>
                <c:pt idx="911">
                  <c:v>41432</c:v>
                </c:pt>
                <c:pt idx="912">
                  <c:v>41433</c:v>
                </c:pt>
                <c:pt idx="913">
                  <c:v>41434</c:v>
                </c:pt>
                <c:pt idx="914">
                  <c:v>41435</c:v>
                </c:pt>
                <c:pt idx="915">
                  <c:v>41436</c:v>
                </c:pt>
                <c:pt idx="916">
                  <c:v>41437</c:v>
                </c:pt>
                <c:pt idx="917">
                  <c:v>41438</c:v>
                </c:pt>
                <c:pt idx="918">
                  <c:v>41439</c:v>
                </c:pt>
                <c:pt idx="919">
                  <c:v>41441</c:v>
                </c:pt>
                <c:pt idx="920">
                  <c:v>41442</c:v>
                </c:pt>
                <c:pt idx="921">
                  <c:v>41443</c:v>
                </c:pt>
                <c:pt idx="922">
                  <c:v>41444</c:v>
                </c:pt>
                <c:pt idx="923">
                  <c:v>41445</c:v>
                </c:pt>
                <c:pt idx="924">
                  <c:v>41446</c:v>
                </c:pt>
                <c:pt idx="925">
                  <c:v>41448</c:v>
                </c:pt>
                <c:pt idx="926">
                  <c:v>41449</c:v>
                </c:pt>
                <c:pt idx="927">
                  <c:v>41454</c:v>
                </c:pt>
                <c:pt idx="928">
                  <c:v>41455</c:v>
                </c:pt>
                <c:pt idx="929">
                  <c:v>41456</c:v>
                </c:pt>
                <c:pt idx="930">
                  <c:v>41458</c:v>
                </c:pt>
                <c:pt idx="931">
                  <c:v>41461</c:v>
                </c:pt>
                <c:pt idx="932">
                  <c:v>41462</c:v>
                </c:pt>
                <c:pt idx="933">
                  <c:v>41463</c:v>
                </c:pt>
                <c:pt idx="934">
                  <c:v>41464</c:v>
                </c:pt>
                <c:pt idx="935">
                  <c:v>41465</c:v>
                </c:pt>
                <c:pt idx="936">
                  <c:v>41466</c:v>
                </c:pt>
                <c:pt idx="937">
                  <c:v>41468</c:v>
                </c:pt>
                <c:pt idx="938">
                  <c:v>41469</c:v>
                </c:pt>
                <c:pt idx="939">
                  <c:v>41471</c:v>
                </c:pt>
                <c:pt idx="940">
                  <c:v>41472</c:v>
                </c:pt>
                <c:pt idx="941">
                  <c:v>41474</c:v>
                </c:pt>
                <c:pt idx="942">
                  <c:v>41475</c:v>
                </c:pt>
                <c:pt idx="943">
                  <c:v>41476</c:v>
                </c:pt>
                <c:pt idx="944">
                  <c:v>41479</c:v>
                </c:pt>
                <c:pt idx="945">
                  <c:v>41481</c:v>
                </c:pt>
                <c:pt idx="946">
                  <c:v>41482</c:v>
                </c:pt>
                <c:pt idx="947">
                  <c:v>41483</c:v>
                </c:pt>
                <c:pt idx="948">
                  <c:v>41485</c:v>
                </c:pt>
                <c:pt idx="949">
                  <c:v>41486</c:v>
                </c:pt>
                <c:pt idx="950">
                  <c:v>41487</c:v>
                </c:pt>
                <c:pt idx="951">
                  <c:v>41488</c:v>
                </c:pt>
                <c:pt idx="952">
                  <c:v>41489</c:v>
                </c:pt>
                <c:pt idx="953">
                  <c:v>41490</c:v>
                </c:pt>
                <c:pt idx="954">
                  <c:v>41493</c:v>
                </c:pt>
                <c:pt idx="955">
                  <c:v>41494</c:v>
                </c:pt>
                <c:pt idx="956">
                  <c:v>41495</c:v>
                </c:pt>
                <c:pt idx="957">
                  <c:v>41496</c:v>
                </c:pt>
                <c:pt idx="958">
                  <c:v>41497</c:v>
                </c:pt>
                <c:pt idx="959">
                  <c:v>41498</c:v>
                </c:pt>
                <c:pt idx="960">
                  <c:v>41499</c:v>
                </c:pt>
                <c:pt idx="961">
                  <c:v>41501</c:v>
                </c:pt>
                <c:pt idx="962">
                  <c:v>41502</c:v>
                </c:pt>
                <c:pt idx="963">
                  <c:v>41503</c:v>
                </c:pt>
                <c:pt idx="964">
                  <c:v>41504</c:v>
                </c:pt>
                <c:pt idx="965">
                  <c:v>41507</c:v>
                </c:pt>
                <c:pt idx="966">
                  <c:v>41508</c:v>
                </c:pt>
                <c:pt idx="967">
                  <c:v>41510</c:v>
                </c:pt>
                <c:pt idx="968">
                  <c:v>41511</c:v>
                </c:pt>
                <c:pt idx="969">
                  <c:v>41514</c:v>
                </c:pt>
                <c:pt idx="970">
                  <c:v>41515</c:v>
                </c:pt>
                <c:pt idx="971">
                  <c:v>41517</c:v>
                </c:pt>
                <c:pt idx="972">
                  <c:v>41518</c:v>
                </c:pt>
                <c:pt idx="973">
                  <c:v>41523</c:v>
                </c:pt>
                <c:pt idx="974">
                  <c:v>41525</c:v>
                </c:pt>
                <c:pt idx="975">
                  <c:v>41526</c:v>
                </c:pt>
                <c:pt idx="976">
                  <c:v>41527</c:v>
                </c:pt>
                <c:pt idx="977">
                  <c:v>41529</c:v>
                </c:pt>
                <c:pt idx="978">
                  <c:v>41530</c:v>
                </c:pt>
                <c:pt idx="979">
                  <c:v>41532</c:v>
                </c:pt>
                <c:pt idx="980">
                  <c:v>41533</c:v>
                </c:pt>
                <c:pt idx="981">
                  <c:v>41534</c:v>
                </c:pt>
                <c:pt idx="982">
                  <c:v>41535</c:v>
                </c:pt>
                <c:pt idx="983">
                  <c:v>41536</c:v>
                </c:pt>
                <c:pt idx="984">
                  <c:v>41537</c:v>
                </c:pt>
                <c:pt idx="985">
                  <c:v>41539</c:v>
                </c:pt>
                <c:pt idx="986">
                  <c:v>41542</c:v>
                </c:pt>
                <c:pt idx="987">
                  <c:v>41543</c:v>
                </c:pt>
                <c:pt idx="988">
                  <c:v>41544</c:v>
                </c:pt>
                <c:pt idx="989">
                  <c:v>41546</c:v>
                </c:pt>
                <c:pt idx="990">
                  <c:v>41547</c:v>
                </c:pt>
                <c:pt idx="991">
                  <c:v>41548</c:v>
                </c:pt>
                <c:pt idx="992">
                  <c:v>41549</c:v>
                </c:pt>
                <c:pt idx="993">
                  <c:v>41550</c:v>
                </c:pt>
                <c:pt idx="994">
                  <c:v>41551</c:v>
                </c:pt>
                <c:pt idx="995">
                  <c:v>41552</c:v>
                </c:pt>
                <c:pt idx="996">
                  <c:v>41553</c:v>
                </c:pt>
                <c:pt idx="997">
                  <c:v>41554</c:v>
                </c:pt>
                <c:pt idx="998">
                  <c:v>41555</c:v>
                </c:pt>
                <c:pt idx="999">
                  <c:v>41556</c:v>
                </c:pt>
                <c:pt idx="1000">
                  <c:v>41557</c:v>
                </c:pt>
                <c:pt idx="1001">
                  <c:v>41558</c:v>
                </c:pt>
                <c:pt idx="1002">
                  <c:v>41559</c:v>
                </c:pt>
                <c:pt idx="1003">
                  <c:v>41560</c:v>
                </c:pt>
                <c:pt idx="1004">
                  <c:v>41561</c:v>
                </c:pt>
                <c:pt idx="1005">
                  <c:v>41563</c:v>
                </c:pt>
                <c:pt idx="1006">
                  <c:v>41564</c:v>
                </c:pt>
                <c:pt idx="1007">
                  <c:v>41565</c:v>
                </c:pt>
                <c:pt idx="1008">
                  <c:v>41567</c:v>
                </c:pt>
                <c:pt idx="1009">
                  <c:v>41568</c:v>
                </c:pt>
                <c:pt idx="1010">
                  <c:v>41569</c:v>
                </c:pt>
                <c:pt idx="1011">
                  <c:v>41570</c:v>
                </c:pt>
                <c:pt idx="1012">
                  <c:v>41571</c:v>
                </c:pt>
                <c:pt idx="1013">
                  <c:v>41572</c:v>
                </c:pt>
                <c:pt idx="1014">
                  <c:v>41574</c:v>
                </c:pt>
                <c:pt idx="1015">
                  <c:v>41576</c:v>
                </c:pt>
                <c:pt idx="1016">
                  <c:v>41577</c:v>
                </c:pt>
                <c:pt idx="1017">
                  <c:v>41578</c:v>
                </c:pt>
                <c:pt idx="1018">
                  <c:v>41581</c:v>
                </c:pt>
                <c:pt idx="1019">
                  <c:v>41582</c:v>
                </c:pt>
                <c:pt idx="1020">
                  <c:v>41583</c:v>
                </c:pt>
                <c:pt idx="1021">
                  <c:v>41584</c:v>
                </c:pt>
                <c:pt idx="1022">
                  <c:v>41587</c:v>
                </c:pt>
                <c:pt idx="1023">
                  <c:v>41588</c:v>
                </c:pt>
                <c:pt idx="1024">
                  <c:v>41589</c:v>
                </c:pt>
                <c:pt idx="1025">
                  <c:v>41590</c:v>
                </c:pt>
                <c:pt idx="1026">
                  <c:v>41592</c:v>
                </c:pt>
                <c:pt idx="1027">
                  <c:v>41593</c:v>
                </c:pt>
                <c:pt idx="1028">
                  <c:v>41594</c:v>
                </c:pt>
                <c:pt idx="1029">
                  <c:v>41595</c:v>
                </c:pt>
                <c:pt idx="1030">
                  <c:v>41597</c:v>
                </c:pt>
                <c:pt idx="1031">
                  <c:v>41598</c:v>
                </c:pt>
                <c:pt idx="1032">
                  <c:v>41600</c:v>
                </c:pt>
                <c:pt idx="1033">
                  <c:v>41601</c:v>
                </c:pt>
                <c:pt idx="1034">
                  <c:v>41602</c:v>
                </c:pt>
                <c:pt idx="1035">
                  <c:v>41603</c:v>
                </c:pt>
                <c:pt idx="1036">
                  <c:v>41604</c:v>
                </c:pt>
                <c:pt idx="1037">
                  <c:v>41605</c:v>
                </c:pt>
                <c:pt idx="1038">
                  <c:v>41606</c:v>
                </c:pt>
                <c:pt idx="1039">
                  <c:v>41607</c:v>
                </c:pt>
                <c:pt idx="1040">
                  <c:v>41609</c:v>
                </c:pt>
                <c:pt idx="1041">
                  <c:v>41610</c:v>
                </c:pt>
                <c:pt idx="1042">
                  <c:v>41613</c:v>
                </c:pt>
                <c:pt idx="1043">
                  <c:v>41614</c:v>
                </c:pt>
                <c:pt idx="1044">
                  <c:v>41615</c:v>
                </c:pt>
                <c:pt idx="1045">
                  <c:v>41616</c:v>
                </c:pt>
                <c:pt idx="1046">
                  <c:v>41617</c:v>
                </c:pt>
                <c:pt idx="1047">
                  <c:v>41618</c:v>
                </c:pt>
                <c:pt idx="1048">
                  <c:v>41621</c:v>
                </c:pt>
                <c:pt idx="1049">
                  <c:v>41623</c:v>
                </c:pt>
                <c:pt idx="1050">
                  <c:v>41624</c:v>
                </c:pt>
                <c:pt idx="1051">
                  <c:v>41626</c:v>
                </c:pt>
                <c:pt idx="1052">
                  <c:v>41628</c:v>
                </c:pt>
                <c:pt idx="1053">
                  <c:v>41630</c:v>
                </c:pt>
                <c:pt idx="1054">
                  <c:v>41631</c:v>
                </c:pt>
                <c:pt idx="1055">
                  <c:v>41633</c:v>
                </c:pt>
                <c:pt idx="1056">
                  <c:v>41636</c:v>
                </c:pt>
                <c:pt idx="1057">
                  <c:v>41637</c:v>
                </c:pt>
                <c:pt idx="1058">
                  <c:v>41642</c:v>
                </c:pt>
                <c:pt idx="1059">
                  <c:v>41643</c:v>
                </c:pt>
                <c:pt idx="1060">
                  <c:v>41644</c:v>
                </c:pt>
                <c:pt idx="1061">
                  <c:v>41647</c:v>
                </c:pt>
                <c:pt idx="1062">
                  <c:v>41648</c:v>
                </c:pt>
                <c:pt idx="1063">
                  <c:v>41650</c:v>
                </c:pt>
                <c:pt idx="1064">
                  <c:v>41651</c:v>
                </c:pt>
                <c:pt idx="1065">
                  <c:v>41652</c:v>
                </c:pt>
                <c:pt idx="1066">
                  <c:v>41655</c:v>
                </c:pt>
                <c:pt idx="1067">
                  <c:v>41656</c:v>
                </c:pt>
                <c:pt idx="1068">
                  <c:v>41657</c:v>
                </c:pt>
                <c:pt idx="1069">
                  <c:v>41658</c:v>
                </c:pt>
                <c:pt idx="1070">
                  <c:v>41659</c:v>
                </c:pt>
                <c:pt idx="1071">
                  <c:v>41664</c:v>
                </c:pt>
                <c:pt idx="1072">
                  <c:v>41665</c:v>
                </c:pt>
                <c:pt idx="1073">
                  <c:v>41669</c:v>
                </c:pt>
                <c:pt idx="1074">
                  <c:v>41671</c:v>
                </c:pt>
                <c:pt idx="1075">
                  <c:v>41672</c:v>
                </c:pt>
                <c:pt idx="1076">
                  <c:v>41678</c:v>
                </c:pt>
                <c:pt idx="1077">
                  <c:v>41679</c:v>
                </c:pt>
                <c:pt idx="1078">
                  <c:v>41685</c:v>
                </c:pt>
                <c:pt idx="1079">
                  <c:v>41686</c:v>
                </c:pt>
                <c:pt idx="1080">
                  <c:v>41687</c:v>
                </c:pt>
                <c:pt idx="1081">
                  <c:v>41688</c:v>
                </c:pt>
                <c:pt idx="1082">
                  <c:v>41689</c:v>
                </c:pt>
                <c:pt idx="1083">
                  <c:v>41691</c:v>
                </c:pt>
                <c:pt idx="1084">
                  <c:v>41692</c:v>
                </c:pt>
                <c:pt idx="1085">
                  <c:v>41693</c:v>
                </c:pt>
                <c:pt idx="1086">
                  <c:v>41694</c:v>
                </c:pt>
                <c:pt idx="1087">
                  <c:v>41695</c:v>
                </c:pt>
                <c:pt idx="1088">
                  <c:v>41696</c:v>
                </c:pt>
                <c:pt idx="1089">
                  <c:v>41699</c:v>
                </c:pt>
                <c:pt idx="1090">
                  <c:v>41700</c:v>
                </c:pt>
                <c:pt idx="1091">
                  <c:v>41703</c:v>
                </c:pt>
                <c:pt idx="1092">
                  <c:v>41705</c:v>
                </c:pt>
                <c:pt idx="1093">
                  <c:v>41706</c:v>
                </c:pt>
                <c:pt idx="1094">
                  <c:v>41707</c:v>
                </c:pt>
                <c:pt idx="1095">
                  <c:v>41708</c:v>
                </c:pt>
                <c:pt idx="1096">
                  <c:v>41710</c:v>
                </c:pt>
                <c:pt idx="1097">
                  <c:v>41711</c:v>
                </c:pt>
                <c:pt idx="1098">
                  <c:v>41714</c:v>
                </c:pt>
                <c:pt idx="1099">
                  <c:v>41717</c:v>
                </c:pt>
                <c:pt idx="1100">
                  <c:v>41718</c:v>
                </c:pt>
                <c:pt idx="1101">
                  <c:v>41720</c:v>
                </c:pt>
                <c:pt idx="1102">
                  <c:v>41721</c:v>
                </c:pt>
                <c:pt idx="1103">
                  <c:v>41724</c:v>
                </c:pt>
                <c:pt idx="1104">
                  <c:v>41725</c:v>
                </c:pt>
                <c:pt idx="1105">
                  <c:v>41727</c:v>
                </c:pt>
                <c:pt idx="1106">
                  <c:v>41728</c:v>
                </c:pt>
                <c:pt idx="1107">
                  <c:v>41729</c:v>
                </c:pt>
                <c:pt idx="1108">
                  <c:v>41732</c:v>
                </c:pt>
                <c:pt idx="1109">
                  <c:v>41734</c:v>
                </c:pt>
                <c:pt idx="1110">
                  <c:v>41735</c:v>
                </c:pt>
                <c:pt idx="1111">
                  <c:v>41736</c:v>
                </c:pt>
                <c:pt idx="1112">
                  <c:v>41737</c:v>
                </c:pt>
                <c:pt idx="1113">
                  <c:v>41738</c:v>
                </c:pt>
                <c:pt idx="1114">
                  <c:v>41741</c:v>
                </c:pt>
                <c:pt idx="1115">
                  <c:v>41742</c:v>
                </c:pt>
                <c:pt idx="1116">
                  <c:v>41745</c:v>
                </c:pt>
                <c:pt idx="1117">
                  <c:v>41747</c:v>
                </c:pt>
                <c:pt idx="1118">
                  <c:v>41748</c:v>
                </c:pt>
                <c:pt idx="1119">
                  <c:v>41749</c:v>
                </c:pt>
                <c:pt idx="1120">
                  <c:v>41754</c:v>
                </c:pt>
                <c:pt idx="1121">
                  <c:v>41756</c:v>
                </c:pt>
                <c:pt idx="1122">
                  <c:v>41757</c:v>
                </c:pt>
                <c:pt idx="1123">
                  <c:v>41758</c:v>
                </c:pt>
                <c:pt idx="1124">
                  <c:v>41762</c:v>
                </c:pt>
                <c:pt idx="1125">
                  <c:v>41763</c:v>
                </c:pt>
                <c:pt idx="1126">
                  <c:v>41765</c:v>
                </c:pt>
                <c:pt idx="1127">
                  <c:v>41769</c:v>
                </c:pt>
                <c:pt idx="1128">
                  <c:v>41770</c:v>
                </c:pt>
                <c:pt idx="1129">
                  <c:v>41771</c:v>
                </c:pt>
                <c:pt idx="1130">
                  <c:v>41775</c:v>
                </c:pt>
                <c:pt idx="1131">
                  <c:v>41776</c:v>
                </c:pt>
                <c:pt idx="1132">
                  <c:v>41777</c:v>
                </c:pt>
                <c:pt idx="1133">
                  <c:v>41778</c:v>
                </c:pt>
                <c:pt idx="1134">
                  <c:v>41781</c:v>
                </c:pt>
                <c:pt idx="1135">
                  <c:v>41782</c:v>
                </c:pt>
                <c:pt idx="1136">
                  <c:v>41784</c:v>
                </c:pt>
                <c:pt idx="1137">
                  <c:v>41785</c:v>
                </c:pt>
                <c:pt idx="1138">
                  <c:v>41786</c:v>
                </c:pt>
                <c:pt idx="1139">
                  <c:v>41788</c:v>
                </c:pt>
                <c:pt idx="1140">
                  <c:v>41789</c:v>
                </c:pt>
                <c:pt idx="1141">
                  <c:v>41790</c:v>
                </c:pt>
                <c:pt idx="1142">
                  <c:v>41791</c:v>
                </c:pt>
                <c:pt idx="1143">
                  <c:v>41796</c:v>
                </c:pt>
                <c:pt idx="1144">
                  <c:v>41797</c:v>
                </c:pt>
                <c:pt idx="1145">
                  <c:v>41798</c:v>
                </c:pt>
                <c:pt idx="1146">
                  <c:v>41799</c:v>
                </c:pt>
                <c:pt idx="1147">
                  <c:v>41800</c:v>
                </c:pt>
                <c:pt idx="1148">
                  <c:v>41801</c:v>
                </c:pt>
                <c:pt idx="1149">
                  <c:v>41802</c:v>
                </c:pt>
                <c:pt idx="1150">
                  <c:v>41803</c:v>
                </c:pt>
                <c:pt idx="1151">
                  <c:v>41804</c:v>
                </c:pt>
                <c:pt idx="1152">
                  <c:v>41805</c:v>
                </c:pt>
                <c:pt idx="1153">
                  <c:v>41808</c:v>
                </c:pt>
                <c:pt idx="1154">
                  <c:v>41809</c:v>
                </c:pt>
                <c:pt idx="1155">
                  <c:v>41810</c:v>
                </c:pt>
                <c:pt idx="1156">
                  <c:v>41811</c:v>
                </c:pt>
                <c:pt idx="1157">
                  <c:v>41812</c:v>
                </c:pt>
                <c:pt idx="1158">
                  <c:v>41813</c:v>
                </c:pt>
                <c:pt idx="1159">
                  <c:v>41815</c:v>
                </c:pt>
                <c:pt idx="1160">
                  <c:v>41817</c:v>
                </c:pt>
                <c:pt idx="1161">
                  <c:v>41818</c:v>
                </c:pt>
                <c:pt idx="1162">
                  <c:v>41820</c:v>
                </c:pt>
                <c:pt idx="1163">
                  <c:v>41821</c:v>
                </c:pt>
                <c:pt idx="1164">
                  <c:v>41822</c:v>
                </c:pt>
                <c:pt idx="1165">
                  <c:v>41823</c:v>
                </c:pt>
                <c:pt idx="1166">
                  <c:v>41824</c:v>
                </c:pt>
                <c:pt idx="1167">
                  <c:v>41825</c:v>
                </c:pt>
                <c:pt idx="1168">
                  <c:v>41826</c:v>
                </c:pt>
                <c:pt idx="1169">
                  <c:v>41827</c:v>
                </c:pt>
                <c:pt idx="1170">
                  <c:v>41829</c:v>
                </c:pt>
                <c:pt idx="1171">
                  <c:v>41831</c:v>
                </c:pt>
                <c:pt idx="1172">
                  <c:v>41832</c:v>
                </c:pt>
                <c:pt idx="1173">
                  <c:v>41833</c:v>
                </c:pt>
                <c:pt idx="1174">
                  <c:v>41835</c:v>
                </c:pt>
                <c:pt idx="1175">
                  <c:v>41836</c:v>
                </c:pt>
                <c:pt idx="1176">
                  <c:v>41838</c:v>
                </c:pt>
                <c:pt idx="1177">
                  <c:v>41840</c:v>
                </c:pt>
                <c:pt idx="1178">
                  <c:v>41841</c:v>
                </c:pt>
                <c:pt idx="1179">
                  <c:v>41844</c:v>
                </c:pt>
                <c:pt idx="1180">
                  <c:v>41845</c:v>
                </c:pt>
                <c:pt idx="1181">
                  <c:v>41846</c:v>
                </c:pt>
                <c:pt idx="1182">
                  <c:v>41847</c:v>
                </c:pt>
                <c:pt idx="1183">
                  <c:v>41848</c:v>
                </c:pt>
                <c:pt idx="1184">
                  <c:v>41849</c:v>
                </c:pt>
                <c:pt idx="1185">
                  <c:v>41851</c:v>
                </c:pt>
                <c:pt idx="1186">
                  <c:v>41853</c:v>
                </c:pt>
                <c:pt idx="1187">
                  <c:v>41854</c:v>
                </c:pt>
                <c:pt idx="1188">
                  <c:v>41856</c:v>
                </c:pt>
                <c:pt idx="1189">
                  <c:v>41858</c:v>
                </c:pt>
                <c:pt idx="1190">
                  <c:v>41860</c:v>
                </c:pt>
                <c:pt idx="1191">
                  <c:v>41861</c:v>
                </c:pt>
                <c:pt idx="1192">
                  <c:v>41863</c:v>
                </c:pt>
                <c:pt idx="1193">
                  <c:v>41865</c:v>
                </c:pt>
                <c:pt idx="1194">
                  <c:v>41868</c:v>
                </c:pt>
                <c:pt idx="1195">
                  <c:v>41869</c:v>
                </c:pt>
                <c:pt idx="1196">
                  <c:v>41870</c:v>
                </c:pt>
                <c:pt idx="1197">
                  <c:v>41871</c:v>
                </c:pt>
                <c:pt idx="1198">
                  <c:v>41872</c:v>
                </c:pt>
                <c:pt idx="1199">
                  <c:v>41873</c:v>
                </c:pt>
                <c:pt idx="1200">
                  <c:v>41874</c:v>
                </c:pt>
                <c:pt idx="1201">
                  <c:v>41875</c:v>
                </c:pt>
                <c:pt idx="1202">
                  <c:v>41876</c:v>
                </c:pt>
                <c:pt idx="1203">
                  <c:v>41880</c:v>
                </c:pt>
                <c:pt idx="1204">
                  <c:v>41881</c:v>
                </c:pt>
                <c:pt idx="1205">
                  <c:v>41882</c:v>
                </c:pt>
                <c:pt idx="1206">
                  <c:v>41883</c:v>
                </c:pt>
                <c:pt idx="1207">
                  <c:v>41886</c:v>
                </c:pt>
                <c:pt idx="1208">
                  <c:v>41887</c:v>
                </c:pt>
                <c:pt idx="1209">
                  <c:v>41889</c:v>
                </c:pt>
                <c:pt idx="1210">
                  <c:v>41890</c:v>
                </c:pt>
                <c:pt idx="1211">
                  <c:v>41892</c:v>
                </c:pt>
                <c:pt idx="1212">
                  <c:v>41893</c:v>
                </c:pt>
                <c:pt idx="1213">
                  <c:v>41894</c:v>
                </c:pt>
                <c:pt idx="1214">
                  <c:v>41897</c:v>
                </c:pt>
                <c:pt idx="1215">
                  <c:v>41900</c:v>
                </c:pt>
                <c:pt idx="1216">
                  <c:v>41901</c:v>
                </c:pt>
                <c:pt idx="1217">
                  <c:v>41903</c:v>
                </c:pt>
                <c:pt idx="1218">
                  <c:v>41904</c:v>
                </c:pt>
                <c:pt idx="1219">
                  <c:v>41905</c:v>
                </c:pt>
                <c:pt idx="1220">
                  <c:v>41908</c:v>
                </c:pt>
                <c:pt idx="1221">
                  <c:v>41910</c:v>
                </c:pt>
                <c:pt idx="1222">
                  <c:v>41911</c:v>
                </c:pt>
                <c:pt idx="1223">
                  <c:v>41913</c:v>
                </c:pt>
                <c:pt idx="1224">
                  <c:v>41915</c:v>
                </c:pt>
                <c:pt idx="1225">
                  <c:v>41916</c:v>
                </c:pt>
                <c:pt idx="1226">
                  <c:v>41917</c:v>
                </c:pt>
                <c:pt idx="1227">
                  <c:v>41920</c:v>
                </c:pt>
                <c:pt idx="1228">
                  <c:v>41921</c:v>
                </c:pt>
                <c:pt idx="1229">
                  <c:v>41922</c:v>
                </c:pt>
                <c:pt idx="1230">
                  <c:v>41924</c:v>
                </c:pt>
                <c:pt idx="1231">
                  <c:v>41925</c:v>
                </c:pt>
                <c:pt idx="1232">
                  <c:v>41926</c:v>
                </c:pt>
                <c:pt idx="1233">
                  <c:v>41927</c:v>
                </c:pt>
                <c:pt idx="1234">
                  <c:v>41928</c:v>
                </c:pt>
                <c:pt idx="1235">
                  <c:v>41929</c:v>
                </c:pt>
                <c:pt idx="1236">
                  <c:v>41931</c:v>
                </c:pt>
                <c:pt idx="1237">
                  <c:v>41932</c:v>
                </c:pt>
                <c:pt idx="1238">
                  <c:v>41933</c:v>
                </c:pt>
                <c:pt idx="1239">
                  <c:v>41934</c:v>
                </c:pt>
                <c:pt idx="1240">
                  <c:v>41935</c:v>
                </c:pt>
                <c:pt idx="1241">
                  <c:v>41936</c:v>
                </c:pt>
                <c:pt idx="1242">
                  <c:v>41938</c:v>
                </c:pt>
                <c:pt idx="1243">
                  <c:v>41939</c:v>
                </c:pt>
                <c:pt idx="1244">
                  <c:v>41941</c:v>
                </c:pt>
                <c:pt idx="1245">
                  <c:v>41942</c:v>
                </c:pt>
                <c:pt idx="1246">
                  <c:v>41944</c:v>
                </c:pt>
                <c:pt idx="1247">
                  <c:v>41945</c:v>
                </c:pt>
                <c:pt idx="1248">
                  <c:v>41950</c:v>
                </c:pt>
                <c:pt idx="1249">
                  <c:v>41951</c:v>
                </c:pt>
                <c:pt idx="1250">
                  <c:v>41952</c:v>
                </c:pt>
                <c:pt idx="1251">
                  <c:v>41953</c:v>
                </c:pt>
                <c:pt idx="1252">
                  <c:v>41954</c:v>
                </c:pt>
                <c:pt idx="1253">
                  <c:v>41956</c:v>
                </c:pt>
                <c:pt idx="1254">
                  <c:v>41957</c:v>
                </c:pt>
                <c:pt idx="1255">
                  <c:v>41958</c:v>
                </c:pt>
                <c:pt idx="1256">
                  <c:v>41959</c:v>
                </c:pt>
                <c:pt idx="1257">
                  <c:v>41962</c:v>
                </c:pt>
                <c:pt idx="1258">
                  <c:v>41963</c:v>
                </c:pt>
                <c:pt idx="1259">
                  <c:v>41964</c:v>
                </c:pt>
                <c:pt idx="1260">
                  <c:v>41965</c:v>
                </c:pt>
                <c:pt idx="1261">
                  <c:v>41966</c:v>
                </c:pt>
                <c:pt idx="1262">
                  <c:v>41967</c:v>
                </c:pt>
                <c:pt idx="1263">
                  <c:v>41972</c:v>
                </c:pt>
                <c:pt idx="1264">
                  <c:v>41973</c:v>
                </c:pt>
                <c:pt idx="1265">
                  <c:v>41974</c:v>
                </c:pt>
                <c:pt idx="1266">
                  <c:v>41975</c:v>
                </c:pt>
                <c:pt idx="1267">
                  <c:v>41976</c:v>
                </c:pt>
                <c:pt idx="1268">
                  <c:v>41977</c:v>
                </c:pt>
                <c:pt idx="1269">
                  <c:v>41979</c:v>
                </c:pt>
                <c:pt idx="1270">
                  <c:v>41980</c:v>
                </c:pt>
                <c:pt idx="1271">
                  <c:v>41982</c:v>
                </c:pt>
                <c:pt idx="1272">
                  <c:v>41983</c:v>
                </c:pt>
                <c:pt idx="1273">
                  <c:v>41984</c:v>
                </c:pt>
                <c:pt idx="1274">
                  <c:v>41985</c:v>
                </c:pt>
                <c:pt idx="1275">
                  <c:v>41986</c:v>
                </c:pt>
                <c:pt idx="1276">
                  <c:v>41987</c:v>
                </c:pt>
                <c:pt idx="1277">
                  <c:v>41988</c:v>
                </c:pt>
                <c:pt idx="1278">
                  <c:v>41990</c:v>
                </c:pt>
                <c:pt idx="1279">
                  <c:v>41991</c:v>
                </c:pt>
                <c:pt idx="1280">
                  <c:v>41992</c:v>
                </c:pt>
                <c:pt idx="1281">
                  <c:v>41994</c:v>
                </c:pt>
                <c:pt idx="1282">
                  <c:v>41995</c:v>
                </c:pt>
                <c:pt idx="1283">
                  <c:v>42000</c:v>
                </c:pt>
                <c:pt idx="1284">
                  <c:v>42001</c:v>
                </c:pt>
                <c:pt idx="1285">
                  <c:v>42002</c:v>
                </c:pt>
                <c:pt idx="1286">
                  <c:v>42007</c:v>
                </c:pt>
                <c:pt idx="1287">
                  <c:v>42008</c:v>
                </c:pt>
                <c:pt idx="1288">
                  <c:v>42012</c:v>
                </c:pt>
                <c:pt idx="1289">
                  <c:v>42013</c:v>
                </c:pt>
                <c:pt idx="1290">
                  <c:v>42014</c:v>
                </c:pt>
                <c:pt idx="1291">
                  <c:v>42015</c:v>
                </c:pt>
                <c:pt idx="1292">
                  <c:v>42017</c:v>
                </c:pt>
                <c:pt idx="1293">
                  <c:v>42019</c:v>
                </c:pt>
                <c:pt idx="1294">
                  <c:v>42021</c:v>
                </c:pt>
                <c:pt idx="1295">
                  <c:v>42022</c:v>
                </c:pt>
                <c:pt idx="1296">
                  <c:v>42023</c:v>
                </c:pt>
                <c:pt idx="1297">
                  <c:v>42027</c:v>
                </c:pt>
                <c:pt idx="1298">
                  <c:v>42028</c:v>
                </c:pt>
                <c:pt idx="1299">
                  <c:v>42029</c:v>
                </c:pt>
                <c:pt idx="1300">
                  <c:v>42035</c:v>
                </c:pt>
                <c:pt idx="1301">
                  <c:v>42036</c:v>
                </c:pt>
                <c:pt idx="1302">
                  <c:v>42042</c:v>
                </c:pt>
                <c:pt idx="1303">
                  <c:v>42044</c:v>
                </c:pt>
                <c:pt idx="1304">
                  <c:v>42049</c:v>
                </c:pt>
                <c:pt idx="1305">
                  <c:v>42050</c:v>
                </c:pt>
                <c:pt idx="1306">
                  <c:v>42053</c:v>
                </c:pt>
                <c:pt idx="1307">
                  <c:v>42054</c:v>
                </c:pt>
                <c:pt idx="1308">
                  <c:v>42056</c:v>
                </c:pt>
                <c:pt idx="1309">
                  <c:v>42057</c:v>
                </c:pt>
                <c:pt idx="1310">
                  <c:v>42063</c:v>
                </c:pt>
                <c:pt idx="1311">
                  <c:v>42064</c:v>
                </c:pt>
                <c:pt idx="1312">
                  <c:v>42065</c:v>
                </c:pt>
                <c:pt idx="1313">
                  <c:v>42068</c:v>
                </c:pt>
                <c:pt idx="1314">
                  <c:v>42070</c:v>
                </c:pt>
                <c:pt idx="1315">
                  <c:v>42071</c:v>
                </c:pt>
                <c:pt idx="1316">
                  <c:v>42072</c:v>
                </c:pt>
                <c:pt idx="1317">
                  <c:v>42073</c:v>
                </c:pt>
                <c:pt idx="1318">
                  <c:v>42076</c:v>
                </c:pt>
                <c:pt idx="1319">
                  <c:v>42077</c:v>
                </c:pt>
                <c:pt idx="1320">
                  <c:v>42078</c:v>
                </c:pt>
                <c:pt idx="1321">
                  <c:v>42079</c:v>
                </c:pt>
                <c:pt idx="1322">
                  <c:v>42081</c:v>
                </c:pt>
                <c:pt idx="1323">
                  <c:v>42082</c:v>
                </c:pt>
                <c:pt idx="1324">
                  <c:v>42084</c:v>
                </c:pt>
                <c:pt idx="1325">
                  <c:v>42085</c:v>
                </c:pt>
                <c:pt idx="1326">
                  <c:v>42086</c:v>
                </c:pt>
                <c:pt idx="1327">
                  <c:v>42088</c:v>
                </c:pt>
                <c:pt idx="1328">
                  <c:v>42089</c:v>
                </c:pt>
                <c:pt idx="1329">
                  <c:v>42090</c:v>
                </c:pt>
                <c:pt idx="1330">
                  <c:v>42091</c:v>
                </c:pt>
                <c:pt idx="1331">
                  <c:v>42092</c:v>
                </c:pt>
                <c:pt idx="1332">
                  <c:v>42095</c:v>
                </c:pt>
                <c:pt idx="1333">
                  <c:v>42096</c:v>
                </c:pt>
                <c:pt idx="1334">
                  <c:v>42098</c:v>
                </c:pt>
                <c:pt idx="1335">
                  <c:v>42099</c:v>
                </c:pt>
                <c:pt idx="1336">
                  <c:v>42105</c:v>
                </c:pt>
                <c:pt idx="1337">
                  <c:v>42106</c:v>
                </c:pt>
                <c:pt idx="1338">
                  <c:v>42107</c:v>
                </c:pt>
                <c:pt idx="1339">
                  <c:v>42110</c:v>
                </c:pt>
                <c:pt idx="1340">
                  <c:v>42112</c:v>
                </c:pt>
                <c:pt idx="1341">
                  <c:v>42113</c:v>
                </c:pt>
                <c:pt idx="1342">
                  <c:v>42119</c:v>
                </c:pt>
                <c:pt idx="1343">
                  <c:v>42120</c:v>
                </c:pt>
                <c:pt idx="1344">
                  <c:v>42126</c:v>
                </c:pt>
                <c:pt idx="1345">
                  <c:v>42127</c:v>
                </c:pt>
                <c:pt idx="1346">
                  <c:v>42128</c:v>
                </c:pt>
                <c:pt idx="1347">
                  <c:v>42129</c:v>
                </c:pt>
                <c:pt idx="1348">
                  <c:v>42130</c:v>
                </c:pt>
                <c:pt idx="1349">
                  <c:v>42133</c:v>
                </c:pt>
                <c:pt idx="1350">
                  <c:v>42134</c:v>
                </c:pt>
                <c:pt idx="1351">
                  <c:v>42135</c:v>
                </c:pt>
                <c:pt idx="1352">
                  <c:v>42139</c:v>
                </c:pt>
                <c:pt idx="1353">
                  <c:v>42141</c:v>
                </c:pt>
                <c:pt idx="1354">
                  <c:v>42144</c:v>
                </c:pt>
                <c:pt idx="1355">
                  <c:v>42145</c:v>
                </c:pt>
                <c:pt idx="1356">
                  <c:v>42147</c:v>
                </c:pt>
                <c:pt idx="1357">
                  <c:v>42148</c:v>
                </c:pt>
                <c:pt idx="1358">
                  <c:v>42149</c:v>
                </c:pt>
                <c:pt idx="1359">
                  <c:v>42151</c:v>
                </c:pt>
                <c:pt idx="1360">
                  <c:v>42152</c:v>
                </c:pt>
                <c:pt idx="1361">
                  <c:v>42153</c:v>
                </c:pt>
                <c:pt idx="1362">
                  <c:v>42155</c:v>
                </c:pt>
                <c:pt idx="1363">
                  <c:v>42156</c:v>
                </c:pt>
                <c:pt idx="1364">
                  <c:v>42160</c:v>
                </c:pt>
                <c:pt idx="1365">
                  <c:v>42161</c:v>
                </c:pt>
                <c:pt idx="1366">
                  <c:v>42162</c:v>
                </c:pt>
                <c:pt idx="1367">
                  <c:v>42163</c:v>
                </c:pt>
                <c:pt idx="1368">
                  <c:v>42167</c:v>
                </c:pt>
                <c:pt idx="1369">
                  <c:v>42169</c:v>
                </c:pt>
                <c:pt idx="1370">
                  <c:v>42171</c:v>
                </c:pt>
                <c:pt idx="1371">
                  <c:v>42174</c:v>
                </c:pt>
                <c:pt idx="1372">
                  <c:v>42176</c:v>
                </c:pt>
                <c:pt idx="1373">
                  <c:v>42177</c:v>
                </c:pt>
                <c:pt idx="1374">
                  <c:v>42179</c:v>
                </c:pt>
                <c:pt idx="1375">
                  <c:v>42181</c:v>
                </c:pt>
                <c:pt idx="1376">
                  <c:v>42183</c:v>
                </c:pt>
                <c:pt idx="1377">
                  <c:v>42188</c:v>
                </c:pt>
                <c:pt idx="1378">
                  <c:v>42189</c:v>
                </c:pt>
                <c:pt idx="1379">
                  <c:v>42190</c:v>
                </c:pt>
                <c:pt idx="1380">
                  <c:v>42193</c:v>
                </c:pt>
                <c:pt idx="1381">
                  <c:v>42194</c:v>
                </c:pt>
                <c:pt idx="1382">
                  <c:v>42195</c:v>
                </c:pt>
                <c:pt idx="1383">
                  <c:v>42196</c:v>
                </c:pt>
                <c:pt idx="1384">
                  <c:v>42197</c:v>
                </c:pt>
                <c:pt idx="1385">
                  <c:v>42198</c:v>
                </c:pt>
                <c:pt idx="1386">
                  <c:v>42199</c:v>
                </c:pt>
                <c:pt idx="1387">
                  <c:v>42200</c:v>
                </c:pt>
                <c:pt idx="1388">
                  <c:v>42202</c:v>
                </c:pt>
                <c:pt idx="1389">
                  <c:v>42203</c:v>
                </c:pt>
                <c:pt idx="1390">
                  <c:v>42204</c:v>
                </c:pt>
                <c:pt idx="1391">
                  <c:v>42207</c:v>
                </c:pt>
                <c:pt idx="1392">
                  <c:v>42208</c:v>
                </c:pt>
                <c:pt idx="1393">
                  <c:v>42209</c:v>
                </c:pt>
                <c:pt idx="1394">
                  <c:v>42211</c:v>
                </c:pt>
                <c:pt idx="1395">
                  <c:v>42213</c:v>
                </c:pt>
                <c:pt idx="1396">
                  <c:v>42214</c:v>
                </c:pt>
                <c:pt idx="1397">
                  <c:v>42215</c:v>
                </c:pt>
                <c:pt idx="1398">
                  <c:v>42217</c:v>
                </c:pt>
                <c:pt idx="1399">
                  <c:v>42218</c:v>
                </c:pt>
                <c:pt idx="1400">
                  <c:v>42219</c:v>
                </c:pt>
                <c:pt idx="1401">
                  <c:v>42222</c:v>
                </c:pt>
                <c:pt idx="1402">
                  <c:v>42223</c:v>
                </c:pt>
                <c:pt idx="1403">
                  <c:v>42224</c:v>
                </c:pt>
                <c:pt idx="1404">
                  <c:v>42225</c:v>
                </c:pt>
                <c:pt idx="1405">
                  <c:v>42231</c:v>
                </c:pt>
                <c:pt idx="1406">
                  <c:v>42233</c:v>
                </c:pt>
                <c:pt idx="1407">
                  <c:v>42238</c:v>
                </c:pt>
                <c:pt idx="1408">
                  <c:v>42239</c:v>
                </c:pt>
                <c:pt idx="1409">
                  <c:v>42240</c:v>
                </c:pt>
                <c:pt idx="1410">
                  <c:v>42241</c:v>
                </c:pt>
                <c:pt idx="1411">
                  <c:v>42242</c:v>
                </c:pt>
                <c:pt idx="1412">
                  <c:v>42245</c:v>
                </c:pt>
                <c:pt idx="1413">
                  <c:v>42246</c:v>
                </c:pt>
                <c:pt idx="1414">
                  <c:v>42250</c:v>
                </c:pt>
                <c:pt idx="1415">
                  <c:v>42252</c:v>
                </c:pt>
                <c:pt idx="1416">
                  <c:v>42253</c:v>
                </c:pt>
                <c:pt idx="1417">
                  <c:v>42254</c:v>
                </c:pt>
                <c:pt idx="1418">
                  <c:v>42256</c:v>
                </c:pt>
                <c:pt idx="1419">
                  <c:v>42257</c:v>
                </c:pt>
                <c:pt idx="1420">
                  <c:v>42258</c:v>
                </c:pt>
                <c:pt idx="1421">
                  <c:v>42259</c:v>
                </c:pt>
                <c:pt idx="1422">
                  <c:v>42260</c:v>
                </c:pt>
                <c:pt idx="1423">
                  <c:v>42262</c:v>
                </c:pt>
                <c:pt idx="1424">
                  <c:v>42263</c:v>
                </c:pt>
                <c:pt idx="1425">
                  <c:v>42264</c:v>
                </c:pt>
                <c:pt idx="1426">
                  <c:v>42265</c:v>
                </c:pt>
                <c:pt idx="1427">
                  <c:v>42267</c:v>
                </c:pt>
                <c:pt idx="1428">
                  <c:v>42268</c:v>
                </c:pt>
                <c:pt idx="1429">
                  <c:v>42271</c:v>
                </c:pt>
                <c:pt idx="1430">
                  <c:v>42272</c:v>
                </c:pt>
                <c:pt idx="1431">
                  <c:v>42273</c:v>
                </c:pt>
                <c:pt idx="1432">
                  <c:v>42274</c:v>
                </c:pt>
                <c:pt idx="1433">
                  <c:v>42278</c:v>
                </c:pt>
                <c:pt idx="1434">
                  <c:v>42279</c:v>
                </c:pt>
                <c:pt idx="1435">
                  <c:v>42280</c:v>
                </c:pt>
                <c:pt idx="1436">
                  <c:v>42281</c:v>
                </c:pt>
                <c:pt idx="1437">
                  <c:v>42283</c:v>
                </c:pt>
                <c:pt idx="1438">
                  <c:v>42284</c:v>
                </c:pt>
                <c:pt idx="1439">
                  <c:v>42285</c:v>
                </c:pt>
                <c:pt idx="1440">
                  <c:v>42286</c:v>
                </c:pt>
                <c:pt idx="1441">
                  <c:v>42288</c:v>
                </c:pt>
                <c:pt idx="1442">
                  <c:v>42289</c:v>
                </c:pt>
                <c:pt idx="1443">
                  <c:v>42291</c:v>
                </c:pt>
                <c:pt idx="1444">
                  <c:v>42292</c:v>
                </c:pt>
                <c:pt idx="1445">
                  <c:v>42293</c:v>
                </c:pt>
                <c:pt idx="1446">
                  <c:v>42295</c:v>
                </c:pt>
                <c:pt idx="1447">
                  <c:v>42296</c:v>
                </c:pt>
                <c:pt idx="1448">
                  <c:v>42297</c:v>
                </c:pt>
                <c:pt idx="1449">
                  <c:v>42299</c:v>
                </c:pt>
                <c:pt idx="1450">
                  <c:v>42300</c:v>
                </c:pt>
                <c:pt idx="1451">
                  <c:v>42302</c:v>
                </c:pt>
                <c:pt idx="1452">
                  <c:v>42303</c:v>
                </c:pt>
                <c:pt idx="1453">
                  <c:v>42304</c:v>
                </c:pt>
                <c:pt idx="1454">
                  <c:v>42306</c:v>
                </c:pt>
                <c:pt idx="1455">
                  <c:v>42309</c:v>
                </c:pt>
                <c:pt idx="1456">
                  <c:v>42310</c:v>
                </c:pt>
                <c:pt idx="1457">
                  <c:v>42312</c:v>
                </c:pt>
                <c:pt idx="1458">
                  <c:v>42314</c:v>
                </c:pt>
                <c:pt idx="1459">
                  <c:v>42316</c:v>
                </c:pt>
                <c:pt idx="1460">
                  <c:v>42317</c:v>
                </c:pt>
                <c:pt idx="1461">
                  <c:v>42321</c:v>
                </c:pt>
                <c:pt idx="1462">
                  <c:v>42322</c:v>
                </c:pt>
                <c:pt idx="1463">
                  <c:v>42323</c:v>
                </c:pt>
                <c:pt idx="1464">
                  <c:v>42324</c:v>
                </c:pt>
                <c:pt idx="1465">
                  <c:v>42328</c:v>
                </c:pt>
                <c:pt idx="1466">
                  <c:v>42330</c:v>
                </c:pt>
                <c:pt idx="1467">
                  <c:v>42331</c:v>
                </c:pt>
                <c:pt idx="1468">
                  <c:v>42333</c:v>
                </c:pt>
                <c:pt idx="1469">
                  <c:v>42334</c:v>
                </c:pt>
                <c:pt idx="1470">
                  <c:v>42335</c:v>
                </c:pt>
                <c:pt idx="1471">
                  <c:v>42337</c:v>
                </c:pt>
                <c:pt idx="1472">
                  <c:v>42338</c:v>
                </c:pt>
                <c:pt idx="1473">
                  <c:v>42339</c:v>
                </c:pt>
                <c:pt idx="1474">
                  <c:v>42340</c:v>
                </c:pt>
                <c:pt idx="1475">
                  <c:v>42341</c:v>
                </c:pt>
                <c:pt idx="1476">
                  <c:v>42342</c:v>
                </c:pt>
                <c:pt idx="1477">
                  <c:v>42344</c:v>
                </c:pt>
                <c:pt idx="1478">
                  <c:v>42345</c:v>
                </c:pt>
                <c:pt idx="1479">
                  <c:v>42348</c:v>
                </c:pt>
                <c:pt idx="1480">
                  <c:v>42349</c:v>
                </c:pt>
                <c:pt idx="1481">
                  <c:v>42351</c:v>
                </c:pt>
                <c:pt idx="1482">
                  <c:v>42352</c:v>
                </c:pt>
                <c:pt idx="1483">
                  <c:v>42355</c:v>
                </c:pt>
                <c:pt idx="1484">
                  <c:v>42356</c:v>
                </c:pt>
                <c:pt idx="1485">
                  <c:v>42358</c:v>
                </c:pt>
                <c:pt idx="1486">
                  <c:v>42359</c:v>
                </c:pt>
                <c:pt idx="1487">
                  <c:v>42360</c:v>
                </c:pt>
                <c:pt idx="1488">
                  <c:v>42361</c:v>
                </c:pt>
                <c:pt idx="1489">
                  <c:v>42364</c:v>
                </c:pt>
                <c:pt idx="1490">
                  <c:v>42365</c:v>
                </c:pt>
                <c:pt idx="1491">
                  <c:v>42371</c:v>
                </c:pt>
                <c:pt idx="1492">
                  <c:v>42372</c:v>
                </c:pt>
                <c:pt idx="1493">
                  <c:v>42374</c:v>
                </c:pt>
                <c:pt idx="1494">
                  <c:v>42377</c:v>
                </c:pt>
                <c:pt idx="1495">
                  <c:v>42378</c:v>
                </c:pt>
                <c:pt idx="1496">
                  <c:v>42379</c:v>
                </c:pt>
                <c:pt idx="1497">
                  <c:v>42380</c:v>
                </c:pt>
                <c:pt idx="1498">
                  <c:v>42385</c:v>
                </c:pt>
                <c:pt idx="1499">
                  <c:v>42386</c:v>
                </c:pt>
                <c:pt idx="1500">
                  <c:v>42391</c:v>
                </c:pt>
                <c:pt idx="1501">
                  <c:v>42393</c:v>
                </c:pt>
                <c:pt idx="1502">
                  <c:v>42396</c:v>
                </c:pt>
                <c:pt idx="1503">
                  <c:v>42398</c:v>
                </c:pt>
                <c:pt idx="1504">
                  <c:v>42399</c:v>
                </c:pt>
                <c:pt idx="1505">
                  <c:v>42400</c:v>
                </c:pt>
                <c:pt idx="1506">
                  <c:v>42401</c:v>
                </c:pt>
                <c:pt idx="1507">
                  <c:v>42404</c:v>
                </c:pt>
                <c:pt idx="1508">
                  <c:v>42406</c:v>
                </c:pt>
                <c:pt idx="1509">
                  <c:v>42407</c:v>
                </c:pt>
                <c:pt idx="1510">
                  <c:v>42408</c:v>
                </c:pt>
                <c:pt idx="1511">
                  <c:v>42413</c:v>
                </c:pt>
                <c:pt idx="1512">
                  <c:v>42414</c:v>
                </c:pt>
                <c:pt idx="1513">
                  <c:v>42415</c:v>
                </c:pt>
                <c:pt idx="1514">
                  <c:v>42420</c:v>
                </c:pt>
                <c:pt idx="1515">
                  <c:v>42421</c:v>
                </c:pt>
                <c:pt idx="1516">
                  <c:v>42422</c:v>
                </c:pt>
                <c:pt idx="1517">
                  <c:v>42427</c:v>
                </c:pt>
                <c:pt idx="1518">
                  <c:v>42428</c:v>
                </c:pt>
                <c:pt idx="1519">
                  <c:v>42429</c:v>
                </c:pt>
                <c:pt idx="1520">
                  <c:v>42431</c:v>
                </c:pt>
                <c:pt idx="1521">
                  <c:v>42432</c:v>
                </c:pt>
                <c:pt idx="1522">
                  <c:v>42434</c:v>
                </c:pt>
                <c:pt idx="1523">
                  <c:v>42435</c:v>
                </c:pt>
                <c:pt idx="1524">
                  <c:v>42436</c:v>
                </c:pt>
                <c:pt idx="1525">
                  <c:v>42439</c:v>
                </c:pt>
                <c:pt idx="1526">
                  <c:v>42440</c:v>
                </c:pt>
                <c:pt idx="1527">
                  <c:v>42441</c:v>
                </c:pt>
                <c:pt idx="1528">
                  <c:v>42442</c:v>
                </c:pt>
                <c:pt idx="1529">
                  <c:v>42448</c:v>
                </c:pt>
                <c:pt idx="1530">
                  <c:v>42449</c:v>
                </c:pt>
                <c:pt idx="1531">
                  <c:v>42450</c:v>
                </c:pt>
                <c:pt idx="1532">
                  <c:v>42452</c:v>
                </c:pt>
                <c:pt idx="1533">
                  <c:v>42455</c:v>
                </c:pt>
                <c:pt idx="1534">
                  <c:v>42456</c:v>
                </c:pt>
                <c:pt idx="1535">
                  <c:v>42459</c:v>
                </c:pt>
                <c:pt idx="1536">
                  <c:v>42462</c:v>
                </c:pt>
                <c:pt idx="1537">
                  <c:v>42463</c:v>
                </c:pt>
                <c:pt idx="1538">
                  <c:v>42464</c:v>
                </c:pt>
                <c:pt idx="1539">
                  <c:v>42467</c:v>
                </c:pt>
                <c:pt idx="1540">
                  <c:v>42469</c:v>
                </c:pt>
                <c:pt idx="1541">
                  <c:v>42470</c:v>
                </c:pt>
                <c:pt idx="1542">
                  <c:v>42471</c:v>
                </c:pt>
                <c:pt idx="1543">
                  <c:v>42474</c:v>
                </c:pt>
                <c:pt idx="1544">
                  <c:v>42475</c:v>
                </c:pt>
                <c:pt idx="1545">
                  <c:v>42476</c:v>
                </c:pt>
                <c:pt idx="1546">
                  <c:v>42477</c:v>
                </c:pt>
                <c:pt idx="1547">
                  <c:v>42478</c:v>
                </c:pt>
                <c:pt idx="1548">
                  <c:v>39854</c:v>
                </c:pt>
                <c:pt idx="1549">
                  <c:v>39855</c:v>
                </c:pt>
                <c:pt idx="1550">
                  <c:v>39856</c:v>
                </c:pt>
                <c:pt idx="1551">
                  <c:v>39857</c:v>
                </c:pt>
                <c:pt idx="1552">
                  <c:v>39858</c:v>
                </c:pt>
                <c:pt idx="1553">
                  <c:v>39861</c:v>
                </c:pt>
                <c:pt idx="1554">
                  <c:v>39863</c:v>
                </c:pt>
                <c:pt idx="1555">
                  <c:v>39867</c:v>
                </c:pt>
                <c:pt idx="1556">
                  <c:v>39868</c:v>
                </c:pt>
                <c:pt idx="1557">
                  <c:v>39869</c:v>
                </c:pt>
                <c:pt idx="1558">
                  <c:v>39870</c:v>
                </c:pt>
                <c:pt idx="1559">
                  <c:v>39871</c:v>
                </c:pt>
                <c:pt idx="1560">
                  <c:v>39875</c:v>
                </c:pt>
                <c:pt idx="1561">
                  <c:v>39876</c:v>
                </c:pt>
                <c:pt idx="1562">
                  <c:v>39877</c:v>
                </c:pt>
                <c:pt idx="1563">
                  <c:v>39878</c:v>
                </c:pt>
                <c:pt idx="1564">
                  <c:v>39881</c:v>
                </c:pt>
                <c:pt idx="1565">
                  <c:v>39882</c:v>
                </c:pt>
                <c:pt idx="1566">
                  <c:v>39883</c:v>
                </c:pt>
                <c:pt idx="1567">
                  <c:v>39885</c:v>
                </c:pt>
                <c:pt idx="1568">
                  <c:v>39889</c:v>
                </c:pt>
                <c:pt idx="1569">
                  <c:v>39892</c:v>
                </c:pt>
                <c:pt idx="1570">
                  <c:v>39896</c:v>
                </c:pt>
                <c:pt idx="1571">
                  <c:v>39899</c:v>
                </c:pt>
                <c:pt idx="1572">
                  <c:v>39903</c:v>
                </c:pt>
                <c:pt idx="1573">
                  <c:v>39906</c:v>
                </c:pt>
                <c:pt idx="1574">
                  <c:v>39907</c:v>
                </c:pt>
                <c:pt idx="1575">
                  <c:v>39909</c:v>
                </c:pt>
                <c:pt idx="1576">
                  <c:v>39915</c:v>
                </c:pt>
                <c:pt idx="1577">
                  <c:v>39916</c:v>
                </c:pt>
                <c:pt idx="1578">
                  <c:v>39917</c:v>
                </c:pt>
                <c:pt idx="1579">
                  <c:v>39918</c:v>
                </c:pt>
                <c:pt idx="1580">
                  <c:v>39919</c:v>
                </c:pt>
                <c:pt idx="1581">
                  <c:v>39924</c:v>
                </c:pt>
                <c:pt idx="1582">
                  <c:v>39926</c:v>
                </c:pt>
                <c:pt idx="1583">
                  <c:v>39928</c:v>
                </c:pt>
                <c:pt idx="1584">
                  <c:v>39930</c:v>
                </c:pt>
                <c:pt idx="1585">
                  <c:v>39933</c:v>
                </c:pt>
                <c:pt idx="1586">
                  <c:v>39934</c:v>
                </c:pt>
                <c:pt idx="1587">
                  <c:v>39937</c:v>
                </c:pt>
                <c:pt idx="1588">
                  <c:v>39939</c:v>
                </c:pt>
                <c:pt idx="1589">
                  <c:v>39940</c:v>
                </c:pt>
                <c:pt idx="1590">
                  <c:v>39941</c:v>
                </c:pt>
                <c:pt idx="1591">
                  <c:v>39942</c:v>
                </c:pt>
                <c:pt idx="1592">
                  <c:v>39947</c:v>
                </c:pt>
                <c:pt idx="1593">
                  <c:v>39948</c:v>
                </c:pt>
                <c:pt idx="1594">
                  <c:v>39949</c:v>
                </c:pt>
                <c:pt idx="1595">
                  <c:v>39950</c:v>
                </c:pt>
                <c:pt idx="1596">
                  <c:v>39951</c:v>
                </c:pt>
                <c:pt idx="1597">
                  <c:v>39953</c:v>
                </c:pt>
                <c:pt idx="1598">
                  <c:v>39956</c:v>
                </c:pt>
                <c:pt idx="1599">
                  <c:v>39959</c:v>
                </c:pt>
                <c:pt idx="1600">
                  <c:v>39960</c:v>
                </c:pt>
                <c:pt idx="1601">
                  <c:v>39963</c:v>
                </c:pt>
                <c:pt idx="1602">
                  <c:v>39965</c:v>
                </c:pt>
                <c:pt idx="1603">
                  <c:v>39966</c:v>
                </c:pt>
                <c:pt idx="1604">
                  <c:v>39967</c:v>
                </c:pt>
                <c:pt idx="1605">
                  <c:v>39968</c:v>
                </c:pt>
                <c:pt idx="1606">
                  <c:v>39969</c:v>
                </c:pt>
                <c:pt idx="1607">
                  <c:v>39972</c:v>
                </c:pt>
                <c:pt idx="1608">
                  <c:v>39973</c:v>
                </c:pt>
                <c:pt idx="1609">
                  <c:v>39975</c:v>
                </c:pt>
                <c:pt idx="1610">
                  <c:v>39977</c:v>
                </c:pt>
                <c:pt idx="1611">
                  <c:v>39980</c:v>
                </c:pt>
                <c:pt idx="1612">
                  <c:v>39981</c:v>
                </c:pt>
                <c:pt idx="1613">
                  <c:v>39984</c:v>
                </c:pt>
                <c:pt idx="1614">
                  <c:v>39986</c:v>
                </c:pt>
                <c:pt idx="1615">
                  <c:v>39991</c:v>
                </c:pt>
                <c:pt idx="1616">
                  <c:v>39997</c:v>
                </c:pt>
                <c:pt idx="1617">
                  <c:v>39998</c:v>
                </c:pt>
                <c:pt idx="1618">
                  <c:v>40000</c:v>
                </c:pt>
                <c:pt idx="1619">
                  <c:v>40007</c:v>
                </c:pt>
                <c:pt idx="1620">
                  <c:v>40009</c:v>
                </c:pt>
                <c:pt idx="1621">
                  <c:v>40012</c:v>
                </c:pt>
                <c:pt idx="1622">
                  <c:v>40019</c:v>
                </c:pt>
                <c:pt idx="1623">
                  <c:v>40021</c:v>
                </c:pt>
                <c:pt idx="1624">
                  <c:v>40025</c:v>
                </c:pt>
                <c:pt idx="1625">
                  <c:v>40028</c:v>
                </c:pt>
                <c:pt idx="1626">
                  <c:v>40033</c:v>
                </c:pt>
                <c:pt idx="1627">
                  <c:v>40042</c:v>
                </c:pt>
                <c:pt idx="1628">
                  <c:v>40044</c:v>
                </c:pt>
                <c:pt idx="1629">
                  <c:v>40047</c:v>
                </c:pt>
                <c:pt idx="1630">
                  <c:v>40054</c:v>
                </c:pt>
                <c:pt idx="1631">
                  <c:v>40058</c:v>
                </c:pt>
                <c:pt idx="1632">
                  <c:v>40061</c:v>
                </c:pt>
                <c:pt idx="1633">
                  <c:v>40063</c:v>
                </c:pt>
                <c:pt idx="1634">
                  <c:v>40065</c:v>
                </c:pt>
                <c:pt idx="1635">
                  <c:v>40066</c:v>
                </c:pt>
                <c:pt idx="1636">
                  <c:v>40068</c:v>
                </c:pt>
                <c:pt idx="1637">
                  <c:v>40071</c:v>
                </c:pt>
                <c:pt idx="1638">
                  <c:v>40072</c:v>
                </c:pt>
                <c:pt idx="1639">
                  <c:v>40073</c:v>
                </c:pt>
                <c:pt idx="1640">
                  <c:v>40075</c:v>
                </c:pt>
                <c:pt idx="1641">
                  <c:v>40077</c:v>
                </c:pt>
                <c:pt idx="1642">
                  <c:v>40078</c:v>
                </c:pt>
                <c:pt idx="1643">
                  <c:v>40080</c:v>
                </c:pt>
                <c:pt idx="1644">
                  <c:v>40082</c:v>
                </c:pt>
                <c:pt idx="1645">
                  <c:v>40084</c:v>
                </c:pt>
                <c:pt idx="1646">
                  <c:v>40085</c:v>
                </c:pt>
                <c:pt idx="1647">
                  <c:v>40087</c:v>
                </c:pt>
                <c:pt idx="1648">
                  <c:v>40096</c:v>
                </c:pt>
                <c:pt idx="1649">
                  <c:v>40097</c:v>
                </c:pt>
                <c:pt idx="1650">
                  <c:v>40105</c:v>
                </c:pt>
                <c:pt idx="1651">
                  <c:v>40106</c:v>
                </c:pt>
                <c:pt idx="1652">
                  <c:v>40107</c:v>
                </c:pt>
                <c:pt idx="1653">
                  <c:v>40113</c:v>
                </c:pt>
                <c:pt idx="1654">
                  <c:v>40114</c:v>
                </c:pt>
                <c:pt idx="1655">
                  <c:v>40115</c:v>
                </c:pt>
                <c:pt idx="1656">
                  <c:v>40116</c:v>
                </c:pt>
                <c:pt idx="1657">
                  <c:v>40117</c:v>
                </c:pt>
                <c:pt idx="1658">
                  <c:v>40120</c:v>
                </c:pt>
                <c:pt idx="1659">
                  <c:v>40128</c:v>
                </c:pt>
                <c:pt idx="1660">
                  <c:v>40133</c:v>
                </c:pt>
                <c:pt idx="1661">
                  <c:v>40134</c:v>
                </c:pt>
                <c:pt idx="1662">
                  <c:v>40140</c:v>
                </c:pt>
                <c:pt idx="1663">
                  <c:v>40141</c:v>
                </c:pt>
                <c:pt idx="1664">
                  <c:v>40143</c:v>
                </c:pt>
                <c:pt idx="1665">
                  <c:v>40145</c:v>
                </c:pt>
                <c:pt idx="1666">
                  <c:v>40148</c:v>
                </c:pt>
                <c:pt idx="1667">
                  <c:v>40150</c:v>
                </c:pt>
                <c:pt idx="1668">
                  <c:v>40156</c:v>
                </c:pt>
                <c:pt idx="1669">
                  <c:v>40161</c:v>
                </c:pt>
                <c:pt idx="1670">
                  <c:v>40162</c:v>
                </c:pt>
                <c:pt idx="1671">
                  <c:v>40166</c:v>
                </c:pt>
                <c:pt idx="1672">
                  <c:v>40167</c:v>
                </c:pt>
                <c:pt idx="1673">
                  <c:v>40171</c:v>
                </c:pt>
                <c:pt idx="1674">
                  <c:v>40172</c:v>
                </c:pt>
                <c:pt idx="1675">
                  <c:v>40175</c:v>
                </c:pt>
                <c:pt idx="1676">
                  <c:v>40176</c:v>
                </c:pt>
                <c:pt idx="1677">
                  <c:v>40177</c:v>
                </c:pt>
                <c:pt idx="1678">
                  <c:v>40178</c:v>
                </c:pt>
                <c:pt idx="1679">
                  <c:v>40179</c:v>
                </c:pt>
                <c:pt idx="1680">
                  <c:v>40180</c:v>
                </c:pt>
                <c:pt idx="1681">
                  <c:v>40182</c:v>
                </c:pt>
                <c:pt idx="1682">
                  <c:v>40183</c:v>
                </c:pt>
                <c:pt idx="1683">
                  <c:v>40184</c:v>
                </c:pt>
                <c:pt idx="1684">
                  <c:v>40185</c:v>
                </c:pt>
                <c:pt idx="1685">
                  <c:v>40189</c:v>
                </c:pt>
                <c:pt idx="1686">
                  <c:v>40190</c:v>
                </c:pt>
                <c:pt idx="1687">
                  <c:v>40191</c:v>
                </c:pt>
                <c:pt idx="1688">
                  <c:v>40192</c:v>
                </c:pt>
                <c:pt idx="1689">
                  <c:v>40193</c:v>
                </c:pt>
                <c:pt idx="1690">
                  <c:v>40195</c:v>
                </c:pt>
                <c:pt idx="1691">
                  <c:v>40196</c:v>
                </c:pt>
                <c:pt idx="1692">
                  <c:v>40197</c:v>
                </c:pt>
                <c:pt idx="1693">
                  <c:v>40198</c:v>
                </c:pt>
                <c:pt idx="1694">
                  <c:v>40199</c:v>
                </c:pt>
                <c:pt idx="1695">
                  <c:v>40200</c:v>
                </c:pt>
                <c:pt idx="1696">
                  <c:v>40203</c:v>
                </c:pt>
                <c:pt idx="1697">
                  <c:v>40204</c:v>
                </c:pt>
                <c:pt idx="1698">
                  <c:v>40205</c:v>
                </c:pt>
                <c:pt idx="1699">
                  <c:v>40206</c:v>
                </c:pt>
                <c:pt idx="1700">
                  <c:v>40211</c:v>
                </c:pt>
                <c:pt idx="1701">
                  <c:v>40212</c:v>
                </c:pt>
                <c:pt idx="1702">
                  <c:v>40213</c:v>
                </c:pt>
                <c:pt idx="1703">
                  <c:v>40214</c:v>
                </c:pt>
                <c:pt idx="1704">
                  <c:v>40217</c:v>
                </c:pt>
                <c:pt idx="1705">
                  <c:v>40218</c:v>
                </c:pt>
                <c:pt idx="1706">
                  <c:v>40219</c:v>
                </c:pt>
                <c:pt idx="1707">
                  <c:v>40220</c:v>
                </c:pt>
                <c:pt idx="1708">
                  <c:v>40224</c:v>
                </c:pt>
                <c:pt idx="1709">
                  <c:v>40225</c:v>
                </c:pt>
                <c:pt idx="1710">
                  <c:v>40226</c:v>
                </c:pt>
                <c:pt idx="1711">
                  <c:v>40227</c:v>
                </c:pt>
                <c:pt idx="1712">
                  <c:v>40228</c:v>
                </c:pt>
                <c:pt idx="1713">
                  <c:v>40231</c:v>
                </c:pt>
                <c:pt idx="1714">
                  <c:v>40232</c:v>
                </c:pt>
                <c:pt idx="1715">
                  <c:v>40233</c:v>
                </c:pt>
                <c:pt idx="1716">
                  <c:v>40234</c:v>
                </c:pt>
                <c:pt idx="1717">
                  <c:v>40235</c:v>
                </c:pt>
                <c:pt idx="1718">
                  <c:v>40239</c:v>
                </c:pt>
                <c:pt idx="1719">
                  <c:v>40240</c:v>
                </c:pt>
                <c:pt idx="1720">
                  <c:v>40241</c:v>
                </c:pt>
                <c:pt idx="1721">
                  <c:v>40242</c:v>
                </c:pt>
                <c:pt idx="1722">
                  <c:v>40243</c:v>
                </c:pt>
                <c:pt idx="1723">
                  <c:v>40245</c:v>
                </c:pt>
                <c:pt idx="1724">
                  <c:v>40246</c:v>
                </c:pt>
                <c:pt idx="1725">
                  <c:v>40247</c:v>
                </c:pt>
                <c:pt idx="1726">
                  <c:v>40248</c:v>
                </c:pt>
                <c:pt idx="1727">
                  <c:v>40253</c:v>
                </c:pt>
                <c:pt idx="1728">
                  <c:v>40254</c:v>
                </c:pt>
                <c:pt idx="1729">
                  <c:v>40263</c:v>
                </c:pt>
                <c:pt idx="1730">
                  <c:v>40270</c:v>
                </c:pt>
                <c:pt idx="1731">
                  <c:v>40273</c:v>
                </c:pt>
                <c:pt idx="1732">
                  <c:v>40276</c:v>
                </c:pt>
                <c:pt idx="1733">
                  <c:v>40277</c:v>
                </c:pt>
                <c:pt idx="1734">
                  <c:v>40280</c:v>
                </c:pt>
                <c:pt idx="1735">
                  <c:v>40281</c:v>
                </c:pt>
                <c:pt idx="1736">
                  <c:v>40296</c:v>
                </c:pt>
                <c:pt idx="1737">
                  <c:v>40297</c:v>
                </c:pt>
                <c:pt idx="1738">
                  <c:v>40299</c:v>
                </c:pt>
                <c:pt idx="1739">
                  <c:v>40301</c:v>
                </c:pt>
                <c:pt idx="1740">
                  <c:v>40304</c:v>
                </c:pt>
                <c:pt idx="1741">
                  <c:v>40310</c:v>
                </c:pt>
                <c:pt idx="1742">
                  <c:v>40317</c:v>
                </c:pt>
                <c:pt idx="1743">
                  <c:v>40318</c:v>
                </c:pt>
                <c:pt idx="1744">
                  <c:v>40320</c:v>
                </c:pt>
                <c:pt idx="1745">
                  <c:v>40325</c:v>
                </c:pt>
                <c:pt idx="1746">
                  <c:v>40327</c:v>
                </c:pt>
                <c:pt idx="1747">
                  <c:v>40329</c:v>
                </c:pt>
                <c:pt idx="1748">
                  <c:v>40330</c:v>
                </c:pt>
                <c:pt idx="1749">
                  <c:v>40334</c:v>
                </c:pt>
                <c:pt idx="1750">
                  <c:v>40341</c:v>
                </c:pt>
                <c:pt idx="1751">
                  <c:v>40345</c:v>
                </c:pt>
                <c:pt idx="1752">
                  <c:v>40351</c:v>
                </c:pt>
                <c:pt idx="1753">
                  <c:v>40352</c:v>
                </c:pt>
                <c:pt idx="1754">
                  <c:v>40353</c:v>
                </c:pt>
                <c:pt idx="1755">
                  <c:v>40355</c:v>
                </c:pt>
                <c:pt idx="1756">
                  <c:v>40360</c:v>
                </c:pt>
                <c:pt idx="1757">
                  <c:v>40361</c:v>
                </c:pt>
                <c:pt idx="1758">
                  <c:v>40362</c:v>
                </c:pt>
                <c:pt idx="1759">
                  <c:v>40364</c:v>
                </c:pt>
                <c:pt idx="1760">
                  <c:v>40365</c:v>
                </c:pt>
                <c:pt idx="1761">
                  <c:v>40368</c:v>
                </c:pt>
                <c:pt idx="1762">
                  <c:v>40371</c:v>
                </c:pt>
                <c:pt idx="1763">
                  <c:v>40373</c:v>
                </c:pt>
                <c:pt idx="1764">
                  <c:v>40374</c:v>
                </c:pt>
                <c:pt idx="1765">
                  <c:v>40376</c:v>
                </c:pt>
                <c:pt idx="1766">
                  <c:v>40381</c:v>
                </c:pt>
                <c:pt idx="1767">
                  <c:v>40383</c:v>
                </c:pt>
                <c:pt idx="1768">
                  <c:v>40385</c:v>
                </c:pt>
                <c:pt idx="1769">
                  <c:v>40386</c:v>
                </c:pt>
                <c:pt idx="1770">
                  <c:v>40387</c:v>
                </c:pt>
                <c:pt idx="1771">
                  <c:v>40388</c:v>
                </c:pt>
                <c:pt idx="1772">
                  <c:v>40389</c:v>
                </c:pt>
                <c:pt idx="1773">
                  <c:v>40392</c:v>
                </c:pt>
                <c:pt idx="1774">
                  <c:v>40393</c:v>
                </c:pt>
                <c:pt idx="1775">
                  <c:v>40397</c:v>
                </c:pt>
                <c:pt idx="1776">
                  <c:v>40399</c:v>
                </c:pt>
                <c:pt idx="1777">
                  <c:v>40401</c:v>
                </c:pt>
                <c:pt idx="1778">
                  <c:v>40404</c:v>
                </c:pt>
                <c:pt idx="1779">
                  <c:v>40406</c:v>
                </c:pt>
                <c:pt idx="1780">
                  <c:v>40413</c:v>
                </c:pt>
                <c:pt idx="1781">
                  <c:v>40423</c:v>
                </c:pt>
                <c:pt idx="1782">
                  <c:v>40424</c:v>
                </c:pt>
                <c:pt idx="1783">
                  <c:v>40428</c:v>
                </c:pt>
                <c:pt idx="1784">
                  <c:v>40429</c:v>
                </c:pt>
                <c:pt idx="1785">
                  <c:v>40431</c:v>
                </c:pt>
                <c:pt idx="1786">
                  <c:v>40432</c:v>
                </c:pt>
                <c:pt idx="1787">
                  <c:v>40434</c:v>
                </c:pt>
                <c:pt idx="1788">
                  <c:v>40435</c:v>
                </c:pt>
                <c:pt idx="1789">
                  <c:v>40437</c:v>
                </c:pt>
                <c:pt idx="1790">
                  <c:v>40442</c:v>
                </c:pt>
                <c:pt idx="1791">
                  <c:v>40446</c:v>
                </c:pt>
                <c:pt idx="1792">
                  <c:v>40447</c:v>
                </c:pt>
                <c:pt idx="1793">
                  <c:v>40449</c:v>
                </c:pt>
                <c:pt idx="1794">
                  <c:v>40451</c:v>
                </c:pt>
                <c:pt idx="1795">
                  <c:v>40452</c:v>
                </c:pt>
                <c:pt idx="1796">
                  <c:v>40453</c:v>
                </c:pt>
                <c:pt idx="1797">
                  <c:v>40455</c:v>
                </c:pt>
                <c:pt idx="1798">
                  <c:v>40456</c:v>
                </c:pt>
                <c:pt idx="1799">
                  <c:v>40457</c:v>
                </c:pt>
                <c:pt idx="1800">
                  <c:v>40458</c:v>
                </c:pt>
                <c:pt idx="1801">
                  <c:v>40460</c:v>
                </c:pt>
                <c:pt idx="1802">
                  <c:v>40464</c:v>
                </c:pt>
                <c:pt idx="1803">
                  <c:v>40466</c:v>
                </c:pt>
                <c:pt idx="1804">
                  <c:v>40467</c:v>
                </c:pt>
                <c:pt idx="1805">
                  <c:v>40469</c:v>
                </c:pt>
                <c:pt idx="1806">
                  <c:v>40470</c:v>
                </c:pt>
                <c:pt idx="1807">
                  <c:v>40472</c:v>
                </c:pt>
                <c:pt idx="1808">
                  <c:v>40474</c:v>
                </c:pt>
                <c:pt idx="1809">
                  <c:v>40476</c:v>
                </c:pt>
                <c:pt idx="1810">
                  <c:v>40477</c:v>
                </c:pt>
                <c:pt idx="1811">
                  <c:v>40479</c:v>
                </c:pt>
                <c:pt idx="1812">
                  <c:v>40481</c:v>
                </c:pt>
                <c:pt idx="1813">
                  <c:v>40483</c:v>
                </c:pt>
                <c:pt idx="1814">
                  <c:v>40488</c:v>
                </c:pt>
                <c:pt idx="1815">
                  <c:v>40489</c:v>
                </c:pt>
                <c:pt idx="1816">
                  <c:v>40491</c:v>
                </c:pt>
                <c:pt idx="1817">
                  <c:v>40493</c:v>
                </c:pt>
                <c:pt idx="1818">
                  <c:v>40495</c:v>
                </c:pt>
                <c:pt idx="1819">
                  <c:v>40497</c:v>
                </c:pt>
                <c:pt idx="1820">
                  <c:v>40498</c:v>
                </c:pt>
                <c:pt idx="1821">
                  <c:v>40499</c:v>
                </c:pt>
                <c:pt idx="1822">
                  <c:v>40502</c:v>
                </c:pt>
                <c:pt idx="1823">
                  <c:v>40504</c:v>
                </c:pt>
                <c:pt idx="1824">
                  <c:v>40505</c:v>
                </c:pt>
                <c:pt idx="1825">
                  <c:v>40509</c:v>
                </c:pt>
                <c:pt idx="1826">
                  <c:v>40512</c:v>
                </c:pt>
                <c:pt idx="1827">
                  <c:v>40516</c:v>
                </c:pt>
                <c:pt idx="1828">
                  <c:v>40523</c:v>
                </c:pt>
                <c:pt idx="1829">
                  <c:v>40530</c:v>
                </c:pt>
                <c:pt idx="1830">
                  <c:v>40535</c:v>
                </c:pt>
                <c:pt idx="1831">
                  <c:v>40536</c:v>
                </c:pt>
                <c:pt idx="1832">
                  <c:v>40537</c:v>
                </c:pt>
                <c:pt idx="1833">
                  <c:v>40539</c:v>
                </c:pt>
                <c:pt idx="1834">
                  <c:v>40540</c:v>
                </c:pt>
                <c:pt idx="1835">
                  <c:v>40541</c:v>
                </c:pt>
                <c:pt idx="1836">
                  <c:v>40542</c:v>
                </c:pt>
                <c:pt idx="1837">
                  <c:v>40543</c:v>
                </c:pt>
                <c:pt idx="1838">
                  <c:v>40546</c:v>
                </c:pt>
                <c:pt idx="1839">
                  <c:v>40547</c:v>
                </c:pt>
                <c:pt idx="1840">
                  <c:v>40548</c:v>
                </c:pt>
                <c:pt idx="1841">
                  <c:v>40549</c:v>
                </c:pt>
                <c:pt idx="1842">
                  <c:v>40550</c:v>
                </c:pt>
                <c:pt idx="1843">
                  <c:v>40553</c:v>
                </c:pt>
                <c:pt idx="1844">
                  <c:v>40554</c:v>
                </c:pt>
                <c:pt idx="1845">
                  <c:v>40555</c:v>
                </c:pt>
                <c:pt idx="1846">
                  <c:v>40556</c:v>
                </c:pt>
                <c:pt idx="1847">
                  <c:v>40560</c:v>
                </c:pt>
                <c:pt idx="1848">
                  <c:v>40561</c:v>
                </c:pt>
                <c:pt idx="1849">
                  <c:v>40562</c:v>
                </c:pt>
                <c:pt idx="1850">
                  <c:v>40563</c:v>
                </c:pt>
                <c:pt idx="1851">
                  <c:v>40564</c:v>
                </c:pt>
                <c:pt idx="1852">
                  <c:v>40567</c:v>
                </c:pt>
                <c:pt idx="1853">
                  <c:v>40570</c:v>
                </c:pt>
                <c:pt idx="1854">
                  <c:v>40571</c:v>
                </c:pt>
                <c:pt idx="1855">
                  <c:v>40574</c:v>
                </c:pt>
                <c:pt idx="1856">
                  <c:v>40575</c:v>
                </c:pt>
                <c:pt idx="1857">
                  <c:v>40576</c:v>
                </c:pt>
                <c:pt idx="1858">
                  <c:v>40577</c:v>
                </c:pt>
                <c:pt idx="1859">
                  <c:v>40581</c:v>
                </c:pt>
                <c:pt idx="1860">
                  <c:v>40583</c:v>
                </c:pt>
                <c:pt idx="1861">
                  <c:v>40585</c:v>
                </c:pt>
                <c:pt idx="1862">
                  <c:v>40588</c:v>
                </c:pt>
                <c:pt idx="1863">
                  <c:v>40589</c:v>
                </c:pt>
                <c:pt idx="1864">
                  <c:v>40590</c:v>
                </c:pt>
                <c:pt idx="1865">
                  <c:v>40591</c:v>
                </c:pt>
                <c:pt idx="1866">
                  <c:v>40592</c:v>
                </c:pt>
                <c:pt idx="1867">
                  <c:v>40595</c:v>
                </c:pt>
                <c:pt idx="1868">
                  <c:v>40596</c:v>
                </c:pt>
                <c:pt idx="1869">
                  <c:v>40597</c:v>
                </c:pt>
                <c:pt idx="1870">
                  <c:v>40598</c:v>
                </c:pt>
                <c:pt idx="1871">
                  <c:v>40599</c:v>
                </c:pt>
                <c:pt idx="1872">
                  <c:v>40602</c:v>
                </c:pt>
                <c:pt idx="1873">
                  <c:v>40603</c:v>
                </c:pt>
                <c:pt idx="1874">
                  <c:v>40605</c:v>
                </c:pt>
                <c:pt idx="1875">
                  <c:v>40606</c:v>
                </c:pt>
                <c:pt idx="1876">
                  <c:v>40610</c:v>
                </c:pt>
                <c:pt idx="1877">
                  <c:v>40611</c:v>
                </c:pt>
                <c:pt idx="1878">
                  <c:v>40613</c:v>
                </c:pt>
                <c:pt idx="1879">
                  <c:v>40616</c:v>
                </c:pt>
                <c:pt idx="1880">
                  <c:v>40617</c:v>
                </c:pt>
                <c:pt idx="1881">
                  <c:v>40618</c:v>
                </c:pt>
                <c:pt idx="1882">
                  <c:v>40619</c:v>
                </c:pt>
                <c:pt idx="1883">
                  <c:v>40620</c:v>
                </c:pt>
                <c:pt idx="1884">
                  <c:v>40624</c:v>
                </c:pt>
                <c:pt idx="1885">
                  <c:v>40626</c:v>
                </c:pt>
                <c:pt idx="1886">
                  <c:v>40627</c:v>
                </c:pt>
                <c:pt idx="1887">
                  <c:v>40631</c:v>
                </c:pt>
                <c:pt idx="1888">
                  <c:v>40634</c:v>
                </c:pt>
                <c:pt idx="1889">
                  <c:v>40639</c:v>
                </c:pt>
                <c:pt idx="1890">
                  <c:v>40641</c:v>
                </c:pt>
                <c:pt idx="1891">
                  <c:v>40644</c:v>
                </c:pt>
                <c:pt idx="1892">
                  <c:v>40646</c:v>
                </c:pt>
                <c:pt idx="1893">
                  <c:v>40648</c:v>
                </c:pt>
                <c:pt idx="1894">
                  <c:v>40652</c:v>
                </c:pt>
                <c:pt idx="1895">
                  <c:v>40658</c:v>
                </c:pt>
                <c:pt idx="1896">
                  <c:v>40662</c:v>
                </c:pt>
                <c:pt idx="1897">
                  <c:v>40665</c:v>
                </c:pt>
                <c:pt idx="1898">
                  <c:v>40666</c:v>
                </c:pt>
                <c:pt idx="1899">
                  <c:v>40667</c:v>
                </c:pt>
                <c:pt idx="1900">
                  <c:v>40668</c:v>
                </c:pt>
                <c:pt idx="1901">
                  <c:v>40673</c:v>
                </c:pt>
                <c:pt idx="1902">
                  <c:v>40674</c:v>
                </c:pt>
                <c:pt idx="1903">
                  <c:v>40676</c:v>
                </c:pt>
                <c:pt idx="1904">
                  <c:v>40677</c:v>
                </c:pt>
                <c:pt idx="1905">
                  <c:v>40679</c:v>
                </c:pt>
                <c:pt idx="1906">
                  <c:v>40684</c:v>
                </c:pt>
                <c:pt idx="1907">
                  <c:v>40686</c:v>
                </c:pt>
                <c:pt idx="1908">
                  <c:v>40687</c:v>
                </c:pt>
                <c:pt idx="1909">
                  <c:v>40688</c:v>
                </c:pt>
                <c:pt idx="1910">
                  <c:v>40694</c:v>
                </c:pt>
                <c:pt idx="1911">
                  <c:v>40695</c:v>
                </c:pt>
                <c:pt idx="1912">
                  <c:v>40696</c:v>
                </c:pt>
                <c:pt idx="1913">
                  <c:v>40701</c:v>
                </c:pt>
                <c:pt idx="1914">
                  <c:v>40702</c:v>
                </c:pt>
                <c:pt idx="1915">
                  <c:v>40703</c:v>
                </c:pt>
                <c:pt idx="1916">
                  <c:v>40705</c:v>
                </c:pt>
                <c:pt idx="1917">
                  <c:v>40708</c:v>
                </c:pt>
                <c:pt idx="1918">
                  <c:v>40712</c:v>
                </c:pt>
                <c:pt idx="1919">
                  <c:v>40714</c:v>
                </c:pt>
                <c:pt idx="1920">
                  <c:v>40722</c:v>
                </c:pt>
                <c:pt idx="1921">
                  <c:v>40725</c:v>
                </c:pt>
                <c:pt idx="1922">
                  <c:v>40727</c:v>
                </c:pt>
                <c:pt idx="1923">
                  <c:v>40728</c:v>
                </c:pt>
                <c:pt idx="1924">
                  <c:v>40729</c:v>
                </c:pt>
                <c:pt idx="1925">
                  <c:v>40730</c:v>
                </c:pt>
                <c:pt idx="1926">
                  <c:v>40731</c:v>
                </c:pt>
                <c:pt idx="1927">
                  <c:v>40732</c:v>
                </c:pt>
                <c:pt idx="1928">
                  <c:v>40736</c:v>
                </c:pt>
                <c:pt idx="1929">
                  <c:v>40738</c:v>
                </c:pt>
                <c:pt idx="1930">
                  <c:v>40742</c:v>
                </c:pt>
                <c:pt idx="1931">
                  <c:v>40743</c:v>
                </c:pt>
                <c:pt idx="1932">
                  <c:v>40745</c:v>
                </c:pt>
                <c:pt idx="1933">
                  <c:v>40746</c:v>
                </c:pt>
                <c:pt idx="1934">
                  <c:v>40750</c:v>
                </c:pt>
                <c:pt idx="1935">
                  <c:v>40753</c:v>
                </c:pt>
                <c:pt idx="1936">
                  <c:v>40754</c:v>
                </c:pt>
                <c:pt idx="1937">
                  <c:v>40755</c:v>
                </c:pt>
                <c:pt idx="1938">
                  <c:v>40756</c:v>
                </c:pt>
                <c:pt idx="1939">
                  <c:v>40760</c:v>
                </c:pt>
                <c:pt idx="1940">
                  <c:v>40763</c:v>
                </c:pt>
                <c:pt idx="1941">
                  <c:v>40765</c:v>
                </c:pt>
                <c:pt idx="1942">
                  <c:v>40767</c:v>
                </c:pt>
                <c:pt idx="1943">
                  <c:v>40768</c:v>
                </c:pt>
                <c:pt idx="1944">
                  <c:v>40770</c:v>
                </c:pt>
                <c:pt idx="1945">
                  <c:v>40777</c:v>
                </c:pt>
                <c:pt idx="1946">
                  <c:v>40781</c:v>
                </c:pt>
                <c:pt idx="1947">
                  <c:v>40782</c:v>
                </c:pt>
                <c:pt idx="1948">
                  <c:v>40787</c:v>
                </c:pt>
                <c:pt idx="1949">
                  <c:v>40789</c:v>
                </c:pt>
                <c:pt idx="1950">
                  <c:v>40792</c:v>
                </c:pt>
                <c:pt idx="1951">
                  <c:v>40795</c:v>
                </c:pt>
                <c:pt idx="1952">
                  <c:v>40796</c:v>
                </c:pt>
                <c:pt idx="1953">
                  <c:v>40799</c:v>
                </c:pt>
                <c:pt idx="1954">
                  <c:v>40803</c:v>
                </c:pt>
                <c:pt idx="1955">
                  <c:v>40804</c:v>
                </c:pt>
                <c:pt idx="1956">
                  <c:v>40806</c:v>
                </c:pt>
                <c:pt idx="1957">
                  <c:v>40807</c:v>
                </c:pt>
                <c:pt idx="1958">
                  <c:v>40808</c:v>
                </c:pt>
                <c:pt idx="1959">
                  <c:v>40814</c:v>
                </c:pt>
                <c:pt idx="1960">
                  <c:v>40817</c:v>
                </c:pt>
                <c:pt idx="1961">
                  <c:v>40824</c:v>
                </c:pt>
                <c:pt idx="1962">
                  <c:v>40827</c:v>
                </c:pt>
                <c:pt idx="1963">
                  <c:v>40831</c:v>
                </c:pt>
                <c:pt idx="1964">
                  <c:v>40834</c:v>
                </c:pt>
                <c:pt idx="1965">
                  <c:v>40838</c:v>
                </c:pt>
                <c:pt idx="1966">
                  <c:v>40841</c:v>
                </c:pt>
                <c:pt idx="1967">
                  <c:v>40844</c:v>
                </c:pt>
                <c:pt idx="1968">
                  <c:v>40845</c:v>
                </c:pt>
                <c:pt idx="1969">
                  <c:v>40849</c:v>
                </c:pt>
                <c:pt idx="1970">
                  <c:v>40850</c:v>
                </c:pt>
                <c:pt idx="1971">
                  <c:v>40851</c:v>
                </c:pt>
                <c:pt idx="1972">
                  <c:v>40862</c:v>
                </c:pt>
                <c:pt idx="1973">
                  <c:v>40863</c:v>
                </c:pt>
                <c:pt idx="1974">
                  <c:v>40864</c:v>
                </c:pt>
                <c:pt idx="1975">
                  <c:v>40868</c:v>
                </c:pt>
                <c:pt idx="1976">
                  <c:v>40869</c:v>
                </c:pt>
                <c:pt idx="1977">
                  <c:v>40871</c:v>
                </c:pt>
                <c:pt idx="1978">
                  <c:v>40873</c:v>
                </c:pt>
                <c:pt idx="1979">
                  <c:v>40875</c:v>
                </c:pt>
                <c:pt idx="1980">
                  <c:v>40876</c:v>
                </c:pt>
                <c:pt idx="1981">
                  <c:v>40877</c:v>
                </c:pt>
                <c:pt idx="1982">
                  <c:v>40880</c:v>
                </c:pt>
                <c:pt idx="1983">
                  <c:v>40885</c:v>
                </c:pt>
                <c:pt idx="1984">
                  <c:v>40887</c:v>
                </c:pt>
                <c:pt idx="1985">
                  <c:v>40892</c:v>
                </c:pt>
                <c:pt idx="1986">
                  <c:v>40894</c:v>
                </c:pt>
                <c:pt idx="1987">
                  <c:v>40900</c:v>
                </c:pt>
                <c:pt idx="1988">
                  <c:v>40903</c:v>
                </c:pt>
                <c:pt idx="1989">
                  <c:v>40904</c:v>
                </c:pt>
                <c:pt idx="1990">
                  <c:v>40905</c:v>
                </c:pt>
                <c:pt idx="1991">
                  <c:v>40906</c:v>
                </c:pt>
                <c:pt idx="1992">
                  <c:v>40907</c:v>
                </c:pt>
                <c:pt idx="1993">
                  <c:v>40910</c:v>
                </c:pt>
                <c:pt idx="1994">
                  <c:v>40911</c:v>
                </c:pt>
                <c:pt idx="1995">
                  <c:v>40913</c:v>
                </c:pt>
                <c:pt idx="1996">
                  <c:v>40914</c:v>
                </c:pt>
                <c:pt idx="1997">
                  <c:v>40918</c:v>
                </c:pt>
                <c:pt idx="1998">
                  <c:v>40919</c:v>
                </c:pt>
                <c:pt idx="1999">
                  <c:v>40921</c:v>
                </c:pt>
                <c:pt idx="2000">
                  <c:v>40922</c:v>
                </c:pt>
                <c:pt idx="2001">
                  <c:v>40924</c:v>
                </c:pt>
                <c:pt idx="2002">
                  <c:v>40925</c:v>
                </c:pt>
                <c:pt idx="2003">
                  <c:v>40926</c:v>
                </c:pt>
                <c:pt idx="2004">
                  <c:v>40927</c:v>
                </c:pt>
                <c:pt idx="2005">
                  <c:v>40928</c:v>
                </c:pt>
                <c:pt idx="2006">
                  <c:v>40929</c:v>
                </c:pt>
                <c:pt idx="2007">
                  <c:v>40931</c:v>
                </c:pt>
                <c:pt idx="2008">
                  <c:v>40932</c:v>
                </c:pt>
                <c:pt idx="2009">
                  <c:v>40933</c:v>
                </c:pt>
                <c:pt idx="2010">
                  <c:v>40935</c:v>
                </c:pt>
                <c:pt idx="2011">
                  <c:v>40938</c:v>
                </c:pt>
                <c:pt idx="2012">
                  <c:v>40939</c:v>
                </c:pt>
                <c:pt idx="2013">
                  <c:v>40940</c:v>
                </c:pt>
                <c:pt idx="2014">
                  <c:v>40941</c:v>
                </c:pt>
                <c:pt idx="2015">
                  <c:v>40942</c:v>
                </c:pt>
                <c:pt idx="2016">
                  <c:v>40945</c:v>
                </c:pt>
                <c:pt idx="2017">
                  <c:v>40947</c:v>
                </c:pt>
                <c:pt idx="2018">
                  <c:v>40948</c:v>
                </c:pt>
                <c:pt idx="2019">
                  <c:v>40952</c:v>
                </c:pt>
                <c:pt idx="2020">
                  <c:v>40953</c:v>
                </c:pt>
                <c:pt idx="2021">
                  <c:v>40955</c:v>
                </c:pt>
                <c:pt idx="2022">
                  <c:v>40959</c:v>
                </c:pt>
                <c:pt idx="2023">
                  <c:v>40960</c:v>
                </c:pt>
                <c:pt idx="2024">
                  <c:v>40961</c:v>
                </c:pt>
                <c:pt idx="2025">
                  <c:v>40962</c:v>
                </c:pt>
                <c:pt idx="2026">
                  <c:v>40963</c:v>
                </c:pt>
                <c:pt idx="2027">
                  <c:v>40966</c:v>
                </c:pt>
                <c:pt idx="2028">
                  <c:v>40967</c:v>
                </c:pt>
                <c:pt idx="2029">
                  <c:v>40968</c:v>
                </c:pt>
                <c:pt idx="2030">
                  <c:v>40969</c:v>
                </c:pt>
                <c:pt idx="2031">
                  <c:v>40974</c:v>
                </c:pt>
                <c:pt idx="2032">
                  <c:v>40976</c:v>
                </c:pt>
                <c:pt idx="2033">
                  <c:v>40980</c:v>
                </c:pt>
                <c:pt idx="2034">
                  <c:v>40981</c:v>
                </c:pt>
                <c:pt idx="2035">
                  <c:v>40982</c:v>
                </c:pt>
                <c:pt idx="2036">
                  <c:v>40984</c:v>
                </c:pt>
                <c:pt idx="2037">
                  <c:v>40988</c:v>
                </c:pt>
                <c:pt idx="2038">
                  <c:v>40996</c:v>
                </c:pt>
                <c:pt idx="2039">
                  <c:v>40998</c:v>
                </c:pt>
                <c:pt idx="2040">
                  <c:v>41001</c:v>
                </c:pt>
                <c:pt idx="2041">
                  <c:v>41003</c:v>
                </c:pt>
                <c:pt idx="2042">
                  <c:v>41005</c:v>
                </c:pt>
                <c:pt idx="2043">
                  <c:v>41008</c:v>
                </c:pt>
                <c:pt idx="2044">
                  <c:v>41018</c:v>
                </c:pt>
                <c:pt idx="2045">
                  <c:v>41022</c:v>
                </c:pt>
                <c:pt idx="2046">
                  <c:v>41023</c:v>
                </c:pt>
                <c:pt idx="2047">
                  <c:v>41025</c:v>
                </c:pt>
                <c:pt idx="2048">
                  <c:v>41027</c:v>
                </c:pt>
                <c:pt idx="2049">
                  <c:v>41030</c:v>
                </c:pt>
                <c:pt idx="2050">
                  <c:v>41034</c:v>
                </c:pt>
                <c:pt idx="2051">
                  <c:v>41036</c:v>
                </c:pt>
                <c:pt idx="2052">
                  <c:v>41037</c:v>
                </c:pt>
                <c:pt idx="2053">
                  <c:v>41039</c:v>
                </c:pt>
                <c:pt idx="2054">
                  <c:v>41041</c:v>
                </c:pt>
                <c:pt idx="2055">
                  <c:v>41043</c:v>
                </c:pt>
                <c:pt idx="2056">
                  <c:v>41044</c:v>
                </c:pt>
                <c:pt idx="2057">
                  <c:v>41045</c:v>
                </c:pt>
                <c:pt idx="2058">
                  <c:v>41048</c:v>
                </c:pt>
                <c:pt idx="2059">
                  <c:v>41050</c:v>
                </c:pt>
                <c:pt idx="2060">
                  <c:v>41055</c:v>
                </c:pt>
                <c:pt idx="2061">
                  <c:v>41058</c:v>
                </c:pt>
                <c:pt idx="2062">
                  <c:v>41064</c:v>
                </c:pt>
                <c:pt idx="2063">
                  <c:v>41065</c:v>
                </c:pt>
                <c:pt idx="2064">
                  <c:v>41066</c:v>
                </c:pt>
                <c:pt idx="2065">
                  <c:v>41067</c:v>
                </c:pt>
                <c:pt idx="2066">
                  <c:v>41069</c:v>
                </c:pt>
                <c:pt idx="2067">
                  <c:v>41070</c:v>
                </c:pt>
                <c:pt idx="2068">
                  <c:v>41071</c:v>
                </c:pt>
                <c:pt idx="2069">
                  <c:v>41073</c:v>
                </c:pt>
                <c:pt idx="2070">
                  <c:v>41076</c:v>
                </c:pt>
                <c:pt idx="2071">
                  <c:v>41081</c:v>
                </c:pt>
                <c:pt idx="2072">
                  <c:v>41086</c:v>
                </c:pt>
                <c:pt idx="2073">
                  <c:v>41087</c:v>
                </c:pt>
                <c:pt idx="2074">
                  <c:v>41088</c:v>
                </c:pt>
                <c:pt idx="2075">
                  <c:v>41092</c:v>
                </c:pt>
                <c:pt idx="2076">
                  <c:v>41094</c:v>
                </c:pt>
                <c:pt idx="2077">
                  <c:v>41095</c:v>
                </c:pt>
                <c:pt idx="2078">
                  <c:v>41096</c:v>
                </c:pt>
                <c:pt idx="2079">
                  <c:v>41097</c:v>
                </c:pt>
                <c:pt idx="2080">
                  <c:v>41099</c:v>
                </c:pt>
                <c:pt idx="2081">
                  <c:v>41104</c:v>
                </c:pt>
                <c:pt idx="2082">
                  <c:v>41107</c:v>
                </c:pt>
                <c:pt idx="2083">
                  <c:v>41109</c:v>
                </c:pt>
                <c:pt idx="2084">
                  <c:v>41110</c:v>
                </c:pt>
                <c:pt idx="2085">
                  <c:v>41115</c:v>
                </c:pt>
                <c:pt idx="2086">
                  <c:v>41120</c:v>
                </c:pt>
                <c:pt idx="2087">
                  <c:v>41123</c:v>
                </c:pt>
                <c:pt idx="2088">
                  <c:v>41127</c:v>
                </c:pt>
                <c:pt idx="2089">
                  <c:v>41131</c:v>
                </c:pt>
                <c:pt idx="2090">
                  <c:v>41135</c:v>
                </c:pt>
                <c:pt idx="2091">
                  <c:v>41138</c:v>
                </c:pt>
                <c:pt idx="2092">
                  <c:v>41139</c:v>
                </c:pt>
                <c:pt idx="2093">
                  <c:v>41140</c:v>
                </c:pt>
                <c:pt idx="2094">
                  <c:v>41143</c:v>
                </c:pt>
                <c:pt idx="2095">
                  <c:v>41145</c:v>
                </c:pt>
                <c:pt idx="2096">
                  <c:v>41148</c:v>
                </c:pt>
                <c:pt idx="2097">
                  <c:v>41153</c:v>
                </c:pt>
                <c:pt idx="2098">
                  <c:v>41155</c:v>
                </c:pt>
                <c:pt idx="2099">
                  <c:v>41156</c:v>
                </c:pt>
                <c:pt idx="2100">
                  <c:v>41157</c:v>
                </c:pt>
                <c:pt idx="2101">
                  <c:v>41160</c:v>
                </c:pt>
                <c:pt idx="2102">
                  <c:v>41170</c:v>
                </c:pt>
                <c:pt idx="2103">
                  <c:v>41172</c:v>
                </c:pt>
                <c:pt idx="2104">
                  <c:v>41176</c:v>
                </c:pt>
                <c:pt idx="2105">
                  <c:v>41180</c:v>
                </c:pt>
                <c:pt idx="2106">
                  <c:v>41184</c:v>
                </c:pt>
                <c:pt idx="2107">
                  <c:v>41188</c:v>
                </c:pt>
                <c:pt idx="2108">
                  <c:v>41189</c:v>
                </c:pt>
                <c:pt idx="2109">
                  <c:v>41191</c:v>
                </c:pt>
                <c:pt idx="2110">
                  <c:v>41192</c:v>
                </c:pt>
                <c:pt idx="2111">
                  <c:v>41195</c:v>
                </c:pt>
                <c:pt idx="2112">
                  <c:v>41202</c:v>
                </c:pt>
                <c:pt idx="2113">
                  <c:v>41204</c:v>
                </c:pt>
                <c:pt idx="2114">
                  <c:v>41205</c:v>
                </c:pt>
                <c:pt idx="2115">
                  <c:v>41206</c:v>
                </c:pt>
                <c:pt idx="2116">
                  <c:v>41210</c:v>
                </c:pt>
                <c:pt idx="2117">
                  <c:v>41216</c:v>
                </c:pt>
                <c:pt idx="2118">
                  <c:v>41220</c:v>
                </c:pt>
                <c:pt idx="2119">
                  <c:v>41221</c:v>
                </c:pt>
                <c:pt idx="2120">
                  <c:v>41222</c:v>
                </c:pt>
                <c:pt idx="2121">
                  <c:v>41225</c:v>
                </c:pt>
                <c:pt idx="2122">
                  <c:v>41227</c:v>
                </c:pt>
                <c:pt idx="2123">
                  <c:v>41228</c:v>
                </c:pt>
                <c:pt idx="2124">
                  <c:v>41229</c:v>
                </c:pt>
                <c:pt idx="2125">
                  <c:v>41232</c:v>
                </c:pt>
                <c:pt idx="2126">
                  <c:v>41233</c:v>
                </c:pt>
                <c:pt idx="2127">
                  <c:v>41235</c:v>
                </c:pt>
                <c:pt idx="2128">
                  <c:v>41239</c:v>
                </c:pt>
                <c:pt idx="2129">
                  <c:v>41241</c:v>
                </c:pt>
                <c:pt idx="2130">
                  <c:v>41252</c:v>
                </c:pt>
                <c:pt idx="2131">
                  <c:v>41258</c:v>
                </c:pt>
                <c:pt idx="2132">
                  <c:v>41261</c:v>
                </c:pt>
                <c:pt idx="2133">
                  <c:v>41265</c:v>
                </c:pt>
                <c:pt idx="2134">
                  <c:v>41266</c:v>
                </c:pt>
                <c:pt idx="2135">
                  <c:v>41267</c:v>
                </c:pt>
                <c:pt idx="2136">
                  <c:v>41268</c:v>
                </c:pt>
                <c:pt idx="2137">
                  <c:v>41269</c:v>
                </c:pt>
                <c:pt idx="2138">
                  <c:v>41270</c:v>
                </c:pt>
                <c:pt idx="2139">
                  <c:v>41271</c:v>
                </c:pt>
                <c:pt idx="2140">
                  <c:v>41274</c:v>
                </c:pt>
                <c:pt idx="2141">
                  <c:v>41276</c:v>
                </c:pt>
                <c:pt idx="2142">
                  <c:v>41277</c:v>
                </c:pt>
                <c:pt idx="2143">
                  <c:v>41278</c:v>
                </c:pt>
                <c:pt idx="2144">
                  <c:v>41282</c:v>
                </c:pt>
                <c:pt idx="2145">
                  <c:v>41284</c:v>
                </c:pt>
                <c:pt idx="2146">
                  <c:v>41288</c:v>
                </c:pt>
                <c:pt idx="2147">
                  <c:v>41289</c:v>
                </c:pt>
                <c:pt idx="2148">
                  <c:v>41290</c:v>
                </c:pt>
                <c:pt idx="2149">
                  <c:v>41291</c:v>
                </c:pt>
                <c:pt idx="2150">
                  <c:v>41295</c:v>
                </c:pt>
                <c:pt idx="2151">
                  <c:v>41296</c:v>
                </c:pt>
                <c:pt idx="2152">
                  <c:v>41297</c:v>
                </c:pt>
                <c:pt idx="2153">
                  <c:v>41298</c:v>
                </c:pt>
                <c:pt idx="2154">
                  <c:v>41299</c:v>
                </c:pt>
                <c:pt idx="2155">
                  <c:v>41303</c:v>
                </c:pt>
                <c:pt idx="2156">
                  <c:v>41304</c:v>
                </c:pt>
                <c:pt idx="2157">
                  <c:v>41305</c:v>
                </c:pt>
                <c:pt idx="2158">
                  <c:v>41306</c:v>
                </c:pt>
                <c:pt idx="2159">
                  <c:v>41310</c:v>
                </c:pt>
                <c:pt idx="2160">
                  <c:v>41311</c:v>
                </c:pt>
                <c:pt idx="2161">
                  <c:v>41312</c:v>
                </c:pt>
                <c:pt idx="2162">
                  <c:v>41313</c:v>
                </c:pt>
                <c:pt idx="2163">
                  <c:v>41316</c:v>
                </c:pt>
                <c:pt idx="2164">
                  <c:v>41317</c:v>
                </c:pt>
                <c:pt idx="2165">
                  <c:v>41319</c:v>
                </c:pt>
                <c:pt idx="2166">
                  <c:v>41320</c:v>
                </c:pt>
                <c:pt idx="2167">
                  <c:v>41323</c:v>
                </c:pt>
                <c:pt idx="2168">
                  <c:v>41324</c:v>
                </c:pt>
                <c:pt idx="2169">
                  <c:v>41326</c:v>
                </c:pt>
                <c:pt idx="2170">
                  <c:v>41328</c:v>
                </c:pt>
                <c:pt idx="2171">
                  <c:v>41330</c:v>
                </c:pt>
                <c:pt idx="2172">
                  <c:v>41331</c:v>
                </c:pt>
                <c:pt idx="2173">
                  <c:v>41332</c:v>
                </c:pt>
                <c:pt idx="2174">
                  <c:v>41333</c:v>
                </c:pt>
                <c:pt idx="2175">
                  <c:v>41334</c:v>
                </c:pt>
                <c:pt idx="2176">
                  <c:v>41338</c:v>
                </c:pt>
                <c:pt idx="2177">
                  <c:v>41339</c:v>
                </c:pt>
                <c:pt idx="2178">
                  <c:v>41340</c:v>
                </c:pt>
                <c:pt idx="2179">
                  <c:v>41341</c:v>
                </c:pt>
                <c:pt idx="2180">
                  <c:v>41344</c:v>
                </c:pt>
                <c:pt idx="2181">
                  <c:v>41345</c:v>
                </c:pt>
                <c:pt idx="2182">
                  <c:v>41346</c:v>
                </c:pt>
                <c:pt idx="2183">
                  <c:v>41347</c:v>
                </c:pt>
                <c:pt idx="2184">
                  <c:v>41348</c:v>
                </c:pt>
                <c:pt idx="2185">
                  <c:v>41351</c:v>
                </c:pt>
                <c:pt idx="2186">
                  <c:v>41352</c:v>
                </c:pt>
                <c:pt idx="2187">
                  <c:v>41353</c:v>
                </c:pt>
                <c:pt idx="2188">
                  <c:v>41355</c:v>
                </c:pt>
                <c:pt idx="2189">
                  <c:v>41358</c:v>
                </c:pt>
                <c:pt idx="2190">
                  <c:v>41359</c:v>
                </c:pt>
                <c:pt idx="2191">
                  <c:v>41360</c:v>
                </c:pt>
                <c:pt idx="2192">
                  <c:v>41365</c:v>
                </c:pt>
                <c:pt idx="2193">
                  <c:v>41366</c:v>
                </c:pt>
                <c:pt idx="2194">
                  <c:v>41367</c:v>
                </c:pt>
                <c:pt idx="2195">
                  <c:v>41368</c:v>
                </c:pt>
                <c:pt idx="2196">
                  <c:v>41369</c:v>
                </c:pt>
                <c:pt idx="2197">
                  <c:v>41372</c:v>
                </c:pt>
                <c:pt idx="2198">
                  <c:v>41379</c:v>
                </c:pt>
                <c:pt idx="2199">
                  <c:v>41381</c:v>
                </c:pt>
                <c:pt idx="2200">
                  <c:v>41382</c:v>
                </c:pt>
                <c:pt idx="2201">
                  <c:v>41386</c:v>
                </c:pt>
                <c:pt idx="2202">
                  <c:v>41387</c:v>
                </c:pt>
                <c:pt idx="2203">
                  <c:v>41389</c:v>
                </c:pt>
                <c:pt idx="2204">
                  <c:v>41395</c:v>
                </c:pt>
                <c:pt idx="2205">
                  <c:v>41400</c:v>
                </c:pt>
                <c:pt idx="2206">
                  <c:v>41402</c:v>
                </c:pt>
                <c:pt idx="2207">
                  <c:v>41415</c:v>
                </c:pt>
                <c:pt idx="2208">
                  <c:v>41416</c:v>
                </c:pt>
                <c:pt idx="2209">
                  <c:v>41417</c:v>
                </c:pt>
                <c:pt idx="2210">
                  <c:v>41424</c:v>
                </c:pt>
                <c:pt idx="2211">
                  <c:v>41426</c:v>
                </c:pt>
                <c:pt idx="2212">
                  <c:v>41427</c:v>
                </c:pt>
                <c:pt idx="2213">
                  <c:v>41430</c:v>
                </c:pt>
                <c:pt idx="2214">
                  <c:v>41431</c:v>
                </c:pt>
                <c:pt idx="2215">
                  <c:v>41440</c:v>
                </c:pt>
                <c:pt idx="2216">
                  <c:v>41447</c:v>
                </c:pt>
                <c:pt idx="2217">
                  <c:v>41450</c:v>
                </c:pt>
                <c:pt idx="2218">
                  <c:v>41451</c:v>
                </c:pt>
                <c:pt idx="2219">
                  <c:v>41452</c:v>
                </c:pt>
                <c:pt idx="2220">
                  <c:v>41453</c:v>
                </c:pt>
                <c:pt idx="2221">
                  <c:v>41457</c:v>
                </c:pt>
                <c:pt idx="2222">
                  <c:v>41459</c:v>
                </c:pt>
                <c:pt idx="2223">
                  <c:v>41460</c:v>
                </c:pt>
                <c:pt idx="2224">
                  <c:v>41467</c:v>
                </c:pt>
                <c:pt idx="2225">
                  <c:v>41470</c:v>
                </c:pt>
                <c:pt idx="2226">
                  <c:v>41473</c:v>
                </c:pt>
                <c:pt idx="2227">
                  <c:v>41477</c:v>
                </c:pt>
                <c:pt idx="2228">
                  <c:v>41478</c:v>
                </c:pt>
                <c:pt idx="2229">
                  <c:v>41480</c:v>
                </c:pt>
                <c:pt idx="2230">
                  <c:v>41484</c:v>
                </c:pt>
                <c:pt idx="2231">
                  <c:v>41491</c:v>
                </c:pt>
                <c:pt idx="2232">
                  <c:v>41492</c:v>
                </c:pt>
                <c:pt idx="2233">
                  <c:v>41500</c:v>
                </c:pt>
                <c:pt idx="2234">
                  <c:v>41505</c:v>
                </c:pt>
                <c:pt idx="2235">
                  <c:v>41506</c:v>
                </c:pt>
                <c:pt idx="2236">
                  <c:v>41509</c:v>
                </c:pt>
                <c:pt idx="2237">
                  <c:v>41512</c:v>
                </c:pt>
                <c:pt idx="2238">
                  <c:v>41513</c:v>
                </c:pt>
                <c:pt idx="2239">
                  <c:v>41516</c:v>
                </c:pt>
                <c:pt idx="2240">
                  <c:v>41519</c:v>
                </c:pt>
                <c:pt idx="2241">
                  <c:v>41520</c:v>
                </c:pt>
                <c:pt idx="2242">
                  <c:v>41521</c:v>
                </c:pt>
                <c:pt idx="2243">
                  <c:v>41522</c:v>
                </c:pt>
                <c:pt idx="2244">
                  <c:v>41524</c:v>
                </c:pt>
                <c:pt idx="2245">
                  <c:v>41528</c:v>
                </c:pt>
                <c:pt idx="2246">
                  <c:v>41531</c:v>
                </c:pt>
                <c:pt idx="2247">
                  <c:v>41538</c:v>
                </c:pt>
                <c:pt idx="2248">
                  <c:v>41540</c:v>
                </c:pt>
                <c:pt idx="2249">
                  <c:v>41541</c:v>
                </c:pt>
                <c:pt idx="2250">
                  <c:v>41545</c:v>
                </c:pt>
                <c:pt idx="2251">
                  <c:v>41562</c:v>
                </c:pt>
                <c:pt idx="2252">
                  <c:v>41566</c:v>
                </c:pt>
                <c:pt idx="2253">
                  <c:v>41573</c:v>
                </c:pt>
                <c:pt idx="2254">
                  <c:v>41575</c:v>
                </c:pt>
                <c:pt idx="2255">
                  <c:v>41579</c:v>
                </c:pt>
                <c:pt idx="2256">
                  <c:v>41580</c:v>
                </c:pt>
                <c:pt idx="2257">
                  <c:v>41585</c:v>
                </c:pt>
                <c:pt idx="2258">
                  <c:v>41586</c:v>
                </c:pt>
                <c:pt idx="2259">
                  <c:v>41591</c:v>
                </c:pt>
                <c:pt idx="2260">
                  <c:v>41596</c:v>
                </c:pt>
                <c:pt idx="2261">
                  <c:v>41599</c:v>
                </c:pt>
                <c:pt idx="2262">
                  <c:v>41608</c:v>
                </c:pt>
                <c:pt idx="2263">
                  <c:v>41611</c:v>
                </c:pt>
                <c:pt idx="2264">
                  <c:v>41612</c:v>
                </c:pt>
                <c:pt idx="2265">
                  <c:v>41619</c:v>
                </c:pt>
                <c:pt idx="2266">
                  <c:v>41620</c:v>
                </c:pt>
                <c:pt idx="2267">
                  <c:v>41622</c:v>
                </c:pt>
                <c:pt idx="2268">
                  <c:v>41625</c:v>
                </c:pt>
                <c:pt idx="2269">
                  <c:v>41627</c:v>
                </c:pt>
                <c:pt idx="2270">
                  <c:v>41629</c:v>
                </c:pt>
                <c:pt idx="2271">
                  <c:v>41632</c:v>
                </c:pt>
                <c:pt idx="2272">
                  <c:v>41634</c:v>
                </c:pt>
                <c:pt idx="2273">
                  <c:v>41635</c:v>
                </c:pt>
                <c:pt idx="2274">
                  <c:v>41638</c:v>
                </c:pt>
                <c:pt idx="2275">
                  <c:v>41639</c:v>
                </c:pt>
                <c:pt idx="2276">
                  <c:v>41640</c:v>
                </c:pt>
                <c:pt idx="2277">
                  <c:v>41641</c:v>
                </c:pt>
                <c:pt idx="2278">
                  <c:v>41645</c:v>
                </c:pt>
                <c:pt idx="2279">
                  <c:v>41646</c:v>
                </c:pt>
                <c:pt idx="2280">
                  <c:v>41649</c:v>
                </c:pt>
                <c:pt idx="2281">
                  <c:v>41653</c:v>
                </c:pt>
                <c:pt idx="2282">
                  <c:v>41654</c:v>
                </c:pt>
                <c:pt idx="2283">
                  <c:v>41660</c:v>
                </c:pt>
                <c:pt idx="2284">
                  <c:v>41661</c:v>
                </c:pt>
                <c:pt idx="2285">
                  <c:v>41662</c:v>
                </c:pt>
                <c:pt idx="2286">
                  <c:v>41663</c:v>
                </c:pt>
                <c:pt idx="2287">
                  <c:v>41666</c:v>
                </c:pt>
                <c:pt idx="2288">
                  <c:v>41667</c:v>
                </c:pt>
                <c:pt idx="2289">
                  <c:v>41668</c:v>
                </c:pt>
                <c:pt idx="2290">
                  <c:v>41670</c:v>
                </c:pt>
                <c:pt idx="2291">
                  <c:v>41673</c:v>
                </c:pt>
                <c:pt idx="2292">
                  <c:v>41674</c:v>
                </c:pt>
                <c:pt idx="2293">
                  <c:v>41675</c:v>
                </c:pt>
                <c:pt idx="2294">
                  <c:v>41676</c:v>
                </c:pt>
                <c:pt idx="2295">
                  <c:v>41677</c:v>
                </c:pt>
                <c:pt idx="2296">
                  <c:v>41680</c:v>
                </c:pt>
                <c:pt idx="2297">
                  <c:v>41681</c:v>
                </c:pt>
                <c:pt idx="2298">
                  <c:v>41682</c:v>
                </c:pt>
                <c:pt idx="2299">
                  <c:v>41683</c:v>
                </c:pt>
                <c:pt idx="2300">
                  <c:v>41684</c:v>
                </c:pt>
                <c:pt idx="2301">
                  <c:v>41690</c:v>
                </c:pt>
                <c:pt idx="2302">
                  <c:v>41697</c:v>
                </c:pt>
                <c:pt idx="2303">
                  <c:v>41698</c:v>
                </c:pt>
                <c:pt idx="2304">
                  <c:v>41701</c:v>
                </c:pt>
                <c:pt idx="2305">
                  <c:v>41702</c:v>
                </c:pt>
                <c:pt idx="2306">
                  <c:v>41704</c:v>
                </c:pt>
                <c:pt idx="2307">
                  <c:v>41709</c:v>
                </c:pt>
                <c:pt idx="2308">
                  <c:v>41712</c:v>
                </c:pt>
                <c:pt idx="2309">
                  <c:v>41713</c:v>
                </c:pt>
                <c:pt idx="2310">
                  <c:v>41715</c:v>
                </c:pt>
                <c:pt idx="2311">
                  <c:v>41716</c:v>
                </c:pt>
                <c:pt idx="2312">
                  <c:v>41719</c:v>
                </c:pt>
                <c:pt idx="2313">
                  <c:v>41722</c:v>
                </c:pt>
                <c:pt idx="2314">
                  <c:v>41723</c:v>
                </c:pt>
                <c:pt idx="2315">
                  <c:v>41726</c:v>
                </c:pt>
                <c:pt idx="2316">
                  <c:v>41730</c:v>
                </c:pt>
                <c:pt idx="2317">
                  <c:v>41731</c:v>
                </c:pt>
                <c:pt idx="2318">
                  <c:v>41733</c:v>
                </c:pt>
                <c:pt idx="2319">
                  <c:v>41739</c:v>
                </c:pt>
                <c:pt idx="2320">
                  <c:v>41740</c:v>
                </c:pt>
                <c:pt idx="2321">
                  <c:v>41743</c:v>
                </c:pt>
                <c:pt idx="2322">
                  <c:v>41744</c:v>
                </c:pt>
                <c:pt idx="2323">
                  <c:v>41746</c:v>
                </c:pt>
                <c:pt idx="2324">
                  <c:v>41750</c:v>
                </c:pt>
                <c:pt idx="2325">
                  <c:v>41751</c:v>
                </c:pt>
                <c:pt idx="2326">
                  <c:v>41752</c:v>
                </c:pt>
                <c:pt idx="2327">
                  <c:v>41753</c:v>
                </c:pt>
                <c:pt idx="2328">
                  <c:v>41755</c:v>
                </c:pt>
                <c:pt idx="2329">
                  <c:v>41759</c:v>
                </c:pt>
                <c:pt idx="2330">
                  <c:v>41760</c:v>
                </c:pt>
                <c:pt idx="2331">
                  <c:v>41761</c:v>
                </c:pt>
                <c:pt idx="2332">
                  <c:v>41764</c:v>
                </c:pt>
                <c:pt idx="2333">
                  <c:v>41766</c:v>
                </c:pt>
                <c:pt idx="2334">
                  <c:v>41767</c:v>
                </c:pt>
                <c:pt idx="2335">
                  <c:v>41768</c:v>
                </c:pt>
                <c:pt idx="2336">
                  <c:v>41772</c:v>
                </c:pt>
                <c:pt idx="2337">
                  <c:v>41773</c:v>
                </c:pt>
                <c:pt idx="2338">
                  <c:v>41774</c:v>
                </c:pt>
                <c:pt idx="2339">
                  <c:v>41779</c:v>
                </c:pt>
                <c:pt idx="2340">
                  <c:v>41780</c:v>
                </c:pt>
                <c:pt idx="2341">
                  <c:v>41783</c:v>
                </c:pt>
                <c:pt idx="2342">
                  <c:v>41787</c:v>
                </c:pt>
                <c:pt idx="2343">
                  <c:v>41792</c:v>
                </c:pt>
                <c:pt idx="2344">
                  <c:v>41793</c:v>
                </c:pt>
                <c:pt idx="2345">
                  <c:v>41794</c:v>
                </c:pt>
                <c:pt idx="2346">
                  <c:v>41795</c:v>
                </c:pt>
                <c:pt idx="2347">
                  <c:v>41806</c:v>
                </c:pt>
                <c:pt idx="2348">
                  <c:v>41807</c:v>
                </c:pt>
                <c:pt idx="2349">
                  <c:v>41814</c:v>
                </c:pt>
                <c:pt idx="2350">
                  <c:v>41816</c:v>
                </c:pt>
                <c:pt idx="2351">
                  <c:v>41819</c:v>
                </c:pt>
                <c:pt idx="2352">
                  <c:v>41828</c:v>
                </c:pt>
                <c:pt idx="2353">
                  <c:v>41830</c:v>
                </c:pt>
                <c:pt idx="2354">
                  <c:v>41834</c:v>
                </c:pt>
                <c:pt idx="2355">
                  <c:v>41837</c:v>
                </c:pt>
                <c:pt idx="2356">
                  <c:v>41839</c:v>
                </c:pt>
                <c:pt idx="2357">
                  <c:v>41842</c:v>
                </c:pt>
                <c:pt idx="2358">
                  <c:v>41843</c:v>
                </c:pt>
                <c:pt idx="2359">
                  <c:v>41850</c:v>
                </c:pt>
                <c:pt idx="2360">
                  <c:v>41852</c:v>
                </c:pt>
                <c:pt idx="2361">
                  <c:v>41855</c:v>
                </c:pt>
                <c:pt idx="2362">
                  <c:v>41857</c:v>
                </c:pt>
                <c:pt idx="2363">
                  <c:v>41859</c:v>
                </c:pt>
                <c:pt idx="2364">
                  <c:v>41862</c:v>
                </c:pt>
                <c:pt idx="2365">
                  <c:v>41864</c:v>
                </c:pt>
                <c:pt idx="2366">
                  <c:v>41866</c:v>
                </c:pt>
                <c:pt idx="2367">
                  <c:v>41867</c:v>
                </c:pt>
                <c:pt idx="2368">
                  <c:v>41877</c:v>
                </c:pt>
                <c:pt idx="2369">
                  <c:v>41878</c:v>
                </c:pt>
                <c:pt idx="2370">
                  <c:v>41879</c:v>
                </c:pt>
                <c:pt idx="2371">
                  <c:v>41884</c:v>
                </c:pt>
                <c:pt idx="2372">
                  <c:v>41885</c:v>
                </c:pt>
                <c:pt idx="2373">
                  <c:v>41888</c:v>
                </c:pt>
                <c:pt idx="2374">
                  <c:v>41891</c:v>
                </c:pt>
                <c:pt idx="2375">
                  <c:v>41895</c:v>
                </c:pt>
                <c:pt idx="2376">
                  <c:v>41896</c:v>
                </c:pt>
                <c:pt idx="2377">
                  <c:v>41898</c:v>
                </c:pt>
                <c:pt idx="2378">
                  <c:v>41899</c:v>
                </c:pt>
                <c:pt idx="2379">
                  <c:v>41902</c:v>
                </c:pt>
                <c:pt idx="2380">
                  <c:v>41906</c:v>
                </c:pt>
                <c:pt idx="2381">
                  <c:v>41907</c:v>
                </c:pt>
                <c:pt idx="2382">
                  <c:v>41909</c:v>
                </c:pt>
                <c:pt idx="2383">
                  <c:v>41912</c:v>
                </c:pt>
                <c:pt idx="2384">
                  <c:v>41914</c:v>
                </c:pt>
                <c:pt idx="2385">
                  <c:v>41918</c:v>
                </c:pt>
                <c:pt idx="2386">
                  <c:v>41919</c:v>
                </c:pt>
                <c:pt idx="2387">
                  <c:v>41923</c:v>
                </c:pt>
                <c:pt idx="2388">
                  <c:v>41930</c:v>
                </c:pt>
                <c:pt idx="2389">
                  <c:v>41937</c:v>
                </c:pt>
                <c:pt idx="2390">
                  <c:v>41940</c:v>
                </c:pt>
                <c:pt idx="2391">
                  <c:v>41943</c:v>
                </c:pt>
                <c:pt idx="2392">
                  <c:v>41946</c:v>
                </c:pt>
                <c:pt idx="2393">
                  <c:v>41947</c:v>
                </c:pt>
                <c:pt idx="2394">
                  <c:v>41948</c:v>
                </c:pt>
                <c:pt idx="2395">
                  <c:v>41949</c:v>
                </c:pt>
                <c:pt idx="2396">
                  <c:v>41955</c:v>
                </c:pt>
                <c:pt idx="2397">
                  <c:v>41960</c:v>
                </c:pt>
                <c:pt idx="2398">
                  <c:v>41961</c:v>
                </c:pt>
                <c:pt idx="2399">
                  <c:v>41968</c:v>
                </c:pt>
                <c:pt idx="2400">
                  <c:v>41969</c:v>
                </c:pt>
                <c:pt idx="2401">
                  <c:v>41970</c:v>
                </c:pt>
                <c:pt idx="2402">
                  <c:v>41971</c:v>
                </c:pt>
                <c:pt idx="2403">
                  <c:v>41978</c:v>
                </c:pt>
                <c:pt idx="2404">
                  <c:v>41981</c:v>
                </c:pt>
                <c:pt idx="2405">
                  <c:v>41989</c:v>
                </c:pt>
                <c:pt idx="2406">
                  <c:v>41993</c:v>
                </c:pt>
                <c:pt idx="2407">
                  <c:v>41996</c:v>
                </c:pt>
                <c:pt idx="2408">
                  <c:v>41997</c:v>
                </c:pt>
                <c:pt idx="2409">
                  <c:v>41998</c:v>
                </c:pt>
                <c:pt idx="2410">
                  <c:v>41999</c:v>
                </c:pt>
                <c:pt idx="2411">
                  <c:v>42003</c:v>
                </c:pt>
                <c:pt idx="2412">
                  <c:v>42004</c:v>
                </c:pt>
                <c:pt idx="2413">
                  <c:v>42005</c:v>
                </c:pt>
                <c:pt idx="2414">
                  <c:v>42006</c:v>
                </c:pt>
                <c:pt idx="2415">
                  <c:v>42009</c:v>
                </c:pt>
                <c:pt idx="2416">
                  <c:v>42010</c:v>
                </c:pt>
                <c:pt idx="2417">
                  <c:v>42011</c:v>
                </c:pt>
                <c:pt idx="2418">
                  <c:v>42016</c:v>
                </c:pt>
                <c:pt idx="2419">
                  <c:v>42018</c:v>
                </c:pt>
                <c:pt idx="2420">
                  <c:v>42020</c:v>
                </c:pt>
                <c:pt idx="2421">
                  <c:v>42024</c:v>
                </c:pt>
                <c:pt idx="2422">
                  <c:v>42025</c:v>
                </c:pt>
                <c:pt idx="2423">
                  <c:v>42026</c:v>
                </c:pt>
                <c:pt idx="2424">
                  <c:v>42030</c:v>
                </c:pt>
                <c:pt idx="2425">
                  <c:v>42031</c:v>
                </c:pt>
                <c:pt idx="2426">
                  <c:v>42032</c:v>
                </c:pt>
                <c:pt idx="2427">
                  <c:v>42033</c:v>
                </c:pt>
                <c:pt idx="2428">
                  <c:v>42034</c:v>
                </c:pt>
                <c:pt idx="2429">
                  <c:v>42037</c:v>
                </c:pt>
                <c:pt idx="2430">
                  <c:v>42038</c:v>
                </c:pt>
                <c:pt idx="2431">
                  <c:v>42039</c:v>
                </c:pt>
                <c:pt idx="2432">
                  <c:v>42040</c:v>
                </c:pt>
                <c:pt idx="2433">
                  <c:v>42041</c:v>
                </c:pt>
                <c:pt idx="2434">
                  <c:v>42043</c:v>
                </c:pt>
                <c:pt idx="2435">
                  <c:v>42045</c:v>
                </c:pt>
                <c:pt idx="2436">
                  <c:v>42046</c:v>
                </c:pt>
                <c:pt idx="2437">
                  <c:v>42047</c:v>
                </c:pt>
                <c:pt idx="2438">
                  <c:v>42048</c:v>
                </c:pt>
                <c:pt idx="2439">
                  <c:v>42051</c:v>
                </c:pt>
                <c:pt idx="2440">
                  <c:v>42052</c:v>
                </c:pt>
                <c:pt idx="2441">
                  <c:v>42055</c:v>
                </c:pt>
                <c:pt idx="2442">
                  <c:v>42058</c:v>
                </c:pt>
                <c:pt idx="2443">
                  <c:v>42059</c:v>
                </c:pt>
                <c:pt idx="2444">
                  <c:v>42060</c:v>
                </c:pt>
                <c:pt idx="2445">
                  <c:v>42061</c:v>
                </c:pt>
                <c:pt idx="2446">
                  <c:v>42062</c:v>
                </c:pt>
                <c:pt idx="2447">
                  <c:v>42066</c:v>
                </c:pt>
                <c:pt idx="2448">
                  <c:v>42067</c:v>
                </c:pt>
                <c:pt idx="2449">
                  <c:v>42069</c:v>
                </c:pt>
                <c:pt idx="2450">
                  <c:v>42074</c:v>
                </c:pt>
                <c:pt idx="2451">
                  <c:v>42075</c:v>
                </c:pt>
                <c:pt idx="2452">
                  <c:v>42080</c:v>
                </c:pt>
                <c:pt idx="2453">
                  <c:v>42083</c:v>
                </c:pt>
                <c:pt idx="2454">
                  <c:v>42087</c:v>
                </c:pt>
                <c:pt idx="2455">
                  <c:v>42093</c:v>
                </c:pt>
                <c:pt idx="2456">
                  <c:v>42094</c:v>
                </c:pt>
                <c:pt idx="2457">
                  <c:v>42097</c:v>
                </c:pt>
                <c:pt idx="2458">
                  <c:v>42100</c:v>
                </c:pt>
                <c:pt idx="2459">
                  <c:v>42101</c:v>
                </c:pt>
                <c:pt idx="2460">
                  <c:v>42102</c:v>
                </c:pt>
                <c:pt idx="2461">
                  <c:v>42103</c:v>
                </c:pt>
                <c:pt idx="2462">
                  <c:v>42104</c:v>
                </c:pt>
                <c:pt idx="2463">
                  <c:v>42108</c:v>
                </c:pt>
                <c:pt idx="2464">
                  <c:v>42109</c:v>
                </c:pt>
                <c:pt idx="2465">
                  <c:v>42111</c:v>
                </c:pt>
                <c:pt idx="2466">
                  <c:v>42114</c:v>
                </c:pt>
                <c:pt idx="2467">
                  <c:v>42115</c:v>
                </c:pt>
                <c:pt idx="2468">
                  <c:v>42116</c:v>
                </c:pt>
                <c:pt idx="2469">
                  <c:v>42117</c:v>
                </c:pt>
                <c:pt idx="2470">
                  <c:v>42118</c:v>
                </c:pt>
                <c:pt idx="2471">
                  <c:v>42121</c:v>
                </c:pt>
                <c:pt idx="2472">
                  <c:v>42122</c:v>
                </c:pt>
                <c:pt idx="2473">
                  <c:v>42123</c:v>
                </c:pt>
                <c:pt idx="2474">
                  <c:v>42124</c:v>
                </c:pt>
                <c:pt idx="2475">
                  <c:v>42125</c:v>
                </c:pt>
                <c:pt idx="2476">
                  <c:v>42131</c:v>
                </c:pt>
                <c:pt idx="2477">
                  <c:v>42132</c:v>
                </c:pt>
                <c:pt idx="2478">
                  <c:v>42136</c:v>
                </c:pt>
                <c:pt idx="2479">
                  <c:v>42137</c:v>
                </c:pt>
                <c:pt idx="2480">
                  <c:v>42138</c:v>
                </c:pt>
                <c:pt idx="2481">
                  <c:v>42140</c:v>
                </c:pt>
                <c:pt idx="2482">
                  <c:v>42142</c:v>
                </c:pt>
                <c:pt idx="2483">
                  <c:v>42143</c:v>
                </c:pt>
                <c:pt idx="2484">
                  <c:v>42146</c:v>
                </c:pt>
                <c:pt idx="2485">
                  <c:v>42150</c:v>
                </c:pt>
                <c:pt idx="2486">
                  <c:v>42154</c:v>
                </c:pt>
                <c:pt idx="2487">
                  <c:v>42157</c:v>
                </c:pt>
                <c:pt idx="2488">
                  <c:v>42158</c:v>
                </c:pt>
                <c:pt idx="2489">
                  <c:v>42159</c:v>
                </c:pt>
                <c:pt idx="2490">
                  <c:v>42164</c:v>
                </c:pt>
                <c:pt idx="2491">
                  <c:v>42165</c:v>
                </c:pt>
                <c:pt idx="2492">
                  <c:v>42166</c:v>
                </c:pt>
                <c:pt idx="2493">
                  <c:v>42168</c:v>
                </c:pt>
                <c:pt idx="2494">
                  <c:v>42170</c:v>
                </c:pt>
                <c:pt idx="2495">
                  <c:v>42172</c:v>
                </c:pt>
                <c:pt idx="2496">
                  <c:v>42173</c:v>
                </c:pt>
                <c:pt idx="2497">
                  <c:v>42175</c:v>
                </c:pt>
                <c:pt idx="2498">
                  <c:v>42178</c:v>
                </c:pt>
                <c:pt idx="2499">
                  <c:v>42180</c:v>
                </c:pt>
                <c:pt idx="2500">
                  <c:v>42182</c:v>
                </c:pt>
                <c:pt idx="2501">
                  <c:v>42184</c:v>
                </c:pt>
                <c:pt idx="2502">
                  <c:v>42185</c:v>
                </c:pt>
                <c:pt idx="2503">
                  <c:v>42186</c:v>
                </c:pt>
                <c:pt idx="2504">
                  <c:v>42187</c:v>
                </c:pt>
                <c:pt idx="2505">
                  <c:v>42191</c:v>
                </c:pt>
                <c:pt idx="2506">
                  <c:v>42192</c:v>
                </c:pt>
                <c:pt idx="2507">
                  <c:v>42201</c:v>
                </c:pt>
                <c:pt idx="2508">
                  <c:v>42205</c:v>
                </c:pt>
                <c:pt idx="2509">
                  <c:v>42206</c:v>
                </c:pt>
                <c:pt idx="2510">
                  <c:v>42210</c:v>
                </c:pt>
                <c:pt idx="2511">
                  <c:v>42212</c:v>
                </c:pt>
                <c:pt idx="2512">
                  <c:v>42216</c:v>
                </c:pt>
                <c:pt idx="2513">
                  <c:v>42220</c:v>
                </c:pt>
                <c:pt idx="2514">
                  <c:v>42221</c:v>
                </c:pt>
                <c:pt idx="2515">
                  <c:v>42226</c:v>
                </c:pt>
                <c:pt idx="2516">
                  <c:v>42227</c:v>
                </c:pt>
                <c:pt idx="2517">
                  <c:v>42228</c:v>
                </c:pt>
                <c:pt idx="2518">
                  <c:v>42229</c:v>
                </c:pt>
                <c:pt idx="2519">
                  <c:v>42230</c:v>
                </c:pt>
                <c:pt idx="2520">
                  <c:v>42232</c:v>
                </c:pt>
                <c:pt idx="2521">
                  <c:v>42234</c:v>
                </c:pt>
                <c:pt idx="2522">
                  <c:v>42235</c:v>
                </c:pt>
                <c:pt idx="2523">
                  <c:v>42236</c:v>
                </c:pt>
                <c:pt idx="2524">
                  <c:v>42237</c:v>
                </c:pt>
                <c:pt idx="2525">
                  <c:v>42243</c:v>
                </c:pt>
                <c:pt idx="2526">
                  <c:v>42244</c:v>
                </c:pt>
                <c:pt idx="2527">
                  <c:v>42247</c:v>
                </c:pt>
                <c:pt idx="2528">
                  <c:v>42248</c:v>
                </c:pt>
                <c:pt idx="2529">
                  <c:v>42249</c:v>
                </c:pt>
                <c:pt idx="2530">
                  <c:v>42251</c:v>
                </c:pt>
                <c:pt idx="2531">
                  <c:v>42255</c:v>
                </c:pt>
                <c:pt idx="2532">
                  <c:v>42261</c:v>
                </c:pt>
                <c:pt idx="2533">
                  <c:v>42266</c:v>
                </c:pt>
                <c:pt idx="2534">
                  <c:v>42269</c:v>
                </c:pt>
                <c:pt idx="2535">
                  <c:v>42270</c:v>
                </c:pt>
                <c:pt idx="2536">
                  <c:v>42275</c:v>
                </c:pt>
                <c:pt idx="2537">
                  <c:v>42276</c:v>
                </c:pt>
                <c:pt idx="2538">
                  <c:v>42277</c:v>
                </c:pt>
                <c:pt idx="2539">
                  <c:v>42282</c:v>
                </c:pt>
                <c:pt idx="2540">
                  <c:v>42287</c:v>
                </c:pt>
                <c:pt idx="2541">
                  <c:v>42290</c:v>
                </c:pt>
                <c:pt idx="2542">
                  <c:v>42294</c:v>
                </c:pt>
                <c:pt idx="2543">
                  <c:v>42298</c:v>
                </c:pt>
                <c:pt idx="2544">
                  <c:v>42301</c:v>
                </c:pt>
                <c:pt idx="2545">
                  <c:v>42305</c:v>
                </c:pt>
                <c:pt idx="2546">
                  <c:v>42307</c:v>
                </c:pt>
                <c:pt idx="2547">
                  <c:v>42308</c:v>
                </c:pt>
                <c:pt idx="2548">
                  <c:v>42311</c:v>
                </c:pt>
                <c:pt idx="2549">
                  <c:v>42313</c:v>
                </c:pt>
                <c:pt idx="2550">
                  <c:v>42315</c:v>
                </c:pt>
                <c:pt idx="2551">
                  <c:v>42318</c:v>
                </c:pt>
                <c:pt idx="2552">
                  <c:v>42319</c:v>
                </c:pt>
                <c:pt idx="2553">
                  <c:v>42320</c:v>
                </c:pt>
                <c:pt idx="2554">
                  <c:v>42325</c:v>
                </c:pt>
                <c:pt idx="2555">
                  <c:v>42326</c:v>
                </c:pt>
                <c:pt idx="2556">
                  <c:v>42327</c:v>
                </c:pt>
                <c:pt idx="2557">
                  <c:v>42329</c:v>
                </c:pt>
                <c:pt idx="2558">
                  <c:v>42332</c:v>
                </c:pt>
                <c:pt idx="2559">
                  <c:v>42336</c:v>
                </c:pt>
                <c:pt idx="2560">
                  <c:v>42343</c:v>
                </c:pt>
                <c:pt idx="2561">
                  <c:v>42346</c:v>
                </c:pt>
                <c:pt idx="2562">
                  <c:v>42347</c:v>
                </c:pt>
                <c:pt idx="2563">
                  <c:v>42350</c:v>
                </c:pt>
                <c:pt idx="2564">
                  <c:v>42353</c:v>
                </c:pt>
                <c:pt idx="2565">
                  <c:v>42354</c:v>
                </c:pt>
                <c:pt idx="2566">
                  <c:v>42357</c:v>
                </c:pt>
                <c:pt idx="2567">
                  <c:v>42362</c:v>
                </c:pt>
                <c:pt idx="2568">
                  <c:v>42363</c:v>
                </c:pt>
                <c:pt idx="2569">
                  <c:v>42366</c:v>
                </c:pt>
                <c:pt idx="2570">
                  <c:v>42367</c:v>
                </c:pt>
                <c:pt idx="2571">
                  <c:v>42368</c:v>
                </c:pt>
                <c:pt idx="2572">
                  <c:v>42369</c:v>
                </c:pt>
                <c:pt idx="2573">
                  <c:v>42370</c:v>
                </c:pt>
                <c:pt idx="2574">
                  <c:v>42373</c:v>
                </c:pt>
                <c:pt idx="2575">
                  <c:v>42375</c:v>
                </c:pt>
                <c:pt idx="2576">
                  <c:v>42376</c:v>
                </c:pt>
                <c:pt idx="2577">
                  <c:v>42381</c:v>
                </c:pt>
                <c:pt idx="2578">
                  <c:v>42382</c:v>
                </c:pt>
                <c:pt idx="2579">
                  <c:v>42383</c:v>
                </c:pt>
                <c:pt idx="2580">
                  <c:v>42384</c:v>
                </c:pt>
                <c:pt idx="2581">
                  <c:v>42387</c:v>
                </c:pt>
                <c:pt idx="2582">
                  <c:v>42388</c:v>
                </c:pt>
                <c:pt idx="2583">
                  <c:v>42389</c:v>
                </c:pt>
                <c:pt idx="2584">
                  <c:v>42390</c:v>
                </c:pt>
                <c:pt idx="2585">
                  <c:v>42392</c:v>
                </c:pt>
                <c:pt idx="2586">
                  <c:v>42394</c:v>
                </c:pt>
                <c:pt idx="2587">
                  <c:v>42395</c:v>
                </c:pt>
                <c:pt idx="2588">
                  <c:v>42397</c:v>
                </c:pt>
                <c:pt idx="2589">
                  <c:v>42402</c:v>
                </c:pt>
                <c:pt idx="2590">
                  <c:v>42403</c:v>
                </c:pt>
                <c:pt idx="2591">
                  <c:v>42405</c:v>
                </c:pt>
                <c:pt idx="2592">
                  <c:v>42409</c:v>
                </c:pt>
                <c:pt idx="2593">
                  <c:v>42410</c:v>
                </c:pt>
                <c:pt idx="2594">
                  <c:v>42411</c:v>
                </c:pt>
                <c:pt idx="2595">
                  <c:v>42412</c:v>
                </c:pt>
                <c:pt idx="2596">
                  <c:v>42416</c:v>
                </c:pt>
                <c:pt idx="2597">
                  <c:v>42417</c:v>
                </c:pt>
                <c:pt idx="2598">
                  <c:v>42418</c:v>
                </c:pt>
                <c:pt idx="2599">
                  <c:v>42419</c:v>
                </c:pt>
                <c:pt idx="2600">
                  <c:v>42423</c:v>
                </c:pt>
                <c:pt idx="2601">
                  <c:v>42424</c:v>
                </c:pt>
                <c:pt idx="2602">
                  <c:v>42425</c:v>
                </c:pt>
                <c:pt idx="2603">
                  <c:v>42426</c:v>
                </c:pt>
                <c:pt idx="2604">
                  <c:v>42430</c:v>
                </c:pt>
                <c:pt idx="2605">
                  <c:v>42433</c:v>
                </c:pt>
                <c:pt idx="2606">
                  <c:v>42437</c:v>
                </c:pt>
                <c:pt idx="2607">
                  <c:v>42438</c:v>
                </c:pt>
                <c:pt idx="2608">
                  <c:v>42443</c:v>
                </c:pt>
                <c:pt idx="2609">
                  <c:v>42444</c:v>
                </c:pt>
                <c:pt idx="2610">
                  <c:v>42445</c:v>
                </c:pt>
                <c:pt idx="2611">
                  <c:v>42446</c:v>
                </c:pt>
                <c:pt idx="2612">
                  <c:v>42447</c:v>
                </c:pt>
                <c:pt idx="2613">
                  <c:v>42451</c:v>
                </c:pt>
                <c:pt idx="2614">
                  <c:v>42453</c:v>
                </c:pt>
                <c:pt idx="2615">
                  <c:v>42454</c:v>
                </c:pt>
                <c:pt idx="2616">
                  <c:v>42457</c:v>
                </c:pt>
                <c:pt idx="2617">
                  <c:v>42458</c:v>
                </c:pt>
                <c:pt idx="2618">
                  <c:v>42460</c:v>
                </c:pt>
                <c:pt idx="2619">
                  <c:v>42461</c:v>
                </c:pt>
                <c:pt idx="2620">
                  <c:v>42465</c:v>
                </c:pt>
                <c:pt idx="2621">
                  <c:v>42466</c:v>
                </c:pt>
                <c:pt idx="2622">
                  <c:v>42468</c:v>
                </c:pt>
                <c:pt idx="2623">
                  <c:v>42472</c:v>
                </c:pt>
                <c:pt idx="2624">
                  <c:v>42473</c:v>
                </c:pt>
                <c:pt idx="2625">
                  <c:v>42479</c:v>
                </c:pt>
              </c:numCache>
            </c:numRef>
          </c:xVal>
          <c:yVal>
            <c:numRef>
              <c:f>List3!$B$2:$B$2627</c:f>
              <c:numCache>
                <c:formatCode>General</c:formatCode>
                <c:ptCount val="2626"/>
                <c:pt idx="0">
                  <c:v>126</c:v>
                </c:pt>
                <c:pt idx="1">
                  <c:v>286</c:v>
                </c:pt>
                <c:pt idx="2">
                  <c:v>230</c:v>
                </c:pt>
                <c:pt idx="3">
                  <c:v>295</c:v>
                </c:pt>
                <c:pt idx="4">
                  <c:v>150</c:v>
                </c:pt>
                <c:pt idx="5">
                  <c:v>130</c:v>
                </c:pt>
                <c:pt idx="6">
                  <c:v>147</c:v>
                </c:pt>
                <c:pt idx="7">
                  <c:v>146</c:v>
                </c:pt>
                <c:pt idx="8">
                  <c:v>185</c:v>
                </c:pt>
                <c:pt idx="9">
                  <c:v>139</c:v>
                </c:pt>
                <c:pt idx="10">
                  <c:v>117</c:v>
                </c:pt>
                <c:pt idx="11">
                  <c:v>212</c:v>
                </c:pt>
                <c:pt idx="12">
                  <c:v>164</c:v>
                </c:pt>
                <c:pt idx="13">
                  <c:v>122</c:v>
                </c:pt>
                <c:pt idx="14">
                  <c:v>183</c:v>
                </c:pt>
                <c:pt idx="15">
                  <c:v>180</c:v>
                </c:pt>
                <c:pt idx="16">
                  <c:v>195</c:v>
                </c:pt>
                <c:pt idx="17">
                  <c:v>145</c:v>
                </c:pt>
                <c:pt idx="18">
                  <c:v>104</c:v>
                </c:pt>
                <c:pt idx="19">
                  <c:v>188</c:v>
                </c:pt>
                <c:pt idx="20">
                  <c:v>230</c:v>
                </c:pt>
                <c:pt idx="21">
                  <c:v>186</c:v>
                </c:pt>
                <c:pt idx="22">
                  <c:v>150</c:v>
                </c:pt>
                <c:pt idx="23">
                  <c:v>99</c:v>
                </c:pt>
                <c:pt idx="24">
                  <c:v>188</c:v>
                </c:pt>
                <c:pt idx="25">
                  <c:v>188</c:v>
                </c:pt>
                <c:pt idx="26">
                  <c:v>177</c:v>
                </c:pt>
                <c:pt idx="27">
                  <c:v>123</c:v>
                </c:pt>
                <c:pt idx="28">
                  <c:v>201</c:v>
                </c:pt>
                <c:pt idx="29">
                  <c:v>188</c:v>
                </c:pt>
                <c:pt idx="30">
                  <c:v>196</c:v>
                </c:pt>
                <c:pt idx="31">
                  <c:v>243</c:v>
                </c:pt>
                <c:pt idx="32">
                  <c:v>175</c:v>
                </c:pt>
                <c:pt idx="33">
                  <c:v>233</c:v>
                </c:pt>
                <c:pt idx="34">
                  <c:v>153</c:v>
                </c:pt>
                <c:pt idx="35">
                  <c:v>147</c:v>
                </c:pt>
                <c:pt idx="36">
                  <c:v>207</c:v>
                </c:pt>
                <c:pt idx="37">
                  <c:v>178</c:v>
                </c:pt>
                <c:pt idx="38">
                  <c:v>239</c:v>
                </c:pt>
                <c:pt idx="39">
                  <c:v>146</c:v>
                </c:pt>
                <c:pt idx="40">
                  <c:v>187</c:v>
                </c:pt>
                <c:pt idx="41">
                  <c:v>197</c:v>
                </c:pt>
                <c:pt idx="42">
                  <c:v>154</c:v>
                </c:pt>
                <c:pt idx="43">
                  <c:v>125</c:v>
                </c:pt>
                <c:pt idx="44">
                  <c:v>178</c:v>
                </c:pt>
                <c:pt idx="45">
                  <c:v>153</c:v>
                </c:pt>
                <c:pt idx="46">
                  <c:v>256</c:v>
                </c:pt>
                <c:pt idx="47">
                  <c:v>179</c:v>
                </c:pt>
                <c:pt idx="48">
                  <c:v>193</c:v>
                </c:pt>
                <c:pt idx="49">
                  <c:v>225</c:v>
                </c:pt>
                <c:pt idx="50">
                  <c:v>229</c:v>
                </c:pt>
                <c:pt idx="51">
                  <c:v>249</c:v>
                </c:pt>
                <c:pt idx="52">
                  <c:v>166</c:v>
                </c:pt>
                <c:pt idx="53">
                  <c:v>220</c:v>
                </c:pt>
                <c:pt idx="54">
                  <c:v>192</c:v>
                </c:pt>
                <c:pt idx="55">
                  <c:v>297</c:v>
                </c:pt>
                <c:pt idx="56">
                  <c:v>147</c:v>
                </c:pt>
                <c:pt idx="57">
                  <c:v>174</c:v>
                </c:pt>
                <c:pt idx="58">
                  <c:v>140</c:v>
                </c:pt>
                <c:pt idx="59">
                  <c:v>222</c:v>
                </c:pt>
                <c:pt idx="60">
                  <c:v>257</c:v>
                </c:pt>
                <c:pt idx="61">
                  <c:v>177</c:v>
                </c:pt>
                <c:pt idx="62">
                  <c:v>236</c:v>
                </c:pt>
                <c:pt idx="63">
                  <c:v>239</c:v>
                </c:pt>
                <c:pt idx="64">
                  <c:v>293</c:v>
                </c:pt>
                <c:pt idx="65">
                  <c:v>143</c:v>
                </c:pt>
                <c:pt idx="66">
                  <c:v>220</c:v>
                </c:pt>
                <c:pt idx="67">
                  <c:v>249</c:v>
                </c:pt>
                <c:pt idx="68">
                  <c:v>242</c:v>
                </c:pt>
                <c:pt idx="69">
                  <c:v>221</c:v>
                </c:pt>
                <c:pt idx="70">
                  <c:v>160</c:v>
                </c:pt>
                <c:pt idx="71">
                  <c:v>240</c:v>
                </c:pt>
                <c:pt idx="72">
                  <c:v>256</c:v>
                </c:pt>
                <c:pt idx="73">
                  <c:v>207</c:v>
                </c:pt>
                <c:pt idx="74">
                  <c:v>205</c:v>
                </c:pt>
                <c:pt idx="75">
                  <c:v>157</c:v>
                </c:pt>
                <c:pt idx="76">
                  <c:v>215</c:v>
                </c:pt>
                <c:pt idx="77">
                  <c:v>200</c:v>
                </c:pt>
                <c:pt idx="78">
                  <c:v>203</c:v>
                </c:pt>
                <c:pt idx="79">
                  <c:v>222</c:v>
                </c:pt>
                <c:pt idx="80">
                  <c:v>152</c:v>
                </c:pt>
                <c:pt idx="81">
                  <c:v>135</c:v>
                </c:pt>
                <c:pt idx="82">
                  <c:v>188</c:v>
                </c:pt>
                <c:pt idx="83">
                  <c:v>195</c:v>
                </c:pt>
                <c:pt idx="84">
                  <c:v>239</c:v>
                </c:pt>
                <c:pt idx="85">
                  <c:v>175</c:v>
                </c:pt>
                <c:pt idx="86">
                  <c:v>229</c:v>
                </c:pt>
                <c:pt idx="87">
                  <c:v>193</c:v>
                </c:pt>
                <c:pt idx="88">
                  <c:v>191</c:v>
                </c:pt>
                <c:pt idx="89">
                  <c:v>218</c:v>
                </c:pt>
                <c:pt idx="90">
                  <c:v>241</c:v>
                </c:pt>
                <c:pt idx="91">
                  <c:v>164</c:v>
                </c:pt>
                <c:pt idx="92">
                  <c:v>197</c:v>
                </c:pt>
                <c:pt idx="93">
                  <c:v>202</c:v>
                </c:pt>
                <c:pt idx="94">
                  <c:v>219</c:v>
                </c:pt>
                <c:pt idx="95">
                  <c:v>166</c:v>
                </c:pt>
                <c:pt idx="96">
                  <c:v>147</c:v>
                </c:pt>
                <c:pt idx="97">
                  <c:v>218</c:v>
                </c:pt>
                <c:pt idx="98">
                  <c:v>193</c:v>
                </c:pt>
                <c:pt idx="99">
                  <c:v>213</c:v>
                </c:pt>
                <c:pt idx="100">
                  <c:v>223</c:v>
                </c:pt>
                <c:pt idx="101">
                  <c:v>152</c:v>
                </c:pt>
                <c:pt idx="102">
                  <c:v>215</c:v>
                </c:pt>
                <c:pt idx="103">
                  <c:v>202</c:v>
                </c:pt>
                <c:pt idx="104">
                  <c:v>178</c:v>
                </c:pt>
                <c:pt idx="105">
                  <c:v>205</c:v>
                </c:pt>
                <c:pt idx="106">
                  <c:v>266</c:v>
                </c:pt>
                <c:pt idx="107">
                  <c:v>166</c:v>
                </c:pt>
                <c:pt idx="108">
                  <c:v>140</c:v>
                </c:pt>
                <c:pt idx="109">
                  <c:v>179</c:v>
                </c:pt>
                <c:pt idx="110">
                  <c:v>215</c:v>
                </c:pt>
                <c:pt idx="111">
                  <c:v>250</c:v>
                </c:pt>
                <c:pt idx="112">
                  <c:v>145</c:v>
                </c:pt>
                <c:pt idx="113">
                  <c:v>215</c:v>
                </c:pt>
                <c:pt idx="114">
                  <c:v>195</c:v>
                </c:pt>
                <c:pt idx="115">
                  <c:v>195</c:v>
                </c:pt>
                <c:pt idx="116">
                  <c:v>207</c:v>
                </c:pt>
                <c:pt idx="117">
                  <c:v>220</c:v>
                </c:pt>
                <c:pt idx="118">
                  <c:v>163</c:v>
                </c:pt>
                <c:pt idx="119">
                  <c:v>207</c:v>
                </c:pt>
                <c:pt idx="120">
                  <c:v>222</c:v>
                </c:pt>
                <c:pt idx="121">
                  <c:v>256</c:v>
                </c:pt>
                <c:pt idx="122">
                  <c:v>233</c:v>
                </c:pt>
                <c:pt idx="123">
                  <c:v>139</c:v>
                </c:pt>
                <c:pt idx="124">
                  <c:v>246</c:v>
                </c:pt>
                <c:pt idx="125">
                  <c:v>231</c:v>
                </c:pt>
                <c:pt idx="126">
                  <c:v>150</c:v>
                </c:pt>
                <c:pt idx="127">
                  <c:v>259</c:v>
                </c:pt>
                <c:pt idx="128">
                  <c:v>237</c:v>
                </c:pt>
                <c:pt idx="129">
                  <c:v>166</c:v>
                </c:pt>
                <c:pt idx="130">
                  <c:v>242</c:v>
                </c:pt>
                <c:pt idx="131">
                  <c:v>263</c:v>
                </c:pt>
                <c:pt idx="132">
                  <c:v>159</c:v>
                </c:pt>
                <c:pt idx="133">
                  <c:v>242</c:v>
                </c:pt>
                <c:pt idx="134">
                  <c:v>224</c:v>
                </c:pt>
                <c:pt idx="135">
                  <c:v>164</c:v>
                </c:pt>
                <c:pt idx="136">
                  <c:v>146</c:v>
                </c:pt>
                <c:pt idx="137">
                  <c:v>261</c:v>
                </c:pt>
                <c:pt idx="138">
                  <c:v>234</c:v>
                </c:pt>
                <c:pt idx="139">
                  <c:v>255</c:v>
                </c:pt>
                <c:pt idx="140">
                  <c:v>247</c:v>
                </c:pt>
                <c:pt idx="141">
                  <c:v>256</c:v>
                </c:pt>
                <c:pt idx="142">
                  <c:v>301</c:v>
                </c:pt>
                <c:pt idx="143">
                  <c:v>298</c:v>
                </c:pt>
                <c:pt idx="144">
                  <c:v>250</c:v>
                </c:pt>
                <c:pt idx="145">
                  <c:v>330</c:v>
                </c:pt>
                <c:pt idx="146">
                  <c:v>337</c:v>
                </c:pt>
                <c:pt idx="147">
                  <c:v>224</c:v>
                </c:pt>
                <c:pt idx="148">
                  <c:v>171</c:v>
                </c:pt>
                <c:pt idx="149">
                  <c:v>232</c:v>
                </c:pt>
                <c:pt idx="150">
                  <c:v>243</c:v>
                </c:pt>
                <c:pt idx="151">
                  <c:v>175</c:v>
                </c:pt>
                <c:pt idx="152">
                  <c:v>138</c:v>
                </c:pt>
                <c:pt idx="153">
                  <c:v>240</c:v>
                </c:pt>
                <c:pt idx="154">
                  <c:v>121</c:v>
                </c:pt>
                <c:pt idx="155">
                  <c:v>259</c:v>
                </c:pt>
                <c:pt idx="156">
                  <c:v>223</c:v>
                </c:pt>
                <c:pt idx="157">
                  <c:v>223</c:v>
                </c:pt>
                <c:pt idx="158">
                  <c:v>236</c:v>
                </c:pt>
                <c:pt idx="159">
                  <c:v>145</c:v>
                </c:pt>
                <c:pt idx="160">
                  <c:v>131</c:v>
                </c:pt>
                <c:pt idx="161">
                  <c:v>261</c:v>
                </c:pt>
                <c:pt idx="162">
                  <c:v>192</c:v>
                </c:pt>
                <c:pt idx="163">
                  <c:v>227</c:v>
                </c:pt>
                <c:pt idx="164">
                  <c:v>240</c:v>
                </c:pt>
                <c:pt idx="165">
                  <c:v>176</c:v>
                </c:pt>
                <c:pt idx="166">
                  <c:v>154</c:v>
                </c:pt>
                <c:pt idx="167">
                  <c:v>263</c:v>
                </c:pt>
                <c:pt idx="168">
                  <c:v>212</c:v>
                </c:pt>
                <c:pt idx="169">
                  <c:v>275</c:v>
                </c:pt>
                <c:pt idx="170">
                  <c:v>154</c:v>
                </c:pt>
                <c:pt idx="171">
                  <c:v>137</c:v>
                </c:pt>
                <c:pt idx="172">
                  <c:v>246</c:v>
                </c:pt>
                <c:pt idx="173">
                  <c:v>251</c:v>
                </c:pt>
                <c:pt idx="174">
                  <c:v>152</c:v>
                </c:pt>
                <c:pt idx="175">
                  <c:v>226</c:v>
                </c:pt>
                <c:pt idx="176">
                  <c:v>271</c:v>
                </c:pt>
                <c:pt idx="177">
                  <c:v>247</c:v>
                </c:pt>
                <c:pt idx="178">
                  <c:v>150</c:v>
                </c:pt>
                <c:pt idx="179">
                  <c:v>163</c:v>
                </c:pt>
                <c:pt idx="180">
                  <c:v>271</c:v>
                </c:pt>
                <c:pt idx="181">
                  <c:v>240</c:v>
                </c:pt>
                <c:pt idx="182">
                  <c:v>262</c:v>
                </c:pt>
                <c:pt idx="183">
                  <c:v>285</c:v>
                </c:pt>
                <c:pt idx="184">
                  <c:v>177</c:v>
                </c:pt>
                <c:pt idx="185">
                  <c:v>141</c:v>
                </c:pt>
                <c:pt idx="186">
                  <c:v>310</c:v>
                </c:pt>
                <c:pt idx="187">
                  <c:v>320</c:v>
                </c:pt>
                <c:pt idx="188">
                  <c:v>340</c:v>
                </c:pt>
                <c:pt idx="189">
                  <c:v>319</c:v>
                </c:pt>
                <c:pt idx="190">
                  <c:v>264</c:v>
                </c:pt>
                <c:pt idx="191">
                  <c:v>318</c:v>
                </c:pt>
                <c:pt idx="192">
                  <c:v>94</c:v>
                </c:pt>
                <c:pt idx="193">
                  <c:v>141</c:v>
                </c:pt>
                <c:pt idx="194">
                  <c:v>115</c:v>
                </c:pt>
                <c:pt idx="195">
                  <c:v>326</c:v>
                </c:pt>
                <c:pt idx="196">
                  <c:v>177</c:v>
                </c:pt>
                <c:pt idx="197">
                  <c:v>126</c:v>
                </c:pt>
                <c:pt idx="198">
                  <c:v>126</c:v>
                </c:pt>
                <c:pt idx="199">
                  <c:v>125</c:v>
                </c:pt>
                <c:pt idx="200">
                  <c:v>93</c:v>
                </c:pt>
                <c:pt idx="201">
                  <c:v>283</c:v>
                </c:pt>
                <c:pt idx="202">
                  <c:v>152</c:v>
                </c:pt>
                <c:pt idx="203">
                  <c:v>108</c:v>
                </c:pt>
                <c:pt idx="204">
                  <c:v>224</c:v>
                </c:pt>
                <c:pt idx="205">
                  <c:v>127</c:v>
                </c:pt>
                <c:pt idx="206">
                  <c:v>83</c:v>
                </c:pt>
                <c:pt idx="207">
                  <c:v>226</c:v>
                </c:pt>
                <c:pt idx="208">
                  <c:v>162</c:v>
                </c:pt>
                <c:pt idx="209">
                  <c:v>83</c:v>
                </c:pt>
                <c:pt idx="210">
                  <c:v>155</c:v>
                </c:pt>
                <c:pt idx="211">
                  <c:v>149</c:v>
                </c:pt>
                <c:pt idx="212">
                  <c:v>134</c:v>
                </c:pt>
                <c:pt idx="213">
                  <c:v>110</c:v>
                </c:pt>
                <c:pt idx="214">
                  <c:v>195</c:v>
                </c:pt>
                <c:pt idx="215">
                  <c:v>119</c:v>
                </c:pt>
                <c:pt idx="216">
                  <c:v>228</c:v>
                </c:pt>
                <c:pt idx="217">
                  <c:v>151</c:v>
                </c:pt>
                <c:pt idx="218">
                  <c:v>109</c:v>
                </c:pt>
                <c:pt idx="219">
                  <c:v>233</c:v>
                </c:pt>
                <c:pt idx="220">
                  <c:v>180</c:v>
                </c:pt>
                <c:pt idx="221">
                  <c:v>188</c:v>
                </c:pt>
                <c:pt idx="222">
                  <c:v>131</c:v>
                </c:pt>
                <c:pt idx="223">
                  <c:v>136</c:v>
                </c:pt>
                <c:pt idx="224">
                  <c:v>204</c:v>
                </c:pt>
                <c:pt idx="225">
                  <c:v>180</c:v>
                </c:pt>
                <c:pt idx="226">
                  <c:v>186</c:v>
                </c:pt>
                <c:pt idx="227">
                  <c:v>200</c:v>
                </c:pt>
                <c:pt idx="228">
                  <c:v>146</c:v>
                </c:pt>
                <c:pt idx="229">
                  <c:v>121</c:v>
                </c:pt>
                <c:pt idx="230">
                  <c:v>206</c:v>
                </c:pt>
                <c:pt idx="231">
                  <c:v>202</c:v>
                </c:pt>
                <c:pt idx="232">
                  <c:v>187</c:v>
                </c:pt>
                <c:pt idx="233">
                  <c:v>202</c:v>
                </c:pt>
                <c:pt idx="234">
                  <c:v>147</c:v>
                </c:pt>
                <c:pt idx="235">
                  <c:v>117</c:v>
                </c:pt>
                <c:pt idx="236">
                  <c:v>198</c:v>
                </c:pt>
                <c:pt idx="237">
                  <c:v>198</c:v>
                </c:pt>
                <c:pt idx="238">
                  <c:v>158</c:v>
                </c:pt>
                <c:pt idx="239">
                  <c:v>121</c:v>
                </c:pt>
                <c:pt idx="240">
                  <c:v>182</c:v>
                </c:pt>
                <c:pt idx="241">
                  <c:v>192</c:v>
                </c:pt>
                <c:pt idx="242">
                  <c:v>231</c:v>
                </c:pt>
                <c:pt idx="243">
                  <c:v>153</c:v>
                </c:pt>
                <c:pt idx="244">
                  <c:v>131</c:v>
                </c:pt>
                <c:pt idx="245">
                  <c:v>221</c:v>
                </c:pt>
                <c:pt idx="246">
                  <c:v>183</c:v>
                </c:pt>
                <c:pt idx="247">
                  <c:v>192</c:v>
                </c:pt>
                <c:pt idx="248">
                  <c:v>192</c:v>
                </c:pt>
                <c:pt idx="249">
                  <c:v>237</c:v>
                </c:pt>
                <c:pt idx="250">
                  <c:v>170</c:v>
                </c:pt>
                <c:pt idx="251">
                  <c:v>142</c:v>
                </c:pt>
                <c:pt idx="252">
                  <c:v>190</c:v>
                </c:pt>
                <c:pt idx="253">
                  <c:v>188</c:v>
                </c:pt>
                <c:pt idx="254">
                  <c:v>267</c:v>
                </c:pt>
                <c:pt idx="255">
                  <c:v>132</c:v>
                </c:pt>
                <c:pt idx="256">
                  <c:v>185</c:v>
                </c:pt>
                <c:pt idx="257">
                  <c:v>189</c:v>
                </c:pt>
                <c:pt idx="258">
                  <c:v>247</c:v>
                </c:pt>
                <c:pt idx="259">
                  <c:v>159</c:v>
                </c:pt>
                <c:pt idx="260">
                  <c:v>130</c:v>
                </c:pt>
                <c:pt idx="261">
                  <c:v>238</c:v>
                </c:pt>
                <c:pt idx="262">
                  <c:v>198</c:v>
                </c:pt>
                <c:pt idx="263">
                  <c:v>212</c:v>
                </c:pt>
                <c:pt idx="264">
                  <c:v>301</c:v>
                </c:pt>
                <c:pt idx="265">
                  <c:v>141</c:v>
                </c:pt>
                <c:pt idx="266">
                  <c:v>153</c:v>
                </c:pt>
                <c:pt idx="267">
                  <c:v>230</c:v>
                </c:pt>
                <c:pt idx="268">
                  <c:v>220</c:v>
                </c:pt>
                <c:pt idx="269">
                  <c:v>247</c:v>
                </c:pt>
                <c:pt idx="270">
                  <c:v>152</c:v>
                </c:pt>
                <c:pt idx="271">
                  <c:v>294</c:v>
                </c:pt>
                <c:pt idx="272">
                  <c:v>229</c:v>
                </c:pt>
                <c:pt idx="273">
                  <c:v>499</c:v>
                </c:pt>
                <c:pt idx="274">
                  <c:v>259</c:v>
                </c:pt>
                <c:pt idx="275">
                  <c:v>147</c:v>
                </c:pt>
                <c:pt idx="276">
                  <c:v>272</c:v>
                </c:pt>
                <c:pt idx="277">
                  <c:v>246</c:v>
                </c:pt>
                <c:pt idx="278">
                  <c:v>261</c:v>
                </c:pt>
                <c:pt idx="279">
                  <c:v>180</c:v>
                </c:pt>
                <c:pt idx="280">
                  <c:v>239</c:v>
                </c:pt>
                <c:pt idx="281">
                  <c:v>248</c:v>
                </c:pt>
                <c:pt idx="282">
                  <c:v>241</c:v>
                </c:pt>
                <c:pt idx="283">
                  <c:v>249</c:v>
                </c:pt>
                <c:pt idx="284">
                  <c:v>266</c:v>
                </c:pt>
                <c:pt idx="285">
                  <c:v>139</c:v>
                </c:pt>
                <c:pt idx="286">
                  <c:v>268</c:v>
                </c:pt>
                <c:pt idx="287">
                  <c:v>206</c:v>
                </c:pt>
                <c:pt idx="288">
                  <c:v>239</c:v>
                </c:pt>
                <c:pt idx="289">
                  <c:v>250</c:v>
                </c:pt>
                <c:pt idx="290">
                  <c:v>178</c:v>
                </c:pt>
                <c:pt idx="291">
                  <c:v>156</c:v>
                </c:pt>
                <c:pt idx="292">
                  <c:v>228</c:v>
                </c:pt>
                <c:pt idx="293">
                  <c:v>232</c:v>
                </c:pt>
                <c:pt idx="294">
                  <c:v>170</c:v>
                </c:pt>
                <c:pt idx="295">
                  <c:v>229</c:v>
                </c:pt>
                <c:pt idx="296">
                  <c:v>264</c:v>
                </c:pt>
                <c:pt idx="297">
                  <c:v>242</c:v>
                </c:pt>
                <c:pt idx="298">
                  <c:v>153</c:v>
                </c:pt>
                <c:pt idx="299">
                  <c:v>221</c:v>
                </c:pt>
                <c:pt idx="300">
                  <c:v>199</c:v>
                </c:pt>
                <c:pt idx="301">
                  <c:v>151</c:v>
                </c:pt>
                <c:pt idx="302">
                  <c:v>148</c:v>
                </c:pt>
                <c:pt idx="303">
                  <c:v>202</c:v>
                </c:pt>
                <c:pt idx="304">
                  <c:v>232</c:v>
                </c:pt>
                <c:pt idx="305">
                  <c:v>162</c:v>
                </c:pt>
                <c:pt idx="306">
                  <c:v>230</c:v>
                </c:pt>
                <c:pt idx="307">
                  <c:v>191</c:v>
                </c:pt>
                <c:pt idx="308">
                  <c:v>184</c:v>
                </c:pt>
                <c:pt idx="309">
                  <c:v>265</c:v>
                </c:pt>
                <c:pt idx="310">
                  <c:v>109</c:v>
                </c:pt>
                <c:pt idx="311">
                  <c:v>162</c:v>
                </c:pt>
                <c:pt idx="312">
                  <c:v>156</c:v>
                </c:pt>
                <c:pt idx="313">
                  <c:v>196</c:v>
                </c:pt>
                <c:pt idx="314">
                  <c:v>188</c:v>
                </c:pt>
                <c:pt idx="315">
                  <c:v>243</c:v>
                </c:pt>
                <c:pt idx="316">
                  <c:v>154</c:v>
                </c:pt>
                <c:pt idx="317">
                  <c:v>214</c:v>
                </c:pt>
                <c:pt idx="318">
                  <c:v>200</c:v>
                </c:pt>
                <c:pt idx="319">
                  <c:v>236</c:v>
                </c:pt>
                <c:pt idx="320">
                  <c:v>170</c:v>
                </c:pt>
                <c:pt idx="321">
                  <c:v>210</c:v>
                </c:pt>
                <c:pt idx="322">
                  <c:v>184</c:v>
                </c:pt>
                <c:pt idx="323">
                  <c:v>187</c:v>
                </c:pt>
                <c:pt idx="324">
                  <c:v>272</c:v>
                </c:pt>
                <c:pt idx="325">
                  <c:v>180</c:v>
                </c:pt>
                <c:pt idx="326">
                  <c:v>165</c:v>
                </c:pt>
                <c:pt idx="327">
                  <c:v>202</c:v>
                </c:pt>
                <c:pt idx="328">
                  <c:v>218</c:v>
                </c:pt>
                <c:pt idx="329">
                  <c:v>197</c:v>
                </c:pt>
                <c:pt idx="330">
                  <c:v>258</c:v>
                </c:pt>
                <c:pt idx="331">
                  <c:v>181</c:v>
                </c:pt>
                <c:pt idx="332">
                  <c:v>116</c:v>
                </c:pt>
                <c:pt idx="333">
                  <c:v>216</c:v>
                </c:pt>
                <c:pt idx="334">
                  <c:v>202</c:v>
                </c:pt>
                <c:pt idx="335">
                  <c:v>242</c:v>
                </c:pt>
                <c:pt idx="336">
                  <c:v>168</c:v>
                </c:pt>
                <c:pt idx="337">
                  <c:v>121</c:v>
                </c:pt>
                <c:pt idx="338">
                  <c:v>242</c:v>
                </c:pt>
                <c:pt idx="339">
                  <c:v>237</c:v>
                </c:pt>
                <c:pt idx="340">
                  <c:v>167</c:v>
                </c:pt>
                <c:pt idx="341">
                  <c:v>247</c:v>
                </c:pt>
                <c:pt idx="342">
                  <c:v>236</c:v>
                </c:pt>
                <c:pt idx="343">
                  <c:v>175</c:v>
                </c:pt>
                <c:pt idx="344">
                  <c:v>128</c:v>
                </c:pt>
                <c:pt idx="345">
                  <c:v>245</c:v>
                </c:pt>
                <c:pt idx="346">
                  <c:v>225</c:v>
                </c:pt>
                <c:pt idx="347">
                  <c:v>230</c:v>
                </c:pt>
                <c:pt idx="348">
                  <c:v>277</c:v>
                </c:pt>
                <c:pt idx="349">
                  <c:v>301</c:v>
                </c:pt>
                <c:pt idx="350">
                  <c:v>256</c:v>
                </c:pt>
                <c:pt idx="351">
                  <c:v>107</c:v>
                </c:pt>
                <c:pt idx="352">
                  <c:v>235</c:v>
                </c:pt>
                <c:pt idx="353">
                  <c:v>176</c:v>
                </c:pt>
                <c:pt idx="354">
                  <c:v>266</c:v>
                </c:pt>
                <c:pt idx="355">
                  <c:v>244</c:v>
                </c:pt>
                <c:pt idx="356">
                  <c:v>240</c:v>
                </c:pt>
                <c:pt idx="357">
                  <c:v>137</c:v>
                </c:pt>
                <c:pt idx="358">
                  <c:v>249</c:v>
                </c:pt>
                <c:pt idx="359">
                  <c:v>239</c:v>
                </c:pt>
                <c:pt idx="360">
                  <c:v>143</c:v>
                </c:pt>
                <c:pt idx="361">
                  <c:v>268</c:v>
                </c:pt>
                <c:pt idx="362">
                  <c:v>245</c:v>
                </c:pt>
                <c:pt idx="363">
                  <c:v>132</c:v>
                </c:pt>
                <c:pt idx="364">
                  <c:v>207</c:v>
                </c:pt>
                <c:pt idx="365">
                  <c:v>217</c:v>
                </c:pt>
                <c:pt idx="366">
                  <c:v>190</c:v>
                </c:pt>
                <c:pt idx="367">
                  <c:v>232</c:v>
                </c:pt>
                <c:pt idx="368">
                  <c:v>263</c:v>
                </c:pt>
                <c:pt idx="369">
                  <c:v>212</c:v>
                </c:pt>
                <c:pt idx="370">
                  <c:v>281</c:v>
                </c:pt>
                <c:pt idx="371">
                  <c:v>150</c:v>
                </c:pt>
                <c:pt idx="372">
                  <c:v>231</c:v>
                </c:pt>
                <c:pt idx="373">
                  <c:v>259</c:v>
                </c:pt>
                <c:pt idx="374">
                  <c:v>148</c:v>
                </c:pt>
                <c:pt idx="375">
                  <c:v>238</c:v>
                </c:pt>
                <c:pt idx="376">
                  <c:v>269</c:v>
                </c:pt>
                <c:pt idx="377">
                  <c:v>293</c:v>
                </c:pt>
                <c:pt idx="378">
                  <c:v>166</c:v>
                </c:pt>
                <c:pt idx="379">
                  <c:v>446</c:v>
                </c:pt>
                <c:pt idx="380">
                  <c:v>290</c:v>
                </c:pt>
                <c:pt idx="381">
                  <c:v>258</c:v>
                </c:pt>
                <c:pt idx="382">
                  <c:v>278</c:v>
                </c:pt>
                <c:pt idx="383">
                  <c:v>163</c:v>
                </c:pt>
                <c:pt idx="384">
                  <c:v>300</c:v>
                </c:pt>
                <c:pt idx="385">
                  <c:v>247</c:v>
                </c:pt>
                <c:pt idx="386">
                  <c:v>240</c:v>
                </c:pt>
                <c:pt idx="387">
                  <c:v>240</c:v>
                </c:pt>
                <c:pt idx="388">
                  <c:v>248</c:v>
                </c:pt>
                <c:pt idx="389">
                  <c:v>170</c:v>
                </c:pt>
                <c:pt idx="390">
                  <c:v>248</c:v>
                </c:pt>
                <c:pt idx="391">
                  <c:v>253</c:v>
                </c:pt>
                <c:pt idx="392">
                  <c:v>313</c:v>
                </c:pt>
                <c:pt idx="393">
                  <c:v>236</c:v>
                </c:pt>
                <c:pt idx="394">
                  <c:v>262</c:v>
                </c:pt>
                <c:pt idx="395">
                  <c:v>137</c:v>
                </c:pt>
                <c:pt idx="396">
                  <c:v>280</c:v>
                </c:pt>
                <c:pt idx="397">
                  <c:v>320</c:v>
                </c:pt>
                <c:pt idx="398">
                  <c:v>229</c:v>
                </c:pt>
                <c:pt idx="399">
                  <c:v>133</c:v>
                </c:pt>
                <c:pt idx="400">
                  <c:v>99</c:v>
                </c:pt>
                <c:pt idx="401">
                  <c:v>79</c:v>
                </c:pt>
                <c:pt idx="402">
                  <c:v>123</c:v>
                </c:pt>
                <c:pt idx="403">
                  <c:v>114</c:v>
                </c:pt>
                <c:pt idx="404">
                  <c:v>205</c:v>
                </c:pt>
                <c:pt idx="405">
                  <c:v>122</c:v>
                </c:pt>
                <c:pt idx="406">
                  <c:v>164</c:v>
                </c:pt>
                <c:pt idx="407">
                  <c:v>129</c:v>
                </c:pt>
                <c:pt idx="408">
                  <c:v>137</c:v>
                </c:pt>
                <c:pt idx="409">
                  <c:v>232</c:v>
                </c:pt>
                <c:pt idx="410">
                  <c:v>272</c:v>
                </c:pt>
                <c:pt idx="411">
                  <c:v>128</c:v>
                </c:pt>
                <c:pt idx="412">
                  <c:v>106</c:v>
                </c:pt>
                <c:pt idx="413">
                  <c:v>261</c:v>
                </c:pt>
                <c:pt idx="414">
                  <c:v>110</c:v>
                </c:pt>
                <c:pt idx="415">
                  <c:v>83</c:v>
                </c:pt>
                <c:pt idx="416">
                  <c:v>146</c:v>
                </c:pt>
                <c:pt idx="417">
                  <c:v>188</c:v>
                </c:pt>
                <c:pt idx="418">
                  <c:v>133</c:v>
                </c:pt>
                <c:pt idx="419">
                  <c:v>127</c:v>
                </c:pt>
                <c:pt idx="420">
                  <c:v>157</c:v>
                </c:pt>
                <c:pt idx="421">
                  <c:v>87</c:v>
                </c:pt>
                <c:pt idx="422">
                  <c:v>151</c:v>
                </c:pt>
                <c:pt idx="423">
                  <c:v>92</c:v>
                </c:pt>
                <c:pt idx="424">
                  <c:v>186</c:v>
                </c:pt>
                <c:pt idx="425">
                  <c:v>124</c:v>
                </c:pt>
                <c:pt idx="426">
                  <c:v>85</c:v>
                </c:pt>
                <c:pt idx="427">
                  <c:v>189</c:v>
                </c:pt>
                <c:pt idx="428">
                  <c:v>208</c:v>
                </c:pt>
                <c:pt idx="429">
                  <c:v>124</c:v>
                </c:pt>
                <c:pt idx="430">
                  <c:v>125</c:v>
                </c:pt>
                <c:pt idx="431">
                  <c:v>135</c:v>
                </c:pt>
                <c:pt idx="432">
                  <c:v>93</c:v>
                </c:pt>
                <c:pt idx="433">
                  <c:v>213</c:v>
                </c:pt>
                <c:pt idx="434">
                  <c:v>187</c:v>
                </c:pt>
                <c:pt idx="435">
                  <c:v>126</c:v>
                </c:pt>
                <c:pt idx="436">
                  <c:v>104</c:v>
                </c:pt>
                <c:pt idx="437">
                  <c:v>198</c:v>
                </c:pt>
                <c:pt idx="438">
                  <c:v>224</c:v>
                </c:pt>
                <c:pt idx="439">
                  <c:v>214</c:v>
                </c:pt>
                <c:pt idx="440">
                  <c:v>171</c:v>
                </c:pt>
                <c:pt idx="441">
                  <c:v>142</c:v>
                </c:pt>
                <c:pt idx="442">
                  <c:v>198</c:v>
                </c:pt>
                <c:pt idx="443">
                  <c:v>207</c:v>
                </c:pt>
                <c:pt idx="444">
                  <c:v>214</c:v>
                </c:pt>
                <c:pt idx="445">
                  <c:v>131</c:v>
                </c:pt>
                <c:pt idx="446">
                  <c:v>114</c:v>
                </c:pt>
                <c:pt idx="447">
                  <c:v>211</c:v>
                </c:pt>
                <c:pt idx="448">
                  <c:v>206</c:v>
                </c:pt>
                <c:pt idx="449">
                  <c:v>156</c:v>
                </c:pt>
                <c:pt idx="450">
                  <c:v>138</c:v>
                </c:pt>
                <c:pt idx="451">
                  <c:v>219</c:v>
                </c:pt>
                <c:pt idx="452">
                  <c:v>223</c:v>
                </c:pt>
                <c:pt idx="453">
                  <c:v>225</c:v>
                </c:pt>
                <c:pt idx="454">
                  <c:v>239</c:v>
                </c:pt>
                <c:pt idx="455">
                  <c:v>174</c:v>
                </c:pt>
                <c:pt idx="456">
                  <c:v>149</c:v>
                </c:pt>
                <c:pt idx="457">
                  <c:v>217</c:v>
                </c:pt>
                <c:pt idx="458">
                  <c:v>196</c:v>
                </c:pt>
                <c:pt idx="459">
                  <c:v>207</c:v>
                </c:pt>
                <c:pt idx="460">
                  <c:v>169</c:v>
                </c:pt>
                <c:pt idx="461">
                  <c:v>154</c:v>
                </c:pt>
                <c:pt idx="462">
                  <c:v>262</c:v>
                </c:pt>
                <c:pt idx="463">
                  <c:v>164</c:v>
                </c:pt>
                <c:pt idx="464">
                  <c:v>150</c:v>
                </c:pt>
                <c:pt idx="465">
                  <c:v>248</c:v>
                </c:pt>
                <c:pt idx="466">
                  <c:v>260</c:v>
                </c:pt>
                <c:pt idx="467">
                  <c:v>134</c:v>
                </c:pt>
                <c:pt idx="468">
                  <c:v>199</c:v>
                </c:pt>
                <c:pt idx="469">
                  <c:v>230</c:v>
                </c:pt>
                <c:pt idx="470">
                  <c:v>229</c:v>
                </c:pt>
                <c:pt idx="471">
                  <c:v>241</c:v>
                </c:pt>
                <c:pt idx="472">
                  <c:v>149</c:v>
                </c:pt>
                <c:pt idx="473">
                  <c:v>237</c:v>
                </c:pt>
                <c:pt idx="474">
                  <c:v>259</c:v>
                </c:pt>
                <c:pt idx="475">
                  <c:v>162</c:v>
                </c:pt>
                <c:pt idx="476">
                  <c:v>151</c:v>
                </c:pt>
                <c:pt idx="477">
                  <c:v>237</c:v>
                </c:pt>
                <c:pt idx="478">
                  <c:v>239</c:v>
                </c:pt>
                <c:pt idx="479">
                  <c:v>168</c:v>
                </c:pt>
                <c:pt idx="480">
                  <c:v>167</c:v>
                </c:pt>
                <c:pt idx="481">
                  <c:v>229</c:v>
                </c:pt>
                <c:pt idx="482">
                  <c:v>248</c:v>
                </c:pt>
                <c:pt idx="483">
                  <c:v>175</c:v>
                </c:pt>
                <c:pt idx="484">
                  <c:v>229</c:v>
                </c:pt>
                <c:pt idx="485">
                  <c:v>237</c:v>
                </c:pt>
                <c:pt idx="486">
                  <c:v>228</c:v>
                </c:pt>
                <c:pt idx="487">
                  <c:v>245</c:v>
                </c:pt>
                <c:pt idx="488">
                  <c:v>164</c:v>
                </c:pt>
                <c:pt idx="489">
                  <c:v>229</c:v>
                </c:pt>
                <c:pt idx="490">
                  <c:v>238</c:v>
                </c:pt>
                <c:pt idx="491">
                  <c:v>246</c:v>
                </c:pt>
                <c:pt idx="492">
                  <c:v>243</c:v>
                </c:pt>
                <c:pt idx="493">
                  <c:v>174</c:v>
                </c:pt>
                <c:pt idx="494">
                  <c:v>140</c:v>
                </c:pt>
                <c:pt idx="495">
                  <c:v>248</c:v>
                </c:pt>
                <c:pt idx="496">
                  <c:v>252</c:v>
                </c:pt>
                <c:pt idx="497">
                  <c:v>252</c:v>
                </c:pt>
                <c:pt idx="498">
                  <c:v>138</c:v>
                </c:pt>
                <c:pt idx="499">
                  <c:v>178</c:v>
                </c:pt>
                <c:pt idx="500">
                  <c:v>126</c:v>
                </c:pt>
                <c:pt idx="501">
                  <c:v>240</c:v>
                </c:pt>
                <c:pt idx="502">
                  <c:v>214</c:v>
                </c:pt>
                <c:pt idx="503">
                  <c:v>241</c:v>
                </c:pt>
                <c:pt idx="504">
                  <c:v>152</c:v>
                </c:pt>
                <c:pt idx="505">
                  <c:v>157</c:v>
                </c:pt>
                <c:pt idx="506">
                  <c:v>216</c:v>
                </c:pt>
                <c:pt idx="507">
                  <c:v>158</c:v>
                </c:pt>
                <c:pt idx="508">
                  <c:v>146</c:v>
                </c:pt>
                <c:pt idx="509">
                  <c:v>198</c:v>
                </c:pt>
                <c:pt idx="510">
                  <c:v>209</c:v>
                </c:pt>
                <c:pt idx="511">
                  <c:v>212</c:v>
                </c:pt>
                <c:pt idx="512">
                  <c:v>189</c:v>
                </c:pt>
                <c:pt idx="513">
                  <c:v>201</c:v>
                </c:pt>
                <c:pt idx="514">
                  <c:v>208</c:v>
                </c:pt>
                <c:pt idx="515">
                  <c:v>171</c:v>
                </c:pt>
                <c:pt idx="516">
                  <c:v>180</c:v>
                </c:pt>
                <c:pt idx="517">
                  <c:v>200</c:v>
                </c:pt>
                <c:pt idx="518">
                  <c:v>192</c:v>
                </c:pt>
                <c:pt idx="519">
                  <c:v>154</c:v>
                </c:pt>
                <c:pt idx="520">
                  <c:v>202</c:v>
                </c:pt>
                <c:pt idx="521">
                  <c:v>223</c:v>
                </c:pt>
                <c:pt idx="522">
                  <c:v>219</c:v>
                </c:pt>
                <c:pt idx="523">
                  <c:v>263</c:v>
                </c:pt>
                <c:pt idx="524">
                  <c:v>173</c:v>
                </c:pt>
                <c:pt idx="525">
                  <c:v>166</c:v>
                </c:pt>
                <c:pt idx="526">
                  <c:v>201</c:v>
                </c:pt>
                <c:pt idx="527">
                  <c:v>222</c:v>
                </c:pt>
                <c:pt idx="528">
                  <c:v>227</c:v>
                </c:pt>
                <c:pt idx="529">
                  <c:v>154</c:v>
                </c:pt>
                <c:pt idx="530">
                  <c:v>202</c:v>
                </c:pt>
                <c:pt idx="531">
                  <c:v>188</c:v>
                </c:pt>
                <c:pt idx="532">
                  <c:v>204</c:v>
                </c:pt>
                <c:pt idx="533">
                  <c:v>249</c:v>
                </c:pt>
                <c:pt idx="534">
                  <c:v>139</c:v>
                </c:pt>
                <c:pt idx="535">
                  <c:v>266</c:v>
                </c:pt>
                <c:pt idx="536">
                  <c:v>251</c:v>
                </c:pt>
                <c:pt idx="537">
                  <c:v>236</c:v>
                </c:pt>
                <c:pt idx="538">
                  <c:v>158</c:v>
                </c:pt>
                <c:pt idx="539">
                  <c:v>262</c:v>
                </c:pt>
                <c:pt idx="540">
                  <c:v>258</c:v>
                </c:pt>
                <c:pt idx="541">
                  <c:v>243</c:v>
                </c:pt>
                <c:pt idx="542">
                  <c:v>262</c:v>
                </c:pt>
                <c:pt idx="543">
                  <c:v>285</c:v>
                </c:pt>
                <c:pt idx="544">
                  <c:v>266</c:v>
                </c:pt>
                <c:pt idx="545">
                  <c:v>181</c:v>
                </c:pt>
                <c:pt idx="546">
                  <c:v>147</c:v>
                </c:pt>
                <c:pt idx="547">
                  <c:v>238</c:v>
                </c:pt>
                <c:pt idx="548">
                  <c:v>234</c:v>
                </c:pt>
                <c:pt idx="549">
                  <c:v>262</c:v>
                </c:pt>
                <c:pt idx="550">
                  <c:v>265</c:v>
                </c:pt>
                <c:pt idx="551">
                  <c:v>174</c:v>
                </c:pt>
                <c:pt idx="552">
                  <c:v>270</c:v>
                </c:pt>
                <c:pt idx="553">
                  <c:v>252</c:v>
                </c:pt>
                <c:pt idx="554">
                  <c:v>233</c:v>
                </c:pt>
                <c:pt idx="555">
                  <c:v>230</c:v>
                </c:pt>
                <c:pt idx="556">
                  <c:v>234</c:v>
                </c:pt>
                <c:pt idx="557">
                  <c:v>165</c:v>
                </c:pt>
                <c:pt idx="558">
                  <c:v>294</c:v>
                </c:pt>
                <c:pt idx="559">
                  <c:v>311</c:v>
                </c:pt>
                <c:pt idx="560">
                  <c:v>232</c:v>
                </c:pt>
                <c:pt idx="561">
                  <c:v>265</c:v>
                </c:pt>
                <c:pt idx="562">
                  <c:v>174</c:v>
                </c:pt>
                <c:pt idx="563">
                  <c:v>268</c:v>
                </c:pt>
                <c:pt idx="564">
                  <c:v>253</c:v>
                </c:pt>
                <c:pt idx="565">
                  <c:v>233</c:v>
                </c:pt>
                <c:pt idx="566">
                  <c:v>288</c:v>
                </c:pt>
                <c:pt idx="567">
                  <c:v>144</c:v>
                </c:pt>
                <c:pt idx="568">
                  <c:v>235</c:v>
                </c:pt>
                <c:pt idx="569">
                  <c:v>302</c:v>
                </c:pt>
                <c:pt idx="570">
                  <c:v>232</c:v>
                </c:pt>
                <c:pt idx="571">
                  <c:v>135</c:v>
                </c:pt>
                <c:pt idx="572">
                  <c:v>263</c:v>
                </c:pt>
                <c:pt idx="573">
                  <c:v>235</c:v>
                </c:pt>
                <c:pt idx="574">
                  <c:v>140</c:v>
                </c:pt>
                <c:pt idx="575">
                  <c:v>149</c:v>
                </c:pt>
                <c:pt idx="576">
                  <c:v>241</c:v>
                </c:pt>
                <c:pt idx="577">
                  <c:v>214</c:v>
                </c:pt>
                <c:pt idx="578">
                  <c:v>200</c:v>
                </c:pt>
                <c:pt idx="579">
                  <c:v>226</c:v>
                </c:pt>
                <c:pt idx="580">
                  <c:v>245</c:v>
                </c:pt>
                <c:pt idx="581">
                  <c:v>186</c:v>
                </c:pt>
                <c:pt idx="582">
                  <c:v>187</c:v>
                </c:pt>
                <c:pt idx="583">
                  <c:v>300</c:v>
                </c:pt>
                <c:pt idx="584">
                  <c:v>254</c:v>
                </c:pt>
                <c:pt idx="585">
                  <c:v>156</c:v>
                </c:pt>
                <c:pt idx="586">
                  <c:v>119</c:v>
                </c:pt>
                <c:pt idx="587">
                  <c:v>202</c:v>
                </c:pt>
                <c:pt idx="588">
                  <c:v>306</c:v>
                </c:pt>
                <c:pt idx="589">
                  <c:v>142</c:v>
                </c:pt>
                <c:pt idx="590">
                  <c:v>256</c:v>
                </c:pt>
                <c:pt idx="591">
                  <c:v>254</c:v>
                </c:pt>
                <c:pt idx="592">
                  <c:v>167</c:v>
                </c:pt>
                <c:pt idx="593">
                  <c:v>309</c:v>
                </c:pt>
                <c:pt idx="594">
                  <c:v>242</c:v>
                </c:pt>
                <c:pt idx="595">
                  <c:v>311</c:v>
                </c:pt>
                <c:pt idx="596">
                  <c:v>252</c:v>
                </c:pt>
                <c:pt idx="597">
                  <c:v>177</c:v>
                </c:pt>
                <c:pt idx="598">
                  <c:v>260</c:v>
                </c:pt>
                <c:pt idx="599">
                  <c:v>264</c:v>
                </c:pt>
                <c:pt idx="600">
                  <c:v>285</c:v>
                </c:pt>
                <c:pt idx="601">
                  <c:v>343</c:v>
                </c:pt>
                <c:pt idx="602">
                  <c:v>166</c:v>
                </c:pt>
                <c:pt idx="603">
                  <c:v>252</c:v>
                </c:pt>
                <c:pt idx="604">
                  <c:v>243</c:v>
                </c:pt>
                <c:pt idx="605">
                  <c:v>450</c:v>
                </c:pt>
                <c:pt idx="606">
                  <c:v>307</c:v>
                </c:pt>
                <c:pt idx="607">
                  <c:v>117</c:v>
                </c:pt>
                <c:pt idx="608">
                  <c:v>117</c:v>
                </c:pt>
                <c:pt idx="609">
                  <c:v>149</c:v>
                </c:pt>
                <c:pt idx="610">
                  <c:v>120</c:v>
                </c:pt>
                <c:pt idx="611">
                  <c:v>201</c:v>
                </c:pt>
                <c:pt idx="612">
                  <c:v>147</c:v>
                </c:pt>
                <c:pt idx="613">
                  <c:v>130</c:v>
                </c:pt>
                <c:pt idx="614">
                  <c:v>209</c:v>
                </c:pt>
                <c:pt idx="615">
                  <c:v>205</c:v>
                </c:pt>
                <c:pt idx="616">
                  <c:v>141</c:v>
                </c:pt>
                <c:pt idx="617">
                  <c:v>144</c:v>
                </c:pt>
                <c:pt idx="618">
                  <c:v>223</c:v>
                </c:pt>
                <c:pt idx="619">
                  <c:v>130</c:v>
                </c:pt>
                <c:pt idx="620">
                  <c:v>100</c:v>
                </c:pt>
                <c:pt idx="621">
                  <c:v>127</c:v>
                </c:pt>
                <c:pt idx="622">
                  <c:v>85</c:v>
                </c:pt>
                <c:pt idx="623">
                  <c:v>331</c:v>
                </c:pt>
                <c:pt idx="624">
                  <c:v>273</c:v>
                </c:pt>
                <c:pt idx="625">
                  <c:v>168</c:v>
                </c:pt>
                <c:pt idx="626">
                  <c:v>138</c:v>
                </c:pt>
                <c:pt idx="627">
                  <c:v>433</c:v>
                </c:pt>
                <c:pt idx="628">
                  <c:v>241</c:v>
                </c:pt>
                <c:pt idx="629">
                  <c:v>163</c:v>
                </c:pt>
                <c:pt idx="630">
                  <c:v>139</c:v>
                </c:pt>
                <c:pt idx="631">
                  <c:v>132</c:v>
                </c:pt>
                <c:pt idx="632">
                  <c:v>137</c:v>
                </c:pt>
                <c:pt idx="633">
                  <c:v>202</c:v>
                </c:pt>
                <c:pt idx="634">
                  <c:v>147</c:v>
                </c:pt>
                <c:pt idx="635">
                  <c:v>99</c:v>
                </c:pt>
                <c:pt idx="636">
                  <c:v>214</c:v>
                </c:pt>
                <c:pt idx="637">
                  <c:v>210</c:v>
                </c:pt>
                <c:pt idx="638">
                  <c:v>250</c:v>
                </c:pt>
                <c:pt idx="639">
                  <c:v>144</c:v>
                </c:pt>
                <c:pt idx="640">
                  <c:v>97</c:v>
                </c:pt>
                <c:pt idx="641">
                  <c:v>199</c:v>
                </c:pt>
                <c:pt idx="642">
                  <c:v>176</c:v>
                </c:pt>
                <c:pt idx="643">
                  <c:v>140</c:v>
                </c:pt>
                <c:pt idx="644">
                  <c:v>196</c:v>
                </c:pt>
                <c:pt idx="645">
                  <c:v>206</c:v>
                </c:pt>
                <c:pt idx="646">
                  <c:v>223</c:v>
                </c:pt>
                <c:pt idx="647">
                  <c:v>201</c:v>
                </c:pt>
                <c:pt idx="648">
                  <c:v>157</c:v>
                </c:pt>
                <c:pt idx="649">
                  <c:v>146</c:v>
                </c:pt>
                <c:pt idx="650">
                  <c:v>212</c:v>
                </c:pt>
                <c:pt idx="651">
                  <c:v>204</c:v>
                </c:pt>
                <c:pt idx="652">
                  <c:v>221</c:v>
                </c:pt>
                <c:pt idx="653">
                  <c:v>132</c:v>
                </c:pt>
                <c:pt idx="654">
                  <c:v>105</c:v>
                </c:pt>
                <c:pt idx="655">
                  <c:v>195</c:v>
                </c:pt>
                <c:pt idx="656">
                  <c:v>201</c:v>
                </c:pt>
                <c:pt idx="657">
                  <c:v>160</c:v>
                </c:pt>
                <c:pt idx="658">
                  <c:v>108</c:v>
                </c:pt>
                <c:pt idx="659">
                  <c:v>199</c:v>
                </c:pt>
                <c:pt idx="660">
                  <c:v>212</c:v>
                </c:pt>
                <c:pt idx="661">
                  <c:v>228</c:v>
                </c:pt>
                <c:pt idx="662">
                  <c:v>245</c:v>
                </c:pt>
                <c:pt idx="663">
                  <c:v>164</c:v>
                </c:pt>
                <c:pt idx="664">
                  <c:v>147</c:v>
                </c:pt>
                <c:pt idx="665">
                  <c:v>247</c:v>
                </c:pt>
                <c:pt idx="666">
                  <c:v>195</c:v>
                </c:pt>
                <c:pt idx="667">
                  <c:v>222</c:v>
                </c:pt>
                <c:pt idx="668">
                  <c:v>259</c:v>
                </c:pt>
                <c:pt idx="669">
                  <c:v>161</c:v>
                </c:pt>
                <c:pt idx="670">
                  <c:v>137</c:v>
                </c:pt>
                <c:pt idx="671">
                  <c:v>220</c:v>
                </c:pt>
                <c:pt idx="672">
                  <c:v>270</c:v>
                </c:pt>
                <c:pt idx="673">
                  <c:v>151</c:v>
                </c:pt>
                <c:pt idx="674">
                  <c:v>269</c:v>
                </c:pt>
                <c:pt idx="675">
                  <c:v>280</c:v>
                </c:pt>
                <c:pt idx="676">
                  <c:v>259</c:v>
                </c:pt>
                <c:pt idx="677">
                  <c:v>276</c:v>
                </c:pt>
                <c:pt idx="678">
                  <c:v>158</c:v>
                </c:pt>
                <c:pt idx="679">
                  <c:v>238</c:v>
                </c:pt>
                <c:pt idx="680">
                  <c:v>266</c:v>
                </c:pt>
                <c:pt idx="681">
                  <c:v>150</c:v>
                </c:pt>
                <c:pt idx="682">
                  <c:v>213</c:v>
                </c:pt>
                <c:pt idx="683">
                  <c:v>255</c:v>
                </c:pt>
                <c:pt idx="684">
                  <c:v>173</c:v>
                </c:pt>
                <c:pt idx="685">
                  <c:v>239</c:v>
                </c:pt>
                <c:pt idx="686">
                  <c:v>268</c:v>
                </c:pt>
                <c:pt idx="687">
                  <c:v>290</c:v>
                </c:pt>
                <c:pt idx="688">
                  <c:v>259</c:v>
                </c:pt>
                <c:pt idx="689">
                  <c:v>158</c:v>
                </c:pt>
                <c:pt idx="690">
                  <c:v>248</c:v>
                </c:pt>
                <c:pt idx="691">
                  <c:v>234</c:v>
                </c:pt>
                <c:pt idx="692">
                  <c:v>240</c:v>
                </c:pt>
                <c:pt idx="693">
                  <c:v>284</c:v>
                </c:pt>
                <c:pt idx="694">
                  <c:v>173</c:v>
                </c:pt>
                <c:pt idx="695">
                  <c:v>179</c:v>
                </c:pt>
                <c:pt idx="696">
                  <c:v>294</c:v>
                </c:pt>
                <c:pt idx="697">
                  <c:v>270</c:v>
                </c:pt>
                <c:pt idx="698">
                  <c:v>248</c:v>
                </c:pt>
                <c:pt idx="699">
                  <c:v>276</c:v>
                </c:pt>
                <c:pt idx="700">
                  <c:v>179</c:v>
                </c:pt>
                <c:pt idx="701">
                  <c:v>264</c:v>
                </c:pt>
                <c:pt idx="702">
                  <c:v>239</c:v>
                </c:pt>
                <c:pt idx="703">
                  <c:v>234</c:v>
                </c:pt>
                <c:pt idx="704">
                  <c:v>266</c:v>
                </c:pt>
                <c:pt idx="705">
                  <c:v>189</c:v>
                </c:pt>
                <c:pt idx="706">
                  <c:v>143</c:v>
                </c:pt>
                <c:pt idx="707">
                  <c:v>248</c:v>
                </c:pt>
                <c:pt idx="708">
                  <c:v>271</c:v>
                </c:pt>
                <c:pt idx="709">
                  <c:v>171</c:v>
                </c:pt>
                <c:pt idx="710">
                  <c:v>170</c:v>
                </c:pt>
                <c:pt idx="711">
                  <c:v>226</c:v>
                </c:pt>
                <c:pt idx="712">
                  <c:v>149</c:v>
                </c:pt>
                <c:pt idx="713">
                  <c:v>217</c:v>
                </c:pt>
                <c:pt idx="714">
                  <c:v>217</c:v>
                </c:pt>
                <c:pt idx="715">
                  <c:v>230</c:v>
                </c:pt>
                <c:pt idx="716">
                  <c:v>255</c:v>
                </c:pt>
                <c:pt idx="717">
                  <c:v>187</c:v>
                </c:pt>
                <c:pt idx="718">
                  <c:v>244</c:v>
                </c:pt>
                <c:pt idx="719">
                  <c:v>206</c:v>
                </c:pt>
                <c:pt idx="720">
                  <c:v>166</c:v>
                </c:pt>
                <c:pt idx="721">
                  <c:v>145</c:v>
                </c:pt>
                <c:pt idx="722">
                  <c:v>246</c:v>
                </c:pt>
                <c:pt idx="723">
                  <c:v>232</c:v>
                </c:pt>
                <c:pt idx="724">
                  <c:v>216</c:v>
                </c:pt>
                <c:pt idx="725">
                  <c:v>246</c:v>
                </c:pt>
                <c:pt idx="726">
                  <c:v>182</c:v>
                </c:pt>
                <c:pt idx="727">
                  <c:v>162</c:v>
                </c:pt>
                <c:pt idx="728">
                  <c:v>222</c:v>
                </c:pt>
                <c:pt idx="729">
                  <c:v>216</c:v>
                </c:pt>
                <c:pt idx="730">
                  <c:v>250</c:v>
                </c:pt>
                <c:pt idx="731">
                  <c:v>192</c:v>
                </c:pt>
                <c:pt idx="732">
                  <c:v>163</c:v>
                </c:pt>
                <c:pt idx="733">
                  <c:v>232</c:v>
                </c:pt>
                <c:pt idx="734">
                  <c:v>201</c:v>
                </c:pt>
                <c:pt idx="735">
                  <c:v>203</c:v>
                </c:pt>
                <c:pt idx="736">
                  <c:v>190</c:v>
                </c:pt>
                <c:pt idx="737">
                  <c:v>159</c:v>
                </c:pt>
                <c:pt idx="738">
                  <c:v>210</c:v>
                </c:pt>
                <c:pt idx="739">
                  <c:v>200</c:v>
                </c:pt>
                <c:pt idx="740">
                  <c:v>221</c:v>
                </c:pt>
                <c:pt idx="741">
                  <c:v>220</c:v>
                </c:pt>
                <c:pt idx="742">
                  <c:v>223</c:v>
                </c:pt>
                <c:pt idx="743">
                  <c:v>229</c:v>
                </c:pt>
                <c:pt idx="744">
                  <c:v>149</c:v>
                </c:pt>
                <c:pt idx="745">
                  <c:v>0</c:v>
                </c:pt>
                <c:pt idx="746">
                  <c:v>224</c:v>
                </c:pt>
                <c:pt idx="747">
                  <c:v>217</c:v>
                </c:pt>
                <c:pt idx="748">
                  <c:v>223</c:v>
                </c:pt>
                <c:pt idx="749">
                  <c:v>368</c:v>
                </c:pt>
                <c:pt idx="750">
                  <c:v>121</c:v>
                </c:pt>
                <c:pt idx="751">
                  <c:v>248</c:v>
                </c:pt>
                <c:pt idx="752">
                  <c:v>246</c:v>
                </c:pt>
                <c:pt idx="753">
                  <c:v>174</c:v>
                </c:pt>
                <c:pt idx="754">
                  <c:v>263</c:v>
                </c:pt>
                <c:pt idx="755">
                  <c:v>245</c:v>
                </c:pt>
                <c:pt idx="756">
                  <c:v>387</c:v>
                </c:pt>
                <c:pt idx="757">
                  <c:v>296</c:v>
                </c:pt>
                <c:pt idx="758">
                  <c:v>251</c:v>
                </c:pt>
                <c:pt idx="759">
                  <c:v>171</c:v>
                </c:pt>
                <c:pt idx="760">
                  <c:v>172</c:v>
                </c:pt>
                <c:pt idx="761">
                  <c:v>268</c:v>
                </c:pt>
                <c:pt idx="762">
                  <c:v>239</c:v>
                </c:pt>
                <c:pt idx="763">
                  <c:v>278</c:v>
                </c:pt>
                <c:pt idx="764">
                  <c:v>180</c:v>
                </c:pt>
                <c:pt idx="765">
                  <c:v>147</c:v>
                </c:pt>
                <c:pt idx="766">
                  <c:v>244</c:v>
                </c:pt>
                <c:pt idx="767">
                  <c:v>264</c:v>
                </c:pt>
                <c:pt idx="768">
                  <c:v>312</c:v>
                </c:pt>
                <c:pt idx="769">
                  <c:v>167</c:v>
                </c:pt>
                <c:pt idx="770">
                  <c:v>191</c:v>
                </c:pt>
                <c:pt idx="771">
                  <c:v>240</c:v>
                </c:pt>
                <c:pt idx="772">
                  <c:v>280</c:v>
                </c:pt>
                <c:pt idx="773">
                  <c:v>246</c:v>
                </c:pt>
                <c:pt idx="774">
                  <c:v>304</c:v>
                </c:pt>
                <c:pt idx="775">
                  <c:v>245</c:v>
                </c:pt>
                <c:pt idx="776">
                  <c:v>271</c:v>
                </c:pt>
                <c:pt idx="777">
                  <c:v>280</c:v>
                </c:pt>
                <c:pt idx="778">
                  <c:v>149</c:v>
                </c:pt>
                <c:pt idx="779">
                  <c:v>239</c:v>
                </c:pt>
                <c:pt idx="780">
                  <c:v>255</c:v>
                </c:pt>
                <c:pt idx="781">
                  <c:v>257</c:v>
                </c:pt>
                <c:pt idx="782">
                  <c:v>245</c:v>
                </c:pt>
                <c:pt idx="783">
                  <c:v>294</c:v>
                </c:pt>
                <c:pt idx="784">
                  <c:v>194</c:v>
                </c:pt>
                <c:pt idx="785">
                  <c:v>258</c:v>
                </c:pt>
                <c:pt idx="786">
                  <c:v>284</c:v>
                </c:pt>
                <c:pt idx="787">
                  <c:v>321</c:v>
                </c:pt>
                <c:pt idx="788">
                  <c:v>243</c:v>
                </c:pt>
                <c:pt idx="789">
                  <c:v>251</c:v>
                </c:pt>
                <c:pt idx="790">
                  <c:v>267</c:v>
                </c:pt>
                <c:pt idx="791">
                  <c:v>259</c:v>
                </c:pt>
                <c:pt idx="792">
                  <c:v>275</c:v>
                </c:pt>
                <c:pt idx="793">
                  <c:v>155</c:v>
                </c:pt>
                <c:pt idx="794">
                  <c:v>256</c:v>
                </c:pt>
                <c:pt idx="795">
                  <c:v>254</c:v>
                </c:pt>
                <c:pt idx="796">
                  <c:v>194</c:v>
                </c:pt>
                <c:pt idx="797">
                  <c:v>147</c:v>
                </c:pt>
                <c:pt idx="798">
                  <c:v>224</c:v>
                </c:pt>
                <c:pt idx="799">
                  <c:v>147</c:v>
                </c:pt>
                <c:pt idx="800">
                  <c:v>100</c:v>
                </c:pt>
                <c:pt idx="801">
                  <c:v>206</c:v>
                </c:pt>
                <c:pt idx="802">
                  <c:v>265</c:v>
                </c:pt>
                <c:pt idx="803">
                  <c:v>166</c:v>
                </c:pt>
                <c:pt idx="804">
                  <c:v>145</c:v>
                </c:pt>
                <c:pt idx="805">
                  <c:v>225</c:v>
                </c:pt>
                <c:pt idx="806">
                  <c:v>327</c:v>
                </c:pt>
                <c:pt idx="807">
                  <c:v>246</c:v>
                </c:pt>
                <c:pt idx="808">
                  <c:v>173</c:v>
                </c:pt>
                <c:pt idx="809">
                  <c:v>136</c:v>
                </c:pt>
                <c:pt idx="810">
                  <c:v>273</c:v>
                </c:pt>
                <c:pt idx="811">
                  <c:v>323</c:v>
                </c:pt>
                <c:pt idx="812">
                  <c:v>288</c:v>
                </c:pt>
                <c:pt idx="813">
                  <c:v>351</c:v>
                </c:pt>
                <c:pt idx="814">
                  <c:v>308</c:v>
                </c:pt>
                <c:pt idx="815">
                  <c:v>170</c:v>
                </c:pt>
                <c:pt idx="816">
                  <c:v>368</c:v>
                </c:pt>
                <c:pt idx="817">
                  <c:v>321</c:v>
                </c:pt>
                <c:pt idx="818">
                  <c:v>299</c:v>
                </c:pt>
                <c:pt idx="819">
                  <c:v>255</c:v>
                </c:pt>
                <c:pt idx="820">
                  <c:v>287</c:v>
                </c:pt>
                <c:pt idx="821">
                  <c:v>183</c:v>
                </c:pt>
                <c:pt idx="822">
                  <c:v>285</c:v>
                </c:pt>
                <c:pt idx="823">
                  <c:v>275</c:v>
                </c:pt>
                <c:pt idx="824">
                  <c:v>252</c:v>
                </c:pt>
                <c:pt idx="825">
                  <c:v>261</c:v>
                </c:pt>
                <c:pt idx="826">
                  <c:v>162</c:v>
                </c:pt>
                <c:pt idx="827">
                  <c:v>135</c:v>
                </c:pt>
                <c:pt idx="828">
                  <c:v>112</c:v>
                </c:pt>
                <c:pt idx="829">
                  <c:v>124</c:v>
                </c:pt>
                <c:pt idx="830">
                  <c:v>95</c:v>
                </c:pt>
                <c:pt idx="831">
                  <c:v>207</c:v>
                </c:pt>
                <c:pt idx="832">
                  <c:v>208</c:v>
                </c:pt>
                <c:pt idx="833">
                  <c:v>369</c:v>
                </c:pt>
                <c:pt idx="834">
                  <c:v>145</c:v>
                </c:pt>
                <c:pt idx="835">
                  <c:v>121</c:v>
                </c:pt>
                <c:pt idx="836">
                  <c:v>268</c:v>
                </c:pt>
                <c:pt idx="837">
                  <c:v>136</c:v>
                </c:pt>
                <c:pt idx="838">
                  <c:v>155</c:v>
                </c:pt>
                <c:pt idx="839">
                  <c:v>140</c:v>
                </c:pt>
                <c:pt idx="840">
                  <c:v>142</c:v>
                </c:pt>
                <c:pt idx="841">
                  <c:v>263</c:v>
                </c:pt>
                <c:pt idx="842">
                  <c:v>143</c:v>
                </c:pt>
                <c:pt idx="843">
                  <c:v>101</c:v>
                </c:pt>
                <c:pt idx="844">
                  <c:v>289</c:v>
                </c:pt>
                <c:pt idx="845">
                  <c:v>145</c:v>
                </c:pt>
                <c:pt idx="846">
                  <c:v>120</c:v>
                </c:pt>
                <c:pt idx="847">
                  <c:v>248</c:v>
                </c:pt>
                <c:pt idx="848">
                  <c:v>164</c:v>
                </c:pt>
                <c:pt idx="849">
                  <c:v>120</c:v>
                </c:pt>
                <c:pt idx="850">
                  <c:v>277</c:v>
                </c:pt>
                <c:pt idx="851">
                  <c:v>382</c:v>
                </c:pt>
                <c:pt idx="852">
                  <c:v>153</c:v>
                </c:pt>
                <c:pt idx="853">
                  <c:v>139</c:v>
                </c:pt>
                <c:pt idx="854">
                  <c:v>100</c:v>
                </c:pt>
                <c:pt idx="855">
                  <c:v>229</c:v>
                </c:pt>
                <c:pt idx="856">
                  <c:v>166</c:v>
                </c:pt>
                <c:pt idx="857">
                  <c:v>125</c:v>
                </c:pt>
                <c:pt idx="858">
                  <c:v>141</c:v>
                </c:pt>
                <c:pt idx="859">
                  <c:v>116</c:v>
                </c:pt>
                <c:pt idx="860">
                  <c:v>202</c:v>
                </c:pt>
                <c:pt idx="861">
                  <c:v>125</c:v>
                </c:pt>
                <c:pt idx="862">
                  <c:v>107</c:v>
                </c:pt>
                <c:pt idx="863">
                  <c:v>210</c:v>
                </c:pt>
                <c:pt idx="864">
                  <c:v>272</c:v>
                </c:pt>
                <c:pt idx="865">
                  <c:v>129</c:v>
                </c:pt>
                <c:pt idx="866">
                  <c:v>185</c:v>
                </c:pt>
                <c:pt idx="867">
                  <c:v>105</c:v>
                </c:pt>
                <c:pt idx="868">
                  <c:v>124</c:v>
                </c:pt>
                <c:pt idx="869">
                  <c:v>207</c:v>
                </c:pt>
                <c:pt idx="870">
                  <c:v>204</c:v>
                </c:pt>
                <c:pt idx="871">
                  <c:v>206</c:v>
                </c:pt>
                <c:pt idx="872">
                  <c:v>242</c:v>
                </c:pt>
                <c:pt idx="873">
                  <c:v>175</c:v>
                </c:pt>
                <c:pt idx="874">
                  <c:v>140</c:v>
                </c:pt>
                <c:pt idx="875">
                  <c:v>233</c:v>
                </c:pt>
                <c:pt idx="876">
                  <c:v>256</c:v>
                </c:pt>
                <c:pt idx="877">
                  <c:v>143</c:v>
                </c:pt>
                <c:pt idx="878">
                  <c:v>146</c:v>
                </c:pt>
                <c:pt idx="879">
                  <c:v>218</c:v>
                </c:pt>
                <c:pt idx="880">
                  <c:v>272</c:v>
                </c:pt>
                <c:pt idx="881">
                  <c:v>167</c:v>
                </c:pt>
                <c:pt idx="882">
                  <c:v>150</c:v>
                </c:pt>
                <c:pt idx="883">
                  <c:v>237</c:v>
                </c:pt>
                <c:pt idx="884">
                  <c:v>227</c:v>
                </c:pt>
                <c:pt idx="885">
                  <c:v>240</c:v>
                </c:pt>
                <c:pt idx="886">
                  <c:v>286</c:v>
                </c:pt>
                <c:pt idx="887">
                  <c:v>163</c:v>
                </c:pt>
                <c:pt idx="888">
                  <c:v>149</c:v>
                </c:pt>
                <c:pt idx="889">
                  <c:v>264</c:v>
                </c:pt>
                <c:pt idx="890">
                  <c:v>259</c:v>
                </c:pt>
                <c:pt idx="891">
                  <c:v>249</c:v>
                </c:pt>
                <c:pt idx="892">
                  <c:v>188</c:v>
                </c:pt>
                <c:pt idx="893">
                  <c:v>151</c:v>
                </c:pt>
                <c:pt idx="894">
                  <c:v>266</c:v>
                </c:pt>
                <c:pt idx="895">
                  <c:v>215</c:v>
                </c:pt>
                <c:pt idx="896">
                  <c:v>293</c:v>
                </c:pt>
                <c:pt idx="897">
                  <c:v>283</c:v>
                </c:pt>
                <c:pt idx="898">
                  <c:v>264</c:v>
                </c:pt>
                <c:pt idx="899">
                  <c:v>204</c:v>
                </c:pt>
                <c:pt idx="900">
                  <c:v>191</c:v>
                </c:pt>
                <c:pt idx="901">
                  <c:v>255</c:v>
                </c:pt>
                <c:pt idx="902">
                  <c:v>256</c:v>
                </c:pt>
                <c:pt idx="903">
                  <c:v>179</c:v>
                </c:pt>
                <c:pt idx="904">
                  <c:v>185</c:v>
                </c:pt>
                <c:pt idx="905">
                  <c:v>274</c:v>
                </c:pt>
                <c:pt idx="906">
                  <c:v>257</c:v>
                </c:pt>
                <c:pt idx="907">
                  <c:v>283</c:v>
                </c:pt>
                <c:pt idx="908">
                  <c:v>300</c:v>
                </c:pt>
                <c:pt idx="909">
                  <c:v>250</c:v>
                </c:pt>
                <c:pt idx="910">
                  <c:v>201</c:v>
                </c:pt>
                <c:pt idx="911">
                  <c:v>264</c:v>
                </c:pt>
                <c:pt idx="912">
                  <c:v>190</c:v>
                </c:pt>
                <c:pt idx="913">
                  <c:v>187</c:v>
                </c:pt>
                <c:pt idx="914">
                  <c:v>262</c:v>
                </c:pt>
                <c:pt idx="915">
                  <c:v>249</c:v>
                </c:pt>
                <c:pt idx="916">
                  <c:v>282</c:v>
                </c:pt>
                <c:pt idx="917">
                  <c:v>286</c:v>
                </c:pt>
                <c:pt idx="918">
                  <c:v>289</c:v>
                </c:pt>
                <c:pt idx="919">
                  <c:v>188</c:v>
                </c:pt>
                <c:pt idx="920">
                  <c:v>288</c:v>
                </c:pt>
                <c:pt idx="921">
                  <c:v>249</c:v>
                </c:pt>
                <c:pt idx="922">
                  <c:v>255</c:v>
                </c:pt>
                <c:pt idx="923">
                  <c:v>260</c:v>
                </c:pt>
                <c:pt idx="924">
                  <c:v>311</c:v>
                </c:pt>
                <c:pt idx="925">
                  <c:v>193</c:v>
                </c:pt>
                <c:pt idx="926">
                  <c:v>308</c:v>
                </c:pt>
                <c:pt idx="927">
                  <c:v>175</c:v>
                </c:pt>
                <c:pt idx="928">
                  <c:v>156</c:v>
                </c:pt>
                <c:pt idx="929">
                  <c:v>220</c:v>
                </c:pt>
                <c:pt idx="930">
                  <c:v>220</c:v>
                </c:pt>
                <c:pt idx="931">
                  <c:v>144</c:v>
                </c:pt>
                <c:pt idx="932">
                  <c:v>160</c:v>
                </c:pt>
                <c:pt idx="933">
                  <c:v>236</c:v>
                </c:pt>
                <c:pt idx="934">
                  <c:v>233</c:v>
                </c:pt>
                <c:pt idx="935">
                  <c:v>220</c:v>
                </c:pt>
                <c:pt idx="936">
                  <c:v>220</c:v>
                </c:pt>
                <c:pt idx="937">
                  <c:v>167</c:v>
                </c:pt>
                <c:pt idx="938">
                  <c:v>159</c:v>
                </c:pt>
                <c:pt idx="939">
                  <c:v>240</c:v>
                </c:pt>
                <c:pt idx="940">
                  <c:v>235</c:v>
                </c:pt>
                <c:pt idx="941">
                  <c:v>256</c:v>
                </c:pt>
                <c:pt idx="942">
                  <c:v>200</c:v>
                </c:pt>
                <c:pt idx="943">
                  <c:v>173</c:v>
                </c:pt>
                <c:pt idx="944">
                  <c:v>242</c:v>
                </c:pt>
                <c:pt idx="945">
                  <c:v>267</c:v>
                </c:pt>
                <c:pt idx="946">
                  <c:v>197</c:v>
                </c:pt>
                <c:pt idx="947">
                  <c:v>155</c:v>
                </c:pt>
                <c:pt idx="948">
                  <c:v>239</c:v>
                </c:pt>
                <c:pt idx="949">
                  <c:v>234</c:v>
                </c:pt>
                <c:pt idx="950">
                  <c:v>234</c:v>
                </c:pt>
                <c:pt idx="951">
                  <c:v>245</c:v>
                </c:pt>
                <c:pt idx="952">
                  <c:v>200</c:v>
                </c:pt>
                <c:pt idx="953">
                  <c:v>177</c:v>
                </c:pt>
                <c:pt idx="954">
                  <c:v>235</c:v>
                </c:pt>
                <c:pt idx="955">
                  <c:v>229</c:v>
                </c:pt>
                <c:pt idx="956">
                  <c:v>286</c:v>
                </c:pt>
                <c:pt idx="957">
                  <c:v>197</c:v>
                </c:pt>
                <c:pt idx="958">
                  <c:v>185</c:v>
                </c:pt>
                <c:pt idx="959">
                  <c:v>241</c:v>
                </c:pt>
                <c:pt idx="960">
                  <c:v>224</c:v>
                </c:pt>
                <c:pt idx="961">
                  <c:v>231</c:v>
                </c:pt>
                <c:pt idx="962">
                  <c:v>277</c:v>
                </c:pt>
                <c:pt idx="963">
                  <c:v>197</c:v>
                </c:pt>
                <c:pt idx="964">
                  <c:v>154</c:v>
                </c:pt>
                <c:pt idx="965">
                  <c:v>229</c:v>
                </c:pt>
                <c:pt idx="966">
                  <c:v>217</c:v>
                </c:pt>
                <c:pt idx="967">
                  <c:v>172</c:v>
                </c:pt>
                <c:pt idx="968">
                  <c:v>194</c:v>
                </c:pt>
                <c:pt idx="969">
                  <c:v>223</c:v>
                </c:pt>
                <c:pt idx="970">
                  <c:v>220</c:v>
                </c:pt>
                <c:pt idx="971">
                  <c:v>175</c:v>
                </c:pt>
                <c:pt idx="972">
                  <c:v>177</c:v>
                </c:pt>
                <c:pt idx="973">
                  <c:v>306</c:v>
                </c:pt>
                <c:pt idx="974">
                  <c:v>173</c:v>
                </c:pt>
                <c:pt idx="975">
                  <c:v>280</c:v>
                </c:pt>
                <c:pt idx="976">
                  <c:v>279</c:v>
                </c:pt>
                <c:pt idx="977">
                  <c:v>256</c:v>
                </c:pt>
                <c:pt idx="978">
                  <c:v>299</c:v>
                </c:pt>
                <c:pt idx="979">
                  <c:v>187</c:v>
                </c:pt>
                <c:pt idx="980">
                  <c:v>274</c:v>
                </c:pt>
                <c:pt idx="981">
                  <c:v>258</c:v>
                </c:pt>
                <c:pt idx="982">
                  <c:v>304</c:v>
                </c:pt>
                <c:pt idx="983">
                  <c:v>258</c:v>
                </c:pt>
                <c:pt idx="984">
                  <c:v>302</c:v>
                </c:pt>
                <c:pt idx="985">
                  <c:v>159</c:v>
                </c:pt>
                <c:pt idx="986">
                  <c:v>268</c:v>
                </c:pt>
                <c:pt idx="987">
                  <c:v>267</c:v>
                </c:pt>
                <c:pt idx="988">
                  <c:v>275</c:v>
                </c:pt>
                <c:pt idx="989">
                  <c:v>152</c:v>
                </c:pt>
                <c:pt idx="990">
                  <c:v>289</c:v>
                </c:pt>
                <c:pt idx="991">
                  <c:v>254</c:v>
                </c:pt>
                <c:pt idx="992">
                  <c:v>250</c:v>
                </c:pt>
                <c:pt idx="993">
                  <c:v>302</c:v>
                </c:pt>
                <c:pt idx="994">
                  <c:v>287</c:v>
                </c:pt>
                <c:pt idx="995">
                  <c:v>190</c:v>
                </c:pt>
                <c:pt idx="996">
                  <c:v>149</c:v>
                </c:pt>
                <c:pt idx="997">
                  <c:v>264</c:v>
                </c:pt>
                <c:pt idx="998">
                  <c:v>255</c:v>
                </c:pt>
                <c:pt idx="999">
                  <c:v>270</c:v>
                </c:pt>
                <c:pt idx="1000">
                  <c:v>332</c:v>
                </c:pt>
                <c:pt idx="1001">
                  <c:v>334</c:v>
                </c:pt>
                <c:pt idx="1002">
                  <c:v>229</c:v>
                </c:pt>
                <c:pt idx="1003">
                  <c:v>195</c:v>
                </c:pt>
                <c:pt idx="1004">
                  <c:v>271</c:v>
                </c:pt>
                <c:pt idx="1005">
                  <c:v>278</c:v>
                </c:pt>
                <c:pt idx="1006">
                  <c:v>264</c:v>
                </c:pt>
                <c:pt idx="1007">
                  <c:v>292</c:v>
                </c:pt>
                <c:pt idx="1008">
                  <c:v>180</c:v>
                </c:pt>
                <c:pt idx="1009">
                  <c:v>301</c:v>
                </c:pt>
                <c:pt idx="1010">
                  <c:v>271</c:v>
                </c:pt>
                <c:pt idx="1011">
                  <c:v>251</c:v>
                </c:pt>
                <c:pt idx="1012">
                  <c:v>286</c:v>
                </c:pt>
                <c:pt idx="1013">
                  <c:v>281</c:v>
                </c:pt>
                <c:pt idx="1014">
                  <c:v>167</c:v>
                </c:pt>
                <c:pt idx="1015">
                  <c:v>271</c:v>
                </c:pt>
                <c:pt idx="1016">
                  <c:v>273</c:v>
                </c:pt>
                <c:pt idx="1017">
                  <c:v>303</c:v>
                </c:pt>
                <c:pt idx="1018">
                  <c:v>172</c:v>
                </c:pt>
                <c:pt idx="1019">
                  <c:v>267</c:v>
                </c:pt>
                <c:pt idx="1020">
                  <c:v>247</c:v>
                </c:pt>
                <c:pt idx="1021">
                  <c:v>286</c:v>
                </c:pt>
                <c:pt idx="1022">
                  <c:v>175</c:v>
                </c:pt>
                <c:pt idx="1023">
                  <c:v>184</c:v>
                </c:pt>
                <c:pt idx="1024">
                  <c:v>259</c:v>
                </c:pt>
                <c:pt idx="1025">
                  <c:v>240</c:v>
                </c:pt>
                <c:pt idx="1026">
                  <c:v>263</c:v>
                </c:pt>
                <c:pt idx="1027">
                  <c:v>258</c:v>
                </c:pt>
                <c:pt idx="1028">
                  <c:v>189</c:v>
                </c:pt>
                <c:pt idx="1029">
                  <c:v>141</c:v>
                </c:pt>
                <c:pt idx="1030">
                  <c:v>213</c:v>
                </c:pt>
                <c:pt idx="1031">
                  <c:v>280</c:v>
                </c:pt>
                <c:pt idx="1032">
                  <c:v>283</c:v>
                </c:pt>
                <c:pt idx="1033">
                  <c:v>178</c:v>
                </c:pt>
                <c:pt idx="1034">
                  <c:v>155</c:v>
                </c:pt>
                <c:pt idx="1035">
                  <c:v>249</c:v>
                </c:pt>
                <c:pt idx="1036">
                  <c:v>286</c:v>
                </c:pt>
                <c:pt idx="1037">
                  <c:v>259</c:v>
                </c:pt>
                <c:pt idx="1038">
                  <c:v>329</c:v>
                </c:pt>
                <c:pt idx="1039">
                  <c:v>307</c:v>
                </c:pt>
                <c:pt idx="1040">
                  <c:v>151</c:v>
                </c:pt>
                <c:pt idx="1041">
                  <c:v>287</c:v>
                </c:pt>
                <c:pt idx="1042">
                  <c:v>266</c:v>
                </c:pt>
                <c:pt idx="1043">
                  <c:v>366</c:v>
                </c:pt>
                <c:pt idx="1044">
                  <c:v>292</c:v>
                </c:pt>
                <c:pt idx="1045">
                  <c:v>159</c:v>
                </c:pt>
                <c:pt idx="1046">
                  <c:v>295</c:v>
                </c:pt>
                <c:pt idx="1047">
                  <c:v>264</c:v>
                </c:pt>
                <c:pt idx="1048">
                  <c:v>304</c:v>
                </c:pt>
                <c:pt idx="1049">
                  <c:v>159</c:v>
                </c:pt>
                <c:pt idx="1050">
                  <c:v>303</c:v>
                </c:pt>
                <c:pt idx="1051">
                  <c:v>277</c:v>
                </c:pt>
                <c:pt idx="1052">
                  <c:v>275</c:v>
                </c:pt>
                <c:pt idx="1053">
                  <c:v>153</c:v>
                </c:pt>
                <c:pt idx="1054">
                  <c:v>260</c:v>
                </c:pt>
                <c:pt idx="1055">
                  <c:v>108</c:v>
                </c:pt>
                <c:pt idx="1056">
                  <c:v>110</c:v>
                </c:pt>
                <c:pt idx="1057">
                  <c:v>120</c:v>
                </c:pt>
                <c:pt idx="1058">
                  <c:v>227</c:v>
                </c:pt>
                <c:pt idx="1059">
                  <c:v>108</c:v>
                </c:pt>
                <c:pt idx="1060">
                  <c:v>112</c:v>
                </c:pt>
                <c:pt idx="1061">
                  <c:v>225</c:v>
                </c:pt>
                <c:pt idx="1062">
                  <c:v>224</c:v>
                </c:pt>
                <c:pt idx="1063">
                  <c:v>147</c:v>
                </c:pt>
                <c:pt idx="1064">
                  <c:v>97</c:v>
                </c:pt>
                <c:pt idx="1065">
                  <c:v>235</c:v>
                </c:pt>
                <c:pt idx="1066">
                  <c:v>215</c:v>
                </c:pt>
                <c:pt idx="1067">
                  <c:v>225</c:v>
                </c:pt>
                <c:pt idx="1068">
                  <c:v>171</c:v>
                </c:pt>
                <c:pt idx="1069">
                  <c:v>137</c:v>
                </c:pt>
                <c:pt idx="1070">
                  <c:v>229</c:v>
                </c:pt>
                <c:pt idx="1071">
                  <c:v>156</c:v>
                </c:pt>
                <c:pt idx="1072">
                  <c:v>134</c:v>
                </c:pt>
                <c:pt idx="1073">
                  <c:v>239</c:v>
                </c:pt>
                <c:pt idx="1074">
                  <c:v>141</c:v>
                </c:pt>
                <c:pt idx="1075">
                  <c:v>169</c:v>
                </c:pt>
                <c:pt idx="1076">
                  <c:v>152</c:v>
                </c:pt>
                <c:pt idx="1077">
                  <c:v>115</c:v>
                </c:pt>
                <c:pt idx="1078">
                  <c:v>130</c:v>
                </c:pt>
                <c:pt idx="1079">
                  <c:v>106</c:v>
                </c:pt>
                <c:pt idx="1080">
                  <c:v>244</c:v>
                </c:pt>
                <c:pt idx="1081">
                  <c:v>195</c:v>
                </c:pt>
                <c:pt idx="1082">
                  <c:v>187</c:v>
                </c:pt>
                <c:pt idx="1083">
                  <c:v>230</c:v>
                </c:pt>
                <c:pt idx="1084">
                  <c:v>146</c:v>
                </c:pt>
                <c:pt idx="1085">
                  <c:v>127</c:v>
                </c:pt>
                <c:pt idx="1086">
                  <c:v>212</c:v>
                </c:pt>
                <c:pt idx="1087">
                  <c:v>174</c:v>
                </c:pt>
                <c:pt idx="1088">
                  <c:v>161</c:v>
                </c:pt>
                <c:pt idx="1089">
                  <c:v>157</c:v>
                </c:pt>
                <c:pt idx="1090">
                  <c:v>124</c:v>
                </c:pt>
                <c:pt idx="1091">
                  <c:v>233</c:v>
                </c:pt>
                <c:pt idx="1092">
                  <c:v>211</c:v>
                </c:pt>
                <c:pt idx="1093">
                  <c:v>144</c:v>
                </c:pt>
                <c:pt idx="1094">
                  <c:v>141</c:v>
                </c:pt>
                <c:pt idx="1095">
                  <c:v>215</c:v>
                </c:pt>
                <c:pt idx="1096">
                  <c:v>229</c:v>
                </c:pt>
                <c:pt idx="1097">
                  <c:v>222</c:v>
                </c:pt>
                <c:pt idx="1098">
                  <c:v>149</c:v>
                </c:pt>
                <c:pt idx="1099">
                  <c:v>225</c:v>
                </c:pt>
                <c:pt idx="1100">
                  <c:v>249</c:v>
                </c:pt>
                <c:pt idx="1101">
                  <c:v>179</c:v>
                </c:pt>
                <c:pt idx="1102">
                  <c:v>169</c:v>
                </c:pt>
                <c:pt idx="1103">
                  <c:v>222</c:v>
                </c:pt>
                <c:pt idx="1104">
                  <c:v>220</c:v>
                </c:pt>
                <c:pt idx="1105">
                  <c:v>188</c:v>
                </c:pt>
                <c:pt idx="1106">
                  <c:v>161</c:v>
                </c:pt>
                <c:pt idx="1107">
                  <c:v>238</c:v>
                </c:pt>
                <c:pt idx="1108">
                  <c:v>230</c:v>
                </c:pt>
                <c:pt idx="1109">
                  <c:v>140</c:v>
                </c:pt>
                <c:pt idx="1110">
                  <c:v>136</c:v>
                </c:pt>
                <c:pt idx="1111">
                  <c:v>247</c:v>
                </c:pt>
                <c:pt idx="1112">
                  <c:v>224</c:v>
                </c:pt>
                <c:pt idx="1113">
                  <c:v>225</c:v>
                </c:pt>
                <c:pt idx="1114">
                  <c:v>169</c:v>
                </c:pt>
                <c:pt idx="1115">
                  <c:v>170</c:v>
                </c:pt>
                <c:pt idx="1116">
                  <c:v>239</c:v>
                </c:pt>
                <c:pt idx="1117">
                  <c:v>320</c:v>
                </c:pt>
                <c:pt idx="1118">
                  <c:v>179</c:v>
                </c:pt>
                <c:pt idx="1119">
                  <c:v>155</c:v>
                </c:pt>
                <c:pt idx="1120">
                  <c:v>262</c:v>
                </c:pt>
                <c:pt idx="1121">
                  <c:v>172</c:v>
                </c:pt>
                <c:pt idx="1122">
                  <c:v>275</c:v>
                </c:pt>
                <c:pt idx="1123">
                  <c:v>223</c:v>
                </c:pt>
                <c:pt idx="1124">
                  <c:v>154</c:v>
                </c:pt>
                <c:pt idx="1125">
                  <c:v>127</c:v>
                </c:pt>
                <c:pt idx="1126">
                  <c:v>244</c:v>
                </c:pt>
                <c:pt idx="1127">
                  <c:v>190</c:v>
                </c:pt>
                <c:pt idx="1128">
                  <c:v>165</c:v>
                </c:pt>
                <c:pt idx="1129">
                  <c:v>256</c:v>
                </c:pt>
                <c:pt idx="1130">
                  <c:v>284</c:v>
                </c:pt>
                <c:pt idx="1131">
                  <c:v>195</c:v>
                </c:pt>
                <c:pt idx="1132">
                  <c:v>195</c:v>
                </c:pt>
                <c:pt idx="1133">
                  <c:v>284</c:v>
                </c:pt>
                <c:pt idx="1134">
                  <c:v>272</c:v>
                </c:pt>
                <c:pt idx="1135">
                  <c:v>299</c:v>
                </c:pt>
                <c:pt idx="1136">
                  <c:v>165</c:v>
                </c:pt>
                <c:pt idx="1137">
                  <c:v>269</c:v>
                </c:pt>
                <c:pt idx="1138">
                  <c:v>272</c:v>
                </c:pt>
                <c:pt idx="1139">
                  <c:v>313</c:v>
                </c:pt>
                <c:pt idx="1140">
                  <c:v>252</c:v>
                </c:pt>
                <c:pt idx="1141">
                  <c:v>179</c:v>
                </c:pt>
                <c:pt idx="1142">
                  <c:v>154</c:v>
                </c:pt>
                <c:pt idx="1143">
                  <c:v>301</c:v>
                </c:pt>
                <c:pt idx="1144">
                  <c:v>189</c:v>
                </c:pt>
                <c:pt idx="1145">
                  <c:v>183</c:v>
                </c:pt>
                <c:pt idx="1146">
                  <c:v>285</c:v>
                </c:pt>
                <c:pt idx="1147">
                  <c:v>320</c:v>
                </c:pt>
                <c:pt idx="1148">
                  <c:v>272</c:v>
                </c:pt>
                <c:pt idx="1149">
                  <c:v>266</c:v>
                </c:pt>
                <c:pt idx="1150">
                  <c:v>288</c:v>
                </c:pt>
                <c:pt idx="1151">
                  <c:v>181</c:v>
                </c:pt>
                <c:pt idx="1152">
                  <c:v>163</c:v>
                </c:pt>
                <c:pt idx="1153">
                  <c:v>269</c:v>
                </c:pt>
                <c:pt idx="1154">
                  <c:v>262</c:v>
                </c:pt>
                <c:pt idx="1155">
                  <c:v>278</c:v>
                </c:pt>
                <c:pt idx="1156">
                  <c:v>149</c:v>
                </c:pt>
                <c:pt idx="1157">
                  <c:v>159</c:v>
                </c:pt>
                <c:pt idx="1158">
                  <c:v>253</c:v>
                </c:pt>
                <c:pt idx="1159">
                  <c:v>309</c:v>
                </c:pt>
                <c:pt idx="1160">
                  <c:v>278</c:v>
                </c:pt>
                <c:pt idx="1161">
                  <c:v>198</c:v>
                </c:pt>
                <c:pt idx="1162">
                  <c:v>322</c:v>
                </c:pt>
                <c:pt idx="1163">
                  <c:v>230</c:v>
                </c:pt>
                <c:pt idx="1164">
                  <c:v>229</c:v>
                </c:pt>
                <c:pt idx="1165">
                  <c:v>231</c:v>
                </c:pt>
                <c:pt idx="1166">
                  <c:v>259</c:v>
                </c:pt>
                <c:pt idx="1167">
                  <c:v>194</c:v>
                </c:pt>
                <c:pt idx="1168">
                  <c:v>166</c:v>
                </c:pt>
                <c:pt idx="1169">
                  <c:v>269</c:v>
                </c:pt>
                <c:pt idx="1170">
                  <c:v>239</c:v>
                </c:pt>
                <c:pt idx="1171">
                  <c:v>278</c:v>
                </c:pt>
                <c:pt idx="1172">
                  <c:v>177</c:v>
                </c:pt>
                <c:pt idx="1173">
                  <c:v>201</c:v>
                </c:pt>
                <c:pt idx="1174">
                  <c:v>212</c:v>
                </c:pt>
                <c:pt idx="1175">
                  <c:v>236</c:v>
                </c:pt>
                <c:pt idx="1176">
                  <c:v>294</c:v>
                </c:pt>
                <c:pt idx="1177">
                  <c:v>165</c:v>
                </c:pt>
                <c:pt idx="1178">
                  <c:v>263</c:v>
                </c:pt>
                <c:pt idx="1179">
                  <c:v>216</c:v>
                </c:pt>
                <c:pt idx="1180">
                  <c:v>271</c:v>
                </c:pt>
                <c:pt idx="1181">
                  <c:v>190</c:v>
                </c:pt>
                <c:pt idx="1182">
                  <c:v>166</c:v>
                </c:pt>
                <c:pt idx="1183">
                  <c:v>280</c:v>
                </c:pt>
                <c:pt idx="1184">
                  <c:v>212</c:v>
                </c:pt>
                <c:pt idx="1185">
                  <c:v>248</c:v>
                </c:pt>
                <c:pt idx="1186">
                  <c:v>176</c:v>
                </c:pt>
                <c:pt idx="1187">
                  <c:v>194</c:v>
                </c:pt>
                <c:pt idx="1188">
                  <c:v>227</c:v>
                </c:pt>
                <c:pt idx="1189">
                  <c:v>242</c:v>
                </c:pt>
                <c:pt idx="1190">
                  <c:v>194</c:v>
                </c:pt>
                <c:pt idx="1191">
                  <c:v>167</c:v>
                </c:pt>
                <c:pt idx="1192">
                  <c:v>227</c:v>
                </c:pt>
                <c:pt idx="1193">
                  <c:v>246</c:v>
                </c:pt>
                <c:pt idx="1194">
                  <c:v>166</c:v>
                </c:pt>
                <c:pt idx="1195">
                  <c:v>248</c:v>
                </c:pt>
                <c:pt idx="1196">
                  <c:v>249</c:v>
                </c:pt>
                <c:pt idx="1197">
                  <c:v>237</c:v>
                </c:pt>
                <c:pt idx="1198">
                  <c:v>243</c:v>
                </c:pt>
                <c:pt idx="1199">
                  <c:v>268</c:v>
                </c:pt>
                <c:pt idx="1200">
                  <c:v>178</c:v>
                </c:pt>
                <c:pt idx="1201">
                  <c:v>186</c:v>
                </c:pt>
                <c:pt idx="1202">
                  <c:v>236</c:v>
                </c:pt>
                <c:pt idx="1203">
                  <c:v>266</c:v>
                </c:pt>
                <c:pt idx="1204">
                  <c:v>182</c:v>
                </c:pt>
                <c:pt idx="1205">
                  <c:v>205</c:v>
                </c:pt>
                <c:pt idx="1206">
                  <c:v>307</c:v>
                </c:pt>
                <c:pt idx="1207">
                  <c:v>269</c:v>
                </c:pt>
                <c:pt idx="1208">
                  <c:v>260</c:v>
                </c:pt>
                <c:pt idx="1209">
                  <c:v>184</c:v>
                </c:pt>
                <c:pt idx="1210">
                  <c:v>277</c:v>
                </c:pt>
                <c:pt idx="1211">
                  <c:v>268</c:v>
                </c:pt>
                <c:pt idx="1212">
                  <c:v>278</c:v>
                </c:pt>
                <c:pt idx="1213">
                  <c:v>360</c:v>
                </c:pt>
                <c:pt idx="1214">
                  <c:v>280</c:v>
                </c:pt>
                <c:pt idx="1215">
                  <c:v>277</c:v>
                </c:pt>
                <c:pt idx="1216">
                  <c:v>264</c:v>
                </c:pt>
                <c:pt idx="1217">
                  <c:v>184</c:v>
                </c:pt>
                <c:pt idx="1218">
                  <c:v>274</c:v>
                </c:pt>
                <c:pt idx="1219">
                  <c:v>247</c:v>
                </c:pt>
                <c:pt idx="1220">
                  <c:v>318</c:v>
                </c:pt>
                <c:pt idx="1221">
                  <c:v>196</c:v>
                </c:pt>
                <c:pt idx="1222">
                  <c:v>288</c:v>
                </c:pt>
                <c:pt idx="1223">
                  <c:v>266</c:v>
                </c:pt>
                <c:pt idx="1224">
                  <c:v>320</c:v>
                </c:pt>
                <c:pt idx="1225">
                  <c:v>199</c:v>
                </c:pt>
                <c:pt idx="1226">
                  <c:v>160</c:v>
                </c:pt>
                <c:pt idx="1227">
                  <c:v>262</c:v>
                </c:pt>
                <c:pt idx="1228">
                  <c:v>287</c:v>
                </c:pt>
                <c:pt idx="1229">
                  <c:v>280</c:v>
                </c:pt>
                <c:pt idx="1230">
                  <c:v>179</c:v>
                </c:pt>
                <c:pt idx="1231">
                  <c:v>259</c:v>
                </c:pt>
                <c:pt idx="1232">
                  <c:v>303</c:v>
                </c:pt>
                <c:pt idx="1233">
                  <c:v>300</c:v>
                </c:pt>
                <c:pt idx="1234">
                  <c:v>327</c:v>
                </c:pt>
                <c:pt idx="1235">
                  <c:v>364</c:v>
                </c:pt>
                <c:pt idx="1236">
                  <c:v>181</c:v>
                </c:pt>
                <c:pt idx="1237">
                  <c:v>262</c:v>
                </c:pt>
                <c:pt idx="1238">
                  <c:v>326</c:v>
                </c:pt>
                <c:pt idx="1239">
                  <c:v>320</c:v>
                </c:pt>
                <c:pt idx="1240">
                  <c:v>282</c:v>
                </c:pt>
                <c:pt idx="1241">
                  <c:v>278</c:v>
                </c:pt>
                <c:pt idx="1242">
                  <c:v>145</c:v>
                </c:pt>
                <c:pt idx="1243">
                  <c:v>256</c:v>
                </c:pt>
                <c:pt idx="1244">
                  <c:v>290</c:v>
                </c:pt>
                <c:pt idx="1245">
                  <c:v>265</c:v>
                </c:pt>
                <c:pt idx="1246">
                  <c:v>194</c:v>
                </c:pt>
                <c:pt idx="1247">
                  <c:v>161</c:v>
                </c:pt>
                <c:pt idx="1248">
                  <c:v>285</c:v>
                </c:pt>
                <c:pt idx="1249">
                  <c:v>197</c:v>
                </c:pt>
                <c:pt idx="1250">
                  <c:v>130</c:v>
                </c:pt>
                <c:pt idx="1251">
                  <c:v>280</c:v>
                </c:pt>
                <c:pt idx="1252">
                  <c:v>241</c:v>
                </c:pt>
                <c:pt idx="1253">
                  <c:v>229</c:v>
                </c:pt>
                <c:pt idx="1254">
                  <c:v>301</c:v>
                </c:pt>
                <c:pt idx="1255">
                  <c:v>174</c:v>
                </c:pt>
                <c:pt idx="1256">
                  <c:v>163</c:v>
                </c:pt>
                <c:pt idx="1257">
                  <c:v>295</c:v>
                </c:pt>
                <c:pt idx="1258">
                  <c:v>268</c:v>
                </c:pt>
                <c:pt idx="1259">
                  <c:v>276</c:v>
                </c:pt>
                <c:pt idx="1260">
                  <c:v>183</c:v>
                </c:pt>
                <c:pt idx="1261">
                  <c:v>149</c:v>
                </c:pt>
                <c:pt idx="1262">
                  <c:v>278</c:v>
                </c:pt>
                <c:pt idx="1263">
                  <c:v>204</c:v>
                </c:pt>
                <c:pt idx="1264">
                  <c:v>180</c:v>
                </c:pt>
                <c:pt idx="1265">
                  <c:v>428</c:v>
                </c:pt>
                <c:pt idx="1266">
                  <c:v>276</c:v>
                </c:pt>
                <c:pt idx="1267">
                  <c:v>260</c:v>
                </c:pt>
                <c:pt idx="1268">
                  <c:v>264</c:v>
                </c:pt>
                <c:pt idx="1269">
                  <c:v>212</c:v>
                </c:pt>
                <c:pt idx="1270">
                  <c:v>154</c:v>
                </c:pt>
                <c:pt idx="1271">
                  <c:v>306</c:v>
                </c:pt>
                <c:pt idx="1272">
                  <c:v>279</c:v>
                </c:pt>
                <c:pt idx="1273">
                  <c:v>294</c:v>
                </c:pt>
                <c:pt idx="1274">
                  <c:v>347</c:v>
                </c:pt>
                <c:pt idx="1275">
                  <c:v>188</c:v>
                </c:pt>
                <c:pt idx="1276">
                  <c:v>184</c:v>
                </c:pt>
                <c:pt idx="1277">
                  <c:v>308</c:v>
                </c:pt>
                <c:pt idx="1278">
                  <c:v>296</c:v>
                </c:pt>
                <c:pt idx="1279">
                  <c:v>311</c:v>
                </c:pt>
                <c:pt idx="1280">
                  <c:v>353</c:v>
                </c:pt>
                <c:pt idx="1281">
                  <c:v>169</c:v>
                </c:pt>
                <c:pt idx="1282">
                  <c:v>293</c:v>
                </c:pt>
                <c:pt idx="1283">
                  <c:v>143</c:v>
                </c:pt>
                <c:pt idx="1284">
                  <c:v>133</c:v>
                </c:pt>
                <c:pt idx="1285">
                  <c:v>325</c:v>
                </c:pt>
                <c:pt idx="1286">
                  <c:v>112</c:v>
                </c:pt>
                <c:pt idx="1287">
                  <c:v>164</c:v>
                </c:pt>
                <c:pt idx="1288">
                  <c:v>235</c:v>
                </c:pt>
                <c:pt idx="1289">
                  <c:v>243</c:v>
                </c:pt>
                <c:pt idx="1290">
                  <c:v>191</c:v>
                </c:pt>
                <c:pt idx="1291">
                  <c:v>128</c:v>
                </c:pt>
                <c:pt idx="1292">
                  <c:v>253</c:v>
                </c:pt>
                <c:pt idx="1293">
                  <c:v>245</c:v>
                </c:pt>
                <c:pt idx="1294">
                  <c:v>153</c:v>
                </c:pt>
                <c:pt idx="1295">
                  <c:v>113</c:v>
                </c:pt>
                <c:pt idx="1296">
                  <c:v>230</c:v>
                </c:pt>
                <c:pt idx="1297">
                  <c:v>235</c:v>
                </c:pt>
                <c:pt idx="1298">
                  <c:v>164</c:v>
                </c:pt>
                <c:pt idx="1299">
                  <c:v>159</c:v>
                </c:pt>
                <c:pt idx="1300">
                  <c:v>184</c:v>
                </c:pt>
                <c:pt idx="1301">
                  <c:v>120</c:v>
                </c:pt>
                <c:pt idx="1302">
                  <c:v>171</c:v>
                </c:pt>
                <c:pt idx="1303">
                  <c:v>268</c:v>
                </c:pt>
                <c:pt idx="1304">
                  <c:v>167</c:v>
                </c:pt>
                <c:pt idx="1305">
                  <c:v>140</c:v>
                </c:pt>
                <c:pt idx="1306">
                  <c:v>215</c:v>
                </c:pt>
                <c:pt idx="1307">
                  <c:v>220</c:v>
                </c:pt>
                <c:pt idx="1308">
                  <c:v>165</c:v>
                </c:pt>
                <c:pt idx="1309">
                  <c:v>138</c:v>
                </c:pt>
                <c:pt idx="1310">
                  <c:v>139</c:v>
                </c:pt>
                <c:pt idx="1311">
                  <c:v>137</c:v>
                </c:pt>
                <c:pt idx="1312">
                  <c:v>256</c:v>
                </c:pt>
                <c:pt idx="1313">
                  <c:v>221</c:v>
                </c:pt>
                <c:pt idx="1314">
                  <c:v>159</c:v>
                </c:pt>
                <c:pt idx="1315">
                  <c:v>117</c:v>
                </c:pt>
                <c:pt idx="1316">
                  <c:v>234</c:v>
                </c:pt>
                <c:pt idx="1317">
                  <c:v>243</c:v>
                </c:pt>
                <c:pt idx="1318">
                  <c:v>219</c:v>
                </c:pt>
                <c:pt idx="1319">
                  <c:v>176</c:v>
                </c:pt>
                <c:pt idx="1320">
                  <c:v>141</c:v>
                </c:pt>
                <c:pt idx="1321">
                  <c:v>236</c:v>
                </c:pt>
                <c:pt idx="1322">
                  <c:v>253</c:v>
                </c:pt>
                <c:pt idx="1323">
                  <c:v>258</c:v>
                </c:pt>
                <c:pt idx="1324">
                  <c:v>172</c:v>
                </c:pt>
                <c:pt idx="1325">
                  <c:v>145</c:v>
                </c:pt>
                <c:pt idx="1326">
                  <c:v>245</c:v>
                </c:pt>
                <c:pt idx="1327">
                  <c:v>260</c:v>
                </c:pt>
                <c:pt idx="1328">
                  <c:v>246</c:v>
                </c:pt>
                <c:pt idx="1329">
                  <c:v>248</c:v>
                </c:pt>
                <c:pt idx="1330">
                  <c:v>158</c:v>
                </c:pt>
                <c:pt idx="1331">
                  <c:v>140</c:v>
                </c:pt>
                <c:pt idx="1332">
                  <c:v>252</c:v>
                </c:pt>
                <c:pt idx="1333">
                  <c:v>354</c:v>
                </c:pt>
                <c:pt idx="1334">
                  <c:v>181</c:v>
                </c:pt>
                <c:pt idx="1335">
                  <c:v>116</c:v>
                </c:pt>
                <c:pt idx="1336">
                  <c:v>171</c:v>
                </c:pt>
                <c:pt idx="1337">
                  <c:v>165</c:v>
                </c:pt>
                <c:pt idx="1338">
                  <c:v>251</c:v>
                </c:pt>
                <c:pt idx="1339">
                  <c:v>240</c:v>
                </c:pt>
                <c:pt idx="1340">
                  <c:v>152</c:v>
                </c:pt>
                <c:pt idx="1341">
                  <c:v>185</c:v>
                </c:pt>
                <c:pt idx="1342">
                  <c:v>212</c:v>
                </c:pt>
                <c:pt idx="1343">
                  <c:v>206</c:v>
                </c:pt>
                <c:pt idx="1344">
                  <c:v>172</c:v>
                </c:pt>
                <c:pt idx="1345">
                  <c:v>142</c:v>
                </c:pt>
                <c:pt idx="1346">
                  <c:v>271</c:v>
                </c:pt>
                <c:pt idx="1347">
                  <c:v>240</c:v>
                </c:pt>
                <c:pt idx="1348">
                  <c:v>294</c:v>
                </c:pt>
                <c:pt idx="1349">
                  <c:v>194</c:v>
                </c:pt>
                <c:pt idx="1350">
                  <c:v>144</c:v>
                </c:pt>
                <c:pt idx="1351">
                  <c:v>301</c:v>
                </c:pt>
                <c:pt idx="1352">
                  <c:v>292</c:v>
                </c:pt>
                <c:pt idx="1353">
                  <c:v>173</c:v>
                </c:pt>
                <c:pt idx="1354">
                  <c:v>327</c:v>
                </c:pt>
                <c:pt idx="1355">
                  <c:v>266</c:v>
                </c:pt>
                <c:pt idx="1356">
                  <c:v>211</c:v>
                </c:pt>
                <c:pt idx="1357">
                  <c:v>163</c:v>
                </c:pt>
                <c:pt idx="1358">
                  <c:v>270</c:v>
                </c:pt>
                <c:pt idx="1359">
                  <c:v>241</c:v>
                </c:pt>
                <c:pt idx="1360">
                  <c:v>265</c:v>
                </c:pt>
                <c:pt idx="1361">
                  <c:v>307</c:v>
                </c:pt>
                <c:pt idx="1362">
                  <c:v>171</c:v>
                </c:pt>
                <c:pt idx="1363">
                  <c:v>277</c:v>
                </c:pt>
                <c:pt idx="1364">
                  <c:v>314</c:v>
                </c:pt>
                <c:pt idx="1365">
                  <c:v>220</c:v>
                </c:pt>
                <c:pt idx="1366">
                  <c:v>195</c:v>
                </c:pt>
                <c:pt idx="1367">
                  <c:v>287</c:v>
                </c:pt>
                <c:pt idx="1368">
                  <c:v>329</c:v>
                </c:pt>
                <c:pt idx="1369">
                  <c:v>190</c:v>
                </c:pt>
                <c:pt idx="1370">
                  <c:v>259</c:v>
                </c:pt>
                <c:pt idx="1371">
                  <c:v>290</c:v>
                </c:pt>
                <c:pt idx="1372">
                  <c:v>149</c:v>
                </c:pt>
                <c:pt idx="1373">
                  <c:v>327</c:v>
                </c:pt>
                <c:pt idx="1374">
                  <c:v>281</c:v>
                </c:pt>
                <c:pt idx="1375">
                  <c:v>307</c:v>
                </c:pt>
                <c:pt idx="1376">
                  <c:v>163</c:v>
                </c:pt>
                <c:pt idx="1377">
                  <c:v>322</c:v>
                </c:pt>
                <c:pt idx="1378">
                  <c:v>213</c:v>
                </c:pt>
                <c:pt idx="1379">
                  <c:v>158</c:v>
                </c:pt>
                <c:pt idx="1380">
                  <c:v>261</c:v>
                </c:pt>
                <c:pt idx="1381">
                  <c:v>234</c:v>
                </c:pt>
                <c:pt idx="1382">
                  <c:v>296</c:v>
                </c:pt>
                <c:pt idx="1383">
                  <c:v>195</c:v>
                </c:pt>
                <c:pt idx="1384">
                  <c:v>192</c:v>
                </c:pt>
                <c:pt idx="1385">
                  <c:v>251</c:v>
                </c:pt>
                <c:pt idx="1386">
                  <c:v>235</c:v>
                </c:pt>
                <c:pt idx="1387">
                  <c:v>243</c:v>
                </c:pt>
                <c:pt idx="1388">
                  <c:v>295</c:v>
                </c:pt>
                <c:pt idx="1389">
                  <c:v>197</c:v>
                </c:pt>
                <c:pt idx="1390">
                  <c:v>202</c:v>
                </c:pt>
                <c:pt idx="1391">
                  <c:v>255</c:v>
                </c:pt>
                <c:pt idx="1392">
                  <c:v>247</c:v>
                </c:pt>
                <c:pt idx="1393">
                  <c:v>265</c:v>
                </c:pt>
                <c:pt idx="1394">
                  <c:v>183</c:v>
                </c:pt>
                <c:pt idx="1395">
                  <c:v>242</c:v>
                </c:pt>
                <c:pt idx="1396">
                  <c:v>245</c:v>
                </c:pt>
                <c:pt idx="1397">
                  <c:v>262</c:v>
                </c:pt>
                <c:pt idx="1398">
                  <c:v>194</c:v>
                </c:pt>
                <c:pt idx="1399">
                  <c:v>173</c:v>
                </c:pt>
                <c:pt idx="1400">
                  <c:v>240</c:v>
                </c:pt>
                <c:pt idx="1401">
                  <c:v>261</c:v>
                </c:pt>
                <c:pt idx="1402">
                  <c:v>275</c:v>
                </c:pt>
                <c:pt idx="1403">
                  <c:v>215</c:v>
                </c:pt>
                <c:pt idx="1404">
                  <c:v>182</c:v>
                </c:pt>
                <c:pt idx="1405">
                  <c:v>203</c:v>
                </c:pt>
                <c:pt idx="1406">
                  <c:v>362</c:v>
                </c:pt>
                <c:pt idx="1407">
                  <c:v>182</c:v>
                </c:pt>
                <c:pt idx="1408">
                  <c:v>155</c:v>
                </c:pt>
                <c:pt idx="1409">
                  <c:v>247</c:v>
                </c:pt>
                <c:pt idx="1410">
                  <c:v>262</c:v>
                </c:pt>
                <c:pt idx="1411">
                  <c:v>259</c:v>
                </c:pt>
                <c:pt idx="1412">
                  <c:v>211</c:v>
                </c:pt>
                <c:pt idx="1413">
                  <c:v>191</c:v>
                </c:pt>
                <c:pt idx="1414">
                  <c:v>267</c:v>
                </c:pt>
                <c:pt idx="1415">
                  <c:v>164</c:v>
                </c:pt>
                <c:pt idx="1416">
                  <c:v>163</c:v>
                </c:pt>
                <c:pt idx="1417">
                  <c:v>294</c:v>
                </c:pt>
                <c:pt idx="1418">
                  <c:v>276</c:v>
                </c:pt>
                <c:pt idx="1419">
                  <c:v>305</c:v>
                </c:pt>
                <c:pt idx="1420">
                  <c:v>278</c:v>
                </c:pt>
                <c:pt idx="1421">
                  <c:v>220</c:v>
                </c:pt>
                <c:pt idx="1422">
                  <c:v>207</c:v>
                </c:pt>
                <c:pt idx="1423">
                  <c:v>277</c:v>
                </c:pt>
                <c:pt idx="1424">
                  <c:v>285</c:v>
                </c:pt>
                <c:pt idx="1425">
                  <c:v>344</c:v>
                </c:pt>
                <c:pt idx="1426">
                  <c:v>308</c:v>
                </c:pt>
                <c:pt idx="1427">
                  <c:v>171</c:v>
                </c:pt>
                <c:pt idx="1428">
                  <c:v>277</c:v>
                </c:pt>
                <c:pt idx="1429">
                  <c:v>268</c:v>
                </c:pt>
                <c:pt idx="1430">
                  <c:v>295</c:v>
                </c:pt>
                <c:pt idx="1431">
                  <c:v>203</c:v>
                </c:pt>
                <c:pt idx="1432">
                  <c:v>168</c:v>
                </c:pt>
                <c:pt idx="1433">
                  <c:v>350</c:v>
                </c:pt>
                <c:pt idx="1434">
                  <c:v>317</c:v>
                </c:pt>
                <c:pt idx="1435">
                  <c:v>208</c:v>
                </c:pt>
                <c:pt idx="1436">
                  <c:v>173</c:v>
                </c:pt>
                <c:pt idx="1437">
                  <c:v>308</c:v>
                </c:pt>
                <c:pt idx="1438">
                  <c:v>420</c:v>
                </c:pt>
                <c:pt idx="1439">
                  <c:v>377</c:v>
                </c:pt>
                <c:pt idx="1440">
                  <c:v>285</c:v>
                </c:pt>
                <c:pt idx="1441">
                  <c:v>156</c:v>
                </c:pt>
                <c:pt idx="1442">
                  <c:v>291</c:v>
                </c:pt>
                <c:pt idx="1443">
                  <c:v>388</c:v>
                </c:pt>
                <c:pt idx="1444">
                  <c:v>425</c:v>
                </c:pt>
                <c:pt idx="1445">
                  <c:v>412</c:v>
                </c:pt>
                <c:pt idx="1446">
                  <c:v>171</c:v>
                </c:pt>
                <c:pt idx="1447">
                  <c:v>276</c:v>
                </c:pt>
                <c:pt idx="1448">
                  <c:v>277</c:v>
                </c:pt>
                <c:pt idx="1449">
                  <c:v>273</c:v>
                </c:pt>
                <c:pt idx="1450">
                  <c:v>348</c:v>
                </c:pt>
                <c:pt idx="1451">
                  <c:v>153</c:v>
                </c:pt>
                <c:pt idx="1452">
                  <c:v>292</c:v>
                </c:pt>
                <c:pt idx="1453">
                  <c:v>285</c:v>
                </c:pt>
                <c:pt idx="1454">
                  <c:v>274</c:v>
                </c:pt>
                <c:pt idx="1455">
                  <c:v>204</c:v>
                </c:pt>
                <c:pt idx="1456">
                  <c:v>356</c:v>
                </c:pt>
                <c:pt idx="1457">
                  <c:v>268</c:v>
                </c:pt>
                <c:pt idx="1458">
                  <c:v>302</c:v>
                </c:pt>
                <c:pt idx="1459">
                  <c:v>188</c:v>
                </c:pt>
                <c:pt idx="1460">
                  <c:v>336</c:v>
                </c:pt>
                <c:pt idx="1461">
                  <c:v>303</c:v>
                </c:pt>
                <c:pt idx="1462">
                  <c:v>226</c:v>
                </c:pt>
                <c:pt idx="1463">
                  <c:v>210</c:v>
                </c:pt>
                <c:pt idx="1464">
                  <c:v>279</c:v>
                </c:pt>
                <c:pt idx="1465">
                  <c:v>374</c:v>
                </c:pt>
                <c:pt idx="1466">
                  <c:v>161</c:v>
                </c:pt>
                <c:pt idx="1467">
                  <c:v>341</c:v>
                </c:pt>
                <c:pt idx="1468">
                  <c:v>283</c:v>
                </c:pt>
                <c:pt idx="1469">
                  <c:v>294</c:v>
                </c:pt>
                <c:pt idx="1470">
                  <c:v>299</c:v>
                </c:pt>
                <c:pt idx="1471">
                  <c:v>186</c:v>
                </c:pt>
                <c:pt idx="1472">
                  <c:v>339</c:v>
                </c:pt>
                <c:pt idx="1473">
                  <c:v>302</c:v>
                </c:pt>
                <c:pt idx="1474">
                  <c:v>271</c:v>
                </c:pt>
                <c:pt idx="1475">
                  <c:v>281</c:v>
                </c:pt>
                <c:pt idx="1476">
                  <c:v>318</c:v>
                </c:pt>
                <c:pt idx="1477">
                  <c:v>201</c:v>
                </c:pt>
                <c:pt idx="1478">
                  <c:v>345</c:v>
                </c:pt>
                <c:pt idx="1479">
                  <c:v>365</c:v>
                </c:pt>
                <c:pt idx="1480">
                  <c:v>348</c:v>
                </c:pt>
                <c:pt idx="1481">
                  <c:v>183</c:v>
                </c:pt>
                <c:pt idx="1482">
                  <c:v>310</c:v>
                </c:pt>
                <c:pt idx="1483">
                  <c:v>321</c:v>
                </c:pt>
                <c:pt idx="1484">
                  <c:v>349</c:v>
                </c:pt>
                <c:pt idx="1485">
                  <c:v>181</c:v>
                </c:pt>
                <c:pt idx="1486">
                  <c:v>325</c:v>
                </c:pt>
                <c:pt idx="1487">
                  <c:v>309</c:v>
                </c:pt>
                <c:pt idx="1488">
                  <c:v>287</c:v>
                </c:pt>
                <c:pt idx="1489">
                  <c:v>149</c:v>
                </c:pt>
                <c:pt idx="1490">
                  <c:v>171</c:v>
                </c:pt>
                <c:pt idx="1491">
                  <c:v>145</c:v>
                </c:pt>
                <c:pt idx="1492">
                  <c:v>104</c:v>
                </c:pt>
                <c:pt idx="1493">
                  <c:v>267</c:v>
                </c:pt>
                <c:pt idx="1494">
                  <c:v>310</c:v>
                </c:pt>
                <c:pt idx="1495">
                  <c:v>189</c:v>
                </c:pt>
                <c:pt idx="1496">
                  <c:v>129</c:v>
                </c:pt>
                <c:pt idx="1497">
                  <c:v>241</c:v>
                </c:pt>
                <c:pt idx="1498">
                  <c:v>210</c:v>
                </c:pt>
                <c:pt idx="1499">
                  <c:v>196</c:v>
                </c:pt>
                <c:pt idx="1500">
                  <c:v>301</c:v>
                </c:pt>
                <c:pt idx="1501">
                  <c:v>154</c:v>
                </c:pt>
                <c:pt idx="1502">
                  <c:v>256</c:v>
                </c:pt>
                <c:pt idx="1503">
                  <c:v>257</c:v>
                </c:pt>
                <c:pt idx="1504">
                  <c:v>171</c:v>
                </c:pt>
                <c:pt idx="1505">
                  <c:v>143</c:v>
                </c:pt>
                <c:pt idx="1506">
                  <c:v>242</c:v>
                </c:pt>
                <c:pt idx="1507">
                  <c:v>256</c:v>
                </c:pt>
                <c:pt idx="1508">
                  <c:v>141</c:v>
                </c:pt>
                <c:pt idx="1509">
                  <c:v>139</c:v>
                </c:pt>
                <c:pt idx="1510">
                  <c:v>240</c:v>
                </c:pt>
                <c:pt idx="1511">
                  <c:v>161</c:v>
                </c:pt>
                <c:pt idx="1512">
                  <c:v>149</c:v>
                </c:pt>
                <c:pt idx="1513">
                  <c:v>237</c:v>
                </c:pt>
                <c:pt idx="1514">
                  <c:v>155</c:v>
                </c:pt>
                <c:pt idx="1515">
                  <c:v>145</c:v>
                </c:pt>
                <c:pt idx="1516">
                  <c:v>265</c:v>
                </c:pt>
                <c:pt idx="1517">
                  <c:v>163</c:v>
                </c:pt>
                <c:pt idx="1518">
                  <c:v>161</c:v>
                </c:pt>
                <c:pt idx="1519">
                  <c:v>293</c:v>
                </c:pt>
                <c:pt idx="1520">
                  <c:v>236</c:v>
                </c:pt>
                <c:pt idx="1521">
                  <c:v>233</c:v>
                </c:pt>
                <c:pt idx="1522">
                  <c:v>172</c:v>
                </c:pt>
                <c:pt idx="1523">
                  <c:v>141</c:v>
                </c:pt>
                <c:pt idx="1524">
                  <c:v>244</c:v>
                </c:pt>
                <c:pt idx="1525">
                  <c:v>246</c:v>
                </c:pt>
                <c:pt idx="1526">
                  <c:v>233</c:v>
                </c:pt>
                <c:pt idx="1527">
                  <c:v>148</c:v>
                </c:pt>
                <c:pt idx="1528">
                  <c:v>128</c:v>
                </c:pt>
                <c:pt idx="1529">
                  <c:v>166</c:v>
                </c:pt>
                <c:pt idx="1530">
                  <c:v>134</c:v>
                </c:pt>
                <c:pt idx="1531">
                  <c:v>261</c:v>
                </c:pt>
                <c:pt idx="1532">
                  <c:v>256</c:v>
                </c:pt>
                <c:pt idx="1533">
                  <c:v>143</c:v>
                </c:pt>
                <c:pt idx="1534">
                  <c:v>171</c:v>
                </c:pt>
                <c:pt idx="1535">
                  <c:v>269</c:v>
                </c:pt>
                <c:pt idx="1536">
                  <c:v>190</c:v>
                </c:pt>
                <c:pt idx="1537">
                  <c:v>156</c:v>
                </c:pt>
                <c:pt idx="1538">
                  <c:v>271</c:v>
                </c:pt>
                <c:pt idx="1539">
                  <c:v>247</c:v>
                </c:pt>
                <c:pt idx="1540">
                  <c:v>165</c:v>
                </c:pt>
                <c:pt idx="1541">
                  <c:v>134</c:v>
                </c:pt>
                <c:pt idx="1542">
                  <c:v>255</c:v>
                </c:pt>
                <c:pt idx="1543">
                  <c:v>266</c:v>
                </c:pt>
                <c:pt idx="1544">
                  <c:v>326</c:v>
                </c:pt>
                <c:pt idx="1545">
                  <c:v>198</c:v>
                </c:pt>
                <c:pt idx="1546">
                  <c:v>215</c:v>
                </c:pt>
                <c:pt idx="1547">
                  <c:v>302</c:v>
                </c:pt>
                <c:pt idx="1548">
                  <c:v>252</c:v>
                </c:pt>
                <c:pt idx="1549">
                  <c:v>231</c:v>
                </c:pt>
                <c:pt idx="1550">
                  <c:v>198</c:v>
                </c:pt>
                <c:pt idx="1551">
                  <c:v>208</c:v>
                </c:pt>
                <c:pt idx="1552">
                  <c:v>184</c:v>
                </c:pt>
                <c:pt idx="1553">
                  <c:v>211</c:v>
                </c:pt>
                <c:pt idx="1554">
                  <c:v>168</c:v>
                </c:pt>
                <c:pt idx="1555">
                  <c:v>202</c:v>
                </c:pt>
                <c:pt idx="1556">
                  <c:v>195</c:v>
                </c:pt>
                <c:pt idx="1557">
                  <c:v>166</c:v>
                </c:pt>
                <c:pt idx="1558">
                  <c:v>162</c:v>
                </c:pt>
                <c:pt idx="1559">
                  <c:v>189</c:v>
                </c:pt>
                <c:pt idx="1560">
                  <c:v>127</c:v>
                </c:pt>
                <c:pt idx="1561">
                  <c:v>147</c:v>
                </c:pt>
                <c:pt idx="1562">
                  <c:v>144</c:v>
                </c:pt>
                <c:pt idx="1563">
                  <c:v>189</c:v>
                </c:pt>
                <c:pt idx="1564">
                  <c:v>150</c:v>
                </c:pt>
                <c:pt idx="1565">
                  <c:v>189</c:v>
                </c:pt>
                <c:pt idx="1566">
                  <c:v>211</c:v>
                </c:pt>
                <c:pt idx="1567">
                  <c:v>188</c:v>
                </c:pt>
                <c:pt idx="1568">
                  <c:v>182</c:v>
                </c:pt>
                <c:pt idx="1569">
                  <c:v>208</c:v>
                </c:pt>
                <c:pt idx="1570">
                  <c:v>246</c:v>
                </c:pt>
                <c:pt idx="1571">
                  <c:v>185</c:v>
                </c:pt>
                <c:pt idx="1572">
                  <c:v>202</c:v>
                </c:pt>
                <c:pt idx="1573">
                  <c:v>204</c:v>
                </c:pt>
                <c:pt idx="1574">
                  <c:v>180</c:v>
                </c:pt>
                <c:pt idx="1575">
                  <c:v>231</c:v>
                </c:pt>
                <c:pt idx="1576">
                  <c:v>183</c:v>
                </c:pt>
                <c:pt idx="1577">
                  <c:v>127</c:v>
                </c:pt>
                <c:pt idx="1578">
                  <c:v>231</c:v>
                </c:pt>
                <c:pt idx="1579">
                  <c:v>232</c:v>
                </c:pt>
                <c:pt idx="1580">
                  <c:v>221</c:v>
                </c:pt>
                <c:pt idx="1581">
                  <c:v>234</c:v>
                </c:pt>
                <c:pt idx="1582">
                  <c:v>454</c:v>
                </c:pt>
                <c:pt idx="1583">
                  <c:v>186</c:v>
                </c:pt>
                <c:pt idx="1584">
                  <c:v>200</c:v>
                </c:pt>
                <c:pt idx="1585">
                  <c:v>233</c:v>
                </c:pt>
                <c:pt idx="1586">
                  <c:v>184</c:v>
                </c:pt>
                <c:pt idx="1587">
                  <c:v>198</c:v>
                </c:pt>
                <c:pt idx="1588">
                  <c:v>223</c:v>
                </c:pt>
                <c:pt idx="1589">
                  <c:v>220</c:v>
                </c:pt>
                <c:pt idx="1590">
                  <c:v>155</c:v>
                </c:pt>
                <c:pt idx="1591">
                  <c:v>134</c:v>
                </c:pt>
                <c:pt idx="1592">
                  <c:v>196</c:v>
                </c:pt>
                <c:pt idx="1593">
                  <c:v>195</c:v>
                </c:pt>
                <c:pt idx="1594">
                  <c:v>204</c:v>
                </c:pt>
                <c:pt idx="1595">
                  <c:v>199</c:v>
                </c:pt>
                <c:pt idx="1596">
                  <c:v>179</c:v>
                </c:pt>
                <c:pt idx="1597">
                  <c:v>190</c:v>
                </c:pt>
                <c:pt idx="1598">
                  <c:v>186</c:v>
                </c:pt>
                <c:pt idx="1599">
                  <c:v>194</c:v>
                </c:pt>
                <c:pt idx="1600">
                  <c:v>212</c:v>
                </c:pt>
                <c:pt idx="1601">
                  <c:v>203</c:v>
                </c:pt>
                <c:pt idx="1602">
                  <c:v>190</c:v>
                </c:pt>
                <c:pt idx="1603">
                  <c:v>154</c:v>
                </c:pt>
                <c:pt idx="1604">
                  <c:v>156</c:v>
                </c:pt>
                <c:pt idx="1605">
                  <c:v>175</c:v>
                </c:pt>
                <c:pt idx="1606">
                  <c:v>179</c:v>
                </c:pt>
                <c:pt idx="1607">
                  <c:v>211</c:v>
                </c:pt>
                <c:pt idx="1608">
                  <c:v>200</c:v>
                </c:pt>
                <c:pt idx="1609">
                  <c:v>209</c:v>
                </c:pt>
                <c:pt idx="1610">
                  <c:v>216</c:v>
                </c:pt>
                <c:pt idx="1611">
                  <c:v>198</c:v>
                </c:pt>
                <c:pt idx="1612">
                  <c:v>208</c:v>
                </c:pt>
                <c:pt idx="1613">
                  <c:v>170</c:v>
                </c:pt>
                <c:pt idx="1614">
                  <c:v>187</c:v>
                </c:pt>
                <c:pt idx="1615">
                  <c:v>178</c:v>
                </c:pt>
                <c:pt idx="1616">
                  <c:v>200</c:v>
                </c:pt>
                <c:pt idx="1617">
                  <c:v>182</c:v>
                </c:pt>
                <c:pt idx="1618">
                  <c:v>138</c:v>
                </c:pt>
                <c:pt idx="1619">
                  <c:v>217</c:v>
                </c:pt>
                <c:pt idx="1620">
                  <c:v>294</c:v>
                </c:pt>
                <c:pt idx="1621">
                  <c:v>220</c:v>
                </c:pt>
                <c:pt idx="1622">
                  <c:v>194</c:v>
                </c:pt>
                <c:pt idx="1623">
                  <c:v>203</c:v>
                </c:pt>
                <c:pt idx="1624">
                  <c:v>205</c:v>
                </c:pt>
                <c:pt idx="1625">
                  <c:v>224</c:v>
                </c:pt>
                <c:pt idx="1626">
                  <c:v>189</c:v>
                </c:pt>
                <c:pt idx="1627">
                  <c:v>250</c:v>
                </c:pt>
                <c:pt idx="1628">
                  <c:v>221</c:v>
                </c:pt>
                <c:pt idx="1629">
                  <c:v>196</c:v>
                </c:pt>
                <c:pt idx="1630">
                  <c:v>190</c:v>
                </c:pt>
                <c:pt idx="1631">
                  <c:v>216</c:v>
                </c:pt>
                <c:pt idx="1632">
                  <c:v>159</c:v>
                </c:pt>
                <c:pt idx="1633">
                  <c:v>202</c:v>
                </c:pt>
                <c:pt idx="1634">
                  <c:v>216</c:v>
                </c:pt>
                <c:pt idx="1635">
                  <c:v>188</c:v>
                </c:pt>
                <c:pt idx="1636">
                  <c:v>134</c:v>
                </c:pt>
                <c:pt idx="1637">
                  <c:v>191</c:v>
                </c:pt>
                <c:pt idx="1638">
                  <c:v>200</c:v>
                </c:pt>
                <c:pt idx="1639">
                  <c:v>213</c:v>
                </c:pt>
                <c:pt idx="1640">
                  <c:v>191</c:v>
                </c:pt>
                <c:pt idx="1641">
                  <c:v>216</c:v>
                </c:pt>
                <c:pt idx="1642">
                  <c:v>194</c:v>
                </c:pt>
                <c:pt idx="1643">
                  <c:v>200</c:v>
                </c:pt>
                <c:pt idx="1644">
                  <c:v>189</c:v>
                </c:pt>
                <c:pt idx="1645">
                  <c:v>154</c:v>
                </c:pt>
                <c:pt idx="1646">
                  <c:v>200</c:v>
                </c:pt>
                <c:pt idx="1647">
                  <c:v>218</c:v>
                </c:pt>
                <c:pt idx="1648">
                  <c:v>198</c:v>
                </c:pt>
                <c:pt idx="1649">
                  <c:v>217</c:v>
                </c:pt>
                <c:pt idx="1650">
                  <c:v>217</c:v>
                </c:pt>
                <c:pt idx="1651">
                  <c:v>200</c:v>
                </c:pt>
                <c:pt idx="1652">
                  <c:v>214</c:v>
                </c:pt>
                <c:pt idx="1653">
                  <c:v>217</c:v>
                </c:pt>
                <c:pt idx="1654">
                  <c:v>157</c:v>
                </c:pt>
                <c:pt idx="1655">
                  <c:v>213</c:v>
                </c:pt>
                <c:pt idx="1656">
                  <c:v>208</c:v>
                </c:pt>
                <c:pt idx="1657">
                  <c:v>156</c:v>
                </c:pt>
                <c:pt idx="1658">
                  <c:v>215</c:v>
                </c:pt>
                <c:pt idx="1659">
                  <c:v>218</c:v>
                </c:pt>
                <c:pt idx="1660">
                  <c:v>215</c:v>
                </c:pt>
                <c:pt idx="1661">
                  <c:v>169</c:v>
                </c:pt>
                <c:pt idx="1662">
                  <c:v>216</c:v>
                </c:pt>
                <c:pt idx="1663">
                  <c:v>254</c:v>
                </c:pt>
                <c:pt idx="1664">
                  <c:v>226</c:v>
                </c:pt>
                <c:pt idx="1665">
                  <c:v>179</c:v>
                </c:pt>
                <c:pt idx="1666">
                  <c:v>263</c:v>
                </c:pt>
                <c:pt idx="1667">
                  <c:v>241</c:v>
                </c:pt>
                <c:pt idx="1668">
                  <c:v>198</c:v>
                </c:pt>
                <c:pt idx="1669">
                  <c:v>220</c:v>
                </c:pt>
                <c:pt idx="1670">
                  <c:v>228</c:v>
                </c:pt>
                <c:pt idx="1671">
                  <c:v>216</c:v>
                </c:pt>
                <c:pt idx="1672">
                  <c:v>226</c:v>
                </c:pt>
                <c:pt idx="1673">
                  <c:v>76</c:v>
                </c:pt>
                <c:pt idx="1674">
                  <c:v>74</c:v>
                </c:pt>
                <c:pt idx="1675">
                  <c:v>211</c:v>
                </c:pt>
                <c:pt idx="1676">
                  <c:v>209</c:v>
                </c:pt>
                <c:pt idx="1677">
                  <c:v>159</c:v>
                </c:pt>
                <c:pt idx="1678">
                  <c:v>122</c:v>
                </c:pt>
                <c:pt idx="1679">
                  <c:v>111</c:v>
                </c:pt>
                <c:pt idx="1680">
                  <c:v>159</c:v>
                </c:pt>
                <c:pt idx="1681">
                  <c:v>168</c:v>
                </c:pt>
                <c:pt idx="1682">
                  <c:v>132</c:v>
                </c:pt>
                <c:pt idx="1683">
                  <c:v>201</c:v>
                </c:pt>
                <c:pt idx="1684">
                  <c:v>185</c:v>
                </c:pt>
                <c:pt idx="1685">
                  <c:v>192</c:v>
                </c:pt>
                <c:pt idx="1686">
                  <c:v>182</c:v>
                </c:pt>
                <c:pt idx="1687">
                  <c:v>167</c:v>
                </c:pt>
                <c:pt idx="1688">
                  <c:v>200</c:v>
                </c:pt>
                <c:pt idx="1689">
                  <c:v>196</c:v>
                </c:pt>
                <c:pt idx="1690">
                  <c:v>230</c:v>
                </c:pt>
                <c:pt idx="1691">
                  <c:v>263</c:v>
                </c:pt>
                <c:pt idx="1692">
                  <c:v>219</c:v>
                </c:pt>
                <c:pt idx="1693">
                  <c:v>178</c:v>
                </c:pt>
                <c:pt idx="1694">
                  <c:v>172</c:v>
                </c:pt>
                <c:pt idx="1695">
                  <c:v>197</c:v>
                </c:pt>
                <c:pt idx="1696">
                  <c:v>189</c:v>
                </c:pt>
                <c:pt idx="1697">
                  <c:v>235</c:v>
                </c:pt>
                <c:pt idx="1698">
                  <c:v>214</c:v>
                </c:pt>
                <c:pt idx="1699">
                  <c:v>295</c:v>
                </c:pt>
                <c:pt idx="1700">
                  <c:v>189</c:v>
                </c:pt>
                <c:pt idx="1701">
                  <c:v>246</c:v>
                </c:pt>
                <c:pt idx="1702">
                  <c:v>210</c:v>
                </c:pt>
                <c:pt idx="1703">
                  <c:v>203</c:v>
                </c:pt>
                <c:pt idx="1704">
                  <c:v>203</c:v>
                </c:pt>
                <c:pt idx="1705">
                  <c:v>155</c:v>
                </c:pt>
                <c:pt idx="1706">
                  <c:v>248</c:v>
                </c:pt>
                <c:pt idx="1707">
                  <c:v>291</c:v>
                </c:pt>
                <c:pt idx="1708">
                  <c:v>174</c:v>
                </c:pt>
                <c:pt idx="1709">
                  <c:v>183</c:v>
                </c:pt>
                <c:pt idx="1710">
                  <c:v>171</c:v>
                </c:pt>
                <c:pt idx="1711">
                  <c:v>173</c:v>
                </c:pt>
                <c:pt idx="1712">
                  <c:v>213</c:v>
                </c:pt>
                <c:pt idx="1713">
                  <c:v>217</c:v>
                </c:pt>
                <c:pt idx="1714">
                  <c:v>204</c:v>
                </c:pt>
                <c:pt idx="1715">
                  <c:v>190</c:v>
                </c:pt>
                <c:pt idx="1716">
                  <c:v>161</c:v>
                </c:pt>
                <c:pt idx="1717">
                  <c:v>181</c:v>
                </c:pt>
                <c:pt idx="1718">
                  <c:v>181</c:v>
                </c:pt>
                <c:pt idx="1719">
                  <c:v>157</c:v>
                </c:pt>
                <c:pt idx="1720">
                  <c:v>157</c:v>
                </c:pt>
                <c:pt idx="1721">
                  <c:v>262</c:v>
                </c:pt>
                <c:pt idx="1722">
                  <c:v>327</c:v>
                </c:pt>
                <c:pt idx="1723">
                  <c:v>238</c:v>
                </c:pt>
                <c:pt idx="1724">
                  <c:v>211</c:v>
                </c:pt>
                <c:pt idx="1725">
                  <c:v>148</c:v>
                </c:pt>
                <c:pt idx="1726">
                  <c:v>283</c:v>
                </c:pt>
                <c:pt idx="1727">
                  <c:v>217</c:v>
                </c:pt>
                <c:pt idx="1728">
                  <c:v>155</c:v>
                </c:pt>
                <c:pt idx="1729">
                  <c:v>222</c:v>
                </c:pt>
                <c:pt idx="1730">
                  <c:v>218</c:v>
                </c:pt>
                <c:pt idx="1731">
                  <c:v>104</c:v>
                </c:pt>
                <c:pt idx="1732">
                  <c:v>176</c:v>
                </c:pt>
                <c:pt idx="1733">
                  <c:v>193</c:v>
                </c:pt>
                <c:pt idx="1734">
                  <c:v>219</c:v>
                </c:pt>
                <c:pt idx="1735">
                  <c:v>175</c:v>
                </c:pt>
                <c:pt idx="1736">
                  <c:v>368</c:v>
                </c:pt>
                <c:pt idx="1737">
                  <c:v>241</c:v>
                </c:pt>
                <c:pt idx="1738">
                  <c:v>159</c:v>
                </c:pt>
                <c:pt idx="1739">
                  <c:v>209</c:v>
                </c:pt>
                <c:pt idx="1740">
                  <c:v>228</c:v>
                </c:pt>
                <c:pt idx="1741">
                  <c:v>194</c:v>
                </c:pt>
                <c:pt idx="1742">
                  <c:v>209</c:v>
                </c:pt>
                <c:pt idx="1743">
                  <c:v>203</c:v>
                </c:pt>
                <c:pt idx="1744">
                  <c:v>192</c:v>
                </c:pt>
                <c:pt idx="1745">
                  <c:v>199</c:v>
                </c:pt>
                <c:pt idx="1746">
                  <c:v>176</c:v>
                </c:pt>
                <c:pt idx="1747">
                  <c:v>214</c:v>
                </c:pt>
                <c:pt idx="1748">
                  <c:v>212</c:v>
                </c:pt>
                <c:pt idx="1749">
                  <c:v>214</c:v>
                </c:pt>
                <c:pt idx="1750">
                  <c:v>194</c:v>
                </c:pt>
                <c:pt idx="1751">
                  <c:v>208</c:v>
                </c:pt>
                <c:pt idx="1752">
                  <c:v>215</c:v>
                </c:pt>
                <c:pt idx="1753">
                  <c:v>223</c:v>
                </c:pt>
                <c:pt idx="1754">
                  <c:v>217</c:v>
                </c:pt>
                <c:pt idx="1755">
                  <c:v>164</c:v>
                </c:pt>
                <c:pt idx="1756">
                  <c:v>228</c:v>
                </c:pt>
                <c:pt idx="1757">
                  <c:v>267</c:v>
                </c:pt>
                <c:pt idx="1758">
                  <c:v>203</c:v>
                </c:pt>
                <c:pt idx="1759">
                  <c:v>126</c:v>
                </c:pt>
                <c:pt idx="1760">
                  <c:v>120</c:v>
                </c:pt>
                <c:pt idx="1761">
                  <c:v>217</c:v>
                </c:pt>
                <c:pt idx="1762">
                  <c:v>262</c:v>
                </c:pt>
                <c:pt idx="1763">
                  <c:v>225</c:v>
                </c:pt>
                <c:pt idx="1764">
                  <c:v>226</c:v>
                </c:pt>
                <c:pt idx="1765">
                  <c:v>217</c:v>
                </c:pt>
                <c:pt idx="1766">
                  <c:v>228</c:v>
                </c:pt>
                <c:pt idx="1767">
                  <c:v>190</c:v>
                </c:pt>
                <c:pt idx="1768">
                  <c:v>214</c:v>
                </c:pt>
                <c:pt idx="1769">
                  <c:v>177</c:v>
                </c:pt>
                <c:pt idx="1770">
                  <c:v>178</c:v>
                </c:pt>
                <c:pt idx="1771">
                  <c:v>226</c:v>
                </c:pt>
                <c:pt idx="1772">
                  <c:v>185</c:v>
                </c:pt>
                <c:pt idx="1773">
                  <c:v>224</c:v>
                </c:pt>
                <c:pt idx="1774">
                  <c:v>259</c:v>
                </c:pt>
                <c:pt idx="1775">
                  <c:v>218</c:v>
                </c:pt>
                <c:pt idx="1776">
                  <c:v>223</c:v>
                </c:pt>
                <c:pt idx="1777">
                  <c:v>390</c:v>
                </c:pt>
                <c:pt idx="1778">
                  <c:v>211</c:v>
                </c:pt>
                <c:pt idx="1779">
                  <c:v>224</c:v>
                </c:pt>
                <c:pt idx="1780">
                  <c:v>226</c:v>
                </c:pt>
                <c:pt idx="1781">
                  <c:v>211</c:v>
                </c:pt>
                <c:pt idx="1782">
                  <c:v>190</c:v>
                </c:pt>
                <c:pt idx="1783">
                  <c:v>209</c:v>
                </c:pt>
                <c:pt idx="1784">
                  <c:v>171</c:v>
                </c:pt>
                <c:pt idx="1785">
                  <c:v>215</c:v>
                </c:pt>
                <c:pt idx="1786">
                  <c:v>196</c:v>
                </c:pt>
                <c:pt idx="1787">
                  <c:v>205</c:v>
                </c:pt>
                <c:pt idx="1788">
                  <c:v>260</c:v>
                </c:pt>
                <c:pt idx="1789">
                  <c:v>217</c:v>
                </c:pt>
                <c:pt idx="1790">
                  <c:v>221</c:v>
                </c:pt>
                <c:pt idx="1791">
                  <c:v>191</c:v>
                </c:pt>
                <c:pt idx="1792">
                  <c:v>234</c:v>
                </c:pt>
                <c:pt idx="1793">
                  <c:v>177</c:v>
                </c:pt>
                <c:pt idx="1794">
                  <c:v>218</c:v>
                </c:pt>
                <c:pt idx="1795">
                  <c:v>211</c:v>
                </c:pt>
                <c:pt idx="1796">
                  <c:v>163</c:v>
                </c:pt>
                <c:pt idx="1797">
                  <c:v>183</c:v>
                </c:pt>
                <c:pt idx="1798">
                  <c:v>158</c:v>
                </c:pt>
                <c:pt idx="1799">
                  <c:v>204</c:v>
                </c:pt>
                <c:pt idx="1800">
                  <c:v>206</c:v>
                </c:pt>
                <c:pt idx="1801">
                  <c:v>200</c:v>
                </c:pt>
                <c:pt idx="1802">
                  <c:v>191</c:v>
                </c:pt>
                <c:pt idx="1803">
                  <c:v>220</c:v>
                </c:pt>
                <c:pt idx="1804">
                  <c:v>206</c:v>
                </c:pt>
                <c:pt idx="1805">
                  <c:v>216</c:v>
                </c:pt>
                <c:pt idx="1806">
                  <c:v>206</c:v>
                </c:pt>
                <c:pt idx="1807">
                  <c:v>198</c:v>
                </c:pt>
                <c:pt idx="1808">
                  <c:v>190</c:v>
                </c:pt>
                <c:pt idx="1809">
                  <c:v>214</c:v>
                </c:pt>
                <c:pt idx="1810">
                  <c:v>197</c:v>
                </c:pt>
                <c:pt idx="1811">
                  <c:v>160</c:v>
                </c:pt>
                <c:pt idx="1812">
                  <c:v>164</c:v>
                </c:pt>
                <c:pt idx="1813">
                  <c:v>204</c:v>
                </c:pt>
                <c:pt idx="1814">
                  <c:v>189</c:v>
                </c:pt>
                <c:pt idx="1815">
                  <c:v>190</c:v>
                </c:pt>
                <c:pt idx="1816">
                  <c:v>186</c:v>
                </c:pt>
                <c:pt idx="1817">
                  <c:v>208</c:v>
                </c:pt>
                <c:pt idx="1818">
                  <c:v>172</c:v>
                </c:pt>
                <c:pt idx="1819">
                  <c:v>221</c:v>
                </c:pt>
                <c:pt idx="1820">
                  <c:v>278</c:v>
                </c:pt>
                <c:pt idx="1821">
                  <c:v>159</c:v>
                </c:pt>
                <c:pt idx="1822">
                  <c:v>183</c:v>
                </c:pt>
                <c:pt idx="1823">
                  <c:v>215</c:v>
                </c:pt>
                <c:pt idx="1824">
                  <c:v>193</c:v>
                </c:pt>
                <c:pt idx="1825">
                  <c:v>244</c:v>
                </c:pt>
                <c:pt idx="1826">
                  <c:v>210</c:v>
                </c:pt>
                <c:pt idx="1827">
                  <c:v>152</c:v>
                </c:pt>
                <c:pt idx="1828">
                  <c:v>193</c:v>
                </c:pt>
                <c:pt idx="1829">
                  <c:v>191</c:v>
                </c:pt>
                <c:pt idx="1830">
                  <c:v>193</c:v>
                </c:pt>
                <c:pt idx="1831">
                  <c:v>105</c:v>
                </c:pt>
                <c:pt idx="1832">
                  <c:v>136</c:v>
                </c:pt>
                <c:pt idx="1833">
                  <c:v>166</c:v>
                </c:pt>
                <c:pt idx="1834">
                  <c:v>201</c:v>
                </c:pt>
                <c:pt idx="1835">
                  <c:v>163</c:v>
                </c:pt>
                <c:pt idx="1836">
                  <c:v>150</c:v>
                </c:pt>
                <c:pt idx="1837">
                  <c:v>136</c:v>
                </c:pt>
                <c:pt idx="1838">
                  <c:v>158</c:v>
                </c:pt>
                <c:pt idx="1839">
                  <c:v>168</c:v>
                </c:pt>
                <c:pt idx="1840">
                  <c:v>162</c:v>
                </c:pt>
                <c:pt idx="1841">
                  <c:v>270</c:v>
                </c:pt>
                <c:pt idx="1842">
                  <c:v>190</c:v>
                </c:pt>
                <c:pt idx="1843">
                  <c:v>188</c:v>
                </c:pt>
                <c:pt idx="1844">
                  <c:v>129</c:v>
                </c:pt>
                <c:pt idx="1845">
                  <c:v>158</c:v>
                </c:pt>
                <c:pt idx="1846">
                  <c:v>178</c:v>
                </c:pt>
                <c:pt idx="1847">
                  <c:v>383</c:v>
                </c:pt>
                <c:pt idx="1848">
                  <c:v>193</c:v>
                </c:pt>
                <c:pt idx="1849">
                  <c:v>181</c:v>
                </c:pt>
                <c:pt idx="1850">
                  <c:v>243</c:v>
                </c:pt>
                <c:pt idx="1851">
                  <c:v>194</c:v>
                </c:pt>
                <c:pt idx="1852">
                  <c:v>240</c:v>
                </c:pt>
                <c:pt idx="1853">
                  <c:v>201</c:v>
                </c:pt>
                <c:pt idx="1854">
                  <c:v>207</c:v>
                </c:pt>
                <c:pt idx="1855">
                  <c:v>177</c:v>
                </c:pt>
                <c:pt idx="1856">
                  <c:v>173</c:v>
                </c:pt>
                <c:pt idx="1857">
                  <c:v>172</c:v>
                </c:pt>
                <c:pt idx="1858">
                  <c:v>257</c:v>
                </c:pt>
                <c:pt idx="1859">
                  <c:v>231</c:v>
                </c:pt>
                <c:pt idx="1860">
                  <c:v>219</c:v>
                </c:pt>
                <c:pt idx="1861">
                  <c:v>230</c:v>
                </c:pt>
                <c:pt idx="1862">
                  <c:v>150</c:v>
                </c:pt>
                <c:pt idx="1863">
                  <c:v>121</c:v>
                </c:pt>
                <c:pt idx="1864">
                  <c:v>179</c:v>
                </c:pt>
                <c:pt idx="1865">
                  <c:v>131</c:v>
                </c:pt>
                <c:pt idx="1866">
                  <c:v>162</c:v>
                </c:pt>
                <c:pt idx="1867">
                  <c:v>154</c:v>
                </c:pt>
                <c:pt idx="1868">
                  <c:v>172</c:v>
                </c:pt>
                <c:pt idx="1869">
                  <c:v>182</c:v>
                </c:pt>
                <c:pt idx="1870">
                  <c:v>185</c:v>
                </c:pt>
                <c:pt idx="1871">
                  <c:v>162</c:v>
                </c:pt>
                <c:pt idx="1872">
                  <c:v>189</c:v>
                </c:pt>
                <c:pt idx="1873">
                  <c:v>158</c:v>
                </c:pt>
                <c:pt idx="1874">
                  <c:v>157</c:v>
                </c:pt>
                <c:pt idx="1875">
                  <c:v>162</c:v>
                </c:pt>
                <c:pt idx="1876">
                  <c:v>180</c:v>
                </c:pt>
                <c:pt idx="1877">
                  <c:v>168</c:v>
                </c:pt>
                <c:pt idx="1878">
                  <c:v>181</c:v>
                </c:pt>
                <c:pt idx="1879">
                  <c:v>169</c:v>
                </c:pt>
                <c:pt idx="1880">
                  <c:v>170</c:v>
                </c:pt>
                <c:pt idx="1881">
                  <c:v>166</c:v>
                </c:pt>
                <c:pt idx="1882">
                  <c:v>182</c:v>
                </c:pt>
                <c:pt idx="1883">
                  <c:v>196</c:v>
                </c:pt>
                <c:pt idx="1884">
                  <c:v>167</c:v>
                </c:pt>
                <c:pt idx="1885">
                  <c:v>167</c:v>
                </c:pt>
                <c:pt idx="1886">
                  <c:v>165</c:v>
                </c:pt>
                <c:pt idx="1887">
                  <c:v>174</c:v>
                </c:pt>
                <c:pt idx="1888">
                  <c:v>193</c:v>
                </c:pt>
                <c:pt idx="1889">
                  <c:v>178</c:v>
                </c:pt>
                <c:pt idx="1890">
                  <c:v>224</c:v>
                </c:pt>
                <c:pt idx="1891">
                  <c:v>166</c:v>
                </c:pt>
                <c:pt idx="1892">
                  <c:v>239</c:v>
                </c:pt>
                <c:pt idx="1893">
                  <c:v>190</c:v>
                </c:pt>
                <c:pt idx="1894">
                  <c:v>181</c:v>
                </c:pt>
                <c:pt idx="1895">
                  <c:v>152</c:v>
                </c:pt>
                <c:pt idx="1896">
                  <c:v>200</c:v>
                </c:pt>
                <c:pt idx="1897">
                  <c:v>191</c:v>
                </c:pt>
                <c:pt idx="1898">
                  <c:v>219</c:v>
                </c:pt>
                <c:pt idx="1899">
                  <c:v>203</c:v>
                </c:pt>
                <c:pt idx="1900">
                  <c:v>206</c:v>
                </c:pt>
                <c:pt idx="1901">
                  <c:v>199</c:v>
                </c:pt>
                <c:pt idx="1902">
                  <c:v>218</c:v>
                </c:pt>
                <c:pt idx="1903">
                  <c:v>207</c:v>
                </c:pt>
                <c:pt idx="1904">
                  <c:v>187</c:v>
                </c:pt>
                <c:pt idx="1905">
                  <c:v>194</c:v>
                </c:pt>
                <c:pt idx="1906">
                  <c:v>172</c:v>
                </c:pt>
                <c:pt idx="1907">
                  <c:v>212</c:v>
                </c:pt>
                <c:pt idx="1908">
                  <c:v>224</c:v>
                </c:pt>
                <c:pt idx="1909">
                  <c:v>193</c:v>
                </c:pt>
                <c:pt idx="1910">
                  <c:v>212</c:v>
                </c:pt>
                <c:pt idx="1911">
                  <c:v>221</c:v>
                </c:pt>
                <c:pt idx="1912">
                  <c:v>190</c:v>
                </c:pt>
                <c:pt idx="1913">
                  <c:v>212</c:v>
                </c:pt>
                <c:pt idx="1914">
                  <c:v>207</c:v>
                </c:pt>
                <c:pt idx="1915">
                  <c:v>203</c:v>
                </c:pt>
                <c:pt idx="1916">
                  <c:v>194</c:v>
                </c:pt>
                <c:pt idx="1917">
                  <c:v>201</c:v>
                </c:pt>
                <c:pt idx="1918">
                  <c:v>189</c:v>
                </c:pt>
                <c:pt idx="1919">
                  <c:v>227</c:v>
                </c:pt>
                <c:pt idx="1920">
                  <c:v>222</c:v>
                </c:pt>
                <c:pt idx="1921">
                  <c:v>223</c:v>
                </c:pt>
                <c:pt idx="1922">
                  <c:v>200</c:v>
                </c:pt>
                <c:pt idx="1923">
                  <c:v>194</c:v>
                </c:pt>
                <c:pt idx="1924">
                  <c:v>117</c:v>
                </c:pt>
                <c:pt idx="1925">
                  <c:v>122</c:v>
                </c:pt>
                <c:pt idx="1926">
                  <c:v>174</c:v>
                </c:pt>
                <c:pt idx="1927">
                  <c:v>200</c:v>
                </c:pt>
                <c:pt idx="1928">
                  <c:v>180</c:v>
                </c:pt>
                <c:pt idx="1929">
                  <c:v>228</c:v>
                </c:pt>
                <c:pt idx="1930">
                  <c:v>220</c:v>
                </c:pt>
                <c:pt idx="1931">
                  <c:v>233</c:v>
                </c:pt>
                <c:pt idx="1932">
                  <c:v>302</c:v>
                </c:pt>
                <c:pt idx="1933">
                  <c:v>199</c:v>
                </c:pt>
                <c:pt idx="1934">
                  <c:v>185</c:v>
                </c:pt>
                <c:pt idx="1935">
                  <c:v>180</c:v>
                </c:pt>
                <c:pt idx="1936">
                  <c:v>208</c:v>
                </c:pt>
                <c:pt idx="1937">
                  <c:v>198</c:v>
                </c:pt>
                <c:pt idx="1938">
                  <c:v>210</c:v>
                </c:pt>
                <c:pt idx="1939">
                  <c:v>225</c:v>
                </c:pt>
                <c:pt idx="1940">
                  <c:v>201</c:v>
                </c:pt>
                <c:pt idx="1941">
                  <c:v>179</c:v>
                </c:pt>
                <c:pt idx="1942">
                  <c:v>218</c:v>
                </c:pt>
                <c:pt idx="1943">
                  <c:v>199</c:v>
                </c:pt>
                <c:pt idx="1944">
                  <c:v>256</c:v>
                </c:pt>
                <c:pt idx="1945">
                  <c:v>229</c:v>
                </c:pt>
                <c:pt idx="1946">
                  <c:v>239</c:v>
                </c:pt>
                <c:pt idx="1947">
                  <c:v>202</c:v>
                </c:pt>
                <c:pt idx="1948">
                  <c:v>218</c:v>
                </c:pt>
                <c:pt idx="1949">
                  <c:v>168</c:v>
                </c:pt>
                <c:pt idx="1950">
                  <c:v>205</c:v>
                </c:pt>
                <c:pt idx="1951">
                  <c:v>217</c:v>
                </c:pt>
                <c:pt idx="1952">
                  <c:v>164</c:v>
                </c:pt>
                <c:pt idx="1953">
                  <c:v>188</c:v>
                </c:pt>
                <c:pt idx="1954">
                  <c:v>183</c:v>
                </c:pt>
                <c:pt idx="1955">
                  <c:v>199</c:v>
                </c:pt>
                <c:pt idx="1956">
                  <c:v>199</c:v>
                </c:pt>
                <c:pt idx="1957">
                  <c:v>179</c:v>
                </c:pt>
                <c:pt idx="1958">
                  <c:v>208</c:v>
                </c:pt>
                <c:pt idx="1959">
                  <c:v>159</c:v>
                </c:pt>
                <c:pt idx="1960">
                  <c:v>216</c:v>
                </c:pt>
                <c:pt idx="1961">
                  <c:v>238</c:v>
                </c:pt>
                <c:pt idx="1962">
                  <c:v>210</c:v>
                </c:pt>
                <c:pt idx="1963">
                  <c:v>199</c:v>
                </c:pt>
                <c:pt idx="1964">
                  <c:v>224</c:v>
                </c:pt>
                <c:pt idx="1965">
                  <c:v>180</c:v>
                </c:pt>
                <c:pt idx="1966">
                  <c:v>204</c:v>
                </c:pt>
                <c:pt idx="1967">
                  <c:v>128</c:v>
                </c:pt>
                <c:pt idx="1968">
                  <c:v>147</c:v>
                </c:pt>
                <c:pt idx="1969">
                  <c:v>208</c:v>
                </c:pt>
                <c:pt idx="1970">
                  <c:v>226</c:v>
                </c:pt>
                <c:pt idx="1971">
                  <c:v>227</c:v>
                </c:pt>
                <c:pt idx="1972">
                  <c:v>278</c:v>
                </c:pt>
                <c:pt idx="1973">
                  <c:v>251</c:v>
                </c:pt>
                <c:pt idx="1974">
                  <c:v>179</c:v>
                </c:pt>
                <c:pt idx="1975">
                  <c:v>186</c:v>
                </c:pt>
                <c:pt idx="1976">
                  <c:v>168</c:v>
                </c:pt>
                <c:pt idx="1977">
                  <c:v>236</c:v>
                </c:pt>
                <c:pt idx="1978">
                  <c:v>208</c:v>
                </c:pt>
                <c:pt idx="1979">
                  <c:v>214</c:v>
                </c:pt>
                <c:pt idx="1980">
                  <c:v>240</c:v>
                </c:pt>
                <c:pt idx="1981">
                  <c:v>279</c:v>
                </c:pt>
                <c:pt idx="1982">
                  <c:v>197</c:v>
                </c:pt>
                <c:pt idx="1983">
                  <c:v>219</c:v>
                </c:pt>
                <c:pt idx="1984">
                  <c:v>188</c:v>
                </c:pt>
                <c:pt idx="1985">
                  <c:v>278</c:v>
                </c:pt>
                <c:pt idx="1986">
                  <c:v>195</c:v>
                </c:pt>
                <c:pt idx="1987">
                  <c:v>202</c:v>
                </c:pt>
                <c:pt idx="1988">
                  <c:v>112</c:v>
                </c:pt>
                <c:pt idx="1989">
                  <c:v>164</c:v>
                </c:pt>
                <c:pt idx="1990">
                  <c:v>151</c:v>
                </c:pt>
                <c:pt idx="1991">
                  <c:v>141</c:v>
                </c:pt>
                <c:pt idx="1992">
                  <c:v>211</c:v>
                </c:pt>
                <c:pt idx="1993">
                  <c:v>149</c:v>
                </c:pt>
                <c:pt idx="1994">
                  <c:v>153</c:v>
                </c:pt>
                <c:pt idx="1995">
                  <c:v>238</c:v>
                </c:pt>
                <c:pt idx="1996">
                  <c:v>201</c:v>
                </c:pt>
                <c:pt idx="1997">
                  <c:v>196</c:v>
                </c:pt>
                <c:pt idx="1998">
                  <c:v>175</c:v>
                </c:pt>
                <c:pt idx="1999">
                  <c:v>205</c:v>
                </c:pt>
                <c:pt idx="2000">
                  <c:v>203</c:v>
                </c:pt>
                <c:pt idx="2001">
                  <c:v>211</c:v>
                </c:pt>
                <c:pt idx="2002">
                  <c:v>283</c:v>
                </c:pt>
                <c:pt idx="2003">
                  <c:v>207</c:v>
                </c:pt>
                <c:pt idx="2004">
                  <c:v>288</c:v>
                </c:pt>
                <c:pt idx="2005">
                  <c:v>325</c:v>
                </c:pt>
                <c:pt idx="2006">
                  <c:v>210</c:v>
                </c:pt>
                <c:pt idx="2007">
                  <c:v>254</c:v>
                </c:pt>
                <c:pt idx="2008">
                  <c:v>252</c:v>
                </c:pt>
                <c:pt idx="2009">
                  <c:v>215</c:v>
                </c:pt>
                <c:pt idx="2010">
                  <c:v>186</c:v>
                </c:pt>
                <c:pt idx="2011">
                  <c:v>205</c:v>
                </c:pt>
                <c:pt idx="2012">
                  <c:v>172</c:v>
                </c:pt>
                <c:pt idx="2013">
                  <c:v>189</c:v>
                </c:pt>
                <c:pt idx="2014">
                  <c:v>189</c:v>
                </c:pt>
                <c:pt idx="2015">
                  <c:v>197</c:v>
                </c:pt>
                <c:pt idx="2016">
                  <c:v>200</c:v>
                </c:pt>
                <c:pt idx="2017">
                  <c:v>198</c:v>
                </c:pt>
                <c:pt idx="2018">
                  <c:v>361</c:v>
                </c:pt>
                <c:pt idx="2019">
                  <c:v>234</c:v>
                </c:pt>
                <c:pt idx="2020">
                  <c:v>189</c:v>
                </c:pt>
                <c:pt idx="2021">
                  <c:v>256</c:v>
                </c:pt>
                <c:pt idx="2022">
                  <c:v>215</c:v>
                </c:pt>
                <c:pt idx="2023">
                  <c:v>218</c:v>
                </c:pt>
                <c:pt idx="2024">
                  <c:v>169</c:v>
                </c:pt>
                <c:pt idx="2025">
                  <c:v>184</c:v>
                </c:pt>
                <c:pt idx="2026">
                  <c:v>185</c:v>
                </c:pt>
                <c:pt idx="2027">
                  <c:v>206</c:v>
                </c:pt>
                <c:pt idx="2028">
                  <c:v>198</c:v>
                </c:pt>
                <c:pt idx="2029">
                  <c:v>186</c:v>
                </c:pt>
                <c:pt idx="2030">
                  <c:v>180</c:v>
                </c:pt>
                <c:pt idx="2031">
                  <c:v>173</c:v>
                </c:pt>
                <c:pt idx="2032">
                  <c:v>301</c:v>
                </c:pt>
                <c:pt idx="2033">
                  <c:v>168</c:v>
                </c:pt>
                <c:pt idx="2034">
                  <c:v>157</c:v>
                </c:pt>
                <c:pt idx="2035">
                  <c:v>170</c:v>
                </c:pt>
                <c:pt idx="2036">
                  <c:v>241</c:v>
                </c:pt>
                <c:pt idx="2037">
                  <c:v>229</c:v>
                </c:pt>
                <c:pt idx="2038">
                  <c:v>244</c:v>
                </c:pt>
                <c:pt idx="2039">
                  <c:v>238</c:v>
                </c:pt>
                <c:pt idx="2040">
                  <c:v>169</c:v>
                </c:pt>
                <c:pt idx="2041">
                  <c:v>245</c:v>
                </c:pt>
                <c:pt idx="2042">
                  <c:v>229</c:v>
                </c:pt>
                <c:pt idx="2043">
                  <c:v>128</c:v>
                </c:pt>
                <c:pt idx="2044">
                  <c:v>238</c:v>
                </c:pt>
                <c:pt idx="2045">
                  <c:v>238</c:v>
                </c:pt>
                <c:pt idx="2046">
                  <c:v>239</c:v>
                </c:pt>
                <c:pt idx="2047">
                  <c:v>247</c:v>
                </c:pt>
                <c:pt idx="2048">
                  <c:v>237</c:v>
                </c:pt>
                <c:pt idx="2049">
                  <c:v>181</c:v>
                </c:pt>
                <c:pt idx="2050">
                  <c:v>211</c:v>
                </c:pt>
                <c:pt idx="2051">
                  <c:v>199</c:v>
                </c:pt>
                <c:pt idx="2052">
                  <c:v>156</c:v>
                </c:pt>
                <c:pt idx="2053">
                  <c:v>218</c:v>
                </c:pt>
                <c:pt idx="2054">
                  <c:v>148</c:v>
                </c:pt>
                <c:pt idx="2055">
                  <c:v>203</c:v>
                </c:pt>
                <c:pt idx="2056">
                  <c:v>183</c:v>
                </c:pt>
                <c:pt idx="2057">
                  <c:v>217</c:v>
                </c:pt>
                <c:pt idx="2058">
                  <c:v>193</c:v>
                </c:pt>
                <c:pt idx="2059">
                  <c:v>222</c:v>
                </c:pt>
                <c:pt idx="2060">
                  <c:v>200</c:v>
                </c:pt>
                <c:pt idx="2061">
                  <c:v>167</c:v>
                </c:pt>
                <c:pt idx="2062">
                  <c:v>232</c:v>
                </c:pt>
                <c:pt idx="2063">
                  <c:v>233</c:v>
                </c:pt>
                <c:pt idx="2064">
                  <c:v>200</c:v>
                </c:pt>
                <c:pt idx="2065">
                  <c:v>217</c:v>
                </c:pt>
                <c:pt idx="2066">
                  <c:v>175</c:v>
                </c:pt>
                <c:pt idx="2067">
                  <c:v>227</c:v>
                </c:pt>
                <c:pt idx="2068">
                  <c:v>222</c:v>
                </c:pt>
                <c:pt idx="2069">
                  <c:v>218</c:v>
                </c:pt>
                <c:pt idx="2070">
                  <c:v>207</c:v>
                </c:pt>
                <c:pt idx="2071">
                  <c:v>232</c:v>
                </c:pt>
                <c:pt idx="2072">
                  <c:v>211</c:v>
                </c:pt>
                <c:pt idx="2073">
                  <c:v>255</c:v>
                </c:pt>
                <c:pt idx="2074">
                  <c:v>225</c:v>
                </c:pt>
                <c:pt idx="2075">
                  <c:v>222</c:v>
                </c:pt>
                <c:pt idx="2076">
                  <c:v>239</c:v>
                </c:pt>
                <c:pt idx="2077">
                  <c:v>162</c:v>
                </c:pt>
                <c:pt idx="2078">
                  <c:v>148</c:v>
                </c:pt>
                <c:pt idx="2079">
                  <c:v>149</c:v>
                </c:pt>
                <c:pt idx="2080">
                  <c:v>212</c:v>
                </c:pt>
                <c:pt idx="2081">
                  <c:v>194</c:v>
                </c:pt>
                <c:pt idx="2082">
                  <c:v>245</c:v>
                </c:pt>
                <c:pt idx="2083">
                  <c:v>246</c:v>
                </c:pt>
                <c:pt idx="2084">
                  <c:v>230</c:v>
                </c:pt>
                <c:pt idx="2085">
                  <c:v>235</c:v>
                </c:pt>
                <c:pt idx="2086">
                  <c:v>211</c:v>
                </c:pt>
                <c:pt idx="2087">
                  <c:v>236</c:v>
                </c:pt>
                <c:pt idx="2088">
                  <c:v>263</c:v>
                </c:pt>
                <c:pt idx="2089">
                  <c:v>203</c:v>
                </c:pt>
                <c:pt idx="2090">
                  <c:v>238</c:v>
                </c:pt>
                <c:pt idx="2091">
                  <c:v>227</c:v>
                </c:pt>
                <c:pt idx="2092">
                  <c:v>205</c:v>
                </c:pt>
                <c:pt idx="2093">
                  <c:v>195</c:v>
                </c:pt>
                <c:pt idx="2094">
                  <c:v>244</c:v>
                </c:pt>
                <c:pt idx="2095">
                  <c:v>226</c:v>
                </c:pt>
                <c:pt idx="2096">
                  <c:v>222</c:v>
                </c:pt>
                <c:pt idx="2097">
                  <c:v>157</c:v>
                </c:pt>
                <c:pt idx="2098">
                  <c:v>224</c:v>
                </c:pt>
                <c:pt idx="2099">
                  <c:v>222</c:v>
                </c:pt>
                <c:pt idx="2100">
                  <c:v>196</c:v>
                </c:pt>
                <c:pt idx="2101">
                  <c:v>198</c:v>
                </c:pt>
                <c:pt idx="2102">
                  <c:v>206</c:v>
                </c:pt>
                <c:pt idx="2103">
                  <c:v>229</c:v>
                </c:pt>
                <c:pt idx="2104">
                  <c:v>190</c:v>
                </c:pt>
                <c:pt idx="2105">
                  <c:v>163</c:v>
                </c:pt>
                <c:pt idx="2106">
                  <c:v>208</c:v>
                </c:pt>
                <c:pt idx="2107">
                  <c:v>232</c:v>
                </c:pt>
                <c:pt idx="2108">
                  <c:v>206</c:v>
                </c:pt>
                <c:pt idx="2109">
                  <c:v>202</c:v>
                </c:pt>
                <c:pt idx="2110">
                  <c:v>230</c:v>
                </c:pt>
                <c:pt idx="2111">
                  <c:v>207</c:v>
                </c:pt>
                <c:pt idx="2112">
                  <c:v>234</c:v>
                </c:pt>
                <c:pt idx="2113">
                  <c:v>220</c:v>
                </c:pt>
                <c:pt idx="2114">
                  <c:v>241</c:v>
                </c:pt>
                <c:pt idx="2115">
                  <c:v>214</c:v>
                </c:pt>
                <c:pt idx="2116">
                  <c:v>182</c:v>
                </c:pt>
                <c:pt idx="2117">
                  <c:v>181</c:v>
                </c:pt>
                <c:pt idx="2118">
                  <c:v>224</c:v>
                </c:pt>
                <c:pt idx="2119">
                  <c:v>236</c:v>
                </c:pt>
                <c:pt idx="2120">
                  <c:v>229</c:v>
                </c:pt>
                <c:pt idx="2121">
                  <c:v>197</c:v>
                </c:pt>
                <c:pt idx="2122">
                  <c:v>262</c:v>
                </c:pt>
                <c:pt idx="2123">
                  <c:v>272</c:v>
                </c:pt>
                <c:pt idx="2124">
                  <c:v>213</c:v>
                </c:pt>
                <c:pt idx="2125">
                  <c:v>228</c:v>
                </c:pt>
                <c:pt idx="2126">
                  <c:v>193</c:v>
                </c:pt>
                <c:pt idx="2127">
                  <c:v>229</c:v>
                </c:pt>
                <c:pt idx="2128">
                  <c:v>214</c:v>
                </c:pt>
                <c:pt idx="2129">
                  <c:v>239</c:v>
                </c:pt>
                <c:pt idx="2130">
                  <c:v>206</c:v>
                </c:pt>
                <c:pt idx="2131">
                  <c:v>336</c:v>
                </c:pt>
                <c:pt idx="2132">
                  <c:v>228</c:v>
                </c:pt>
                <c:pt idx="2133">
                  <c:v>225</c:v>
                </c:pt>
                <c:pt idx="2134">
                  <c:v>250</c:v>
                </c:pt>
                <c:pt idx="2135">
                  <c:v>94</c:v>
                </c:pt>
                <c:pt idx="2136">
                  <c:v>108</c:v>
                </c:pt>
                <c:pt idx="2137">
                  <c:v>103</c:v>
                </c:pt>
                <c:pt idx="2138">
                  <c:v>167</c:v>
                </c:pt>
                <c:pt idx="2139">
                  <c:v>188</c:v>
                </c:pt>
                <c:pt idx="2140">
                  <c:v>169</c:v>
                </c:pt>
                <c:pt idx="2141">
                  <c:v>182</c:v>
                </c:pt>
                <c:pt idx="2142">
                  <c:v>165</c:v>
                </c:pt>
                <c:pt idx="2143">
                  <c:v>191</c:v>
                </c:pt>
                <c:pt idx="2144">
                  <c:v>258</c:v>
                </c:pt>
                <c:pt idx="2145">
                  <c:v>181</c:v>
                </c:pt>
                <c:pt idx="2146">
                  <c:v>442</c:v>
                </c:pt>
                <c:pt idx="2147">
                  <c:v>226</c:v>
                </c:pt>
                <c:pt idx="2148">
                  <c:v>222</c:v>
                </c:pt>
                <c:pt idx="2149">
                  <c:v>225</c:v>
                </c:pt>
                <c:pt idx="2150">
                  <c:v>292</c:v>
                </c:pt>
                <c:pt idx="2151">
                  <c:v>185</c:v>
                </c:pt>
                <c:pt idx="2152">
                  <c:v>196</c:v>
                </c:pt>
                <c:pt idx="2153">
                  <c:v>181</c:v>
                </c:pt>
                <c:pt idx="2154">
                  <c:v>221</c:v>
                </c:pt>
                <c:pt idx="2155">
                  <c:v>224</c:v>
                </c:pt>
                <c:pt idx="2156">
                  <c:v>240</c:v>
                </c:pt>
                <c:pt idx="2157">
                  <c:v>262</c:v>
                </c:pt>
                <c:pt idx="2158">
                  <c:v>235</c:v>
                </c:pt>
                <c:pt idx="2159">
                  <c:v>202</c:v>
                </c:pt>
                <c:pt idx="2160">
                  <c:v>277</c:v>
                </c:pt>
                <c:pt idx="2161">
                  <c:v>215</c:v>
                </c:pt>
                <c:pt idx="2162">
                  <c:v>247</c:v>
                </c:pt>
                <c:pt idx="2163">
                  <c:v>185</c:v>
                </c:pt>
                <c:pt idx="2164">
                  <c:v>521</c:v>
                </c:pt>
                <c:pt idx="2165">
                  <c:v>190</c:v>
                </c:pt>
                <c:pt idx="2166">
                  <c:v>231</c:v>
                </c:pt>
                <c:pt idx="2167">
                  <c:v>202</c:v>
                </c:pt>
                <c:pt idx="2168">
                  <c:v>289</c:v>
                </c:pt>
                <c:pt idx="2169">
                  <c:v>226</c:v>
                </c:pt>
                <c:pt idx="2170">
                  <c:v>347</c:v>
                </c:pt>
                <c:pt idx="2171">
                  <c:v>214</c:v>
                </c:pt>
                <c:pt idx="2172">
                  <c:v>184</c:v>
                </c:pt>
                <c:pt idx="2173">
                  <c:v>204</c:v>
                </c:pt>
                <c:pt idx="2174">
                  <c:v>200</c:v>
                </c:pt>
                <c:pt idx="2175">
                  <c:v>167</c:v>
                </c:pt>
                <c:pt idx="2176">
                  <c:v>222</c:v>
                </c:pt>
                <c:pt idx="2177">
                  <c:v>205</c:v>
                </c:pt>
                <c:pt idx="2178">
                  <c:v>185</c:v>
                </c:pt>
                <c:pt idx="2179">
                  <c:v>183</c:v>
                </c:pt>
                <c:pt idx="2180">
                  <c:v>183</c:v>
                </c:pt>
                <c:pt idx="2181">
                  <c:v>193</c:v>
                </c:pt>
                <c:pt idx="2182">
                  <c:v>265</c:v>
                </c:pt>
                <c:pt idx="2183">
                  <c:v>214</c:v>
                </c:pt>
                <c:pt idx="2184">
                  <c:v>214</c:v>
                </c:pt>
                <c:pt idx="2185">
                  <c:v>244</c:v>
                </c:pt>
                <c:pt idx="2186">
                  <c:v>303</c:v>
                </c:pt>
                <c:pt idx="2187">
                  <c:v>269</c:v>
                </c:pt>
                <c:pt idx="2188">
                  <c:v>204</c:v>
                </c:pt>
                <c:pt idx="2189">
                  <c:v>242</c:v>
                </c:pt>
                <c:pt idx="2190">
                  <c:v>182</c:v>
                </c:pt>
                <c:pt idx="2191">
                  <c:v>258</c:v>
                </c:pt>
                <c:pt idx="2192">
                  <c:v>147</c:v>
                </c:pt>
                <c:pt idx="2193">
                  <c:v>196</c:v>
                </c:pt>
                <c:pt idx="2194">
                  <c:v>198</c:v>
                </c:pt>
                <c:pt idx="2195">
                  <c:v>205</c:v>
                </c:pt>
                <c:pt idx="2196">
                  <c:v>184</c:v>
                </c:pt>
                <c:pt idx="2197">
                  <c:v>226</c:v>
                </c:pt>
                <c:pt idx="2198">
                  <c:v>257</c:v>
                </c:pt>
                <c:pt idx="2199">
                  <c:v>220</c:v>
                </c:pt>
                <c:pt idx="2200">
                  <c:v>268</c:v>
                </c:pt>
                <c:pt idx="2201">
                  <c:v>247</c:v>
                </c:pt>
                <c:pt idx="2202">
                  <c:v>254</c:v>
                </c:pt>
                <c:pt idx="2203">
                  <c:v>261</c:v>
                </c:pt>
                <c:pt idx="2204">
                  <c:v>128</c:v>
                </c:pt>
                <c:pt idx="2205">
                  <c:v>210</c:v>
                </c:pt>
                <c:pt idx="2206">
                  <c:v>180</c:v>
                </c:pt>
                <c:pt idx="2207">
                  <c:v>265</c:v>
                </c:pt>
                <c:pt idx="2208">
                  <c:v>254</c:v>
                </c:pt>
                <c:pt idx="2209">
                  <c:v>211</c:v>
                </c:pt>
                <c:pt idx="2210">
                  <c:v>227</c:v>
                </c:pt>
                <c:pt idx="2211">
                  <c:v>203</c:v>
                </c:pt>
                <c:pt idx="2212">
                  <c:v>202</c:v>
                </c:pt>
                <c:pt idx="2213">
                  <c:v>239</c:v>
                </c:pt>
                <c:pt idx="2214">
                  <c:v>204</c:v>
                </c:pt>
                <c:pt idx="2215">
                  <c:v>177</c:v>
                </c:pt>
                <c:pt idx="2216">
                  <c:v>213</c:v>
                </c:pt>
                <c:pt idx="2217">
                  <c:v>313</c:v>
                </c:pt>
                <c:pt idx="2218">
                  <c:v>219</c:v>
                </c:pt>
                <c:pt idx="2219">
                  <c:v>222</c:v>
                </c:pt>
                <c:pt idx="2220">
                  <c:v>234</c:v>
                </c:pt>
                <c:pt idx="2221">
                  <c:v>243</c:v>
                </c:pt>
                <c:pt idx="2222">
                  <c:v>270</c:v>
                </c:pt>
                <c:pt idx="2223">
                  <c:v>158</c:v>
                </c:pt>
                <c:pt idx="2224">
                  <c:v>235</c:v>
                </c:pt>
                <c:pt idx="2225">
                  <c:v>240</c:v>
                </c:pt>
                <c:pt idx="2226">
                  <c:v>270</c:v>
                </c:pt>
                <c:pt idx="2227">
                  <c:v>243</c:v>
                </c:pt>
                <c:pt idx="2228">
                  <c:v>248</c:v>
                </c:pt>
                <c:pt idx="2229">
                  <c:v>268</c:v>
                </c:pt>
                <c:pt idx="2230">
                  <c:v>247</c:v>
                </c:pt>
                <c:pt idx="2231">
                  <c:v>247</c:v>
                </c:pt>
                <c:pt idx="2232">
                  <c:v>252</c:v>
                </c:pt>
                <c:pt idx="2233">
                  <c:v>250</c:v>
                </c:pt>
                <c:pt idx="2234">
                  <c:v>263</c:v>
                </c:pt>
                <c:pt idx="2235">
                  <c:v>197</c:v>
                </c:pt>
                <c:pt idx="2236">
                  <c:v>237</c:v>
                </c:pt>
                <c:pt idx="2237">
                  <c:v>253</c:v>
                </c:pt>
                <c:pt idx="2238">
                  <c:v>186</c:v>
                </c:pt>
                <c:pt idx="2239">
                  <c:v>237</c:v>
                </c:pt>
                <c:pt idx="2240">
                  <c:v>219</c:v>
                </c:pt>
                <c:pt idx="2241">
                  <c:v>214</c:v>
                </c:pt>
                <c:pt idx="2242">
                  <c:v>224</c:v>
                </c:pt>
                <c:pt idx="2243">
                  <c:v>240</c:v>
                </c:pt>
                <c:pt idx="2244">
                  <c:v>203</c:v>
                </c:pt>
                <c:pt idx="2245">
                  <c:v>228</c:v>
                </c:pt>
                <c:pt idx="2246">
                  <c:v>205</c:v>
                </c:pt>
                <c:pt idx="2247">
                  <c:v>207</c:v>
                </c:pt>
                <c:pt idx="2248">
                  <c:v>231</c:v>
                </c:pt>
                <c:pt idx="2249">
                  <c:v>244</c:v>
                </c:pt>
                <c:pt idx="2250">
                  <c:v>210</c:v>
                </c:pt>
                <c:pt idx="2251">
                  <c:v>280</c:v>
                </c:pt>
                <c:pt idx="2252">
                  <c:v>238</c:v>
                </c:pt>
                <c:pt idx="2253">
                  <c:v>236</c:v>
                </c:pt>
                <c:pt idx="2254">
                  <c:v>156</c:v>
                </c:pt>
                <c:pt idx="2255">
                  <c:v>227</c:v>
                </c:pt>
                <c:pt idx="2256">
                  <c:v>212</c:v>
                </c:pt>
                <c:pt idx="2257">
                  <c:v>232</c:v>
                </c:pt>
                <c:pt idx="2258">
                  <c:v>244</c:v>
                </c:pt>
                <c:pt idx="2259">
                  <c:v>237</c:v>
                </c:pt>
                <c:pt idx="2260">
                  <c:v>207</c:v>
                </c:pt>
                <c:pt idx="2261">
                  <c:v>228</c:v>
                </c:pt>
                <c:pt idx="2262">
                  <c:v>215</c:v>
                </c:pt>
                <c:pt idx="2263">
                  <c:v>255</c:v>
                </c:pt>
                <c:pt idx="2264">
                  <c:v>230</c:v>
                </c:pt>
                <c:pt idx="2265">
                  <c:v>212</c:v>
                </c:pt>
                <c:pt idx="2266">
                  <c:v>241</c:v>
                </c:pt>
                <c:pt idx="2267">
                  <c:v>219</c:v>
                </c:pt>
                <c:pt idx="2268">
                  <c:v>319</c:v>
                </c:pt>
                <c:pt idx="2269">
                  <c:v>275</c:v>
                </c:pt>
                <c:pt idx="2270">
                  <c:v>218</c:v>
                </c:pt>
                <c:pt idx="2271">
                  <c:v>99</c:v>
                </c:pt>
                <c:pt idx="2272">
                  <c:v>139</c:v>
                </c:pt>
                <c:pt idx="2273">
                  <c:v>165</c:v>
                </c:pt>
                <c:pt idx="2274">
                  <c:v>202</c:v>
                </c:pt>
                <c:pt idx="2275">
                  <c:v>120</c:v>
                </c:pt>
                <c:pt idx="2276">
                  <c:v>94</c:v>
                </c:pt>
                <c:pt idx="2277">
                  <c:v>131</c:v>
                </c:pt>
                <c:pt idx="2278">
                  <c:v>248</c:v>
                </c:pt>
                <c:pt idx="2279">
                  <c:v>193</c:v>
                </c:pt>
                <c:pt idx="2280">
                  <c:v>250</c:v>
                </c:pt>
                <c:pt idx="2281">
                  <c:v>225</c:v>
                </c:pt>
                <c:pt idx="2282">
                  <c:v>242</c:v>
                </c:pt>
                <c:pt idx="2283">
                  <c:v>234</c:v>
                </c:pt>
                <c:pt idx="2284">
                  <c:v>241</c:v>
                </c:pt>
                <c:pt idx="2285">
                  <c:v>217</c:v>
                </c:pt>
                <c:pt idx="2286">
                  <c:v>220</c:v>
                </c:pt>
                <c:pt idx="2287">
                  <c:v>306</c:v>
                </c:pt>
                <c:pt idx="2288">
                  <c:v>187</c:v>
                </c:pt>
                <c:pt idx="2289">
                  <c:v>210</c:v>
                </c:pt>
                <c:pt idx="2290">
                  <c:v>237</c:v>
                </c:pt>
                <c:pt idx="2291">
                  <c:v>283</c:v>
                </c:pt>
                <c:pt idx="2292">
                  <c:v>212</c:v>
                </c:pt>
                <c:pt idx="2293">
                  <c:v>193</c:v>
                </c:pt>
                <c:pt idx="2294">
                  <c:v>208</c:v>
                </c:pt>
                <c:pt idx="2295">
                  <c:v>224</c:v>
                </c:pt>
                <c:pt idx="2296">
                  <c:v>265</c:v>
                </c:pt>
                <c:pt idx="2297">
                  <c:v>204</c:v>
                </c:pt>
                <c:pt idx="2298">
                  <c:v>224</c:v>
                </c:pt>
                <c:pt idx="2299">
                  <c:v>225</c:v>
                </c:pt>
                <c:pt idx="2300">
                  <c:v>234</c:v>
                </c:pt>
                <c:pt idx="2301">
                  <c:v>196</c:v>
                </c:pt>
                <c:pt idx="2302">
                  <c:v>200</c:v>
                </c:pt>
                <c:pt idx="2303">
                  <c:v>207</c:v>
                </c:pt>
                <c:pt idx="2304">
                  <c:v>185</c:v>
                </c:pt>
                <c:pt idx="2305">
                  <c:v>186</c:v>
                </c:pt>
                <c:pt idx="2306">
                  <c:v>206</c:v>
                </c:pt>
                <c:pt idx="2307">
                  <c:v>202</c:v>
                </c:pt>
                <c:pt idx="2308">
                  <c:v>278</c:v>
                </c:pt>
                <c:pt idx="2309">
                  <c:v>219</c:v>
                </c:pt>
                <c:pt idx="2310">
                  <c:v>190</c:v>
                </c:pt>
                <c:pt idx="2311">
                  <c:v>180</c:v>
                </c:pt>
                <c:pt idx="2312">
                  <c:v>260</c:v>
                </c:pt>
                <c:pt idx="2313">
                  <c:v>302</c:v>
                </c:pt>
                <c:pt idx="2314">
                  <c:v>204</c:v>
                </c:pt>
                <c:pt idx="2315">
                  <c:v>205</c:v>
                </c:pt>
                <c:pt idx="2316">
                  <c:v>205</c:v>
                </c:pt>
                <c:pt idx="2317">
                  <c:v>254</c:v>
                </c:pt>
                <c:pt idx="2318">
                  <c:v>246</c:v>
                </c:pt>
                <c:pt idx="2319">
                  <c:v>251</c:v>
                </c:pt>
                <c:pt idx="2320">
                  <c:v>244</c:v>
                </c:pt>
                <c:pt idx="2321">
                  <c:v>274</c:v>
                </c:pt>
                <c:pt idx="2322">
                  <c:v>255</c:v>
                </c:pt>
                <c:pt idx="2323">
                  <c:v>271</c:v>
                </c:pt>
                <c:pt idx="2324">
                  <c:v>112</c:v>
                </c:pt>
                <c:pt idx="2325">
                  <c:v>254</c:v>
                </c:pt>
                <c:pt idx="2326">
                  <c:v>259</c:v>
                </c:pt>
                <c:pt idx="2327">
                  <c:v>261</c:v>
                </c:pt>
                <c:pt idx="2328">
                  <c:v>209</c:v>
                </c:pt>
                <c:pt idx="2329">
                  <c:v>294</c:v>
                </c:pt>
                <c:pt idx="2330">
                  <c:v>199</c:v>
                </c:pt>
                <c:pt idx="2331">
                  <c:v>232</c:v>
                </c:pt>
                <c:pt idx="2332">
                  <c:v>242</c:v>
                </c:pt>
                <c:pt idx="2333">
                  <c:v>315</c:v>
                </c:pt>
                <c:pt idx="2334">
                  <c:v>142</c:v>
                </c:pt>
                <c:pt idx="2335">
                  <c:v>224</c:v>
                </c:pt>
                <c:pt idx="2336">
                  <c:v>251</c:v>
                </c:pt>
                <c:pt idx="2337">
                  <c:v>241</c:v>
                </c:pt>
                <c:pt idx="2338">
                  <c:v>240</c:v>
                </c:pt>
                <c:pt idx="2339">
                  <c:v>265</c:v>
                </c:pt>
                <c:pt idx="2340">
                  <c:v>248</c:v>
                </c:pt>
                <c:pt idx="2341">
                  <c:v>230</c:v>
                </c:pt>
                <c:pt idx="2342">
                  <c:v>247</c:v>
                </c:pt>
                <c:pt idx="2343">
                  <c:v>244</c:v>
                </c:pt>
                <c:pt idx="2344">
                  <c:v>220</c:v>
                </c:pt>
                <c:pt idx="2345">
                  <c:v>234</c:v>
                </c:pt>
                <c:pt idx="2346">
                  <c:v>249</c:v>
                </c:pt>
                <c:pt idx="2347">
                  <c:v>273</c:v>
                </c:pt>
                <c:pt idx="2348">
                  <c:v>254</c:v>
                </c:pt>
                <c:pt idx="2349">
                  <c:v>238</c:v>
                </c:pt>
                <c:pt idx="2350">
                  <c:v>245</c:v>
                </c:pt>
                <c:pt idx="2351">
                  <c:v>213</c:v>
                </c:pt>
                <c:pt idx="2352">
                  <c:v>263</c:v>
                </c:pt>
                <c:pt idx="2353">
                  <c:v>285</c:v>
                </c:pt>
                <c:pt idx="2354">
                  <c:v>245</c:v>
                </c:pt>
                <c:pt idx="2355">
                  <c:v>256</c:v>
                </c:pt>
                <c:pt idx="2356">
                  <c:v>254</c:v>
                </c:pt>
                <c:pt idx="2357">
                  <c:v>258</c:v>
                </c:pt>
                <c:pt idx="2358">
                  <c:v>264</c:v>
                </c:pt>
                <c:pt idx="2359">
                  <c:v>263</c:v>
                </c:pt>
                <c:pt idx="2360">
                  <c:v>250</c:v>
                </c:pt>
                <c:pt idx="2361">
                  <c:v>252</c:v>
                </c:pt>
                <c:pt idx="2362">
                  <c:v>211</c:v>
                </c:pt>
                <c:pt idx="2363">
                  <c:v>223</c:v>
                </c:pt>
                <c:pt idx="2364">
                  <c:v>290</c:v>
                </c:pt>
                <c:pt idx="2365">
                  <c:v>203</c:v>
                </c:pt>
                <c:pt idx="2366">
                  <c:v>292</c:v>
                </c:pt>
                <c:pt idx="2367">
                  <c:v>222</c:v>
                </c:pt>
                <c:pt idx="2368">
                  <c:v>357</c:v>
                </c:pt>
                <c:pt idx="2369">
                  <c:v>298</c:v>
                </c:pt>
                <c:pt idx="2370">
                  <c:v>263</c:v>
                </c:pt>
                <c:pt idx="2371">
                  <c:v>242</c:v>
                </c:pt>
                <c:pt idx="2372">
                  <c:v>226</c:v>
                </c:pt>
                <c:pt idx="2373">
                  <c:v>224</c:v>
                </c:pt>
                <c:pt idx="2374">
                  <c:v>232</c:v>
                </c:pt>
                <c:pt idx="2375">
                  <c:v>191</c:v>
                </c:pt>
                <c:pt idx="2376">
                  <c:v>225</c:v>
                </c:pt>
                <c:pt idx="2377">
                  <c:v>223</c:v>
                </c:pt>
                <c:pt idx="2378">
                  <c:v>249</c:v>
                </c:pt>
                <c:pt idx="2379">
                  <c:v>207</c:v>
                </c:pt>
                <c:pt idx="2380">
                  <c:v>259</c:v>
                </c:pt>
                <c:pt idx="2381">
                  <c:v>251</c:v>
                </c:pt>
                <c:pt idx="2382">
                  <c:v>195</c:v>
                </c:pt>
                <c:pt idx="2383">
                  <c:v>261</c:v>
                </c:pt>
                <c:pt idx="2384">
                  <c:v>247</c:v>
                </c:pt>
                <c:pt idx="2385">
                  <c:v>237</c:v>
                </c:pt>
                <c:pt idx="2386">
                  <c:v>233</c:v>
                </c:pt>
                <c:pt idx="2387">
                  <c:v>189</c:v>
                </c:pt>
                <c:pt idx="2388">
                  <c:v>218</c:v>
                </c:pt>
                <c:pt idx="2389">
                  <c:v>170</c:v>
                </c:pt>
                <c:pt idx="2390">
                  <c:v>173</c:v>
                </c:pt>
                <c:pt idx="2391">
                  <c:v>239</c:v>
                </c:pt>
                <c:pt idx="2392">
                  <c:v>230</c:v>
                </c:pt>
                <c:pt idx="2393">
                  <c:v>263</c:v>
                </c:pt>
                <c:pt idx="2394">
                  <c:v>264</c:v>
                </c:pt>
                <c:pt idx="2395">
                  <c:v>329</c:v>
                </c:pt>
                <c:pt idx="2396">
                  <c:v>251</c:v>
                </c:pt>
                <c:pt idx="2397">
                  <c:v>159</c:v>
                </c:pt>
                <c:pt idx="2398">
                  <c:v>336</c:v>
                </c:pt>
                <c:pt idx="2399">
                  <c:v>274</c:v>
                </c:pt>
                <c:pt idx="2400">
                  <c:v>257</c:v>
                </c:pt>
                <c:pt idx="2401">
                  <c:v>252</c:v>
                </c:pt>
                <c:pt idx="2402">
                  <c:v>251</c:v>
                </c:pt>
                <c:pt idx="2403">
                  <c:v>256</c:v>
                </c:pt>
                <c:pt idx="2404">
                  <c:v>257</c:v>
                </c:pt>
                <c:pt idx="2405">
                  <c:v>271</c:v>
                </c:pt>
                <c:pt idx="2406">
                  <c:v>205</c:v>
                </c:pt>
                <c:pt idx="2407">
                  <c:v>220</c:v>
                </c:pt>
                <c:pt idx="2408">
                  <c:v>97</c:v>
                </c:pt>
                <c:pt idx="2409">
                  <c:v>99</c:v>
                </c:pt>
                <c:pt idx="2410">
                  <c:v>146</c:v>
                </c:pt>
                <c:pt idx="2411">
                  <c:v>216</c:v>
                </c:pt>
                <c:pt idx="2412">
                  <c:v>150</c:v>
                </c:pt>
                <c:pt idx="2413">
                  <c:v>121</c:v>
                </c:pt>
                <c:pt idx="2414">
                  <c:v>127</c:v>
                </c:pt>
                <c:pt idx="2415">
                  <c:v>312</c:v>
                </c:pt>
                <c:pt idx="2416">
                  <c:v>221</c:v>
                </c:pt>
                <c:pt idx="2417">
                  <c:v>209</c:v>
                </c:pt>
                <c:pt idx="2418">
                  <c:v>210</c:v>
                </c:pt>
                <c:pt idx="2419">
                  <c:v>213</c:v>
                </c:pt>
                <c:pt idx="2420">
                  <c:v>295</c:v>
                </c:pt>
                <c:pt idx="2421">
                  <c:v>211</c:v>
                </c:pt>
                <c:pt idx="2422">
                  <c:v>198</c:v>
                </c:pt>
                <c:pt idx="2423">
                  <c:v>216</c:v>
                </c:pt>
                <c:pt idx="2424">
                  <c:v>254</c:v>
                </c:pt>
                <c:pt idx="2425">
                  <c:v>279</c:v>
                </c:pt>
                <c:pt idx="2426">
                  <c:v>210</c:v>
                </c:pt>
                <c:pt idx="2427">
                  <c:v>307</c:v>
                </c:pt>
                <c:pt idx="2428">
                  <c:v>274</c:v>
                </c:pt>
                <c:pt idx="2429">
                  <c:v>277</c:v>
                </c:pt>
                <c:pt idx="2430">
                  <c:v>241</c:v>
                </c:pt>
                <c:pt idx="2431">
                  <c:v>214</c:v>
                </c:pt>
                <c:pt idx="2432">
                  <c:v>214</c:v>
                </c:pt>
                <c:pt idx="2433">
                  <c:v>261</c:v>
                </c:pt>
                <c:pt idx="2434">
                  <c:v>249</c:v>
                </c:pt>
                <c:pt idx="2435">
                  <c:v>220</c:v>
                </c:pt>
                <c:pt idx="2436">
                  <c:v>217</c:v>
                </c:pt>
                <c:pt idx="2437">
                  <c:v>202</c:v>
                </c:pt>
                <c:pt idx="2438">
                  <c:v>242</c:v>
                </c:pt>
                <c:pt idx="2439">
                  <c:v>236</c:v>
                </c:pt>
                <c:pt idx="2440">
                  <c:v>259</c:v>
                </c:pt>
                <c:pt idx="2441">
                  <c:v>251</c:v>
                </c:pt>
                <c:pt idx="2442">
                  <c:v>252</c:v>
                </c:pt>
                <c:pt idx="2443">
                  <c:v>206</c:v>
                </c:pt>
                <c:pt idx="2444">
                  <c:v>185</c:v>
                </c:pt>
                <c:pt idx="2445">
                  <c:v>221</c:v>
                </c:pt>
                <c:pt idx="2446">
                  <c:v>227</c:v>
                </c:pt>
                <c:pt idx="2447">
                  <c:v>252</c:v>
                </c:pt>
                <c:pt idx="2448">
                  <c:v>229</c:v>
                </c:pt>
                <c:pt idx="2449">
                  <c:v>240</c:v>
                </c:pt>
                <c:pt idx="2450">
                  <c:v>210</c:v>
                </c:pt>
                <c:pt idx="2451">
                  <c:v>193</c:v>
                </c:pt>
                <c:pt idx="2452">
                  <c:v>234</c:v>
                </c:pt>
                <c:pt idx="2453">
                  <c:v>267</c:v>
                </c:pt>
                <c:pt idx="2454">
                  <c:v>243</c:v>
                </c:pt>
                <c:pt idx="2455">
                  <c:v>316</c:v>
                </c:pt>
                <c:pt idx="2456">
                  <c:v>393</c:v>
                </c:pt>
                <c:pt idx="2457">
                  <c:v>253</c:v>
                </c:pt>
                <c:pt idx="2458">
                  <c:v>132</c:v>
                </c:pt>
                <c:pt idx="2459">
                  <c:v>248</c:v>
                </c:pt>
                <c:pt idx="2460">
                  <c:v>215</c:v>
                </c:pt>
                <c:pt idx="2461">
                  <c:v>266</c:v>
                </c:pt>
                <c:pt idx="2462">
                  <c:v>249</c:v>
                </c:pt>
                <c:pt idx="2463">
                  <c:v>252</c:v>
                </c:pt>
                <c:pt idx="2464">
                  <c:v>279</c:v>
                </c:pt>
                <c:pt idx="2465">
                  <c:v>254</c:v>
                </c:pt>
                <c:pt idx="2466">
                  <c:v>263</c:v>
                </c:pt>
                <c:pt idx="2467">
                  <c:v>294</c:v>
                </c:pt>
                <c:pt idx="2468">
                  <c:v>273</c:v>
                </c:pt>
                <c:pt idx="2469">
                  <c:v>264</c:v>
                </c:pt>
                <c:pt idx="2470">
                  <c:v>280</c:v>
                </c:pt>
                <c:pt idx="2471">
                  <c:v>301</c:v>
                </c:pt>
                <c:pt idx="2472">
                  <c:v>316</c:v>
                </c:pt>
                <c:pt idx="2473">
                  <c:v>304</c:v>
                </c:pt>
                <c:pt idx="2474">
                  <c:v>284</c:v>
                </c:pt>
                <c:pt idx="2475">
                  <c:v>179</c:v>
                </c:pt>
                <c:pt idx="2476">
                  <c:v>333</c:v>
                </c:pt>
                <c:pt idx="2477">
                  <c:v>181</c:v>
                </c:pt>
                <c:pt idx="2478">
                  <c:v>277</c:v>
                </c:pt>
                <c:pt idx="2479">
                  <c:v>269</c:v>
                </c:pt>
                <c:pt idx="2480">
                  <c:v>279</c:v>
                </c:pt>
                <c:pt idx="2481">
                  <c:v>241</c:v>
                </c:pt>
                <c:pt idx="2482">
                  <c:v>298</c:v>
                </c:pt>
                <c:pt idx="2483">
                  <c:v>274</c:v>
                </c:pt>
                <c:pt idx="2484">
                  <c:v>246</c:v>
                </c:pt>
                <c:pt idx="2485">
                  <c:v>267</c:v>
                </c:pt>
                <c:pt idx="2486">
                  <c:v>218</c:v>
                </c:pt>
                <c:pt idx="2487">
                  <c:v>280</c:v>
                </c:pt>
                <c:pt idx="2488">
                  <c:v>298</c:v>
                </c:pt>
                <c:pt idx="2489">
                  <c:v>304</c:v>
                </c:pt>
                <c:pt idx="2490">
                  <c:v>285</c:v>
                </c:pt>
                <c:pt idx="2491">
                  <c:v>260</c:v>
                </c:pt>
                <c:pt idx="2492">
                  <c:v>274</c:v>
                </c:pt>
                <c:pt idx="2493">
                  <c:v>248</c:v>
                </c:pt>
                <c:pt idx="2494">
                  <c:v>258</c:v>
                </c:pt>
                <c:pt idx="2495">
                  <c:v>266</c:v>
                </c:pt>
                <c:pt idx="2496">
                  <c:v>303</c:v>
                </c:pt>
                <c:pt idx="2497">
                  <c:v>226</c:v>
                </c:pt>
                <c:pt idx="2498">
                  <c:v>300</c:v>
                </c:pt>
                <c:pt idx="2499">
                  <c:v>279</c:v>
                </c:pt>
                <c:pt idx="2500">
                  <c:v>241</c:v>
                </c:pt>
                <c:pt idx="2501">
                  <c:v>233</c:v>
                </c:pt>
                <c:pt idx="2502">
                  <c:v>282</c:v>
                </c:pt>
                <c:pt idx="2503">
                  <c:v>318</c:v>
                </c:pt>
                <c:pt idx="2504">
                  <c:v>285</c:v>
                </c:pt>
                <c:pt idx="2505">
                  <c:v>169</c:v>
                </c:pt>
                <c:pt idx="2506">
                  <c:v>299</c:v>
                </c:pt>
                <c:pt idx="2507">
                  <c:v>276</c:v>
                </c:pt>
                <c:pt idx="2508">
                  <c:v>274</c:v>
                </c:pt>
                <c:pt idx="2509">
                  <c:v>293</c:v>
                </c:pt>
                <c:pt idx="2510">
                  <c:v>234</c:v>
                </c:pt>
                <c:pt idx="2511">
                  <c:v>279</c:v>
                </c:pt>
                <c:pt idx="2512">
                  <c:v>285</c:v>
                </c:pt>
                <c:pt idx="2513">
                  <c:v>266</c:v>
                </c:pt>
                <c:pt idx="2514">
                  <c:v>296</c:v>
                </c:pt>
                <c:pt idx="2515">
                  <c:v>306</c:v>
                </c:pt>
                <c:pt idx="2516">
                  <c:v>292</c:v>
                </c:pt>
                <c:pt idx="2517">
                  <c:v>270</c:v>
                </c:pt>
                <c:pt idx="2518">
                  <c:v>284</c:v>
                </c:pt>
                <c:pt idx="2519">
                  <c:v>267</c:v>
                </c:pt>
                <c:pt idx="2520">
                  <c:v>241</c:v>
                </c:pt>
                <c:pt idx="2521">
                  <c:v>381</c:v>
                </c:pt>
                <c:pt idx="2522">
                  <c:v>284</c:v>
                </c:pt>
                <c:pt idx="2523">
                  <c:v>220</c:v>
                </c:pt>
                <c:pt idx="2524">
                  <c:v>270</c:v>
                </c:pt>
                <c:pt idx="2525">
                  <c:v>296</c:v>
                </c:pt>
                <c:pt idx="2526">
                  <c:v>498</c:v>
                </c:pt>
                <c:pt idx="2527">
                  <c:v>271</c:v>
                </c:pt>
                <c:pt idx="2528">
                  <c:v>260</c:v>
                </c:pt>
                <c:pt idx="2529">
                  <c:v>247</c:v>
                </c:pt>
                <c:pt idx="2530">
                  <c:v>241</c:v>
                </c:pt>
                <c:pt idx="2531">
                  <c:v>253</c:v>
                </c:pt>
                <c:pt idx="2532">
                  <c:v>249</c:v>
                </c:pt>
                <c:pt idx="2533">
                  <c:v>225</c:v>
                </c:pt>
                <c:pt idx="2534">
                  <c:v>277</c:v>
                </c:pt>
                <c:pt idx="2535">
                  <c:v>290</c:v>
                </c:pt>
                <c:pt idx="2536">
                  <c:v>171</c:v>
                </c:pt>
                <c:pt idx="2537">
                  <c:v>311</c:v>
                </c:pt>
                <c:pt idx="2538">
                  <c:v>252</c:v>
                </c:pt>
                <c:pt idx="2539">
                  <c:v>252</c:v>
                </c:pt>
                <c:pt idx="2540">
                  <c:v>185</c:v>
                </c:pt>
                <c:pt idx="2541">
                  <c:v>274</c:v>
                </c:pt>
                <c:pt idx="2542">
                  <c:v>196</c:v>
                </c:pt>
                <c:pt idx="2543">
                  <c:v>264</c:v>
                </c:pt>
                <c:pt idx="2544">
                  <c:v>262</c:v>
                </c:pt>
                <c:pt idx="2545">
                  <c:v>161</c:v>
                </c:pt>
                <c:pt idx="2546">
                  <c:v>253</c:v>
                </c:pt>
                <c:pt idx="2547">
                  <c:v>228</c:v>
                </c:pt>
                <c:pt idx="2548">
                  <c:v>271</c:v>
                </c:pt>
                <c:pt idx="2549">
                  <c:v>260</c:v>
                </c:pt>
                <c:pt idx="2550">
                  <c:v>262</c:v>
                </c:pt>
                <c:pt idx="2551">
                  <c:v>282</c:v>
                </c:pt>
                <c:pt idx="2552">
                  <c:v>241</c:v>
                </c:pt>
                <c:pt idx="2553">
                  <c:v>258</c:v>
                </c:pt>
                <c:pt idx="2554">
                  <c:v>180</c:v>
                </c:pt>
                <c:pt idx="2555">
                  <c:v>266</c:v>
                </c:pt>
                <c:pt idx="2556">
                  <c:v>269</c:v>
                </c:pt>
                <c:pt idx="2557">
                  <c:v>239</c:v>
                </c:pt>
                <c:pt idx="2558">
                  <c:v>257</c:v>
                </c:pt>
                <c:pt idx="2559">
                  <c:v>240</c:v>
                </c:pt>
                <c:pt idx="2560">
                  <c:v>271</c:v>
                </c:pt>
                <c:pt idx="2561">
                  <c:v>297</c:v>
                </c:pt>
                <c:pt idx="2562">
                  <c:v>279</c:v>
                </c:pt>
                <c:pt idx="2563">
                  <c:v>246</c:v>
                </c:pt>
                <c:pt idx="2564">
                  <c:v>276</c:v>
                </c:pt>
                <c:pt idx="2565">
                  <c:v>272</c:v>
                </c:pt>
                <c:pt idx="2566">
                  <c:v>271</c:v>
                </c:pt>
                <c:pt idx="2567">
                  <c:v>123</c:v>
                </c:pt>
                <c:pt idx="2568">
                  <c:v>121</c:v>
                </c:pt>
                <c:pt idx="2569">
                  <c:v>179</c:v>
                </c:pt>
                <c:pt idx="2570">
                  <c:v>200</c:v>
                </c:pt>
                <c:pt idx="2571">
                  <c:v>168</c:v>
                </c:pt>
                <c:pt idx="2572">
                  <c:v>145</c:v>
                </c:pt>
                <c:pt idx="2573">
                  <c:v>161</c:v>
                </c:pt>
                <c:pt idx="2574">
                  <c:v>323</c:v>
                </c:pt>
                <c:pt idx="2575">
                  <c:v>270</c:v>
                </c:pt>
                <c:pt idx="2576">
                  <c:v>200</c:v>
                </c:pt>
                <c:pt idx="2577">
                  <c:v>278</c:v>
                </c:pt>
                <c:pt idx="2578">
                  <c:v>328</c:v>
                </c:pt>
                <c:pt idx="2579">
                  <c:v>281</c:v>
                </c:pt>
                <c:pt idx="2580">
                  <c:v>340</c:v>
                </c:pt>
                <c:pt idx="2581">
                  <c:v>283</c:v>
                </c:pt>
                <c:pt idx="2582">
                  <c:v>251</c:v>
                </c:pt>
                <c:pt idx="2583">
                  <c:v>260</c:v>
                </c:pt>
                <c:pt idx="2584">
                  <c:v>305</c:v>
                </c:pt>
                <c:pt idx="2585">
                  <c:v>344</c:v>
                </c:pt>
                <c:pt idx="2586">
                  <c:v>275</c:v>
                </c:pt>
                <c:pt idx="2587">
                  <c:v>272</c:v>
                </c:pt>
                <c:pt idx="2588">
                  <c:v>228</c:v>
                </c:pt>
                <c:pt idx="2589">
                  <c:v>201</c:v>
                </c:pt>
                <c:pt idx="2590">
                  <c:v>213</c:v>
                </c:pt>
                <c:pt idx="2591">
                  <c:v>284</c:v>
                </c:pt>
                <c:pt idx="2592">
                  <c:v>235</c:v>
                </c:pt>
                <c:pt idx="2593">
                  <c:v>235</c:v>
                </c:pt>
                <c:pt idx="2594">
                  <c:v>229</c:v>
                </c:pt>
                <c:pt idx="2595">
                  <c:v>237</c:v>
                </c:pt>
                <c:pt idx="2596">
                  <c:v>251</c:v>
                </c:pt>
                <c:pt idx="2597">
                  <c:v>368</c:v>
                </c:pt>
                <c:pt idx="2598">
                  <c:v>258</c:v>
                </c:pt>
                <c:pt idx="2599">
                  <c:v>242</c:v>
                </c:pt>
                <c:pt idx="2600">
                  <c:v>269</c:v>
                </c:pt>
                <c:pt idx="2601">
                  <c:v>254</c:v>
                </c:pt>
                <c:pt idx="2602">
                  <c:v>240</c:v>
                </c:pt>
                <c:pt idx="2603">
                  <c:v>229</c:v>
                </c:pt>
                <c:pt idx="2604">
                  <c:v>301</c:v>
                </c:pt>
                <c:pt idx="2605">
                  <c:v>282</c:v>
                </c:pt>
                <c:pt idx="2606">
                  <c:v>257</c:v>
                </c:pt>
                <c:pt idx="2607">
                  <c:v>277</c:v>
                </c:pt>
                <c:pt idx="2608">
                  <c:v>280</c:v>
                </c:pt>
                <c:pt idx="2609">
                  <c:v>231</c:v>
                </c:pt>
                <c:pt idx="2610">
                  <c:v>247</c:v>
                </c:pt>
                <c:pt idx="2611">
                  <c:v>297</c:v>
                </c:pt>
                <c:pt idx="2612">
                  <c:v>289</c:v>
                </c:pt>
                <c:pt idx="2613">
                  <c:v>248</c:v>
                </c:pt>
                <c:pt idx="2614">
                  <c:v>312</c:v>
                </c:pt>
                <c:pt idx="2615">
                  <c:v>178</c:v>
                </c:pt>
                <c:pt idx="2616">
                  <c:v>155</c:v>
                </c:pt>
                <c:pt idx="2617">
                  <c:v>300</c:v>
                </c:pt>
                <c:pt idx="2618">
                  <c:v>286</c:v>
                </c:pt>
                <c:pt idx="2619">
                  <c:v>268</c:v>
                </c:pt>
                <c:pt idx="2620">
                  <c:v>284</c:v>
                </c:pt>
                <c:pt idx="2621">
                  <c:v>310</c:v>
                </c:pt>
                <c:pt idx="2622">
                  <c:v>263</c:v>
                </c:pt>
                <c:pt idx="2623">
                  <c:v>221</c:v>
                </c:pt>
                <c:pt idx="2624">
                  <c:v>311</c:v>
                </c:pt>
                <c:pt idx="2625">
                  <c:v>279</c:v>
                </c:pt>
              </c:numCache>
            </c:numRef>
          </c:yVal>
          <c:smooth val="0"/>
        </c:ser>
        <c:ser>
          <c:idx val="2"/>
          <c:order val="2"/>
          <c:tx>
            <c:strRef>
              <c:f>List3!$L$1</c:f>
              <c:strCache>
                <c:ptCount val="1"/>
                <c:pt idx="0">
                  <c:v>Correctly recognized</c:v>
                </c:pt>
              </c:strCache>
            </c:strRef>
          </c:tx>
          <c:spPr>
            <a:ln w="28575">
              <a:noFill/>
            </a:ln>
          </c:spPr>
          <c:marker>
            <c:symbol val="circle"/>
            <c:size val="2"/>
            <c:spPr>
              <a:noFill/>
              <a:ln w="12700">
                <a:solidFill>
                  <a:srgbClr val="FFFF00"/>
                </a:solidFill>
              </a:ln>
            </c:spPr>
          </c:marker>
          <c:xVal>
            <c:numRef>
              <c:f>List3!$A$2:$A$1549</c:f>
              <c:numCache>
                <c:formatCode>d/m/yyyy</c:formatCode>
                <c:ptCount val="1548"/>
                <c:pt idx="0">
                  <c:v>39859</c:v>
                </c:pt>
                <c:pt idx="1">
                  <c:v>39860</c:v>
                </c:pt>
                <c:pt idx="2">
                  <c:v>39862</c:v>
                </c:pt>
                <c:pt idx="3">
                  <c:v>39864</c:v>
                </c:pt>
                <c:pt idx="4">
                  <c:v>39865</c:v>
                </c:pt>
                <c:pt idx="5">
                  <c:v>39866</c:v>
                </c:pt>
                <c:pt idx="6">
                  <c:v>39872</c:v>
                </c:pt>
                <c:pt idx="7">
                  <c:v>39873</c:v>
                </c:pt>
                <c:pt idx="8">
                  <c:v>39874</c:v>
                </c:pt>
                <c:pt idx="9">
                  <c:v>39879</c:v>
                </c:pt>
                <c:pt idx="10">
                  <c:v>39880</c:v>
                </c:pt>
                <c:pt idx="11">
                  <c:v>39884</c:v>
                </c:pt>
                <c:pt idx="12">
                  <c:v>39886</c:v>
                </c:pt>
                <c:pt idx="13">
                  <c:v>39887</c:v>
                </c:pt>
                <c:pt idx="14">
                  <c:v>39888</c:v>
                </c:pt>
                <c:pt idx="15">
                  <c:v>39890</c:v>
                </c:pt>
                <c:pt idx="16">
                  <c:v>39891</c:v>
                </c:pt>
                <c:pt idx="17">
                  <c:v>39893</c:v>
                </c:pt>
                <c:pt idx="18">
                  <c:v>39894</c:v>
                </c:pt>
                <c:pt idx="19">
                  <c:v>39895</c:v>
                </c:pt>
                <c:pt idx="20">
                  <c:v>39897</c:v>
                </c:pt>
                <c:pt idx="21">
                  <c:v>39898</c:v>
                </c:pt>
                <c:pt idx="22">
                  <c:v>39900</c:v>
                </c:pt>
                <c:pt idx="23">
                  <c:v>39901</c:v>
                </c:pt>
                <c:pt idx="24">
                  <c:v>39902</c:v>
                </c:pt>
                <c:pt idx="25">
                  <c:v>39904</c:v>
                </c:pt>
                <c:pt idx="26">
                  <c:v>39905</c:v>
                </c:pt>
                <c:pt idx="27">
                  <c:v>39908</c:v>
                </c:pt>
                <c:pt idx="28">
                  <c:v>39910</c:v>
                </c:pt>
                <c:pt idx="29">
                  <c:v>39911</c:v>
                </c:pt>
                <c:pt idx="30">
                  <c:v>39912</c:v>
                </c:pt>
                <c:pt idx="31">
                  <c:v>39913</c:v>
                </c:pt>
                <c:pt idx="32">
                  <c:v>39914</c:v>
                </c:pt>
                <c:pt idx="33">
                  <c:v>39920</c:v>
                </c:pt>
                <c:pt idx="34">
                  <c:v>39921</c:v>
                </c:pt>
                <c:pt idx="35">
                  <c:v>39922</c:v>
                </c:pt>
                <c:pt idx="36">
                  <c:v>39923</c:v>
                </c:pt>
                <c:pt idx="37">
                  <c:v>39925</c:v>
                </c:pt>
                <c:pt idx="38">
                  <c:v>39927</c:v>
                </c:pt>
                <c:pt idx="39">
                  <c:v>39929</c:v>
                </c:pt>
                <c:pt idx="40">
                  <c:v>39931</c:v>
                </c:pt>
                <c:pt idx="41">
                  <c:v>39932</c:v>
                </c:pt>
                <c:pt idx="42">
                  <c:v>39935</c:v>
                </c:pt>
                <c:pt idx="43">
                  <c:v>39936</c:v>
                </c:pt>
                <c:pt idx="44">
                  <c:v>39938</c:v>
                </c:pt>
                <c:pt idx="45">
                  <c:v>39943</c:v>
                </c:pt>
                <c:pt idx="46">
                  <c:v>39944</c:v>
                </c:pt>
                <c:pt idx="47">
                  <c:v>39945</c:v>
                </c:pt>
                <c:pt idx="48">
                  <c:v>39946</c:v>
                </c:pt>
                <c:pt idx="49">
                  <c:v>39952</c:v>
                </c:pt>
                <c:pt idx="50">
                  <c:v>39954</c:v>
                </c:pt>
                <c:pt idx="51">
                  <c:v>39955</c:v>
                </c:pt>
                <c:pt idx="52">
                  <c:v>39957</c:v>
                </c:pt>
                <c:pt idx="53">
                  <c:v>39958</c:v>
                </c:pt>
                <c:pt idx="54">
                  <c:v>39961</c:v>
                </c:pt>
                <c:pt idx="55">
                  <c:v>39962</c:v>
                </c:pt>
                <c:pt idx="56">
                  <c:v>39964</c:v>
                </c:pt>
                <c:pt idx="57">
                  <c:v>39970</c:v>
                </c:pt>
                <c:pt idx="58">
                  <c:v>39971</c:v>
                </c:pt>
                <c:pt idx="59">
                  <c:v>39974</c:v>
                </c:pt>
                <c:pt idx="60">
                  <c:v>39976</c:v>
                </c:pt>
                <c:pt idx="61">
                  <c:v>39978</c:v>
                </c:pt>
                <c:pt idx="62">
                  <c:v>39979</c:v>
                </c:pt>
                <c:pt idx="63">
                  <c:v>39982</c:v>
                </c:pt>
                <c:pt idx="64">
                  <c:v>39983</c:v>
                </c:pt>
                <c:pt idx="65">
                  <c:v>39985</c:v>
                </c:pt>
                <c:pt idx="66">
                  <c:v>39987</c:v>
                </c:pt>
                <c:pt idx="67">
                  <c:v>39988</c:v>
                </c:pt>
                <c:pt idx="68">
                  <c:v>39989</c:v>
                </c:pt>
                <c:pt idx="69">
                  <c:v>39990</c:v>
                </c:pt>
                <c:pt idx="70">
                  <c:v>39992</c:v>
                </c:pt>
                <c:pt idx="71">
                  <c:v>39993</c:v>
                </c:pt>
                <c:pt idx="72">
                  <c:v>39994</c:v>
                </c:pt>
                <c:pt idx="73">
                  <c:v>39995</c:v>
                </c:pt>
                <c:pt idx="74">
                  <c:v>39996</c:v>
                </c:pt>
                <c:pt idx="75">
                  <c:v>39999</c:v>
                </c:pt>
                <c:pt idx="76">
                  <c:v>40001</c:v>
                </c:pt>
                <c:pt idx="77">
                  <c:v>40002</c:v>
                </c:pt>
                <c:pt idx="78">
                  <c:v>40003</c:v>
                </c:pt>
                <c:pt idx="79">
                  <c:v>40004</c:v>
                </c:pt>
                <c:pt idx="80">
                  <c:v>40005</c:v>
                </c:pt>
                <c:pt idx="81">
                  <c:v>40006</c:v>
                </c:pt>
                <c:pt idx="82">
                  <c:v>40008</c:v>
                </c:pt>
                <c:pt idx="83">
                  <c:v>40010</c:v>
                </c:pt>
                <c:pt idx="84">
                  <c:v>40011</c:v>
                </c:pt>
                <c:pt idx="85">
                  <c:v>40013</c:v>
                </c:pt>
                <c:pt idx="86">
                  <c:v>40014</c:v>
                </c:pt>
                <c:pt idx="87">
                  <c:v>40015</c:v>
                </c:pt>
                <c:pt idx="88">
                  <c:v>40016</c:v>
                </c:pt>
                <c:pt idx="89">
                  <c:v>40017</c:v>
                </c:pt>
                <c:pt idx="90">
                  <c:v>40018</c:v>
                </c:pt>
                <c:pt idx="91">
                  <c:v>40020</c:v>
                </c:pt>
                <c:pt idx="92">
                  <c:v>40022</c:v>
                </c:pt>
                <c:pt idx="93">
                  <c:v>40023</c:v>
                </c:pt>
                <c:pt idx="94">
                  <c:v>40024</c:v>
                </c:pt>
                <c:pt idx="95">
                  <c:v>40026</c:v>
                </c:pt>
                <c:pt idx="96">
                  <c:v>40027</c:v>
                </c:pt>
                <c:pt idx="97">
                  <c:v>40029</c:v>
                </c:pt>
                <c:pt idx="98">
                  <c:v>40030</c:v>
                </c:pt>
                <c:pt idx="99">
                  <c:v>40031</c:v>
                </c:pt>
                <c:pt idx="100">
                  <c:v>40032</c:v>
                </c:pt>
                <c:pt idx="101">
                  <c:v>40034</c:v>
                </c:pt>
                <c:pt idx="102">
                  <c:v>40035</c:v>
                </c:pt>
                <c:pt idx="103">
                  <c:v>40036</c:v>
                </c:pt>
                <c:pt idx="104">
                  <c:v>40037</c:v>
                </c:pt>
                <c:pt idx="105">
                  <c:v>40038</c:v>
                </c:pt>
                <c:pt idx="106">
                  <c:v>40039</c:v>
                </c:pt>
                <c:pt idx="107">
                  <c:v>40040</c:v>
                </c:pt>
                <c:pt idx="108">
                  <c:v>40041</c:v>
                </c:pt>
                <c:pt idx="109">
                  <c:v>40043</c:v>
                </c:pt>
                <c:pt idx="110">
                  <c:v>40045</c:v>
                </c:pt>
                <c:pt idx="111">
                  <c:v>40046</c:v>
                </c:pt>
                <c:pt idx="112">
                  <c:v>40048</c:v>
                </c:pt>
                <c:pt idx="113">
                  <c:v>40049</c:v>
                </c:pt>
                <c:pt idx="114">
                  <c:v>40050</c:v>
                </c:pt>
                <c:pt idx="115">
                  <c:v>40051</c:v>
                </c:pt>
                <c:pt idx="116">
                  <c:v>40052</c:v>
                </c:pt>
                <c:pt idx="117">
                  <c:v>40053</c:v>
                </c:pt>
                <c:pt idx="118">
                  <c:v>40055</c:v>
                </c:pt>
                <c:pt idx="119">
                  <c:v>40056</c:v>
                </c:pt>
                <c:pt idx="120">
                  <c:v>40057</c:v>
                </c:pt>
                <c:pt idx="121">
                  <c:v>40059</c:v>
                </c:pt>
                <c:pt idx="122">
                  <c:v>40060</c:v>
                </c:pt>
                <c:pt idx="123">
                  <c:v>40062</c:v>
                </c:pt>
                <c:pt idx="124">
                  <c:v>40064</c:v>
                </c:pt>
                <c:pt idx="125">
                  <c:v>40067</c:v>
                </c:pt>
                <c:pt idx="126">
                  <c:v>40069</c:v>
                </c:pt>
                <c:pt idx="127">
                  <c:v>40070</c:v>
                </c:pt>
                <c:pt idx="128">
                  <c:v>40074</c:v>
                </c:pt>
                <c:pt idx="129">
                  <c:v>40076</c:v>
                </c:pt>
                <c:pt idx="130">
                  <c:v>40079</c:v>
                </c:pt>
                <c:pt idx="131">
                  <c:v>40081</c:v>
                </c:pt>
                <c:pt idx="132">
                  <c:v>40083</c:v>
                </c:pt>
                <c:pt idx="133">
                  <c:v>40086</c:v>
                </c:pt>
                <c:pt idx="134">
                  <c:v>40088</c:v>
                </c:pt>
                <c:pt idx="135">
                  <c:v>40089</c:v>
                </c:pt>
                <c:pt idx="136">
                  <c:v>40090</c:v>
                </c:pt>
                <c:pt idx="137">
                  <c:v>40091</c:v>
                </c:pt>
                <c:pt idx="138">
                  <c:v>40092</c:v>
                </c:pt>
                <c:pt idx="139">
                  <c:v>40093</c:v>
                </c:pt>
                <c:pt idx="140">
                  <c:v>40094</c:v>
                </c:pt>
                <c:pt idx="141">
                  <c:v>40095</c:v>
                </c:pt>
                <c:pt idx="142">
                  <c:v>40098</c:v>
                </c:pt>
                <c:pt idx="143">
                  <c:v>40099</c:v>
                </c:pt>
                <c:pt idx="144">
                  <c:v>40100</c:v>
                </c:pt>
                <c:pt idx="145">
                  <c:v>40101</c:v>
                </c:pt>
                <c:pt idx="146">
                  <c:v>40102</c:v>
                </c:pt>
                <c:pt idx="147">
                  <c:v>40103</c:v>
                </c:pt>
                <c:pt idx="148">
                  <c:v>40104</c:v>
                </c:pt>
                <c:pt idx="149">
                  <c:v>40108</c:v>
                </c:pt>
                <c:pt idx="150">
                  <c:v>40109</c:v>
                </c:pt>
                <c:pt idx="151">
                  <c:v>40110</c:v>
                </c:pt>
                <c:pt idx="152">
                  <c:v>40111</c:v>
                </c:pt>
                <c:pt idx="153">
                  <c:v>40112</c:v>
                </c:pt>
                <c:pt idx="154">
                  <c:v>40118</c:v>
                </c:pt>
                <c:pt idx="155">
                  <c:v>40119</c:v>
                </c:pt>
                <c:pt idx="156">
                  <c:v>40121</c:v>
                </c:pt>
                <c:pt idx="157">
                  <c:v>40122</c:v>
                </c:pt>
                <c:pt idx="158">
                  <c:v>40123</c:v>
                </c:pt>
                <c:pt idx="159">
                  <c:v>40124</c:v>
                </c:pt>
                <c:pt idx="160">
                  <c:v>40125</c:v>
                </c:pt>
                <c:pt idx="161">
                  <c:v>40126</c:v>
                </c:pt>
                <c:pt idx="162">
                  <c:v>40127</c:v>
                </c:pt>
                <c:pt idx="163">
                  <c:v>40129</c:v>
                </c:pt>
                <c:pt idx="164">
                  <c:v>40130</c:v>
                </c:pt>
                <c:pt idx="165">
                  <c:v>40131</c:v>
                </c:pt>
                <c:pt idx="166">
                  <c:v>40132</c:v>
                </c:pt>
                <c:pt idx="167">
                  <c:v>40135</c:v>
                </c:pt>
                <c:pt idx="168">
                  <c:v>40136</c:v>
                </c:pt>
                <c:pt idx="169">
                  <c:v>40137</c:v>
                </c:pt>
                <c:pt idx="170">
                  <c:v>40138</c:v>
                </c:pt>
                <c:pt idx="171">
                  <c:v>40139</c:v>
                </c:pt>
                <c:pt idx="172">
                  <c:v>40142</c:v>
                </c:pt>
                <c:pt idx="173">
                  <c:v>40144</c:v>
                </c:pt>
                <c:pt idx="174">
                  <c:v>40146</c:v>
                </c:pt>
                <c:pt idx="175">
                  <c:v>40147</c:v>
                </c:pt>
                <c:pt idx="176">
                  <c:v>40149</c:v>
                </c:pt>
                <c:pt idx="177">
                  <c:v>40151</c:v>
                </c:pt>
                <c:pt idx="178">
                  <c:v>40152</c:v>
                </c:pt>
                <c:pt idx="179">
                  <c:v>40153</c:v>
                </c:pt>
                <c:pt idx="180">
                  <c:v>40154</c:v>
                </c:pt>
                <c:pt idx="181">
                  <c:v>40155</c:v>
                </c:pt>
                <c:pt idx="182">
                  <c:v>40157</c:v>
                </c:pt>
                <c:pt idx="183">
                  <c:v>40158</c:v>
                </c:pt>
                <c:pt idx="184">
                  <c:v>40159</c:v>
                </c:pt>
                <c:pt idx="185">
                  <c:v>40160</c:v>
                </c:pt>
                <c:pt idx="186">
                  <c:v>40163</c:v>
                </c:pt>
                <c:pt idx="187">
                  <c:v>40164</c:v>
                </c:pt>
                <c:pt idx="188">
                  <c:v>40165</c:v>
                </c:pt>
                <c:pt idx="189">
                  <c:v>40168</c:v>
                </c:pt>
                <c:pt idx="190">
                  <c:v>40169</c:v>
                </c:pt>
                <c:pt idx="191">
                  <c:v>40170</c:v>
                </c:pt>
                <c:pt idx="192">
                  <c:v>40173</c:v>
                </c:pt>
                <c:pt idx="193">
                  <c:v>40174</c:v>
                </c:pt>
                <c:pt idx="194">
                  <c:v>40181</c:v>
                </c:pt>
                <c:pt idx="195">
                  <c:v>40186</c:v>
                </c:pt>
                <c:pt idx="196">
                  <c:v>40187</c:v>
                </c:pt>
                <c:pt idx="197">
                  <c:v>40188</c:v>
                </c:pt>
                <c:pt idx="198">
                  <c:v>40194</c:v>
                </c:pt>
                <c:pt idx="199">
                  <c:v>40201</c:v>
                </c:pt>
                <c:pt idx="200">
                  <c:v>40202</c:v>
                </c:pt>
                <c:pt idx="201">
                  <c:v>40207</c:v>
                </c:pt>
                <c:pt idx="202">
                  <c:v>40208</c:v>
                </c:pt>
                <c:pt idx="203">
                  <c:v>40209</c:v>
                </c:pt>
                <c:pt idx="204">
                  <c:v>40210</c:v>
                </c:pt>
                <c:pt idx="205">
                  <c:v>40215</c:v>
                </c:pt>
                <c:pt idx="206">
                  <c:v>40216</c:v>
                </c:pt>
                <c:pt idx="207">
                  <c:v>40221</c:v>
                </c:pt>
                <c:pt idx="208">
                  <c:v>40222</c:v>
                </c:pt>
                <c:pt idx="209">
                  <c:v>40223</c:v>
                </c:pt>
                <c:pt idx="210">
                  <c:v>40229</c:v>
                </c:pt>
                <c:pt idx="211">
                  <c:v>40230</c:v>
                </c:pt>
                <c:pt idx="212">
                  <c:v>40236</c:v>
                </c:pt>
                <c:pt idx="213">
                  <c:v>40237</c:v>
                </c:pt>
                <c:pt idx="214">
                  <c:v>40238</c:v>
                </c:pt>
                <c:pt idx="215">
                  <c:v>40244</c:v>
                </c:pt>
                <c:pt idx="216">
                  <c:v>40249</c:v>
                </c:pt>
                <c:pt idx="217">
                  <c:v>40250</c:v>
                </c:pt>
                <c:pt idx="218">
                  <c:v>40251</c:v>
                </c:pt>
                <c:pt idx="219">
                  <c:v>40252</c:v>
                </c:pt>
                <c:pt idx="220">
                  <c:v>40255</c:v>
                </c:pt>
                <c:pt idx="221">
                  <c:v>40256</c:v>
                </c:pt>
                <c:pt idx="222">
                  <c:v>40257</c:v>
                </c:pt>
                <c:pt idx="223">
                  <c:v>40258</c:v>
                </c:pt>
                <c:pt idx="224">
                  <c:v>40259</c:v>
                </c:pt>
                <c:pt idx="225">
                  <c:v>40260</c:v>
                </c:pt>
                <c:pt idx="226">
                  <c:v>40261</c:v>
                </c:pt>
                <c:pt idx="227">
                  <c:v>40262</c:v>
                </c:pt>
                <c:pt idx="228">
                  <c:v>40264</c:v>
                </c:pt>
                <c:pt idx="229">
                  <c:v>40265</c:v>
                </c:pt>
                <c:pt idx="230">
                  <c:v>40266</c:v>
                </c:pt>
                <c:pt idx="231">
                  <c:v>40267</c:v>
                </c:pt>
                <c:pt idx="232">
                  <c:v>40268</c:v>
                </c:pt>
                <c:pt idx="233">
                  <c:v>40269</c:v>
                </c:pt>
                <c:pt idx="234">
                  <c:v>40271</c:v>
                </c:pt>
                <c:pt idx="235">
                  <c:v>40272</c:v>
                </c:pt>
                <c:pt idx="236">
                  <c:v>40274</c:v>
                </c:pt>
                <c:pt idx="237">
                  <c:v>40275</c:v>
                </c:pt>
                <c:pt idx="238">
                  <c:v>40278</c:v>
                </c:pt>
                <c:pt idx="239">
                  <c:v>40279</c:v>
                </c:pt>
                <c:pt idx="240">
                  <c:v>40282</c:v>
                </c:pt>
                <c:pt idx="241">
                  <c:v>40283</c:v>
                </c:pt>
                <c:pt idx="242">
                  <c:v>40284</c:v>
                </c:pt>
                <c:pt idx="243">
                  <c:v>40285</c:v>
                </c:pt>
                <c:pt idx="244">
                  <c:v>40286</c:v>
                </c:pt>
                <c:pt idx="245">
                  <c:v>40287</c:v>
                </c:pt>
                <c:pt idx="246">
                  <c:v>40288</c:v>
                </c:pt>
                <c:pt idx="247">
                  <c:v>40289</c:v>
                </c:pt>
                <c:pt idx="248">
                  <c:v>40290</c:v>
                </c:pt>
                <c:pt idx="249">
                  <c:v>40291</c:v>
                </c:pt>
                <c:pt idx="250">
                  <c:v>40292</c:v>
                </c:pt>
                <c:pt idx="251">
                  <c:v>40293</c:v>
                </c:pt>
                <c:pt idx="252">
                  <c:v>40294</c:v>
                </c:pt>
                <c:pt idx="253">
                  <c:v>40295</c:v>
                </c:pt>
                <c:pt idx="254">
                  <c:v>40298</c:v>
                </c:pt>
                <c:pt idx="255">
                  <c:v>40300</c:v>
                </c:pt>
                <c:pt idx="256">
                  <c:v>40302</c:v>
                </c:pt>
                <c:pt idx="257">
                  <c:v>40303</c:v>
                </c:pt>
                <c:pt idx="258">
                  <c:v>40305</c:v>
                </c:pt>
                <c:pt idx="259">
                  <c:v>40306</c:v>
                </c:pt>
                <c:pt idx="260">
                  <c:v>40307</c:v>
                </c:pt>
                <c:pt idx="261">
                  <c:v>40308</c:v>
                </c:pt>
                <c:pt idx="262">
                  <c:v>40309</c:v>
                </c:pt>
                <c:pt idx="263">
                  <c:v>40311</c:v>
                </c:pt>
                <c:pt idx="264">
                  <c:v>40312</c:v>
                </c:pt>
                <c:pt idx="265">
                  <c:v>40313</c:v>
                </c:pt>
                <c:pt idx="266">
                  <c:v>40314</c:v>
                </c:pt>
                <c:pt idx="267">
                  <c:v>40315</c:v>
                </c:pt>
                <c:pt idx="268">
                  <c:v>40316</c:v>
                </c:pt>
                <c:pt idx="269">
                  <c:v>40319</c:v>
                </c:pt>
                <c:pt idx="270">
                  <c:v>40321</c:v>
                </c:pt>
                <c:pt idx="271">
                  <c:v>40322</c:v>
                </c:pt>
                <c:pt idx="272">
                  <c:v>40323</c:v>
                </c:pt>
                <c:pt idx="273">
                  <c:v>40324</c:v>
                </c:pt>
                <c:pt idx="274">
                  <c:v>40326</c:v>
                </c:pt>
                <c:pt idx="275">
                  <c:v>40328</c:v>
                </c:pt>
                <c:pt idx="276">
                  <c:v>40331</c:v>
                </c:pt>
                <c:pt idx="277">
                  <c:v>40332</c:v>
                </c:pt>
                <c:pt idx="278">
                  <c:v>40333</c:v>
                </c:pt>
                <c:pt idx="279">
                  <c:v>40335</c:v>
                </c:pt>
                <c:pt idx="280">
                  <c:v>40336</c:v>
                </c:pt>
                <c:pt idx="281">
                  <c:v>40337</c:v>
                </c:pt>
                <c:pt idx="282">
                  <c:v>40338</c:v>
                </c:pt>
                <c:pt idx="283">
                  <c:v>40339</c:v>
                </c:pt>
                <c:pt idx="284">
                  <c:v>40340</c:v>
                </c:pt>
                <c:pt idx="285">
                  <c:v>40342</c:v>
                </c:pt>
                <c:pt idx="286">
                  <c:v>40343</c:v>
                </c:pt>
                <c:pt idx="287">
                  <c:v>40344</c:v>
                </c:pt>
                <c:pt idx="288">
                  <c:v>40346</c:v>
                </c:pt>
                <c:pt idx="289">
                  <c:v>40347</c:v>
                </c:pt>
                <c:pt idx="290">
                  <c:v>40348</c:v>
                </c:pt>
                <c:pt idx="291">
                  <c:v>40349</c:v>
                </c:pt>
                <c:pt idx="292">
                  <c:v>40350</c:v>
                </c:pt>
                <c:pt idx="293">
                  <c:v>40354</c:v>
                </c:pt>
                <c:pt idx="294">
                  <c:v>40356</c:v>
                </c:pt>
                <c:pt idx="295">
                  <c:v>40357</c:v>
                </c:pt>
                <c:pt idx="296">
                  <c:v>40358</c:v>
                </c:pt>
                <c:pt idx="297">
                  <c:v>40359</c:v>
                </c:pt>
                <c:pt idx="298">
                  <c:v>40363</c:v>
                </c:pt>
                <c:pt idx="299">
                  <c:v>40366</c:v>
                </c:pt>
                <c:pt idx="300">
                  <c:v>40367</c:v>
                </c:pt>
                <c:pt idx="301">
                  <c:v>40369</c:v>
                </c:pt>
                <c:pt idx="302">
                  <c:v>40370</c:v>
                </c:pt>
                <c:pt idx="303">
                  <c:v>40372</c:v>
                </c:pt>
                <c:pt idx="304">
                  <c:v>40375</c:v>
                </c:pt>
                <c:pt idx="305">
                  <c:v>40377</c:v>
                </c:pt>
                <c:pt idx="306">
                  <c:v>40378</c:v>
                </c:pt>
                <c:pt idx="307">
                  <c:v>40379</c:v>
                </c:pt>
                <c:pt idx="308">
                  <c:v>40380</c:v>
                </c:pt>
                <c:pt idx="309">
                  <c:v>40382</c:v>
                </c:pt>
                <c:pt idx="310">
                  <c:v>40384</c:v>
                </c:pt>
                <c:pt idx="311">
                  <c:v>40390</c:v>
                </c:pt>
                <c:pt idx="312">
                  <c:v>40391</c:v>
                </c:pt>
                <c:pt idx="313">
                  <c:v>40394</c:v>
                </c:pt>
                <c:pt idx="314">
                  <c:v>40395</c:v>
                </c:pt>
                <c:pt idx="315">
                  <c:v>40396</c:v>
                </c:pt>
                <c:pt idx="316">
                  <c:v>40398</c:v>
                </c:pt>
                <c:pt idx="317">
                  <c:v>40400</c:v>
                </c:pt>
                <c:pt idx="318">
                  <c:v>40402</c:v>
                </c:pt>
                <c:pt idx="319">
                  <c:v>40403</c:v>
                </c:pt>
                <c:pt idx="320">
                  <c:v>40405</c:v>
                </c:pt>
                <c:pt idx="321">
                  <c:v>40407</c:v>
                </c:pt>
                <c:pt idx="322">
                  <c:v>40408</c:v>
                </c:pt>
                <c:pt idx="323">
                  <c:v>40409</c:v>
                </c:pt>
                <c:pt idx="324">
                  <c:v>40410</c:v>
                </c:pt>
                <c:pt idx="325">
                  <c:v>40411</c:v>
                </c:pt>
                <c:pt idx="326">
                  <c:v>40412</c:v>
                </c:pt>
                <c:pt idx="327">
                  <c:v>40414</c:v>
                </c:pt>
                <c:pt idx="328">
                  <c:v>40415</c:v>
                </c:pt>
                <c:pt idx="329">
                  <c:v>40416</c:v>
                </c:pt>
                <c:pt idx="330">
                  <c:v>40417</c:v>
                </c:pt>
                <c:pt idx="331">
                  <c:v>40418</c:v>
                </c:pt>
                <c:pt idx="332">
                  <c:v>40419</c:v>
                </c:pt>
                <c:pt idx="333">
                  <c:v>40420</c:v>
                </c:pt>
                <c:pt idx="334">
                  <c:v>40421</c:v>
                </c:pt>
                <c:pt idx="335">
                  <c:v>40422</c:v>
                </c:pt>
                <c:pt idx="336">
                  <c:v>40425</c:v>
                </c:pt>
                <c:pt idx="337">
                  <c:v>40426</c:v>
                </c:pt>
                <c:pt idx="338">
                  <c:v>40427</c:v>
                </c:pt>
                <c:pt idx="339">
                  <c:v>40430</c:v>
                </c:pt>
                <c:pt idx="340">
                  <c:v>40433</c:v>
                </c:pt>
                <c:pt idx="341">
                  <c:v>40436</c:v>
                </c:pt>
                <c:pt idx="342">
                  <c:v>40438</c:v>
                </c:pt>
                <c:pt idx="343">
                  <c:v>40439</c:v>
                </c:pt>
                <c:pt idx="344">
                  <c:v>40440</c:v>
                </c:pt>
                <c:pt idx="345">
                  <c:v>40441</c:v>
                </c:pt>
                <c:pt idx="346">
                  <c:v>40443</c:v>
                </c:pt>
                <c:pt idx="347">
                  <c:v>40444</c:v>
                </c:pt>
                <c:pt idx="348">
                  <c:v>40445</c:v>
                </c:pt>
                <c:pt idx="349">
                  <c:v>40448</c:v>
                </c:pt>
                <c:pt idx="350">
                  <c:v>40450</c:v>
                </c:pt>
                <c:pt idx="351">
                  <c:v>40454</c:v>
                </c:pt>
                <c:pt idx="352">
                  <c:v>40459</c:v>
                </c:pt>
                <c:pt idx="353">
                  <c:v>40461</c:v>
                </c:pt>
                <c:pt idx="354">
                  <c:v>40462</c:v>
                </c:pt>
                <c:pt idx="355">
                  <c:v>40463</c:v>
                </c:pt>
                <c:pt idx="356">
                  <c:v>40465</c:v>
                </c:pt>
                <c:pt idx="357">
                  <c:v>40468</c:v>
                </c:pt>
                <c:pt idx="358">
                  <c:v>40471</c:v>
                </c:pt>
                <c:pt idx="359">
                  <c:v>40473</c:v>
                </c:pt>
                <c:pt idx="360">
                  <c:v>40475</c:v>
                </c:pt>
                <c:pt idx="361">
                  <c:v>40478</c:v>
                </c:pt>
                <c:pt idx="362">
                  <c:v>40480</c:v>
                </c:pt>
                <c:pt idx="363">
                  <c:v>40482</c:v>
                </c:pt>
                <c:pt idx="364">
                  <c:v>40484</c:v>
                </c:pt>
                <c:pt idx="365">
                  <c:v>40485</c:v>
                </c:pt>
                <c:pt idx="366">
                  <c:v>40486</c:v>
                </c:pt>
                <c:pt idx="367">
                  <c:v>40487</c:v>
                </c:pt>
                <c:pt idx="368">
                  <c:v>40490</c:v>
                </c:pt>
                <c:pt idx="369">
                  <c:v>40492</c:v>
                </c:pt>
                <c:pt idx="370">
                  <c:v>40494</c:v>
                </c:pt>
                <c:pt idx="371">
                  <c:v>40496</c:v>
                </c:pt>
                <c:pt idx="372">
                  <c:v>40500</c:v>
                </c:pt>
                <c:pt idx="373">
                  <c:v>40501</c:v>
                </c:pt>
                <c:pt idx="374">
                  <c:v>40503</c:v>
                </c:pt>
                <c:pt idx="375">
                  <c:v>40506</c:v>
                </c:pt>
                <c:pt idx="376">
                  <c:v>40507</c:v>
                </c:pt>
                <c:pt idx="377">
                  <c:v>40508</c:v>
                </c:pt>
                <c:pt idx="378">
                  <c:v>40510</c:v>
                </c:pt>
                <c:pt idx="379">
                  <c:v>40511</c:v>
                </c:pt>
                <c:pt idx="380">
                  <c:v>40513</c:v>
                </c:pt>
                <c:pt idx="381">
                  <c:v>40514</c:v>
                </c:pt>
                <c:pt idx="382">
                  <c:v>40515</c:v>
                </c:pt>
                <c:pt idx="383">
                  <c:v>40517</c:v>
                </c:pt>
                <c:pt idx="384">
                  <c:v>40518</c:v>
                </c:pt>
                <c:pt idx="385">
                  <c:v>40519</c:v>
                </c:pt>
                <c:pt idx="386">
                  <c:v>40520</c:v>
                </c:pt>
                <c:pt idx="387">
                  <c:v>40521</c:v>
                </c:pt>
                <c:pt idx="388">
                  <c:v>40522</c:v>
                </c:pt>
                <c:pt idx="389">
                  <c:v>40524</c:v>
                </c:pt>
                <c:pt idx="390">
                  <c:v>40525</c:v>
                </c:pt>
                <c:pt idx="391">
                  <c:v>40526</c:v>
                </c:pt>
                <c:pt idx="392">
                  <c:v>40527</c:v>
                </c:pt>
                <c:pt idx="393">
                  <c:v>40528</c:v>
                </c:pt>
                <c:pt idx="394">
                  <c:v>40529</c:v>
                </c:pt>
                <c:pt idx="395">
                  <c:v>40531</c:v>
                </c:pt>
                <c:pt idx="396">
                  <c:v>40532</c:v>
                </c:pt>
                <c:pt idx="397">
                  <c:v>40533</c:v>
                </c:pt>
                <c:pt idx="398">
                  <c:v>40534</c:v>
                </c:pt>
                <c:pt idx="399">
                  <c:v>40538</c:v>
                </c:pt>
                <c:pt idx="400">
                  <c:v>40544</c:v>
                </c:pt>
                <c:pt idx="401">
                  <c:v>40545</c:v>
                </c:pt>
                <c:pt idx="402">
                  <c:v>40551</c:v>
                </c:pt>
                <c:pt idx="403">
                  <c:v>40552</c:v>
                </c:pt>
                <c:pt idx="404">
                  <c:v>40557</c:v>
                </c:pt>
                <c:pt idx="405">
                  <c:v>40558</c:v>
                </c:pt>
                <c:pt idx="406">
                  <c:v>40559</c:v>
                </c:pt>
                <c:pt idx="407">
                  <c:v>40565</c:v>
                </c:pt>
                <c:pt idx="408">
                  <c:v>40566</c:v>
                </c:pt>
                <c:pt idx="409">
                  <c:v>40568</c:v>
                </c:pt>
                <c:pt idx="410">
                  <c:v>40569</c:v>
                </c:pt>
                <c:pt idx="411">
                  <c:v>40572</c:v>
                </c:pt>
                <c:pt idx="412">
                  <c:v>40573</c:v>
                </c:pt>
                <c:pt idx="413">
                  <c:v>40578</c:v>
                </c:pt>
                <c:pt idx="414">
                  <c:v>40579</c:v>
                </c:pt>
                <c:pt idx="415">
                  <c:v>40580</c:v>
                </c:pt>
                <c:pt idx="416">
                  <c:v>40582</c:v>
                </c:pt>
                <c:pt idx="417">
                  <c:v>40584</c:v>
                </c:pt>
                <c:pt idx="418">
                  <c:v>40586</c:v>
                </c:pt>
                <c:pt idx="419">
                  <c:v>40587</c:v>
                </c:pt>
                <c:pt idx="420">
                  <c:v>40593</c:v>
                </c:pt>
                <c:pt idx="421">
                  <c:v>40594</c:v>
                </c:pt>
                <c:pt idx="422">
                  <c:v>40600</c:v>
                </c:pt>
                <c:pt idx="423">
                  <c:v>40601</c:v>
                </c:pt>
                <c:pt idx="424">
                  <c:v>40604</c:v>
                </c:pt>
                <c:pt idx="425">
                  <c:v>40607</c:v>
                </c:pt>
                <c:pt idx="426">
                  <c:v>40608</c:v>
                </c:pt>
                <c:pt idx="427">
                  <c:v>40609</c:v>
                </c:pt>
                <c:pt idx="428">
                  <c:v>40612</c:v>
                </c:pt>
                <c:pt idx="429">
                  <c:v>40614</c:v>
                </c:pt>
                <c:pt idx="430">
                  <c:v>40615</c:v>
                </c:pt>
                <c:pt idx="431">
                  <c:v>40621</c:v>
                </c:pt>
                <c:pt idx="432">
                  <c:v>40622</c:v>
                </c:pt>
                <c:pt idx="433">
                  <c:v>40623</c:v>
                </c:pt>
                <c:pt idx="434">
                  <c:v>40625</c:v>
                </c:pt>
                <c:pt idx="435">
                  <c:v>40628</c:v>
                </c:pt>
                <c:pt idx="436">
                  <c:v>40629</c:v>
                </c:pt>
                <c:pt idx="437">
                  <c:v>40630</c:v>
                </c:pt>
                <c:pt idx="438">
                  <c:v>40632</c:v>
                </c:pt>
                <c:pt idx="439">
                  <c:v>40633</c:v>
                </c:pt>
                <c:pt idx="440">
                  <c:v>40635</c:v>
                </c:pt>
                <c:pt idx="441">
                  <c:v>40636</c:v>
                </c:pt>
                <c:pt idx="442">
                  <c:v>40637</c:v>
                </c:pt>
                <c:pt idx="443">
                  <c:v>40638</c:v>
                </c:pt>
                <c:pt idx="444">
                  <c:v>40640</c:v>
                </c:pt>
                <c:pt idx="445">
                  <c:v>40642</c:v>
                </c:pt>
                <c:pt idx="446">
                  <c:v>40643</c:v>
                </c:pt>
                <c:pt idx="447">
                  <c:v>40645</c:v>
                </c:pt>
                <c:pt idx="448">
                  <c:v>40647</c:v>
                </c:pt>
                <c:pt idx="449">
                  <c:v>40649</c:v>
                </c:pt>
                <c:pt idx="450">
                  <c:v>40650</c:v>
                </c:pt>
                <c:pt idx="451">
                  <c:v>40651</c:v>
                </c:pt>
                <c:pt idx="452">
                  <c:v>40653</c:v>
                </c:pt>
                <c:pt idx="453">
                  <c:v>40654</c:v>
                </c:pt>
                <c:pt idx="454">
                  <c:v>40655</c:v>
                </c:pt>
                <c:pt idx="455">
                  <c:v>40656</c:v>
                </c:pt>
                <c:pt idx="456">
                  <c:v>40657</c:v>
                </c:pt>
                <c:pt idx="457">
                  <c:v>40659</c:v>
                </c:pt>
                <c:pt idx="458">
                  <c:v>40660</c:v>
                </c:pt>
                <c:pt idx="459">
                  <c:v>40661</c:v>
                </c:pt>
                <c:pt idx="460">
                  <c:v>40663</c:v>
                </c:pt>
                <c:pt idx="461">
                  <c:v>40664</c:v>
                </c:pt>
                <c:pt idx="462">
                  <c:v>40669</c:v>
                </c:pt>
                <c:pt idx="463">
                  <c:v>40670</c:v>
                </c:pt>
                <c:pt idx="464">
                  <c:v>40671</c:v>
                </c:pt>
                <c:pt idx="465">
                  <c:v>40672</c:v>
                </c:pt>
                <c:pt idx="466">
                  <c:v>40675</c:v>
                </c:pt>
                <c:pt idx="467">
                  <c:v>40678</c:v>
                </c:pt>
                <c:pt idx="468">
                  <c:v>40680</c:v>
                </c:pt>
                <c:pt idx="469">
                  <c:v>40681</c:v>
                </c:pt>
                <c:pt idx="470">
                  <c:v>40682</c:v>
                </c:pt>
                <c:pt idx="471">
                  <c:v>40683</c:v>
                </c:pt>
                <c:pt idx="472">
                  <c:v>40685</c:v>
                </c:pt>
                <c:pt idx="473">
                  <c:v>40689</c:v>
                </c:pt>
                <c:pt idx="474">
                  <c:v>40690</c:v>
                </c:pt>
                <c:pt idx="475">
                  <c:v>40691</c:v>
                </c:pt>
                <c:pt idx="476">
                  <c:v>40692</c:v>
                </c:pt>
                <c:pt idx="477">
                  <c:v>40693</c:v>
                </c:pt>
                <c:pt idx="478">
                  <c:v>40697</c:v>
                </c:pt>
                <c:pt idx="479">
                  <c:v>40698</c:v>
                </c:pt>
                <c:pt idx="480">
                  <c:v>40699</c:v>
                </c:pt>
                <c:pt idx="481">
                  <c:v>40700</c:v>
                </c:pt>
                <c:pt idx="482">
                  <c:v>40704</c:v>
                </c:pt>
                <c:pt idx="483">
                  <c:v>40706</c:v>
                </c:pt>
                <c:pt idx="484">
                  <c:v>40707</c:v>
                </c:pt>
                <c:pt idx="485">
                  <c:v>40709</c:v>
                </c:pt>
                <c:pt idx="486">
                  <c:v>40710</c:v>
                </c:pt>
                <c:pt idx="487">
                  <c:v>40711</c:v>
                </c:pt>
                <c:pt idx="488">
                  <c:v>40713</c:v>
                </c:pt>
                <c:pt idx="489">
                  <c:v>40715</c:v>
                </c:pt>
                <c:pt idx="490">
                  <c:v>40716</c:v>
                </c:pt>
                <c:pt idx="491">
                  <c:v>40717</c:v>
                </c:pt>
                <c:pt idx="492">
                  <c:v>40718</c:v>
                </c:pt>
                <c:pt idx="493">
                  <c:v>40719</c:v>
                </c:pt>
                <c:pt idx="494">
                  <c:v>40720</c:v>
                </c:pt>
                <c:pt idx="495">
                  <c:v>40721</c:v>
                </c:pt>
                <c:pt idx="496">
                  <c:v>40723</c:v>
                </c:pt>
                <c:pt idx="497">
                  <c:v>40724</c:v>
                </c:pt>
                <c:pt idx="498">
                  <c:v>40726</c:v>
                </c:pt>
                <c:pt idx="499">
                  <c:v>40733</c:v>
                </c:pt>
                <c:pt idx="500">
                  <c:v>40734</c:v>
                </c:pt>
                <c:pt idx="501">
                  <c:v>40735</c:v>
                </c:pt>
                <c:pt idx="502">
                  <c:v>40737</c:v>
                </c:pt>
                <c:pt idx="503">
                  <c:v>40739</c:v>
                </c:pt>
                <c:pt idx="504">
                  <c:v>40740</c:v>
                </c:pt>
                <c:pt idx="505">
                  <c:v>40741</c:v>
                </c:pt>
                <c:pt idx="506">
                  <c:v>40744</c:v>
                </c:pt>
                <c:pt idx="507">
                  <c:v>40747</c:v>
                </c:pt>
                <c:pt idx="508">
                  <c:v>40748</c:v>
                </c:pt>
                <c:pt idx="509">
                  <c:v>40749</c:v>
                </c:pt>
                <c:pt idx="510">
                  <c:v>40751</c:v>
                </c:pt>
                <c:pt idx="511">
                  <c:v>40752</c:v>
                </c:pt>
                <c:pt idx="512">
                  <c:v>40757</c:v>
                </c:pt>
                <c:pt idx="513">
                  <c:v>40758</c:v>
                </c:pt>
                <c:pt idx="514">
                  <c:v>40759</c:v>
                </c:pt>
                <c:pt idx="515">
                  <c:v>40761</c:v>
                </c:pt>
                <c:pt idx="516">
                  <c:v>40762</c:v>
                </c:pt>
                <c:pt idx="517">
                  <c:v>40764</c:v>
                </c:pt>
                <c:pt idx="518">
                  <c:v>40766</c:v>
                </c:pt>
                <c:pt idx="519">
                  <c:v>40769</c:v>
                </c:pt>
                <c:pt idx="520">
                  <c:v>40771</c:v>
                </c:pt>
                <c:pt idx="521">
                  <c:v>40772</c:v>
                </c:pt>
                <c:pt idx="522">
                  <c:v>40773</c:v>
                </c:pt>
                <c:pt idx="523">
                  <c:v>40774</c:v>
                </c:pt>
                <c:pt idx="524">
                  <c:v>40775</c:v>
                </c:pt>
                <c:pt idx="525">
                  <c:v>40776</c:v>
                </c:pt>
                <c:pt idx="526">
                  <c:v>40778</c:v>
                </c:pt>
                <c:pt idx="527">
                  <c:v>40779</c:v>
                </c:pt>
                <c:pt idx="528">
                  <c:v>40780</c:v>
                </c:pt>
                <c:pt idx="529">
                  <c:v>40783</c:v>
                </c:pt>
                <c:pt idx="530">
                  <c:v>40784</c:v>
                </c:pt>
                <c:pt idx="531">
                  <c:v>40785</c:v>
                </c:pt>
                <c:pt idx="532">
                  <c:v>40786</c:v>
                </c:pt>
                <c:pt idx="533">
                  <c:v>40788</c:v>
                </c:pt>
                <c:pt idx="534">
                  <c:v>40790</c:v>
                </c:pt>
                <c:pt idx="535">
                  <c:v>40791</c:v>
                </c:pt>
                <c:pt idx="536">
                  <c:v>40793</c:v>
                </c:pt>
                <c:pt idx="537">
                  <c:v>40794</c:v>
                </c:pt>
                <c:pt idx="538">
                  <c:v>40797</c:v>
                </c:pt>
                <c:pt idx="539">
                  <c:v>40798</c:v>
                </c:pt>
                <c:pt idx="540">
                  <c:v>40800</c:v>
                </c:pt>
                <c:pt idx="541">
                  <c:v>40801</c:v>
                </c:pt>
                <c:pt idx="542">
                  <c:v>40802</c:v>
                </c:pt>
                <c:pt idx="543">
                  <c:v>40805</c:v>
                </c:pt>
                <c:pt idx="544">
                  <c:v>40809</c:v>
                </c:pt>
                <c:pt idx="545">
                  <c:v>40810</c:v>
                </c:pt>
                <c:pt idx="546">
                  <c:v>40811</c:v>
                </c:pt>
                <c:pt idx="547">
                  <c:v>40812</c:v>
                </c:pt>
                <c:pt idx="548">
                  <c:v>40813</c:v>
                </c:pt>
                <c:pt idx="549">
                  <c:v>40815</c:v>
                </c:pt>
                <c:pt idx="550">
                  <c:v>40816</c:v>
                </c:pt>
                <c:pt idx="551">
                  <c:v>40818</c:v>
                </c:pt>
                <c:pt idx="552">
                  <c:v>40819</c:v>
                </c:pt>
                <c:pt idx="553">
                  <c:v>40820</c:v>
                </c:pt>
                <c:pt idx="554">
                  <c:v>40821</c:v>
                </c:pt>
                <c:pt idx="555">
                  <c:v>40822</c:v>
                </c:pt>
                <c:pt idx="556">
                  <c:v>40823</c:v>
                </c:pt>
                <c:pt idx="557">
                  <c:v>40825</c:v>
                </c:pt>
                <c:pt idx="558">
                  <c:v>40826</c:v>
                </c:pt>
                <c:pt idx="559">
                  <c:v>40828</c:v>
                </c:pt>
                <c:pt idx="560">
                  <c:v>40829</c:v>
                </c:pt>
                <c:pt idx="561">
                  <c:v>40830</c:v>
                </c:pt>
                <c:pt idx="562">
                  <c:v>40832</c:v>
                </c:pt>
                <c:pt idx="563">
                  <c:v>40833</c:v>
                </c:pt>
                <c:pt idx="564">
                  <c:v>40835</c:v>
                </c:pt>
                <c:pt idx="565">
                  <c:v>40836</c:v>
                </c:pt>
                <c:pt idx="566">
                  <c:v>40837</c:v>
                </c:pt>
                <c:pt idx="567">
                  <c:v>40839</c:v>
                </c:pt>
                <c:pt idx="568">
                  <c:v>40840</c:v>
                </c:pt>
                <c:pt idx="569">
                  <c:v>40842</c:v>
                </c:pt>
                <c:pt idx="570">
                  <c:v>40843</c:v>
                </c:pt>
                <c:pt idx="571">
                  <c:v>40846</c:v>
                </c:pt>
                <c:pt idx="572">
                  <c:v>40847</c:v>
                </c:pt>
                <c:pt idx="573">
                  <c:v>40848</c:v>
                </c:pt>
                <c:pt idx="574">
                  <c:v>40852</c:v>
                </c:pt>
                <c:pt idx="575">
                  <c:v>40853</c:v>
                </c:pt>
                <c:pt idx="576">
                  <c:v>40854</c:v>
                </c:pt>
                <c:pt idx="577">
                  <c:v>40855</c:v>
                </c:pt>
                <c:pt idx="578">
                  <c:v>40856</c:v>
                </c:pt>
                <c:pt idx="579">
                  <c:v>40857</c:v>
                </c:pt>
                <c:pt idx="580">
                  <c:v>40858</c:v>
                </c:pt>
                <c:pt idx="581">
                  <c:v>40859</c:v>
                </c:pt>
                <c:pt idx="582">
                  <c:v>40860</c:v>
                </c:pt>
                <c:pt idx="583">
                  <c:v>40861</c:v>
                </c:pt>
                <c:pt idx="584">
                  <c:v>40865</c:v>
                </c:pt>
                <c:pt idx="585">
                  <c:v>40866</c:v>
                </c:pt>
                <c:pt idx="586">
                  <c:v>40867</c:v>
                </c:pt>
                <c:pt idx="587">
                  <c:v>40870</c:v>
                </c:pt>
                <c:pt idx="588">
                  <c:v>40872</c:v>
                </c:pt>
                <c:pt idx="589">
                  <c:v>40874</c:v>
                </c:pt>
                <c:pt idx="590">
                  <c:v>40878</c:v>
                </c:pt>
                <c:pt idx="591">
                  <c:v>40879</c:v>
                </c:pt>
                <c:pt idx="592">
                  <c:v>40881</c:v>
                </c:pt>
                <c:pt idx="593">
                  <c:v>40882</c:v>
                </c:pt>
                <c:pt idx="594">
                  <c:v>40883</c:v>
                </c:pt>
                <c:pt idx="595">
                  <c:v>40884</c:v>
                </c:pt>
                <c:pt idx="596">
                  <c:v>40886</c:v>
                </c:pt>
                <c:pt idx="597">
                  <c:v>40888</c:v>
                </c:pt>
                <c:pt idx="598">
                  <c:v>40889</c:v>
                </c:pt>
                <c:pt idx="599">
                  <c:v>40890</c:v>
                </c:pt>
                <c:pt idx="600">
                  <c:v>40891</c:v>
                </c:pt>
                <c:pt idx="601">
                  <c:v>40893</c:v>
                </c:pt>
                <c:pt idx="602">
                  <c:v>40895</c:v>
                </c:pt>
                <c:pt idx="603">
                  <c:v>40896</c:v>
                </c:pt>
                <c:pt idx="604">
                  <c:v>40897</c:v>
                </c:pt>
                <c:pt idx="605">
                  <c:v>40898</c:v>
                </c:pt>
                <c:pt idx="606">
                  <c:v>40899</c:v>
                </c:pt>
                <c:pt idx="607">
                  <c:v>40901</c:v>
                </c:pt>
                <c:pt idx="608">
                  <c:v>40902</c:v>
                </c:pt>
                <c:pt idx="609">
                  <c:v>40908</c:v>
                </c:pt>
                <c:pt idx="610">
                  <c:v>40909</c:v>
                </c:pt>
                <c:pt idx="611">
                  <c:v>40912</c:v>
                </c:pt>
                <c:pt idx="612">
                  <c:v>40915</c:v>
                </c:pt>
                <c:pt idx="613">
                  <c:v>40916</c:v>
                </c:pt>
                <c:pt idx="614">
                  <c:v>40917</c:v>
                </c:pt>
                <c:pt idx="615">
                  <c:v>40920</c:v>
                </c:pt>
                <c:pt idx="616">
                  <c:v>40923</c:v>
                </c:pt>
                <c:pt idx="617">
                  <c:v>40930</c:v>
                </c:pt>
                <c:pt idx="618">
                  <c:v>40934</c:v>
                </c:pt>
                <c:pt idx="619">
                  <c:v>40936</c:v>
                </c:pt>
                <c:pt idx="620">
                  <c:v>40937</c:v>
                </c:pt>
                <c:pt idx="621">
                  <c:v>40943</c:v>
                </c:pt>
                <c:pt idx="622">
                  <c:v>40944</c:v>
                </c:pt>
                <c:pt idx="623">
                  <c:v>40946</c:v>
                </c:pt>
                <c:pt idx="624">
                  <c:v>40949</c:v>
                </c:pt>
                <c:pt idx="625">
                  <c:v>40950</c:v>
                </c:pt>
                <c:pt idx="626">
                  <c:v>40951</c:v>
                </c:pt>
                <c:pt idx="627">
                  <c:v>40954</c:v>
                </c:pt>
                <c:pt idx="628">
                  <c:v>40956</c:v>
                </c:pt>
                <c:pt idx="629">
                  <c:v>40957</c:v>
                </c:pt>
                <c:pt idx="630">
                  <c:v>40958</c:v>
                </c:pt>
                <c:pt idx="631">
                  <c:v>40964</c:v>
                </c:pt>
                <c:pt idx="632">
                  <c:v>40965</c:v>
                </c:pt>
                <c:pt idx="633">
                  <c:v>40970</c:v>
                </c:pt>
                <c:pt idx="634">
                  <c:v>40971</c:v>
                </c:pt>
                <c:pt idx="635">
                  <c:v>40972</c:v>
                </c:pt>
                <c:pt idx="636">
                  <c:v>40973</c:v>
                </c:pt>
                <c:pt idx="637">
                  <c:v>40975</c:v>
                </c:pt>
                <c:pt idx="638">
                  <c:v>40977</c:v>
                </c:pt>
                <c:pt idx="639">
                  <c:v>40978</c:v>
                </c:pt>
                <c:pt idx="640">
                  <c:v>40979</c:v>
                </c:pt>
                <c:pt idx="641">
                  <c:v>40983</c:v>
                </c:pt>
                <c:pt idx="642">
                  <c:v>40985</c:v>
                </c:pt>
                <c:pt idx="643">
                  <c:v>40986</c:v>
                </c:pt>
                <c:pt idx="644">
                  <c:v>40987</c:v>
                </c:pt>
                <c:pt idx="645">
                  <c:v>40989</c:v>
                </c:pt>
                <c:pt idx="646">
                  <c:v>40990</c:v>
                </c:pt>
                <c:pt idx="647">
                  <c:v>40991</c:v>
                </c:pt>
                <c:pt idx="648">
                  <c:v>40992</c:v>
                </c:pt>
                <c:pt idx="649">
                  <c:v>40993</c:v>
                </c:pt>
                <c:pt idx="650">
                  <c:v>40994</c:v>
                </c:pt>
                <c:pt idx="651">
                  <c:v>40995</c:v>
                </c:pt>
                <c:pt idx="652">
                  <c:v>40997</c:v>
                </c:pt>
                <c:pt idx="653">
                  <c:v>40999</c:v>
                </c:pt>
                <c:pt idx="654">
                  <c:v>41000</c:v>
                </c:pt>
                <c:pt idx="655">
                  <c:v>41002</c:v>
                </c:pt>
                <c:pt idx="656">
                  <c:v>41004</c:v>
                </c:pt>
                <c:pt idx="657">
                  <c:v>41006</c:v>
                </c:pt>
                <c:pt idx="658">
                  <c:v>41007</c:v>
                </c:pt>
                <c:pt idx="659">
                  <c:v>41009</c:v>
                </c:pt>
                <c:pt idx="660">
                  <c:v>41010</c:v>
                </c:pt>
                <c:pt idx="661">
                  <c:v>41011</c:v>
                </c:pt>
                <c:pt idx="662">
                  <c:v>41012</c:v>
                </c:pt>
                <c:pt idx="663">
                  <c:v>41013</c:v>
                </c:pt>
                <c:pt idx="664">
                  <c:v>41014</c:v>
                </c:pt>
                <c:pt idx="665">
                  <c:v>41015</c:v>
                </c:pt>
                <c:pt idx="666">
                  <c:v>41016</c:v>
                </c:pt>
                <c:pt idx="667">
                  <c:v>41017</c:v>
                </c:pt>
                <c:pt idx="668">
                  <c:v>41019</c:v>
                </c:pt>
                <c:pt idx="669">
                  <c:v>41020</c:v>
                </c:pt>
                <c:pt idx="670">
                  <c:v>41021</c:v>
                </c:pt>
                <c:pt idx="671">
                  <c:v>41024</c:v>
                </c:pt>
                <c:pt idx="672">
                  <c:v>41026</c:v>
                </c:pt>
                <c:pt idx="673">
                  <c:v>41028</c:v>
                </c:pt>
                <c:pt idx="674">
                  <c:v>41029</c:v>
                </c:pt>
                <c:pt idx="675">
                  <c:v>41031</c:v>
                </c:pt>
                <c:pt idx="676">
                  <c:v>41032</c:v>
                </c:pt>
                <c:pt idx="677">
                  <c:v>41033</c:v>
                </c:pt>
                <c:pt idx="678">
                  <c:v>41035</c:v>
                </c:pt>
                <c:pt idx="679">
                  <c:v>41038</c:v>
                </c:pt>
                <c:pt idx="680">
                  <c:v>41040</c:v>
                </c:pt>
                <c:pt idx="681">
                  <c:v>41042</c:v>
                </c:pt>
                <c:pt idx="682">
                  <c:v>41046</c:v>
                </c:pt>
                <c:pt idx="683">
                  <c:v>41047</c:v>
                </c:pt>
                <c:pt idx="684">
                  <c:v>41049</c:v>
                </c:pt>
                <c:pt idx="685">
                  <c:v>41051</c:v>
                </c:pt>
                <c:pt idx="686">
                  <c:v>41052</c:v>
                </c:pt>
                <c:pt idx="687">
                  <c:v>41053</c:v>
                </c:pt>
                <c:pt idx="688">
                  <c:v>41054</c:v>
                </c:pt>
                <c:pt idx="689">
                  <c:v>41056</c:v>
                </c:pt>
                <c:pt idx="690">
                  <c:v>41057</c:v>
                </c:pt>
                <c:pt idx="691">
                  <c:v>41059</c:v>
                </c:pt>
                <c:pt idx="692">
                  <c:v>41060</c:v>
                </c:pt>
                <c:pt idx="693">
                  <c:v>41061</c:v>
                </c:pt>
                <c:pt idx="694">
                  <c:v>41062</c:v>
                </c:pt>
                <c:pt idx="695">
                  <c:v>41063</c:v>
                </c:pt>
                <c:pt idx="696">
                  <c:v>41068</c:v>
                </c:pt>
                <c:pt idx="697">
                  <c:v>41072</c:v>
                </c:pt>
                <c:pt idx="698">
                  <c:v>41074</c:v>
                </c:pt>
                <c:pt idx="699">
                  <c:v>41075</c:v>
                </c:pt>
                <c:pt idx="700">
                  <c:v>41077</c:v>
                </c:pt>
                <c:pt idx="701">
                  <c:v>41078</c:v>
                </c:pt>
                <c:pt idx="702">
                  <c:v>41079</c:v>
                </c:pt>
                <c:pt idx="703">
                  <c:v>41080</c:v>
                </c:pt>
                <c:pt idx="704">
                  <c:v>41082</c:v>
                </c:pt>
                <c:pt idx="705">
                  <c:v>41083</c:v>
                </c:pt>
                <c:pt idx="706">
                  <c:v>41084</c:v>
                </c:pt>
                <c:pt idx="707">
                  <c:v>41085</c:v>
                </c:pt>
                <c:pt idx="708">
                  <c:v>41089</c:v>
                </c:pt>
                <c:pt idx="709">
                  <c:v>41090</c:v>
                </c:pt>
                <c:pt idx="710">
                  <c:v>41091</c:v>
                </c:pt>
                <c:pt idx="711">
                  <c:v>41093</c:v>
                </c:pt>
                <c:pt idx="712">
                  <c:v>41098</c:v>
                </c:pt>
                <c:pt idx="713">
                  <c:v>41100</c:v>
                </c:pt>
                <c:pt idx="714">
                  <c:v>41101</c:v>
                </c:pt>
                <c:pt idx="715">
                  <c:v>41102</c:v>
                </c:pt>
                <c:pt idx="716">
                  <c:v>41103</c:v>
                </c:pt>
                <c:pt idx="717">
                  <c:v>41105</c:v>
                </c:pt>
                <c:pt idx="718">
                  <c:v>41106</c:v>
                </c:pt>
                <c:pt idx="719">
                  <c:v>41108</c:v>
                </c:pt>
                <c:pt idx="720">
                  <c:v>41111</c:v>
                </c:pt>
                <c:pt idx="721">
                  <c:v>41112</c:v>
                </c:pt>
                <c:pt idx="722">
                  <c:v>41113</c:v>
                </c:pt>
                <c:pt idx="723">
                  <c:v>41114</c:v>
                </c:pt>
                <c:pt idx="724">
                  <c:v>41116</c:v>
                </c:pt>
                <c:pt idx="725">
                  <c:v>41117</c:v>
                </c:pt>
                <c:pt idx="726">
                  <c:v>41118</c:v>
                </c:pt>
                <c:pt idx="727">
                  <c:v>41119</c:v>
                </c:pt>
                <c:pt idx="728">
                  <c:v>41121</c:v>
                </c:pt>
                <c:pt idx="729">
                  <c:v>41122</c:v>
                </c:pt>
                <c:pt idx="730">
                  <c:v>41124</c:v>
                </c:pt>
                <c:pt idx="731">
                  <c:v>41125</c:v>
                </c:pt>
                <c:pt idx="732">
                  <c:v>41126</c:v>
                </c:pt>
                <c:pt idx="733">
                  <c:v>41128</c:v>
                </c:pt>
                <c:pt idx="734">
                  <c:v>41129</c:v>
                </c:pt>
                <c:pt idx="735">
                  <c:v>41130</c:v>
                </c:pt>
                <c:pt idx="736">
                  <c:v>41132</c:v>
                </c:pt>
                <c:pt idx="737">
                  <c:v>41133</c:v>
                </c:pt>
                <c:pt idx="738">
                  <c:v>41134</c:v>
                </c:pt>
                <c:pt idx="739">
                  <c:v>41136</c:v>
                </c:pt>
                <c:pt idx="740">
                  <c:v>41137</c:v>
                </c:pt>
                <c:pt idx="741">
                  <c:v>41141</c:v>
                </c:pt>
                <c:pt idx="742">
                  <c:v>41142</c:v>
                </c:pt>
                <c:pt idx="743">
                  <c:v>41144</c:v>
                </c:pt>
                <c:pt idx="744">
                  <c:v>41146</c:v>
                </c:pt>
                <c:pt idx="745">
                  <c:v>41147</c:v>
                </c:pt>
                <c:pt idx="746">
                  <c:v>41149</c:v>
                </c:pt>
                <c:pt idx="747">
                  <c:v>41150</c:v>
                </c:pt>
                <c:pt idx="748">
                  <c:v>41151</c:v>
                </c:pt>
                <c:pt idx="749">
                  <c:v>41152</c:v>
                </c:pt>
                <c:pt idx="750">
                  <c:v>41154</c:v>
                </c:pt>
                <c:pt idx="751">
                  <c:v>41158</c:v>
                </c:pt>
                <c:pt idx="752">
                  <c:v>41159</c:v>
                </c:pt>
                <c:pt idx="753">
                  <c:v>41161</c:v>
                </c:pt>
                <c:pt idx="754">
                  <c:v>41162</c:v>
                </c:pt>
                <c:pt idx="755">
                  <c:v>41163</c:v>
                </c:pt>
                <c:pt idx="756">
                  <c:v>41164</c:v>
                </c:pt>
                <c:pt idx="757">
                  <c:v>41165</c:v>
                </c:pt>
                <c:pt idx="758">
                  <c:v>41166</c:v>
                </c:pt>
                <c:pt idx="759">
                  <c:v>41167</c:v>
                </c:pt>
                <c:pt idx="760">
                  <c:v>41168</c:v>
                </c:pt>
                <c:pt idx="761">
                  <c:v>41169</c:v>
                </c:pt>
                <c:pt idx="762">
                  <c:v>41171</c:v>
                </c:pt>
                <c:pt idx="763">
                  <c:v>41173</c:v>
                </c:pt>
                <c:pt idx="764">
                  <c:v>41174</c:v>
                </c:pt>
                <c:pt idx="765">
                  <c:v>41175</c:v>
                </c:pt>
                <c:pt idx="766">
                  <c:v>41177</c:v>
                </c:pt>
                <c:pt idx="767">
                  <c:v>41178</c:v>
                </c:pt>
                <c:pt idx="768">
                  <c:v>41179</c:v>
                </c:pt>
                <c:pt idx="769">
                  <c:v>41181</c:v>
                </c:pt>
                <c:pt idx="770">
                  <c:v>41182</c:v>
                </c:pt>
                <c:pt idx="771">
                  <c:v>41183</c:v>
                </c:pt>
                <c:pt idx="772">
                  <c:v>41185</c:v>
                </c:pt>
                <c:pt idx="773">
                  <c:v>41186</c:v>
                </c:pt>
                <c:pt idx="774">
                  <c:v>41187</c:v>
                </c:pt>
                <c:pt idx="775">
                  <c:v>41190</c:v>
                </c:pt>
                <c:pt idx="776">
                  <c:v>41193</c:v>
                </c:pt>
                <c:pt idx="777">
                  <c:v>41194</c:v>
                </c:pt>
                <c:pt idx="778">
                  <c:v>41196</c:v>
                </c:pt>
                <c:pt idx="779">
                  <c:v>41197</c:v>
                </c:pt>
                <c:pt idx="780">
                  <c:v>41198</c:v>
                </c:pt>
                <c:pt idx="781">
                  <c:v>41199</c:v>
                </c:pt>
                <c:pt idx="782">
                  <c:v>41200</c:v>
                </c:pt>
                <c:pt idx="783">
                  <c:v>41201</c:v>
                </c:pt>
                <c:pt idx="784">
                  <c:v>41203</c:v>
                </c:pt>
                <c:pt idx="785">
                  <c:v>41207</c:v>
                </c:pt>
                <c:pt idx="786">
                  <c:v>41208</c:v>
                </c:pt>
                <c:pt idx="787">
                  <c:v>41209</c:v>
                </c:pt>
                <c:pt idx="788">
                  <c:v>41211</c:v>
                </c:pt>
                <c:pt idx="789">
                  <c:v>41212</c:v>
                </c:pt>
                <c:pt idx="790">
                  <c:v>41213</c:v>
                </c:pt>
                <c:pt idx="791">
                  <c:v>41214</c:v>
                </c:pt>
                <c:pt idx="792">
                  <c:v>41215</c:v>
                </c:pt>
                <c:pt idx="793">
                  <c:v>41217</c:v>
                </c:pt>
                <c:pt idx="794">
                  <c:v>41218</c:v>
                </c:pt>
                <c:pt idx="795">
                  <c:v>41219</c:v>
                </c:pt>
                <c:pt idx="796">
                  <c:v>41223</c:v>
                </c:pt>
                <c:pt idx="797">
                  <c:v>41224</c:v>
                </c:pt>
                <c:pt idx="798">
                  <c:v>41226</c:v>
                </c:pt>
                <c:pt idx="799">
                  <c:v>41230</c:v>
                </c:pt>
                <c:pt idx="800">
                  <c:v>41231</c:v>
                </c:pt>
                <c:pt idx="801">
                  <c:v>41234</c:v>
                </c:pt>
                <c:pt idx="802">
                  <c:v>41236</c:v>
                </c:pt>
                <c:pt idx="803">
                  <c:v>41237</c:v>
                </c:pt>
                <c:pt idx="804">
                  <c:v>41238</c:v>
                </c:pt>
                <c:pt idx="805">
                  <c:v>41240</c:v>
                </c:pt>
                <c:pt idx="806">
                  <c:v>41242</c:v>
                </c:pt>
                <c:pt idx="807">
                  <c:v>41243</c:v>
                </c:pt>
                <c:pt idx="808">
                  <c:v>41244</c:v>
                </c:pt>
                <c:pt idx="809">
                  <c:v>41245</c:v>
                </c:pt>
                <c:pt idx="810">
                  <c:v>41246</c:v>
                </c:pt>
                <c:pt idx="811">
                  <c:v>41247</c:v>
                </c:pt>
                <c:pt idx="812">
                  <c:v>41248</c:v>
                </c:pt>
                <c:pt idx="813">
                  <c:v>41249</c:v>
                </c:pt>
                <c:pt idx="814">
                  <c:v>41250</c:v>
                </c:pt>
                <c:pt idx="815">
                  <c:v>41251</c:v>
                </c:pt>
                <c:pt idx="816">
                  <c:v>41253</c:v>
                </c:pt>
                <c:pt idx="817">
                  <c:v>41254</c:v>
                </c:pt>
                <c:pt idx="818">
                  <c:v>41255</c:v>
                </c:pt>
                <c:pt idx="819">
                  <c:v>41256</c:v>
                </c:pt>
                <c:pt idx="820">
                  <c:v>41257</c:v>
                </c:pt>
                <c:pt idx="821">
                  <c:v>41259</c:v>
                </c:pt>
                <c:pt idx="822">
                  <c:v>41260</c:v>
                </c:pt>
                <c:pt idx="823">
                  <c:v>41262</c:v>
                </c:pt>
                <c:pt idx="824">
                  <c:v>41263</c:v>
                </c:pt>
                <c:pt idx="825">
                  <c:v>41264</c:v>
                </c:pt>
                <c:pt idx="826">
                  <c:v>41272</c:v>
                </c:pt>
                <c:pt idx="827">
                  <c:v>41273</c:v>
                </c:pt>
                <c:pt idx="828">
                  <c:v>41275</c:v>
                </c:pt>
                <c:pt idx="829">
                  <c:v>41279</c:v>
                </c:pt>
                <c:pt idx="830">
                  <c:v>41280</c:v>
                </c:pt>
                <c:pt idx="831">
                  <c:v>41281</c:v>
                </c:pt>
                <c:pt idx="832">
                  <c:v>41283</c:v>
                </c:pt>
                <c:pt idx="833">
                  <c:v>41285</c:v>
                </c:pt>
                <c:pt idx="834">
                  <c:v>41286</c:v>
                </c:pt>
                <c:pt idx="835">
                  <c:v>41287</c:v>
                </c:pt>
                <c:pt idx="836">
                  <c:v>41292</c:v>
                </c:pt>
                <c:pt idx="837">
                  <c:v>41293</c:v>
                </c:pt>
                <c:pt idx="838">
                  <c:v>41294</c:v>
                </c:pt>
                <c:pt idx="839">
                  <c:v>41300</c:v>
                </c:pt>
                <c:pt idx="840">
                  <c:v>41301</c:v>
                </c:pt>
                <c:pt idx="841">
                  <c:v>41302</c:v>
                </c:pt>
                <c:pt idx="842">
                  <c:v>41307</c:v>
                </c:pt>
                <c:pt idx="843">
                  <c:v>41308</c:v>
                </c:pt>
                <c:pt idx="844">
                  <c:v>41309</c:v>
                </c:pt>
                <c:pt idx="845">
                  <c:v>41314</c:v>
                </c:pt>
                <c:pt idx="846">
                  <c:v>41315</c:v>
                </c:pt>
                <c:pt idx="847">
                  <c:v>41318</c:v>
                </c:pt>
                <c:pt idx="848">
                  <c:v>41321</c:v>
                </c:pt>
                <c:pt idx="849">
                  <c:v>41322</c:v>
                </c:pt>
                <c:pt idx="850">
                  <c:v>41325</c:v>
                </c:pt>
                <c:pt idx="851">
                  <c:v>41327</c:v>
                </c:pt>
                <c:pt idx="852">
                  <c:v>41329</c:v>
                </c:pt>
                <c:pt idx="853">
                  <c:v>41335</c:v>
                </c:pt>
                <c:pt idx="854">
                  <c:v>41336</c:v>
                </c:pt>
                <c:pt idx="855">
                  <c:v>41337</c:v>
                </c:pt>
                <c:pt idx="856">
                  <c:v>41342</c:v>
                </c:pt>
                <c:pt idx="857">
                  <c:v>41343</c:v>
                </c:pt>
                <c:pt idx="858">
                  <c:v>41349</c:v>
                </c:pt>
                <c:pt idx="859">
                  <c:v>41350</c:v>
                </c:pt>
                <c:pt idx="860">
                  <c:v>41354</c:v>
                </c:pt>
                <c:pt idx="861">
                  <c:v>41356</c:v>
                </c:pt>
                <c:pt idx="862">
                  <c:v>41357</c:v>
                </c:pt>
                <c:pt idx="863">
                  <c:v>41361</c:v>
                </c:pt>
                <c:pt idx="864">
                  <c:v>41362</c:v>
                </c:pt>
                <c:pt idx="865">
                  <c:v>41363</c:v>
                </c:pt>
                <c:pt idx="866">
                  <c:v>41364</c:v>
                </c:pt>
                <c:pt idx="867">
                  <c:v>41370</c:v>
                </c:pt>
                <c:pt idx="868">
                  <c:v>41371</c:v>
                </c:pt>
                <c:pt idx="869">
                  <c:v>41373</c:v>
                </c:pt>
                <c:pt idx="870">
                  <c:v>41374</c:v>
                </c:pt>
                <c:pt idx="871">
                  <c:v>41375</c:v>
                </c:pt>
                <c:pt idx="872">
                  <c:v>41376</c:v>
                </c:pt>
                <c:pt idx="873">
                  <c:v>41377</c:v>
                </c:pt>
                <c:pt idx="874">
                  <c:v>41378</c:v>
                </c:pt>
                <c:pt idx="875">
                  <c:v>41380</c:v>
                </c:pt>
                <c:pt idx="876">
                  <c:v>41383</c:v>
                </c:pt>
                <c:pt idx="877">
                  <c:v>41384</c:v>
                </c:pt>
                <c:pt idx="878">
                  <c:v>41385</c:v>
                </c:pt>
                <c:pt idx="879">
                  <c:v>41388</c:v>
                </c:pt>
                <c:pt idx="880">
                  <c:v>41390</c:v>
                </c:pt>
                <c:pt idx="881">
                  <c:v>41391</c:v>
                </c:pt>
                <c:pt idx="882">
                  <c:v>41392</c:v>
                </c:pt>
                <c:pt idx="883">
                  <c:v>41393</c:v>
                </c:pt>
                <c:pt idx="884">
                  <c:v>41394</c:v>
                </c:pt>
                <c:pt idx="885">
                  <c:v>41396</c:v>
                </c:pt>
                <c:pt idx="886">
                  <c:v>41397</c:v>
                </c:pt>
                <c:pt idx="887">
                  <c:v>41398</c:v>
                </c:pt>
                <c:pt idx="888">
                  <c:v>41399</c:v>
                </c:pt>
                <c:pt idx="889">
                  <c:v>41401</c:v>
                </c:pt>
                <c:pt idx="890">
                  <c:v>41403</c:v>
                </c:pt>
                <c:pt idx="891">
                  <c:v>41404</c:v>
                </c:pt>
                <c:pt idx="892">
                  <c:v>41405</c:v>
                </c:pt>
                <c:pt idx="893">
                  <c:v>41406</c:v>
                </c:pt>
                <c:pt idx="894">
                  <c:v>41407</c:v>
                </c:pt>
                <c:pt idx="895">
                  <c:v>41408</c:v>
                </c:pt>
                <c:pt idx="896">
                  <c:v>41409</c:v>
                </c:pt>
                <c:pt idx="897">
                  <c:v>41410</c:v>
                </c:pt>
                <c:pt idx="898">
                  <c:v>41411</c:v>
                </c:pt>
                <c:pt idx="899">
                  <c:v>41412</c:v>
                </c:pt>
                <c:pt idx="900">
                  <c:v>41413</c:v>
                </c:pt>
                <c:pt idx="901">
                  <c:v>41414</c:v>
                </c:pt>
                <c:pt idx="902">
                  <c:v>41418</c:v>
                </c:pt>
                <c:pt idx="903">
                  <c:v>41419</c:v>
                </c:pt>
                <c:pt idx="904">
                  <c:v>41420</c:v>
                </c:pt>
                <c:pt idx="905">
                  <c:v>41421</c:v>
                </c:pt>
                <c:pt idx="906">
                  <c:v>41422</c:v>
                </c:pt>
                <c:pt idx="907">
                  <c:v>41423</c:v>
                </c:pt>
                <c:pt idx="908">
                  <c:v>41425</c:v>
                </c:pt>
                <c:pt idx="909">
                  <c:v>41428</c:v>
                </c:pt>
                <c:pt idx="910">
                  <c:v>41429</c:v>
                </c:pt>
                <c:pt idx="911">
                  <c:v>41432</c:v>
                </c:pt>
                <c:pt idx="912">
                  <c:v>41433</c:v>
                </c:pt>
                <c:pt idx="913">
                  <c:v>41434</c:v>
                </c:pt>
                <c:pt idx="914">
                  <c:v>41435</c:v>
                </c:pt>
                <c:pt idx="915">
                  <c:v>41436</c:v>
                </c:pt>
                <c:pt idx="916">
                  <c:v>41437</c:v>
                </c:pt>
                <c:pt idx="917">
                  <c:v>41438</c:v>
                </c:pt>
                <c:pt idx="918">
                  <c:v>41439</c:v>
                </c:pt>
                <c:pt idx="919">
                  <c:v>41441</c:v>
                </c:pt>
                <c:pt idx="920">
                  <c:v>41442</c:v>
                </c:pt>
                <c:pt idx="921">
                  <c:v>41443</c:v>
                </c:pt>
                <c:pt idx="922">
                  <c:v>41444</c:v>
                </c:pt>
                <c:pt idx="923">
                  <c:v>41445</c:v>
                </c:pt>
                <c:pt idx="924">
                  <c:v>41446</c:v>
                </c:pt>
                <c:pt idx="925">
                  <c:v>41448</c:v>
                </c:pt>
                <c:pt idx="926">
                  <c:v>41449</c:v>
                </c:pt>
                <c:pt idx="927">
                  <c:v>41454</c:v>
                </c:pt>
                <c:pt idx="928">
                  <c:v>41455</c:v>
                </c:pt>
                <c:pt idx="929">
                  <c:v>41456</c:v>
                </c:pt>
                <c:pt idx="930">
                  <c:v>41458</c:v>
                </c:pt>
                <c:pt idx="931">
                  <c:v>41461</c:v>
                </c:pt>
                <c:pt idx="932">
                  <c:v>41462</c:v>
                </c:pt>
                <c:pt idx="933">
                  <c:v>41463</c:v>
                </c:pt>
                <c:pt idx="934">
                  <c:v>41464</c:v>
                </c:pt>
                <c:pt idx="935">
                  <c:v>41465</c:v>
                </c:pt>
                <c:pt idx="936">
                  <c:v>41466</c:v>
                </c:pt>
                <c:pt idx="937">
                  <c:v>41468</c:v>
                </c:pt>
                <c:pt idx="938">
                  <c:v>41469</c:v>
                </c:pt>
                <c:pt idx="939">
                  <c:v>41471</c:v>
                </c:pt>
                <c:pt idx="940">
                  <c:v>41472</c:v>
                </c:pt>
                <c:pt idx="941">
                  <c:v>41474</c:v>
                </c:pt>
                <c:pt idx="942">
                  <c:v>41475</c:v>
                </c:pt>
                <c:pt idx="943">
                  <c:v>41476</c:v>
                </c:pt>
                <c:pt idx="944">
                  <c:v>41479</c:v>
                </c:pt>
                <c:pt idx="945">
                  <c:v>41481</c:v>
                </c:pt>
                <c:pt idx="946">
                  <c:v>41482</c:v>
                </c:pt>
                <c:pt idx="947">
                  <c:v>41483</c:v>
                </c:pt>
                <c:pt idx="948">
                  <c:v>41485</c:v>
                </c:pt>
                <c:pt idx="949">
                  <c:v>41486</c:v>
                </c:pt>
                <c:pt idx="950">
                  <c:v>41487</c:v>
                </c:pt>
                <c:pt idx="951">
                  <c:v>41488</c:v>
                </c:pt>
                <c:pt idx="952">
                  <c:v>41489</c:v>
                </c:pt>
                <c:pt idx="953">
                  <c:v>41490</c:v>
                </c:pt>
                <c:pt idx="954">
                  <c:v>41493</c:v>
                </c:pt>
                <c:pt idx="955">
                  <c:v>41494</c:v>
                </c:pt>
                <c:pt idx="956">
                  <c:v>41495</c:v>
                </c:pt>
                <c:pt idx="957">
                  <c:v>41496</c:v>
                </c:pt>
                <c:pt idx="958">
                  <c:v>41497</c:v>
                </c:pt>
                <c:pt idx="959">
                  <c:v>41498</c:v>
                </c:pt>
                <c:pt idx="960">
                  <c:v>41499</c:v>
                </c:pt>
                <c:pt idx="961">
                  <c:v>41501</c:v>
                </c:pt>
                <c:pt idx="962">
                  <c:v>41502</c:v>
                </c:pt>
                <c:pt idx="963">
                  <c:v>41503</c:v>
                </c:pt>
                <c:pt idx="964">
                  <c:v>41504</c:v>
                </c:pt>
                <c:pt idx="965">
                  <c:v>41507</c:v>
                </c:pt>
                <c:pt idx="966">
                  <c:v>41508</c:v>
                </c:pt>
                <c:pt idx="967">
                  <c:v>41510</c:v>
                </c:pt>
                <c:pt idx="968">
                  <c:v>41511</c:v>
                </c:pt>
                <c:pt idx="969">
                  <c:v>41514</c:v>
                </c:pt>
                <c:pt idx="970">
                  <c:v>41515</c:v>
                </c:pt>
                <c:pt idx="971">
                  <c:v>41517</c:v>
                </c:pt>
                <c:pt idx="972">
                  <c:v>41518</c:v>
                </c:pt>
                <c:pt idx="973">
                  <c:v>41523</c:v>
                </c:pt>
                <c:pt idx="974">
                  <c:v>41525</c:v>
                </c:pt>
                <c:pt idx="975">
                  <c:v>41526</c:v>
                </c:pt>
                <c:pt idx="976">
                  <c:v>41527</c:v>
                </c:pt>
                <c:pt idx="977">
                  <c:v>41529</c:v>
                </c:pt>
                <c:pt idx="978">
                  <c:v>41530</c:v>
                </c:pt>
                <c:pt idx="979">
                  <c:v>41532</c:v>
                </c:pt>
                <c:pt idx="980">
                  <c:v>41533</c:v>
                </c:pt>
                <c:pt idx="981">
                  <c:v>41534</c:v>
                </c:pt>
                <c:pt idx="982">
                  <c:v>41535</c:v>
                </c:pt>
                <c:pt idx="983">
                  <c:v>41536</c:v>
                </c:pt>
                <c:pt idx="984">
                  <c:v>41537</c:v>
                </c:pt>
                <c:pt idx="985">
                  <c:v>41539</c:v>
                </c:pt>
                <c:pt idx="986">
                  <c:v>41542</c:v>
                </c:pt>
                <c:pt idx="987">
                  <c:v>41543</c:v>
                </c:pt>
                <c:pt idx="988">
                  <c:v>41544</c:v>
                </c:pt>
                <c:pt idx="989">
                  <c:v>41546</c:v>
                </c:pt>
                <c:pt idx="990">
                  <c:v>41547</c:v>
                </c:pt>
                <c:pt idx="991">
                  <c:v>41548</c:v>
                </c:pt>
                <c:pt idx="992">
                  <c:v>41549</c:v>
                </c:pt>
                <c:pt idx="993">
                  <c:v>41550</c:v>
                </c:pt>
                <c:pt idx="994">
                  <c:v>41551</c:v>
                </c:pt>
                <c:pt idx="995">
                  <c:v>41552</c:v>
                </c:pt>
                <c:pt idx="996">
                  <c:v>41553</c:v>
                </c:pt>
                <c:pt idx="997">
                  <c:v>41554</c:v>
                </c:pt>
                <c:pt idx="998">
                  <c:v>41555</c:v>
                </c:pt>
                <c:pt idx="999">
                  <c:v>41556</c:v>
                </c:pt>
                <c:pt idx="1000">
                  <c:v>41557</c:v>
                </c:pt>
                <c:pt idx="1001">
                  <c:v>41558</c:v>
                </c:pt>
                <c:pt idx="1002">
                  <c:v>41559</c:v>
                </c:pt>
                <c:pt idx="1003">
                  <c:v>41560</c:v>
                </c:pt>
                <c:pt idx="1004">
                  <c:v>41561</c:v>
                </c:pt>
                <c:pt idx="1005">
                  <c:v>41563</c:v>
                </c:pt>
                <c:pt idx="1006">
                  <c:v>41564</c:v>
                </c:pt>
                <c:pt idx="1007">
                  <c:v>41565</c:v>
                </c:pt>
                <c:pt idx="1008">
                  <c:v>41567</c:v>
                </c:pt>
                <c:pt idx="1009">
                  <c:v>41568</c:v>
                </c:pt>
                <c:pt idx="1010">
                  <c:v>41569</c:v>
                </c:pt>
                <c:pt idx="1011">
                  <c:v>41570</c:v>
                </c:pt>
                <c:pt idx="1012">
                  <c:v>41571</c:v>
                </c:pt>
                <c:pt idx="1013">
                  <c:v>41572</c:v>
                </c:pt>
                <c:pt idx="1014">
                  <c:v>41574</c:v>
                </c:pt>
                <c:pt idx="1015">
                  <c:v>41576</c:v>
                </c:pt>
                <c:pt idx="1016">
                  <c:v>41577</c:v>
                </c:pt>
                <c:pt idx="1017">
                  <c:v>41578</c:v>
                </c:pt>
                <c:pt idx="1018">
                  <c:v>41581</c:v>
                </c:pt>
                <c:pt idx="1019">
                  <c:v>41582</c:v>
                </c:pt>
                <c:pt idx="1020">
                  <c:v>41583</c:v>
                </c:pt>
                <c:pt idx="1021">
                  <c:v>41584</c:v>
                </c:pt>
                <c:pt idx="1022">
                  <c:v>41587</c:v>
                </c:pt>
                <c:pt idx="1023">
                  <c:v>41588</c:v>
                </c:pt>
                <c:pt idx="1024">
                  <c:v>41589</c:v>
                </c:pt>
                <c:pt idx="1025">
                  <c:v>41590</c:v>
                </c:pt>
                <c:pt idx="1026">
                  <c:v>41592</c:v>
                </c:pt>
                <c:pt idx="1027">
                  <c:v>41593</c:v>
                </c:pt>
                <c:pt idx="1028">
                  <c:v>41594</c:v>
                </c:pt>
                <c:pt idx="1029">
                  <c:v>41595</c:v>
                </c:pt>
                <c:pt idx="1030">
                  <c:v>41597</c:v>
                </c:pt>
                <c:pt idx="1031">
                  <c:v>41598</c:v>
                </c:pt>
                <c:pt idx="1032">
                  <c:v>41600</c:v>
                </c:pt>
                <c:pt idx="1033">
                  <c:v>41601</c:v>
                </c:pt>
                <c:pt idx="1034">
                  <c:v>41602</c:v>
                </c:pt>
                <c:pt idx="1035">
                  <c:v>41603</c:v>
                </c:pt>
                <c:pt idx="1036">
                  <c:v>41604</c:v>
                </c:pt>
                <c:pt idx="1037">
                  <c:v>41605</c:v>
                </c:pt>
                <c:pt idx="1038">
                  <c:v>41606</c:v>
                </c:pt>
                <c:pt idx="1039">
                  <c:v>41607</c:v>
                </c:pt>
                <c:pt idx="1040">
                  <c:v>41609</c:v>
                </c:pt>
                <c:pt idx="1041">
                  <c:v>41610</c:v>
                </c:pt>
                <c:pt idx="1042">
                  <c:v>41613</c:v>
                </c:pt>
                <c:pt idx="1043">
                  <c:v>41614</c:v>
                </c:pt>
                <c:pt idx="1044">
                  <c:v>41615</c:v>
                </c:pt>
                <c:pt idx="1045">
                  <c:v>41616</c:v>
                </c:pt>
                <c:pt idx="1046">
                  <c:v>41617</c:v>
                </c:pt>
                <c:pt idx="1047">
                  <c:v>41618</c:v>
                </c:pt>
                <c:pt idx="1048">
                  <c:v>41621</c:v>
                </c:pt>
                <c:pt idx="1049">
                  <c:v>41623</c:v>
                </c:pt>
                <c:pt idx="1050">
                  <c:v>41624</c:v>
                </c:pt>
                <c:pt idx="1051">
                  <c:v>41626</c:v>
                </c:pt>
                <c:pt idx="1052">
                  <c:v>41628</c:v>
                </c:pt>
                <c:pt idx="1053">
                  <c:v>41630</c:v>
                </c:pt>
                <c:pt idx="1054">
                  <c:v>41631</c:v>
                </c:pt>
                <c:pt idx="1055">
                  <c:v>41633</c:v>
                </c:pt>
                <c:pt idx="1056">
                  <c:v>41636</c:v>
                </c:pt>
                <c:pt idx="1057">
                  <c:v>41637</c:v>
                </c:pt>
                <c:pt idx="1058">
                  <c:v>41642</c:v>
                </c:pt>
                <c:pt idx="1059">
                  <c:v>41643</c:v>
                </c:pt>
                <c:pt idx="1060">
                  <c:v>41644</c:v>
                </c:pt>
                <c:pt idx="1061">
                  <c:v>41647</c:v>
                </c:pt>
                <c:pt idx="1062">
                  <c:v>41648</c:v>
                </c:pt>
                <c:pt idx="1063">
                  <c:v>41650</c:v>
                </c:pt>
                <c:pt idx="1064">
                  <c:v>41651</c:v>
                </c:pt>
                <c:pt idx="1065">
                  <c:v>41652</c:v>
                </c:pt>
                <c:pt idx="1066">
                  <c:v>41655</c:v>
                </c:pt>
                <c:pt idx="1067">
                  <c:v>41656</c:v>
                </c:pt>
                <c:pt idx="1068">
                  <c:v>41657</c:v>
                </c:pt>
                <c:pt idx="1069">
                  <c:v>41658</c:v>
                </c:pt>
                <c:pt idx="1070">
                  <c:v>41659</c:v>
                </c:pt>
                <c:pt idx="1071">
                  <c:v>41664</c:v>
                </c:pt>
                <c:pt idx="1072">
                  <c:v>41665</c:v>
                </c:pt>
                <c:pt idx="1073">
                  <c:v>41669</c:v>
                </c:pt>
                <c:pt idx="1074">
                  <c:v>41671</c:v>
                </c:pt>
                <c:pt idx="1075">
                  <c:v>41672</c:v>
                </c:pt>
                <c:pt idx="1076">
                  <c:v>41678</c:v>
                </c:pt>
                <c:pt idx="1077">
                  <c:v>41679</c:v>
                </c:pt>
                <c:pt idx="1078">
                  <c:v>41685</c:v>
                </c:pt>
                <c:pt idx="1079">
                  <c:v>41686</c:v>
                </c:pt>
                <c:pt idx="1080">
                  <c:v>41687</c:v>
                </c:pt>
                <c:pt idx="1081">
                  <c:v>41688</c:v>
                </c:pt>
                <c:pt idx="1082">
                  <c:v>41689</c:v>
                </c:pt>
                <c:pt idx="1083">
                  <c:v>41691</c:v>
                </c:pt>
                <c:pt idx="1084">
                  <c:v>41692</c:v>
                </c:pt>
                <c:pt idx="1085">
                  <c:v>41693</c:v>
                </c:pt>
                <c:pt idx="1086">
                  <c:v>41694</c:v>
                </c:pt>
                <c:pt idx="1087">
                  <c:v>41695</c:v>
                </c:pt>
                <c:pt idx="1088">
                  <c:v>41696</c:v>
                </c:pt>
                <c:pt idx="1089">
                  <c:v>41699</c:v>
                </c:pt>
                <c:pt idx="1090">
                  <c:v>41700</c:v>
                </c:pt>
                <c:pt idx="1091">
                  <c:v>41703</c:v>
                </c:pt>
                <c:pt idx="1092">
                  <c:v>41705</c:v>
                </c:pt>
                <c:pt idx="1093">
                  <c:v>41706</c:v>
                </c:pt>
                <c:pt idx="1094">
                  <c:v>41707</c:v>
                </c:pt>
                <c:pt idx="1095">
                  <c:v>41708</c:v>
                </c:pt>
                <c:pt idx="1096">
                  <c:v>41710</c:v>
                </c:pt>
                <c:pt idx="1097">
                  <c:v>41711</c:v>
                </c:pt>
                <c:pt idx="1098">
                  <c:v>41714</c:v>
                </c:pt>
                <c:pt idx="1099">
                  <c:v>41717</c:v>
                </c:pt>
                <c:pt idx="1100">
                  <c:v>41718</c:v>
                </c:pt>
                <c:pt idx="1101">
                  <c:v>41720</c:v>
                </c:pt>
                <c:pt idx="1102">
                  <c:v>41721</c:v>
                </c:pt>
                <c:pt idx="1103">
                  <c:v>41724</c:v>
                </c:pt>
                <c:pt idx="1104">
                  <c:v>41725</c:v>
                </c:pt>
                <c:pt idx="1105">
                  <c:v>41727</c:v>
                </c:pt>
                <c:pt idx="1106">
                  <c:v>41728</c:v>
                </c:pt>
                <c:pt idx="1107">
                  <c:v>41729</c:v>
                </c:pt>
                <c:pt idx="1108">
                  <c:v>41732</c:v>
                </c:pt>
                <c:pt idx="1109">
                  <c:v>41734</c:v>
                </c:pt>
                <c:pt idx="1110">
                  <c:v>41735</c:v>
                </c:pt>
                <c:pt idx="1111">
                  <c:v>41736</c:v>
                </c:pt>
                <c:pt idx="1112">
                  <c:v>41737</c:v>
                </c:pt>
                <c:pt idx="1113">
                  <c:v>41738</c:v>
                </c:pt>
                <c:pt idx="1114">
                  <c:v>41741</c:v>
                </c:pt>
                <c:pt idx="1115">
                  <c:v>41742</c:v>
                </c:pt>
                <c:pt idx="1116">
                  <c:v>41745</c:v>
                </c:pt>
                <c:pt idx="1117">
                  <c:v>41747</c:v>
                </c:pt>
                <c:pt idx="1118">
                  <c:v>41748</c:v>
                </c:pt>
                <c:pt idx="1119">
                  <c:v>41749</c:v>
                </c:pt>
                <c:pt idx="1120">
                  <c:v>41754</c:v>
                </c:pt>
                <c:pt idx="1121">
                  <c:v>41756</c:v>
                </c:pt>
                <c:pt idx="1122">
                  <c:v>41757</c:v>
                </c:pt>
                <c:pt idx="1123">
                  <c:v>41758</c:v>
                </c:pt>
                <c:pt idx="1124">
                  <c:v>41762</c:v>
                </c:pt>
                <c:pt idx="1125">
                  <c:v>41763</c:v>
                </c:pt>
                <c:pt idx="1126">
                  <c:v>41765</c:v>
                </c:pt>
                <c:pt idx="1127">
                  <c:v>41769</c:v>
                </c:pt>
                <c:pt idx="1128">
                  <c:v>41770</c:v>
                </c:pt>
                <c:pt idx="1129">
                  <c:v>41771</c:v>
                </c:pt>
                <c:pt idx="1130">
                  <c:v>41775</c:v>
                </c:pt>
                <c:pt idx="1131">
                  <c:v>41776</c:v>
                </c:pt>
                <c:pt idx="1132">
                  <c:v>41777</c:v>
                </c:pt>
                <c:pt idx="1133">
                  <c:v>41778</c:v>
                </c:pt>
                <c:pt idx="1134">
                  <c:v>41781</c:v>
                </c:pt>
                <c:pt idx="1135">
                  <c:v>41782</c:v>
                </c:pt>
                <c:pt idx="1136">
                  <c:v>41784</c:v>
                </c:pt>
                <c:pt idx="1137">
                  <c:v>41785</c:v>
                </c:pt>
                <c:pt idx="1138">
                  <c:v>41786</c:v>
                </c:pt>
                <c:pt idx="1139">
                  <c:v>41788</c:v>
                </c:pt>
                <c:pt idx="1140">
                  <c:v>41789</c:v>
                </c:pt>
                <c:pt idx="1141">
                  <c:v>41790</c:v>
                </c:pt>
                <c:pt idx="1142">
                  <c:v>41791</c:v>
                </c:pt>
                <c:pt idx="1143">
                  <c:v>41796</c:v>
                </c:pt>
                <c:pt idx="1144">
                  <c:v>41797</c:v>
                </c:pt>
                <c:pt idx="1145">
                  <c:v>41798</c:v>
                </c:pt>
                <c:pt idx="1146">
                  <c:v>41799</c:v>
                </c:pt>
                <c:pt idx="1147">
                  <c:v>41800</c:v>
                </c:pt>
                <c:pt idx="1148">
                  <c:v>41801</c:v>
                </c:pt>
                <c:pt idx="1149">
                  <c:v>41802</c:v>
                </c:pt>
                <c:pt idx="1150">
                  <c:v>41803</c:v>
                </c:pt>
                <c:pt idx="1151">
                  <c:v>41804</c:v>
                </c:pt>
                <c:pt idx="1152">
                  <c:v>41805</c:v>
                </c:pt>
                <c:pt idx="1153">
                  <c:v>41808</c:v>
                </c:pt>
                <c:pt idx="1154">
                  <c:v>41809</c:v>
                </c:pt>
                <c:pt idx="1155">
                  <c:v>41810</c:v>
                </c:pt>
                <c:pt idx="1156">
                  <c:v>41811</c:v>
                </c:pt>
                <c:pt idx="1157">
                  <c:v>41812</c:v>
                </c:pt>
                <c:pt idx="1158">
                  <c:v>41813</c:v>
                </c:pt>
                <c:pt idx="1159">
                  <c:v>41815</c:v>
                </c:pt>
                <c:pt idx="1160">
                  <c:v>41817</c:v>
                </c:pt>
                <c:pt idx="1161">
                  <c:v>41818</c:v>
                </c:pt>
                <c:pt idx="1162">
                  <c:v>41820</c:v>
                </c:pt>
                <c:pt idx="1163">
                  <c:v>41821</c:v>
                </c:pt>
                <c:pt idx="1164">
                  <c:v>41822</c:v>
                </c:pt>
                <c:pt idx="1165">
                  <c:v>41823</c:v>
                </c:pt>
                <c:pt idx="1166">
                  <c:v>41824</c:v>
                </c:pt>
                <c:pt idx="1167">
                  <c:v>41825</c:v>
                </c:pt>
                <c:pt idx="1168">
                  <c:v>41826</c:v>
                </c:pt>
                <c:pt idx="1169">
                  <c:v>41827</c:v>
                </c:pt>
                <c:pt idx="1170">
                  <c:v>41829</c:v>
                </c:pt>
                <c:pt idx="1171">
                  <c:v>41831</c:v>
                </c:pt>
                <c:pt idx="1172">
                  <c:v>41832</c:v>
                </c:pt>
                <c:pt idx="1173">
                  <c:v>41833</c:v>
                </c:pt>
                <c:pt idx="1174">
                  <c:v>41835</c:v>
                </c:pt>
                <c:pt idx="1175">
                  <c:v>41836</c:v>
                </c:pt>
                <c:pt idx="1176">
                  <c:v>41838</c:v>
                </c:pt>
                <c:pt idx="1177">
                  <c:v>41840</c:v>
                </c:pt>
                <c:pt idx="1178">
                  <c:v>41841</c:v>
                </c:pt>
                <c:pt idx="1179">
                  <c:v>41844</c:v>
                </c:pt>
                <c:pt idx="1180">
                  <c:v>41845</c:v>
                </c:pt>
                <c:pt idx="1181">
                  <c:v>41846</c:v>
                </c:pt>
                <c:pt idx="1182">
                  <c:v>41847</c:v>
                </c:pt>
                <c:pt idx="1183">
                  <c:v>41848</c:v>
                </c:pt>
                <c:pt idx="1184">
                  <c:v>41849</c:v>
                </c:pt>
                <c:pt idx="1185">
                  <c:v>41851</c:v>
                </c:pt>
                <c:pt idx="1186">
                  <c:v>41853</c:v>
                </c:pt>
                <c:pt idx="1187">
                  <c:v>41854</c:v>
                </c:pt>
                <c:pt idx="1188">
                  <c:v>41856</c:v>
                </c:pt>
                <c:pt idx="1189">
                  <c:v>41858</c:v>
                </c:pt>
                <c:pt idx="1190">
                  <c:v>41860</c:v>
                </c:pt>
                <c:pt idx="1191">
                  <c:v>41861</c:v>
                </c:pt>
                <c:pt idx="1192">
                  <c:v>41863</c:v>
                </c:pt>
                <c:pt idx="1193">
                  <c:v>41865</c:v>
                </c:pt>
                <c:pt idx="1194">
                  <c:v>41868</c:v>
                </c:pt>
                <c:pt idx="1195">
                  <c:v>41869</c:v>
                </c:pt>
                <c:pt idx="1196">
                  <c:v>41870</c:v>
                </c:pt>
                <c:pt idx="1197">
                  <c:v>41871</c:v>
                </c:pt>
                <c:pt idx="1198">
                  <c:v>41872</c:v>
                </c:pt>
                <c:pt idx="1199">
                  <c:v>41873</c:v>
                </c:pt>
                <c:pt idx="1200">
                  <c:v>41874</c:v>
                </c:pt>
                <c:pt idx="1201">
                  <c:v>41875</c:v>
                </c:pt>
                <c:pt idx="1202">
                  <c:v>41876</c:v>
                </c:pt>
                <c:pt idx="1203">
                  <c:v>41880</c:v>
                </c:pt>
                <c:pt idx="1204">
                  <c:v>41881</c:v>
                </c:pt>
                <c:pt idx="1205">
                  <c:v>41882</c:v>
                </c:pt>
                <c:pt idx="1206">
                  <c:v>41883</c:v>
                </c:pt>
                <c:pt idx="1207">
                  <c:v>41886</c:v>
                </c:pt>
                <c:pt idx="1208">
                  <c:v>41887</c:v>
                </c:pt>
                <c:pt idx="1209">
                  <c:v>41889</c:v>
                </c:pt>
                <c:pt idx="1210">
                  <c:v>41890</c:v>
                </c:pt>
                <c:pt idx="1211">
                  <c:v>41892</c:v>
                </c:pt>
                <c:pt idx="1212">
                  <c:v>41893</c:v>
                </c:pt>
                <c:pt idx="1213">
                  <c:v>41894</c:v>
                </c:pt>
                <c:pt idx="1214">
                  <c:v>41897</c:v>
                </c:pt>
                <c:pt idx="1215">
                  <c:v>41900</c:v>
                </c:pt>
                <c:pt idx="1216">
                  <c:v>41901</c:v>
                </c:pt>
                <c:pt idx="1217">
                  <c:v>41903</c:v>
                </c:pt>
                <c:pt idx="1218">
                  <c:v>41904</c:v>
                </c:pt>
                <c:pt idx="1219">
                  <c:v>41905</c:v>
                </c:pt>
                <c:pt idx="1220">
                  <c:v>41908</c:v>
                </c:pt>
                <c:pt idx="1221">
                  <c:v>41910</c:v>
                </c:pt>
                <c:pt idx="1222">
                  <c:v>41911</c:v>
                </c:pt>
                <c:pt idx="1223">
                  <c:v>41913</c:v>
                </c:pt>
                <c:pt idx="1224">
                  <c:v>41915</c:v>
                </c:pt>
                <c:pt idx="1225">
                  <c:v>41916</c:v>
                </c:pt>
                <c:pt idx="1226">
                  <c:v>41917</c:v>
                </c:pt>
                <c:pt idx="1227">
                  <c:v>41920</c:v>
                </c:pt>
                <c:pt idx="1228">
                  <c:v>41921</c:v>
                </c:pt>
                <c:pt idx="1229">
                  <c:v>41922</c:v>
                </c:pt>
                <c:pt idx="1230">
                  <c:v>41924</c:v>
                </c:pt>
                <c:pt idx="1231">
                  <c:v>41925</c:v>
                </c:pt>
                <c:pt idx="1232">
                  <c:v>41926</c:v>
                </c:pt>
                <c:pt idx="1233">
                  <c:v>41927</c:v>
                </c:pt>
                <c:pt idx="1234">
                  <c:v>41928</c:v>
                </c:pt>
                <c:pt idx="1235">
                  <c:v>41929</c:v>
                </c:pt>
                <c:pt idx="1236">
                  <c:v>41931</c:v>
                </c:pt>
                <c:pt idx="1237">
                  <c:v>41932</c:v>
                </c:pt>
                <c:pt idx="1238">
                  <c:v>41933</c:v>
                </c:pt>
                <c:pt idx="1239">
                  <c:v>41934</c:v>
                </c:pt>
                <c:pt idx="1240">
                  <c:v>41935</c:v>
                </c:pt>
                <c:pt idx="1241">
                  <c:v>41936</c:v>
                </c:pt>
                <c:pt idx="1242">
                  <c:v>41938</c:v>
                </c:pt>
                <c:pt idx="1243">
                  <c:v>41939</c:v>
                </c:pt>
                <c:pt idx="1244">
                  <c:v>41941</c:v>
                </c:pt>
                <c:pt idx="1245">
                  <c:v>41942</c:v>
                </c:pt>
                <c:pt idx="1246">
                  <c:v>41944</c:v>
                </c:pt>
                <c:pt idx="1247">
                  <c:v>41945</c:v>
                </c:pt>
                <c:pt idx="1248">
                  <c:v>41950</c:v>
                </c:pt>
                <c:pt idx="1249">
                  <c:v>41951</c:v>
                </c:pt>
                <c:pt idx="1250">
                  <c:v>41952</c:v>
                </c:pt>
                <c:pt idx="1251">
                  <c:v>41953</c:v>
                </c:pt>
                <c:pt idx="1252">
                  <c:v>41954</c:v>
                </c:pt>
                <c:pt idx="1253">
                  <c:v>41956</c:v>
                </c:pt>
                <c:pt idx="1254">
                  <c:v>41957</c:v>
                </c:pt>
                <c:pt idx="1255">
                  <c:v>41958</c:v>
                </c:pt>
                <c:pt idx="1256">
                  <c:v>41959</c:v>
                </c:pt>
                <c:pt idx="1257">
                  <c:v>41962</c:v>
                </c:pt>
                <c:pt idx="1258">
                  <c:v>41963</c:v>
                </c:pt>
                <c:pt idx="1259">
                  <c:v>41964</c:v>
                </c:pt>
                <c:pt idx="1260">
                  <c:v>41965</c:v>
                </c:pt>
                <c:pt idx="1261">
                  <c:v>41966</c:v>
                </c:pt>
                <c:pt idx="1262">
                  <c:v>41967</c:v>
                </c:pt>
                <c:pt idx="1263">
                  <c:v>41972</c:v>
                </c:pt>
                <c:pt idx="1264">
                  <c:v>41973</c:v>
                </c:pt>
                <c:pt idx="1265">
                  <c:v>41974</c:v>
                </c:pt>
                <c:pt idx="1266">
                  <c:v>41975</c:v>
                </c:pt>
                <c:pt idx="1267">
                  <c:v>41976</c:v>
                </c:pt>
                <c:pt idx="1268">
                  <c:v>41977</c:v>
                </c:pt>
                <c:pt idx="1269">
                  <c:v>41979</c:v>
                </c:pt>
                <c:pt idx="1270">
                  <c:v>41980</c:v>
                </c:pt>
                <c:pt idx="1271">
                  <c:v>41982</c:v>
                </c:pt>
                <c:pt idx="1272">
                  <c:v>41983</c:v>
                </c:pt>
                <c:pt idx="1273">
                  <c:v>41984</c:v>
                </c:pt>
                <c:pt idx="1274">
                  <c:v>41985</c:v>
                </c:pt>
                <c:pt idx="1275">
                  <c:v>41986</c:v>
                </c:pt>
                <c:pt idx="1276">
                  <c:v>41987</c:v>
                </c:pt>
                <c:pt idx="1277">
                  <c:v>41988</c:v>
                </c:pt>
                <c:pt idx="1278">
                  <c:v>41990</c:v>
                </c:pt>
                <c:pt idx="1279">
                  <c:v>41991</c:v>
                </c:pt>
                <c:pt idx="1280">
                  <c:v>41992</c:v>
                </c:pt>
                <c:pt idx="1281">
                  <c:v>41994</c:v>
                </c:pt>
                <c:pt idx="1282">
                  <c:v>41995</c:v>
                </c:pt>
                <c:pt idx="1283">
                  <c:v>42000</c:v>
                </c:pt>
                <c:pt idx="1284">
                  <c:v>42001</c:v>
                </c:pt>
                <c:pt idx="1285">
                  <c:v>42002</c:v>
                </c:pt>
                <c:pt idx="1286">
                  <c:v>42007</c:v>
                </c:pt>
                <c:pt idx="1287">
                  <c:v>42008</c:v>
                </c:pt>
                <c:pt idx="1288">
                  <c:v>42012</c:v>
                </c:pt>
                <c:pt idx="1289">
                  <c:v>42013</c:v>
                </c:pt>
                <c:pt idx="1290">
                  <c:v>42014</c:v>
                </c:pt>
                <c:pt idx="1291">
                  <c:v>42015</c:v>
                </c:pt>
                <c:pt idx="1292">
                  <c:v>42017</c:v>
                </c:pt>
                <c:pt idx="1293">
                  <c:v>42019</c:v>
                </c:pt>
                <c:pt idx="1294">
                  <c:v>42021</c:v>
                </c:pt>
                <c:pt idx="1295">
                  <c:v>42022</c:v>
                </c:pt>
                <c:pt idx="1296">
                  <c:v>42023</c:v>
                </c:pt>
                <c:pt idx="1297">
                  <c:v>42027</c:v>
                </c:pt>
                <c:pt idx="1298">
                  <c:v>42028</c:v>
                </c:pt>
                <c:pt idx="1299">
                  <c:v>42029</c:v>
                </c:pt>
                <c:pt idx="1300">
                  <c:v>42035</c:v>
                </c:pt>
                <c:pt idx="1301">
                  <c:v>42036</c:v>
                </c:pt>
                <c:pt idx="1302">
                  <c:v>42042</c:v>
                </c:pt>
                <c:pt idx="1303">
                  <c:v>42044</c:v>
                </c:pt>
                <c:pt idx="1304">
                  <c:v>42049</c:v>
                </c:pt>
                <c:pt idx="1305">
                  <c:v>42050</c:v>
                </c:pt>
                <c:pt idx="1306">
                  <c:v>42053</c:v>
                </c:pt>
                <c:pt idx="1307">
                  <c:v>42054</c:v>
                </c:pt>
                <c:pt idx="1308">
                  <c:v>42056</c:v>
                </c:pt>
                <c:pt idx="1309">
                  <c:v>42057</c:v>
                </c:pt>
                <c:pt idx="1310">
                  <c:v>42063</c:v>
                </c:pt>
                <c:pt idx="1311">
                  <c:v>42064</c:v>
                </c:pt>
                <c:pt idx="1312">
                  <c:v>42065</c:v>
                </c:pt>
                <c:pt idx="1313">
                  <c:v>42068</c:v>
                </c:pt>
                <c:pt idx="1314">
                  <c:v>42070</c:v>
                </c:pt>
                <c:pt idx="1315">
                  <c:v>42071</c:v>
                </c:pt>
                <c:pt idx="1316">
                  <c:v>42072</c:v>
                </c:pt>
                <c:pt idx="1317">
                  <c:v>42073</c:v>
                </c:pt>
                <c:pt idx="1318">
                  <c:v>42076</c:v>
                </c:pt>
                <c:pt idx="1319">
                  <c:v>42077</c:v>
                </c:pt>
                <c:pt idx="1320">
                  <c:v>42078</c:v>
                </c:pt>
                <c:pt idx="1321">
                  <c:v>42079</c:v>
                </c:pt>
                <c:pt idx="1322">
                  <c:v>42081</c:v>
                </c:pt>
                <c:pt idx="1323">
                  <c:v>42082</c:v>
                </c:pt>
                <c:pt idx="1324">
                  <c:v>42084</c:v>
                </c:pt>
                <c:pt idx="1325">
                  <c:v>42085</c:v>
                </c:pt>
                <c:pt idx="1326">
                  <c:v>42086</c:v>
                </c:pt>
                <c:pt idx="1327">
                  <c:v>42088</c:v>
                </c:pt>
                <c:pt idx="1328">
                  <c:v>42089</c:v>
                </c:pt>
                <c:pt idx="1329">
                  <c:v>42090</c:v>
                </c:pt>
                <c:pt idx="1330">
                  <c:v>42091</c:v>
                </c:pt>
                <c:pt idx="1331">
                  <c:v>42092</c:v>
                </c:pt>
                <c:pt idx="1332">
                  <c:v>42095</c:v>
                </c:pt>
                <c:pt idx="1333">
                  <c:v>42096</c:v>
                </c:pt>
                <c:pt idx="1334">
                  <c:v>42098</c:v>
                </c:pt>
                <c:pt idx="1335">
                  <c:v>42099</c:v>
                </c:pt>
                <c:pt idx="1336">
                  <c:v>42105</c:v>
                </c:pt>
                <c:pt idx="1337">
                  <c:v>42106</c:v>
                </c:pt>
                <c:pt idx="1338">
                  <c:v>42107</c:v>
                </c:pt>
                <c:pt idx="1339">
                  <c:v>42110</c:v>
                </c:pt>
                <c:pt idx="1340">
                  <c:v>42112</c:v>
                </c:pt>
                <c:pt idx="1341">
                  <c:v>42113</c:v>
                </c:pt>
                <c:pt idx="1342">
                  <c:v>42119</c:v>
                </c:pt>
                <c:pt idx="1343">
                  <c:v>42120</c:v>
                </c:pt>
                <c:pt idx="1344">
                  <c:v>42126</c:v>
                </c:pt>
                <c:pt idx="1345">
                  <c:v>42127</c:v>
                </c:pt>
                <c:pt idx="1346">
                  <c:v>42128</c:v>
                </c:pt>
                <c:pt idx="1347">
                  <c:v>42129</c:v>
                </c:pt>
                <c:pt idx="1348">
                  <c:v>42130</c:v>
                </c:pt>
                <c:pt idx="1349">
                  <c:v>42133</c:v>
                </c:pt>
                <c:pt idx="1350">
                  <c:v>42134</c:v>
                </c:pt>
                <c:pt idx="1351">
                  <c:v>42135</c:v>
                </c:pt>
                <c:pt idx="1352">
                  <c:v>42139</c:v>
                </c:pt>
                <c:pt idx="1353">
                  <c:v>42141</c:v>
                </c:pt>
                <c:pt idx="1354">
                  <c:v>42144</c:v>
                </c:pt>
                <c:pt idx="1355">
                  <c:v>42145</c:v>
                </c:pt>
                <c:pt idx="1356">
                  <c:v>42147</c:v>
                </c:pt>
                <c:pt idx="1357">
                  <c:v>42148</c:v>
                </c:pt>
                <c:pt idx="1358">
                  <c:v>42149</c:v>
                </c:pt>
                <c:pt idx="1359">
                  <c:v>42151</c:v>
                </c:pt>
                <c:pt idx="1360">
                  <c:v>42152</c:v>
                </c:pt>
                <c:pt idx="1361">
                  <c:v>42153</c:v>
                </c:pt>
                <c:pt idx="1362">
                  <c:v>42155</c:v>
                </c:pt>
                <c:pt idx="1363">
                  <c:v>42156</c:v>
                </c:pt>
                <c:pt idx="1364">
                  <c:v>42160</c:v>
                </c:pt>
                <c:pt idx="1365">
                  <c:v>42161</c:v>
                </c:pt>
                <c:pt idx="1366">
                  <c:v>42162</c:v>
                </c:pt>
                <c:pt idx="1367">
                  <c:v>42163</c:v>
                </c:pt>
                <c:pt idx="1368">
                  <c:v>42167</c:v>
                </c:pt>
                <c:pt idx="1369">
                  <c:v>42169</c:v>
                </c:pt>
                <c:pt idx="1370">
                  <c:v>42171</c:v>
                </c:pt>
                <c:pt idx="1371">
                  <c:v>42174</c:v>
                </c:pt>
                <c:pt idx="1372">
                  <c:v>42176</c:v>
                </c:pt>
                <c:pt idx="1373">
                  <c:v>42177</c:v>
                </c:pt>
                <c:pt idx="1374">
                  <c:v>42179</c:v>
                </c:pt>
                <c:pt idx="1375">
                  <c:v>42181</c:v>
                </c:pt>
                <c:pt idx="1376">
                  <c:v>42183</c:v>
                </c:pt>
                <c:pt idx="1377">
                  <c:v>42188</c:v>
                </c:pt>
                <c:pt idx="1378">
                  <c:v>42189</c:v>
                </c:pt>
                <c:pt idx="1379">
                  <c:v>42190</c:v>
                </c:pt>
                <c:pt idx="1380">
                  <c:v>42193</c:v>
                </c:pt>
                <c:pt idx="1381">
                  <c:v>42194</c:v>
                </c:pt>
                <c:pt idx="1382">
                  <c:v>42195</c:v>
                </c:pt>
                <c:pt idx="1383">
                  <c:v>42196</c:v>
                </c:pt>
                <c:pt idx="1384">
                  <c:v>42197</c:v>
                </c:pt>
                <c:pt idx="1385">
                  <c:v>42198</c:v>
                </c:pt>
                <c:pt idx="1386">
                  <c:v>42199</c:v>
                </c:pt>
                <c:pt idx="1387">
                  <c:v>42200</c:v>
                </c:pt>
                <c:pt idx="1388">
                  <c:v>42202</c:v>
                </c:pt>
                <c:pt idx="1389">
                  <c:v>42203</c:v>
                </c:pt>
                <c:pt idx="1390">
                  <c:v>42204</c:v>
                </c:pt>
                <c:pt idx="1391">
                  <c:v>42207</c:v>
                </c:pt>
                <c:pt idx="1392">
                  <c:v>42208</c:v>
                </c:pt>
                <c:pt idx="1393">
                  <c:v>42209</c:v>
                </c:pt>
                <c:pt idx="1394">
                  <c:v>42211</c:v>
                </c:pt>
                <c:pt idx="1395">
                  <c:v>42213</c:v>
                </c:pt>
                <c:pt idx="1396">
                  <c:v>42214</c:v>
                </c:pt>
                <c:pt idx="1397">
                  <c:v>42215</c:v>
                </c:pt>
                <c:pt idx="1398">
                  <c:v>42217</c:v>
                </c:pt>
                <c:pt idx="1399">
                  <c:v>42218</c:v>
                </c:pt>
                <c:pt idx="1400">
                  <c:v>42219</c:v>
                </c:pt>
                <c:pt idx="1401">
                  <c:v>42222</c:v>
                </c:pt>
                <c:pt idx="1402">
                  <c:v>42223</c:v>
                </c:pt>
                <c:pt idx="1403">
                  <c:v>42224</c:v>
                </c:pt>
                <c:pt idx="1404">
                  <c:v>42225</c:v>
                </c:pt>
                <c:pt idx="1405">
                  <c:v>42231</c:v>
                </c:pt>
                <c:pt idx="1406">
                  <c:v>42233</c:v>
                </c:pt>
                <c:pt idx="1407">
                  <c:v>42238</c:v>
                </c:pt>
                <c:pt idx="1408">
                  <c:v>42239</c:v>
                </c:pt>
                <c:pt idx="1409">
                  <c:v>42240</c:v>
                </c:pt>
                <c:pt idx="1410">
                  <c:v>42241</c:v>
                </c:pt>
                <c:pt idx="1411">
                  <c:v>42242</c:v>
                </c:pt>
                <c:pt idx="1412">
                  <c:v>42245</c:v>
                </c:pt>
                <c:pt idx="1413">
                  <c:v>42246</c:v>
                </c:pt>
                <c:pt idx="1414">
                  <c:v>42250</c:v>
                </c:pt>
                <c:pt idx="1415">
                  <c:v>42252</c:v>
                </c:pt>
                <c:pt idx="1416">
                  <c:v>42253</c:v>
                </c:pt>
                <c:pt idx="1417">
                  <c:v>42254</c:v>
                </c:pt>
                <c:pt idx="1418">
                  <c:v>42256</c:v>
                </c:pt>
                <c:pt idx="1419">
                  <c:v>42257</c:v>
                </c:pt>
                <c:pt idx="1420">
                  <c:v>42258</c:v>
                </c:pt>
                <c:pt idx="1421">
                  <c:v>42259</c:v>
                </c:pt>
                <c:pt idx="1422">
                  <c:v>42260</c:v>
                </c:pt>
                <c:pt idx="1423">
                  <c:v>42262</c:v>
                </c:pt>
                <c:pt idx="1424">
                  <c:v>42263</c:v>
                </c:pt>
                <c:pt idx="1425">
                  <c:v>42264</c:v>
                </c:pt>
                <c:pt idx="1426">
                  <c:v>42265</c:v>
                </c:pt>
                <c:pt idx="1427">
                  <c:v>42267</c:v>
                </c:pt>
                <c:pt idx="1428">
                  <c:v>42268</c:v>
                </c:pt>
                <c:pt idx="1429">
                  <c:v>42271</c:v>
                </c:pt>
                <c:pt idx="1430">
                  <c:v>42272</c:v>
                </c:pt>
                <c:pt idx="1431">
                  <c:v>42273</c:v>
                </c:pt>
                <c:pt idx="1432">
                  <c:v>42274</c:v>
                </c:pt>
                <c:pt idx="1433">
                  <c:v>42278</c:v>
                </c:pt>
                <c:pt idx="1434">
                  <c:v>42279</c:v>
                </c:pt>
                <c:pt idx="1435">
                  <c:v>42280</c:v>
                </c:pt>
                <c:pt idx="1436">
                  <c:v>42281</c:v>
                </c:pt>
                <c:pt idx="1437">
                  <c:v>42283</c:v>
                </c:pt>
                <c:pt idx="1438">
                  <c:v>42284</c:v>
                </c:pt>
                <c:pt idx="1439">
                  <c:v>42285</c:v>
                </c:pt>
                <c:pt idx="1440">
                  <c:v>42286</c:v>
                </c:pt>
                <c:pt idx="1441">
                  <c:v>42288</c:v>
                </c:pt>
                <c:pt idx="1442">
                  <c:v>42289</c:v>
                </c:pt>
                <c:pt idx="1443">
                  <c:v>42291</c:v>
                </c:pt>
                <c:pt idx="1444">
                  <c:v>42292</c:v>
                </c:pt>
                <c:pt idx="1445">
                  <c:v>42293</c:v>
                </c:pt>
                <c:pt idx="1446">
                  <c:v>42295</c:v>
                </c:pt>
                <c:pt idx="1447">
                  <c:v>42296</c:v>
                </c:pt>
                <c:pt idx="1448">
                  <c:v>42297</c:v>
                </c:pt>
                <c:pt idx="1449">
                  <c:v>42299</c:v>
                </c:pt>
                <c:pt idx="1450">
                  <c:v>42300</c:v>
                </c:pt>
                <c:pt idx="1451">
                  <c:v>42302</c:v>
                </c:pt>
                <c:pt idx="1452">
                  <c:v>42303</c:v>
                </c:pt>
                <c:pt idx="1453">
                  <c:v>42304</c:v>
                </c:pt>
                <c:pt idx="1454">
                  <c:v>42306</c:v>
                </c:pt>
                <c:pt idx="1455">
                  <c:v>42309</c:v>
                </c:pt>
                <c:pt idx="1456">
                  <c:v>42310</c:v>
                </c:pt>
                <c:pt idx="1457">
                  <c:v>42312</c:v>
                </c:pt>
                <c:pt idx="1458">
                  <c:v>42314</c:v>
                </c:pt>
                <c:pt idx="1459">
                  <c:v>42316</c:v>
                </c:pt>
                <c:pt idx="1460">
                  <c:v>42317</c:v>
                </c:pt>
                <c:pt idx="1461">
                  <c:v>42321</c:v>
                </c:pt>
                <c:pt idx="1462">
                  <c:v>42322</c:v>
                </c:pt>
                <c:pt idx="1463">
                  <c:v>42323</c:v>
                </c:pt>
                <c:pt idx="1464">
                  <c:v>42324</c:v>
                </c:pt>
                <c:pt idx="1465">
                  <c:v>42328</c:v>
                </c:pt>
                <c:pt idx="1466">
                  <c:v>42330</c:v>
                </c:pt>
                <c:pt idx="1467">
                  <c:v>42331</c:v>
                </c:pt>
                <c:pt idx="1468">
                  <c:v>42333</c:v>
                </c:pt>
                <c:pt idx="1469">
                  <c:v>42334</c:v>
                </c:pt>
                <c:pt idx="1470">
                  <c:v>42335</c:v>
                </c:pt>
                <c:pt idx="1471">
                  <c:v>42337</c:v>
                </c:pt>
                <c:pt idx="1472">
                  <c:v>42338</c:v>
                </c:pt>
                <c:pt idx="1473">
                  <c:v>42339</c:v>
                </c:pt>
                <c:pt idx="1474">
                  <c:v>42340</c:v>
                </c:pt>
                <c:pt idx="1475">
                  <c:v>42341</c:v>
                </c:pt>
                <c:pt idx="1476">
                  <c:v>42342</c:v>
                </c:pt>
                <c:pt idx="1477">
                  <c:v>42344</c:v>
                </c:pt>
                <c:pt idx="1478">
                  <c:v>42345</c:v>
                </c:pt>
                <c:pt idx="1479">
                  <c:v>42348</c:v>
                </c:pt>
                <c:pt idx="1480">
                  <c:v>42349</c:v>
                </c:pt>
                <c:pt idx="1481">
                  <c:v>42351</c:v>
                </c:pt>
                <c:pt idx="1482">
                  <c:v>42352</c:v>
                </c:pt>
                <c:pt idx="1483">
                  <c:v>42355</c:v>
                </c:pt>
                <c:pt idx="1484">
                  <c:v>42356</c:v>
                </c:pt>
                <c:pt idx="1485">
                  <c:v>42358</c:v>
                </c:pt>
                <c:pt idx="1486">
                  <c:v>42359</c:v>
                </c:pt>
                <c:pt idx="1487">
                  <c:v>42360</c:v>
                </c:pt>
                <c:pt idx="1488">
                  <c:v>42361</c:v>
                </c:pt>
                <c:pt idx="1489">
                  <c:v>42364</c:v>
                </c:pt>
                <c:pt idx="1490">
                  <c:v>42365</c:v>
                </c:pt>
                <c:pt idx="1491">
                  <c:v>42371</c:v>
                </c:pt>
                <c:pt idx="1492">
                  <c:v>42372</c:v>
                </c:pt>
                <c:pt idx="1493">
                  <c:v>42374</c:v>
                </c:pt>
                <c:pt idx="1494">
                  <c:v>42377</c:v>
                </c:pt>
                <c:pt idx="1495">
                  <c:v>42378</c:v>
                </c:pt>
                <c:pt idx="1496">
                  <c:v>42379</c:v>
                </c:pt>
                <c:pt idx="1497">
                  <c:v>42380</c:v>
                </c:pt>
                <c:pt idx="1498">
                  <c:v>42385</c:v>
                </c:pt>
                <c:pt idx="1499">
                  <c:v>42386</c:v>
                </c:pt>
                <c:pt idx="1500">
                  <c:v>42391</c:v>
                </c:pt>
                <c:pt idx="1501">
                  <c:v>42393</c:v>
                </c:pt>
                <c:pt idx="1502">
                  <c:v>42396</c:v>
                </c:pt>
                <c:pt idx="1503">
                  <c:v>42398</c:v>
                </c:pt>
                <c:pt idx="1504">
                  <c:v>42399</c:v>
                </c:pt>
                <c:pt idx="1505">
                  <c:v>42400</c:v>
                </c:pt>
                <c:pt idx="1506">
                  <c:v>42401</c:v>
                </c:pt>
                <c:pt idx="1507">
                  <c:v>42404</c:v>
                </c:pt>
                <c:pt idx="1508">
                  <c:v>42406</c:v>
                </c:pt>
                <c:pt idx="1509">
                  <c:v>42407</c:v>
                </c:pt>
                <c:pt idx="1510">
                  <c:v>42408</c:v>
                </c:pt>
                <c:pt idx="1511">
                  <c:v>42413</c:v>
                </c:pt>
                <c:pt idx="1512">
                  <c:v>42414</c:v>
                </c:pt>
                <c:pt idx="1513">
                  <c:v>42415</c:v>
                </c:pt>
                <c:pt idx="1514">
                  <c:v>42420</c:v>
                </c:pt>
                <c:pt idx="1515">
                  <c:v>42421</c:v>
                </c:pt>
                <c:pt idx="1516">
                  <c:v>42422</c:v>
                </c:pt>
                <c:pt idx="1517">
                  <c:v>42427</c:v>
                </c:pt>
                <c:pt idx="1518">
                  <c:v>42428</c:v>
                </c:pt>
                <c:pt idx="1519">
                  <c:v>42429</c:v>
                </c:pt>
                <c:pt idx="1520">
                  <c:v>42431</c:v>
                </c:pt>
                <c:pt idx="1521">
                  <c:v>42432</c:v>
                </c:pt>
                <c:pt idx="1522">
                  <c:v>42434</c:v>
                </c:pt>
                <c:pt idx="1523">
                  <c:v>42435</c:v>
                </c:pt>
                <c:pt idx="1524">
                  <c:v>42436</c:v>
                </c:pt>
                <c:pt idx="1525">
                  <c:v>42439</c:v>
                </c:pt>
                <c:pt idx="1526">
                  <c:v>42440</c:v>
                </c:pt>
                <c:pt idx="1527">
                  <c:v>42441</c:v>
                </c:pt>
                <c:pt idx="1528">
                  <c:v>42442</c:v>
                </c:pt>
                <c:pt idx="1529">
                  <c:v>42448</c:v>
                </c:pt>
                <c:pt idx="1530">
                  <c:v>42449</c:v>
                </c:pt>
                <c:pt idx="1531">
                  <c:v>42450</c:v>
                </c:pt>
                <c:pt idx="1532">
                  <c:v>42452</c:v>
                </c:pt>
                <c:pt idx="1533">
                  <c:v>42455</c:v>
                </c:pt>
                <c:pt idx="1534">
                  <c:v>42456</c:v>
                </c:pt>
                <c:pt idx="1535">
                  <c:v>42459</c:v>
                </c:pt>
                <c:pt idx="1536">
                  <c:v>42462</c:v>
                </c:pt>
                <c:pt idx="1537">
                  <c:v>42463</c:v>
                </c:pt>
                <c:pt idx="1538">
                  <c:v>42464</c:v>
                </c:pt>
                <c:pt idx="1539">
                  <c:v>42467</c:v>
                </c:pt>
                <c:pt idx="1540">
                  <c:v>42469</c:v>
                </c:pt>
                <c:pt idx="1541">
                  <c:v>42470</c:v>
                </c:pt>
                <c:pt idx="1542">
                  <c:v>42471</c:v>
                </c:pt>
                <c:pt idx="1543">
                  <c:v>42474</c:v>
                </c:pt>
                <c:pt idx="1544">
                  <c:v>42475</c:v>
                </c:pt>
                <c:pt idx="1545">
                  <c:v>42476</c:v>
                </c:pt>
                <c:pt idx="1546">
                  <c:v>42477</c:v>
                </c:pt>
                <c:pt idx="1547">
                  <c:v>42478</c:v>
                </c:pt>
              </c:numCache>
            </c:numRef>
          </c:xVal>
          <c:yVal>
            <c:numRef>
              <c:f>List3!$B$2:$B$1549</c:f>
              <c:numCache>
                <c:formatCode>General</c:formatCode>
                <c:ptCount val="1548"/>
                <c:pt idx="0">
                  <c:v>126</c:v>
                </c:pt>
                <c:pt idx="1">
                  <c:v>286</c:v>
                </c:pt>
                <c:pt idx="2">
                  <c:v>230</c:v>
                </c:pt>
                <c:pt idx="3">
                  <c:v>295</c:v>
                </c:pt>
                <c:pt idx="4">
                  <c:v>150</c:v>
                </c:pt>
                <c:pt idx="5">
                  <c:v>130</c:v>
                </c:pt>
                <c:pt idx="6">
                  <c:v>147</c:v>
                </c:pt>
                <c:pt idx="7">
                  <c:v>146</c:v>
                </c:pt>
                <c:pt idx="8">
                  <c:v>185</c:v>
                </c:pt>
                <c:pt idx="9">
                  <c:v>139</c:v>
                </c:pt>
                <c:pt idx="10">
                  <c:v>117</c:v>
                </c:pt>
                <c:pt idx="11">
                  <c:v>212</c:v>
                </c:pt>
                <c:pt idx="12">
                  <c:v>164</c:v>
                </c:pt>
                <c:pt idx="13">
                  <c:v>122</c:v>
                </c:pt>
                <c:pt idx="14">
                  <c:v>183</c:v>
                </c:pt>
                <c:pt idx="15">
                  <c:v>180</c:v>
                </c:pt>
                <c:pt idx="16">
                  <c:v>195</c:v>
                </c:pt>
                <c:pt idx="17">
                  <c:v>145</c:v>
                </c:pt>
                <c:pt idx="18">
                  <c:v>104</c:v>
                </c:pt>
                <c:pt idx="19">
                  <c:v>188</c:v>
                </c:pt>
                <c:pt idx="20">
                  <c:v>230</c:v>
                </c:pt>
                <c:pt idx="21">
                  <c:v>186</c:v>
                </c:pt>
                <c:pt idx="22">
                  <c:v>150</c:v>
                </c:pt>
                <c:pt idx="23">
                  <c:v>99</c:v>
                </c:pt>
                <c:pt idx="24">
                  <c:v>188</c:v>
                </c:pt>
                <c:pt idx="25">
                  <c:v>188</c:v>
                </c:pt>
                <c:pt idx="26">
                  <c:v>177</c:v>
                </c:pt>
                <c:pt idx="27">
                  <c:v>123</c:v>
                </c:pt>
                <c:pt idx="28">
                  <c:v>201</c:v>
                </c:pt>
                <c:pt idx="29">
                  <c:v>188</c:v>
                </c:pt>
                <c:pt idx="30">
                  <c:v>196</c:v>
                </c:pt>
                <c:pt idx="31">
                  <c:v>243</c:v>
                </c:pt>
                <c:pt idx="32">
                  <c:v>175</c:v>
                </c:pt>
                <c:pt idx="33">
                  <c:v>233</c:v>
                </c:pt>
                <c:pt idx="34">
                  <c:v>153</c:v>
                </c:pt>
                <c:pt idx="35">
                  <c:v>147</c:v>
                </c:pt>
                <c:pt idx="36">
                  <c:v>207</c:v>
                </c:pt>
                <c:pt idx="37">
                  <c:v>178</c:v>
                </c:pt>
                <c:pt idx="38">
                  <c:v>239</c:v>
                </c:pt>
                <c:pt idx="39">
                  <c:v>146</c:v>
                </c:pt>
                <c:pt idx="40">
                  <c:v>187</c:v>
                </c:pt>
                <c:pt idx="41">
                  <c:v>197</c:v>
                </c:pt>
                <c:pt idx="42">
                  <c:v>154</c:v>
                </c:pt>
                <c:pt idx="43">
                  <c:v>125</c:v>
                </c:pt>
                <c:pt idx="44">
                  <c:v>178</c:v>
                </c:pt>
                <c:pt idx="45">
                  <c:v>153</c:v>
                </c:pt>
                <c:pt idx="46">
                  <c:v>256</c:v>
                </c:pt>
                <c:pt idx="47">
                  <c:v>179</c:v>
                </c:pt>
                <c:pt idx="48">
                  <c:v>193</c:v>
                </c:pt>
                <c:pt idx="49">
                  <c:v>225</c:v>
                </c:pt>
                <c:pt idx="50">
                  <c:v>229</c:v>
                </c:pt>
                <c:pt idx="51">
                  <c:v>249</c:v>
                </c:pt>
                <c:pt idx="52">
                  <c:v>166</c:v>
                </c:pt>
                <c:pt idx="53">
                  <c:v>220</c:v>
                </c:pt>
                <c:pt idx="54">
                  <c:v>192</c:v>
                </c:pt>
                <c:pt idx="55">
                  <c:v>297</c:v>
                </c:pt>
                <c:pt idx="56">
                  <c:v>147</c:v>
                </c:pt>
                <c:pt idx="57">
                  <c:v>174</c:v>
                </c:pt>
                <c:pt idx="58">
                  <c:v>140</c:v>
                </c:pt>
                <c:pt idx="59">
                  <c:v>222</c:v>
                </c:pt>
                <c:pt idx="60">
                  <c:v>257</c:v>
                </c:pt>
                <c:pt idx="61">
                  <c:v>177</c:v>
                </c:pt>
                <c:pt idx="62">
                  <c:v>236</c:v>
                </c:pt>
                <c:pt idx="63">
                  <c:v>239</c:v>
                </c:pt>
                <c:pt idx="64">
                  <c:v>293</c:v>
                </c:pt>
                <c:pt idx="65">
                  <c:v>143</c:v>
                </c:pt>
                <c:pt idx="66">
                  <c:v>220</c:v>
                </c:pt>
                <c:pt idx="67">
                  <c:v>249</c:v>
                </c:pt>
                <c:pt idx="68">
                  <c:v>242</c:v>
                </c:pt>
                <c:pt idx="69">
                  <c:v>221</c:v>
                </c:pt>
                <c:pt idx="70">
                  <c:v>160</c:v>
                </c:pt>
                <c:pt idx="71">
                  <c:v>240</c:v>
                </c:pt>
                <c:pt idx="72">
                  <c:v>256</c:v>
                </c:pt>
                <c:pt idx="73">
                  <c:v>207</c:v>
                </c:pt>
                <c:pt idx="74">
                  <c:v>205</c:v>
                </c:pt>
                <c:pt idx="75">
                  <c:v>157</c:v>
                </c:pt>
                <c:pt idx="76">
                  <c:v>215</c:v>
                </c:pt>
                <c:pt idx="77">
                  <c:v>200</c:v>
                </c:pt>
                <c:pt idx="78">
                  <c:v>203</c:v>
                </c:pt>
                <c:pt idx="79">
                  <c:v>222</c:v>
                </c:pt>
                <c:pt idx="80">
                  <c:v>152</c:v>
                </c:pt>
                <c:pt idx="81">
                  <c:v>135</c:v>
                </c:pt>
                <c:pt idx="82">
                  <c:v>188</c:v>
                </c:pt>
                <c:pt idx="83">
                  <c:v>195</c:v>
                </c:pt>
                <c:pt idx="84">
                  <c:v>239</c:v>
                </c:pt>
                <c:pt idx="85">
                  <c:v>175</c:v>
                </c:pt>
                <c:pt idx="86">
                  <c:v>229</c:v>
                </c:pt>
                <c:pt idx="87">
                  <c:v>193</c:v>
                </c:pt>
                <c:pt idx="88">
                  <c:v>191</c:v>
                </c:pt>
                <c:pt idx="89">
                  <c:v>218</c:v>
                </c:pt>
                <c:pt idx="90">
                  <c:v>241</c:v>
                </c:pt>
                <c:pt idx="91">
                  <c:v>164</c:v>
                </c:pt>
                <c:pt idx="92">
                  <c:v>197</c:v>
                </c:pt>
                <c:pt idx="93">
                  <c:v>202</c:v>
                </c:pt>
                <c:pt idx="94">
                  <c:v>219</c:v>
                </c:pt>
                <c:pt idx="95">
                  <c:v>166</c:v>
                </c:pt>
                <c:pt idx="96">
                  <c:v>147</c:v>
                </c:pt>
                <c:pt idx="97">
                  <c:v>218</c:v>
                </c:pt>
                <c:pt idx="98">
                  <c:v>193</c:v>
                </c:pt>
                <c:pt idx="99">
                  <c:v>213</c:v>
                </c:pt>
                <c:pt idx="100">
                  <c:v>223</c:v>
                </c:pt>
                <c:pt idx="101">
                  <c:v>152</c:v>
                </c:pt>
                <c:pt idx="102">
                  <c:v>215</c:v>
                </c:pt>
                <c:pt idx="103">
                  <c:v>202</c:v>
                </c:pt>
                <c:pt idx="104">
                  <c:v>178</c:v>
                </c:pt>
                <c:pt idx="105">
                  <c:v>205</c:v>
                </c:pt>
                <c:pt idx="106">
                  <c:v>266</c:v>
                </c:pt>
                <c:pt idx="107">
                  <c:v>166</c:v>
                </c:pt>
                <c:pt idx="108">
                  <c:v>140</c:v>
                </c:pt>
                <c:pt idx="109">
                  <c:v>179</c:v>
                </c:pt>
                <c:pt idx="110">
                  <c:v>215</c:v>
                </c:pt>
                <c:pt idx="111">
                  <c:v>250</c:v>
                </c:pt>
                <c:pt idx="112">
                  <c:v>145</c:v>
                </c:pt>
                <c:pt idx="113">
                  <c:v>215</c:v>
                </c:pt>
                <c:pt idx="114">
                  <c:v>195</c:v>
                </c:pt>
                <c:pt idx="115">
                  <c:v>195</c:v>
                </c:pt>
                <c:pt idx="116">
                  <c:v>207</c:v>
                </c:pt>
                <c:pt idx="117">
                  <c:v>220</c:v>
                </c:pt>
                <c:pt idx="118">
                  <c:v>163</c:v>
                </c:pt>
                <c:pt idx="119">
                  <c:v>207</c:v>
                </c:pt>
                <c:pt idx="120">
                  <c:v>222</c:v>
                </c:pt>
                <c:pt idx="121">
                  <c:v>256</c:v>
                </c:pt>
                <c:pt idx="122">
                  <c:v>233</c:v>
                </c:pt>
                <c:pt idx="123">
                  <c:v>139</c:v>
                </c:pt>
                <c:pt idx="124">
                  <c:v>246</c:v>
                </c:pt>
                <c:pt idx="125">
                  <c:v>231</c:v>
                </c:pt>
                <c:pt idx="126">
                  <c:v>150</c:v>
                </c:pt>
                <c:pt idx="127">
                  <c:v>259</c:v>
                </c:pt>
                <c:pt idx="128">
                  <c:v>237</c:v>
                </c:pt>
                <c:pt idx="129">
                  <c:v>166</c:v>
                </c:pt>
                <c:pt idx="130">
                  <c:v>242</c:v>
                </c:pt>
                <c:pt idx="131">
                  <c:v>263</c:v>
                </c:pt>
                <c:pt idx="132">
                  <c:v>159</c:v>
                </c:pt>
                <c:pt idx="133">
                  <c:v>242</c:v>
                </c:pt>
                <c:pt idx="134">
                  <c:v>224</c:v>
                </c:pt>
                <c:pt idx="135">
                  <c:v>164</c:v>
                </c:pt>
                <c:pt idx="136">
                  <c:v>146</c:v>
                </c:pt>
                <c:pt idx="137">
                  <c:v>261</c:v>
                </c:pt>
                <c:pt idx="138">
                  <c:v>234</c:v>
                </c:pt>
                <c:pt idx="139">
                  <c:v>255</c:v>
                </c:pt>
                <c:pt idx="140">
                  <c:v>247</c:v>
                </c:pt>
                <c:pt idx="141">
                  <c:v>256</c:v>
                </c:pt>
                <c:pt idx="142">
                  <c:v>301</c:v>
                </c:pt>
                <c:pt idx="143">
                  <c:v>298</c:v>
                </c:pt>
                <c:pt idx="144">
                  <c:v>250</c:v>
                </c:pt>
                <c:pt idx="145">
                  <c:v>330</c:v>
                </c:pt>
                <c:pt idx="146">
                  <c:v>337</c:v>
                </c:pt>
                <c:pt idx="147">
                  <c:v>224</c:v>
                </c:pt>
                <c:pt idx="148">
                  <c:v>171</c:v>
                </c:pt>
                <c:pt idx="149">
                  <c:v>232</c:v>
                </c:pt>
                <c:pt idx="150">
                  <c:v>243</c:v>
                </c:pt>
                <c:pt idx="151">
                  <c:v>175</c:v>
                </c:pt>
                <c:pt idx="152">
                  <c:v>138</c:v>
                </c:pt>
                <c:pt idx="153">
                  <c:v>240</c:v>
                </c:pt>
                <c:pt idx="154">
                  <c:v>121</c:v>
                </c:pt>
                <c:pt idx="155">
                  <c:v>259</c:v>
                </c:pt>
                <c:pt idx="156">
                  <c:v>223</c:v>
                </c:pt>
                <c:pt idx="157">
                  <c:v>223</c:v>
                </c:pt>
                <c:pt idx="158">
                  <c:v>236</c:v>
                </c:pt>
                <c:pt idx="159">
                  <c:v>145</c:v>
                </c:pt>
                <c:pt idx="160">
                  <c:v>131</c:v>
                </c:pt>
                <c:pt idx="161">
                  <c:v>261</c:v>
                </c:pt>
                <c:pt idx="162">
                  <c:v>192</c:v>
                </c:pt>
                <c:pt idx="163">
                  <c:v>227</c:v>
                </c:pt>
                <c:pt idx="164">
                  <c:v>240</c:v>
                </c:pt>
                <c:pt idx="165">
                  <c:v>176</c:v>
                </c:pt>
                <c:pt idx="166">
                  <c:v>154</c:v>
                </c:pt>
                <c:pt idx="167">
                  <c:v>263</c:v>
                </c:pt>
                <c:pt idx="168">
                  <c:v>212</c:v>
                </c:pt>
                <c:pt idx="169">
                  <c:v>275</c:v>
                </c:pt>
                <c:pt idx="170">
                  <c:v>154</c:v>
                </c:pt>
                <c:pt idx="171">
                  <c:v>137</c:v>
                </c:pt>
                <c:pt idx="172">
                  <c:v>246</c:v>
                </c:pt>
                <c:pt idx="173">
                  <c:v>251</c:v>
                </c:pt>
                <c:pt idx="174">
                  <c:v>152</c:v>
                </c:pt>
                <c:pt idx="175">
                  <c:v>226</c:v>
                </c:pt>
                <c:pt idx="176">
                  <c:v>271</c:v>
                </c:pt>
                <c:pt idx="177">
                  <c:v>247</c:v>
                </c:pt>
                <c:pt idx="178">
                  <c:v>150</c:v>
                </c:pt>
                <c:pt idx="179">
                  <c:v>163</c:v>
                </c:pt>
                <c:pt idx="180">
                  <c:v>271</c:v>
                </c:pt>
                <c:pt idx="181">
                  <c:v>240</c:v>
                </c:pt>
                <c:pt idx="182">
                  <c:v>262</c:v>
                </c:pt>
                <c:pt idx="183">
                  <c:v>285</c:v>
                </c:pt>
                <c:pt idx="184">
                  <c:v>177</c:v>
                </c:pt>
                <c:pt idx="185">
                  <c:v>141</c:v>
                </c:pt>
                <c:pt idx="186">
                  <c:v>310</c:v>
                </c:pt>
                <c:pt idx="187">
                  <c:v>320</c:v>
                </c:pt>
                <c:pt idx="188">
                  <c:v>340</c:v>
                </c:pt>
                <c:pt idx="189">
                  <c:v>319</c:v>
                </c:pt>
                <c:pt idx="190">
                  <c:v>264</c:v>
                </c:pt>
                <c:pt idx="191">
                  <c:v>318</c:v>
                </c:pt>
                <c:pt idx="192">
                  <c:v>94</c:v>
                </c:pt>
                <c:pt idx="193">
                  <c:v>141</c:v>
                </c:pt>
                <c:pt idx="194">
                  <c:v>115</c:v>
                </c:pt>
                <c:pt idx="195">
                  <c:v>326</c:v>
                </c:pt>
                <c:pt idx="196">
                  <c:v>177</c:v>
                </c:pt>
                <c:pt idx="197">
                  <c:v>126</c:v>
                </c:pt>
                <c:pt idx="198">
                  <c:v>126</c:v>
                </c:pt>
                <c:pt idx="199">
                  <c:v>125</c:v>
                </c:pt>
                <c:pt idx="200">
                  <c:v>93</c:v>
                </c:pt>
                <c:pt idx="201">
                  <c:v>283</c:v>
                </c:pt>
                <c:pt idx="202">
                  <c:v>152</c:v>
                </c:pt>
                <c:pt idx="203">
                  <c:v>108</c:v>
                </c:pt>
                <c:pt idx="204">
                  <c:v>224</c:v>
                </c:pt>
                <c:pt idx="205">
                  <c:v>127</c:v>
                </c:pt>
                <c:pt idx="206">
                  <c:v>83</c:v>
                </c:pt>
                <c:pt idx="207">
                  <c:v>226</c:v>
                </c:pt>
                <c:pt idx="208">
                  <c:v>162</c:v>
                </c:pt>
                <c:pt idx="209">
                  <c:v>83</c:v>
                </c:pt>
                <c:pt idx="210">
                  <c:v>155</c:v>
                </c:pt>
                <c:pt idx="211">
                  <c:v>149</c:v>
                </c:pt>
                <c:pt idx="212">
                  <c:v>134</c:v>
                </c:pt>
                <c:pt idx="213">
                  <c:v>110</c:v>
                </c:pt>
                <c:pt idx="214">
                  <c:v>195</c:v>
                </c:pt>
                <c:pt idx="215">
                  <c:v>119</c:v>
                </c:pt>
                <c:pt idx="216">
                  <c:v>228</c:v>
                </c:pt>
                <c:pt idx="217">
                  <c:v>151</c:v>
                </c:pt>
                <c:pt idx="218">
                  <c:v>109</c:v>
                </c:pt>
                <c:pt idx="219">
                  <c:v>233</c:v>
                </c:pt>
                <c:pt idx="220">
                  <c:v>180</c:v>
                </c:pt>
                <c:pt idx="221">
                  <c:v>188</c:v>
                </c:pt>
                <c:pt idx="222">
                  <c:v>131</c:v>
                </c:pt>
                <c:pt idx="223">
                  <c:v>136</c:v>
                </c:pt>
                <c:pt idx="224">
                  <c:v>204</c:v>
                </c:pt>
                <c:pt idx="225">
                  <c:v>180</c:v>
                </c:pt>
                <c:pt idx="226">
                  <c:v>186</c:v>
                </c:pt>
                <c:pt idx="227">
                  <c:v>200</c:v>
                </c:pt>
                <c:pt idx="228">
                  <c:v>146</c:v>
                </c:pt>
                <c:pt idx="229">
                  <c:v>121</c:v>
                </c:pt>
                <c:pt idx="230">
                  <c:v>206</c:v>
                </c:pt>
                <c:pt idx="231">
                  <c:v>202</c:v>
                </c:pt>
                <c:pt idx="232">
                  <c:v>187</c:v>
                </c:pt>
                <c:pt idx="233">
                  <c:v>202</c:v>
                </c:pt>
                <c:pt idx="234">
                  <c:v>147</c:v>
                </c:pt>
                <c:pt idx="235">
                  <c:v>117</c:v>
                </c:pt>
                <c:pt idx="236">
                  <c:v>198</c:v>
                </c:pt>
                <c:pt idx="237">
                  <c:v>198</c:v>
                </c:pt>
                <c:pt idx="238">
                  <c:v>158</c:v>
                </c:pt>
                <c:pt idx="239">
                  <c:v>121</c:v>
                </c:pt>
                <c:pt idx="240">
                  <c:v>182</c:v>
                </c:pt>
                <c:pt idx="241">
                  <c:v>192</c:v>
                </c:pt>
                <c:pt idx="242">
                  <c:v>231</c:v>
                </c:pt>
                <c:pt idx="243">
                  <c:v>153</c:v>
                </c:pt>
                <c:pt idx="244">
                  <c:v>131</c:v>
                </c:pt>
                <c:pt idx="245">
                  <c:v>221</c:v>
                </c:pt>
                <c:pt idx="246">
                  <c:v>183</c:v>
                </c:pt>
                <c:pt idx="247">
                  <c:v>192</c:v>
                </c:pt>
                <c:pt idx="248">
                  <c:v>192</c:v>
                </c:pt>
                <c:pt idx="249">
                  <c:v>237</c:v>
                </c:pt>
                <c:pt idx="250">
                  <c:v>170</c:v>
                </c:pt>
                <c:pt idx="251">
                  <c:v>142</c:v>
                </c:pt>
                <c:pt idx="252">
                  <c:v>190</c:v>
                </c:pt>
                <c:pt idx="253">
                  <c:v>188</c:v>
                </c:pt>
                <c:pt idx="254">
                  <c:v>267</c:v>
                </c:pt>
                <c:pt idx="255">
                  <c:v>132</c:v>
                </c:pt>
                <c:pt idx="256">
                  <c:v>185</c:v>
                </c:pt>
                <c:pt idx="257">
                  <c:v>189</c:v>
                </c:pt>
                <c:pt idx="258">
                  <c:v>247</c:v>
                </c:pt>
                <c:pt idx="259">
                  <c:v>159</c:v>
                </c:pt>
                <c:pt idx="260">
                  <c:v>130</c:v>
                </c:pt>
                <c:pt idx="261">
                  <c:v>238</c:v>
                </c:pt>
                <c:pt idx="262">
                  <c:v>198</c:v>
                </c:pt>
                <c:pt idx="263">
                  <c:v>212</c:v>
                </c:pt>
                <c:pt idx="264">
                  <c:v>301</c:v>
                </c:pt>
                <c:pt idx="265">
                  <c:v>141</c:v>
                </c:pt>
                <c:pt idx="266">
                  <c:v>153</c:v>
                </c:pt>
                <c:pt idx="267">
                  <c:v>230</c:v>
                </c:pt>
                <c:pt idx="268">
                  <c:v>220</c:v>
                </c:pt>
                <c:pt idx="269">
                  <c:v>247</c:v>
                </c:pt>
                <c:pt idx="270">
                  <c:v>152</c:v>
                </c:pt>
                <c:pt idx="271">
                  <c:v>294</c:v>
                </c:pt>
                <c:pt idx="272">
                  <c:v>229</c:v>
                </c:pt>
                <c:pt idx="273">
                  <c:v>499</c:v>
                </c:pt>
                <c:pt idx="274">
                  <c:v>259</c:v>
                </c:pt>
                <c:pt idx="275">
                  <c:v>147</c:v>
                </c:pt>
                <c:pt idx="276">
                  <c:v>272</c:v>
                </c:pt>
                <c:pt idx="277">
                  <c:v>246</c:v>
                </c:pt>
                <c:pt idx="278">
                  <c:v>261</c:v>
                </c:pt>
                <c:pt idx="279">
                  <c:v>180</c:v>
                </c:pt>
                <c:pt idx="280">
                  <c:v>239</c:v>
                </c:pt>
                <c:pt idx="281">
                  <c:v>248</c:v>
                </c:pt>
                <c:pt idx="282">
                  <c:v>241</c:v>
                </c:pt>
                <c:pt idx="283">
                  <c:v>249</c:v>
                </c:pt>
                <c:pt idx="284">
                  <c:v>266</c:v>
                </c:pt>
                <c:pt idx="285">
                  <c:v>139</c:v>
                </c:pt>
                <c:pt idx="286">
                  <c:v>268</c:v>
                </c:pt>
                <c:pt idx="287">
                  <c:v>206</c:v>
                </c:pt>
                <c:pt idx="288">
                  <c:v>239</c:v>
                </c:pt>
                <c:pt idx="289">
                  <c:v>250</c:v>
                </c:pt>
                <c:pt idx="290">
                  <c:v>178</c:v>
                </c:pt>
                <c:pt idx="291">
                  <c:v>156</c:v>
                </c:pt>
                <c:pt idx="292">
                  <c:v>228</c:v>
                </c:pt>
                <c:pt idx="293">
                  <c:v>232</c:v>
                </c:pt>
                <c:pt idx="294">
                  <c:v>170</c:v>
                </c:pt>
                <c:pt idx="295">
                  <c:v>229</c:v>
                </c:pt>
                <c:pt idx="296">
                  <c:v>264</c:v>
                </c:pt>
                <c:pt idx="297">
                  <c:v>242</c:v>
                </c:pt>
                <c:pt idx="298">
                  <c:v>153</c:v>
                </c:pt>
                <c:pt idx="299">
                  <c:v>221</c:v>
                </c:pt>
                <c:pt idx="300">
                  <c:v>199</c:v>
                </c:pt>
                <c:pt idx="301">
                  <c:v>151</c:v>
                </c:pt>
                <c:pt idx="302">
                  <c:v>148</c:v>
                </c:pt>
                <c:pt idx="303">
                  <c:v>202</c:v>
                </c:pt>
                <c:pt idx="304">
                  <c:v>232</c:v>
                </c:pt>
                <c:pt idx="305">
                  <c:v>162</c:v>
                </c:pt>
                <c:pt idx="306">
                  <c:v>230</c:v>
                </c:pt>
                <c:pt idx="307">
                  <c:v>191</c:v>
                </c:pt>
                <c:pt idx="308">
                  <c:v>184</c:v>
                </c:pt>
                <c:pt idx="309">
                  <c:v>265</c:v>
                </c:pt>
                <c:pt idx="310">
                  <c:v>109</c:v>
                </c:pt>
                <c:pt idx="311">
                  <c:v>162</c:v>
                </c:pt>
                <c:pt idx="312">
                  <c:v>156</c:v>
                </c:pt>
                <c:pt idx="313">
                  <c:v>196</c:v>
                </c:pt>
                <c:pt idx="314">
                  <c:v>188</c:v>
                </c:pt>
                <c:pt idx="315">
                  <c:v>243</c:v>
                </c:pt>
                <c:pt idx="316">
                  <c:v>154</c:v>
                </c:pt>
                <c:pt idx="317">
                  <c:v>214</c:v>
                </c:pt>
                <c:pt idx="318">
                  <c:v>200</c:v>
                </c:pt>
                <c:pt idx="319">
                  <c:v>236</c:v>
                </c:pt>
                <c:pt idx="320">
                  <c:v>170</c:v>
                </c:pt>
                <c:pt idx="321">
                  <c:v>210</c:v>
                </c:pt>
                <c:pt idx="322">
                  <c:v>184</c:v>
                </c:pt>
                <c:pt idx="323">
                  <c:v>187</c:v>
                </c:pt>
                <c:pt idx="324">
                  <c:v>272</c:v>
                </c:pt>
                <c:pt idx="325">
                  <c:v>180</c:v>
                </c:pt>
                <c:pt idx="326">
                  <c:v>165</c:v>
                </c:pt>
                <c:pt idx="327">
                  <c:v>202</c:v>
                </c:pt>
                <c:pt idx="328">
                  <c:v>218</c:v>
                </c:pt>
                <c:pt idx="329">
                  <c:v>197</c:v>
                </c:pt>
                <c:pt idx="330">
                  <c:v>258</c:v>
                </c:pt>
                <c:pt idx="331">
                  <c:v>181</c:v>
                </c:pt>
                <c:pt idx="332">
                  <c:v>116</c:v>
                </c:pt>
                <c:pt idx="333">
                  <c:v>216</c:v>
                </c:pt>
                <c:pt idx="334">
                  <c:v>202</c:v>
                </c:pt>
                <c:pt idx="335">
                  <c:v>242</c:v>
                </c:pt>
                <c:pt idx="336">
                  <c:v>168</c:v>
                </c:pt>
                <c:pt idx="337">
                  <c:v>121</c:v>
                </c:pt>
                <c:pt idx="338">
                  <c:v>242</c:v>
                </c:pt>
                <c:pt idx="339">
                  <c:v>237</c:v>
                </c:pt>
                <c:pt idx="340">
                  <c:v>167</c:v>
                </c:pt>
                <c:pt idx="341">
                  <c:v>247</c:v>
                </c:pt>
                <c:pt idx="342">
                  <c:v>236</c:v>
                </c:pt>
                <c:pt idx="343">
                  <c:v>175</c:v>
                </c:pt>
                <c:pt idx="344">
                  <c:v>128</c:v>
                </c:pt>
                <c:pt idx="345">
                  <c:v>245</c:v>
                </c:pt>
                <c:pt idx="346">
                  <c:v>225</c:v>
                </c:pt>
                <c:pt idx="347">
                  <c:v>230</c:v>
                </c:pt>
                <c:pt idx="348">
                  <c:v>277</c:v>
                </c:pt>
                <c:pt idx="349">
                  <c:v>301</c:v>
                </c:pt>
                <c:pt idx="350">
                  <c:v>256</c:v>
                </c:pt>
                <c:pt idx="351">
                  <c:v>107</c:v>
                </c:pt>
                <c:pt idx="352">
                  <c:v>235</c:v>
                </c:pt>
                <c:pt idx="353">
                  <c:v>176</c:v>
                </c:pt>
                <c:pt idx="354">
                  <c:v>266</c:v>
                </c:pt>
                <c:pt idx="355">
                  <c:v>244</c:v>
                </c:pt>
                <c:pt idx="356">
                  <c:v>240</c:v>
                </c:pt>
                <c:pt idx="357">
                  <c:v>137</c:v>
                </c:pt>
                <c:pt idx="358">
                  <c:v>249</c:v>
                </c:pt>
                <c:pt idx="359">
                  <c:v>239</c:v>
                </c:pt>
                <c:pt idx="360">
                  <c:v>143</c:v>
                </c:pt>
                <c:pt idx="361">
                  <c:v>268</c:v>
                </c:pt>
                <c:pt idx="362">
                  <c:v>245</c:v>
                </c:pt>
                <c:pt idx="363">
                  <c:v>132</c:v>
                </c:pt>
                <c:pt idx="364">
                  <c:v>207</c:v>
                </c:pt>
                <c:pt idx="365">
                  <c:v>217</c:v>
                </c:pt>
                <c:pt idx="366">
                  <c:v>190</c:v>
                </c:pt>
                <c:pt idx="367">
                  <c:v>232</c:v>
                </c:pt>
                <c:pt idx="368">
                  <c:v>263</c:v>
                </c:pt>
                <c:pt idx="369">
                  <c:v>212</c:v>
                </c:pt>
                <c:pt idx="370">
                  <c:v>281</c:v>
                </c:pt>
                <c:pt idx="371">
                  <c:v>150</c:v>
                </c:pt>
                <c:pt idx="372">
                  <c:v>231</c:v>
                </c:pt>
                <c:pt idx="373">
                  <c:v>259</c:v>
                </c:pt>
                <c:pt idx="374">
                  <c:v>148</c:v>
                </c:pt>
                <c:pt idx="375">
                  <c:v>238</c:v>
                </c:pt>
                <c:pt idx="376">
                  <c:v>269</c:v>
                </c:pt>
                <c:pt idx="377">
                  <c:v>293</c:v>
                </c:pt>
                <c:pt idx="378">
                  <c:v>166</c:v>
                </c:pt>
                <c:pt idx="379">
                  <c:v>446</c:v>
                </c:pt>
                <c:pt idx="380">
                  <c:v>290</c:v>
                </c:pt>
                <c:pt idx="381">
                  <c:v>258</c:v>
                </c:pt>
                <c:pt idx="382">
                  <c:v>278</c:v>
                </c:pt>
                <c:pt idx="383">
                  <c:v>163</c:v>
                </c:pt>
                <c:pt idx="384">
                  <c:v>300</c:v>
                </c:pt>
                <c:pt idx="385">
                  <c:v>247</c:v>
                </c:pt>
                <c:pt idx="386">
                  <c:v>240</c:v>
                </c:pt>
                <c:pt idx="387">
                  <c:v>240</c:v>
                </c:pt>
                <c:pt idx="388">
                  <c:v>248</c:v>
                </c:pt>
                <c:pt idx="389">
                  <c:v>170</c:v>
                </c:pt>
                <c:pt idx="390">
                  <c:v>248</c:v>
                </c:pt>
                <c:pt idx="391">
                  <c:v>253</c:v>
                </c:pt>
                <c:pt idx="392">
                  <c:v>313</c:v>
                </c:pt>
                <c:pt idx="393">
                  <c:v>236</c:v>
                </c:pt>
                <c:pt idx="394">
                  <c:v>262</c:v>
                </c:pt>
                <c:pt idx="395">
                  <c:v>137</c:v>
                </c:pt>
                <c:pt idx="396">
                  <c:v>280</c:v>
                </c:pt>
                <c:pt idx="397">
                  <c:v>320</c:v>
                </c:pt>
                <c:pt idx="398">
                  <c:v>229</c:v>
                </c:pt>
                <c:pt idx="399">
                  <c:v>133</c:v>
                </c:pt>
                <c:pt idx="400">
                  <c:v>99</c:v>
                </c:pt>
                <c:pt idx="401">
                  <c:v>79</c:v>
                </c:pt>
                <c:pt idx="402">
                  <c:v>123</c:v>
                </c:pt>
                <c:pt idx="403">
                  <c:v>114</c:v>
                </c:pt>
                <c:pt idx="404">
                  <c:v>205</c:v>
                </c:pt>
                <c:pt idx="405">
                  <c:v>122</c:v>
                </c:pt>
                <c:pt idx="406">
                  <c:v>164</c:v>
                </c:pt>
                <c:pt idx="407">
                  <c:v>129</c:v>
                </c:pt>
                <c:pt idx="408">
                  <c:v>137</c:v>
                </c:pt>
                <c:pt idx="409">
                  <c:v>232</c:v>
                </c:pt>
                <c:pt idx="410">
                  <c:v>272</c:v>
                </c:pt>
                <c:pt idx="411">
                  <c:v>128</c:v>
                </c:pt>
                <c:pt idx="412">
                  <c:v>106</c:v>
                </c:pt>
                <c:pt idx="413">
                  <c:v>261</c:v>
                </c:pt>
                <c:pt idx="414">
                  <c:v>110</c:v>
                </c:pt>
                <c:pt idx="415">
                  <c:v>83</c:v>
                </c:pt>
                <c:pt idx="416">
                  <c:v>146</c:v>
                </c:pt>
                <c:pt idx="417">
                  <c:v>188</c:v>
                </c:pt>
                <c:pt idx="418">
                  <c:v>133</c:v>
                </c:pt>
                <c:pt idx="419">
                  <c:v>127</c:v>
                </c:pt>
                <c:pt idx="420">
                  <c:v>157</c:v>
                </c:pt>
                <c:pt idx="421">
                  <c:v>87</c:v>
                </c:pt>
                <c:pt idx="422">
                  <c:v>151</c:v>
                </c:pt>
                <c:pt idx="423">
                  <c:v>92</c:v>
                </c:pt>
                <c:pt idx="424">
                  <c:v>186</c:v>
                </c:pt>
                <c:pt idx="425">
                  <c:v>124</c:v>
                </c:pt>
                <c:pt idx="426">
                  <c:v>85</c:v>
                </c:pt>
                <c:pt idx="427">
                  <c:v>189</c:v>
                </c:pt>
                <c:pt idx="428">
                  <c:v>208</c:v>
                </c:pt>
                <c:pt idx="429">
                  <c:v>124</c:v>
                </c:pt>
                <c:pt idx="430">
                  <c:v>125</c:v>
                </c:pt>
                <c:pt idx="431">
                  <c:v>135</c:v>
                </c:pt>
                <c:pt idx="432">
                  <c:v>93</c:v>
                </c:pt>
                <c:pt idx="433">
                  <c:v>213</c:v>
                </c:pt>
                <c:pt idx="434">
                  <c:v>187</c:v>
                </c:pt>
                <c:pt idx="435">
                  <c:v>126</c:v>
                </c:pt>
                <c:pt idx="436">
                  <c:v>104</c:v>
                </c:pt>
                <c:pt idx="437">
                  <c:v>198</c:v>
                </c:pt>
                <c:pt idx="438">
                  <c:v>224</c:v>
                </c:pt>
                <c:pt idx="439">
                  <c:v>214</c:v>
                </c:pt>
                <c:pt idx="440">
                  <c:v>171</c:v>
                </c:pt>
                <c:pt idx="441">
                  <c:v>142</c:v>
                </c:pt>
                <c:pt idx="442">
                  <c:v>198</c:v>
                </c:pt>
                <c:pt idx="443">
                  <c:v>207</c:v>
                </c:pt>
                <c:pt idx="444">
                  <c:v>214</c:v>
                </c:pt>
                <c:pt idx="445">
                  <c:v>131</c:v>
                </c:pt>
                <c:pt idx="446">
                  <c:v>114</c:v>
                </c:pt>
                <c:pt idx="447">
                  <c:v>211</c:v>
                </c:pt>
                <c:pt idx="448">
                  <c:v>206</c:v>
                </c:pt>
                <c:pt idx="449">
                  <c:v>156</c:v>
                </c:pt>
                <c:pt idx="450">
                  <c:v>138</c:v>
                </c:pt>
                <c:pt idx="451">
                  <c:v>219</c:v>
                </c:pt>
                <c:pt idx="452">
                  <c:v>223</c:v>
                </c:pt>
                <c:pt idx="453">
                  <c:v>225</c:v>
                </c:pt>
                <c:pt idx="454">
                  <c:v>239</c:v>
                </c:pt>
                <c:pt idx="455">
                  <c:v>174</c:v>
                </c:pt>
                <c:pt idx="456">
                  <c:v>149</c:v>
                </c:pt>
                <c:pt idx="457">
                  <c:v>217</c:v>
                </c:pt>
                <c:pt idx="458">
                  <c:v>196</c:v>
                </c:pt>
                <c:pt idx="459">
                  <c:v>207</c:v>
                </c:pt>
                <c:pt idx="460">
                  <c:v>169</c:v>
                </c:pt>
                <c:pt idx="461">
                  <c:v>154</c:v>
                </c:pt>
                <c:pt idx="462">
                  <c:v>262</c:v>
                </c:pt>
                <c:pt idx="463">
                  <c:v>164</c:v>
                </c:pt>
                <c:pt idx="464">
                  <c:v>150</c:v>
                </c:pt>
                <c:pt idx="465">
                  <c:v>248</c:v>
                </c:pt>
                <c:pt idx="466">
                  <c:v>260</c:v>
                </c:pt>
                <c:pt idx="467">
                  <c:v>134</c:v>
                </c:pt>
                <c:pt idx="468">
                  <c:v>199</c:v>
                </c:pt>
                <c:pt idx="469">
                  <c:v>230</c:v>
                </c:pt>
                <c:pt idx="470">
                  <c:v>229</c:v>
                </c:pt>
                <c:pt idx="471">
                  <c:v>241</c:v>
                </c:pt>
                <c:pt idx="472">
                  <c:v>149</c:v>
                </c:pt>
                <c:pt idx="473">
                  <c:v>237</c:v>
                </c:pt>
                <c:pt idx="474">
                  <c:v>259</c:v>
                </c:pt>
                <c:pt idx="475">
                  <c:v>162</c:v>
                </c:pt>
                <c:pt idx="476">
                  <c:v>151</c:v>
                </c:pt>
                <c:pt idx="477">
                  <c:v>237</c:v>
                </c:pt>
                <c:pt idx="478">
                  <c:v>239</c:v>
                </c:pt>
                <c:pt idx="479">
                  <c:v>168</c:v>
                </c:pt>
                <c:pt idx="480">
                  <c:v>167</c:v>
                </c:pt>
                <c:pt idx="481">
                  <c:v>229</c:v>
                </c:pt>
                <c:pt idx="482">
                  <c:v>248</c:v>
                </c:pt>
                <c:pt idx="483">
                  <c:v>175</c:v>
                </c:pt>
                <c:pt idx="484">
                  <c:v>229</c:v>
                </c:pt>
                <c:pt idx="485">
                  <c:v>237</c:v>
                </c:pt>
                <c:pt idx="486">
                  <c:v>228</c:v>
                </c:pt>
                <c:pt idx="487">
                  <c:v>245</c:v>
                </c:pt>
                <c:pt idx="488">
                  <c:v>164</c:v>
                </c:pt>
                <c:pt idx="489">
                  <c:v>229</c:v>
                </c:pt>
                <c:pt idx="490">
                  <c:v>238</c:v>
                </c:pt>
                <c:pt idx="491">
                  <c:v>246</c:v>
                </c:pt>
                <c:pt idx="492">
                  <c:v>243</c:v>
                </c:pt>
                <c:pt idx="493">
                  <c:v>174</c:v>
                </c:pt>
                <c:pt idx="494">
                  <c:v>140</c:v>
                </c:pt>
                <c:pt idx="495">
                  <c:v>248</c:v>
                </c:pt>
                <c:pt idx="496">
                  <c:v>252</c:v>
                </c:pt>
                <c:pt idx="497">
                  <c:v>252</c:v>
                </c:pt>
                <c:pt idx="498">
                  <c:v>138</c:v>
                </c:pt>
                <c:pt idx="499">
                  <c:v>178</c:v>
                </c:pt>
                <c:pt idx="500">
                  <c:v>126</c:v>
                </c:pt>
                <c:pt idx="501">
                  <c:v>240</c:v>
                </c:pt>
                <c:pt idx="502">
                  <c:v>214</c:v>
                </c:pt>
                <c:pt idx="503">
                  <c:v>241</c:v>
                </c:pt>
                <c:pt idx="504">
                  <c:v>152</c:v>
                </c:pt>
                <c:pt idx="505">
                  <c:v>157</c:v>
                </c:pt>
                <c:pt idx="506">
                  <c:v>216</c:v>
                </c:pt>
                <c:pt idx="507">
                  <c:v>158</c:v>
                </c:pt>
                <c:pt idx="508">
                  <c:v>146</c:v>
                </c:pt>
                <c:pt idx="509">
                  <c:v>198</c:v>
                </c:pt>
                <c:pt idx="510">
                  <c:v>209</c:v>
                </c:pt>
                <c:pt idx="511">
                  <c:v>212</c:v>
                </c:pt>
                <c:pt idx="512">
                  <c:v>189</c:v>
                </c:pt>
                <c:pt idx="513">
                  <c:v>201</c:v>
                </c:pt>
                <c:pt idx="514">
                  <c:v>208</c:v>
                </c:pt>
                <c:pt idx="515">
                  <c:v>171</c:v>
                </c:pt>
                <c:pt idx="516">
                  <c:v>180</c:v>
                </c:pt>
                <c:pt idx="517">
                  <c:v>200</c:v>
                </c:pt>
                <c:pt idx="518">
                  <c:v>192</c:v>
                </c:pt>
                <c:pt idx="519">
                  <c:v>154</c:v>
                </c:pt>
                <c:pt idx="520">
                  <c:v>202</c:v>
                </c:pt>
                <c:pt idx="521">
                  <c:v>223</c:v>
                </c:pt>
                <c:pt idx="522">
                  <c:v>219</c:v>
                </c:pt>
                <c:pt idx="523">
                  <c:v>263</c:v>
                </c:pt>
                <c:pt idx="524">
                  <c:v>173</c:v>
                </c:pt>
                <c:pt idx="525">
                  <c:v>166</c:v>
                </c:pt>
                <c:pt idx="526">
                  <c:v>201</c:v>
                </c:pt>
                <c:pt idx="527">
                  <c:v>222</c:v>
                </c:pt>
                <c:pt idx="528">
                  <c:v>227</c:v>
                </c:pt>
                <c:pt idx="529">
                  <c:v>154</c:v>
                </c:pt>
                <c:pt idx="530">
                  <c:v>202</c:v>
                </c:pt>
                <c:pt idx="531">
                  <c:v>188</c:v>
                </c:pt>
                <c:pt idx="532">
                  <c:v>204</c:v>
                </c:pt>
                <c:pt idx="533">
                  <c:v>249</c:v>
                </c:pt>
                <c:pt idx="534">
                  <c:v>139</c:v>
                </c:pt>
                <c:pt idx="535">
                  <c:v>266</c:v>
                </c:pt>
                <c:pt idx="536">
                  <c:v>251</c:v>
                </c:pt>
                <c:pt idx="537">
                  <c:v>236</c:v>
                </c:pt>
                <c:pt idx="538">
                  <c:v>158</c:v>
                </c:pt>
                <c:pt idx="539">
                  <c:v>262</c:v>
                </c:pt>
                <c:pt idx="540">
                  <c:v>258</c:v>
                </c:pt>
                <c:pt idx="541">
                  <c:v>243</c:v>
                </c:pt>
                <c:pt idx="542">
                  <c:v>262</c:v>
                </c:pt>
                <c:pt idx="543">
                  <c:v>285</c:v>
                </c:pt>
                <c:pt idx="544">
                  <c:v>266</c:v>
                </c:pt>
                <c:pt idx="545">
                  <c:v>181</c:v>
                </c:pt>
                <c:pt idx="546">
                  <c:v>147</c:v>
                </c:pt>
                <c:pt idx="547">
                  <c:v>238</c:v>
                </c:pt>
                <c:pt idx="548">
                  <c:v>234</c:v>
                </c:pt>
                <c:pt idx="549">
                  <c:v>262</c:v>
                </c:pt>
                <c:pt idx="550">
                  <c:v>265</c:v>
                </c:pt>
                <c:pt idx="551">
                  <c:v>174</c:v>
                </c:pt>
                <c:pt idx="552">
                  <c:v>270</c:v>
                </c:pt>
                <c:pt idx="553">
                  <c:v>252</c:v>
                </c:pt>
                <c:pt idx="554">
                  <c:v>233</c:v>
                </c:pt>
                <c:pt idx="555">
                  <c:v>230</c:v>
                </c:pt>
                <c:pt idx="556">
                  <c:v>234</c:v>
                </c:pt>
                <c:pt idx="557">
                  <c:v>165</c:v>
                </c:pt>
                <c:pt idx="558">
                  <c:v>294</c:v>
                </c:pt>
                <c:pt idx="559">
                  <c:v>311</c:v>
                </c:pt>
                <c:pt idx="560">
                  <c:v>232</c:v>
                </c:pt>
                <c:pt idx="561">
                  <c:v>265</c:v>
                </c:pt>
                <c:pt idx="562">
                  <c:v>174</c:v>
                </c:pt>
                <c:pt idx="563">
                  <c:v>268</c:v>
                </c:pt>
                <c:pt idx="564">
                  <c:v>253</c:v>
                </c:pt>
                <c:pt idx="565">
                  <c:v>233</c:v>
                </c:pt>
                <c:pt idx="566">
                  <c:v>288</c:v>
                </c:pt>
                <c:pt idx="567">
                  <c:v>144</c:v>
                </c:pt>
                <c:pt idx="568">
                  <c:v>235</c:v>
                </c:pt>
                <c:pt idx="569">
                  <c:v>302</c:v>
                </c:pt>
                <c:pt idx="570">
                  <c:v>232</c:v>
                </c:pt>
                <c:pt idx="571">
                  <c:v>135</c:v>
                </c:pt>
                <c:pt idx="572">
                  <c:v>263</c:v>
                </c:pt>
                <c:pt idx="573">
                  <c:v>235</c:v>
                </c:pt>
                <c:pt idx="574">
                  <c:v>140</c:v>
                </c:pt>
                <c:pt idx="575">
                  <c:v>149</c:v>
                </c:pt>
                <c:pt idx="576">
                  <c:v>241</c:v>
                </c:pt>
                <c:pt idx="577">
                  <c:v>214</c:v>
                </c:pt>
                <c:pt idx="578">
                  <c:v>200</c:v>
                </c:pt>
                <c:pt idx="579">
                  <c:v>226</c:v>
                </c:pt>
                <c:pt idx="580">
                  <c:v>245</c:v>
                </c:pt>
                <c:pt idx="581">
                  <c:v>186</c:v>
                </c:pt>
                <c:pt idx="582">
                  <c:v>187</c:v>
                </c:pt>
                <c:pt idx="583">
                  <c:v>300</c:v>
                </c:pt>
                <c:pt idx="584">
                  <c:v>254</c:v>
                </c:pt>
                <c:pt idx="585">
                  <c:v>156</c:v>
                </c:pt>
                <c:pt idx="586">
                  <c:v>119</c:v>
                </c:pt>
                <c:pt idx="587">
                  <c:v>202</c:v>
                </c:pt>
                <c:pt idx="588">
                  <c:v>306</c:v>
                </c:pt>
                <c:pt idx="589">
                  <c:v>142</c:v>
                </c:pt>
                <c:pt idx="590">
                  <c:v>256</c:v>
                </c:pt>
                <c:pt idx="591">
                  <c:v>254</c:v>
                </c:pt>
                <c:pt idx="592">
                  <c:v>167</c:v>
                </c:pt>
                <c:pt idx="593">
                  <c:v>309</c:v>
                </c:pt>
                <c:pt idx="594">
                  <c:v>242</c:v>
                </c:pt>
                <c:pt idx="595">
                  <c:v>311</c:v>
                </c:pt>
                <c:pt idx="596">
                  <c:v>252</c:v>
                </c:pt>
                <c:pt idx="597">
                  <c:v>177</c:v>
                </c:pt>
                <c:pt idx="598">
                  <c:v>260</c:v>
                </c:pt>
                <c:pt idx="599">
                  <c:v>264</c:v>
                </c:pt>
                <c:pt idx="600">
                  <c:v>285</c:v>
                </c:pt>
                <c:pt idx="601">
                  <c:v>343</c:v>
                </c:pt>
                <c:pt idx="602">
                  <c:v>166</c:v>
                </c:pt>
                <c:pt idx="603">
                  <c:v>252</c:v>
                </c:pt>
                <c:pt idx="604">
                  <c:v>243</c:v>
                </c:pt>
                <c:pt idx="605">
                  <c:v>450</c:v>
                </c:pt>
                <c:pt idx="606">
                  <c:v>307</c:v>
                </c:pt>
                <c:pt idx="607">
                  <c:v>117</c:v>
                </c:pt>
                <c:pt idx="608">
                  <c:v>117</c:v>
                </c:pt>
                <c:pt idx="609">
                  <c:v>149</c:v>
                </c:pt>
                <c:pt idx="610">
                  <c:v>120</c:v>
                </c:pt>
                <c:pt idx="611">
                  <c:v>201</c:v>
                </c:pt>
                <c:pt idx="612">
                  <c:v>147</c:v>
                </c:pt>
                <c:pt idx="613">
                  <c:v>130</c:v>
                </c:pt>
                <c:pt idx="614">
                  <c:v>209</c:v>
                </c:pt>
                <c:pt idx="615">
                  <c:v>205</c:v>
                </c:pt>
                <c:pt idx="616">
                  <c:v>141</c:v>
                </c:pt>
                <c:pt idx="617">
                  <c:v>144</c:v>
                </c:pt>
                <c:pt idx="618">
                  <c:v>223</c:v>
                </c:pt>
                <c:pt idx="619">
                  <c:v>130</c:v>
                </c:pt>
                <c:pt idx="620">
                  <c:v>100</c:v>
                </c:pt>
                <c:pt idx="621">
                  <c:v>127</c:v>
                </c:pt>
                <c:pt idx="622">
                  <c:v>85</c:v>
                </c:pt>
                <c:pt idx="623">
                  <c:v>331</c:v>
                </c:pt>
                <c:pt idx="624">
                  <c:v>273</c:v>
                </c:pt>
                <c:pt idx="625">
                  <c:v>168</c:v>
                </c:pt>
                <c:pt idx="626">
                  <c:v>138</c:v>
                </c:pt>
                <c:pt idx="627">
                  <c:v>433</c:v>
                </c:pt>
                <c:pt idx="628">
                  <c:v>241</c:v>
                </c:pt>
                <c:pt idx="629">
                  <c:v>163</c:v>
                </c:pt>
                <c:pt idx="630">
                  <c:v>139</c:v>
                </c:pt>
                <c:pt idx="631">
                  <c:v>132</c:v>
                </c:pt>
                <c:pt idx="632">
                  <c:v>137</c:v>
                </c:pt>
                <c:pt idx="633">
                  <c:v>202</c:v>
                </c:pt>
                <c:pt idx="634">
                  <c:v>147</c:v>
                </c:pt>
                <c:pt idx="635">
                  <c:v>99</c:v>
                </c:pt>
                <c:pt idx="636">
                  <c:v>214</c:v>
                </c:pt>
                <c:pt idx="637">
                  <c:v>210</c:v>
                </c:pt>
                <c:pt idx="638">
                  <c:v>250</c:v>
                </c:pt>
                <c:pt idx="639">
                  <c:v>144</c:v>
                </c:pt>
                <c:pt idx="640">
                  <c:v>97</c:v>
                </c:pt>
                <c:pt idx="641">
                  <c:v>199</c:v>
                </c:pt>
                <c:pt idx="642">
                  <c:v>176</c:v>
                </c:pt>
                <c:pt idx="643">
                  <c:v>140</c:v>
                </c:pt>
                <c:pt idx="644">
                  <c:v>196</c:v>
                </c:pt>
                <c:pt idx="645">
                  <c:v>206</c:v>
                </c:pt>
                <c:pt idx="646">
                  <c:v>223</c:v>
                </c:pt>
                <c:pt idx="647">
                  <c:v>201</c:v>
                </c:pt>
                <c:pt idx="648">
                  <c:v>157</c:v>
                </c:pt>
                <c:pt idx="649">
                  <c:v>146</c:v>
                </c:pt>
                <c:pt idx="650">
                  <c:v>212</c:v>
                </c:pt>
                <c:pt idx="651">
                  <c:v>204</c:v>
                </c:pt>
                <c:pt idx="652">
                  <c:v>221</c:v>
                </c:pt>
                <c:pt idx="653">
                  <c:v>132</c:v>
                </c:pt>
                <c:pt idx="654">
                  <c:v>105</c:v>
                </c:pt>
                <c:pt idx="655">
                  <c:v>195</c:v>
                </c:pt>
                <c:pt idx="656">
                  <c:v>201</c:v>
                </c:pt>
                <c:pt idx="657">
                  <c:v>160</c:v>
                </c:pt>
                <c:pt idx="658">
                  <c:v>108</c:v>
                </c:pt>
                <c:pt idx="659">
                  <c:v>199</c:v>
                </c:pt>
                <c:pt idx="660">
                  <c:v>212</c:v>
                </c:pt>
                <c:pt idx="661">
                  <c:v>228</c:v>
                </c:pt>
                <c:pt idx="662">
                  <c:v>245</c:v>
                </c:pt>
                <c:pt idx="663">
                  <c:v>164</c:v>
                </c:pt>
                <c:pt idx="664">
                  <c:v>147</c:v>
                </c:pt>
                <c:pt idx="665">
                  <c:v>247</c:v>
                </c:pt>
                <c:pt idx="666">
                  <c:v>195</c:v>
                </c:pt>
                <c:pt idx="667">
                  <c:v>222</c:v>
                </c:pt>
                <c:pt idx="668">
                  <c:v>259</c:v>
                </c:pt>
                <c:pt idx="669">
                  <c:v>161</c:v>
                </c:pt>
                <c:pt idx="670">
                  <c:v>137</c:v>
                </c:pt>
                <c:pt idx="671">
                  <c:v>220</c:v>
                </c:pt>
                <c:pt idx="672">
                  <c:v>270</c:v>
                </c:pt>
                <c:pt idx="673">
                  <c:v>151</c:v>
                </c:pt>
                <c:pt idx="674">
                  <c:v>269</c:v>
                </c:pt>
                <c:pt idx="675">
                  <c:v>280</c:v>
                </c:pt>
                <c:pt idx="676">
                  <c:v>259</c:v>
                </c:pt>
                <c:pt idx="677">
                  <c:v>276</c:v>
                </c:pt>
                <c:pt idx="678">
                  <c:v>158</c:v>
                </c:pt>
                <c:pt idx="679">
                  <c:v>238</c:v>
                </c:pt>
                <c:pt idx="680">
                  <c:v>266</c:v>
                </c:pt>
                <c:pt idx="681">
                  <c:v>150</c:v>
                </c:pt>
                <c:pt idx="682">
                  <c:v>213</c:v>
                </c:pt>
                <c:pt idx="683">
                  <c:v>255</c:v>
                </c:pt>
                <c:pt idx="684">
                  <c:v>173</c:v>
                </c:pt>
                <c:pt idx="685">
                  <c:v>239</c:v>
                </c:pt>
                <c:pt idx="686">
                  <c:v>268</c:v>
                </c:pt>
                <c:pt idx="687">
                  <c:v>290</c:v>
                </c:pt>
                <c:pt idx="688">
                  <c:v>259</c:v>
                </c:pt>
                <c:pt idx="689">
                  <c:v>158</c:v>
                </c:pt>
                <c:pt idx="690">
                  <c:v>248</c:v>
                </c:pt>
                <c:pt idx="691">
                  <c:v>234</c:v>
                </c:pt>
                <c:pt idx="692">
                  <c:v>240</c:v>
                </c:pt>
                <c:pt idx="693">
                  <c:v>284</c:v>
                </c:pt>
                <c:pt idx="694">
                  <c:v>173</c:v>
                </c:pt>
                <c:pt idx="695">
                  <c:v>179</c:v>
                </c:pt>
                <c:pt idx="696">
                  <c:v>294</c:v>
                </c:pt>
                <c:pt idx="697">
                  <c:v>270</c:v>
                </c:pt>
                <c:pt idx="698">
                  <c:v>248</c:v>
                </c:pt>
                <c:pt idx="699">
                  <c:v>276</c:v>
                </c:pt>
                <c:pt idx="700">
                  <c:v>179</c:v>
                </c:pt>
                <c:pt idx="701">
                  <c:v>264</c:v>
                </c:pt>
                <c:pt idx="702">
                  <c:v>239</c:v>
                </c:pt>
                <c:pt idx="703">
                  <c:v>234</c:v>
                </c:pt>
                <c:pt idx="704">
                  <c:v>266</c:v>
                </c:pt>
                <c:pt idx="705">
                  <c:v>189</c:v>
                </c:pt>
                <c:pt idx="706">
                  <c:v>143</c:v>
                </c:pt>
                <c:pt idx="707">
                  <c:v>248</c:v>
                </c:pt>
                <c:pt idx="708">
                  <c:v>271</c:v>
                </c:pt>
                <c:pt idx="709">
                  <c:v>171</c:v>
                </c:pt>
                <c:pt idx="710">
                  <c:v>170</c:v>
                </c:pt>
                <c:pt idx="711">
                  <c:v>226</c:v>
                </c:pt>
                <c:pt idx="712">
                  <c:v>149</c:v>
                </c:pt>
                <c:pt idx="713">
                  <c:v>217</c:v>
                </c:pt>
                <c:pt idx="714">
                  <c:v>217</c:v>
                </c:pt>
                <c:pt idx="715">
                  <c:v>230</c:v>
                </c:pt>
                <c:pt idx="716">
                  <c:v>255</c:v>
                </c:pt>
                <c:pt idx="717">
                  <c:v>187</c:v>
                </c:pt>
                <c:pt idx="718">
                  <c:v>244</c:v>
                </c:pt>
                <c:pt idx="719">
                  <c:v>206</c:v>
                </c:pt>
                <c:pt idx="720">
                  <c:v>166</c:v>
                </c:pt>
                <c:pt idx="721">
                  <c:v>145</c:v>
                </c:pt>
                <c:pt idx="722">
                  <c:v>246</c:v>
                </c:pt>
                <c:pt idx="723">
                  <c:v>232</c:v>
                </c:pt>
                <c:pt idx="724">
                  <c:v>216</c:v>
                </c:pt>
                <c:pt idx="725">
                  <c:v>246</c:v>
                </c:pt>
                <c:pt idx="726">
                  <c:v>182</c:v>
                </c:pt>
                <c:pt idx="727">
                  <c:v>162</c:v>
                </c:pt>
                <c:pt idx="728">
                  <c:v>222</c:v>
                </c:pt>
                <c:pt idx="729">
                  <c:v>216</c:v>
                </c:pt>
                <c:pt idx="730">
                  <c:v>250</c:v>
                </c:pt>
                <c:pt idx="731">
                  <c:v>192</c:v>
                </c:pt>
                <c:pt idx="732">
                  <c:v>163</c:v>
                </c:pt>
                <c:pt idx="733">
                  <c:v>232</c:v>
                </c:pt>
                <c:pt idx="734">
                  <c:v>201</c:v>
                </c:pt>
                <c:pt idx="735">
                  <c:v>203</c:v>
                </c:pt>
                <c:pt idx="736">
                  <c:v>190</c:v>
                </c:pt>
                <c:pt idx="737">
                  <c:v>159</c:v>
                </c:pt>
                <c:pt idx="738">
                  <c:v>210</c:v>
                </c:pt>
                <c:pt idx="739">
                  <c:v>200</c:v>
                </c:pt>
                <c:pt idx="740">
                  <c:v>221</c:v>
                </c:pt>
                <c:pt idx="741">
                  <c:v>220</c:v>
                </c:pt>
                <c:pt idx="742">
                  <c:v>223</c:v>
                </c:pt>
                <c:pt idx="743">
                  <c:v>229</c:v>
                </c:pt>
                <c:pt idx="744">
                  <c:v>149</c:v>
                </c:pt>
                <c:pt idx="745">
                  <c:v>0</c:v>
                </c:pt>
                <c:pt idx="746">
                  <c:v>224</c:v>
                </c:pt>
                <c:pt idx="747">
                  <c:v>217</c:v>
                </c:pt>
                <c:pt idx="748">
                  <c:v>223</c:v>
                </c:pt>
                <c:pt idx="749">
                  <c:v>368</c:v>
                </c:pt>
                <c:pt idx="750">
                  <c:v>121</c:v>
                </c:pt>
                <c:pt idx="751">
                  <c:v>248</c:v>
                </c:pt>
                <c:pt idx="752">
                  <c:v>246</c:v>
                </c:pt>
                <c:pt idx="753">
                  <c:v>174</c:v>
                </c:pt>
                <c:pt idx="754">
                  <c:v>263</c:v>
                </c:pt>
                <c:pt idx="755">
                  <c:v>245</c:v>
                </c:pt>
                <c:pt idx="756">
                  <c:v>387</c:v>
                </c:pt>
                <c:pt idx="757">
                  <c:v>296</c:v>
                </c:pt>
                <c:pt idx="758">
                  <c:v>251</c:v>
                </c:pt>
                <c:pt idx="759">
                  <c:v>171</c:v>
                </c:pt>
                <c:pt idx="760">
                  <c:v>172</c:v>
                </c:pt>
                <c:pt idx="761">
                  <c:v>268</c:v>
                </c:pt>
                <c:pt idx="762">
                  <c:v>239</c:v>
                </c:pt>
                <c:pt idx="763">
                  <c:v>278</c:v>
                </c:pt>
                <c:pt idx="764">
                  <c:v>180</c:v>
                </c:pt>
                <c:pt idx="765">
                  <c:v>147</c:v>
                </c:pt>
                <c:pt idx="766">
                  <c:v>244</c:v>
                </c:pt>
                <c:pt idx="767">
                  <c:v>264</c:v>
                </c:pt>
                <c:pt idx="768">
                  <c:v>312</c:v>
                </c:pt>
                <c:pt idx="769">
                  <c:v>167</c:v>
                </c:pt>
                <c:pt idx="770">
                  <c:v>191</c:v>
                </c:pt>
                <c:pt idx="771">
                  <c:v>240</c:v>
                </c:pt>
                <c:pt idx="772">
                  <c:v>280</c:v>
                </c:pt>
                <c:pt idx="773">
                  <c:v>246</c:v>
                </c:pt>
                <c:pt idx="774">
                  <c:v>304</c:v>
                </c:pt>
                <c:pt idx="775">
                  <c:v>245</c:v>
                </c:pt>
                <c:pt idx="776">
                  <c:v>271</c:v>
                </c:pt>
                <c:pt idx="777">
                  <c:v>280</c:v>
                </c:pt>
                <c:pt idx="778">
                  <c:v>149</c:v>
                </c:pt>
                <c:pt idx="779">
                  <c:v>239</c:v>
                </c:pt>
                <c:pt idx="780">
                  <c:v>255</c:v>
                </c:pt>
                <c:pt idx="781">
                  <c:v>257</c:v>
                </c:pt>
                <c:pt idx="782">
                  <c:v>245</c:v>
                </c:pt>
                <c:pt idx="783">
                  <c:v>294</c:v>
                </c:pt>
                <c:pt idx="784">
                  <c:v>194</c:v>
                </c:pt>
                <c:pt idx="785">
                  <c:v>258</c:v>
                </c:pt>
                <c:pt idx="786">
                  <c:v>284</c:v>
                </c:pt>
                <c:pt idx="787">
                  <c:v>321</c:v>
                </c:pt>
                <c:pt idx="788">
                  <c:v>243</c:v>
                </c:pt>
                <c:pt idx="789">
                  <c:v>251</c:v>
                </c:pt>
                <c:pt idx="790">
                  <c:v>267</c:v>
                </c:pt>
                <c:pt idx="791">
                  <c:v>259</c:v>
                </c:pt>
                <c:pt idx="792">
                  <c:v>275</c:v>
                </c:pt>
                <c:pt idx="793">
                  <c:v>155</c:v>
                </c:pt>
                <c:pt idx="794">
                  <c:v>256</c:v>
                </c:pt>
                <c:pt idx="795">
                  <c:v>254</c:v>
                </c:pt>
                <c:pt idx="796">
                  <c:v>194</c:v>
                </c:pt>
                <c:pt idx="797">
                  <c:v>147</c:v>
                </c:pt>
                <c:pt idx="798">
                  <c:v>224</c:v>
                </c:pt>
                <c:pt idx="799">
                  <c:v>147</c:v>
                </c:pt>
                <c:pt idx="800">
                  <c:v>100</c:v>
                </c:pt>
                <c:pt idx="801">
                  <c:v>206</c:v>
                </c:pt>
                <c:pt idx="802">
                  <c:v>265</c:v>
                </c:pt>
                <c:pt idx="803">
                  <c:v>166</c:v>
                </c:pt>
                <c:pt idx="804">
                  <c:v>145</c:v>
                </c:pt>
                <c:pt idx="805">
                  <c:v>225</c:v>
                </c:pt>
                <c:pt idx="806">
                  <c:v>327</c:v>
                </c:pt>
                <c:pt idx="807">
                  <c:v>246</c:v>
                </c:pt>
                <c:pt idx="808">
                  <c:v>173</c:v>
                </c:pt>
                <c:pt idx="809">
                  <c:v>136</c:v>
                </c:pt>
                <c:pt idx="810">
                  <c:v>273</c:v>
                </c:pt>
                <c:pt idx="811">
                  <c:v>323</c:v>
                </c:pt>
                <c:pt idx="812">
                  <c:v>288</c:v>
                </c:pt>
                <c:pt idx="813">
                  <c:v>351</c:v>
                </c:pt>
                <c:pt idx="814">
                  <c:v>308</c:v>
                </c:pt>
                <c:pt idx="815">
                  <c:v>170</c:v>
                </c:pt>
                <c:pt idx="816">
                  <c:v>368</c:v>
                </c:pt>
                <c:pt idx="817">
                  <c:v>321</c:v>
                </c:pt>
                <c:pt idx="818">
                  <c:v>299</c:v>
                </c:pt>
                <c:pt idx="819">
                  <c:v>255</c:v>
                </c:pt>
                <c:pt idx="820">
                  <c:v>287</c:v>
                </c:pt>
                <c:pt idx="821">
                  <c:v>183</c:v>
                </c:pt>
                <c:pt idx="822">
                  <c:v>285</c:v>
                </c:pt>
                <c:pt idx="823">
                  <c:v>275</c:v>
                </c:pt>
                <c:pt idx="824">
                  <c:v>252</c:v>
                </c:pt>
                <c:pt idx="825">
                  <c:v>261</c:v>
                </c:pt>
                <c:pt idx="826">
                  <c:v>162</c:v>
                </c:pt>
                <c:pt idx="827">
                  <c:v>135</c:v>
                </c:pt>
                <c:pt idx="828">
                  <c:v>112</c:v>
                </c:pt>
                <c:pt idx="829">
                  <c:v>124</c:v>
                </c:pt>
                <c:pt idx="830">
                  <c:v>95</c:v>
                </c:pt>
                <c:pt idx="831">
                  <c:v>207</c:v>
                </c:pt>
                <c:pt idx="832">
                  <c:v>208</c:v>
                </c:pt>
                <c:pt idx="833">
                  <c:v>369</c:v>
                </c:pt>
                <c:pt idx="834">
                  <c:v>145</c:v>
                </c:pt>
                <c:pt idx="835">
                  <c:v>121</c:v>
                </c:pt>
                <c:pt idx="836">
                  <c:v>268</c:v>
                </c:pt>
                <c:pt idx="837">
                  <c:v>136</c:v>
                </c:pt>
                <c:pt idx="838">
                  <c:v>155</c:v>
                </c:pt>
                <c:pt idx="839">
                  <c:v>140</c:v>
                </c:pt>
                <c:pt idx="840">
                  <c:v>142</c:v>
                </c:pt>
                <c:pt idx="841">
                  <c:v>263</c:v>
                </c:pt>
                <c:pt idx="842">
                  <c:v>143</c:v>
                </c:pt>
                <c:pt idx="843">
                  <c:v>101</c:v>
                </c:pt>
                <c:pt idx="844">
                  <c:v>289</c:v>
                </c:pt>
                <c:pt idx="845">
                  <c:v>145</c:v>
                </c:pt>
                <c:pt idx="846">
                  <c:v>120</c:v>
                </c:pt>
                <c:pt idx="847">
                  <c:v>248</c:v>
                </c:pt>
                <c:pt idx="848">
                  <c:v>164</c:v>
                </c:pt>
                <c:pt idx="849">
                  <c:v>120</c:v>
                </c:pt>
                <c:pt idx="850">
                  <c:v>277</c:v>
                </c:pt>
                <c:pt idx="851">
                  <c:v>382</c:v>
                </c:pt>
                <c:pt idx="852">
                  <c:v>153</c:v>
                </c:pt>
                <c:pt idx="853">
                  <c:v>139</c:v>
                </c:pt>
                <c:pt idx="854">
                  <c:v>100</c:v>
                </c:pt>
                <c:pt idx="855">
                  <c:v>229</c:v>
                </c:pt>
                <c:pt idx="856">
                  <c:v>166</c:v>
                </c:pt>
                <c:pt idx="857">
                  <c:v>125</c:v>
                </c:pt>
                <c:pt idx="858">
                  <c:v>141</c:v>
                </c:pt>
                <c:pt idx="859">
                  <c:v>116</c:v>
                </c:pt>
                <c:pt idx="860">
                  <c:v>202</c:v>
                </c:pt>
                <c:pt idx="861">
                  <c:v>125</c:v>
                </c:pt>
                <c:pt idx="862">
                  <c:v>107</c:v>
                </c:pt>
                <c:pt idx="863">
                  <c:v>210</c:v>
                </c:pt>
                <c:pt idx="864">
                  <c:v>272</c:v>
                </c:pt>
                <c:pt idx="865">
                  <c:v>129</c:v>
                </c:pt>
                <c:pt idx="866">
                  <c:v>185</c:v>
                </c:pt>
                <c:pt idx="867">
                  <c:v>105</c:v>
                </c:pt>
                <c:pt idx="868">
                  <c:v>124</c:v>
                </c:pt>
                <c:pt idx="869">
                  <c:v>207</c:v>
                </c:pt>
                <c:pt idx="870">
                  <c:v>204</c:v>
                </c:pt>
                <c:pt idx="871">
                  <c:v>206</c:v>
                </c:pt>
                <c:pt idx="872">
                  <c:v>242</c:v>
                </c:pt>
                <c:pt idx="873">
                  <c:v>175</c:v>
                </c:pt>
                <c:pt idx="874">
                  <c:v>140</c:v>
                </c:pt>
                <c:pt idx="875">
                  <c:v>233</c:v>
                </c:pt>
                <c:pt idx="876">
                  <c:v>256</c:v>
                </c:pt>
                <c:pt idx="877">
                  <c:v>143</c:v>
                </c:pt>
                <c:pt idx="878">
                  <c:v>146</c:v>
                </c:pt>
                <c:pt idx="879">
                  <c:v>218</c:v>
                </c:pt>
                <c:pt idx="880">
                  <c:v>272</c:v>
                </c:pt>
                <c:pt idx="881">
                  <c:v>167</c:v>
                </c:pt>
                <c:pt idx="882">
                  <c:v>150</c:v>
                </c:pt>
                <c:pt idx="883">
                  <c:v>237</c:v>
                </c:pt>
                <c:pt idx="884">
                  <c:v>227</c:v>
                </c:pt>
                <c:pt idx="885">
                  <c:v>240</c:v>
                </c:pt>
                <c:pt idx="886">
                  <c:v>286</c:v>
                </c:pt>
                <c:pt idx="887">
                  <c:v>163</c:v>
                </c:pt>
                <c:pt idx="888">
                  <c:v>149</c:v>
                </c:pt>
                <c:pt idx="889">
                  <c:v>264</c:v>
                </c:pt>
                <c:pt idx="890">
                  <c:v>259</c:v>
                </c:pt>
                <c:pt idx="891">
                  <c:v>249</c:v>
                </c:pt>
                <c:pt idx="892">
                  <c:v>188</c:v>
                </c:pt>
                <c:pt idx="893">
                  <c:v>151</c:v>
                </c:pt>
                <c:pt idx="894">
                  <c:v>266</c:v>
                </c:pt>
                <c:pt idx="895">
                  <c:v>215</c:v>
                </c:pt>
                <c:pt idx="896">
                  <c:v>293</c:v>
                </c:pt>
                <c:pt idx="897">
                  <c:v>283</c:v>
                </c:pt>
                <c:pt idx="898">
                  <c:v>264</c:v>
                </c:pt>
                <c:pt idx="899">
                  <c:v>204</c:v>
                </c:pt>
                <c:pt idx="900">
                  <c:v>191</c:v>
                </c:pt>
                <c:pt idx="901">
                  <c:v>255</c:v>
                </c:pt>
                <c:pt idx="902">
                  <c:v>256</c:v>
                </c:pt>
                <c:pt idx="903">
                  <c:v>179</c:v>
                </c:pt>
                <c:pt idx="904">
                  <c:v>185</c:v>
                </c:pt>
                <c:pt idx="905">
                  <c:v>274</c:v>
                </c:pt>
                <c:pt idx="906">
                  <c:v>257</c:v>
                </c:pt>
                <c:pt idx="907">
                  <c:v>283</c:v>
                </c:pt>
                <c:pt idx="908">
                  <c:v>300</c:v>
                </c:pt>
                <c:pt idx="909">
                  <c:v>250</c:v>
                </c:pt>
                <c:pt idx="910">
                  <c:v>201</c:v>
                </c:pt>
                <c:pt idx="911">
                  <c:v>264</c:v>
                </c:pt>
                <c:pt idx="912">
                  <c:v>190</c:v>
                </c:pt>
                <c:pt idx="913">
                  <c:v>187</c:v>
                </c:pt>
                <c:pt idx="914">
                  <c:v>262</c:v>
                </c:pt>
                <c:pt idx="915">
                  <c:v>249</c:v>
                </c:pt>
                <c:pt idx="916">
                  <c:v>282</c:v>
                </c:pt>
                <c:pt idx="917">
                  <c:v>286</c:v>
                </c:pt>
                <c:pt idx="918">
                  <c:v>289</c:v>
                </c:pt>
                <c:pt idx="919">
                  <c:v>188</c:v>
                </c:pt>
                <c:pt idx="920">
                  <c:v>288</c:v>
                </c:pt>
                <c:pt idx="921">
                  <c:v>249</c:v>
                </c:pt>
                <c:pt idx="922">
                  <c:v>255</c:v>
                </c:pt>
                <c:pt idx="923">
                  <c:v>260</c:v>
                </c:pt>
                <c:pt idx="924">
                  <c:v>311</c:v>
                </c:pt>
                <c:pt idx="925">
                  <c:v>193</c:v>
                </c:pt>
                <c:pt idx="926">
                  <c:v>308</c:v>
                </c:pt>
                <c:pt idx="927">
                  <c:v>175</c:v>
                </c:pt>
                <c:pt idx="928">
                  <c:v>156</c:v>
                </c:pt>
                <c:pt idx="929">
                  <c:v>220</c:v>
                </c:pt>
                <c:pt idx="930">
                  <c:v>220</c:v>
                </c:pt>
                <c:pt idx="931">
                  <c:v>144</c:v>
                </c:pt>
                <c:pt idx="932">
                  <c:v>160</c:v>
                </c:pt>
                <c:pt idx="933">
                  <c:v>236</c:v>
                </c:pt>
                <c:pt idx="934">
                  <c:v>233</c:v>
                </c:pt>
                <c:pt idx="935">
                  <c:v>220</c:v>
                </c:pt>
                <c:pt idx="936">
                  <c:v>220</c:v>
                </c:pt>
                <c:pt idx="937">
                  <c:v>167</c:v>
                </c:pt>
                <c:pt idx="938">
                  <c:v>159</c:v>
                </c:pt>
                <c:pt idx="939">
                  <c:v>240</c:v>
                </c:pt>
                <c:pt idx="940">
                  <c:v>235</c:v>
                </c:pt>
                <c:pt idx="941">
                  <c:v>256</c:v>
                </c:pt>
                <c:pt idx="942">
                  <c:v>200</c:v>
                </c:pt>
                <c:pt idx="943">
                  <c:v>173</c:v>
                </c:pt>
                <c:pt idx="944">
                  <c:v>242</c:v>
                </c:pt>
                <c:pt idx="945">
                  <c:v>267</c:v>
                </c:pt>
                <c:pt idx="946">
                  <c:v>197</c:v>
                </c:pt>
                <c:pt idx="947">
                  <c:v>155</c:v>
                </c:pt>
                <c:pt idx="948">
                  <c:v>239</c:v>
                </c:pt>
                <c:pt idx="949">
                  <c:v>234</c:v>
                </c:pt>
                <c:pt idx="950">
                  <c:v>234</c:v>
                </c:pt>
                <c:pt idx="951">
                  <c:v>245</c:v>
                </c:pt>
                <c:pt idx="952">
                  <c:v>200</c:v>
                </c:pt>
                <c:pt idx="953">
                  <c:v>177</c:v>
                </c:pt>
                <c:pt idx="954">
                  <c:v>235</c:v>
                </c:pt>
                <c:pt idx="955">
                  <c:v>229</c:v>
                </c:pt>
                <c:pt idx="956">
                  <c:v>286</c:v>
                </c:pt>
                <c:pt idx="957">
                  <c:v>197</c:v>
                </c:pt>
                <c:pt idx="958">
                  <c:v>185</c:v>
                </c:pt>
                <c:pt idx="959">
                  <c:v>241</c:v>
                </c:pt>
                <c:pt idx="960">
                  <c:v>224</c:v>
                </c:pt>
                <c:pt idx="961">
                  <c:v>231</c:v>
                </c:pt>
                <c:pt idx="962">
                  <c:v>277</c:v>
                </c:pt>
                <c:pt idx="963">
                  <c:v>197</c:v>
                </c:pt>
                <c:pt idx="964">
                  <c:v>154</c:v>
                </c:pt>
                <c:pt idx="965">
                  <c:v>229</c:v>
                </c:pt>
                <c:pt idx="966">
                  <c:v>217</c:v>
                </c:pt>
                <c:pt idx="967">
                  <c:v>172</c:v>
                </c:pt>
                <c:pt idx="968">
                  <c:v>194</c:v>
                </c:pt>
                <c:pt idx="969">
                  <c:v>223</c:v>
                </c:pt>
                <c:pt idx="970">
                  <c:v>220</c:v>
                </c:pt>
                <c:pt idx="971">
                  <c:v>175</c:v>
                </c:pt>
                <c:pt idx="972">
                  <c:v>177</c:v>
                </c:pt>
                <c:pt idx="973">
                  <c:v>306</c:v>
                </c:pt>
                <c:pt idx="974">
                  <c:v>173</c:v>
                </c:pt>
                <c:pt idx="975">
                  <c:v>280</c:v>
                </c:pt>
                <c:pt idx="976">
                  <c:v>279</c:v>
                </c:pt>
                <c:pt idx="977">
                  <c:v>256</c:v>
                </c:pt>
                <c:pt idx="978">
                  <c:v>299</c:v>
                </c:pt>
                <c:pt idx="979">
                  <c:v>187</c:v>
                </c:pt>
                <c:pt idx="980">
                  <c:v>274</c:v>
                </c:pt>
                <c:pt idx="981">
                  <c:v>258</c:v>
                </c:pt>
                <c:pt idx="982">
                  <c:v>304</c:v>
                </c:pt>
                <c:pt idx="983">
                  <c:v>258</c:v>
                </c:pt>
                <c:pt idx="984">
                  <c:v>302</c:v>
                </c:pt>
                <c:pt idx="985">
                  <c:v>159</c:v>
                </c:pt>
                <c:pt idx="986">
                  <c:v>268</c:v>
                </c:pt>
                <c:pt idx="987">
                  <c:v>267</c:v>
                </c:pt>
                <c:pt idx="988">
                  <c:v>275</c:v>
                </c:pt>
                <c:pt idx="989">
                  <c:v>152</c:v>
                </c:pt>
                <c:pt idx="990">
                  <c:v>289</c:v>
                </c:pt>
                <c:pt idx="991">
                  <c:v>254</c:v>
                </c:pt>
                <c:pt idx="992">
                  <c:v>250</c:v>
                </c:pt>
                <c:pt idx="993">
                  <c:v>302</c:v>
                </c:pt>
                <c:pt idx="994">
                  <c:v>287</c:v>
                </c:pt>
                <c:pt idx="995">
                  <c:v>190</c:v>
                </c:pt>
                <c:pt idx="996">
                  <c:v>149</c:v>
                </c:pt>
                <c:pt idx="997">
                  <c:v>264</c:v>
                </c:pt>
                <c:pt idx="998">
                  <c:v>255</c:v>
                </c:pt>
                <c:pt idx="999">
                  <c:v>270</c:v>
                </c:pt>
                <c:pt idx="1000">
                  <c:v>332</c:v>
                </c:pt>
                <c:pt idx="1001">
                  <c:v>334</c:v>
                </c:pt>
                <c:pt idx="1002">
                  <c:v>229</c:v>
                </c:pt>
                <c:pt idx="1003">
                  <c:v>195</c:v>
                </c:pt>
                <c:pt idx="1004">
                  <c:v>271</c:v>
                </c:pt>
                <c:pt idx="1005">
                  <c:v>278</c:v>
                </c:pt>
                <c:pt idx="1006">
                  <c:v>264</c:v>
                </c:pt>
                <c:pt idx="1007">
                  <c:v>292</c:v>
                </c:pt>
                <c:pt idx="1008">
                  <c:v>180</c:v>
                </c:pt>
                <c:pt idx="1009">
                  <c:v>301</c:v>
                </c:pt>
                <c:pt idx="1010">
                  <c:v>271</c:v>
                </c:pt>
                <c:pt idx="1011">
                  <c:v>251</c:v>
                </c:pt>
                <c:pt idx="1012">
                  <c:v>286</c:v>
                </c:pt>
                <c:pt idx="1013">
                  <c:v>281</c:v>
                </c:pt>
                <c:pt idx="1014">
                  <c:v>167</c:v>
                </c:pt>
                <c:pt idx="1015">
                  <c:v>271</c:v>
                </c:pt>
                <c:pt idx="1016">
                  <c:v>273</c:v>
                </c:pt>
                <c:pt idx="1017">
                  <c:v>303</c:v>
                </c:pt>
                <c:pt idx="1018">
                  <c:v>172</c:v>
                </c:pt>
                <c:pt idx="1019">
                  <c:v>267</c:v>
                </c:pt>
                <c:pt idx="1020">
                  <c:v>247</c:v>
                </c:pt>
                <c:pt idx="1021">
                  <c:v>286</c:v>
                </c:pt>
                <c:pt idx="1022">
                  <c:v>175</c:v>
                </c:pt>
                <c:pt idx="1023">
                  <c:v>184</c:v>
                </c:pt>
                <c:pt idx="1024">
                  <c:v>259</c:v>
                </c:pt>
                <c:pt idx="1025">
                  <c:v>240</c:v>
                </c:pt>
                <c:pt idx="1026">
                  <c:v>263</c:v>
                </c:pt>
                <c:pt idx="1027">
                  <c:v>258</c:v>
                </c:pt>
                <c:pt idx="1028">
                  <c:v>189</c:v>
                </c:pt>
                <c:pt idx="1029">
                  <c:v>141</c:v>
                </c:pt>
                <c:pt idx="1030">
                  <c:v>213</c:v>
                </c:pt>
                <c:pt idx="1031">
                  <c:v>280</c:v>
                </c:pt>
                <c:pt idx="1032">
                  <c:v>283</c:v>
                </c:pt>
                <c:pt idx="1033">
                  <c:v>178</c:v>
                </c:pt>
                <c:pt idx="1034">
                  <c:v>155</c:v>
                </c:pt>
                <c:pt idx="1035">
                  <c:v>249</c:v>
                </c:pt>
                <c:pt idx="1036">
                  <c:v>286</c:v>
                </c:pt>
                <c:pt idx="1037">
                  <c:v>259</c:v>
                </c:pt>
                <c:pt idx="1038">
                  <c:v>329</c:v>
                </c:pt>
                <c:pt idx="1039">
                  <c:v>307</c:v>
                </c:pt>
                <c:pt idx="1040">
                  <c:v>151</c:v>
                </c:pt>
                <c:pt idx="1041">
                  <c:v>287</c:v>
                </c:pt>
                <c:pt idx="1042">
                  <c:v>266</c:v>
                </c:pt>
                <c:pt idx="1043">
                  <c:v>366</c:v>
                </c:pt>
                <c:pt idx="1044">
                  <c:v>292</c:v>
                </c:pt>
                <c:pt idx="1045">
                  <c:v>159</c:v>
                </c:pt>
                <c:pt idx="1046">
                  <c:v>295</c:v>
                </c:pt>
                <c:pt idx="1047">
                  <c:v>264</c:v>
                </c:pt>
                <c:pt idx="1048">
                  <c:v>304</c:v>
                </c:pt>
                <c:pt idx="1049">
                  <c:v>159</c:v>
                </c:pt>
                <c:pt idx="1050">
                  <c:v>303</c:v>
                </c:pt>
                <c:pt idx="1051">
                  <c:v>277</c:v>
                </c:pt>
                <c:pt idx="1052">
                  <c:v>275</c:v>
                </c:pt>
                <c:pt idx="1053">
                  <c:v>153</c:v>
                </c:pt>
                <c:pt idx="1054">
                  <c:v>260</c:v>
                </c:pt>
                <c:pt idx="1055">
                  <c:v>108</c:v>
                </c:pt>
                <c:pt idx="1056">
                  <c:v>110</c:v>
                </c:pt>
                <c:pt idx="1057">
                  <c:v>120</c:v>
                </c:pt>
                <c:pt idx="1058">
                  <c:v>227</c:v>
                </c:pt>
                <c:pt idx="1059">
                  <c:v>108</c:v>
                </c:pt>
                <c:pt idx="1060">
                  <c:v>112</c:v>
                </c:pt>
                <c:pt idx="1061">
                  <c:v>225</c:v>
                </c:pt>
                <c:pt idx="1062">
                  <c:v>224</c:v>
                </c:pt>
                <c:pt idx="1063">
                  <c:v>147</c:v>
                </c:pt>
                <c:pt idx="1064">
                  <c:v>97</c:v>
                </c:pt>
                <c:pt idx="1065">
                  <c:v>235</c:v>
                </c:pt>
                <c:pt idx="1066">
                  <c:v>215</c:v>
                </c:pt>
                <c:pt idx="1067">
                  <c:v>225</c:v>
                </c:pt>
                <c:pt idx="1068">
                  <c:v>171</c:v>
                </c:pt>
                <c:pt idx="1069">
                  <c:v>137</c:v>
                </c:pt>
                <c:pt idx="1070">
                  <c:v>229</c:v>
                </c:pt>
                <c:pt idx="1071">
                  <c:v>156</c:v>
                </c:pt>
                <c:pt idx="1072">
                  <c:v>134</c:v>
                </c:pt>
                <c:pt idx="1073">
                  <c:v>239</c:v>
                </c:pt>
                <c:pt idx="1074">
                  <c:v>141</c:v>
                </c:pt>
                <c:pt idx="1075">
                  <c:v>169</c:v>
                </c:pt>
                <c:pt idx="1076">
                  <c:v>152</c:v>
                </c:pt>
                <c:pt idx="1077">
                  <c:v>115</c:v>
                </c:pt>
                <c:pt idx="1078">
                  <c:v>130</c:v>
                </c:pt>
                <c:pt idx="1079">
                  <c:v>106</c:v>
                </c:pt>
                <c:pt idx="1080">
                  <c:v>244</c:v>
                </c:pt>
                <c:pt idx="1081">
                  <c:v>195</c:v>
                </c:pt>
                <c:pt idx="1082">
                  <c:v>187</c:v>
                </c:pt>
                <c:pt idx="1083">
                  <c:v>230</c:v>
                </c:pt>
                <c:pt idx="1084">
                  <c:v>146</c:v>
                </c:pt>
                <c:pt idx="1085">
                  <c:v>127</c:v>
                </c:pt>
                <c:pt idx="1086">
                  <c:v>212</c:v>
                </c:pt>
                <c:pt idx="1087">
                  <c:v>174</c:v>
                </c:pt>
                <c:pt idx="1088">
                  <c:v>161</c:v>
                </c:pt>
                <c:pt idx="1089">
                  <c:v>157</c:v>
                </c:pt>
                <c:pt idx="1090">
                  <c:v>124</c:v>
                </c:pt>
                <c:pt idx="1091">
                  <c:v>233</c:v>
                </c:pt>
                <c:pt idx="1092">
                  <c:v>211</c:v>
                </c:pt>
                <c:pt idx="1093">
                  <c:v>144</c:v>
                </c:pt>
                <c:pt idx="1094">
                  <c:v>141</c:v>
                </c:pt>
                <c:pt idx="1095">
                  <c:v>215</c:v>
                </c:pt>
                <c:pt idx="1096">
                  <c:v>229</c:v>
                </c:pt>
                <c:pt idx="1097">
                  <c:v>222</c:v>
                </c:pt>
                <c:pt idx="1098">
                  <c:v>149</c:v>
                </c:pt>
                <c:pt idx="1099">
                  <c:v>225</c:v>
                </c:pt>
                <c:pt idx="1100">
                  <c:v>249</c:v>
                </c:pt>
                <c:pt idx="1101">
                  <c:v>179</c:v>
                </c:pt>
                <c:pt idx="1102">
                  <c:v>169</c:v>
                </c:pt>
                <c:pt idx="1103">
                  <c:v>222</c:v>
                </c:pt>
                <c:pt idx="1104">
                  <c:v>220</c:v>
                </c:pt>
                <c:pt idx="1105">
                  <c:v>188</c:v>
                </c:pt>
                <c:pt idx="1106">
                  <c:v>161</c:v>
                </c:pt>
                <c:pt idx="1107">
                  <c:v>238</c:v>
                </c:pt>
                <c:pt idx="1108">
                  <c:v>230</c:v>
                </c:pt>
                <c:pt idx="1109">
                  <c:v>140</c:v>
                </c:pt>
                <c:pt idx="1110">
                  <c:v>136</c:v>
                </c:pt>
                <c:pt idx="1111">
                  <c:v>247</c:v>
                </c:pt>
                <c:pt idx="1112">
                  <c:v>224</c:v>
                </c:pt>
                <c:pt idx="1113">
                  <c:v>225</c:v>
                </c:pt>
                <c:pt idx="1114">
                  <c:v>169</c:v>
                </c:pt>
                <c:pt idx="1115">
                  <c:v>170</c:v>
                </c:pt>
                <c:pt idx="1116">
                  <c:v>239</c:v>
                </c:pt>
                <c:pt idx="1117">
                  <c:v>320</c:v>
                </c:pt>
                <c:pt idx="1118">
                  <c:v>179</c:v>
                </c:pt>
                <c:pt idx="1119">
                  <c:v>155</c:v>
                </c:pt>
                <c:pt idx="1120">
                  <c:v>262</c:v>
                </c:pt>
                <c:pt idx="1121">
                  <c:v>172</c:v>
                </c:pt>
                <c:pt idx="1122">
                  <c:v>275</c:v>
                </c:pt>
                <c:pt idx="1123">
                  <c:v>223</c:v>
                </c:pt>
                <c:pt idx="1124">
                  <c:v>154</c:v>
                </c:pt>
                <c:pt idx="1125">
                  <c:v>127</c:v>
                </c:pt>
                <c:pt idx="1126">
                  <c:v>244</c:v>
                </c:pt>
                <c:pt idx="1127">
                  <c:v>190</c:v>
                </c:pt>
                <c:pt idx="1128">
                  <c:v>165</c:v>
                </c:pt>
                <c:pt idx="1129">
                  <c:v>256</c:v>
                </c:pt>
                <c:pt idx="1130">
                  <c:v>284</c:v>
                </c:pt>
                <c:pt idx="1131">
                  <c:v>195</c:v>
                </c:pt>
                <c:pt idx="1132">
                  <c:v>195</c:v>
                </c:pt>
                <c:pt idx="1133">
                  <c:v>284</c:v>
                </c:pt>
                <c:pt idx="1134">
                  <c:v>272</c:v>
                </c:pt>
                <c:pt idx="1135">
                  <c:v>299</c:v>
                </c:pt>
                <c:pt idx="1136">
                  <c:v>165</c:v>
                </c:pt>
                <c:pt idx="1137">
                  <c:v>269</c:v>
                </c:pt>
                <c:pt idx="1138">
                  <c:v>272</c:v>
                </c:pt>
                <c:pt idx="1139">
                  <c:v>313</c:v>
                </c:pt>
                <c:pt idx="1140">
                  <c:v>252</c:v>
                </c:pt>
                <c:pt idx="1141">
                  <c:v>179</c:v>
                </c:pt>
                <c:pt idx="1142">
                  <c:v>154</c:v>
                </c:pt>
                <c:pt idx="1143">
                  <c:v>301</c:v>
                </c:pt>
                <c:pt idx="1144">
                  <c:v>189</c:v>
                </c:pt>
                <c:pt idx="1145">
                  <c:v>183</c:v>
                </c:pt>
                <c:pt idx="1146">
                  <c:v>285</c:v>
                </c:pt>
                <c:pt idx="1147">
                  <c:v>320</c:v>
                </c:pt>
                <c:pt idx="1148">
                  <c:v>272</c:v>
                </c:pt>
                <c:pt idx="1149">
                  <c:v>266</c:v>
                </c:pt>
                <c:pt idx="1150">
                  <c:v>288</c:v>
                </c:pt>
                <c:pt idx="1151">
                  <c:v>181</c:v>
                </c:pt>
                <c:pt idx="1152">
                  <c:v>163</c:v>
                </c:pt>
                <c:pt idx="1153">
                  <c:v>269</c:v>
                </c:pt>
                <c:pt idx="1154">
                  <c:v>262</c:v>
                </c:pt>
                <c:pt idx="1155">
                  <c:v>278</c:v>
                </c:pt>
                <c:pt idx="1156">
                  <c:v>149</c:v>
                </c:pt>
                <c:pt idx="1157">
                  <c:v>159</c:v>
                </c:pt>
                <c:pt idx="1158">
                  <c:v>253</c:v>
                </c:pt>
                <c:pt idx="1159">
                  <c:v>309</c:v>
                </c:pt>
                <c:pt idx="1160">
                  <c:v>278</c:v>
                </c:pt>
                <c:pt idx="1161">
                  <c:v>198</c:v>
                </c:pt>
                <c:pt idx="1162">
                  <c:v>322</c:v>
                </c:pt>
                <c:pt idx="1163">
                  <c:v>230</c:v>
                </c:pt>
                <c:pt idx="1164">
                  <c:v>229</c:v>
                </c:pt>
                <c:pt idx="1165">
                  <c:v>231</c:v>
                </c:pt>
                <c:pt idx="1166">
                  <c:v>259</c:v>
                </c:pt>
                <c:pt idx="1167">
                  <c:v>194</c:v>
                </c:pt>
                <c:pt idx="1168">
                  <c:v>166</c:v>
                </c:pt>
                <c:pt idx="1169">
                  <c:v>269</c:v>
                </c:pt>
                <c:pt idx="1170">
                  <c:v>239</c:v>
                </c:pt>
                <c:pt idx="1171">
                  <c:v>278</c:v>
                </c:pt>
                <c:pt idx="1172">
                  <c:v>177</c:v>
                </c:pt>
                <c:pt idx="1173">
                  <c:v>201</c:v>
                </c:pt>
                <c:pt idx="1174">
                  <c:v>212</c:v>
                </c:pt>
                <c:pt idx="1175">
                  <c:v>236</c:v>
                </c:pt>
                <c:pt idx="1176">
                  <c:v>294</c:v>
                </c:pt>
                <c:pt idx="1177">
                  <c:v>165</c:v>
                </c:pt>
                <c:pt idx="1178">
                  <c:v>263</c:v>
                </c:pt>
                <c:pt idx="1179">
                  <c:v>216</c:v>
                </c:pt>
                <c:pt idx="1180">
                  <c:v>271</c:v>
                </c:pt>
                <c:pt idx="1181">
                  <c:v>190</c:v>
                </c:pt>
                <c:pt idx="1182">
                  <c:v>166</c:v>
                </c:pt>
                <c:pt idx="1183">
                  <c:v>280</c:v>
                </c:pt>
                <c:pt idx="1184">
                  <c:v>212</c:v>
                </c:pt>
                <c:pt idx="1185">
                  <c:v>248</c:v>
                </c:pt>
                <c:pt idx="1186">
                  <c:v>176</c:v>
                </c:pt>
                <c:pt idx="1187">
                  <c:v>194</c:v>
                </c:pt>
                <c:pt idx="1188">
                  <c:v>227</c:v>
                </c:pt>
                <c:pt idx="1189">
                  <c:v>242</c:v>
                </c:pt>
                <c:pt idx="1190">
                  <c:v>194</c:v>
                </c:pt>
                <c:pt idx="1191">
                  <c:v>167</c:v>
                </c:pt>
                <c:pt idx="1192">
                  <c:v>227</c:v>
                </c:pt>
                <c:pt idx="1193">
                  <c:v>246</c:v>
                </c:pt>
                <c:pt idx="1194">
                  <c:v>166</c:v>
                </c:pt>
                <c:pt idx="1195">
                  <c:v>248</c:v>
                </c:pt>
                <c:pt idx="1196">
                  <c:v>249</c:v>
                </c:pt>
                <c:pt idx="1197">
                  <c:v>237</c:v>
                </c:pt>
                <c:pt idx="1198">
                  <c:v>243</c:v>
                </c:pt>
                <c:pt idx="1199">
                  <c:v>268</c:v>
                </c:pt>
                <c:pt idx="1200">
                  <c:v>178</c:v>
                </c:pt>
                <c:pt idx="1201">
                  <c:v>186</c:v>
                </c:pt>
                <c:pt idx="1202">
                  <c:v>236</c:v>
                </c:pt>
                <c:pt idx="1203">
                  <c:v>266</c:v>
                </c:pt>
                <c:pt idx="1204">
                  <c:v>182</c:v>
                </c:pt>
                <c:pt idx="1205">
                  <c:v>205</c:v>
                </c:pt>
                <c:pt idx="1206">
                  <c:v>307</c:v>
                </c:pt>
                <c:pt idx="1207">
                  <c:v>269</c:v>
                </c:pt>
                <c:pt idx="1208">
                  <c:v>260</c:v>
                </c:pt>
                <c:pt idx="1209">
                  <c:v>184</c:v>
                </c:pt>
                <c:pt idx="1210">
                  <c:v>277</c:v>
                </c:pt>
                <c:pt idx="1211">
                  <c:v>268</c:v>
                </c:pt>
                <c:pt idx="1212">
                  <c:v>278</c:v>
                </c:pt>
                <c:pt idx="1213">
                  <c:v>360</c:v>
                </c:pt>
                <c:pt idx="1214">
                  <c:v>280</c:v>
                </c:pt>
                <c:pt idx="1215">
                  <c:v>277</c:v>
                </c:pt>
                <c:pt idx="1216">
                  <c:v>264</c:v>
                </c:pt>
                <c:pt idx="1217">
                  <c:v>184</c:v>
                </c:pt>
                <c:pt idx="1218">
                  <c:v>274</c:v>
                </c:pt>
                <c:pt idx="1219">
                  <c:v>247</c:v>
                </c:pt>
                <c:pt idx="1220">
                  <c:v>318</c:v>
                </c:pt>
                <c:pt idx="1221">
                  <c:v>196</c:v>
                </c:pt>
                <c:pt idx="1222">
                  <c:v>288</c:v>
                </c:pt>
                <c:pt idx="1223">
                  <c:v>266</c:v>
                </c:pt>
                <c:pt idx="1224">
                  <c:v>320</c:v>
                </c:pt>
                <c:pt idx="1225">
                  <c:v>199</c:v>
                </c:pt>
                <c:pt idx="1226">
                  <c:v>160</c:v>
                </c:pt>
                <c:pt idx="1227">
                  <c:v>262</c:v>
                </c:pt>
                <c:pt idx="1228">
                  <c:v>287</c:v>
                </c:pt>
                <c:pt idx="1229">
                  <c:v>280</c:v>
                </c:pt>
                <c:pt idx="1230">
                  <c:v>179</c:v>
                </c:pt>
                <c:pt idx="1231">
                  <c:v>259</c:v>
                </c:pt>
                <c:pt idx="1232">
                  <c:v>303</c:v>
                </c:pt>
                <c:pt idx="1233">
                  <c:v>300</c:v>
                </c:pt>
                <c:pt idx="1234">
                  <c:v>327</c:v>
                </c:pt>
                <c:pt idx="1235">
                  <c:v>364</c:v>
                </c:pt>
                <c:pt idx="1236">
                  <c:v>181</c:v>
                </c:pt>
                <c:pt idx="1237">
                  <c:v>262</c:v>
                </c:pt>
                <c:pt idx="1238">
                  <c:v>326</c:v>
                </c:pt>
                <c:pt idx="1239">
                  <c:v>320</c:v>
                </c:pt>
                <c:pt idx="1240">
                  <c:v>282</c:v>
                </c:pt>
                <c:pt idx="1241">
                  <c:v>278</c:v>
                </c:pt>
                <c:pt idx="1242">
                  <c:v>145</c:v>
                </c:pt>
                <c:pt idx="1243">
                  <c:v>256</c:v>
                </c:pt>
                <c:pt idx="1244">
                  <c:v>290</c:v>
                </c:pt>
                <c:pt idx="1245">
                  <c:v>265</c:v>
                </c:pt>
                <c:pt idx="1246">
                  <c:v>194</c:v>
                </c:pt>
                <c:pt idx="1247">
                  <c:v>161</c:v>
                </c:pt>
                <c:pt idx="1248">
                  <c:v>285</c:v>
                </c:pt>
                <c:pt idx="1249">
                  <c:v>197</c:v>
                </c:pt>
                <c:pt idx="1250">
                  <c:v>130</c:v>
                </c:pt>
                <c:pt idx="1251">
                  <c:v>280</c:v>
                </c:pt>
                <c:pt idx="1252">
                  <c:v>241</c:v>
                </c:pt>
                <c:pt idx="1253">
                  <c:v>229</c:v>
                </c:pt>
                <c:pt idx="1254">
                  <c:v>301</c:v>
                </c:pt>
                <c:pt idx="1255">
                  <c:v>174</c:v>
                </c:pt>
                <c:pt idx="1256">
                  <c:v>163</c:v>
                </c:pt>
                <c:pt idx="1257">
                  <c:v>295</c:v>
                </c:pt>
                <c:pt idx="1258">
                  <c:v>268</c:v>
                </c:pt>
                <c:pt idx="1259">
                  <c:v>276</c:v>
                </c:pt>
                <c:pt idx="1260">
                  <c:v>183</c:v>
                </c:pt>
                <c:pt idx="1261">
                  <c:v>149</c:v>
                </c:pt>
                <c:pt idx="1262">
                  <c:v>278</c:v>
                </c:pt>
                <c:pt idx="1263">
                  <c:v>204</c:v>
                </c:pt>
                <c:pt idx="1264">
                  <c:v>180</c:v>
                </c:pt>
                <c:pt idx="1265">
                  <c:v>428</c:v>
                </c:pt>
                <c:pt idx="1266">
                  <c:v>276</c:v>
                </c:pt>
                <c:pt idx="1267">
                  <c:v>260</c:v>
                </c:pt>
                <c:pt idx="1268">
                  <c:v>264</c:v>
                </c:pt>
                <c:pt idx="1269">
                  <c:v>212</c:v>
                </c:pt>
                <c:pt idx="1270">
                  <c:v>154</c:v>
                </c:pt>
                <c:pt idx="1271">
                  <c:v>306</c:v>
                </c:pt>
                <c:pt idx="1272">
                  <c:v>279</c:v>
                </c:pt>
                <c:pt idx="1273">
                  <c:v>294</c:v>
                </c:pt>
                <c:pt idx="1274">
                  <c:v>347</c:v>
                </c:pt>
                <c:pt idx="1275">
                  <c:v>188</c:v>
                </c:pt>
                <c:pt idx="1276">
                  <c:v>184</c:v>
                </c:pt>
                <c:pt idx="1277">
                  <c:v>308</c:v>
                </c:pt>
                <c:pt idx="1278">
                  <c:v>296</c:v>
                </c:pt>
                <c:pt idx="1279">
                  <c:v>311</c:v>
                </c:pt>
                <c:pt idx="1280">
                  <c:v>353</c:v>
                </c:pt>
                <c:pt idx="1281">
                  <c:v>169</c:v>
                </c:pt>
                <c:pt idx="1282">
                  <c:v>293</c:v>
                </c:pt>
                <c:pt idx="1283">
                  <c:v>143</c:v>
                </c:pt>
                <c:pt idx="1284">
                  <c:v>133</c:v>
                </c:pt>
                <c:pt idx="1285">
                  <c:v>325</c:v>
                </c:pt>
                <c:pt idx="1286">
                  <c:v>112</c:v>
                </c:pt>
                <c:pt idx="1287">
                  <c:v>164</c:v>
                </c:pt>
                <c:pt idx="1288">
                  <c:v>235</c:v>
                </c:pt>
                <c:pt idx="1289">
                  <c:v>243</c:v>
                </c:pt>
                <c:pt idx="1290">
                  <c:v>191</c:v>
                </c:pt>
                <c:pt idx="1291">
                  <c:v>128</c:v>
                </c:pt>
                <c:pt idx="1292">
                  <c:v>253</c:v>
                </c:pt>
                <c:pt idx="1293">
                  <c:v>245</c:v>
                </c:pt>
                <c:pt idx="1294">
                  <c:v>153</c:v>
                </c:pt>
                <c:pt idx="1295">
                  <c:v>113</c:v>
                </c:pt>
                <c:pt idx="1296">
                  <c:v>230</c:v>
                </c:pt>
                <c:pt idx="1297">
                  <c:v>235</c:v>
                </c:pt>
                <c:pt idx="1298">
                  <c:v>164</c:v>
                </c:pt>
                <c:pt idx="1299">
                  <c:v>159</c:v>
                </c:pt>
                <c:pt idx="1300">
                  <c:v>184</c:v>
                </c:pt>
                <c:pt idx="1301">
                  <c:v>120</c:v>
                </c:pt>
                <c:pt idx="1302">
                  <c:v>171</c:v>
                </c:pt>
                <c:pt idx="1303">
                  <c:v>268</c:v>
                </c:pt>
                <c:pt idx="1304">
                  <c:v>167</c:v>
                </c:pt>
                <c:pt idx="1305">
                  <c:v>140</c:v>
                </c:pt>
                <c:pt idx="1306">
                  <c:v>215</c:v>
                </c:pt>
                <c:pt idx="1307">
                  <c:v>220</c:v>
                </c:pt>
                <c:pt idx="1308">
                  <c:v>165</c:v>
                </c:pt>
                <c:pt idx="1309">
                  <c:v>138</c:v>
                </c:pt>
                <c:pt idx="1310">
                  <c:v>139</c:v>
                </c:pt>
                <c:pt idx="1311">
                  <c:v>137</c:v>
                </c:pt>
                <c:pt idx="1312">
                  <c:v>256</c:v>
                </c:pt>
                <c:pt idx="1313">
                  <c:v>221</c:v>
                </c:pt>
                <c:pt idx="1314">
                  <c:v>159</c:v>
                </c:pt>
                <c:pt idx="1315">
                  <c:v>117</c:v>
                </c:pt>
                <c:pt idx="1316">
                  <c:v>234</c:v>
                </c:pt>
                <c:pt idx="1317">
                  <c:v>243</c:v>
                </c:pt>
                <c:pt idx="1318">
                  <c:v>219</c:v>
                </c:pt>
                <c:pt idx="1319">
                  <c:v>176</c:v>
                </c:pt>
                <c:pt idx="1320">
                  <c:v>141</c:v>
                </c:pt>
                <c:pt idx="1321">
                  <c:v>236</c:v>
                </c:pt>
                <c:pt idx="1322">
                  <c:v>253</c:v>
                </c:pt>
                <c:pt idx="1323">
                  <c:v>258</c:v>
                </c:pt>
                <c:pt idx="1324">
                  <c:v>172</c:v>
                </c:pt>
                <c:pt idx="1325">
                  <c:v>145</c:v>
                </c:pt>
                <c:pt idx="1326">
                  <c:v>245</c:v>
                </c:pt>
                <c:pt idx="1327">
                  <c:v>260</c:v>
                </c:pt>
                <c:pt idx="1328">
                  <c:v>246</c:v>
                </c:pt>
                <c:pt idx="1329">
                  <c:v>248</c:v>
                </c:pt>
                <c:pt idx="1330">
                  <c:v>158</c:v>
                </c:pt>
                <c:pt idx="1331">
                  <c:v>140</c:v>
                </c:pt>
                <c:pt idx="1332">
                  <c:v>252</c:v>
                </c:pt>
                <c:pt idx="1333">
                  <c:v>354</c:v>
                </c:pt>
                <c:pt idx="1334">
                  <c:v>181</c:v>
                </c:pt>
                <c:pt idx="1335">
                  <c:v>116</c:v>
                </c:pt>
                <c:pt idx="1336">
                  <c:v>171</c:v>
                </c:pt>
                <c:pt idx="1337">
                  <c:v>165</c:v>
                </c:pt>
                <c:pt idx="1338">
                  <c:v>251</c:v>
                </c:pt>
                <c:pt idx="1339">
                  <c:v>240</c:v>
                </c:pt>
                <c:pt idx="1340">
                  <c:v>152</c:v>
                </c:pt>
                <c:pt idx="1341">
                  <c:v>185</c:v>
                </c:pt>
                <c:pt idx="1342">
                  <c:v>212</c:v>
                </c:pt>
                <c:pt idx="1343">
                  <c:v>206</c:v>
                </c:pt>
                <c:pt idx="1344">
                  <c:v>172</c:v>
                </c:pt>
                <c:pt idx="1345">
                  <c:v>142</c:v>
                </c:pt>
                <c:pt idx="1346">
                  <c:v>271</c:v>
                </c:pt>
                <c:pt idx="1347">
                  <c:v>240</c:v>
                </c:pt>
                <c:pt idx="1348">
                  <c:v>294</c:v>
                </c:pt>
                <c:pt idx="1349">
                  <c:v>194</c:v>
                </c:pt>
                <c:pt idx="1350">
                  <c:v>144</c:v>
                </c:pt>
                <c:pt idx="1351">
                  <c:v>301</c:v>
                </c:pt>
                <c:pt idx="1352">
                  <c:v>292</c:v>
                </c:pt>
                <c:pt idx="1353">
                  <c:v>173</c:v>
                </c:pt>
                <c:pt idx="1354">
                  <c:v>327</c:v>
                </c:pt>
                <c:pt idx="1355">
                  <c:v>266</c:v>
                </c:pt>
                <c:pt idx="1356">
                  <c:v>211</c:v>
                </c:pt>
                <c:pt idx="1357">
                  <c:v>163</c:v>
                </c:pt>
                <c:pt idx="1358">
                  <c:v>270</c:v>
                </c:pt>
                <c:pt idx="1359">
                  <c:v>241</c:v>
                </c:pt>
                <c:pt idx="1360">
                  <c:v>265</c:v>
                </c:pt>
                <c:pt idx="1361">
                  <c:v>307</c:v>
                </c:pt>
                <c:pt idx="1362">
                  <c:v>171</c:v>
                </c:pt>
                <c:pt idx="1363">
                  <c:v>277</c:v>
                </c:pt>
                <c:pt idx="1364">
                  <c:v>314</c:v>
                </c:pt>
                <c:pt idx="1365">
                  <c:v>220</c:v>
                </c:pt>
                <c:pt idx="1366">
                  <c:v>195</c:v>
                </c:pt>
                <c:pt idx="1367">
                  <c:v>287</c:v>
                </c:pt>
                <c:pt idx="1368">
                  <c:v>329</c:v>
                </c:pt>
                <c:pt idx="1369">
                  <c:v>190</c:v>
                </c:pt>
                <c:pt idx="1370">
                  <c:v>259</c:v>
                </c:pt>
                <c:pt idx="1371">
                  <c:v>290</c:v>
                </c:pt>
                <c:pt idx="1372">
                  <c:v>149</c:v>
                </c:pt>
                <c:pt idx="1373">
                  <c:v>327</c:v>
                </c:pt>
                <c:pt idx="1374">
                  <c:v>281</c:v>
                </c:pt>
                <c:pt idx="1375">
                  <c:v>307</c:v>
                </c:pt>
                <c:pt idx="1376">
                  <c:v>163</c:v>
                </c:pt>
                <c:pt idx="1377">
                  <c:v>322</c:v>
                </c:pt>
                <c:pt idx="1378">
                  <c:v>213</c:v>
                </c:pt>
                <c:pt idx="1379">
                  <c:v>158</c:v>
                </c:pt>
                <c:pt idx="1380">
                  <c:v>261</c:v>
                </c:pt>
                <c:pt idx="1381">
                  <c:v>234</c:v>
                </c:pt>
                <c:pt idx="1382">
                  <c:v>296</c:v>
                </c:pt>
                <c:pt idx="1383">
                  <c:v>195</c:v>
                </c:pt>
                <c:pt idx="1384">
                  <c:v>192</c:v>
                </c:pt>
                <c:pt idx="1385">
                  <c:v>251</c:v>
                </c:pt>
                <c:pt idx="1386">
                  <c:v>235</c:v>
                </c:pt>
                <c:pt idx="1387">
                  <c:v>243</c:v>
                </c:pt>
                <c:pt idx="1388">
                  <c:v>295</c:v>
                </c:pt>
                <c:pt idx="1389">
                  <c:v>197</c:v>
                </c:pt>
                <c:pt idx="1390">
                  <c:v>202</c:v>
                </c:pt>
                <c:pt idx="1391">
                  <c:v>255</c:v>
                </c:pt>
                <c:pt idx="1392">
                  <c:v>247</c:v>
                </c:pt>
                <c:pt idx="1393">
                  <c:v>265</c:v>
                </c:pt>
                <c:pt idx="1394">
                  <c:v>183</c:v>
                </c:pt>
                <c:pt idx="1395">
                  <c:v>242</c:v>
                </c:pt>
                <c:pt idx="1396">
                  <c:v>245</c:v>
                </c:pt>
                <c:pt idx="1397">
                  <c:v>262</c:v>
                </c:pt>
                <c:pt idx="1398">
                  <c:v>194</c:v>
                </c:pt>
                <c:pt idx="1399">
                  <c:v>173</c:v>
                </c:pt>
                <c:pt idx="1400">
                  <c:v>240</c:v>
                </c:pt>
                <c:pt idx="1401">
                  <c:v>261</c:v>
                </c:pt>
                <c:pt idx="1402">
                  <c:v>275</c:v>
                </c:pt>
                <c:pt idx="1403">
                  <c:v>215</c:v>
                </c:pt>
                <c:pt idx="1404">
                  <c:v>182</c:v>
                </c:pt>
                <c:pt idx="1405">
                  <c:v>203</c:v>
                </c:pt>
                <c:pt idx="1406">
                  <c:v>362</c:v>
                </c:pt>
                <c:pt idx="1407">
                  <c:v>182</c:v>
                </c:pt>
                <c:pt idx="1408">
                  <c:v>155</c:v>
                </c:pt>
                <c:pt idx="1409">
                  <c:v>247</c:v>
                </c:pt>
                <c:pt idx="1410">
                  <c:v>262</c:v>
                </c:pt>
                <c:pt idx="1411">
                  <c:v>259</c:v>
                </c:pt>
                <c:pt idx="1412">
                  <c:v>211</c:v>
                </c:pt>
                <c:pt idx="1413">
                  <c:v>191</c:v>
                </c:pt>
                <c:pt idx="1414">
                  <c:v>267</c:v>
                </c:pt>
                <c:pt idx="1415">
                  <c:v>164</c:v>
                </c:pt>
                <c:pt idx="1416">
                  <c:v>163</c:v>
                </c:pt>
                <c:pt idx="1417">
                  <c:v>294</c:v>
                </c:pt>
                <c:pt idx="1418">
                  <c:v>276</c:v>
                </c:pt>
                <c:pt idx="1419">
                  <c:v>305</c:v>
                </c:pt>
                <c:pt idx="1420">
                  <c:v>278</c:v>
                </c:pt>
                <c:pt idx="1421">
                  <c:v>220</c:v>
                </c:pt>
                <c:pt idx="1422">
                  <c:v>207</c:v>
                </c:pt>
                <c:pt idx="1423">
                  <c:v>277</c:v>
                </c:pt>
                <c:pt idx="1424">
                  <c:v>285</c:v>
                </c:pt>
                <c:pt idx="1425">
                  <c:v>344</c:v>
                </c:pt>
                <c:pt idx="1426">
                  <c:v>308</c:v>
                </c:pt>
                <c:pt idx="1427">
                  <c:v>171</c:v>
                </c:pt>
                <c:pt idx="1428">
                  <c:v>277</c:v>
                </c:pt>
                <c:pt idx="1429">
                  <c:v>268</c:v>
                </c:pt>
                <c:pt idx="1430">
                  <c:v>295</c:v>
                </c:pt>
                <c:pt idx="1431">
                  <c:v>203</c:v>
                </c:pt>
                <c:pt idx="1432">
                  <c:v>168</c:v>
                </c:pt>
                <c:pt idx="1433">
                  <c:v>350</c:v>
                </c:pt>
                <c:pt idx="1434">
                  <c:v>317</c:v>
                </c:pt>
                <c:pt idx="1435">
                  <c:v>208</c:v>
                </c:pt>
                <c:pt idx="1436">
                  <c:v>173</c:v>
                </c:pt>
                <c:pt idx="1437">
                  <c:v>308</c:v>
                </c:pt>
                <c:pt idx="1438">
                  <c:v>420</c:v>
                </c:pt>
                <c:pt idx="1439">
                  <c:v>377</c:v>
                </c:pt>
                <c:pt idx="1440">
                  <c:v>285</c:v>
                </c:pt>
                <c:pt idx="1441">
                  <c:v>156</c:v>
                </c:pt>
                <c:pt idx="1442">
                  <c:v>291</c:v>
                </c:pt>
                <c:pt idx="1443">
                  <c:v>388</c:v>
                </c:pt>
                <c:pt idx="1444">
                  <c:v>425</c:v>
                </c:pt>
                <c:pt idx="1445">
                  <c:v>412</c:v>
                </c:pt>
                <c:pt idx="1446">
                  <c:v>171</c:v>
                </c:pt>
                <c:pt idx="1447">
                  <c:v>276</c:v>
                </c:pt>
                <c:pt idx="1448">
                  <c:v>277</c:v>
                </c:pt>
                <c:pt idx="1449">
                  <c:v>273</c:v>
                </c:pt>
                <c:pt idx="1450">
                  <c:v>348</c:v>
                </c:pt>
                <c:pt idx="1451">
                  <c:v>153</c:v>
                </c:pt>
                <c:pt idx="1452">
                  <c:v>292</c:v>
                </c:pt>
                <c:pt idx="1453">
                  <c:v>285</c:v>
                </c:pt>
                <c:pt idx="1454">
                  <c:v>274</c:v>
                </c:pt>
                <c:pt idx="1455">
                  <c:v>204</c:v>
                </c:pt>
                <c:pt idx="1456">
                  <c:v>356</c:v>
                </c:pt>
                <c:pt idx="1457">
                  <c:v>268</c:v>
                </c:pt>
                <c:pt idx="1458">
                  <c:v>302</c:v>
                </c:pt>
                <c:pt idx="1459">
                  <c:v>188</c:v>
                </c:pt>
                <c:pt idx="1460">
                  <c:v>336</c:v>
                </c:pt>
                <c:pt idx="1461">
                  <c:v>303</c:v>
                </c:pt>
                <c:pt idx="1462">
                  <c:v>226</c:v>
                </c:pt>
                <c:pt idx="1463">
                  <c:v>210</c:v>
                </c:pt>
                <c:pt idx="1464">
                  <c:v>279</c:v>
                </c:pt>
                <c:pt idx="1465">
                  <c:v>374</c:v>
                </c:pt>
                <c:pt idx="1466">
                  <c:v>161</c:v>
                </c:pt>
                <c:pt idx="1467">
                  <c:v>341</c:v>
                </c:pt>
                <c:pt idx="1468">
                  <c:v>283</c:v>
                </c:pt>
                <c:pt idx="1469">
                  <c:v>294</c:v>
                </c:pt>
                <c:pt idx="1470">
                  <c:v>299</c:v>
                </c:pt>
                <c:pt idx="1471">
                  <c:v>186</c:v>
                </c:pt>
                <c:pt idx="1472">
                  <c:v>339</c:v>
                </c:pt>
                <c:pt idx="1473">
                  <c:v>302</c:v>
                </c:pt>
                <c:pt idx="1474">
                  <c:v>271</c:v>
                </c:pt>
                <c:pt idx="1475">
                  <c:v>281</c:v>
                </c:pt>
                <c:pt idx="1476">
                  <c:v>318</c:v>
                </c:pt>
                <c:pt idx="1477">
                  <c:v>201</c:v>
                </c:pt>
                <c:pt idx="1478">
                  <c:v>345</c:v>
                </c:pt>
                <c:pt idx="1479">
                  <c:v>365</c:v>
                </c:pt>
                <c:pt idx="1480">
                  <c:v>348</c:v>
                </c:pt>
                <c:pt idx="1481">
                  <c:v>183</c:v>
                </c:pt>
                <c:pt idx="1482">
                  <c:v>310</c:v>
                </c:pt>
                <c:pt idx="1483">
                  <c:v>321</c:v>
                </c:pt>
                <c:pt idx="1484">
                  <c:v>349</c:v>
                </c:pt>
                <c:pt idx="1485">
                  <c:v>181</c:v>
                </c:pt>
                <c:pt idx="1486">
                  <c:v>325</c:v>
                </c:pt>
                <c:pt idx="1487">
                  <c:v>309</c:v>
                </c:pt>
                <c:pt idx="1488">
                  <c:v>287</c:v>
                </c:pt>
                <c:pt idx="1489">
                  <c:v>149</c:v>
                </c:pt>
                <c:pt idx="1490">
                  <c:v>171</c:v>
                </c:pt>
                <c:pt idx="1491">
                  <c:v>145</c:v>
                </c:pt>
                <c:pt idx="1492">
                  <c:v>104</c:v>
                </c:pt>
                <c:pt idx="1493">
                  <c:v>267</c:v>
                </c:pt>
                <c:pt idx="1494">
                  <c:v>310</c:v>
                </c:pt>
                <c:pt idx="1495">
                  <c:v>189</c:v>
                </c:pt>
                <c:pt idx="1496">
                  <c:v>129</c:v>
                </c:pt>
                <c:pt idx="1497">
                  <c:v>241</c:v>
                </c:pt>
                <c:pt idx="1498">
                  <c:v>210</c:v>
                </c:pt>
                <c:pt idx="1499">
                  <c:v>196</c:v>
                </c:pt>
                <c:pt idx="1500">
                  <c:v>301</c:v>
                </c:pt>
                <c:pt idx="1501">
                  <c:v>154</c:v>
                </c:pt>
                <c:pt idx="1502">
                  <c:v>256</c:v>
                </c:pt>
                <c:pt idx="1503">
                  <c:v>257</c:v>
                </c:pt>
                <c:pt idx="1504">
                  <c:v>171</c:v>
                </c:pt>
                <c:pt idx="1505">
                  <c:v>143</c:v>
                </c:pt>
                <c:pt idx="1506">
                  <c:v>242</c:v>
                </c:pt>
                <c:pt idx="1507">
                  <c:v>256</c:v>
                </c:pt>
                <c:pt idx="1508">
                  <c:v>141</c:v>
                </c:pt>
                <c:pt idx="1509">
                  <c:v>139</c:v>
                </c:pt>
                <c:pt idx="1510">
                  <c:v>240</c:v>
                </c:pt>
                <c:pt idx="1511">
                  <c:v>161</c:v>
                </c:pt>
                <c:pt idx="1512">
                  <c:v>149</c:v>
                </c:pt>
                <c:pt idx="1513">
                  <c:v>237</c:v>
                </c:pt>
                <c:pt idx="1514">
                  <c:v>155</c:v>
                </c:pt>
                <c:pt idx="1515">
                  <c:v>145</c:v>
                </c:pt>
                <c:pt idx="1516">
                  <c:v>265</c:v>
                </c:pt>
                <c:pt idx="1517">
                  <c:v>163</c:v>
                </c:pt>
                <c:pt idx="1518">
                  <c:v>161</c:v>
                </c:pt>
                <c:pt idx="1519">
                  <c:v>293</c:v>
                </c:pt>
                <c:pt idx="1520">
                  <c:v>236</c:v>
                </c:pt>
                <c:pt idx="1521">
                  <c:v>233</c:v>
                </c:pt>
                <c:pt idx="1522">
                  <c:v>172</c:v>
                </c:pt>
                <c:pt idx="1523">
                  <c:v>141</c:v>
                </c:pt>
                <c:pt idx="1524">
                  <c:v>244</c:v>
                </c:pt>
                <c:pt idx="1525">
                  <c:v>246</c:v>
                </c:pt>
                <c:pt idx="1526">
                  <c:v>233</c:v>
                </c:pt>
                <c:pt idx="1527">
                  <c:v>148</c:v>
                </c:pt>
                <c:pt idx="1528">
                  <c:v>128</c:v>
                </c:pt>
                <c:pt idx="1529">
                  <c:v>166</c:v>
                </c:pt>
                <c:pt idx="1530">
                  <c:v>134</c:v>
                </c:pt>
                <c:pt idx="1531">
                  <c:v>261</c:v>
                </c:pt>
                <c:pt idx="1532">
                  <c:v>256</c:v>
                </c:pt>
                <c:pt idx="1533">
                  <c:v>143</c:v>
                </c:pt>
                <c:pt idx="1534">
                  <c:v>171</c:v>
                </c:pt>
                <c:pt idx="1535">
                  <c:v>269</c:v>
                </c:pt>
                <c:pt idx="1536">
                  <c:v>190</c:v>
                </c:pt>
                <c:pt idx="1537">
                  <c:v>156</c:v>
                </c:pt>
                <c:pt idx="1538">
                  <c:v>271</c:v>
                </c:pt>
                <c:pt idx="1539">
                  <c:v>247</c:v>
                </c:pt>
                <c:pt idx="1540">
                  <c:v>165</c:v>
                </c:pt>
                <c:pt idx="1541">
                  <c:v>134</c:v>
                </c:pt>
                <c:pt idx="1542">
                  <c:v>255</c:v>
                </c:pt>
                <c:pt idx="1543">
                  <c:v>266</c:v>
                </c:pt>
                <c:pt idx="1544">
                  <c:v>326</c:v>
                </c:pt>
                <c:pt idx="1545">
                  <c:v>198</c:v>
                </c:pt>
                <c:pt idx="1546">
                  <c:v>215</c:v>
                </c:pt>
                <c:pt idx="1547">
                  <c:v>302</c:v>
                </c:pt>
              </c:numCache>
            </c:numRef>
          </c:yVal>
          <c:smooth val="0"/>
        </c:ser>
        <c:dLbls>
          <c:showLegendKey val="0"/>
          <c:showVal val="0"/>
          <c:showCatName val="0"/>
          <c:showSerName val="0"/>
          <c:showPercent val="0"/>
          <c:showBubbleSize val="0"/>
        </c:dLbls>
        <c:axId val="45209856"/>
        <c:axId val="45216128"/>
      </c:scatterChart>
      <c:valAx>
        <c:axId val="45209856"/>
        <c:scaling>
          <c:orientation val="minMax"/>
          <c:min val="39845"/>
        </c:scaling>
        <c:delete val="0"/>
        <c:axPos val="b"/>
        <c:numFmt formatCode="yyyy\/mm" sourceLinked="0"/>
        <c:majorTickMark val="out"/>
        <c:minorTickMark val="none"/>
        <c:tickLblPos val="nextTo"/>
        <c:crossAx val="45216128"/>
        <c:crosses val="autoZero"/>
        <c:crossBetween val="midCat"/>
        <c:majorUnit val="366"/>
      </c:valAx>
      <c:valAx>
        <c:axId val="45216128"/>
        <c:scaling>
          <c:orientation val="minMax"/>
        </c:scaling>
        <c:delete val="0"/>
        <c:axPos val="l"/>
        <c:majorGridlines/>
        <c:numFmt formatCode="General" sourceLinked="1"/>
        <c:majorTickMark val="out"/>
        <c:minorTickMark val="none"/>
        <c:tickLblPos val="nextTo"/>
        <c:crossAx val="45209856"/>
        <c:crosses val="autoZero"/>
        <c:crossBetween val="midCat"/>
      </c:valAx>
    </c:plotArea>
    <c:plotVisOnly val="1"/>
    <c:dispBlanksAs val="gap"/>
    <c:showDLblsOverMax val="0"/>
  </c:chart>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cs-CZ"/>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scatterChart>
        <c:scatterStyle val="lineMarker"/>
        <c:varyColors val="0"/>
        <c:ser>
          <c:idx val="1"/>
          <c:order val="0"/>
          <c:tx>
            <c:strRef>
              <c:f>List3!$C$1</c:f>
              <c:strCache>
                <c:ptCount val="1"/>
                <c:pt idx="0">
                  <c:v>Trend škody</c:v>
                </c:pt>
              </c:strCache>
            </c:strRef>
          </c:tx>
          <c:spPr>
            <a:ln w="25400">
              <a:noFill/>
            </a:ln>
          </c:spPr>
          <c:marker>
            <c:symbol val="circle"/>
            <c:size val="2"/>
            <c:spPr>
              <a:solidFill>
                <a:schemeClr val="tx1"/>
              </a:solidFill>
              <a:ln>
                <a:noFill/>
              </a:ln>
            </c:spPr>
          </c:marker>
          <c:xVal>
            <c:numRef>
              <c:f>List3!$A$2:$A$2627</c:f>
              <c:numCache>
                <c:formatCode>d/m/yyyy</c:formatCode>
                <c:ptCount val="2626"/>
                <c:pt idx="0">
                  <c:v>39855</c:v>
                </c:pt>
                <c:pt idx="1">
                  <c:v>39859</c:v>
                </c:pt>
                <c:pt idx="2">
                  <c:v>39860</c:v>
                </c:pt>
                <c:pt idx="3">
                  <c:v>39864</c:v>
                </c:pt>
                <c:pt idx="4">
                  <c:v>39865</c:v>
                </c:pt>
                <c:pt idx="5">
                  <c:v>39866</c:v>
                </c:pt>
                <c:pt idx="6">
                  <c:v>39867</c:v>
                </c:pt>
                <c:pt idx="7">
                  <c:v>39872</c:v>
                </c:pt>
                <c:pt idx="8">
                  <c:v>39873</c:v>
                </c:pt>
                <c:pt idx="9">
                  <c:v>39879</c:v>
                </c:pt>
                <c:pt idx="10">
                  <c:v>39880</c:v>
                </c:pt>
                <c:pt idx="11">
                  <c:v>39883</c:v>
                </c:pt>
                <c:pt idx="12">
                  <c:v>39884</c:v>
                </c:pt>
                <c:pt idx="13">
                  <c:v>39886</c:v>
                </c:pt>
                <c:pt idx="14">
                  <c:v>39887</c:v>
                </c:pt>
                <c:pt idx="15">
                  <c:v>39892</c:v>
                </c:pt>
                <c:pt idx="16">
                  <c:v>39893</c:v>
                </c:pt>
                <c:pt idx="17">
                  <c:v>39894</c:v>
                </c:pt>
                <c:pt idx="18">
                  <c:v>39895</c:v>
                </c:pt>
                <c:pt idx="19">
                  <c:v>39896</c:v>
                </c:pt>
                <c:pt idx="20">
                  <c:v>39897</c:v>
                </c:pt>
                <c:pt idx="21">
                  <c:v>39900</c:v>
                </c:pt>
                <c:pt idx="22">
                  <c:v>39901</c:v>
                </c:pt>
                <c:pt idx="23">
                  <c:v>39907</c:v>
                </c:pt>
                <c:pt idx="24">
                  <c:v>39908</c:v>
                </c:pt>
                <c:pt idx="25">
                  <c:v>39913</c:v>
                </c:pt>
                <c:pt idx="26">
                  <c:v>39914</c:v>
                </c:pt>
                <c:pt idx="27">
                  <c:v>39917</c:v>
                </c:pt>
                <c:pt idx="28">
                  <c:v>39919</c:v>
                </c:pt>
                <c:pt idx="29">
                  <c:v>39921</c:v>
                </c:pt>
                <c:pt idx="30">
                  <c:v>39922</c:v>
                </c:pt>
                <c:pt idx="31">
                  <c:v>39923</c:v>
                </c:pt>
                <c:pt idx="32">
                  <c:v>39929</c:v>
                </c:pt>
                <c:pt idx="33">
                  <c:v>39930</c:v>
                </c:pt>
                <c:pt idx="34">
                  <c:v>39931</c:v>
                </c:pt>
                <c:pt idx="35">
                  <c:v>39936</c:v>
                </c:pt>
                <c:pt idx="36">
                  <c:v>39937</c:v>
                </c:pt>
                <c:pt idx="37">
                  <c:v>39942</c:v>
                </c:pt>
                <c:pt idx="38">
                  <c:v>39943</c:v>
                </c:pt>
                <c:pt idx="39">
                  <c:v>39944</c:v>
                </c:pt>
                <c:pt idx="40">
                  <c:v>39946</c:v>
                </c:pt>
                <c:pt idx="41">
                  <c:v>39947</c:v>
                </c:pt>
                <c:pt idx="42">
                  <c:v>39953</c:v>
                </c:pt>
                <c:pt idx="43">
                  <c:v>39954</c:v>
                </c:pt>
                <c:pt idx="44">
                  <c:v>39955</c:v>
                </c:pt>
                <c:pt idx="45">
                  <c:v>39957</c:v>
                </c:pt>
                <c:pt idx="46">
                  <c:v>39959</c:v>
                </c:pt>
                <c:pt idx="47">
                  <c:v>39962</c:v>
                </c:pt>
                <c:pt idx="48">
                  <c:v>39963</c:v>
                </c:pt>
                <c:pt idx="49">
                  <c:v>39964</c:v>
                </c:pt>
                <c:pt idx="50">
                  <c:v>39968</c:v>
                </c:pt>
                <c:pt idx="51">
                  <c:v>39971</c:v>
                </c:pt>
                <c:pt idx="52">
                  <c:v>39973</c:v>
                </c:pt>
                <c:pt idx="53">
                  <c:v>39974</c:v>
                </c:pt>
                <c:pt idx="54">
                  <c:v>39976</c:v>
                </c:pt>
                <c:pt idx="55">
                  <c:v>39978</c:v>
                </c:pt>
                <c:pt idx="56">
                  <c:v>39979</c:v>
                </c:pt>
                <c:pt idx="57">
                  <c:v>39980</c:v>
                </c:pt>
                <c:pt idx="58">
                  <c:v>39983</c:v>
                </c:pt>
                <c:pt idx="59">
                  <c:v>39985</c:v>
                </c:pt>
                <c:pt idx="60">
                  <c:v>39987</c:v>
                </c:pt>
                <c:pt idx="61">
                  <c:v>39988</c:v>
                </c:pt>
                <c:pt idx="62">
                  <c:v>39989</c:v>
                </c:pt>
                <c:pt idx="63">
                  <c:v>39990</c:v>
                </c:pt>
                <c:pt idx="64">
                  <c:v>39992</c:v>
                </c:pt>
                <c:pt idx="65">
                  <c:v>39994</c:v>
                </c:pt>
                <c:pt idx="66">
                  <c:v>39996</c:v>
                </c:pt>
                <c:pt idx="67">
                  <c:v>39997</c:v>
                </c:pt>
                <c:pt idx="68">
                  <c:v>40000</c:v>
                </c:pt>
                <c:pt idx="69">
                  <c:v>40001</c:v>
                </c:pt>
                <c:pt idx="70">
                  <c:v>40002</c:v>
                </c:pt>
                <c:pt idx="71">
                  <c:v>40004</c:v>
                </c:pt>
                <c:pt idx="72">
                  <c:v>40006</c:v>
                </c:pt>
                <c:pt idx="73">
                  <c:v>40010</c:v>
                </c:pt>
                <c:pt idx="74">
                  <c:v>40011</c:v>
                </c:pt>
                <c:pt idx="75">
                  <c:v>40014</c:v>
                </c:pt>
                <c:pt idx="76">
                  <c:v>40018</c:v>
                </c:pt>
                <c:pt idx="77">
                  <c:v>40020</c:v>
                </c:pt>
                <c:pt idx="78">
                  <c:v>40021</c:v>
                </c:pt>
                <c:pt idx="79">
                  <c:v>40022</c:v>
                </c:pt>
                <c:pt idx="80">
                  <c:v>40024</c:v>
                </c:pt>
                <c:pt idx="81">
                  <c:v>40025</c:v>
                </c:pt>
                <c:pt idx="82">
                  <c:v>40026</c:v>
                </c:pt>
                <c:pt idx="83">
                  <c:v>40027</c:v>
                </c:pt>
                <c:pt idx="84">
                  <c:v>40028</c:v>
                </c:pt>
                <c:pt idx="85">
                  <c:v>40029</c:v>
                </c:pt>
                <c:pt idx="86">
                  <c:v>40030</c:v>
                </c:pt>
                <c:pt idx="87">
                  <c:v>40031</c:v>
                </c:pt>
                <c:pt idx="88">
                  <c:v>40032</c:v>
                </c:pt>
                <c:pt idx="89">
                  <c:v>40033</c:v>
                </c:pt>
                <c:pt idx="90">
                  <c:v>40034</c:v>
                </c:pt>
                <c:pt idx="91">
                  <c:v>40035</c:v>
                </c:pt>
                <c:pt idx="92">
                  <c:v>40038</c:v>
                </c:pt>
                <c:pt idx="93">
                  <c:v>40040</c:v>
                </c:pt>
                <c:pt idx="94">
                  <c:v>40041</c:v>
                </c:pt>
                <c:pt idx="95">
                  <c:v>40043</c:v>
                </c:pt>
                <c:pt idx="96">
                  <c:v>40044</c:v>
                </c:pt>
                <c:pt idx="97">
                  <c:v>40048</c:v>
                </c:pt>
                <c:pt idx="98">
                  <c:v>40050</c:v>
                </c:pt>
                <c:pt idx="99">
                  <c:v>40052</c:v>
                </c:pt>
                <c:pt idx="100">
                  <c:v>40053</c:v>
                </c:pt>
                <c:pt idx="101">
                  <c:v>40055</c:v>
                </c:pt>
                <c:pt idx="102">
                  <c:v>40056</c:v>
                </c:pt>
                <c:pt idx="103">
                  <c:v>40057</c:v>
                </c:pt>
                <c:pt idx="104">
                  <c:v>40058</c:v>
                </c:pt>
                <c:pt idx="105">
                  <c:v>40059</c:v>
                </c:pt>
                <c:pt idx="106">
                  <c:v>40060</c:v>
                </c:pt>
                <c:pt idx="107">
                  <c:v>40062</c:v>
                </c:pt>
                <c:pt idx="108">
                  <c:v>40065</c:v>
                </c:pt>
                <c:pt idx="109">
                  <c:v>40066</c:v>
                </c:pt>
                <c:pt idx="110">
                  <c:v>40069</c:v>
                </c:pt>
                <c:pt idx="111">
                  <c:v>40070</c:v>
                </c:pt>
                <c:pt idx="112">
                  <c:v>40071</c:v>
                </c:pt>
                <c:pt idx="113">
                  <c:v>40076</c:v>
                </c:pt>
                <c:pt idx="114">
                  <c:v>40080</c:v>
                </c:pt>
                <c:pt idx="115">
                  <c:v>40081</c:v>
                </c:pt>
                <c:pt idx="116">
                  <c:v>40083</c:v>
                </c:pt>
                <c:pt idx="117">
                  <c:v>40086</c:v>
                </c:pt>
                <c:pt idx="118">
                  <c:v>40087</c:v>
                </c:pt>
                <c:pt idx="119">
                  <c:v>40088</c:v>
                </c:pt>
                <c:pt idx="120">
                  <c:v>40090</c:v>
                </c:pt>
                <c:pt idx="121">
                  <c:v>40091</c:v>
                </c:pt>
                <c:pt idx="122">
                  <c:v>40093</c:v>
                </c:pt>
                <c:pt idx="123">
                  <c:v>40094</c:v>
                </c:pt>
                <c:pt idx="124">
                  <c:v>40095</c:v>
                </c:pt>
                <c:pt idx="125">
                  <c:v>40098</c:v>
                </c:pt>
                <c:pt idx="126">
                  <c:v>40099</c:v>
                </c:pt>
                <c:pt idx="127">
                  <c:v>40100</c:v>
                </c:pt>
                <c:pt idx="128">
                  <c:v>40101</c:v>
                </c:pt>
                <c:pt idx="129">
                  <c:v>40102</c:v>
                </c:pt>
                <c:pt idx="130">
                  <c:v>40103</c:v>
                </c:pt>
                <c:pt idx="131">
                  <c:v>40108</c:v>
                </c:pt>
                <c:pt idx="132">
                  <c:v>40109</c:v>
                </c:pt>
                <c:pt idx="133">
                  <c:v>40111</c:v>
                </c:pt>
                <c:pt idx="134">
                  <c:v>40112</c:v>
                </c:pt>
                <c:pt idx="135">
                  <c:v>40115</c:v>
                </c:pt>
                <c:pt idx="136">
                  <c:v>40118</c:v>
                </c:pt>
                <c:pt idx="137">
                  <c:v>40119</c:v>
                </c:pt>
                <c:pt idx="138">
                  <c:v>40120</c:v>
                </c:pt>
                <c:pt idx="139">
                  <c:v>40122</c:v>
                </c:pt>
                <c:pt idx="140">
                  <c:v>40123</c:v>
                </c:pt>
                <c:pt idx="141">
                  <c:v>40125</c:v>
                </c:pt>
                <c:pt idx="142">
                  <c:v>40126</c:v>
                </c:pt>
                <c:pt idx="143">
                  <c:v>40127</c:v>
                </c:pt>
                <c:pt idx="144">
                  <c:v>40128</c:v>
                </c:pt>
                <c:pt idx="145">
                  <c:v>40132</c:v>
                </c:pt>
                <c:pt idx="146">
                  <c:v>40134</c:v>
                </c:pt>
                <c:pt idx="147">
                  <c:v>40137</c:v>
                </c:pt>
                <c:pt idx="148">
                  <c:v>40138</c:v>
                </c:pt>
                <c:pt idx="149">
                  <c:v>40139</c:v>
                </c:pt>
                <c:pt idx="150">
                  <c:v>40140</c:v>
                </c:pt>
                <c:pt idx="151">
                  <c:v>40142</c:v>
                </c:pt>
                <c:pt idx="152">
                  <c:v>40145</c:v>
                </c:pt>
                <c:pt idx="153">
                  <c:v>40146</c:v>
                </c:pt>
                <c:pt idx="154">
                  <c:v>40147</c:v>
                </c:pt>
                <c:pt idx="155">
                  <c:v>40149</c:v>
                </c:pt>
                <c:pt idx="156">
                  <c:v>40152</c:v>
                </c:pt>
                <c:pt idx="157">
                  <c:v>40153</c:v>
                </c:pt>
                <c:pt idx="158">
                  <c:v>40154</c:v>
                </c:pt>
                <c:pt idx="159">
                  <c:v>40157</c:v>
                </c:pt>
                <c:pt idx="160">
                  <c:v>40158</c:v>
                </c:pt>
                <c:pt idx="161">
                  <c:v>40159</c:v>
                </c:pt>
                <c:pt idx="162">
                  <c:v>40160</c:v>
                </c:pt>
                <c:pt idx="163">
                  <c:v>40161</c:v>
                </c:pt>
                <c:pt idx="164">
                  <c:v>40164</c:v>
                </c:pt>
                <c:pt idx="165">
                  <c:v>40165</c:v>
                </c:pt>
                <c:pt idx="166">
                  <c:v>40166</c:v>
                </c:pt>
                <c:pt idx="167">
                  <c:v>40168</c:v>
                </c:pt>
                <c:pt idx="168">
                  <c:v>40169</c:v>
                </c:pt>
                <c:pt idx="169">
                  <c:v>40170</c:v>
                </c:pt>
                <c:pt idx="170">
                  <c:v>40173</c:v>
                </c:pt>
                <c:pt idx="171">
                  <c:v>40174</c:v>
                </c:pt>
                <c:pt idx="172">
                  <c:v>40180</c:v>
                </c:pt>
                <c:pt idx="173">
                  <c:v>40181</c:v>
                </c:pt>
                <c:pt idx="174">
                  <c:v>40184</c:v>
                </c:pt>
                <c:pt idx="175">
                  <c:v>40186</c:v>
                </c:pt>
                <c:pt idx="176">
                  <c:v>40188</c:v>
                </c:pt>
                <c:pt idx="177">
                  <c:v>40192</c:v>
                </c:pt>
                <c:pt idx="178">
                  <c:v>40193</c:v>
                </c:pt>
                <c:pt idx="179">
                  <c:v>40194</c:v>
                </c:pt>
                <c:pt idx="180">
                  <c:v>40196</c:v>
                </c:pt>
                <c:pt idx="181">
                  <c:v>40197</c:v>
                </c:pt>
                <c:pt idx="182">
                  <c:v>40199</c:v>
                </c:pt>
                <c:pt idx="183">
                  <c:v>40200</c:v>
                </c:pt>
                <c:pt idx="184">
                  <c:v>40201</c:v>
                </c:pt>
                <c:pt idx="185">
                  <c:v>40202</c:v>
                </c:pt>
                <c:pt idx="186">
                  <c:v>40205</c:v>
                </c:pt>
                <c:pt idx="187">
                  <c:v>40206</c:v>
                </c:pt>
                <c:pt idx="188">
                  <c:v>40207</c:v>
                </c:pt>
                <c:pt idx="189">
                  <c:v>40208</c:v>
                </c:pt>
                <c:pt idx="190">
                  <c:v>40209</c:v>
                </c:pt>
                <c:pt idx="191">
                  <c:v>40215</c:v>
                </c:pt>
                <c:pt idx="192">
                  <c:v>40216</c:v>
                </c:pt>
                <c:pt idx="193">
                  <c:v>40220</c:v>
                </c:pt>
                <c:pt idx="194">
                  <c:v>40221</c:v>
                </c:pt>
                <c:pt idx="195">
                  <c:v>40222</c:v>
                </c:pt>
                <c:pt idx="196">
                  <c:v>40223</c:v>
                </c:pt>
                <c:pt idx="197">
                  <c:v>40229</c:v>
                </c:pt>
                <c:pt idx="198">
                  <c:v>40230</c:v>
                </c:pt>
                <c:pt idx="199">
                  <c:v>40231</c:v>
                </c:pt>
                <c:pt idx="200">
                  <c:v>40234</c:v>
                </c:pt>
                <c:pt idx="201">
                  <c:v>40237</c:v>
                </c:pt>
                <c:pt idx="202">
                  <c:v>40242</c:v>
                </c:pt>
                <c:pt idx="203">
                  <c:v>40244</c:v>
                </c:pt>
                <c:pt idx="204">
                  <c:v>40245</c:v>
                </c:pt>
                <c:pt idx="205">
                  <c:v>40248</c:v>
                </c:pt>
                <c:pt idx="206">
                  <c:v>40249</c:v>
                </c:pt>
                <c:pt idx="207">
                  <c:v>40250</c:v>
                </c:pt>
                <c:pt idx="208">
                  <c:v>40251</c:v>
                </c:pt>
                <c:pt idx="209">
                  <c:v>40252</c:v>
                </c:pt>
                <c:pt idx="210">
                  <c:v>40253</c:v>
                </c:pt>
                <c:pt idx="211">
                  <c:v>40256</c:v>
                </c:pt>
                <c:pt idx="212">
                  <c:v>40257</c:v>
                </c:pt>
                <c:pt idx="213">
                  <c:v>40258</c:v>
                </c:pt>
                <c:pt idx="214">
                  <c:v>40259</c:v>
                </c:pt>
                <c:pt idx="215">
                  <c:v>40261</c:v>
                </c:pt>
                <c:pt idx="216">
                  <c:v>40264</c:v>
                </c:pt>
                <c:pt idx="217">
                  <c:v>40265</c:v>
                </c:pt>
                <c:pt idx="218">
                  <c:v>40266</c:v>
                </c:pt>
                <c:pt idx="219">
                  <c:v>40267</c:v>
                </c:pt>
                <c:pt idx="220">
                  <c:v>40268</c:v>
                </c:pt>
                <c:pt idx="221">
                  <c:v>40270</c:v>
                </c:pt>
                <c:pt idx="222">
                  <c:v>40271</c:v>
                </c:pt>
                <c:pt idx="223">
                  <c:v>40272</c:v>
                </c:pt>
                <c:pt idx="224">
                  <c:v>40274</c:v>
                </c:pt>
                <c:pt idx="225">
                  <c:v>40278</c:v>
                </c:pt>
                <c:pt idx="226">
                  <c:v>40279</c:v>
                </c:pt>
                <c:pt idx="227">
                  <c:v>40280</c:v>
                </c:pt>
                <c:pt idx="228">
                  <c:v>40283</c:v>
                </c:pt>
                <c:pt idx="229">
                  <c:v>40285</c:v>
                </c:pt>
                <c:pt idx="230">
                  <c:v>40286</c:v>
                </c:pt>
                <c:pt idx="231">
                  <c:v>40287</c:v>
                </c:pt>
                <c:pt idx="232">
                  <c:v>40289</c:v>
                </c:pt>
                <c:pt idx="233">
                  <c:v>40291</c:v>
                </c:pt>
                <c:pt idx="234">
                  <c:v>40292</c:v>
                </c:pt>
                <c:pt idx="235">
                  <c:v>40293</c:v>
                </c:pt>
                <c:pt idx="236">
                  <c:v>40294</c:v>
                </c:pt>
                <c:pt idx="237">
                  <c:v>40295</c:v>
                </c:pt>
                <c:pt idx="238">
                  <c:v>40297</c:v>
                </c:pt>
                <c:pt idx="239">
                  <c:v>40298</c:v>
                </c:pt>
                <c:pt idx="240">
                  <c:v>40299</c:v>
                </c:pt>
                <c:pt idx="241">
                  <c:v>40300</c:v>
                </c:pt>
                <c:pt idx="242">
                  <c:v>40301</c:v>
                </c:pt>
                <c:pt idx="243">
                  <c:v>40303</c:v>
                </c:pt>
                <c:pt idx="244">
                  <c:v>40306</c:v>
                </c:pt>
                <c:pt idx="245">
                  <c:v>40307</c:v>
                </c:pt>
                <c:pt idx="246">
                  <c:v>40308</c:v>
                </c:pt>
                <c:pt idx="247">
                  <c:v>40312</c:v>
                </c:pt>
                <c:pt idx="248">
                  <c:v>40313</c:v>
                </c:pt>
                <c:pt idx="249">
                  <c:v>40314</c:v>
                </c:pt>
                <c:pt idx="250">
                  <c:v>40315</c:v>
                </c:pt>
                <c:pt idx="251">
                  <c:v>40319</c:v>
                </c:pt>
                <c:pt idx="252">
                  <c:v>40321</c:v>
                </c:pt>
                <c:pt idx="253">
                  <c:v>40322</c:v>
                </c:pt>
                <c:pt idx="254">
                  <c:v>40323</c:v>
                </c:pt>
                <c:pt idx="255">
                  <c:v>40325</c:v>
                </c:pt>
                <c:pt idx="256">
                  <c:v>40326</c:v>
                </c:pt>
                <c:pt idx="257">
                  <c:v>40329</c:v>
                </c:pt>
                <c:pt idx="258">
                  <c:v>40331</c:v>
                </c:pt>
                <c:pt idx="259">
                  <c:v>40332</c:v>
                </c:pt>
                <c:pt idx="260">
                  <c:v>40333</c:v>
                </c:pt>
                <c:pt idx="261">
                  <c:v>40342</c:v>
                </c:pt>
                <c:pt idx="262">
                  <c:v>40343</c:v>
                </c:pt>
                <c:pt idx="263">
                  <c:v>40344</c:v>
                </c:pt>
                <c:pt idx="264">
                  <c:v>40345</c:v>
                </c:pt>
                <c:pt idx="265">
                  <c:v>40347</c:v>
                </c:pt>
                <c:pt idx="266">
                  <c:v>40348</c:v>
                </c:pt>
                <c:pt idx="267">
                  <c:v>40349</c:v>
                </c:pt>
                <c:pt idx="268">
                  <c:v>40350</c:v>
                </c:pt>
                <c:pt idx="269">
                  <c:v>40354</c:v>
                </c:pt>
                <c:pt idx="270">
                  <c:v>40355</c:v>
                </c:pt>
                <c:pt idx="271">
                  <c:v>40357</c:v>
                </c:pt>
                <c:pt idx="272">
                  <c:v>40360</c:v>
                </c:pt>
                <c:pt idx="273">
                  <c:v>40363</c:v>
                </c:pt>
                <c:pt idx="274">
                  <c:v>40367</c:v>
                </c:pt>
                <c:pt idx="275">
                  <c:v>40369</c:v>
                </c:pt>
                <c:pt idx="276">
                  <c:v>40370</c:v>
                </c:pt>
                <c:pt idx="277">
                  <c:v>40374</c:v>
                </c:pt>
                <c:pt idx="278">
                  <c:v>40375</c:v>
                </c:pt>
                <c:pt idx="279">
                  <c:v>40378</c:v>
                </c:pt>
                <c:pt idx="280">
                  <c:v>40384</c:v>
                </c:pt>
                <c:pt idx="281">
                  <c:v>40385</c:v>
                </c:pt>
                <c:pt idx="282">
                  <c:v>40388</c:v>
                </c:pt>
                <c:pt idx="283">
                  <c:v>40392</c:v>
                </c:pt>
                <c:pt idx="284">
                  <c:v>40394</c:v>
                </c:pt>
                <c:pt idx="285">
                  <c:v>40396</c:v>
                </c:pt>
                <c:pt idx="286">
                  <c:v>40398</c:v>
                </c:pt>
                <c:pt idx="287">
                  <c:v>40399</c:v>
                </c:pt>
                <c:pt idx="288">
                  <c:v>40403</c:v>
                </c:pt>
                <c:pt idx="289">
                  <c:v>40405</c:v>
                </c:pt>
                <c:pt idx="290">
                  <c:v>40407</c:v>
                </c:pt>
                <c:pt idx="291">
                  <c:v>40410</c:v>
                </c:pt>
                <c:pt idx="292">
                  <c:v>40414</c:v>
                </c:pt>
                <c:pt idx="293">
                  <c:v>40417</c:v>
                </c:pt>
                <c:pt idx="294">
                  <c:v>40419</c:v>
                </c:pt>
                <c:pt idx="295">
                  <c:v>40421</c:v>
                </c:pt>
                <c:pt idx="296">
                  <c:v>40423</c:v>
                </c:pt>
                <c:pt idx="297">
                  <c:v>40426</c:v>
                </c:pt>
                <c:pt idx="298">
                  <c:v>40428</c:v>
                </c:pt>
                <c:pt idx="299">
                  <c:v>40431</c:v>
                </c:pt>
                <c:pt idx="300">
                  <c:v>40433</c:v>
                </c:pt>
                <c:pt idx="301">
                  <c:v>40436</c:v>
                </c:pt>
                <c:pt idx="302">
                  <c:v>40438</c:v>
                </c:pt>
                <c:pt idx="303">
                  <c:v>40440</c:v>
                </c:pt>
                <c:pt idx="304">
                  <c:v>40441</c:v>
                </c:pt>
                <c:pt idx="305">
                  <c:v>40442</c:v>
                </c:pt>
                <c:pt idx="306">
                  <c:v>40445</c:v>
                </c:pt>
                <c:pt idx="307">
                  <c:v>40448</c:v>
                </c:pt>
                <c:pt idx="308">
                  <c:v>40449</c:v>
                </c:pt>
                <c:pt idx="309">
                  <c:v>40450</c:v>
                </c:pt>
                <c:pt idx="310">
                  <c:v>40454</c:v>
                </c:pt>
                <c:pt idx="311">
                  <c:v>40456</c:v>
                </c:pt>
                <c:pt idx="312">
                  <c:v>40457</c:v>
                </c:pt>
                <c:pt idx="313">
                  <c:v>40458</c:v>
                </c:pt>
                <c:pt idx="314">
                  <c:v>40459</c:v>
                </c:pt>
                <c:pt idx="315">
                  <c:v>40462</c:v>
                </c:pt>
                <c:pt idx="316">
                  <c:v>40464</c:v>
                </c:pt>
                <c:pt idx="317">
                  <c:v>40465</c:v>
                </c:pt>
                <c:pt idx="318">
                  <c:v>40467</c:v>
                </c:pt>
                <c:pt idx="319">
                  <c:v>40468</c:v>
                </c:pt>
                <c:pt idx="320">
                  <c:v>40470</c:v>
                </c:pt>
                <c:pt idx="321">
                  <c:v>40474</c:v>
                </c:pt>
                <c:pt idx="322">
                  <c:v>40475</c:v>
                </c:pt>
                <c:pt idx="323">
                  <c:v>40476</c:v>
                </c:pt>
                <c:pt idx="324">
                  <c:v>40478</c:v>
                </c:pt>
                <c:pt idx="325">
                  <c:v>40482</c:v>
                </c:pt>
                <c:pt idx="326">
                  <c:v>40483</c:v>
                </c:pt>
                <c:pt idx="327">
                  <c:v>40484</c:v>
                </c:pt>
                <c:pt idx="328">
                  <c:v>40485</c:v>
                </c:pt>
                <c:pt idx="329">
                  <c:v>40491</c:v>
                </c:pt>
                <c:pt idx="330">
                  <c:v>40492</c:v>
                </c:pt>
                <c:pt idx="331">
                  <c:v>40493</c:v>
                </c:pt>
                <c:pt idx="332">
                  <c:v>40494</c:v>
                </c:pt>
                <c:pt idx="333">
                  <c:v>40495</c:v>
                </c:pt>
                <c:pt idx="334">
                  <c:v>40496</c:v>
                </c:pt>
                <c:pt idx="335">
                  <c:v>40497</c:v>
                </c:pt>
                <c:pt idx="336">
                  <c:v>40501</c:v>
                </c:pt>
                <c:pt idx="337">
                  <c:v>40503</c:v>
                </c:pt>
                <c:pt idx="338">
                  <c:v>40505</c:v>
                </c:pt>
                <c:pt idx="339">
                  <c:v>40506</c:v>
                </c:pt>
                <c:pt idx="340">
                  <c:v>40507</c:v>
                </c:pt>
                <c:pt idx="341">
                  <c:v>40508</c:v>
                </c:pt>
                <c:pt idx="342">
                  <c:v>40509</c:v>
                </c:pt>
                <c:pt idx="343">
                  <c:v>40510</c:v>
                </c:pt>
                <c:pt idx="344">
                  <c:v>40511</c:v>
                </c:pt>
                <c:pt idx="345">
                  <c:v>40513</c:v>
                </c:pt>
                <c:pt idx="346">
                  <c:v>40514</c:v>
                </c:pt>
                <c:pt idx="347">
                  <c:v>40515</c:v>
                </c:pt>
                <c:pt idx="348">
                  <c:v>40517</c:v>
                </c:pt>
                <c:pt idx="349">
                  <c:v>40518</c:v>
                </c:pt>
                <c:pt idx="350">
                  <c:v>40519</c:v>
                </c:pt>
                <c:pt idx="351">
                  <c:v>40520</c:v>
                </c:pt>
                <c:pt idx="352">
                  <c:v>40521</c:v>
                </c:pt>
                <c:pt idx="353">
                  <c:v>40523</c:v>
                </c:pt>
                <c:pt idx="354">
                  <c:v>40524</c:v>
                </c:pt>
                <c:pt idx="355">
                  <c:v>40525</c:v>
                </c:pt>
                <c:pt idx="356">
                  <c:v>40527</c:v>
                </c:pt>
                <c:pt idx="357">
                  <c:v>40529</c:v>
                </c:pt>
                <c:pt idx="358">
                  <c:v>40530</c:v>
                </c:pt>
                <c:pt idx="359">
                  <c:v>40531</c:v>
                </c:pt>
                <c:pt idx="360">
                  <c:v>40532</c:v>
                </c:pt>
                <c:pt idx="361">
                  <c:v>40533</c:v>
                </c:pt>
                <c:pt idx="362">
                  <c:v>40534</c:v>
                </c:pt>
                <c:pt idx="363">
                  <c:v>40538</c:v>
                </c:pt>
                <c:pt idx="364">
                  <c:v>40540</c:v>
                </c:pt>
                <c:pt idx="365">
                  <c:v>40544</c:v>
                </c:pt>
                <c:pt idx="366">
                  <c:v>40545</c:v>
                </c:pt>
                <c:pt idx="367">
                  <c:v>40551</c:v>
                </c:pt>
                <c:pt idx="368">
                  <c:v>40552</c:v>
                </c:pt>
                <c:pt idx="369">
                  <c:v>40557</c:v>
                </c:pt>
                <c:pt idx="370">
                  <c:v>40558</c:v>
                </c:pt>
                <c:pt idx="371">
                  <c:v>40559</c:v>
                </c:pt>
                <c:pt idx="372">
                  <c:v>40563</c:v>
                </c:pt>
                <c:pt idx="373">
                  <c:v>40565</c:v>
                </c:pt>
                <c:pt idx="374">
                  <c:v>40566</c:v>
                </c:pt>
                <c:pt idx="375">
                  <c:v>40568</c:v>
                </c:pt>
                <c:pt idx="376">
                  <c:v>40569</c:v>
                </c:pt>
                <c:pt idx="377">
                  <c:v>40572</c:v>
                </c:pt>
                <c:pt idx="378">
                  <c:v>40573</c:v>
                </c:pt>
                <c:pt idx="379">
                  <c:v>40578</c:v>
                </c:pt>
                <c:pt idx="380">
                  <c:v>40579</c:v>
                </c:pt>
                <c:pt idx="381">
                  <c:v>40580</c:v>
                </c:pt>
                <c:pt idx="382">
                  <c:v>40582</c:v>
                </c:pt>
                <c:pt idx="383">
                  <c:v>40586</c:v>
                </c:pt>
                <c:pt idx="384">
                  <c:v>40587</c:v>
                </c:pt>
                <c:pt idx="385">
                  <c:v>40590</c:v>
                </c:pt>
                <c:pt idx="386">
                  <c:v>40593</c:v>
                </c:pt>
                <c:pt idx="387">
                  <c:v>40594</c:v>
                </c:pt>
                <c:pt idx="388">
                  <c:v>40596</c:v>
                </c:pt>
                <c:pt idx="389">
                  <c:v>40600</c:v>
                </c:pt>
                <c:pt idx="390">
                  <c:v>40601</c:v>
                </c:pt>
                <c:pt idx="391">
                  <c:v>40603</c:v>
                </c:pt>
                <c:pt idx="392">
                  <c:v>40605</c:v>
                </c:pt>
                <c:pt idx="393">
                  <c:v>40608</c:v>
                </c:pt>
                <c:pt idx="394">
                  <c:v>40609</c:v>
                </c:pt>
                <c:pt idx="395">
                  <c:v>40612</c:v>
                </c:pt>
                <c:pt idx="396">
                  <c:v>40614</c:v>
                </c:pt>
                <c:pt idx="397">
                  <c:v>40615</c:v>
                </c:pt>
                <c:pt idx="398">
                  <c:v>40621</c:v>
                </c:pt>
                <c:pt idx="399">
                  <c:v>40622</c:v>
                </c:pt>
                <c:pt idx="400">
                  <c:v>40628</c:v>
                </c:pt>
                <c:pt idx="401">
                  <c:v>40629</c:v>
                </c:pt>
                <c:pt idx="402">
                  <c:v>40633</c:v>
                </c:pt>
                <c:pt idx="403">
                  <c:v>40634</c:v>
                </c:pt>
                <c:pt idx="404">
                  <c:v>40635</c:v>
                </c:pt>
                <c:pt idx="405">
                  <c:v>40636</c:v>
                </c:pt>
                <c:pt idx="406">
                  <c:v>40637</c:v>
                </c:pt>
                <c:pt idx="407">
                  <c:v>40640</c:v>
                </c:pt>
                <c:pt idx="408">
                  <c:v>40641</c:v>
                </c:pt>
                <c:pt idx="409">
                  <c:v>40642</c:v>
                </c:pt>
                <c:pt idx="410">
                  <c:v>40643</c:v>
                </c:pt>
                <c:pt idx="411">
                  <c:v>40645</c:v>
                </c:pt>
                <c:pt idx="412">
                  <c:v>40646</c:v>
                </c:pt>
                <c:pt idx="413">
                  <c:v>40648</c:v>
                </c:pt>
                <c:pt idx="414">
                  <c:v>40649</c:v>
                </c:pt>
                <c:pt idx="415">
                  <c:v>40650</c:v>
                </c:pt>
                <c:pt idx="416">
                  <c:v>40652</c:v>
                </c:pt>
                <c:pt idx="417">
                  <c:v>40654</c:v>
                </c:pt>
                <c:pt idx="418">
                  <c:v>40655</c:v>
                </c:pt>
                <c:pt idx="419">
                  <c:v>40656</c:v>
                </c:pt>
                <c:pt idx="420">
                  <c:v>40657</c:v>
                </c:pt>
                <c:pt idx="421">
                  <c:v>40661</c:v>
                </c:pt>
                <c:pt idx="422">
                  <c:v>40662</c:v>
                </c:pt>
                <c:pt idx="423">
                  <c:v>40663</c:v>
                </c:pt>
                <c:pt idx="424">
                  <c:v>40670</c:v>
                </c:pt>
                <c:pt idx="425">
                  <c:v>40671</c:v>
                </c:pt>
                <c:pt idx="426">
                  <c:v>40672</c:v>
                </c:pt>
                <c:pt idx="427">
                  <c:v>40673</c:v>
                </c:pt>
                <c:pt idx="428">
                  <c:v>40674</c:v>
                </c:pt>
                <c:pt idx="429">
                  <c:v>40675</c:v>
                </c:pt>
                <c:pt idx="430">
                  <c:v>40678</c:v>
                </c:pt>
                <c:pt idx="431">
                  <c:v>40680</c:v>
                </c:pt>
                <c:pt idx="432">
                  <c:v>40681</c:v>
                </c:pt>
                <c:pt idx="433">
                  <c:v>40682</c:v>
                </c:pt>
                <c:pt idx="434">
                  <c:v>40683</c:v>
                </c:pt>
                <c:pt idx="435">
                  <c:v>40685</c:v>
                </c:pt>
                <c:pt idx="436">
                  <c:v>40690</c:v>
                </c:pt>
                <c:pt idx="437">
                  <c:v>40691</c:v>
                </c:pt>
                <c:pt idx="438">
                  <c:v>40692</c:v>
                </c:pt>
                <c:pt idx="439">
                  <c:v>40694</c:v>
                </c:pt>
                <c:pt idx="440">
                  <c:v>40696</c:v>
                </c:pt>
                <c:pt idx="441">
                  <c:v>40699</c:v>
                </c:pt>
                <c:pt idx="442">
                  <c:v>40700</c:v>
                </c:pt>
                <c:pt idx="443">
                  <c:v>40703</c:v>
                </c:pt>
                <c:pt idx="444">
                  <c:v>40707</c:v>
                </c:pt>
                <c:pt idx="445">
                  <c:v>40710</c:v>
                </c:pt>
                <c:pt idx="446">
                  <c:v>40713</c:v>
                </c:pt>
                <c:pt idx="447">
                  <c:v>40715</c:v>
                </c:pt>
                <c:pt idx="448">
                  <c:v>40716</c:v>
                </c:pt>
                <c:pt idx="449">
                  <c:v>40717</c:v>
                </c:pt>
                <c:pt idx="450">
                  <c:v>40719</c:v>
                </c:pt>
                <c:pt idx="451">
                  <c:v>40720</c:v>
                </c:pt>
                <c:pt idx="452">
                  <c:v>40722</c:v>
                </c:pt>
                <c:pt idx="453">
                  <c:v>40724</c:v>
                </c:pt>
                <c:pt idx="454">
                  <c:v>40725</c:v>
                </c:pt>
                <c:pt idx="455">
                  <c:v>40726</c:v>
                </c:pt>
                <c:pt idx="456">
                  <c:v>40734</c:v>
                </c:pt>
                <c:pt idx="457">
                  <c:v>40741</c:v>
                </c:pt>
                <c:pt idx="458">
                  <c:v>40742</c:v>
                </c:pt>
                <c:pt idx="459">
                  <c:v>40743</c:v>
                </c:pt>
                <c:pt idx="460">
                  <c:v>40747</c:v>
                </c:pt>
                <c:pt idx="461">
                  <c:v>40748</c:v>
                </c:pt>
                <c:pt idx="462">
                  <c:v>40759</c:v>
                </c:pt>
                <c:pt idx="463">
                  <c:v>40761</c:v>
                </c:pt>
                <c:pt idx="464">
                  <c:v>40763</c:v>
                </c:pt>
                <c:pt idx="465">
                  <c:v>40764</c:v>
                </c:pt>
                <c:pt idx="466">
                  <c:v>40769</c:v>
                </c:pt>
                <c:pt idx="467">
                  <c:v>40770</c:v>
                </c:pt>
                <c:pt idx="468">
                  <c:v>40772</c:v>
                </c:pt>
                <c:pt idx="469">
                  <c:v>40776</c:v>
                </c:pt>
                <c:pt idx="470">
                  <c:v>40777</c:v>
                </c:pt>
                <c:pt idx="471">
                  <c:v>40778</c:v>
                </c:pt>
                <c:pt idx="472">
                  <c:v>40780</c:v>
                </c:pt>
                <c:pt idx="473">
                  <c:v>40782</c:v>
                </c:pt>
                <c:pt idx="474">
                  <c:v>40783</c:v>
                </c:pt>
                <c:pt idx="475">
                  <c:v>40784</c:v>
                </c:pt>
                <c:pt idx="476">
                  <c:v>40785</c:v>
                </c:pt>
                <c:pt idx="477">
                  <c:v>40788</c:v>
                </c:pt>
                <c:pt idx="478">
                  <c:v>40790</c:v>
                </c:pt>
                <c:pt idx="479">
                  <c:v>40791</c:v>
                </c:pt>
                <c:pt idx="480">
                  <c:v>40794</c:v>
                </c:pt>
                <c:pt idx="481">
                  <c:v>40797</c:v>
                </c:pt>
                <c:pt idx="482">
                  <c:v>40802</c:v>
                </c:pt>
                <c:pt idx="483">
                  <c:v>40805</c:v>
                </c:pt>
                <c:pt idx="484">
                  <c:v>40809</c:v>
                </c:pt>
                <c:pt idx="485">
                  <c:v>40811</c:v>
                </c:pt>
                <c:pt idx="486">
                  <c:v>40812</c:v>
                </c:pt>
                <c:pt idx="487">
                  <c:v>40817</c:v>
                </c:pt>
                <c:pt idx="488">
                  <c:v>40818</c:v>
                </c:pt>
                <c:pt idx="489">
                  <c:v>40819</c:v>
                </c:pt>
                <c:pt idx="490">
                  <c:v>40821</c:v>
                </c:pt>
                <c:pt idx="491">
                  <c:v>40825</c:v>
                </c:pt>
                <c:pt idx="492">
                  <c:v>40826</c:v>
                </c:pt>
                <c:pt idx="493">
                  <c:v>40827</c:v>
                </c:pt>
                <c:pt idx="494">
                  <c:v>40828</c:v>
                </c:pt>
                <c:pt idx="495">
                  <c:v>40829</c:v>
                </c:pt>
                <c:pt idx="496">
                  <c:v>40830</c:v>
                </c:pt>
                <c:pt idx="497">
                  <c:v>40833</c:v>
                </c:pt>
                <c:pt idx="498">
                  <c:v>40834</c:v>
                </c:pt>
                <c:pt idx="499">
                  <c:v>40835</c:v>
                </c:pt>
                <c:pt idx="500">
                  <c:v>40837</c:v>
                </c:pt>
                <c:pt idx="501">
                  <c:v>40839</c:v>
                </c:pt>
                <c:pt idx="502">
                  <c:v>40840</c:v>
                </c:pt>
                <c:pt idx="503">
                  <c:v>40844</c:v>
                </c:pt>
                <c:pt idx="504">
                  <c:v>40846</c:v>
                </c:pt>
                <c:pt idx="505">
                  <c:v>40847</c:v>
                </c:pt>
                <c:pt idx="506">
                  <c:v>40848</c:v>
                </c:pt>
                <c:pt idx="507">
                  <c:v>40852</c:v>
                </c:pt>
                <c:pt idx="508">
                  <c:v>40853</c:v>
                </c:pt>
                <c:pt idx="509">
                  <c:v>40854</c:v>
                </c:pt>
                <c:pt idx="510">
                  <c:v>40855</c:v>
                </c:pt>
                <c:pt idx="511">
                  <c:v>40859</c:v>
                </c:pt>
                <c:pt idx="512">
                  <c:v>40860</c:v>
                </c:pt>
                <c:pt idx="513">
                  <c:v>40863</c:v>
                </c:pt>
                <c:pt idx="514">
                  <c:v>40864</c:v>
                </c:pt>
                <c:pt idx="515">
                  <c:v>40866</c:v>
                </c:pt>
                <c:pt idx="516">
                  <c:v>40867</c:v>
                </c:pt>
                <c:pt idx="517">
                  <c:v>40871</c:v>
                </c:pt>
                <c:pt idx="518">
                  <c:v>40872</c:v>
                </c:pt>
                <c:pt idx="519">
                  <c:v>40874</c:v>
                </c:pt>
                <c:pt idx="520">
                  <c:v>40875</c:v>
                </c:pt>
                <c:pt idx="521">
                  <c:v>40879</c:v>
                </c:pt>
                <c:pt idx="522">
                  <c:v>40881</c:v>
                </c:pt>
                <c:pt idx="523">
                  <c:v>40882</c:v>
                </c:pt>
                <c:pt idx="524">
                  <c:v>40883</c:v>
                </c:pt>
                <c:pt idx="525">
                  <c:v>40884</c:v>
                </c:pt>
                <c:pt idx="526">
                  <c:v>40888</c:v>
                </c:pt>
                <c:pt idx="527">
                  <c:v>40889</c:v>
                </c:pt>
                <c:pt idx="528">
                  <c:v>40892</c:v>
                </c:pt>
                <c:pt idx="529">
                  <c:v>40893</c:v>
                </c:pt>
                <c:pt idx="530">
                  <c:v>40895</c:v>
                </c:pt>
                <c:pt idx="531">
                  <c:v>40898</c:v>
                </c:pt>
                <c:pt idx="532">
                  <c:v>40899</c:v>
                </c:pt>
                <c:pt idx="533">
                  <c:v>40901</c:v>
                </c:pt>
                <c:pt idx="534">
                  <c:v>40902</c:v>
                </c:pt>
                <c:pt idx="535">
                  <c:v>40905</c:v>
                </c:pt>
                <c:pt idx="536">
                  <c:v>40908</c:v>
                </c:pt>
                <c:pt idx="537">
                  <c:v>40909</c:v>
                </c:pt>
                <c:pt idx="538">
                  <c:v>40910</c:v>
                </c:pt>
                <c:pt idx="539">
                  <c:v>40912</c:v>
                </c:pt>
                <c:pt idx="540">
                  <c:v>40915</c:v>
                </c:pt>
                <c:pt idx="541">
                  <c:v>40916</c:v>
                </c:pt>
                <c:pt idx="542">
                  <c:v>40917</c:v>
                </c:pt>
                <c:pt idx="543">
                  <c:v>40919</c:v>
                </c:pt>
                <c:pt idx="544">
                  <c:v>40920</c:v>
                </c:pt>
                <c:pt idx="545">
                  <c:v>40923</c:v>
                </c:pt>
                <c:pt idx="546">
                  <c:v>40924</c:v>
                </c:pt>
                <c:pt idx="547">
                  <c:v>40928</c:v>
                </c:pt>
                <c:pt idx="548">
                  <c:v>40930</c:v>
                </c:pt>
                <c:pt idx="549">
                  <c:v>40934</c:v>
                </c:pt>
                <c:pt idx="550">
                  <c:v>40936</c:v>
                </c:pt>
                <c:pt idx="551">
                  <c:v>40937</c:v>
                </c:pt>
                <c:pt idx="552">
                  <c:v>40944</c:v>
                </c:pt>
                <c:pt idx="553">
                  <c:v>40949</c:v>
                </c:pt>
                <c:pt idx="554">
                  <c:v>40951</c:v>
                </c:pt>
                <c:pt idx="555">
                  <c:v>40954</c:v>
                </c:pt>
                <c:pt idx="556">
                  <c:v>40955</c:v>
                </c:pt>
                <c:pt idx="557">
                  <c:v>40957</c:v>
                </c:pt>
                <c:pt idx="558">
                  <c:v>40958</c:v>
                </c:pt>
                <c:pt idx="559">
                  <c:v>40964</c:v>
                </c:pt>
                <c:pt idx="560">
                  <c:v>40965</c:v>
                </c:pt>
                <c:pt idx="561">
                  <c:v>40969</c:v>
                </c:pt>
                <c:pt idx="562">
                  <c:v>40971</c:v>
                </c:pt>
                <c:pt idx="563">
                  <c:v>40972</c:v>
                </c:pt>
                <c:pt idx="564">
                  <c:v>40975</c:v>
                </c:pt>
                <c:pt idx="565">
                  <c:v>40976</c:v>
                </c:pt>
                <c:pt idx="566">
                  <c:v>40977</c:v>
                </c:pt>
                <c:pt idx="567">
                  <c:v>40978</c:v>
                </c:pt>
                <c:pt idx="568">
                  <c:v>40979</c:v>
                </c:pt>
                <c:pt idx="569">
                  <c:v>40982</c:v>
                </c:pt>
                <c:pt idx="570">
                  <c:v>40983</c:v>
                </c:pt>
                <c:pt idx="571">
                  <c:v>40985</c:v>
                </c:pt>
                <c:pt idx="572">
                  <c:v>40986</c:v>
                </c:pt>
                <c:pt idx="573">
                  <c:v>40990</c:v>
                </c:pt>
                <c:pt idx="574">
                  <c:v>40991</c:v>
                </c:pt>
                <c:pt idx="575">
                  <c:v>40992</c:v>
                </c:pt>
                <c:pt idx="576">
                  <c:v>40993</c:v>
                </c:pt>
                <c:pt idx="577">
                  <c:v>40997</c:v>
                </c:pt>
                <c:pt idx="578">
                  <c:v>40999</c:v>
                </c:pt>
                <c:pt idx="579">
                  <c:v>41000</c:v>
                </c:pt>
                <c:pt idx="580">
                  <c:v>41002</c:v>
                </c:pt>
                <c:pt idx="581">
                  <c:v>41004</c:v>
                </c:pt>
                <c:pt idx="582">
                  <c:v>41006</c:v>
                </c:pt>
                <c:pt idx="583">
                  <c:v>41007</c:v>
                </c:pt>
                <c:pt idx="584">
                  <c:v>41009</c:v>
                </c:pt>
                <c:pt idx="585">
                  <c:v>41013</c:v>
                </c:pt>
                <c:pt idx="586">
                  <c:v>41014</c:v>
                </c:pt>
                <c:pt idx="587">
                  <c:v>41020</c:v>
                </c:pt>
                <c:pt idx="588">
                  <c:v>41021</c:v>
                </c:pt>
                <c:pt idx="589">
                  <c:v>41022</c:v>
                </c:pt>
                <c:pt idx="590">
                  <c:v>41023</c:v>
                </c:pt>
                <c:pt idx="591">
                  <c:v>41026</c:v>
                </c:pt>
                <c:pt idx="592">
                  <c:v>41028</c:v>
                </c:pt>
                <c:pt idx="593">
                  <c:v>41029</c:v>
                </c:pt>
                <c:pt idx="594">
                  <c:v>41033</c:v>
                </c:pt>
                <c:pt idx="595">
                  <c:v>41035</c:v>
                </c:pt>
                <c:pt idx="596">
                  <c:v>41039</c:v>
                </c:pt>
                <c:pt idx="597">
                  <c:v>41040</c:v>
                </c:pt>
                <c:pt idx="598">
                  <c:v>41041</c:v>
                </c:pt>
                <c:pt idx="599">
                  <c:v>41042</c:v>
                </c:pt>
                <c:pt idx="600">
                  <c:v>41044</c:v>
                </c:pt>
                <c:pt idx="601">
                  <c:v>41049</c:v>
                </c:pt>
                <c:pt idx="602">
                  <c:v>41050</c:v>
                </c:pt>
                <c:pt idx="603">
                  <c:v>41057</c:v>
                </c:pt>
                <c:pt idx="604">
                  <c:v>41059</c:v>
                </c:pt>
                <c:pt idx="605">
                  <c:v>41061</c:v>
                </c:pt>
                <c:pt idx="606">
                  <c:v>41063</c:v>
                </c:pt>
                <c:pt idx="607">
                  <c:v>41068</c:v>
                </c:pt>
                <c:pt idx="608">
                  <c:v>41074</c:v>
                </c:pt>
                <c:pt idx="609">
                  <c:v>41075</c:v>
                </c:pt>
                <c:pt idx="610">
                  <c:v>41076</c:v>
                </c:pt>
                <c:pt idx="611">
                  <c:v>41079</c:v>
                </c:pt>
                <c:pt idx="612">
                  <c:v>41082</c:v>
                </c:pt>
                <c:pt idx="613">
                  <c:v>41084</c:v>
                </c:pt>
                <c:pt idx="614">
                  <c:v>41089</c:v>
                </c:pt>
                <c:pt idx="615">
                  <c:v>41090</c:v>
                </c:pt>
                <c:pt idx="616">
                  <c:v>41091</c:v>
                </c:pt>
                <c:pt idx="617">
                  <c:v>41092</c:v>
                </c:pt>
                <c:pt idx="618">
                  <c:v>41098</c:v>
                </c:pt>
                <c:pt idx="619">
                  <c:v>41101</c:v>
                </c:pt>
                <c:pt idx="620">
                  <c:v>41103</c:v>
                </c:pt>
                <c:pt idx="621">
                  <c:v>41105</c:v>
                </c:pt>
                <c:pt idx="622">
                  <c:v>41106</c:v>
                </c:pt>
                <c:pt idx="623">
                  <c:v>41112</c:v>
                </c:pt>
                <c:pt idx="624">
                  <c:v>41113</c:v>
                </c:pt>
                <c:pt idx="625">
                  <c:v>41116</c:v>
                </c:pt>
                <c:pt idx="626">
                  <c:v>41118</c:v>
                </c:pt>
                <c:pt idx="627">
                  <c:v>41119</c:v>
                </c:pt>
                <c:pt idx="628">
                  <c:v>41123</c:v>
                </c:pt>
                <c:pt idx="629">
                  <c:v>41124</c:v>
                </c:pt>
                <c:pt idx="630">
                  <c:v>41126</c:v>
                </c:pt>
                <c:pt idx="631">
                  <c:v>41127</c:v>
                </c:pt>
                <c:pt idx="632">
                  <c:v>41128</c:v>
                </c:pt>
                <c:pt idx="633">
                  <c:v>41129</c:v>
                </c:pt>
                <c:pt idx="634">
                  <c:v>41130</c:v>
                </c:pt>
                <c:pt idx="635">
                  <c:v>41131</c:v>
                </c:pt>
                <c:pt idx="636">
                  <c:v>41132</c:v>
                </c:pt>
                <c:pt idx="637">
                  <c:v>41133</c:v>
                </c:pt>
                <c:pt idx="638">
                  <c:v>41134</c:v>
                </c:pt>
                <c:pt idx="639">
                  <c:v>41135</c:v>
                </c:pt>
                <c:pt idx="640">
                  <c:v>41137</c:v>
                </c:pt>
                <c:pt idx="641">
                  <c:v>41140</c:v>
                </c:pt>
                <c:pt idx="642">
                  <c:v>41141</c:v>
                </c:pt>
                <c:pt idx="643">
                  <c:v>41142</c:v>
                </c:pt>
                <c:pt idx="644">
                  <c:v>41144</c:v>
                </c:pt>
                <c:pt idx="645">
                  <c:v>41145</c:v>
                </c:pt>
                <c:pt idx="646">
                  <c:v>41147</c:v>
                </c:pt>
                <c:pt idx="647">
                  <c:v>41148</c:v>
                </c:pt>
                <c:pt idx="648">
                  <c:v>41150</c:v>
                </c:pt>
                <c:pt idx="649">
                  <c:v>41151</c:v>
                </c:pt>
                <c:pt idx="650">
                  <c:v>41152</c:v>
                </c:pt>
                <c:pt idx="651">
                  <c:v>41154</c:v>
                </c:pt>
                <c:pt idx="652">
                  <c:v>41157</c:v>
                </c:pt>
                <c:pt idx="653">
                  <c:v>41158</c:v>
                </c:pt>
                <c:pt idx="654">
                  <c:v>41161</c:v>
                </c:pt>
                <c:pt idx="655">
                  <c:v>41162</c:v>
                </c:pt>
                <c:pt idx="656">
                  <c:v>41164</c:v>
                </c:pt>
                <c:pt idx="657">
                  <c:v>41165</c:v>
                </c:pt>
                <c:pt idx="658">
                  <c:v>41166</c:v>
                </c:pt>
                <c:pt idx="659">
                  <c:v>41168</c:v>
                </c:pt>
                <c:pt idx="660">
                  <c:v>41169</c:v>
                </c:pt>
                <c:pt idx="661">
                  <c:v>41170</c:v>
                </c:pt>
                <c:pt idx="662">
                  <c:v>41171</c:v>
                </c:pt>
                <c:pt idx="663">
                  <c:v>41173</c:v>
                </c:pt>
                <c:pt idx="664">
                  <c:v>41175</c:v>
                </c:pt>
                <c:pt idx="665">
                  <c:v>41177</c:v>
                </c:pt>
                <c:pt idx="666">
                  <c:v>41178</c:v>
                </c:pt>
                <c:pt idx="667">
                  <c:v>41179</c:v>
                </c:pt>
                <c:pt idx="668">
                  <c:v>41187</c:v>
                </c:pt>
                <c:pt idx="669">
                  <c:v>41190</c:v>
                </c:pt>
                <c:pt idx="670">
                  <c:v>41191</c:v>
                </c:pt>
                <c:pt idx="671">
                  <c:v>41193</c:v>
                </c:pt>
                <c:pt idx="672">
                  <c:v>41194</c:v>
                </c:pt>
                <c:pt idx="673">
                  <c:v>41195</c:v>
                </c:pt>
                <c:pt idx="674">
                  <c:v>41196</c:v>
                </c:pt>
                <c:pt idx="675">
                  <c:v>41199</c:v>
                </c:pt>
                <c:pt idx="676">
                  <c:v>41200</c:v>
                </c:pt>
                <c:pt idx="677">
                  <c:v>41202</c:v>
                </c:pt>
                <c:pt idx="678">
                  <c:v>41203</c:v>
                </c:pt>
                <c:pt idx="679">
                  <c:v>41204</c:v>
                </c:pt>
                <c:pt idx="680">
                  <c:v>41205</c:v>
                </c:pt>
                <c:pt idx="681">
                  <c:v>41206</c:v>
                </c:pt>
                <c:pt idx="682">
                  <c:v>41207</c:v>
                </c:pt>
                <c:pt idx="683">
                  <c:v>41208</c:v>
                </c:pt>
                <c:pt idx="684">
                  <c:v>41209</c:v>
                </c:pt>
                <c:pt idx="685">
                  <c:v>41212</c:v>
                </c:pt>
                <c:pt idx="686">
                  <c:v>41213</c:v>
                </c:pt>
                <c:pt idx="687">
                  <c:v>41214</c:v>
                </c:pt>
                <c:pt idx="688">
                  <c:v>41215</c:v>
                </c:pt>
                <c:pt idx="689">
                  <c:v>41216</c:v>
                </c:pt>
                <c:pt idx="690">
                  <c:v>41217</c:v>
                </c:pt>
                <c:pt idx="691">
                  <c:v>41221</c:v>
                </c:pt>
                <c:pt idx="692">
                  <c:v>41222</c:v>
                </c:pt>
                <c:pt idx="693">
                  <c:v>41223</c:v>
                </c:pt>
                <c:pt idx="694">
                  <c:v>41224</c:v>
                </c:pt>
                <c:pt idx="695">
                  <c:v>41228</c:v>
                </c:pt>
                <c:pt idx="696">
                  <c:v>41230</c:v>
                </c:pt>
                <c:pt idx="697">
                  <c:v>41231</c:v>
                </c:pt>
                <c:pt idx="698">
                  <c:v>41233</c:v>
                </c:pt>
                <c:pt idx="699">
                  <c:v>41235</c:v>
                </c:pt>
                <c:pt idx="700">
                  <c:v>41236</c:v>
                </c:pt>
                <c:pt idx="701">
                  <c:v>41237</c:v>
                </c:pt>
                <c:pt idx="702">
                  <c:v>41238</c:v>
                </c:pt>
                <c:pt idx="703">
                  <c:v>41240</c:v>
                </c:pt>
                <c:pt idx="704">
                  <c:v>41241</c:v>
                </c:pt>
                <c:pt idx="705">
                  <c:v>41244</c:v>
                </c:pt>
                <c:pt idx="706">
                  <c:v>41245</c:v>
                </c:pt>
                <c:pt idx="707">
                  <c:v>41246</c:v>
                </c:pt>
                <c:pt idx="708">
                  <c:v>41247</c:v>
                </c:pt>
                <c:pt idx="709">
                  <c:v>41248</c:v>
                </c:pt>
                <c:pt idx="710">
                  <c:v>41249</c:v>
                </c:pt>
                <c:pt idx="711">
                  <c:v>41250</c:v>
                </c:pt>
                <c:pt idx="712">
                  <c:v>41251</c:v>
                </c:pt>
                <c:pt idx="713">
                  <c:v>41252</c:v>
                </c:pt>
                <c:pt idx="714">
                  <c:v>41253</c:v>
                </c:pt>
                <c:pt idx="715">
                  <c:v>41254</c:v>
                </c:pt>
                <c:pt idx="716">
                  <c:v>41255</c:v>
                </c:pt>
                <c:pt idx="717">
                  <c:v>41256</c:v>
                </c:pt>
                <c:pt idx="718">
                  <c:v>41257</c:v>
                </c:pt>
                <c:pt idx="719">
                  <c:v>41260</c:v>
                </c:pt>
                <c:pt idx="720">
                  <c:v>41262</c:v>
                </c:pt>
                <c:pt idx="721">
                  <c:v>41264</c:v>
                </c:pt>
                <c:pt idx="722">
                  <c:v>41272</c:v>
                </c:pt>
                <c:pt idx="723">
                  <c:v>41273</c:v>
                </c:pt>
                <c:pt idx="724">
                  <c:v>41275</c:v>
                </c:pt>
                <c:pt idx="725">
                  <c:v>41276</c:v>
                </c:pt>
                <c:pt idx="726">
                  <c:v>41279</c:v>
                </c:pt>
                <c:pt idx="727">
                  <c:v>41280</c:v>
                </c:pt>
                <c:pt idx="728">
                  <c:v>41284</c:v>
                </c:pt>
                <c:pt idx="729">
                  <c:v>41285</c:v>
                </c:pt>
                <c:pt idx="730">
                  <c:v>41286</c:v>
                </c:pt>
                <c:pt idx="731">
                  <c:v>41287</c:v>
                </c:pt>
                <c:pt idx="732">
                  <c:v>41289</c:v>
                </c:pt>
                <c:pt idx="733">
                  <c:v>41290</c:v>
                </c:pt>
                <c:pt idx="734">
                  <c:v>41292</c:v>
                </c:pt>
                <c:pt idx="735">
                  <c:v>41293</c:v>
                </c:pt>
                <c:pt idx="736">
                  <c:v>41294</c:v>
                </c:pt>
                <c:pt idx="737">
                  <c:v>41295</c:v>
                </c:pt>
                <c:pt idx="738">
                  <c:v>41296</c:v>
                </c:pt>
                <c:pt idx="739">
                  <c:v>41300</c:v>
                </c:pt>
                <c:pt idx="740">
                  <c:v>41301</c:v>
                </c:pt>
                <c:pt idx="741">
                  <c:v>41302</c:v>
                </c:pt>
                <c:pt idx="742">
                  <c:v>41303</c:v>
                </c:pt>
                <c:pt idx="743">
                  <c:v>41304</c:v>
                </c:pt>
                <c:pt idx="744">
                  <c:v>41307</c:v>
                </c:pt>
                <c:pt idx="745">
                  <c:v>41308</c:v>
                </c:pt>
                <c:pt idx="746">
                  <c:v>41309</c:v>
                </c:pt>
                <c:pt idx="747">
                  <c:v>41312</c:v>
                </c:pt>
                <c:pt idx="748">
                  <c:v>41313</c:v>
                </c:pt>
                <c:pt idx="749">
                  <c:v>41314</c:v>
                </c:pt>
                <c:pt idx="750">
                  <c:v>41315</c:v>
                </c:pt>
                <c:pt idx="751">
                  <c:v>41316</c:v>
                </c:pt>
                <c:pt idx="752">
                  <c:v>41318</c:v>
                </c:pt>
                <c:pt idx="753">
                  <c:v>41320</c:v>
                </c:pt>
                <c:pt idx="754">
                  <c:v>41321</c:v>
                </c:pt>
                <c:pt idx="755">
                  <c:v>41322</c:v>
                </c:pt>
                <c:pt idx="756">
                  <c:v>41325</c:v>
                </c:pt>
                <c:pt idx="757">
                  <c:v>41327</c:v>
                </c:pt>
                <c:pt idx="758">
                  <c:v>41329</c:v>
                </c:pt>
                <c:pt idx="759">
                  <c:v>41332</c:v>
                </c:pt>
                <c:pt idx="760">
                  <c:v>41335</c:v>
                </c:pt>
                <c:pt idx="761">
                  <c:v>41336</c:v>
                </c:pt>
                <c:pt idx="762">
                  <c:v>41342</c:v>
                </c:pt>
                <c:pt idx="763">
                  <c:v>41343</c:v>
                </c:pt>
                <c:pt idx="764">
                  <c:v>41344</c:v>
                </c:pt>
                <c:pt idx="765">
                  <c:v>41346</c:v>
                </c:pt>
                <c:pt idx="766">
                  <c:v>41349</c:v>
                </c:pt>
                <c:pt idx="767">
                  <c:v>41351</c:v>
                </c:pt>
                <c:pt idx="768">
                  <c:v>41352</c:v>
                </c:pt>
                <c:pt idx="769">
                  <c:v>41353</c:v>
                </c:pt>
                <c:pt idx="770">
                  <c:v>41356</c:v>
                </c:pt>
                <c:pt idx="771">
                  <c:v>41357</c:v>
                </c:pt>
                <c:pt idx="772">
                  <c:v>41362</c:v>
                </c:pt>
                <c:pt idx="773">
                  <c:v>41363</c:v>
                </c:pt>
                <c:pt idx="774">
                  <c:v>41366</c:v>
                </c:pt>
                <c:pt idx="775">
                  <c:v>41370</c:v>
                </c:pt>
                <c:pt idx="776">
                  <c:v>41371</c:v>
                </c:pt>
                <c:pt idx="777">
                  <c:v>41374</c:v>
                </c:pt>
                <c:pt idx="778">
                  <c:v>41375</c:v>
                </c:pt>
                <c:pt idx="779">
                  <c:v>41376</c:v>
                </c:pt>
                <c:pt idx="780">
                  <c:v>41377</c:v>
                </c:pt>
                <c:pt idx="781">
                  <c:v>41378</c:v>
                </c:pt>
                <c:pt idx="782">
                  <c:v>41381</c:v>
                </c:pt>
                <c:pt idx="783">
                  <c:v>41383</c:v>
                </c:pt>
                <c:pt idx="784">
                  <c:v>41384</c:v>
                </c:pt>
                <c:pt idx="785">
                  <c:v>41385</c:v>
                </c:pt>
                <c:pt idx="786">
                  <c:v>41389</c:v>
                </c:pt>
                <c:pt idx="787">
                  <c:v>41391</c:v>
                </c:pt>
                <c:pt idx="788">
                  <c:v>41392</c:v>
                </c:pt>
                <c:pt idx="789">
                  <c:v>41393</c:v>
                </c:pt>
                <c:pt idx="790">
                  <c:v>41394</c:v>
                </c:pt>
                <c:pt idx="791">
                  <c:v>41396</c:v>
                </c:pt>
                <c:pt idx="792">
                  <c:v>41397</c:v>
                </c:pt>
                <c:pt idx="793">
                  <c:v>41398</c:v>
                </c:pt>
                <c:pt idx="794">
                  <c:v>41399</c:v>
                </c:pt>
                <c:pt idx="795">
                  <c:v>41400</c:v>
                </c:pt>
                <c:pt idx="796">
                  <c:v>41404</c:v>
                </c:pt>
                <c:pt idx="797">
                  <c:v>41406</c:v>
                </c:pt>
                <c:pt idx="798">
                  <c:v>41407</c:v>
                </c:pt>
                <c:pt idx="799">
                  <c:v>41413</c:v>
                </c:pt>
                <c:pt idx="800">
                  <c:v>41419</c:v>
                </c:pt>
                <c:pt idx="801">
                  <c:v>41421</c:v>
                </c:pt>
                <c:pt idx="802">
                  <c:v>41422</c:v>
                </c:pt>
                <c:pt idx="803">
                  <c:v>41423</c:v>
                </c:pt>
                <c:pt idx="804">
                  <c:v>41424</c:v>
                </c:pt>
                <c:pt idx="805">
                  <c:v>41425</c:v>
                </c:pt>
                <c:pt idx="806">
                  <c:v>41428</c:v>
                </c:pt>
                <c:pt idx="807">
                  <c:v>41429</c:v>
                </c:pt>
                <c:pt idx="808">
                  <c:v>41430</c:v>
                </c:pt>
                <c:pt idx="809">
                  <c:v>41431</c:v>
                </c:pt>
                <c:pt idx="810">
                  <c:v>41434</c:v>
                </c:pt>
                <c:pt idx="811">
                  <c:v>41435</c:v>
                </c:pt>
                <c:pt idx="812">
                  <c:v>41436</c:v>
                </c:pt>
                <c:pt idx="813">
                  <c:v>41439</c:v>
                </c:pt>
                <c:pt idx="814">
                  <c:v>41441</c:v>
                </c:pt>
                <c:pt idx="815">
                  <c:v>41442</c:v>
                </c:pt>
                <c:pt idx="816">
                  <c:v>41446</c:v>
                </c:pt>
                <c:pt idx="817">
                  <c:v>41448</c:v>
                </c:pt>
                <c:pt idx="818">
                  <c:v>41449</c:v>
                </c:pt>
                <c:pt idx="819">
                  <c:v>41451</c:v>
                </c:pt>
                <c:pt idx="820">
                  <c:v>41453</c:v>
                </c:pt>
                <c:pt idx="821">
                  <c:v>41454</c:v>
                </c:pt>
                <c:pt idx="822">
                  <c:v>41455</c:v>
                </c:pt>
                <c:pt idx="823">
                  <c:v>41456</c:v>
                </c:pt>
                <c:pt idx="824">
                  <c:v>41462</c:v>
                </c:pt>
                <c:pt idx="825">
                  <c:v>41463</c:v>
                </c:pt>
                <c:pt idx="826">
                  <c:v>41469</c:v>
                </c:pt>
                <c:pt idx="827">
                  <c:v>41475</c:v>
                </c:pt>
                <c:pt idx="828">
                  <c:v>41476</c:v>
                </c:pt>
                <c:pt idx="829">
                  <c:v>41480</c:v>
                </c:pt>
                <c:pt idx="830">
                  <c:v>41483</c:v>
                </c:pt>
                <c:pt idx="831">
                  <c:v>41485</c:v>
                </c:pt>
                <c:pt idx="832">
                  <c:v>41487</c:v>
                </c:pt>
                <c:pt idx="833">
                  <c:v>41490</c:v>
                </c:pt>
                <c:pt idx="834">
                  <c:v>41498</c:v>
                </c:pt>
                <c:pt idx="835">
                  <c:v>41499</c:v>
                </c:pt>
                <c:pt idx="836">
                  <c:v>41500</c:v>
                </c:pt>
                <c:pt idx="837">
                  <c:v>41501</c:v>
                </c:pt>
                <c:pt idx="838">
                  <c:v>41504</c:v>
                </c:pt>
                <c:pt idx="839">
                  <c:v>41505</c:v>
                </c:pt>
                <c:pt idx="840">
                  <c:v>41507</c:v>
                </c:pt>
                <c:pt idx="841">
                  <c:v>41508</c:v>
                </c:pt>
                <c:pt idx="842">
                  <c:v>41509</c:v>
                </c:pt>
                <c:pt idx="843">
                  <c:v>41510</c:v>
                </c:pt>
                <c:pt idx="844">
                  <c:v>41512</c:v>
                </c:pt>
                <c:pt idx="845">
                  <c:v>41513</c:v>
                </c:pt>
                <c:pt idx="846">
                  <c:v>41517</c:v>
                </c:pt>
                <c:pt idx="847">
                  <c:v>41520</c:v>
                </c:pt>
                <c:pt idx="848">
                  <c:v>41521</c:v>
                </c:pt>
                <c:pt idx="849">
                  <c:v>41522</c:v>
                </c:pt>
                <c:pt idx="850">
                  <c:v>41523</c:v>
                </c:pt>
                <c:pt idx="851">
                  <c:v>41525</c:v>
                </c:pt>
                <c:pt idx="852">
                  <c:v>41526</c:v>
                </c:pt>
                <c:pt idx="853">
                  <c:v>41527</c:v>
                </c:pt>
                <c:pt idx="854">
                  <c:v>41530</c:v>
                </c:pt>
                <c:pt idx="855">
                  <c:v>41533</c:v>
                </c:pt>
                <c:pt idx="856">
                  <c:v>41534</c:v>
                </c:pt>
                <c:pt idx="857">
                  <c:v>41535</c:v>
                </c:pt>
                <c:pt idx="858">
                  <c:v>41536</c:v>
                </c:pt>
                <c:pt idx="859">
                  <c:v>41537</c:v>
                </c:pt>
                <c:pt idx="860">
                  <c:v>41539</c:v>
                </c:pt>
                <c:pt idx="861">
                  <c:v>41540</c:v>
                </c:pt>
                <c:pt idx="862">
                  <c:v>41541</c:v>
                </c:pt>
                <c:pt idx="863">
                  <c:v>41543</c:v>
                </c:pt>
                <c:pt idx="864">
                  <c:v>41544</c:v>
                </c:pt>
                <c:pt idx="865">
                  <c:v>41546</c:v>
                </c:pt>
                <c:pt idx="866">
                  <c:v>41547</c:v>
                </c:pt>
                <c:pt idx="867">
                  <c:v>41549</c:v>
                </c:pt>
                <c:pt idx="868">
                  <c:v>41550</c:v>
                </c:pt>
                <c:pt idx="869">
                  <c:v>41553</c:v>
                </c:pt>
                <c:pt idx="870">
                  <c:v>41554</c:v>
                </c:pt>
                <c:pt idx="871">
                  <c:v>41555</c:v>
                </c:pt>
                <c:pt idx="872">
                  <c:v>41556</c:v>
                </c:pt>
                <c:pt idx="873">
                  <c:v>41557</c:v>
                </c:pt>
                <c:pt idx="874">
                  <c:v>41558</c:v>
                </c:pt>
                <c:pt idx="875">
                  <c:v>41560</c:v>
                </c:pt>
                <c:pt idx="876">
                  <c:v>41561</c:v>
                </c:pt>
                <c:pt idx="877">
                  <c:v>41562</c:v>
                </c:pt>
                <c:pt idx="878">
                  <c:v>41565</c:v>
                </c:pt>
                <c:pt idx="879">
                  <c:v>41566</c:v>
                </c:pt>
                <c:pt idx="880">
                  <c:v>41567</c:v>
                </c:pt>
                <c:pt idx="881">
                  <c:v>41568</c:v>
                </c:pt>
                <c:pt idx="882">
                  <c:v>41569</c:v>
                </c:pt>
                <c:pt idx="883">
                  <c:v>41570</c:v>
                </c:pt>
                <c:pt idx="884">
                  <c:v>41571</c:v>
                </c:pt>
                <c:pt idx="885">
                  <c:v>41572</c:v>
                </c:pt>
                <c:pt idx="886">
                  <c:v>41574</c:v>
                </c:pt>
                <c:pt idx="887">
                  <c:v>41577</c:v>
                </c:pt>
                <c:pt idx="888">
                  <c:v>41578</c:v>
                </c:pt>
                <c:pt idx="889">
                  <c:v>41581</c:v>
                </c:pt>
                <c:pt idx="890">
                  <c:v>41582</c:v>
                </c:pt>
                <c:pt idx="891">
                  <c:v>41584</c:v>
                </c:pt>
                <c:pt idx="892">
                  <c:v>41585</c:v>
                </c:pt>
                <c:pt idx="893">
                  <c:v>41586</c:v>
                </c:pt>
                <c:pt idx="894">
                  <c:v>41588</c:v>
                </c:pt>
                <c:pt idx="895">
                  <c:v>41591</c:v>
                </c:pt>
                <c:pt idx="896">
                  <c:v>41593</c:v>
                </c:pt>
                <c:pt idx="897">
                  <c:v>41594</c:v>
                </c:pt>
                <c:pt idx="898">
                  <c:v>41595</c:v>
                </c:pt>
                <c:pt idx="899">
                  <c:v>41597</c:v>
                </c:pt>
                <c:pt idx="900">
                  <c:v>41598</c:v>
                </c:pt>
                <c:pt idx="901">
                  <c:v>41600</c:v>
                </c:pt>
                <c:pt idx="902">
                  <c:v>41601</c:v>
                </c:pt>
                <c:pt idx="903">
                  <c:v>41602</c:v>
                </c:pt>
                <c:pt idx="904">
                  <c:v>41604</c:v>
                </c:pt>
                <c:pt idx="905">
                  <c:v>41605</c:v>
                </c:pt>
                <c:pt idx="906">
                  <c:v>41606</c:v>
                </c:pt>
                <c:pt idx="907">
                  <c:v>41607</c:v>
                </c:pt>
                <c:pt idx="908">
                  <c:v>41609</c:v>
                </c:pt>
                <c:pt idx="909">
                  <c:v>41610</c:v>
                </c:pt>
                <c:pt idx="910">
                  <c:v>41613</c:v>
                </c:pt>
                <c:pt idx="911">
                  <c:v>41614</c:v>
                </c:pt>
                <c:pt idx="912">
                  <c:v>41615</c:v>
                </c:pt>
                <c:pt idx="913">
                  <c:v>41616</c:v>
                </c:pt>
                <c:pt idx="914">
                  <c:v>41617</c:v>
                </c:pt>
                <c:pt idx="915">
                  <c:v>41618</c:v>
                </c:pt>
                <c:pt idx="916">
                  <c:v>41621</c:v>
                </c:pt>
                <c:pt idx="917">
                  <c:v>41623</c:v>
                </c:pt>
                <c:pt idx="918">
                  <c:v>41624</c:v>
                </c:pt>
                <c:pt idx="919">
                  <c:v>41628</c:v>
                </c:pt>
                <c:pt idx="920">
                  <c:v>41630</c:v>
                </c:pt>
                <c:pt idx="921">
                  <c:v>41631</c:v>
                </c:pt>
                <c:pt idx="922">
                  <c:v>41633</c:v>
                </c:pt>
                <c:pt idx="923">
                  <c:v>41636</c:v>
                </c:pt>
                <c:pt idx="924">
                  <c:v>41637</c:v>
                </c:pt>
                <c:pt idx="925">
                  <c:v>41643</c:v>
                </c:pt>
                <c:pt idx="926">
                  <c:v>41644</c:v>
                </c:pt>
                <c:pt idx="927">
                  <c:v>41645</c:v>
                </c:pt>
                <c:pt idx="928">
                  <c:v>41646</c:v>
                </c:pt>
                <c:pt idx="929">
                  <c:v>41648</c:v>
                </c:pt>
                <c:pt idx="930">
                  <c:v>41649</c:v>
                </c:pt>
                <c:pt idx="931">
                  <c:v>41650</c:v>
                </c:pt>
                <c:pt idx="932">
                  <c:v>41651</c:v>
                </c:pt>
                <c:pt idx="933">
                  <c:v>41653</c:v>
                </c:pt>
                <c:pt idx="934">
                  <c:v>41654</c:v>
                </c:pt>
                <c:pt idx="935">
                  <c:v>41655</c:v>
                </c:pt>
                <c:pt idx="936">
                  <c:v>41656</c:v>
                </c:pt>
                <c:pt idx="937">
                  <c:v>41657</c:v>
                </c:pt>
                <c:pt idx="938">
                  <c:v>41658</c:v>
                </c:pt>
                <c:pt idx="939">
                  <c:v>41660</c:v>
                </c:pt>
                <c:pt idx="940">
                  <c:v>41664</c:v>
                </c:pt>
                <c:pt idx="941">
                  <c:v>41665</c:v>
                </c:pt>
                <c:pt idx="942">
                  <c:v>41669</c:v>
                </c:pt>
                <c:pt idx="943">
                  <c:v>41671</c:v>
                </c:pt>
                <c:pt idx="944">
                  <c:v>41672</c:v>
                </c:pt>
                <c:pt idx="945">
                  <c:v>41673</c:v>
                </c:pt>
                <c:pt idx="946">
                  <c:v>41675</c:v>
                </c:pt>
                <c:pt idx="947">
                  <c:v>41676</c:v>
                </c:pt>
                <c:pt idx="948">
                  <c:v>41677</c:v>
                </c:pt>
                <c:pt idx="949">
                  <c:v>41678</c:v>
                </c:pt>
                <c:pt idx="950">
                  <c:v>41679</c:v>
                </c:pt>
                <c:pt idx="951">
                  <c:v>41683</c:v>
                </c:pt>
                <c:pt idx="952">
                  <c:v>41684</c:v>
                </c:pt>
                <c:pt idx="953">
                  <c:v>41685</c:v>
                </c:pt>
                <c:pt idx="954">
                  <c:v>41686</c:v>
                </c:pt>
                <c:pt idx="955">
                  <c:v>41689</c:v>
                </c:pt>
                <c:pt idx="956">
                  <c:v>41691</c:v>
                </c:pt>
                <c:pt idx="957">
                  <c:v>41692</c:v>
                </c:pt>
                <c:pt idx="958">
                  <c:v>41693</c:v>
                </c:pt>
                <c:pt idx="959">
                  <c:v>41695</c:v>
                </c:pt>
                <c:pt idx="960">
                  <c:v>41696</c:v>
                </c:pt>
                <c:pt idx="961">
                  <c:v>41698</c:v>
                </c:pt>
                <c:pt idx="962">
                  <c:v>41699</c:v>
                </c:pt>
                <c:pt idx="963">
                  <c:v>41700</c:v>
                </c:pt>
                <c:pt idx="964">
                  <c:v>41703</c:v>
                </c:pt>
                <c:pt idx="965">
                  <c:v>41704</c:v>
                </c:pt>
                <c:pt idx="966">
                  <c:v>41706</c:v>
                </c:pt>
                <c:pt idx="967">
                  <c:v>41707</c:v>
                </c:pt>
                <c:pt idx="968">
                  <c:v>41708</c:v>
                </c:pt>
                <c:pt idx="969">
                  <c:v>41710</c:v>
                </c:pt>
                <c:pt idx="970">
                  <c:v>41711</c:v>
                </c:pt>
                <c:pt idx="971">
                  <c:v>41714</c:v>
                </c:pt>
                <c:pt idx="972">
                  <c:v>41717</c:v>
                </c:pt>
                <c:pt idx="973">
                  <c:v>41720</c:v>
                </c:pt>
                <c:pt idx="974">
                  <c:v>41722</c:v>
                </c:pt>
                <c:pt idx="975">
                  <c:v>41725</c:v>
                </c:pt>
                <c:pt idx="976">
                  <c:v>41727</c:v>
                </c:pt>
                <c:pt idx="977">
                  <c:v>41728</c:v>
                </c:pt>
                <c:pt idx="978">
                  <c:v>41730</c:v>
                </c:pt>
                <c:pt idx="979">
                  <c:v>41734</c:v>
                </c:pt>
                <c:pt idx="980">
                  <c:v>41735</c:v>
                </c:pt>
                <c:pt idx="981">
                  <c:v>41737</c:v>
                </c:pt>
                <c:pt idx="982">
                  <c:v>41738</c:v>
                </c:pt>
                <c:pt idx="983">
                  <c:v>41741</c:v>
                </c:pt>
                <c:pt idx="984">
                  <c:v>41742</c:v>
                </c:pt>
                <c:pt idx="985">
                  <c:v>41745</c:v>
                </c:pt>
                <c:pt idx="986">
                  <c:v>41748</c:v>
                </c:pt>
                <c:pt idx="987">
                  <c:v>41749</c:v>
                </c:pt>
                <c:pt idx="988">
                  <c:v>41753</c:v>
                </c:pt>
                <c:pt idx="989">
                  <c:v>41754</c:v>
                </c:pt>
                <c:pt idx="990">
                  <c:v>41756</c:v>
                </c:pt>
                <c:pt idx="991">
                  <c:v>41759</c:v>
                </c:pt>
                <c:pt idx="992">
                  <c:v>41762</c:v>
                </c:pt>
                <c:pt idx="993">
                  <c:v>41763</c:v>
                </c:pt>
                <c:pt idx="994">
                  <c:v>41764</c:v>
                </c:pt>
                <c:pt idx="995">
                  <c:v>41770</c:v>
                </c:pt>
                <c:pt idx="996">
                  <c:v>41772</c:v>
                </c:pt>
                <c:pt idx="997">
                  <c:v>41774</c:v>
                </c:pt>
                <c:pt idx="998">
                  <c:v>41775</c:v>
                </c:pt>
                <c:pt idx="999">
                  <c:v>41777</c:v>
                </c:pt>
                <c:pt idx="1000">
                  <c:v>41778</c:v>
                </c:pt>
                <c:pt idx="1001">
                  <c:v>41779</c:v>
                </c:pt>
                <c:pt idx="1002">
                  <c:v>41781</c:v>
                </c:pt>
                <c:pt idx="1003">
                  <c:v>41784</c:v>
                </c:pt>
                <c:pt idx="1004">
                  <c:v>41788</c:v>
                </c:pt>
                <c:pt idx="1005">
                  <c:v>41790</c:v>
                </c:pt>
                <c:pt idx="1006">
                  <c:v>41791</c:v>
                </c:pt>
                <c:pt idx="1007">
                  <c:v>41792</c:v>
                </c:pt>
                <c:pt idx="1008">
                  <c:v>41793</c:v>
                </c:pt>
                <c:pt idx="1009">
                  <c:v>41794</c:v>
                </c:pt>
                <c:pt idx="1010">
                  <c:v>41795</c:v>
                </c:pt>
                <c:pt idx="1011">
                  <c:v>41798</c:v>
                </c:pt>
                <c:pt idx="1012">
                  <c:v>41802</c:v>
                </c:pt>
                <c:pt idx="1013">
                  <c:v>41804</c:v>
                </c:pt>
                <c:pt idx="1014">
                  <c:v>41805</c:v>
                </c:pt>
                <c:pt idx="1015">
                  <c:v>41806</c:v>
                </c:pt>
                <c:pt idx="1016">
                  <c:v>41807</c:v>
                </c:pt>
                <c:pt idx="1017">
                  <c:v>41808</c:v>
                </c:pt>
                <c:pt idx="1018">
                  <c:v>41809</c:v>
                </c:pt>
                <c:pt idx="1019">
                  <c:v>41810</c:v>
                </c:pt>
                <c:pt idx="1020">
                  <c:v>41812</c:v>
                </c:pt>
                <c:pt idx="1021">
                  <c:v>41815</c:v>
                </c:pt>
                <c:pt idx="1022">
                  <c:v>41817</c:v>
                </c:pt>
                <c:pt idx="1023">
                  <c:v>41818</c:v>
                </c:pt>
                <c:pt idx="1024">
                  <c:v>41820</c:v>
                </c:pt>
                <c:pt idx="1025">
                  <c:v>41823</c:v>
                </c:pt>
                <c:pt idx="1026">
                  <c:v>41826</c:v>
                </c:pt>
                <c:pt idx="1027">
                  <c:v>41827</c:v>
                </c:pt>
                <c:pt idx="1028">
                  <c:v>41828</c:v>
                </c:pt>
                <c:pt idx="1029">
                  <c:v>41830</c:v>
                </c:pt>
                <c:pt idx="1030">
                  <c:v>41831</c:v>
                </c:pt>
                <c:pt idx="1031">
                  <c:v>41832</c:v>
                </c:pt>
                <c:pt idx="1032">
                  <c:v>41837</c:v>
                </c:pt>
                <c:pt idx="1033">
                  <c:v>41839</c:v>
                </c:pt>
                <c:pt idx="1034">
                  <c:v>41840</c:v>
                </c:pt>
                <c:pt idx="1035">
                  <c:v>41846</c:v>
                </c:pt>
                <c:pt idx="1036">
                  <c:v>41847</c:v>
                </c:pt>
                <c:pt idx="1037">
                  <c:v>41851</c:v>
                </c:pt>
                <c:pt idx="1038">
                  <c:v>41852</c:v>
                </c:pt>
                <c:pt idx="1039">
                  <c:v>41854</c:v>
                </c:pt>
                <c:pt idx="1040">
                  <c:v>41855</c:v>
                </c:pt>
                <c:pt idx="1041">
                  <c:v>41861</c:v>
                </c:pt>
                <c:pt idx="1042">
                  <c:v>41863</c:v>
                </c:pt>
                <c:pt idx="1043">
                  <c:v>41864</c:v>
                </c:pt>
                <c:pt idx="1044">
                  <c:v>41867</c:v>
                </c:pt>
                <c:pt idx="1045">
                  <c:v>41868</c:v>
                </c:pt>
                <c:pt idx="1046">
                  <c:v>41869</c:v>
                </c:pt>
                <c:pt idx="1047">
                  <c:v>41870</c:v>
                </c:pt>
                <c:pt idx="1048">
                  <c:v>41872</c:v>
                </c:pt>
                <c:pt idx="1049">
                  <c:v>41874</c:v>
                </c:pt>
                <c:pt idx="1050">
                  <c:v>41875</c:v>
                </c:pt>
                <c:pt idx="1051">
                  <c:v>41878</c:v>
                </c:pt>
                <c:pt idx="1052">
                  <c:v>41879</c:v>
                </c:pt>
                <c:pt idx="1053">
                  <c:v>41883</c:v>
                </c:pt>
                <c:pt idx="1054">
                  <c:v>41887</c:v>
                </c:pt>
                <c:pt idx="1055">
                  <c:v>41889</c:v>
                </c:pt>
                <c:pt idx="1056">
                  <c:v>41890</c:v>
                </c:pt>
                <c:pt idx="1057">
                  <c:v>41893</c:v>
                </c:pt>
                <c:pt idx="1058">
                  <c:v>41894</c:v>
                </c:pt>
                <c:pt idx="1059">
                  <c:v>41898</c:v>
                </c:pt>
                <c:pt idx="1060">
                  <c:v>41903</c:v>
                </c:pt>
                <c:pt idx="1061">
                  <c:v>41904</c:v>
                </c:pt>
                <c:pt idx="1062">
                  <c:v>41906</c:v>
                </c:pt>
                <c:pt idx="1063">
                  <c:v>41908</c:v>
                </c:pt>
                <c:pt idx="1064">
                  <c:v>41910</c:v>
                </c:pt>
                <c:pt idx="1065">
                  <c:v>41911</c:v>
                </c:pt>
                <c:pt idx="1066">
                  <c:v>41912</c:v>
                </c:pt>
                <c:pt idx="1067">
                  <c:v>41913</c:v>
                </c:pt>
                <c:pt idx="1068">
                  <c:v>41915</c:v>
                </c:pt>
                <c:pt idx="1069">
                  <c:v>41917</c:v>
                </c:pt>
                <c:pt idx="1070">
                  <c:v>41918</c:v>
                </c:pt>
                <c:pt idx="1071">
                  <c:v>41919</c:v>
                </c:pt>
                <c:pt idx="1072">
                  <c:v>41922</c:v>
                </c:pt>
                <c:pt idx="1073">
                  <c:v>41925</c:v>
                </c:pt>
                <c:pt idx="1074">
                  <c:v>41926</c:v>
                </c:pt>
                <c:pt idx="1075">
                  <c:v>41927</c:v>
                </c:pt>
                <c:pt idx="1076">
                  <c:v>41928</c:v>
                </c:pt>
                <c:pt idx="1077">
                  <c:v>41929</c:v>
                </c:pt>
                <c:pt idx="1078">
                  <c:v>41930</c:v>
                </c:pt>
                <c:pt idx="1079">
                  <c:v>41931</c:v>
                </c:pt>
                <c:pt idx="1080">
                  <c:v>41934</c:v>
                </c:pt>
                <c:pt idx="1081">
                  <c:v>41935</c:v>
                </c:pt>
                <c:pt idx="1082">
                  <c:v>41936</c:v>
                </c:pt>
                <c:pt idx="1083">
                  <c:v>41938</c:v>
                </c:pt>
                <c:pt idx="1084">
                  <c:v>41939</c:v>
                </c:pt>
                <c:pt idx="1085">
                  <c:v>41941</c:v>
                </c:pt>
                <c:pt idx="1086">
                  <c:v>41945</c:v>
                </c:pt>
                <c:pt idx="1087">
                  <c:v>41947</c:v>
                </c:pt>
                <c:pt idx="1088">
                  <c:v>41949</c:v>
                </c:pt>
                <c:pt idx="1089">
                  <c:v>41952</c:v>
                </c:pt>
                <c:pt idx="1090">
                  <c:v>41954</c:v>
                </c:pt>
                <c:pt idx="1091">
                  <c:v>41955</c:v>
                </c:pt>
                <c:pt idx="1092">
                  <c:v>41958</c:v>
                </c:pt>
                <c:pt idx="1093">
                  <c:v>41959</c:v>
                </c:pt>
                <c:pt idx="1094">
                  <c:v>41963</c:v>
                </c:pt>
                <c:pt idx="1095">
                  <c:v>41964</c:v>
                </c:pt>
                <c:pt idx="1096">
                  <c:v>41966</c:v>
                </c:pt>
                <c:pt idx="1097">
                  <c:v>41969</c:v>
                </c:pt>
                <c:pt idx="1098">
                  <c:v>41971</c:v>
                </c:pt>
                <c:pt idx="1099">
                  <c:v>41972</c:v>
                </c:pt>
                <c:pt idx="1100">
                  <c:v>41973</c:v>
                </c:pt>
                <c:pt idx="1101">
                  <c:v>41975</c:v>
                </c:pt>
                <c:pt idx="1102">
                  <c:v>41976</c:v>
                </c:pt>
                <c:pt idx="1103">
                  <c:v>41979</c:v>
                </c:pt>
                <c:pt idx="1104">
                  <c:v>41980</c:v>
                </c:pt>
                <c:pt idx="1105">
                  <c:v>41985</c:v>
                </c:pt>
                <c:pt idx="1106">
                  <c:v>41986</c:v>
                </c:pt>
                <c:pt idx="1107">
                  <c:v>41987</c:v>
                </c:pt>
                <c:pt idx="1108">
                  <c:v>41990</c:v>
                </c:pt>
                <c:pt idx="1109">
                  <c:v>41991</c:v>
                </c:pt>
                <c:pt idx="1110">
                  <c:v>41992</c:v>
                </c:pt>
                <c:pt idx="1111">
                  <c:v>41993</c:v>
                </c:pt>
                <c:pt idx="1112">
                  <c:v>41994</c:v>
                </c:pt>
                <c:pt idx="1113">
                  <c:v>41997</c:v>
                </c:pt>
                <c:pt idx="1114">
                  <c:v>42000</c:v>
                </c:pt>
                <c:pt idx="1115">
                  <c:v>42001</c:v>
                </c:pt>
                <c:pt idx="1116">
                  <c:v>42002</c:v>
                </c:pt>
                <c:pt idx="1117">
                  <c:v>42007</c:v>
                </c:pt>
                <c:pt idx="1118">
                  <c:v>42009</c:v>
                </c:pt>
                <c:pt idx="1119">
                  <c:v>42010</c:v>
                </c:pt>
                <c:pt idx="1120">
                  <c:v>42011</c:v>
                </c:pt>
                <c:pt idx="1121">
                  <c:v>42013</c:v>
                </c:pt>
                <c:pt idx="1122">
                  <c:v>42014</c:v>
                </c:pt>
                <c:pt idx="1123">
                  <c:v>42015</c:v>
                </c:pt>
                <c:pt idx="1124">
                  <c:v>42019</c:v>
                </c:pt>
                <c:pt idx="1125">
                  <c:v>42021</c:v>
                </c:pt>
                <c:pt idx="1126">
                  <c:v>42022</c:v>
                </c:pt>
                <c:pt idx="1127">
                  <c:v>42026</c:v>
                </c:pt>
                <c:pt idx="1128">
                  <c:v>42028</c:v>
                </c:pt>
                <c:pt idx="1129">
                  <c:v>42029</c:v>
                </c:pt>
                <c:pt idx="1130">
                  <c:v>42033</c:v>
                </c:pt>
                <c:pt idx="1131">
                  <c:v>42034</c:v>
                </c:pt>
                <c:pt idx="1132">
                  <c:v>42035</c:v>
                </c:pt>
                <c:pt idx="1133">
                  <c:v>42036</c:v>
                </c:pt>
                <c:pt idx="1134">
                  <c:v>42041</c:v>
                </c:pt>
                <c:pt idx="1135">
                  <c:v>42042</c:v>
                </c:pt>
                <c:pt idx="1136">
                  <c:v>42044</c:v>
                </c:pt>
                <c:pt idx="1137">
                  <c:v>42048</c:v>
                </c:pt>
                <c:pt idx="1138">
                  <c:v>42049</c:v>
                </c:pt>
                <c:pt idx="1139">
                  <c:v>42050</c:v>
                </c:pt>
                <c:pt idx="1140">
                  <c:v>42053</c:v>
                </c:pt>
                <c:pt idx="1141">
                  <c:v>42056</c:v>
                </c:pt>
                <c:pt idx="1142">
                  <c:v>42057</c:v>
                </c:pt>
                <c:pt idx="1143">
                  <c:v>42062</c:v>
                </c:pt>
                <c:pt idx="1144">
                  <c:v>42063</c:v>
                </c:pt>
                <c:pt idx="1145">
                  <c:v>42064</c:v>
                </c:pt>
                <c:pt idx="1146">
                  <c:v>42065</c:v>
                </c:pt>
                <c:pt idx="1147">
                  <c:v>42070</c:v>
                </c:pt>
                <c:pt idx="1148">
                  <c:v>42071</c:v>
                </c:pt>
                <c:pt idx="1149">
                  <c:v>42077</c:v>
                </c:pt>
                <c:pt idx="1150">
                  <c:v>42078</c:v>
                </c:pt>
                <c:pt idx="1151">
                  <c:v>42083</c:v>
                </c:pt>
                <c:pt idx="1152">
                  <c:v>42084</c:v>
                </c:pt>
                <c:pt idx="1153">
                  <c:v>42085</c:v>
                </c:pt>
                <c:pt idx="1154">
                  <c:v>42089</c:v>
                </c:pt>
                <c:pt idx="1155">
                  <c:v>42091</c:v>
                </c:pt>
                <c:pt idx="1156">
                  <c:v>42092</c:v>
                </c:pt>
                <c:pt idx="1157">
                  <c:v>42093</c:v>
                </c:pt>
                <c:pt idx="1158">
                  <c:v>42094</c:v>
                </c:pt>
                <c:pt idx="1159">
                  <c:v>42095</c:v>
                </c:pt>
                <c:pt idx="1160">
                  <c:v>42096</c:v>
                </c:pt>
                <c:pt idx="1161">
                  <c:v>42098</c:v>
                </c:pt>
                <c:pt idx="1162">
                  <c:v>42099</c:v>
                </c:pt>
                <c:pt idx="1163">
                  <c:v>42103</c:v>
                </c:pt>
                <c:pt idx="1164">
                  <c:v>42105</c:v>
                </c:pt>
                <c:pt idx="1165">
                  <c:v>42106</c:v>
                </c:pt>
                <c:pt idx="1166">
                  <c:v>42108</c:v>
                </c:pt>
                <c:pt idx="1167">
                  <c:v>42113</c:v>
                </c:pt>
                <c:pt idx="1168">
                  <c:v>42117</c:v>
                </c:pt>
                <c:pt idx="1169">
                  <c:v>42120</c:v>
                </c:pt>
                <c:pt idx="1170">
                  <c:v>42123</c:v>
                </c:pt>
                <c:pt idx="1171">
                  <c:v>42127</c:v>
                </c:pt>
                <c:pt idx="1172">
                  <c:v>42130</c:v>
                </c:pt>
                <c:pt idx="1173">
                  <c:v>42131</c:v>
                </c:pt>
                <c:pt idx="1174">
                  <c:v>42133</c:v>
                </c:pt>
                <c:pt idx="1175">
                  <c:v>42134</c:v>
                </c:pt>
                <c:pt idx="1176">
                  <c:v>42136</c:v>
                </c:pt>
                <c:pt idx="1177">
                  <c:v>42137</c:v>
                </c:pt>
                <c:pt idx="1178">
                  <c:v>42138</c:v>
                </c:pt>
                <c:pt idx="1179">
                  <c:v>42141</c:v>
                </c:pt>
                <c:pt idx="1180">
                  <c:v>42142</c:v>
                </c:pt>
                <c:pt idx="1181">
                  <c:v>42144</c:v>
                </c:pt>
                <c:pt idx="1182">
                  <c:v>42147</c:v>
                </c:pt>
                <c:pt idx="1183">
                  <c:v>42148</c:v>
                </c:pt>
                <c:pt idx="1184">
                  <c:v>42150</c:v>
                </c:pt>
                <c:pt idx="1185">
                  <c:v>42151</c:v>
                </c:pt>
                <c:pt idx="1186">
                  <c:v>42152</c:v>
                </c:pt>
                <c:pt idx="1187">
                  <c:v>42153</c:v>
                </c:pt>
                <c:pt idx="1188">
                  <c:v>42155</c:v>
                </c:pt>
                <c:pt idx="1189">
                  <c:v>42162</c:v>
                </c:pt>
                <c:pt idx="1190">
                  <c:v>42172</c:v>
                </c:pt>
                <c:pt idx="1191">
                  <c:v>42174</c:v>
                </c:pt>
                <c:pt idx="1192">
                  <c:v>42176</c:v>
                </c:pt>
                <c:pt idx="1193">
                  <c:v>42177</c:v>
                </c:pt>
                <c:pt idx="1194">
                  <c:v>42183</c:v>
                </c:pt>
                <c:pt idx="1195">
                  <c:v>42185</c:v>
                </c:pt>
                <c:pt idx="1196">
                  <c:v>42190</c:v>
                </c:pt>
                <c:pt idx="1197">
                  <c:v>42194</c:v>
                </c:pt>
                <c:pt idx="1198">
                  <c:v>42195</c:v>
                </c:pt>
                <c:pt idx="1199">
                  <c:v>42196</c:v>
                </c:pt>
                <c:pt idx="1200">
                  <c:v>42197</c:v>
                </c:pt>
                <c:pt idx="1201">
                  <c:v>42198</c:v>
                </c:pt>
                <c:pt idx="1202">
                  <c:v>42199</c:v>
                </c:pt>
                <c:pt idx="1203">
                  <c:v>42205</c:v>
                </c:pt>
                <c:pt idx="1204">
                  <c:v>42209</c:v>
                </c:pt>
                <c:pt idx="1205">
                  <c:v>42211</c:v>
                </c:pt>
                <c:pt idx="1206">
                  <c:v>42212</c:v>
                </c:pt>
                <c:pt idx="1207">
                  <c:v>42215</c:v>
                </c:pt>
                <c:pt idx="1208">
                  <c:v>42217</c:v>
                </c:pt>
                <c:pt idx="1209">
                  <c:v>42218</c:v>
                </c:pt>
                <c:pt idx="1210">
                  <c:v>42222</c:v>
                </c:pt>
                <c:pt idx="1211">
                  <c:v>42223</c:v>
                </c:pt>
                <c:pt idx="1212">
                  <c:v>42225</c:v>
                </c:pt>
                <c:pt idx="1213">
                  <c:v>42229</c:v>
                </c:pt>
                <c:pt idx="1214">
                  <c:v>42230</c:v>
                </c:pt>
                <c:pt idx="1215">
                  <c:v>42231</c:v>
                </c:pt>
                <c:pt idx="1216">
                  <c:v>42233</c:v>
                </c:pt>
                <c:pt idx="1217">
                  <c:v>42234</c:v>
                </c:pt>
                <c:pt idx="1218">
                  <c:v>42238</c:v>
                </c:pt>
                <c:pt idx="1219">
                  <c:v>42239</c:v>
                </c:pt>
                <c:pt idx="1220">
                  <c:v>42240</c:v>
                </c:pt>
                <c:pt idx="1221">
                  <c:v>42241</c:v>
                </c:pt>
                <c:pt idx="1222">
                  <c:v>42242</c:v>
                </c:pt>
                <c:pt idx="1223">
                  <c:v>42243</c:v>
                </c:pt>
                <c:pt idx="1224">
                  <c:v>42247</c:v>
                </c:pt>
                <c:pt idx="1225">
                  <c:v>42249</c:v>
                </c:pt>
                <c:pt idx="1226">
                  <c:v>42250</c:v>
                </c:pt>
                <c:pt idx="1227">
                  <c:v>42253</c:v>
                </c:pt>
                <c:pt idx="1228">
                  <c:v>42254</c:v>
                </c:pt>
                <c:pt idx="1229">
                  <c:v>42255</c:v>
                </c:pt>
                <c:pt idx="1230">
                  <c:v>42256</c:v>
                </c:pt>
                <c:pt idx="1231">
                  <c:v>42257</c:v>
                </c:pt>
                <c:pt idx="1232">
                  <c:v>42258</c:v>
                </c:pt>
                <c:pt idx="1233">
                  <c:v>42260</c:v>
                </c:pt>
                <c:pt idx="1234">
                  <c:v>42265</c:v>
                </c:pt>
                <c:pt idx="1235">
                  <c:v>42266</c:v>
                </c:pt>
                <c:pt idx="1236">
                  <c:v>42267</c:v>
                </c:pt>
                <c:pt idx="1237">
                  <c:v>42269</c:v>
                </c:pt>
                <c:pt idx="1238">
                  <c:v>42272</c:v>
                </c:pt>
                <c:pt idx="1239">
                  <c:v>42274</c:v>
                </c:pt>
                <c:pt idx="1240">
                  <c:v>42278</c:v>
                </c:pt>
                <c:pt idx="1241">
                  <c:v>42281</c:v>
                </c:pt>
                <c:pt idx="1242">
                  <c:v>42282</c:v>
                </c:pt>
                <c:pt idx="1243">
                  <c:v>42284</c:v>
                </c:pt>
                <c:pt idx="1244">
                  <c:v>42285</c:v>
                </c:pt>
                <c:pt idx="1245">
                  <c:v>42286</c:v>
                </c:pt>
                <c:pt idx="1246">
                  <c:v>42288</c:v>
                </c:pt>
                <c:pt idx="1247">
                  <c:v>42290</c:v>
                </c:pt>
                <c:pt idx="1248">
                  <c:v>42291</c:v>
                </c:pt>
                <c:pt idx="1249">
                  <c:v>42292</c:v>
                </c:pt>
                <c:pt idx="1250">
                  <c:v>42293</c:v>
                </c:pt>
                <c:pt idx="1251">
                  <c:v>42295</c:v>
                </c:pt>
                <c:pt idx="1252">
                  <c:v>42298</c:v>
                </c:pt>
                <c:pt idx="1253">
                  <c:v>42299</c:v>
                </c:pt>
                <c:pt idx="1254">
                  <c:v>42300</c:v>
                </c:pt>
                <c:pt idx="1255">
                  <c:v>42302</c:v>
                </c:pt>
                <c:pt idx="1256">
                  <c:v>42303</c:v>
                </c:pt>
                <c:pt idx="1257">
                  <c:v>42304</c:v>
                </c:pt>
                <c:pt idx="1258">
                  <c:v>42307</c:v>
                </c:pt>
                <c:pt idx="1259">
                  <c:v>42308</c:v>
                </c:pt>
                <c:pt idx="1260">
                  <c:v>42312</c:v>
                </c:pt>
                <c:pt idx="1261">
                  <c:v>42316</c:v>
                </c:pt>
                <c:pt idx="1262">
                  <c:v>42320</c:v>
                </c:pt>
                <c:pt idx="1263">
                  <c:v>42324</c:v>
                </c:pt>
                <c:pt idx="1264">
                  <c:v>42328</c:v>
                </c:pt>
                <c:pt idx="1265">
                  <c:v>42330</c:v>
                </c:pt>
                <c:pt idx="1266">
                  <c:v>42331</c:v>
                </c:pt>
                <c:pt idx="1267">
                  <c:v>42335</c:v>
                </c:pt>
                <c:pt idx="1268">
                  <c:v>42336</c:v>
                </c:pt>
                <c:pt idx="1269">
                  <c:v>42337</c:v>
                </c:pt>
                <c:pt idx="1270">
                  <c:v>42338</c:v>
                </c:pt>
                <c:pt idx="1271">
                  <c:v>42339</c:v>
                </c:pt>
                <c:pt idx="1272">
                  <c:v>42344</c:v>
                </c:pt>
                <c:pt idx="1273">
                  <c:v>42345</c:v>
                </c:pt>
                <c:pt idx="1274">
                  <c:v>42348</c:v>
                </c:pt>
                <c:pt idx="1275">
                  <c:v>42349</c:v>
                </c:pt>
                <c:pt idx="1276">
                  <c:v>42351</c:v>
                </c:pt>
                <c:pt idx="1277">
                  <c:v>42355</c:v>
                </c:pt>
                <c:pt idx="1278">
                  <c:v>42356</c:v>
                </c:pt>
                <c:pt idx="1279">
                  <c:v>42358</c:v>
                </c:pt>
                <c:pt idx="1280">
                  <c:v>42359</c:v>
                </c:pt>
                <c:pt idx="1281">
                  <c:v>42364</c:v>
                </c:pt>
                <c:pt idx="1282">
                  <c:v>42365</c:v>
                </c:pt>
                <c:pt idx="1283">
                  <c:v>42368</c:v>
                </c:pt>
                <c:pt idx="1284">
                  <c:v>42371</c:v>
                </c:pt>
                <c:pt idx="1285">
                  <c:v>42372</c:v>
                </c:pt>
                <c:pt idx="1286">
                  <c:v>42377</c:v>
                </c:pt>
                <c:pt idx="1287">
                  <c:v>42378</c:v>
                </c:pt>
                <c:pt idx="1288">
                  <c:v>42379</c:v>
                </c:pt>
                <c:pt idx="1289">
                  <c:v>42386</c:v>
                </c:pt>
                <c:pt idx="1290">
                  <c:v>42388</c:v>
                </c:pt>
                <c:pt idx="1291">
                  <c:v>42390</c:v>
                </c:pt>
                <c:pt idx="1292">
                  <c:v>42391</c:v>
                </c:pt>
                <c:pt idx="1293">
                  <c:v>42393</c:v>
                </c:pt>
                <c:pt idx="1294">
                  <c:v>42394</c:v>
                </c:pt>
                <c:pt idx="1295">
                  <c:v>42395</c:v>
                </c:pt>
                <c:pt idx="1296">
                  <c:v>42398</c:v>
                </c:pt>
                <c:pt idx="1297">
                  <c:v>42399</c:v>
                </c:pt>
                <c:pt idx="1298">
                  <c:v>42400</c:v>
                </c:pt>
                <c:pt idx="1299">
                  <c:v>42403</c:v>
                </c:pt>
                <c:pt idx="1300">
                  <c:v>42406</c:v>
                </c:pt>
                <c:pt idx="1301">
                  <c:v>42407</c:v>
                </c:pt>
                <c:pt idx="1302">
                  <c:v>42410</c:v>
                </c:pt>
                <c:pt idx="1303">
                  <c:v>42412</c:v>
                </c:pt>
                <c:pt idx="1304">
                  <c:v>42413</c:v>
                </c:pt>
                <c:pt idx="1305">
                  <c:v>42414</c:v>
                </c:pt>
                <c:pt idx="1306">
                  <c:v>42420</c:v>
                </c:pt>
                <c:pt idx="1307">
                  <c:v>42421</c:v>
                </c:pt>
                <c:pt idx="1308">
                  <c:v>42426</c:v>
                </c:pt>
                <c:pt idx="1309">
                  <c:v>42427</c:v>
                </c:pt>
                <c:pt idx="1310">
                  <c:v>42428</c:v>
                </c:pt>
                <c:pt idx="1311">
                  <c:v>42429</c:v>
                </c:pt>
                <c:pt idx="1312">
                  <c:v>42430</c:v>
                </c:pt>
                <c:pt idx="1313">
                  <c:v>42432</c:v>
                </c:pt>
                <c:pt idx="1314">
                  <c:v>42433</c:v>
                </c:pt>
                <c:pt idx="1315">
                  <c:v>42435</c:v>
                </c:pt>
                <c:pt idx="1316">
                  <c:v>42438</c:v>
                </c:pt>
                <c:pt idx="1317">
                  <c:v>42439</c:v>
                </c:pt>
                <c:pt idx="1318">
                  <c:v>42441</c:v>
                </c:pt>
                <c:pt idx="1319">
                  <c:v>42442</c:v>
                </c:pt>
                <c:pt idx="1320">
                  <c:v>42448</c:v>
                </c:pt>
                <c:pt idx="1321">
                  <c:v>42449</c:v>
                </c:pt>
                <c:pt idx="1322">
                  <c:v>42453</c:v>
                </c:pt>
                <c:pt idx="1323">
                  <c:v>42455</c:v>
                </c:pt>
                <c:pt idx="1324">
                  <c:v>42456</c:v>
                </c:pt>
                <c:pt idx="1325">
                  <c:v>42460</c:v>
                </c:pt>
                <c:pt idx="1326">
                  <c:v>42461</c:v>
                </c:pt>
                <c:pt idx="1327">
                  <c:v>42462</c:v>
                </c:pt>
                <c:pt idx="1328">
                  <c:v>42463</c:v>
                </c:pt>
                <c:pt idx="1329">
                  <c:v>42465</c:v>
                </c:pt>
                <c:pt idx="1330">
                  <c:v>42467</c:v>
                </c:pt>
                <c:pt idx="1331">
                  <c:v>42469</c:v>
                </c:pt>
                <c:pt idx="1332">
                  <c:v>42470</c:v>
                </c:pt>
                <c:pt idx="1333">
                  <c:v>42473</c:v>
                </c:pt>
                <c:pt idx="1334">
                  <c:v>42474</c:v>
                </c:pt>
                <c:pt idx="1335">
                  <c:v>42475</c:v>
                </c:pt>
                <c:pt idx="1336">
                  <c:v>42476</c:v>
                </c:pt>
                <c:pt idx="1337">
                  <c:v>42477</c:v>
                </c:pt>
                <c:pt idx="1338">
                  <c:v>42479</c:v>
                </c:pt>
                <c:pt idx="1339">
                  <c:v>39854</c:v>
                </c:pt>
                <c:pt idx="1340">
                  <c:v>39856</c:v>
                </c:pt>
                <c:pt idx="1341">
                  <c:v>39857</c:v>
                </c:pt>
                <c:pt idx="1342">
                  <c:v>39858</c:v>
                </c:pt>
                <c:pt idx="1343">
                  <c:v>39861</c:v>
                </c:pt>
                <c:pt idx="1344">
                  <c:v>39862</c:v>
                </c:pt>
                <c:pt idx="1345">
                  <c:v>39863</c:v>
                </c:pt>
                <c:pt idx="1346">
                  <c:v>39868</c:v>
                </c:pt>
                <c:pt idx="1347">
                  <c:v>39869</c:v>
                </c:pt>
                <c:pt idx="1348">
                  <c:v>39870</c:v>
                </c:pt>
                <c:pt idx="1349">
                  <c:v>39871</c:v>
                </c:pt>
                <c:pt idx="1350">
                  <c:v>39874</c:v>
                </c:pt>
                <c:pt idx="1351">
                  <c:v>39875</c:v>
                </c:pt>
                <c:pt idx="1352">
                  <c:v>39876</c:v>
                </c:pt>
                <c:pt idx="1353">
                  <c:v>39877</c:v>
                </c:pt>
                <c:pt idx="1354">
                  <c:v>39878</c:v>
                </c:pt>
                <c:pt idx="1355">
                  <c:v>39881</c:v>
                </c:pt>
                <c:pt idx="1356">
                  <c:v>39882</c:v>
                </c:pt>
                <c:pt idx="1357">
                  <c:v>39885</c:v>
                </c:pt>
                <c:pt idx="1358">
                  <c:v>39888</c:v>
                </c:pt>
                <c:pt idx="1359">
                  <c:v>39889</c:v>
                </c:pt>
                <c:pt idx="1360">
                  <c:v>39890</c:v>
                </c:pt>
                <c:pt idx="1361">
                  <c:v>39891</c:v>
                </c:pt>
                <c:pt idx="1362">
                  <c:v>39898</c:v>
                </c:pt>
                <c:pt idx="1363">
                  <c:v>39899</c:v>
                </c:pt>
                <c:pt idx="1364">
                  <c:v>39902</c:v>
                </c:pt>
                <c:pt idx="1365">
                  <c:v>39903</c:v>
                </c:pt>
                <c:pt idx="1366">
                  <c:v>39904</c:v>
                </c:pt>
                <c:pt idx="1367">
                  <c:v>39905</c:v>
                </c:pt>
                <c:pt idx="1368">
                  <c:v>39906</c:v>
                </c:pt>
                <c:pt idx="1369">
                  <c:v>39909</c:v>
                </c:pt>
                <c:pt idx="1370">
                  <c:v>39910</c:v>
                </c:pt>
                <c:pt idx="1371">
                  <c:v>39911</c:v>
                </c:pt>
                <c:pt idx="1372">
                  <c:v>39912</c:v>
                </c:pt>
                <c:pt idx="1373">
                  <c:v>39915</c:v>
                </c:pt>
                <c:pt idx="1374">
                  <c:v>39916</c:v>
                </c:pt>
                <c:pt idx="1375">
                  <c:v>39918</c:v>
                </c:pt>
                <c:pt idx="1376">
                  <c:v>39920</c:v>
                </c:pt>
                <c:pt idx="1377">
                  <c:v>39924</c:v>
                </c:pt>
                <c:pt idx="1378">
                  <c:v>39925</c:v>
                </c:pt>
                <c:pt idx="1379">
                  <c:v>39926</c:v>
                </c:pt>
                <c:pt idx="1380">
                  <c:v>39927</c:v>
                </c:pt>
                <c:pt idx="1381">
                  <c:v>39928</c:v>
                </c:pt>
                <c:pt idx="1382">
                  <c:v>39932</c:v>
                </c:pt>
                <c:pt idx="1383">
                  <c:v>39933</c:v>
                </c:pt>
                <c:pt idx="1384">
                  <c:v>39934</c:v>
                </c:pt>
                <c:pt idx="1385">
                  <c:v>39935</c:v>
                </c:pt>
                <c:pt idx="1386">
                  <c:v>39938</c:v>
                </c:pt>
                <c:pt idx="1387">
                  <c:v>39939</c:v>
                </c:pt>
                <c:pt idx="1388">
                  <c:v>39940</c:v>
                </c:pt>
                <c:pt idx="1389">
                  <c:v>39941</c:v>
                </c:pt>
                <c:pt idx="1390">
                  <c:v>39945</c:v>
                </c:pt>
                <c:pt idx="1391">
                  <c:v>39948</c:v>
                </c:pt>
                <c:pt idx="1392">
                  <c:v>39949</c:v>
                </c:pt>
                <c:pt idx="1393">
                  <c:v>39950</c:v>
                </c:pt>
                <c:pt idx="1394">
                  <c:v>39951</c:v>
                </c:pt>
                <c:pt idx="1395">
                  <c:v>39952</c:v>
                </c:pt>
                <c:pt idx="1396">
                  <c:v>39956</c:v>
                </c:pt>
                <c:pt idx="1397">
                  <c:v>39958</c:v>
                </c:pt>
                <c:pt idx="1398">
                  <c:v>39960</c:v>
                </c:pt>
                <c:pt idx="1399">
                  <c:v>39961</c:v>
                </c:pt>
                <c:pt idx="1400">
                  <c:v>39965</c:v>
                </c:pt>
                <c:pt idx="1401">
                  <c:v>39966</c:v>
                </c:pt>
                <c:pt idx="1402">
                  <c:v>39967</c:v>
                </c:pt>
                <c:pt idx="1403">
                  <c:v>39969</c:v>
                </c:pt>
                <c:pt idx="1404">
                  <c:v>39970</c:v>
                </c:pt>
                <c:pt idx="1405">
                  <c:v>39972</c:v>
                </c:pt>
                <c:pt idx="1406">
                  <c:v>39975</c:v>
                </c:pt>
                <c:pt idx="1407">
                  <c:v>39977</c:v>
                </c:pt>
                <c:pt idx="1408">
                  <c:v>39981</c:v>
                </c:pt>
                <c:pt idx="1409">
                  <c:v>39982</c:v>
                </c:pt>
                <c:pt idx="1410">
                  <c:v>39984</c:v>
                </c:pt>
                <c:pt idx="1411">
                  <c:v>39986</c:v>
                </c:pt>
                <c:pt idx="1412">
                  <c:v>39991</c:v>
                </c:pt>
                <c:pt idx="1413">
                  <c:v>39993</c:v>
                </c:pt>
                <c:pt idx="1414">
                  <c:v>39995</c:v>
                </c:pt>
                <c:pt idx="1415">
                  <c:v>39998</c:v>
                </c:pt>
                <c:pt idx="1416">
                  <c:v>39999</c:v>
                </c:pt>
                <c:pt idx="1417">
                  <c:v>40003</c:v>
                </c:pt>
                <c:pt idx="1418">
                  <c:v>40005</c:v>
                </c:pt>
                <c:pt idx="1419">
                  <c:v>40007</c:v>
                </c:pt>
                <c:pt idx="1420">
                  <c:v>40008</c:v>
                </c:pt>
                <c:pt idx="1421">
                  <c:v>40009</c:v>
                </c:pt>
                <c:pt idx="1422">
                  <c:v>40012</c:v>
                </c:pt>
                <c:pt idx="1423">
                  <c:v>40013</c:v>
                </c:pt>
                <c:pt idx="1424">
                  <c:v>40015</c:v>
                </c:pt>
                <c:pt idx="1425">
                  <c:v>40016</c:v>
                </c:pt>
                <c:pt idx="1426">
                  <c:v>40017</c:v>
                </c:pt>
                <c:pt idx="1427">
                  <c:v>40019</c:v>
                </c:pt>
                <c:pt idx="1428">
                  <c:v>40023</c:v>
                </c:pt>
                <c:pt idx="1429">
                  <c:v>40036</c:v>
                </c:pt>
                <c:pt idx="1430">
                  <c:v>40037</c:v>
                </c:pt>
                <c:pt idx="1431">
                  <c:v>40039</c:v>
                </c:pt>
                <c:pt idx="1432">
                  <c:v>40042</c:v>
                </c:pt>
                <c:pt idx="1433">
                  <c:v>40045</c:v>
                </c:pt>
                <c:pt idx="1434">
                  <c:v>40046</c:v>
                </c:pt>
                <c:pt idx="1435">
                  <c:v>40047</c:v>
                </c:pt>
                <c:pt idx="1436">
                  <c:v>40049</c:v>
                </c:pt>
                <c:pt idx="1437">
                  <c:v>40051</c:v>
                </c:pt>
                <c:pt idx="1438">
                  <c:v>40054</c:v>
                </c:pt>
                <c:pt idx="1439">
                  <c:v>40061</c:v>
                </c:pt>
                <c:pt idx="1440">
                  <c:v>40063</c:v>
                </c:pt>
                <c:pt idx="1441">
                  <c:v>40064</c:v>
                </c:pt>
                <c:pt idx="1442">
                  <c:v>40067</c:v>
                </c:pt>
                <c:pt idx="1443">
                  <c:v>40068</c:v>
                </c:pt>
                <c:pt idx="1444">
                  <c:v>40072</c:v>
                </c:pt>
                <c:pt idx="1445">
                  <c:v>40073</c:v>
                </c:pt>
                <c:pt idx="1446">
                  <c:v>40074</c:v>
                </c:pt>
                <c:pt idx="1447">
                  <c:v>40075</c:v>
                </c:pt>
                <c:pt idx="1448">
                  <c:v>40077</c:v>
                </c:pt>
                <c:pt idx="1449">
                  <c:v>40078</c:v>
                </c:pt>
                <c:pt idx="1450">
                  <c:v>40079</c:v>
                </c:pt>
                <c:pt idx="1451">
                  <c:v>40082</c:v>
                </c:pt>
                <c:pt idx="1452">
                  <c:v>40084</c:v>
                </c:pt>
                <c:pt idx="1453">
                  <c:v>40085</c:v>
                </c:pt>
                <c:pt idx="1454">
                  <c:v>40089</c:v>
                </c:pt>
                <c:pt idx="1455">
                  <c:v>40092</c:v>
                </c:pt>
                <c:pt idx="1456">
                  <c:v>40096</c:v>
                </c:pt>
                <c:pt idx="1457">
                  <c:v>40097</c:v>
                </c:pt>
                <c:pt idx="1458">
                  <c:v>40104</c:v>
                </c:pt>
                <c:pt idx="1459">
                  <c:v>40105</c:v>
                </c:pt>
                <c:pt idx="1460">
                  <c:v>40106</c:v>
                </c:pt>
                <c:pt idx="1461">
                  <c:v>40107</c:v>
                </c:pt>
                <c:pt idx="1462">
                  <c:v>40110</c:v>
                </c:pt>
                <c:pt idx="1463">
                  <c:v>40113</c:v>
                </c:pt>
                <c:pt idx="1464">
                  <c:v>40114</c:v>
                </c:pt>
                <c:pt idx="1465">
                  <c:v>40116</c:v>
                </c:pt>
                <c:pt idx="1466">
                  <c:v>40117</c:v>
                </c:pt>
                <c:pt idx="1467">
                  <c:v>40121</c:v>
                </c:pt>
                <c:pt idx="1468">
                  <c:v>40124</c:v>
                </c:pt>
                <c:pt idx="1469">
                  <c:v>40129</c:v>
                </c:pt>
                <c:pt idx="1470">
                  <c:v>40130</c:v>
                </c:pt>
                <c:pt idx="1471">
                  <c:v>40131</c:v>
                </c:pt>
                <c:pt idx="1472">
                  <c:v>40133</c:v>
                </c:pt>
                <c:pt idx="1473">
                  <c:v>40135</c:v>
                </c:pt>
                <c:pt idx="1474">
                  <c:v>40136</c:v>
                </c:pt>
                <c:pt idx="1475">
                  <c:v>40141</c:v>
                </c:pt>
                <c:pt idx="1476">
                  <c:v>40143</c:v>
                </c:pt>
                <c:pt idx="1477">
                  <c:v>40144</c:v>
                </c:pt>
                <c:pt idx="1478">
                  <c:v>40148</c:v>
                </c:pt>
                <c:pt idx="1479">
                  <c:v>40150</c:v>
                </c:pt>
                <c:pt idx="1480">
                  <c:v>40151</c:v>
                </c:pt>
                <c:pt idx="1481">
                  <c:v>40155</c:v>
                </c:pt>
                <c:pt idx="1482">
                  <c:v>40156</c:v>
                </c:pt>
                <c:pt idx="1483">
                  <c:v>40162</c:v>
                </c:pt>
                <c:pt idx="1484">
                  <c:v>40163</c:v>
                </c:pt>
                <c:pt idx="1485">
                  <c:v>40167</c:v>
                </c:pt>
                <c:pt idx="1486">
                  <c:v>40171</c:v>
                </c:pt>
                <c:pt idx="1487">
                  <c:v>40172</c:v>
                </c:pt>
                <c:pt idx="1488">
                  <c:v>40175</c:v>
                </c:pt>
                <c:pt idx="1489">
                  <c:v>40176</c:v>
                </c:pt>
                <c:pt idx="1490">
                  <c:v>40177</c:v>
                </c:pt>
                <c:pt idx="1491">
                  <c:v>40178</c:v>
                </c:pt>
                <c:pt idx="1492">
                  <c:v>40179</c:v>
                </c:pt>
                <c:pt idx="1493">
                  <c:v>40182</c:v>
                </c:pt>
                <c:pt idx="1494">
                  <c:v>40183</c:v>
                </c:pt>
                <c:pt idx="1495">
                  <c:v>40185</c:v>
                </c:pt>
                <c:pt idx="1496">
                  <c:v>40187</c:v>
                </c:pt>
                <c:pt idx="1497">
                  <c:v>40189</c:v>
                </c:pt>
                <c:pt idx="1498">
                  <c:v>40190</c:v>
                </c:pt>
                <c:pt idx="1499">
                  <c:v>40191</c:v>
                </c:pt>
                <c:pt idx="1500">
                  <c:v>40195</c:v>
                </c:pt>
                <c:pt idx="1501">
                  <c:v>40198</c:v>
                </c:pt>
                <c:pt idx="1502">
                  <c:v>40203</c:v>
                </c:pt>
                <c:pt idx="1503">
                  <c:v>40204</c:v>
                </c:pt>
                <c:pt idx="1504">
                  <c:v>40210</c:v>
                </c:pt>
                <c:pt idx="1505">
                  <c:v>40211</c:v>
                </c:pt>
                <c:pt idx="1506">
                  <c:v>40212</c:v>
                </c:pt>
                <c:pt idx="1507">
                  <c:v>40213</c:v>
                </c:pt>
                <c:pt idx="1508">
                  <c:v>40214</c:v>
                </c:pt>
                <c:pt idx="1509">
                  <c:v>40217</c:v>
                </c:pt>
                <c:pt idx="1510">
                  <c:v>40218</c:v>
                </c:pt>
                <c:pt idx="1511">
                  <c:v>40219</c:v>
                </c:pt>
                <c:pt idx="1512">
                  <c:v>40224</c:v>
                </c:pt>
                <c:pt idx="1513">
                  <c:v>40225</c:v>
                </c:pt>
                <c:pt idx="1514">
                  <c:v>40226</c:v>
                </c:pt>
                <c:pt idx="1515">
                  <c:v>40227</c:v>
                </c:pt>
                <c:pt idx="1516">
                  <c:v>40228</c:v>
                </c:pt>
                <c:pt idx="1517">
                  <c:v>40232</c:v>
                </c:pt>
                <c:pt idx="1518">
                  <c:v>40233</c:v>
                </c:pt>
                <c:pt idx="1519">
                  <c:v>40235</c:v>
                </c:pt>
                <c:pt idx="1520">
                  <c:v>40236</c:v>
                </c:pt>
                <c:pt idx="1521">
                  <c:v>40238</c:v>
                </c:pt>
                <c:pt idx="1522">
                  <c:v>40239</c:v>
                </c:pt>
                <c:pt idx="1523">
                  <c:v>40240</c:v>
                </c:pt>
                <c:pt idx="1524">
                  <c:v>40241</c:v>
                </c:pt>
                <c:pt idx="1525">
                  <c:v>40243</c:v>
                </c:pt>
                <c:pt idx="1526">
                  <c:v>40246</c:v>
                </c:pt>
                <c:pt idx="1527">
                  <c:v>40247</c:v>
                </c:pt>
                <c:pt idx="1528">
                  <c:v>40254</c:v>
                </c:pt>
                <c:pt idx="1529">
                  <c:v>40255</c:v>
                </c:pt>
                <c:pt idx="1530">
                  <c:v>40260</c:v>
                </c:pt>
                <c:pt idx="1531">
                  <c:v>40262</c:v>
                </c:pt>
                <c:pt idx="1532">
                  <c:v>40263</c:v>
                </c:pt>
                <c:pt idx="1533">
                  <c:v>40269</c:v>
                </c:pt>
                <c:pt idx="1534">
                  <c:v>40273</c:v>
                </c:pt>
                <c:pt idx="1535">
                  <c:v>40275</c:v>
                </c:pt>
                <c:pt idx="1536">
                  <c:v>40276</c:v>
                </c:pt>
                <c:pt idx="1537">
                  <c:v>40277</c:v>
                </c:pt>
                <c:pt idx="1538">
                  <c:v>40281</c:v>
                </c:pt>
                <c:pt idx="1539">
                  <c:v>40282</c:v>
                </c:pt>
                <c:pt idx="1540">
                  <c:v>40284</c:v>
                </c:pt>
                <c:pt idx="1541">
                  <c:v>40288</c:v>
                </c:pt>
                <c:pt idx="1542">
                  <c:v>40290</c:v>
                </c:pt>
                <c:pt idx="1543">
                  <c:v>40296</c:v>
                </c:pt>
                <c:pt idx="1544">
                  <c:v>40302</c:v>
                </c:pt>
                <c:pt idx="1545">
                  <c:v>40304</c:v>
                </c:pt>
                <c:pt idx="1546">
                  <c:v>40305</c:v>
                </c:pt>
                <c:pt idx="1547">
                  <c:v>40309</c:v>
                </c:pt>
                <c:pt idx="1548">
                  <c:v>40310</c:v>
                </c:pt>
                <c:pt idx="1549">
                  <c:v>40311</c:v>
                </c:pt>
                <c:pt idx="1550">
                  <c:v>40316</c:v>
                </c:pt>
                <c:pt idx="1551">
                  <c:v>40317</c:v>
                </c:pt>
                <c:pt idx="1552">
                  <c:v>40318</c:v>
                </c:pt>
                <c:pt idx="1553">
                  <c:v>40320</c:v>
                </c:pt>
                <c:pt idx="1554">
                  <c:v>40324</c:v>
                </c:pt>
                <c:pt idx="1555">
                  <c:v>40327</c:v>
                </c:pt>
                <c:pt idx="1556">
                  <c:v>40328</c:v>
                </c:pt>
                <c:pt idx="1557">
                  <c:v>40330</c:v>
                </c:pt>
                <c:pt idx="1558">
                  <c:v>40334</c:v>
                </c:pt>
                <c:pt idx="1559">
                  <c:v>40335</c:v>
                </c:pt>
                <c:pt idx="1560">
                  <c:v>40336</c:v>
                </c:pt>
                <c:pt idx="1561">
                  <c:v>40337</c:v>
                </c:pt>
                <c:pt idx="1562">
                  <c:v>40338</c:v>
                </c:pt>
                <c:pt idx="1563">
                  <c:v>40339</c:v>
                </c:pt>
                <c:pt idx="1564">
                  <c:v>40340</c:v>
                </c:pt>
                <c:pt idx="1565">
                  <c:v>40341</c:v>
                </c:pt>
                <c:pt idx="1566">
                  <c:v>40346</c:v>
                </c:pt>
                <c:pt idx="1567">
                  <c:v>40351</c:v>
                </c:pt>
                <c:pt idx="1568">
                  <c:v>40352</c:v>
                </c:pt>
                <c:pt idx="1569">
                  <c:v>40353</c:v>
                </c:pt>
                <c:pt idx="1570">
                  <c:v>40356</c:v>
                </c:pt>
                <c:pt idx="1571">
                  <c:v>40358</c:v>
                </c:pt>
                <c:pt idx="1572">
                  <c:v>40359</c:v>
                </c:pt>
                <c:pt idx="1573">
                  <c:v>40361</c:v>
                </c:pt>
                <c:pt idx="1574">
                  <c:v>40362</c:v>
                </c:pt>
                <c:pt idx="1575">
                  <c:v>40364</c:v>
                </c:pt>
                <c:pt idx="1576">
                  <c:v>40365</c:v>
                </c:pt>
                <c:pt idx="1577">
                  <c:v>40366</c:v>
                </c:pt>
                <c:pt idx="1578">
                  <c:v>40368</c:v>
                </c:pt>
                <c:pt idx="1579">
                  <c:v>40371</c:v>
                </c:pt>
                <c:pt idx="1580">
                  <c:v>40372</c:v>
                </c:pt>
                <c:pt idx="1581">
                  <c:v>40373</c:v>
                </c:pt>
                <c:pt idx="1582">
                  <c:v>40376</c:v>
                </c:pt>
                <c:pt idx="1583">
                  <c:v>40377</c:v>
                </c:pt>
                <c:pt idx="1584">
                  <c:v>40379</c:v>
                </c:pt>
                <c:pt idx="1585">
                  <c:v>40380</c:v>
                </c:pt>
                <c:pt idx="1586">
                  <c:v>40381</c:v>
                </c:pt>
                <c:pt idx="1587">
                  <c:v>40382</c:v>
                </c:pt>
                <c:pt idx="1588">
                  <c:v>40383</c:v>
                </c:pt>
                <c:pt idx="1589">
                  <c:v>40386</c:v>
                </c:pt>
                <c:pt idx="1590">
                  <c:v>40387</c:v>
                </c:pt>
                <c:pt idx="1591">
                  <c:v>40389</c:v>
                </c:pt>
                <c:pt idx="1592">
                  <c:v>40390</c:v>
                </c:pt>
                <c:pt idx="1593">
                  <c:v>40391</c:v>
                </c:pt>
                <c:pt idx="1594">
                  <c:v>40393</c:v>
                </c:pt>
                <c:pt idx="1595">
                  <c:v>40395</c:v>
                </c:pt>
                <c:pt idx="1596">
                  <c:v>40397</c:v>
                </c:pt>
                <c:pt idx="1597">
                  <c:v>40400</c:v>
                </c:pt>
                <c:pt idx="1598">
                  <c:v>40401</c:v>
                </c:pt>
                <c:pt idx="1599">
                  <c:v>40402</c:v>
                </c:pt>
                <c:pt idx="1600">
                  <c:v>40404</c:v>
                </c:pt>
                <c:pt idx="1601">
                  <c:v>40406</c:v>
                </c:pt>
                <c:pt idx="1602">
                  <c:v>40408</c:v>
                </c:pt>
                <c:pt idx="1603">
                  <c:v>40409</c:v>
                </c:pt>
                <c:pt idx="1604">
                  <c:v>40411</c:v>
                </c:pt>
                <c:pt idx="1605">
                  <c:v>40412</c:v>
                </c:pt>
                <c:pt idx="1606">
                  <c:v>40413</c:v>
                </c:pt>
                <c:pt idx="1607">
                  <c:v>40415</c:v>
                </c:pt>
                <c:pt idx="1608">
                  <c:v>40416</c:v>
                </c:pt>
                <c:pt idx="1609">
                  <c:v>40418</c:v>
                </c:pt>
                <c:pt idx="1610">
                  <c:v>40420</c:v>
                </c:pt>
                <c:pt idx="1611">
                  <c:v>40422</c:v>
                </c:pt>
                <c:pt idx="1612">
                  <c:v>40424</c:v>
                </c:pt>
                <c:pt idx="1613">
                  <c:v>40425</c:v>
                </c:pt>
                <c:pt idx="1614">
                  <c:v>40427</c:v>
                </c:pt>
                <c:pt idx="1615">
                  <c:v>40429</c:v>
                </c:pt>
                <c:pt idx="1616">
                  <c:v>40430</c:v>
                </c:pt>
                <c:pt idx="1617">
                  <c:v>40432</c:v>
                </c:pt>
                <c:pt idx="1618">
                  <c:v>40434</c:v>
                </c:pt>
                <c:pt idx="1619">
                  <c:v>40435</c:v>
                </c:pt>
                <c:pt idx="1620">
                  <c:v>40437</c:v>
                </c:pt>
                <c:pt idx="1621">
                  <c:v>40439</c:v>
                </c:pt>
                <c:pt idx="1622">
                  <c:v>40443</c:v>
                </c:pt>
                <c:pt idx="1623">
                  <c:v>40444</c:v>
                </c:pt>
                <c:pt idx="1624">
                  <c:v>40446</c:v>
                </c:pt>
                <c:pt idx="1625">
                  <c:v>40447</c:v>
                </c:pt>
                <c:pt idx="1626">
                  <c:v>40451</c:v>
                </c:pt>
                <c:pt idx="1627">
                  <c:v>40452</c:v>
                </c:pt>
                <c:pt idx="1628">
                  <c:v>40453</c:v>
                </c:pt>
                <c:pt idx="1629">
                  <c:v>40455</c:v>
                </c:pt>
                <c:pt idx="1630">
                  <c:v>40460</c:v>
                </c:pt>
                <c:pt idx="1631">
                  <c:v>40461</c:v>
                </c:pt>
                <c:pt idx="1632">
                  <c:v>40463</c:v>
                </c:pt>
                <c:pt idx="1633">
                  <c:v>40466</c:v>
                </c:pt>
                <c:pt idx="1634">
                  <c:v>40469</c:v>
                </c:pt>
                <c:pt idx="1635">
                  <c:v>40471</c:v>
                </c:pt>
                <c:pt idx="1636">
                  <c:v>40472</c:v>
                </c:pt>
                <c:pt idx="1637">
                  <c:v>40473</c:v>
                </c:pt>
                <c:pt idx="1638">
                  <c:v>40477</c:v>
                </c:pt>
                <c:pt idx="1639">
                  <c:v>40479</c:v>
                </c:pt>
                <c:pt idx="1640">
                  <c:v>40480</c:v>
                </c:pt>
                <c:pt idx="1641">
                  <c:v>40481</c:v>
                </c:pt>
                <c:pt idx="1642">
                  <c:v>40486</c:v>
                </c:pt>
                <c:pt idx="1643">
                  <c:v>40487</c:v>
                </c:pt>
                <c:pt idx="1644">
                  <c:v>40488</c:v>
                </c:pt>
                <c:pt idx="1645">
                  <c:v>40489</c:v>
                </c:pt>
                <c:pt idx="1646">
                  <c:v>40490</c:v>
                </c:pt>
                <c:pt idx="1647">
                  <c:v>40498</c:v>
                </c:pt>
                <c:pt idx="1648">
                  <c:v>40499</c:v>
                </c:pt>
                <c:pt idx="1649">
                  <c:v>40500</c:v>
                </c:pt>
                <c:pt idx="1650">
                  <c:v>40502</c:v>
                </c:pt>
                <c:pt idx="1651">
                  <c:v>40504</c:v>
                </c:pt>
                <c:pt idx="1652">
                  <c:v>40512</c:v>
                </c:pt>
                <c:pt idx="1653">
                  <c:v>40516</c:v>
                </c:pt>
                <c:pt idx="1654">
                  <c:v>40522</c:v>
                </c:pt>
                <c:pt idx="1655">
                  <c:v>40526</c:v>
                </c:pt>
                <c:pt idx="1656">
                  <c:v>40528</c:v>
                </c:pt>
                <c:pt idx="1657">
                  <c:v>40535</c:v>
                </c:pt>
                <c:pt idx="1658">
                  <c:v>40536</c:v>
                </c:pt>
                <c:pt idx="1659">
                  <c:v>40537</c:v>
                </c:pt>
                <c:pt idx="1660">
                  <c:v>40539</c:v>
                </c:pt>
                <c:pt idx="1661">
                  <c:v>40541</c:v>
                </c:pt>
                <c:pt idx="1662">
                  <c:v>40542</c:v>
                </c:pt>
                <c:pt idx="1663">
                  <c:v>40543</c:v>
                </c:pt>
                <c:pt idx="1664">
                  <c:v>40546</c:v>
                </c:pt>
                <c:pt idx="1665">
                  <c:v>40547</c:v>
                </c:pt>
                <c:pt idx="1666">
                  <c:v>40548</c:v>
                </c:pt>
                <c:pt idx="1667">
                  <c:v>40549</c:v>
                </c:pt>
                <c:pt idx="1668">
                  <c:v>40550</c:v>
                </c:pt>
                <c:pt idx="1669">
                  <c:v>40553</c:v>
                </c:pt>
                <c:pt idx="1670">
                  <c:v>40554</c:v>
                </c:pt>
                <c:pt idx="1671">
                  <c:v>40555</c:v>
                </c:pt>
                <c:pt idx="1672">
                  <c:v>40556</c:v>
                </c:pt>
                <c:pt idx="1673">
                  <c:v>40560</c:v>
                </c:pt>
                <c:pt idx="1674">
                  <c:v>40561</c:v>
                </c:pt>
                <c:pt idx="1675">
                  <c:v>40562</c:v>
                </c:pt>
                <c:pt idx="1676">
                  <c:v>40564</c:v>
                </c:pt>
                <c:pt idx="1677">
                  <c:v>40567</c:v>
                </c:pt>
                <c:pt idx="1678">
                  <c:v>40570</c:v>
                </c:pt>
                <c:pt idx="1679">
                  <c:v>40571</c:v>
                </c:pt>
                <c:pt idx="1680">
                  <c:v>40574</c:v>
                </c:pt>
                <c:pt idx="1681">
                  <c:v>40575</c:v>
                </c:pt>
                <c:pt idx="1682">
                  <c:v>40576</c:v>
                </c:pt>
                <c:pt idx="1683">
                  <c:v>40577</c:v>
                </c:pt>
                <c:pt idx="1684">
                  <c:v>40581</c:v>
                </c:pt>
                <c:pt idx="1685">
                  <c:v>40583</c:v>
                </c:pt>
                <c:pt idx="1686">
                  <c:v>40584</c:v>
                </c:pt>
                <c:pt idx="1687">
                  <c:v>40585</c:v>
                </c:pt>
                <c:pt idx="1688">
                  <c:v>40588</c:v>
                </c:pt>
                <c:pt idx="1689">
                  <c:v>40589</c:v>
                </c:pt>
                <c:pt idx="1690">
                  <c:v>40591</c:v>
                </c:pt>
                <c:pt idx="1691">
                  <c:v>40592</c:v>
                </c:pt>
                <c:pt idx="1692">
                  <c:v>40595</c:v>
                </c:pt>
                <c:pt idx="1693">
                  <c:v>40597</c:v>
                </c:pt>
                <c:pt idx="1694">
                  <c:v>40598</c:v>
                </c:pt>
                <c:pt idx="1695">
                  <c:v>40599</c:v>
                </c:pt>
                <c:pt idx="1696">
                  <c:v>40602</c:v>
                </c:pt>
                <c:pt idx="1697">
                  <c:v>40604</c:v>
                </c:pt>
                <c:pt idx="1698">
                  <c:v>40606</c:v>
                </c:pt>
                <c:pt idx="1699">
                  <c:v>40607</c:v>
                </c:pt>
                <c:pt idx="1700">
                  <c:v>40610</c:v>
                </c:pt>
                <c:pt idx="1701">
                  <c:v>40611</c:v>
                </c:pt>
                <c:pt idx="1702">
                  <c:v>40613</c:v>
                </c:pt>
                <c:pt idx="1703">
                  <c:v>40616</c:v>
                </c:pt>
                <c:pt idx="1704">
                  <c:v>40617</c:v>
                </c:pt>
                <c:pt idx="1705">
                  <c:v>40618</c:v>
                </c:pt>
                <c:pt idx="1706">
                  <c:v>40619</c:v>
                </c:pt>
                <c:pt idx="1707">
                  <c:v>40620</c:v>
                </c:pt>
                <c:pt idx="1708">
                  <c:v>40623</c:v>
                </c:pt>
                <c:pt idx="1709">
                  <c:v>40624</c:v>
                </c:pt>
                <c:pt idx="1710">
                  <c:v>40625</c:v>
                </c:pt>
                <c:pt idx="1711">
                  <c:v>40626</c:v>
                </c:pt>
                <c:pt idx="1712">
                  <c:v>40627</c:v>
                </c:pt>
                <c:pt idx="1713">
                  <c:v>40630</c:v>
                </c:pt>
                <c:pt idx="1714">
                  <c:v>40631</c:v>
                </c:pt>
                <c:pt idx="1715">
                  <c:v>40632</c:v>
                </c:pt>
                <c:pt idx="1716">
                  <c:v>40638</c:v>
                </c:pt>
                <c:pt idx="1717">
                  <c:v>40639</c:v>
                </c:pt>
                <c:pt idx="1718">
                  <c:v>40644</c:v>
                </c:pt>
                <c:pt idx="1719">
                  <c:v>40647</c:v>
                </c:pt>
                <c:pt idx="1720">
                  <c:v>40651</c:v>
                </c:pt>
                <c:pt idx="1721">
                  <c:v>40653</c:v>
                </c:pt>
                <c:pt idx="1722">
                  <c:v>40658</c:v>
                </c:pt>
                <c:pt idx="1723">
                  <c:v>40659</c:v>
                </c:pt>
                <c:pt idx="1724">
                  <c:v>40660</c:v>
                </c:pt>
                <c:pt idx="1725">
                  <c:v>40664</c:v>
                </c:pt>
                <c:pt idx="1726">
                  <c:v>40665</c:v>
                </c:pt>
                <c:pt idx="1727">
                  <c:v>40666</c:v>
                </c:pt>
                <c:pt idx="1728">
                  <c:v>40667</c:v>
                </c:pt>
                <c:pt idx="1729">
                  <c:v>40668</c:v>
                </c:pt>
                <c:pt idx="1730">
                  <c:v>40669</c:v>
                </c:pt>
                <c:pt idx="1731">
                  <c:v>40676</c:v>
                </c:pt>
                <c:pt idx="1732">
                  <c:v>40677</c:v>
                </c:pt>
                <c:pt idx="1733">
                  <c:v>40679</c:v>
                </c:pt>
                <c:pt idx="1734">
                  <c:v>40684</c:v>
                </c:pt>
                <c:pt idx="1735">
                  <c:v>40686</c:v>
                </c:pt>
                <c:pt idx="1736">
                  <c:v>40687</c:v>
                </c:pt>
                <c:pt idx="1737">
                  <c:v>40688</c:v>
                </c:pt>
                <c:pt idx="1738">
                  <c:v>40689</c:v>
                </c:pt>
                <c:pt idx="1739">
                  <c:v>40693</c:v>
                </c:pt>
                <c:pt idx="1740">
                  <c:v>40695</c:v>
                </c:pt>
                <c:pt idx="1741">
                  <c:v>40697</c:v>
                </c:pt>
                <c:pt idx="1742">
                  <c:v>40698</c:v>
                </c:pt>
                <c:pt idx="1743">
                  <c:v>40701</c:v>
                </c:pt>
                <c:pt idx="1744">
                  <c:v>40702</c:v>
                </c:pt>
                <c:pt idx="1745">
                  <c:v>40704</c:v>
                </c:pt>
                <c:pt idx="1746">
                  <c:v>40705</c:v>
                </c:pt>
                <c:pt idx="1747">
                  <c:v>40706</c:v>
                </c:pt>
                <c:pt idx="1748">
                  <c:v>40708</c:v>
                </c:pt>
                <c:pt idx="1749">
                  <c:v>40709</c:v>
                </c:pt>
                <c:pt idx="1750">
                  <c:v>40711</c:v>
                </c:pt>
                <c:pt idx="1751">
                  <c:v>40712</c:v>
                </c:pt>
                <c:pt idx="1752">
                  <c:v>40714</c:v>
                </c:pt>
                <c:pt idx="1753">
                  <c:v>40718</c:v>
                </c:pt>
                <c:pt idx="1754">
                  <c:v>40721</c:v>
                </c:pt>
                <c:pt idx="1755">
                  <c:v>40723</c:v>
                </c:pt>
                <c:pt idx="1756">
                  <c:v>40727</c:v>
                </c:pt>
                <c:pt idx="1757">
                  <c:v>40728</c:v>
                </c:pt>
                <c:pt idx="1758">
                  <c:v>40729</c:v>
                </c:pt>
                <c:pt idx="1759">
                  <c:v>40730</c:v>
                </c:pt>
                <c:pt idx="1760">
                  <c:v>40731</c:v>
                </c:pt>
                <c:pt idx="1761">
                  <c:v>40732</c:v>
                </c:pt>
                <c:pt idx="1762">
                  <c:v>40733</c:v>
                </c:pt>
                <c:pt idx="1763">
                  <c:v>40735</c:v>
                </c:pt>
                <c:pt idx="1764">
                  <c:v>40736</c:v>
                </c:pt>
                <c:pt idx="1765">
                  <c:v>40737</c:v>
                </c:pt>
                <c:pt idx="1766">
                  <c:v>40738</c:v>
                </c:pt>
                <c:pt idx="1767">
                  <c:v>40739</c:v>
                </c:pt>
                <c:pt idx="1768">
                  <c:v>40740</c:v>
                </c:pt>
                <c:pt idx="1769">
                  <c:v>40744</c:v>
                </c:pt>
                <c:pt idx="1770">
                  <c:v>40745</c:v>
                </c:pt>
                <c:pt idx="1771">
                  <c:v>40746</c:v>
                </c:pt>
                <c:pt idx="1772">
                  <c:v>40749</c:v>
                </c:pt>
                <c:pt idx="1773">
                  <c:v>40750</c:v>
                </c:pt>
                <c:pt idx="1774">
                  <c:v>40751</c:v>
                </c:pt>
                <c:pt idx="1775">
                  <c:v>40752</c:v>
                </c:pt>
                <c:pt idx="1776">
                  <c:v>40753</c:v>
                </c:pt>
                <c:pt idx="1777">
                  <c:v>40754</c:v>
                </c:pt>
                <c:pt idx="1778">
                  <c:v>40755</c:v>
                </c:pt>
                <c:pt idx="1779">
                  <c:v>40756</c:v>
                </c:pt>
                <c:pt idx="1780">
                  <c:v>40757</c:v>
                </c:pt>
                <c:pt idx="1781">
                  <c:v>40758</c:v>
                </c:pt>
                <c:pt idx="1782">
                  <c:v>40760</c:v>
                </c:pt>
                <c:pt idx="1783">
                  <c:v>40762</c:v>
                </c:pt>
                <c:pt idx="1784">
                  <c:v>40765</c:v>
                </c:pt>
                <c:pt idx="1785">
                  <c:v>40766</c:v>
                </c:pt>
                <c:pt idx="1786">
                  <c:v>40767</c:v>
                </c:pt>
                <c:pt idx="1787">
                  <c:v>40768</c:v>
                </c:pt>
                <c:pt idx="1788">
                  <c:v>40771</c:v>
                </c:pt>
                <c:pt idx="1789">
                  <c:v>40773</c:v>
                </c:pt>
                <c:pt idx="1790">
                  <c:v>40774</c:v>
                </c:pt>
                <c:pt idx="1791">
                  <c:v>40775</c:v>
                </c:pt>
                <c:pt idx="1792">
                  <c:v>40779</c:v>
                </c:pt>
                <c:pt idx="1793">
                  <c:v>40781</c:v>
                </c:pt>
                <c:pt idx="1794">
                  <c:v>40786</c:v>
                </c:pt>
                <c:pt idx="1795">
                  <c:v>40787</c:v>
                </c:pt>
                <c:pt idx="1796">
                  <c:v>40789</c:v>
                </c:pt>
                <c:pt idx="1797">
                  <c:v>40792</c:v>
                </c:pt>
                <c:pt idx="1798">
                  <c:v>40793</c:v>
                </c:pt>
                <c:pt idx="1799">
                  <c:v>40795</c:v>
                </c:pt>
                <c:pt idx="1800">
                  <c:v>40796</c:v>
                </c:pt>
                <c:pt idx="1801">
                  <c:v>40798</c:v>
                </c:pt>
                <c:pt idx="1802">
                  <c:v>40799</c:v>
                </c:pt>
                <c:pt idx="1803">
                  <c:v>40800</c:v>
                </c:pt>
                <c:pt idx="1804">
                  <c:v>40801</c:v>
                </c:pt>
                <c:pt idx="1805">
                  <c:v>40803</c:v>
                </c:pt>
                <c:pt idx="1806">
                  <c:v>40804</c:v>
                </c:pt>
                <c:pt idx="1807">
                  <c:v>40806</c:v>
                </c:pt>
                <c:pt idx="1808">
                  <c:v>40807</c:v>
                </c:pt>
                <c:pt idx="1809">
                  <c:v>40808</c:v>
                </c:pt>
                <c:pt idx="1810">
                  <c:v>40810</c:v>
                </c:pt>
                <c:pt idx="1811">
                  <c:v>40813</c:v>
                </c:pt>
                <c:pt idx="1812">
                  <c:v>40814</c:v>
                </c:pt>
                <c:pt idx="1813">
                  <c:v>40815</c:v>
                </c:pt>
                <c:pt idx="1814">
                  <c:v>40816</c:v>
                </c:pt>
                <c:pt idx="1815">
                  <c:v>40820</c:v>
                </c:pt>
                <c:pt idx="1816">
                  <c:v>40822</c:v>
                </c:pt>
                <c:pt idx="1817">
                  <c:v>40823</c:v>
                </c:pt>
                <c:pt idx="1818">
                  <c:v>40824</c:v>
                </c:pt>
                <c:pt idx="1819">
                  <c:v>40831</c:v>
                </c:pt>
                <c:pt idx="1820">
                  <c:v>40832</c:v>
                </c:pt>
                <c:pt idx="1821">
                  <c:v>40836</c:v>
                </c:pt>
                <c:pt idx="1822">
                  <c:v>40838</c:v>
                </c:pt>
                <c:pt idx="1823">
                  <c:v>40841</c:v>
                </c:pt>
                <c:pt idx="1824">
                  <c:v>40842</c:v>
                </c:pt>
                <c:pt idx="1825">
                  <c:v>40843</c:v>
                </c:pt>
                <c:pt idx="1826">
                  <c:v>40845</c:v>
                </c:pt>
                <c:pt idx="1827">
                  <c:v>40849</c:v>
                </c:pt>
                <c:pt idx="1828">
                  <c:v>40850</c:v>
                </c:pt>
                <c:pt idx="1829">
                  <c:v>40851</c:v>
                </c:pt>
                <c:pt idx="1830">
                  <c:v>40856</c:v>
                </c:pt>
                <c:pt idx="1831">
                  <c:v>40857</c:v>
                </c:pt>
                <c:pt idx="1832">
                  <c:v>40858</c:v>
                </c:pt>
                <c:pt idx="1833">
                  <c:v>40861</c:v>
                </c:pt>
                <c:pt idx="1834">
                  <c:v>40862</c:v>
                </c:pt>
                <c:pt idx="1835">
                  <c:v>40865</c:v>
                </c:pt>
                <c:pt idx="1836">
                  <c:v>40868</c:v>
                </c:pt>
                <c:pt idx="1837">
                  <c:v>40869</c:v>
                </c:pt>
                <c:pt idx="1838">
                  <c:v>40870</c:v>
                </c:pt>
                <c:pt idx="1839">
                  <c:v>40873</c:v>
                </c:pt>
                <c:pt idx="1840">
                  <c:v>40876</c:v>
                </c:pt>
                <c:pt idx="1841">
                  <c:v>40877</c:v>
                </c:pt>
                <c:pt idx="1842">
                  <c:v>40878</c:v>
                </c:pt>
                <c:pt idx="1843">
                  <c:v>40880</c:v>
                </c:pt>
                <c:pt idx="1844">
                  <c:v>40885</c:v>
                </c:pt>
                <c:pt idx="1845">
                  <c:v>40886</c:v>
                </c:pt>
                <c:pt idx="1846">
                  <c:v>40887</c:v>
                </c:pt>
                <c:pt idx="1847">
                  <c:v>40890</c:v>
                </c:pt>
                <c:pt idx="1848">
                  <c:v>40891</c:v>
                </c:pt>
                <c:pt idx="1849">
                  <c:v>40894</c:v>
                </c:pt>
                <c:pt idx="1850">
                  <c:v>40896</c:v>
                </c:pt>
                <c:pt idx="1851">
                  <c:v>40897</c:v>
                </c:pt>
                <c:pt idx="1852">
                  <c:v>40900</c:v>
                </c:pt>
                <c:pt idx="1853">
                  <c:v>40903</c:v>
                </c:pt>
                <c:pt idx="1854">
                  <c:v>40904</c:v>
                </c:pt>
                <c:pt idx="1855">
                  <c:v>40906</c:v>
                </c:pt>
                <c:pt idx="1856">
                  <c:v>40907</c:v>
                </c:pt>
                <c:pt idx="1857">
                  <c:v>40911</c:v>
                </c:pt>
                <c:pt idx="1858">
                  <c:v>40913</c:v>
                </c:pt>
                <c:pt idx="1859">
                  <c:v>40914</c:v>
                </c:pt>
                <c:pt idx="1860">
                  <c:v>40918</c:v>
                </c:pt>
                <c:pt idx="1861">
                  <c:v>40921</c:v>
                </c:pt>
                <c:pt idx="1862">
                  <c:v>40922</c:v>
                </c:pt>
                <c:pt idx="1863">
                  <c:v>40925</c:v>
                </c:pt>
                <c:pt idx="1864">
                  <c:v>40926</c:v>
                </c:pt>
                <c:pt idx="1865">
                  <c:v>40927</c:v>
                </c:pt>
                <c:pt idx="1866">
                  <c:v>40929</c:v>
                </c:pt>
                <c:pt idx="1867">
                  <c:v>40931</c:v>
                </c:pt>
                <c:pt idx="1868">
                  <c:v>40932</c:v>
                </c:pt>
                <c:pt idx="1869">
                  <c:v>40933</c:v>
                </c:pt>
                <c:pt idx="1870">
                  <c:v>40935</c:v>
                </c:pt>
                <c:pt idx="1871">
                  <c:v>40938</c:v>
                </c:pt>
                <c:pt idx="1872">
                  <c:v>40939</c:v>
                </c:pt>
                <c:pt idx="1873">
                  <c:v>40940</c:v>
                </c:pt>
                <c:pt idx="1874">
                  <c:v>40941</c:v>
                </c:pt>
                <c:pt idx="1875">
                  <c:v>40942</c:v>
                </c:pt>
                <c:pt idx="1876">
                  <c:v>40943</c:v>
                </c:pt>
                <c:pt idx="1877">
                  <c:v>40945</c:v>
                </c:pt>
                <c:pt idx="1878">
                  <c:v>40946</c:v>
                </c:pt>
                <c:pt idx="1879">
                  <c:v>40947</c:v>
                </c:pt>
                <c:pt idx="1880">
                  <c:v>40948</c:v>
                </c:pt>
                <c:pt idx="1881">
                  <c:v>40950</c:v>
                </c:pt>
                <c:pt idx="1882">
                  <c:v>40952</c:v>
                </c:pt>
                <c:pt idx="1883">
                  <c:v>40953</c:v>
                </c:pt>
                <c:pt idx="1884">
                  <c:v>40956</c:v>
                </c:pt>
                <c:pt idx="1885">
                  <c:v>40959</c:v>
                </c:pt>
                <c:pt idx="1886">
                  <c:v>40960</c:v>
                </c:pt>
                <c:pt idx="1887">
                  <c:v>40961</c:v>
                </c:pt>
                <c:pt idx="1888">
                  <c:v>40962</c:v>
                </c:pt>
                <c:pt idx="1889">
                  <c:v>40963</c:v>
                </c:pt>
                <c:pt idx="1890">
                  <c:v>40966</c:v>
                </c:pt>
                <c:pt idx="1891">
                  <c:v>40967</c:v>
                </c:pt>
                <c:pt idx="1892">
                  <c:v>40968</c:v>
                </c:pt>
                <c:pt idx="1893">
                  <c:v>40970</c:v>
                </c:pt>
                <c:pt idx="1894">
                  <c:v>40973</c:v>
                </c:pt>
                <c:pt idx="1895">
                  <c:v>40974</c:v>
                </c:pt>
                <c:pt idx="1896">
                  <c:v>40980</c:v>
                </c:pt>
                <c:pt idx="1897">
                  <c:v>40981</c:v>
                </c:pt>
                <c:pt idx="1898">
                  <c:v>40984</c:v>
                </c:pt>
                <c:pt idx="1899">
                  <c:v>40987</c:v>
                </c:pt>
                <c:pt idx="1900">
                  <c:v>40988</c:v>
                </c:pt>
                <c:pt idx="1901">
                  <c:v>40989</c:v>
                </c:pt>
                <c:pt idx="1902">
                  <c:v>40994</c:v>
                </c:pt>
                <c:pt idx="1903">
                  <c:v>40995</c:v>
                </c:pt>
                <c:pt idx="1904">
                  <c:v>40996</c:v>
                </c:pt>
                <c:pt idx="1905">
                  <c:v>40998</c:v>
                </c:pt>
                <c:pt idx="1906">
                  <c:v>41001</c:v>
                </c:pt>
                <c:pt idx="1907">
                  <c:v>41003</c:v>
                </c:pt>
                <c:pt idx="1908">
                  <c:v>41005</c:v>
                </c:pt>
                <c:pt idx="1909">
                  <c:v>41008</c:v>
                </c:pt>
                <c:pt idx="1910">
                  <c:v>41010</c:v>
                </c:pt>
                <c:pt idx="1911">
                  <c:v>41011</c:v>
                </c:pt>
                <c:pt idx="1912">
                  <c:v>41012</c:v>
                </c:pt>
                <c:pt idx="1913">
                  <c:v>41015</c:v>
                </c:pt>
                <c:pt idx="1914">
                  <c:v>41016</c:v>
                </c:pt>
                <c:pt idx="1915">
                  <c:v>41017</c:v>
                </c:pt>
                <c:pt idx="1916">
                  <c:v>41018</c:v>
                </c:pt>
                <c:pt idx="1917">
                  <c:v>41019</c:v>
                </c:pt>
                <c:pt idx="1918">
                  <c:v>41024</c:v>
                </c:pt>
                <c:pt idx="1919">
                  <c:v>41025</c:v>
                </c:pt>
                <c:pt idx="1920">
                  <c:v>41027</c:v>
                </c:pt>
                <c:pt idx="1921">
                  <c:v>41030</c:v>
                </c:pt>
                <c:pt idx="1922">
                  <c:v>41031</c:v>
                </c:pt>
                <c:pt idx="1923">
                  <c:v>41032</c:v>
                </c:pt>
                <c:pt idx="1924">
                  <c:v>41034</c:v>
                </c:pt>
                <c:pt idx="1925">
                  <c:v>41036</c:v>
                </c:pt>
                <c:pt idx="1926">
                  <c:v>41037</c:v>
                </c:pt>
                <c:pt idx="1927">
                  <c:v>41038</c:v>
                </c:pt>
                <c:pt idx="1928">
                  <c:v>41043</c:v>
                </c:pt>
                <c:pt idx="1929">
                  <c:v>41045</c:v>
                </c:pt>
                <c:pt idx="1930">
                  <c:v>41046</c:v>
                </c:pt>
                <c:pt idx="1931">
                  <c:v>41047</c:v>
                </c:pt>
                <c:pt idx="1932">
                  <c:v>41048</c:v>
                </c:pt>
                <c:pt idx="1933">
                  <c:v>41051</c:v>
                </c:pt>
                <c:pt idx="1934">
                  <c:v>41052</c:v>
                </c:pt>
                <c:pt idx="1935">
                  <c:v>41053</c:v>
                </c:pt>
                <c:pt idx="1936">
                  <c:v>41054</c:v>
                </c:pt>
                <c:pt idx="1937">
                  <c:v>41055</c:v>
                </c:pt>
                <c:pt idx="1938">
                  <c:v>41056</c:v>
                </c:pt>
                <c:pt idx="1939">
                  <c:v>41058</c:v>
                </c:pt>
                <c:pt idx="1940">
                  <c:v>41060</c:v>
                </c:pt>
                <c:pt idx="1941">
                  <c:v>41062</c:v>
                </c:pt>
                <c:pt idx="1942">
                  <c:v>41064</c:v>
                </c:pt>
                <c:pt idx="1943">
                  <c:v>41065</c:v>
                </c:pt>
                <c:pt idx="1944">
                  <c:v>41066</c:v>
                </c:pt>
                <c:pt idx="1945">
                  <c:v>41067</c:v>
                </c:pt>
                <c:pt idx="1946">
                  <c:v>41069</c:v>
                </c:pt>
                <c:pt idx="1947">
                  <c:v>41070</c:v>
                </c:pt>
                <c:pt idx="1948">
                  <c:v>41071</c:v>
                </c:pt>
                <c:pt idx="1949">
                  <c:v>41072</c:v>
                </c:pt>
                <c:pt idx="1950">
                  <c:v>41073</c:v>
                </c:pt>
                <c:pt idx="1951">
                  <c:v>41077</c:v>
                </c:pt>
                <c:pt idx="1952">
                  <c:v>41078</c:v>
                </c:pt>
                <c:pt idx="1953">
                  <c:v>41080</c:v>
                </c:pt>
                <c:pt idx="1954">
                  <c:v>41081</c:v>
                </c:pt>
                <c:pt idx="1955">
                  <c:v>41083</c:v>
                </c:pt>
                <c:pt idx="1956">
                  <c:v>41085</c:v>
                </c:pt>
                <c:pt idx="1957">
                  <c:v>41086</c:v>
                </c:pt>
                <c:pt idx="1958">
                  <c:v>41087</c:v>
                </c:pt>
                <c:pt idx="1959">
                  <c:v>41088</c:v>
                </c:pt>
                <c:pt idx="1960">
                  <c:v>41093</c:v>
                </c:pt>
                <c:pt idx="1961">
                  <c:v>41094</c:v>
                </c:pt>
                <c:pt idx="1962">
                  <c:v>41095</c:v>
                </c:pt>
                <c:pt idx="1963">
                  <c:v>41096</c:v>
                </c:pt>
                <c:pt idx="1964">
                  <c:v>41097</c:v>
                </c:pt>
                <c:pt idx="1965">
                  <c:v>41099</c:v>
                </c:pt>
                <c:pt idx="1966">
                  <c:v>41100</c:v>
                </c:pt>
                <c:pt idx="1967">
                  <c:v>41102</c:v>
                </c:pt>
                <c:pt idx="1968">
                  <c:v>41104</c:v>
                </c:pt>
                <c:pt idx="1969">
                  <c:v>41107</c:v>
                </c:pt>
                <c:pt idx="1970">
                  <c:v>41108</c:v>
                </c:pt>
                <c:pt idx="1971">
                  <c:v>41109</c:v>
                </c:pt>
                <c:pt idx="1972">
                  <c:v>41110</c:v>
                </c:pt>
                <c:pt idx="1973">
                  <c:v>41111</c:v>
                </c:pt>
                <c:pt idx="1974">
                  <c:v>41114</c:v>
                </c:pt>
                <c:pt idx="1975">
                  <c:v>41115</c:v>
                </c:pt>
                <c:pt idx="1976">
                  <c:v>41117</c:v>
                </c:pt>
                <c:pt idx="1977">
                  <c:v>41120</c:v>
                </c:pt>
                <c:pt idx="1978">
                  <c:v>41121</c:v>
                </c:pt>
                <c:pt idx="1979">
                  <c:v>41122</c:v>
                </c:pt>
                <c:pt idx="1980">
                  <c:v>41125</c:v>
                </c:pt>
                <c:pt idx="1981">
                  <c:v>41136</c:v>
                </c:pt>
                <c:pt idx="1982">
                  <c:v>41138</c:v>
                </c:pt>
                <c:pt idx="1983">
                  <c:v>41139</c:v>
                </c:pt>
                <c:pt idx="1984">
                  <c:v>41143</c:v>
                </c:pt>
                <c:pt idx="1985">
                  <c:v>41146</c:v>
                </c:pt>
                <c:pt idx="1986">
                  <c:v>41149</c:v>
                </c:pt>
                <c:pt idx="1987">
                  <c:v>41153</c:v>
                </c:pt>
                <c:pt idx="1988">
                  <c:v>41155</c:v>
                </c:pt>
                <c:pt idx="1989">
                  <c:v>41156</c:v>
                </c:pt>
                <c:pt idx="1990">
                  <c:v>41159</c:v>
                </c:pt>
                <c:pt idx="1991">
                  <c:v>41160</c:v>
                </c:pt>
                <c:pt idx="1992">
                  <c:v>41163</c:v>
                </c:pt>
                <c:pt idx="1993">
                  <c:v>41167</c:v>
                </c:pt>
                <c:pt idx="1994">
                  <c:v>41172</c:v>
                </c:pt>
                <c:pt idx="1995">
                  <c:v>41174</c:v>
                </c:pt>
                <c:pt idx="1996">
                  <c:v>41176</c:v>
                </c:pt>
                <c:pt idx="1997">
                  <c:v>41180</c:v>
                </c:pt>
                <c:pt idx="1998">
                  <c:v>41181</c:v>
                </c:pt>
                <c:pt idx="1999">
                  <c:v>41182</c:v>
                </c:pt>
                <c:pt idx="2000">
                  <c:v>41183</c:v>
                </c:pt>
                <c:pt idx="2001">
                  <c:v>41184</c:v>
                </c:pt>
                <c:pt idx="2002">
                  <c:v>41185</c:v>
                </c:pt>
                <c:pt idx="2003">
                  <c:v>41186</c:v>
                </c:pt>
                <c:pt idx="2004">
                  <c:v>41188</c:v>
                </c:pt>
                <c:pt idx="2005">
                  <c:v>41189</c:v>
                </c:pt>
                <c:pt idx="2006">
                  <c:v>41192</c:v>
                </c:pt>
                <c:pt idx="2007">
                  <c:v>41197</c:v>
                </c:pt>
                <c:pt idx="2008">
                  <c:v>41198</c:v>
                </c:pt>
                <c:pt idx="2009">
                  <c:v>41201</c:v>
                </c:pt>
                <c:pt idx="2010">
                  <c:v>41210</c:v>
                </c:pt>
                <c:pt idx="2011">
                  <c:v>41211</c:v>
                </c:pt>
                <c:pt idx="2012">
                  <c:v>41218</c:v>
                </c:pt>
                <c:pt idx="2013">
                  <c:v>41219</c:v>
                </c:pt>
                <c:pt idx="2014">
                  <c:v>41220</c:v>
                </c:pt>
                <c:pt idx="2015">
                  <c:v>41225</c:v>
                </c:pt>
                <c:pt idx="2016">
                  <c:v>41226</c:v>
                </c:pt>
                <c:pt idx="2017">
                  <c:v>41227</c:v>
                </c:pt>
                <c:pt idx="2018">
                  <c:v>41229</c:v>
                </c:pt>
                <c:pt idx="2019">
                  <c:v>41232</c:v>
                </c:pt>
                <c:pt idx="2020">
                  <c:v>41234</c:v>
                </c:pt>
                <c:pt idx="2021">
                  <c:v>41239</c:v>
                </c:pt>
                <c:pt idx="2022">
                  <c:v>41242</c:v>
                </c:pt>
                <c:pt idx="2023">
                  <c:v>41243</c:v>
                </c:pt>
                <c:pt idx="2024">
                  <c:v>41258</c:v>
                </c:pt>
                <c:pt idx="2025">
                  <c:v>41259</c:v>
                </c:pt>
                <c:pt idx="2026">
                  <c:v>41261</c:v>
                </c:pt>
                <c:pt idx="2027">
                  <c:v>41263</c:v>
                </c:pt>
                <c:pt idx="2028">
                  <c:v>41265</c:v>
                </c:pt>
                <c:pt idx="2029">
                  <c:v>41266</c:v>
                </c:pt>
                <c:pt idx="2030">
                  <c:v>41267</c:v>
                </c:pt>
                <c:pt idx="2031">
                  <c:v>41268</c:v>
                </c:pt>
                <c:pt idx="2032">
                  <c:v>41269</c:v>
                </c:pt>
                <c:pt idx="2033">
                  <c:v>41270</c:v>
                </c:pt>
                <c:pt idx="2034">
                  <c:v>41271</c:v>
                </c:pt>
                <c:pt idx="2035">
                  <c:v>41274</c:v>
                </c:pt>
                <c:pt idx="2036">
                  <c:v>41277</c:v>
                </c:pt>
                <c:pt idx="2037">
                  <c:v>41278</c:v>
                </c:pt>
                <c:pt idx="2038">
                  <c:v>41281</c:v>
                </c:pt>
                <c:pt idx="2039">
                  <c:v>41282</c:v>
                </c:pt>
                <c:pt idx="2040">
                  <c:v>41283</c:v>
                </c:pt>
                <c:pt idx="2041">
                  <c:v>41288</c:v>
                </c:pt>
                <c:pt idx="2042">
                  <c:v>41291</c:v>
                </c:pt>
                <c:pt idx="2043">
                  <c:v>41297</c:v>
                </c:pt>
                <c:pt idx="2044">
                  <c:v>41298</c:v>
                </c:pt>
                <c:pt idx="2045">
                  <c:v>41299</c:v>
                </c:pt>
                <c:pt idx="2046">
                  <c:v>41305</c:v>
                </c:pt>
                <c:pt idx="2047">
                  <c:v>41306</c:v>
                </c:pt>
                <c:pt idx="2048">
                  <c:v>41310</c:v>
                </c:pt>
                <c:pt idx="2049">
                  <c:v>41311</c:v>
                </c:pt>
                <c:pt idx="2050">
                  <c:v>41317</c:v>
                </c:pt>
                <c:pt idx="2051">
                  <c:v>41319</c:v>
                </c:pt>
                <c:pt idx="2052">
                  <c:v>41323</c:v>
                </c:pt>
                <c:pt idx="2053">
                  <c:v>41324</c:v>
                </c:pt>
                <c:pt idx="2054">
                  <c:v>41326</c:v>
                </c:pt>
                <c:pt idx="2055">
                  <c:v>41328</c:v>
                </c:pt>
                <c:pt idx="2056">
                  <c:v>41330</c:v>
                </c:pt>
                <c:pt idx="2057">
                  <c:v>41331</c:v>
                </c:pt>
                <c:pt idx="2058">
                  <c:v>41333</c:v>
                </c:pt>
                <c:pt idx="2059">
                  <c:v>41334</c:v>
                </c:pt>
                <c:pt idx="2060">
                  <c:v>41337</c:v>
                </c:pt>
                <c:pt idx="2061">
                  <c:v>41338</c:v>
                </c:pt>
                <c:pt idx="2062">
                  <c:v>41339</c:v>
                </c:pt>
                <c:pt idx="2063">
                  <c:v>41340</c:v>
                </c:pt>
                <c:pt idx="2064">
                  <c:v>41341</c:v>
                </c:pt>
                <c:pt idx="2065">
                  <c:v>41345</c:v>
                </c:pt>
                <c:pt idx="2066">
                  <c:v>41347</c:v>
                </c:pt>
                <c:pt idx="2067">
                  <c:v>41348</c:v>
                </c:pt>
                <c:pt idx="2068">
                  <c:v>41350</c:v>
                </c:pt>
                <c:pt idx="2069">
                  <c:v>41354</c:v>
                </c:pt>
                <c:pt idx="2070">
                  <c:v>41355</c:v>
                </c:pt>
                <c:pt idx="2071">
                  <c:v>41358</c:v>
                </c:pt>
                <c:pt idx="2072">
                  <c:v>41359</c:v>
                </c:pt>
                <c:pt idx="2073">
                  <c:v>41360</c:v>
                </c:pt>
                <c:pt idx="2074">
                  <c:v>41361</c:v>
                </c:pt>
                <c:pt idx="2075">
                  <c:v>41364</c:v>
                </c:pt>
                <c:pt idx="2076">
                  <c:v>41365</c:v>
                </c:pt>
                <c:pt idx="2077">
                  <c:v>41367</c:v>
                </c:pt>
                <c:pt idx="2078">
                  <c:v>41368</c:v>
                </c:pt>
                <c:pt idx="2079">
                  <c:v>41369</c:v>
                </c:pt>
                <c:pt idx="2080">
                  <c:v>41372</c:v>
                </c:pt>
                <c:pt idx="2081">
                  <c:v>41373</c:v>
                </c:pt>
                <c:pt idx="2082">
                  <c:v>41379</c:v>
                </c:pt>
                <c:pt idx="2083">
                  <c:v>41380</c:v>
                </c:pt>
                <c:pt idx="2084">
                  <c:v>41382</c:v>
                </c:pt>
                <c:pt idx="2085">
                  <c:v>41386</c:v>
                </c:pt>
                <c:pt idx="2086">
                  <c:v>41387</c:v>
                </c:pt>
                <c:pt idx="2087">
                  <c:v>41388</c:v>
                </c:pt>
                <c:pt idx="2088">
                  <c:v>41390</c:v>
                </c:pt>
                <c:pt idx="2089">
                  <c:v>41395</c:v>
                </c:pt>
                <c:pt idx="2090">
                  <c:v>41401</c:v>
                </c:pt>
                <c:pt idx="2091">
                  <c:v>41402</c:v>
                </c:pt>
                <c:pt idx="2092">
                  <c:v>41403</c:v>
                </c:pt>
                <c:pt idx="2093">
                  <c:v>41405</c:v>
                </c:pt>
                <c:pt idx="2094">
                  <c:v>41408</c:v>
                </c:pt>
                <c:pt idx="2095">
                  <c:v>41409</c:v>
                </c:pt>
                <c:pt idx="2096">
                  <c:v>41410</c:v>
                </c:pt>
                <c:pt idx="2097">
                  <c:v>41411</c:v>
                </c:pt>
                <c:pt idx="2098">
                  <c:v>41412</c:v>
                </c:pt>
                <c:pt idx="2099">
                  <c:v>41414</c:v>
                </c:pt>
                <c:pt idx="2100">
                  <c:v>41415</c:v>
                </c:pt>
                <c:pt idx="2101">
                  <c:v>41416</c:v>
                </c:pt>
                <c:pt idx="2102">
                  <c:v>41417</c:v>
                </c:pt>
                <c:pt idx="2103">
                  <c:v>41418</c:v>
                </c:pt>
                <c:pt idx="2104">
                  <c:v>41420</c:v>
                </c:pt>
                <c:pt idx="2105">
                  <c:v>41426</c:v>
                </c:pt>
                <c:pt idx="2106">
                  <c:v>41427</c:v>
                </c:pt>
                <c:pt idx="2107">
                  <c:v>41432</c:v>
                </c:pt>
                <c:pt idx="2108">
                  <c:v>41433</c:v>
                </c:pt>
                <c:pt idx="2109">
                  <c:v>41437</c:v>
                </c:pt>
                <c:pt idx="2110">
                  <c:v>41438</c:v>
                </c:pt>
                <c:pt idx="2111">
                  <c:v>41440</c:v>
                </c:pt>
                <c:pt idx="2112">
                  <c:v>41443</c:v>
                </c:pt>
                <c:pt idx="2113">
                  <c:v>41444</c:v>
                </c:pt>
                <c:pt idx="2114">
                  <c:v>41445</c:v>
                </c:pt>
                <c:pt idx="2115">
                  <c:v>41447</c:v>
                </c:pt>
                <c:pt idx="2116">
                  <c:v>41450</c:v>
                </c:pt>
                <c:pt idx="2117">
                  <c:v>41452</c:v>
                </c:pt>
                <c:pt idx="2118">
                  <c:v>41457</c:v>
                </c:pt>
                <c:pt idx="2119">
                  <c:v>41458</c:v>
                </c:pt>
                <c:pt idx="2120">
                  <c:v>41459</c:v>
                </c:pt>
                <c:pt idx="2121">
                  <c:v>41460</c:v>
                </c:pt>
                <c:pt idx="2122">
                  <c:v>41461</c:v>
                </c:pt>
                <c:pt idx="2123">
                  <c:v>41464</c:v>
                </c:pt>
                <c:pt idx="2124">
                  <c:v>41465</c:v>
                </c:pt>
                <c:pt idx="2125">
                  <c:v>41466</c:v>
                </c:pt>
                <c:pt idx="2126">
                  <c:v>41467</c:v>
                </c:pt>
                <c:pt idx="2127">
                  <c:v>41468</c:v>
                </c:pt>
                <c:pt idx="2128">
                  <c:v>41470</c:v>
                </c:pt>
                <c:pt idx="2129">
                  <c:v>41471</c:v>
                </c:pt>
                <c:pt idx="2130">
                  <c:v>41472</c:v>
                </c:pt>
                <c:pt idx="2131">
                  <c:v>41473</c:v>
                </c:pt>
                <c:pt idx="2132">
                  <c:v>41474</c:v>
                </c:pt>
                <c:pt idx="2133">
                  <c:v>41477</c:v>
                </c:pt>
                <c:pt idx="2134">
                  <c:v>41478</c:v>
                </c:pt>
                <c:pt idx="2135">
                  <c:v>41479</c:v>
                </c:pt>
                <c:pt idx="2136">
                  <c:v>41481</c:v>
                </c:pt>
                <c:pt idx="2137">
                  <c:v>41482</c:v>
                </c:pt>
                <c:pt idx="2138">
                  <c:v>41484</c:v>
                </c:pt>
                <c:pt idx="2139">
                  <c:v>41486</c:v>
                </c:pt>
                <c:pt idx="2140">
                  <c:v>41488</c:v>
                </c:pt>
                <c:pt idx="2141">
                  <c:v>41489</c:v>
                </c:pt>
                <c:pt idx="2142">
                  <c:v>41491</c:v>
                </c:pt>
                <c:pt idx="2143">
                  <c:v>41492</c:v>
                </c:pt>
                <c:pt idx="2144">
                  <c:v>41493</c:v>
                </c:pt>
                <c:pt idx="2145">
                  <c:v>41494</c:v>
                </c:pt>
                <c:pt idx="2146">
                  <c:v>41495</c:v>
                </c:pt>
                <c:pt idx="2147">
                  <c:v>41496</c:v>
                </c:pt>
                <c:pt idx="2148">
                  <c:v>41497</c:v>
                </c:pt>
                <c:pt idx="2149">
                  <c:v>41502</c:v>
                </c:pt>
                <c:pt idx="2150">
                  <c:v>41503</c:v>
                </c:pt>
                <c:pt idx="2151">
                  <c:v>41506</c:v>
                </c:pt>
                <c:pt idx="2152">
                  <c:v>41511</c:v>
                </c:pt>
                <c:pt idx="2153">
                  <c:v>41514</c:v>
                </c:pt>
                <c:pt idx="2154">
                  <c:v>41515</c:v>
                </c:pt>
                <c:pt idx="2155">
                  <c:v>41516</c:v>
                </c:pt>
                <c:pt idx="2156">
                  <c:v>41518</c:v>
                </c:pt>
                <c:pt idx="2157">
                  <c:v>41519</c:v>
                </c:pt>
                <c:pt idx="2158">
                  <c:v>41524</c:v>
                </c:pt>
                <c:pt idx="2159">
                  <c:v>41528</c:v>
                </c:pt>
                <c:pt idx="2160">
                  <c:v>41529</c:v>
                </c:pt>
                <c:pt idx="2161">
                  <c:v>41531</c:v>
                </c:pt>
                <c:pt idx="2162">
                  <c:v>41532</c:v>
                </c:pt>
                <c:pt idx="2163">
                  <c:v>41538</c:v>
                </c:pt>
                <c:pt idx="2164">
                  <c:v>41542</c:v>
                </c:pt>
                <c:pt idx="2165">
                  <c:v>41545</c:v>
                </c:pt>
                <c:pt idx="2166">
                  <c:v>41548</c:v>
                </c:pt>
                <c:pt idx="2167">
                  <c:v>41551</c:v>
                </c:pt>
                <c:pt idx="2168">
                  <c:v>41552</c:v>
                </c:pt>
                <c:pt idx="2169">
                  <c:v>41559</c:v>
                </c:pt>
                <c:pt idx="2170">
                  <c:v>41563</c:v>
                </c:pt>
                <c:pt idx="2171">
                  <c:v>41564</c:v>
                </c:pt>
                <c:pt idx="2172">
                  <c:v>41573</c:v>
                </c:pt>
                <c:pt idx="2173">
                  <c:v>41575</c:v>
                </c:pt>
                <c:pt idx="2174">
                  <c:v>41576</c:v>
                </c:pt>
                <c:pt idx="2175">
                  <c:v>41579</c:v>
                </c:pt>
                <c:pt idx="2176">
                  <c:v>41580</c:v>
                </c:pt>
                <c:pt idx="2177">
                  <c:v>41583</c:v>
                </c:pt>
                <c:pt idx="2178">
                  <c:v>41587</c:v>
                </c:pt>
                <c:pt idx="2179">
                  <c:v>41589</c:v>
                </c:pt>
                <c:pt idx="2180">
                  <c:v>41590</c:v>
                </c:pt>
                <c:pt idx="2181">
                  <c:v>41592</c:v>
                </c:pt>
                <c:pt idx="2182">
                  <c:v>41596</c:v>
                </c:pt>
                <c:pt idx="2183">
                  <c:v>41599</c:v>
                </c:pt>
                <c:pt idx="2184">
                  <c:v>41603</c:v>
                </c:pt>
                <c:pt idx="2185">
                  <c:v>41608</c:v>
                </c:pt>
                <c:pt idx="2186">
                  <c:v>41611</c:v>
                </c:pt>
                <c:pt idx="2187">
                  <c:v>41612</c:v>
                </c:pt>
                <c:pt idx="2188">
                  <c:v>41619</c:v>
                </c:pt>
                <c:pt idx="2189">
                  <c:v>41620</c:v>
                </c:pt>
                <c:pt idx="2190">
                  <c:v>41622</c:v>
                </c:pt>
                <c:pt idx="2191">
                  <c:v>41625</c:v>
                </c:pt>
                <c:pt idx="2192">
                  <c:v>41626</c:v>
                </c:pt>
                <c:pt idx="2193">
                  <c:v>41627</c:v>
                </c:pt>
                <c:pt idx="2194">
                  <c:v>41629</c:v>
                </c:pt>
                <c:pt idx="2195">
                  <c:v>41632</c:v>
                </c:pt>
                <c:pt idx="2196">
                  <c:v>41634</c:v>
                </c:pt>
                <c:pt idx="2197">
                  <c:v>41635</c:v>
                </c:pt>
                <c:pt idx="2198">
                  <c:v>41638</c:v>
                </c:pt>
                <c:pt idx="2199">
                  <c:v>41639</c:v>
                </c:pt>
                <c:pt idx="2200">
                  <c:v>41640</c:v>
                </c:pt>
                <c:pt idx="2201">
                  <c:v>41641</c:v>
                </c:pt>
                <c:pt idx="2202">
                  <c:v>41642</c:v>
                </c:pt>
                <c:pt idx="2203">
                  <c:v>41647</c:v>
                </c:pt>
                <c:pt idx="2204">
                  <c:v>41652</c:v>
                </c:pt>
                <c:pt idx="2205">
                  <c:v>41659</c:v>
                </c:pt>
                <c:pt idx="2206">
                  <c:v>41661</c:v>
                </c:pt>
                <c:pt idx="2207">
                  <c:v>41662</c:v>
                </c:pt>
                <c:pt idx="2208">
                  <c:v>41663</c:v>
                </c:pt>
                <c:pt idx="2209">
                  <c:v>41666</c:v>
                </c:pt>
                <c:pt idx="2210">
                  <c:v>41667</c:v>
                </c:pt>
                <c:pt idx="2211">
                  <c:v>41668</c:v>
                </c:pt>
                <c:pt idx="2212">
                  <c:v>41670</c:v>
                </c:pt>
                <c:pt idx="2213">
                  <c:v>41674</c:v>
                </c:pt>
                <c:pt idx="2214">
                  <c:v>41680</c:v>
                </c:pt>
                <c:pt idx="2215">
                  <c:v>41681</c:v>
                </c:pt>
                <c:pt idx="2216">
                  <c:v>41682</c:v>
                </c:pt>
                <c:pt idx="2217">
                  <c:v>41687</c:v>
                </c:pt>
                <c:pt idx="2218">
                  <c:v>41688</c:v>
                </c:pt>
                <c:pt idx="2219">
                  <c:v>41690</c:v>
                </c:pt>
                <c:pt idx="2220">
                  <c:v>41694</c:v>
                </c:pt>
                <c:pt idx="2221">
                  <c:v>41697</c:v>
                </c:pt>
                <c:pt idx="2222">
                  <c:v>41701</c:v>
                </c:pt>
                <c:pt idx="2223">
                  <c:v>41702</c:v>
                </c:pt>
                <c:pt idx="2224">
                  <c:v>41705</c:v>
                </c:pt>
                <c:pt idx="2225">
                  <c:v>41709</c:v>
                </c:pt>
                <c:pt idx="2226">
                  <c:v>41712</c:v>
                </c:pt>
                <c:pt idx="2227">
                  <c:v>41713</c:v>
                </c:pt>
                <c:pt idx="2228">
                  <c:v>41715</c:v>
                </c:pt>
                <c:pt idx="2229">
                  <c:v>41716</c:v>
                </c:pt>
                <c:pt idx="2230">
                  <c:v>41718</c:v>
                </c:pt>
                <c:pt idx="2231">
                  <c:v>41719</c:v>
                </c:pt>
                <c:pt idx="2232">
                  <c:v>41721</c:v>
                </c:pt>
                <c:pt idx="2233">
                  <c:v>41723</c:v>
                </c:pt>
                <c:pt idx="2234">
                  <c:v>41724</c:v>
                </c:pt>
                <c:pt idx="2235">
                  <c:v>41726</c:v>
                </c:pt>
                <c:pt idx="2236">
                  <c:v>41729</c:v>
                </c:pt>
                <c:pt idx="2237">
                  <c:v>41731</c:v>
                </c:pt>
                <c:pt idx="2238">
                  <c:v>41732</c:v>
                </c:pt>
                <c:pt idx="2239">
                  <c:v>41733</c:v>
                </c:pt>
                <c:pt idx="2240">
                  <c:v>41736</c:v>
                </c:pt>
                <c:pt idx="2241">
                  <c:v>41739</c:v>
                </c:pt>
                <c:pt idx="2242">
                  <c:v>41740</c:v>
                </c:pt>
                <c:pt idx="2243">
                  <c:v>41743</c:v>
                </c:pt>
                <c:pt idx="2244">
                  <c:v>41744</c:v>
                </c:pt>
                <c:pt idx="2245">
                  <c:v>41746</c:v>
                </c:pt>
                <c:pt idx="2246">
                  <c:v>41747</c:v>
                </c:pt>
                <c:pt idx="2247">
                  <c:v>41750</c:v>
                </c:pt>
                <c:pt idx="2248">
                  <c:v>41751</c:v>
                </c:pt>
                <c:pt idx="2249">
                  <c:v>41752</c:v>
                </c:pt>
                <c:pt idx="2250">
                  <c:v>41755</c:v>
                </c:pt>
                <c:pt idx="2251">
                  <c:v>41757</c:v>
                </c:pt>
                <c:pt idx="2252">
                  <c:v>41758</c:v>
                </c:pt>
                <c:pt idx="2253">
                  <c:v>41760</c:v>
                </c:pt>
                <c:pt idx="2254">
                  <c:v>41761</c:v>
                </c:pt>
                <c:pt idx="2255">
                  <c:v>41765</c:v>
                </c:pt>
                <c:pt idx="2256">
                  <c:v>41766</c:v>
                </c:pt>
                <c:pt idx="2257">
                  <c:v>41767</c:v>
                </c:pt>
                <c:pt idx="2258">
                  <c:v>41768</c:v>
                </c:pt>
                <c:pt idx="2259">
                  <c:v>41769</c:v>
                </c:pt>
                <c:pt idx="2260">
                  <c:v>41771</c:v>
                </c:pt>
                <c:pt idx="2261">
                  <c:v>41773</c:v>
                </c:pt>
                <c:pt idx="2262">
                  <c:v>41776</c:v>
                </c:pt>
                <c:pt idx="2263">
                  <c:v>41780</c:v>
                </c:pt>
                <c:pt idx="2264">
                  <c:v>41782</c:v>
                </c:pt>
                <c:pt idx="2265">
                  <c:v>41783</c:v>
                </c:pt>
                <c:pt idx="2266">
                  <c:v>41785</c:v>
                </c:pt>
                <c:pt idx="2267">
                  <c:v>41786</c:v>
                </c:pt>
                <c:pt idx="2268">
                  <c:v>41787</c:v>
                </c:pt>
                <c:pt idx="2269">
                  <c:v>41789</c:v>
                </c:pt>
                <c:pt idx="2270">
                  <c:v>41796</c:v>
                </c:pt>
                <c:pt idx="2271">
                  <c:v>41797</c:v>
                </c:pt>
                <c:pt idx="2272">
                  <c:v>41799</c:v>
                </c:pt>
                <c:pt idx="2273">
                  <c:v>41800</c:v>
                </c:pt>
                <c:pt idx="2274">
                  <c:v>41801</c:v>
                </c:pt>
                <c:pt idx="2275">
                  <c:v>41803</c:v>
                </c:pt>
                <c:pt idx="2276">
                  <c:v>41811</c:v>
                </c:pt>
                <c:pt idx="2277">
                  <c:v>41813</c:v>
                </c:pt>
                <c:pt idx="2278">
                  <c:v>41814</c:v>
                </c:pt>
                <c:pt idx="2279">
                  <c:v>41816</c:v>
                </c:pt>
                <c:pt idx="2280">
                  <c:v>41819</c:v>
                </c:pt>
                <c:pt idx="2281">
                  <c:v>41821</c:v>
                </c:pt>
                <c:pt idx="2282">
                  <c:v>41822</c:v>
                </c:pt>
                <c:pt idx="2283">
                  <c:v>41824</c:v>
                </c:pt>
                <c:pt idx="2284">
                  <c:v>41825</c:v>
                </c:pt>
                <c:pt idx="2285">
                  <c:v>41829</c:v>
                </c:pt>
                <c:pt idx="2286">
                  <c:v>41833</c:v>
                </c:pt>
                <c:pt idx="2287">
                  <c:v>41834</c:v>
                </c:pt>
                <c:pt idx="2288">
                  <c:v>41835</c:v>
                </c:pt>
                <c:pt idx="2289">
                  <c:v>41836</c:v>
                </c:pt>
                <c:pt idx="2290">
                  <c:v>41838</c:v>
                </c:pt>
                <c:pt idx="2291">
                  <c:v>41841</c:v>
                </c:pt>
                <c:pt idx="2292">
                  <c:v>41842</c:v>
                </c:pt>
                <c:pt idx="2293">
                  <c:v>41843</c:v>
                </c:pt>
                <c:pt idx="2294">
                  <c:v>41844</c:v>
                </c:pt>
                <c:pt idx="2295">
                  <c:v>41845</c:v>
                </c:pt>
                <c:pt idx="2296">
                  <c:v>41848</c:v>
                </c:pt>
                <c:pt idx="2297">
                  <c:v>41849</c:v>
                </c:pt>
                <c:pt idx="2298">
                  <c:v>41850</c:v>
                </c:pt>
                <c:pt idx="2299">
                  <c:v>41853</c:v>
                </c:pt>
                <c:pt idx="2300">
                  <c:v>41856</c:v>
                </c:pt>
                <c:pt idx="2301">
                  <c:v>41857</c:v>
                </c:pt>
                <c:pt idx="2302">
                  <c:v>41858</c:v>
                </c:pt>
                <c:pt idx="2303">
                  <c:v>41859</c:v>
                </c:pt>
                <c:pt idx="2304">
                  <c:v>41860</c:v>
                </c:pt>
                <c:pt idx="2305">
                  <c:v>41862</c:v>
                </c:pt>
                <c:pt idx="2306">
                  <c:v>41865</c:v>
                </c:pt>
                <c:pt idx="2307">
                  <c:v>41866</c:v>
                </c:pt>
                <c:pt idx="2308">
                  <c:v>41871</c:v>
                </c:pt>
                <c:pt idx="2309">
                  <c:v>41873</c:v>
                </c:pt>
                <c:pt idx="2310">
                  <c:v>41876</c:v>
                </c:pt>
                <c:pt idx="2311">
                  <c:v>41877</c:v>
                </c:pt>
                <c:pt idx="2312">
                  <c:v>41880</c:v>
                </c:pt>
                <c:pt idx="2313">
                  <c:v>41881</c:v>
                </c:pt>
                <c:pt idx="2314">
                  <c:v>41882</c:v>
                </c:pt>
                <c:pt idx="2315">
                  <c:v>41884</c:v>
                </c:pt>
                <c:pt idx="2316">
                  <c:v>41885</c:v>
                </c:pt>
                <c:pt idx="2317">
                  <c:v>41886</c:v>
                </c:pt>
                <c:pt idx="2318">
                  <c:v>41888</c:v>
                </c:pt>
                <c:pt idx="2319">
                  <c:v>41891</c:v>
                </c:pt>
                <c:pt idx="2320">
                  <c:v>41892</c:v>
                </c:pt>
                <c:pt idx="2321">
                  <c:v>41895</c:v>
                </c:pt>
                <c:pt idx="2322">
                  <c:v>41896</c:v>
                </c:pt>
                <c:pt idx="2323">
                  <c:v>41897</c:v>
                </c:pt>
                <c:pt idx="2324">
                  <c:v>41899</c:v>
                </c:pt>
                <c:pt idx="2325">
                  <c:v>41900</c:v>
                </c:pt>
                <c:pt idx="2326">
                  <c:v>41901</c:v>
                </c:pt>
                <c:pt idx="2327">
                  <c:v>41902</c:v>
                </c:pt>
                <c:pt idx="2328">
                  <c:v>41905</c:v>
                </c:pt>
                <c:pt idx="2329">
                  <c:v>41907</c:v>
                </c:pt>
                <c:pt idx="2330">
                  <c:v>41909</c:v>
                </c:pt>
                <c:pt idx="2331">
                  <c:v>41914</c:v>
                </c:pt>
                <c:pt idx="2332">
                  <c:v>41916</c:v>
                </c:pt>
                <c:pt idx="2333">
                  <c:v>41920</c:v>
                </c:pt>
                <c:pt idx="2334">
                  <c:v>41921</c:v>
                </c:pt>
                <c:pt idx="2335">
                  <c:v>41923</c:v>
                </c:pt>
                <c:pt idx="2336">
                  <c:v>41924</c:v>
                </c:pt>
                <c:pt idx="2337">
                  <c:v>41932</c:v>
                </c:pt>
                <c:pt idx="2338">
                  <c:v>41933</c:v>
                </c:pt>
                <c:pt idx="2339">
                  <c:v>41937</c:v>
                </c:pt>
                <c:pt idx="2340">
                  <c:v>41940</c:v>
                </c:pt>
                <c:pt idx="2341">
                  <c:v>41942</c:v>
                </c:pt>
                <c:pt idx="2342">
                  <c:v>41943</c:v>
                </c:pt>
                <c:pt idx="2343">
                  <c:v>41944</c:v>
                </c:pt>
                <c:pt idx="2344">
                  <c:v>41946</c:v>
                </c:pt>
                <c:pt idx="2345">
                  <c:v>41948</c:v>
                </c:pt>
                <c:pt idx="2346">
                  <c:v>41950</c:v>
                </c:pt>
                <c:pt idx="2347">
                  <c:v>41951</c:v>
                </c:pt>
                <c:pt idx="2348">
                  <c:v>41953</c:v>
                </c:pt>
                <c:pt idx="2349">
                  <c:v>41956</c:v>
                </c:pt>
                <c:pt idx="2350">
                  <c:v>41957</c:v>
                </c:pt>
                <c:pt idx="2351">
                  <c:v>41960</c:v>
                </c:pt>
                <c:pt idx="2352">
                  <c:v>41961</c:v>
                </c:pt>
                <c:pt idx="2353">
                  <c:v>41962</c:v>
                </c:pt>
                <c:pt idx="2354">
                  <c:v>41965</c:v>
                </c:pt>
                <c:pt idx="2355">
                  <c:v>41967</c:v>
                </c:pt>
                <c:pt idx="2356">
                  <c:v>41968</c:v>
                </c:pt>
                <c:pt idx="2357">
                  <c:v>41970</c:v>
                </c:pt>
                <c:pt idx="2358">
                  <c:v>41974</c:v>
                </c:pt>
                <c:pt idx="2359">
                  <c:v>41977</c:v>
                </c:pt>
                <c:pt idx="2360">
                  <c:v>41978</c:v>
                </c:pt>
                <c:pt idx="2361">
                  <c:v>41981</c:v>
                </c:pt>
                <c:pt idx="2362">
                  <c:v>41982</c:v>
                </c:pt>
                <c:pt idx="2363">
                  <c:v>41983</c:v>
                </c:pt>
                <c:pt idx="2364">
                  <c:v>41984</c:v>
                </c:pt>
                <c:pt idx="2365">
                  <c:v>41988</c:v>
                </c:pt>
                <c:pt idx="2366">
                  <c:v>41989</c:v>
                </c:pt>
                <c:pt idx="2367">
                  <c:v>41995</c:v>
                </c:pt>
                <c:pt idx="2368">
                  <c:v>41996</c:v>
                </c:pt>
                <c:pt idx="2369">
                  <c:v>41998</c:v>
                </c:pt>
                <c:pt idx="2370">
                  <c:v>41999</c:v>
                </c:pt>
                <c:pt idx="2371">
                  <c:v>42003</c:v>
                </c:pt>
                <c:pt idx="2372">
                  <c:v>42004</c:v>
                </c:pt>
                <c:pt idx="2373">
                  <c:v>42005</c:v>
                </c:pt>
                <c:pt idx="2374">
                  <c:v>42006</c:v>
                </c:pt>
                <c:pt idx="2375">
                  <c:v>42008</c:v>
                </c:pt>
                <c:pt idx="2376">
                  <c:v>42012</c:v>
                </c:pt>
                <c:pt idx="2377">
                  <c:v>42016</c:v>
                </c:pt>
                <c:pt idx="2378">
                  <c:v>42017</c:v>
                </c:pt>
                <c:pt idx="2379">
                  <c:v>42018</c:v>
                </c:pt>
                <c:pt idx="2380">
                  <c:v>42020</c:v>
                </c:pt>
                <c:pt idx="2381">
                  <c:v>42023</c:v>
                </c:pt>
                <c:pt idx="2382">
                  <c:v>42024</c:v>
                </c:pt>
                <c:pt idx="2383">
                  <c:v>42025</c:v>
                </c:pt>
                <c:pt idx="2384">
                  <c:v>42027</c:v>
                </c:pt>
                <c:pt idx="2385">
                  <c:v>42030</c:v>
                </c:pt>
                <c:pt idx="2386">
                  <c:v>42031</c:v>
                </c:pt>
                <c:pt idx="2387">
                  <c:v>42032</c:v>
                </c:pt>
                <c:pt idx="2388">
                  <c:v>42037</c:v>
                </c:pt>
                <c:pt idx="2389">
                  <c:v>42038</c:v>
                </c:pt>
                <c:pt idx="2390">
                  <c:v>42039</c:v>
                </c:pt>
                <c:pt idx="2391">
                  <c:v>42040</c:v>
                </c:pt>
                <c:pt idx="2392">
                  <c:v>42043</c:v>
                </c:pt>
                <c:pt idx="2393">
                  <c:v>42045</c:v>
                </c:pt>
                <c:pt idx="2394">
                  <c:v>42046</c:v>
                </c:pt>
                <c:pt idx="2395">
                  <c:v>42047</c:v>
                </c:pt>
                <c:pt idx="2396">
                  <c:v>42051</c:v>
                </c:pt>
                <c:pt idx="2397">
                  <c:v>42052</c:v>
                </c:pt>
                <c:pt idx="2398">
                  <c:v>42054</c:v>
                </c:pt>
                <c:pt idx="2399">
                  <c:v>42055</c:v>
                </c:pt>
                <c:pt idx="2400">
                  <c:v>42058</c:v>
                </c:pt>
                <c:pt idx="2401">
                  <c:v>42059</c:v>
                </c:pt>
                <c:pt idx="2402">
                  <c:v>42060</c:v>
                </c:pt>
                <c:pt idx="2403">
                  <c:v>42061</c:v>
                </c:pt>
                <c:pt idx="2404">
                  <c:v>42066</c:v>
                </c:pt>
                <c:pt idx="2405">
                  <c:v>42067</c:v>
                </c:pt>
                <c:pt idx="2406">
                  <c:v>42068</c:v>
                </c:pt>
                <c:pt idx="2407">
                  <c:v>42069</c:v>
                </c:pt>
                <c:pt idx="2408">
                  <c:v>42072</c:v>
                </c:pt>
                <c:pt idx="2409">
                  <c:v>42073</c:v>
                </c:pt>
                <c:pt idx="2410">
                  <c:v>42074</c:v>
                </c:pt>
                <c:pt idx="2411">
                  <c:v>42075</c:v>
                </c:pt>
                <c:pt idx="2412">
                  <c:v>42076</c:v>
                </c:pt>
                <c:pt idx="2413">
                  <c:v>42079</c:v>
                </c:pt>
                <c:pt idx="2414">
                  <c:v>42080</c:v>
                </c:pt>
                <c:pt idx="2415">
                  <c:v>42081</c:v>
                </c:pt>
                <c:pt idx="2416">
                  <c:v>42082</c:v>
                </c:pt>
                <c:pt idx="2417">
                  <c:v>42086</c:v>
                </c:pt>
                <c:pt idx="2418">
                  <c:v>42087</c:v>
                </c:pt>
                <c:pt idx="2419">
                  <c:v>42088</c:v>
                </c:pt>
                <c:pt idx="2420">
                  <c:v>42090</c:v>
                </c:pt>
                <c:pt idx="2421">
                  <c:v>42097</c:v>
                </c:pt>
                <c:pt idx="2422">
                  <c:v>42100</c:v>
                </c:pt>
                <c:pt idx="2423">
                  <c:v>42101</c:v>
                </c:pt>
                <c:pt idx="2424">
                  <c:v>42102</c:v>
                </c:pt>
                <c:pt idx="2425">
                  <c:v>42104</c:v>
                </c:pt>
                <c:pt idx="2426">
                  <c:v>42107</c:v>
                </c:pt>
                <c:pt idx="2427">
                  <c:v>42109</c:v>
                </c:pt>
                <c:pt idx="2428">
                  <c:v>42110</c:v>
                </c:pt>
                <c:pt idx="2429">
                  <c:v>42111</c:v>
                </c:pt>
                <c:pt idx="2430">
                  <c:v>42112</c:v>
                </c:pt>
                <c:pt idx="2431">
                  <c:v>42114</c:v>
                </c:pt>
                <c:pt idx="2432">
                  <c:v>42115</c:v>
                </c:pt>
                <c:pt idx="2433">
                  <c:v>42116</c:v>
                </c:pt>
                <c:pt idx="2434">
                  <c:v>42118</c:v>
                </c:pt>
                <c:pt idx="2435">
                  <c:v>42119</c:v>
                </c:pt>
                <c:pt idx="2436">
                  <c:v>42121</c:v>
                </c:pt>
                <c:pt idx="2437">
                  <c:v>42122</c:v>
                </c:pt>
                <c:pt idx="2438">
                  <c:v>42124</c:v>
                </c:pt>
                <c:pt idx="2439">
                  <c:v>42125</c:v>
                </c:pt>
                <c:pt idx="2440">
                  <c:v>42126</c:v>
                </c:pt>
                <c:pt idx="2441">
                  <c:v>42128</c:v>
                </c:pt>
                <c:pt idx="2442">
                  <c:v>42129</c:v>
                </c:pt>
                <c:pt idx="2443">
                  <c:v>42132</c:v>
                </c:pt>
                <c:pt idx="2444">
                  <c:v>42135</c:v>
                </c:pt>
                <c:pt idx="2445">
                  <c:v>42139</c:v>
                </c:pt>
                <c:pt idx="2446">
                  <c:v>42140</c:v>
                </c:pt>
                <c:pt idx="2447">
                  <c:v>42143</c:v>
                </c:pt>
                <c:pt idx="2448">
                  <c:v>42145</c:v>
                </c:pt>
                <c:pt idx="2449">
                  <c:v>42146</c:v>
                </c:pt>
                <c:pt idx="2450">
                  <c:v>42149</c:v>
                </c:pt>
                <c:pt idx="2451">
                  <c:v>42154</c:v>
                </c:pt>
                <c:pt idx="2452">
                  <c:v>42156</c:v>
                </c:pt>
                <c:pt idx="2453">
                  <c:v>42157</c:v>
                </c:pt>
                <c:pt idx="2454">
                  <c:v>42158</c:v>
                </c:pt>
                <c:pt idx="2455">
                  <c:v>42159</c:v>
                </c:pt>
                <c:pt idx="2456">
                  <c:v>42160</c:v>
                </c:pt>
                <c:pt idx="2457">
                  <c:v>42161</c:v>
                </c:pt>
                <c:pt idx="2458">
                  <c:v>42163</c:v>
                </c:pt>
                <c:pt idx="2459">
                  <c:v>42164</c:v>
                </c:pt>
                <c:pt idx="2460">
                  <c:v>42165</c:v>
                </c:pt>
                <c:pt idx="2461">
                  <c:v>42166</c:v>
                </c:pt>
                <c:pt idx="2462">
                  <c:v>42167</c:v>
                </c:pt>
                <c:pt idx="2463">
                  <c:v>42168</c:v>
                </c:pt>
                <c:pt idx="2464">
                  <c:v>42169</c:v>
                </c:pt>
                <c:pt idx="2465">
                  <c:v>42170</c:v>
                </c:pt>
                <c:pt idx="2466">
                  <c:v>42171</c:v>
                </c:pt>
                <c:pt idx="2467">
                  <c:v>42173</c:v>
                </c:pt>
                <c:pt idx="2468">
                  <c:v>42175</c:v>
                </c:pt>
                <c:pt idx="2469">
                  <c:v>42178</c:v>
                </c:pt>
                <c:pt idx="2470">
                  <c:v>42179</c:v>
                </c:pt>
                <c:pt idx="2471">
                  <c:v>42180</c:v>
                </c:pt>
                <c:pt idx="2472">
                  <c:v>42181</c:v>
                </c:pt>
                <c:pt idx="2473">
                  <c:v>42182</c:v>
                </c:pt>
                <c:pt idx="2474">
                  <c:v>42184</c:v>
                </c:pt>
                <c:pt idx="2475">
                  <c:v>42186</c:v>
                </c:pt>
                <c:pt idx="2476">
                  <c:v>42187</c:v>
                </c:pt>
                <c:pt idx="2477">
                  <c:v>42188</c:v>
                </c:pt>
                <c:pt idx="2478">
                  <c:v>42189</c:v>
                </c:pt>
                <c:pt idx="2479">
                  <c:v>42191</c:v>
                </c:pt>
                <c:pt idx="2480">
                  <c:v>42192</c:v>
                </c:pt>
                <c:pt idx="2481">
                  <c:v>42193</c:v>
                </c:pt>
                <c:pt idx="2482">
                  <c:v>42200</c:v>
                </c:pt>
                <c:pt idx="2483">
                  <c:v>42201</c:v>
                </c:pt>
                <c:pt idx="2484">
                  <c:v>42202</c:v>
                </c:pt>
                <c:pt idx="2485">
                  <c:v>42203</c:v>
                </c:pt>
                <c:pt idx="2486">
                  <c:v>42204</c:v>
                </c:pt>
                <c:pt idx="2487">
                  <c:v>42206</c:v>
                </c:pt>
                <c:pt idx="2488">
                  <c:v>42207</c:v>
                </c:pt>
                <c:pt idx="2489">
                  <c:v>42208</c:v>
                </c:pt>
                <c:pt idx="2490">
                  <c:v>42210</c:v>
                </c:pt>
                <c:pt idx="2491">
                  <c:v>42213</c:v>
                </c:pt>
                <c:pt idx="2492">
                  <c:v>42214</c:v>
                </c:pt>
                <c:pt idx="2493">
                  <c:v>42216</c:v>
                </c:pt>
                <c:pt idx="2494">
                  <c:v>42219</c:v>
                </c:pt>
                <c:pt idx="2495">
                  <c:v>42220</c:v>
                </c:pt>
                <c:pt idx="2496">
                  <c:v>42221</c:v>
                </c:pt>
                <c:pt idx="2497">
                  <c:v>42224</c:v>
                </c:pt>
                <c:pt idx="2498">
                  <c:v>42226</c:v>
                </c:pt>
                <c:pt idx="2499">
                  <c:v>42227</c:v>
                </c:pt>
                <c:pt idx="2500">
                  <c:v>42228</c:v>
                </c:pt>
                <c:pt idx="2501">
                  <c:v>42232</c:v>
                </c:pt>
                <c:pt idx="2502">
                  <c:v>42235</c:v>
                </c:pt>
                <c:pt idx="2503">
                  <c:v>42236</c:v>
                </c:pt>
                <c:pt idx="2504">
                  <c:v>42237</c:v>
                </c:pt>
                <c:pt idx="2505">
                  <c:v>42244</c:v>
                </c:pt>
                <c:pt idx="2506">
                  <c:v>42245</c:v>
                </c:pt>
                <c:pt idx="2507">
                  <c:v>42246</c:v>
                </c:pt>
                <c:pt idx="2508">
                  <c:v>42248</c:v>
                </c:pt>
                <c:pt idx="2509">
                  <c:v>42251</c:v>
                </c:pt>
                <c:pt idx="2510">
                  <c:v>42252</c:v>
                </c:pt>
                <c:pt idx="2511">
                  <c:v>42259</c:v>
                </c:pt>
                <c:pt idx="2512">
                  <c:v>42261</c:v>
                </c:pt>
                <c:pt idx="2513">
                  <c:v>42262</c:v>
                </c:pt>
                <c:pt idx="2514">
                  <c:v>42263</c:v>
                </c:pt>
                <c:pt idx="2515">
                  <c:v>42264</c:v>
                </c:pt>
                <c:pt idx="2516">
                  <c:v>42268</c:v>
                </c:pt>
                <c:pt idx="2517">
                  <c:v>42270</c:v>
                </c:pt>
                <c:pt idx="2518">
                  <c:v>42271</c:v>
                </c:pt>
                <c:pt idx="2519">
                  <c:v>42273</c:v>
                </c:pt>
                <c:pt idx="2520">
                  <c:v>42275</c:v>
                </c:pt>
                <c:pt idx="2521">
                  <c:v>42276</c:v>
                </c:pt>
                <c:pt idx="2522">
                  <c:v>42277</c:v>
                </c:pt>
                <c:pt idx="2523">
                  <c:v>42279</c:v>
                </c:pt>
                <c:pt idx="2524">
                  <c:v>42280</c:v>
                </c:pt>
                <c:pt idx="2525">
                  <c:v>42283</c:v>
                </c:pt>
                <c:pt idx="2526">
                  <c:v>42287</c:v>
                </c:pt>
                <c:pt idx="2527">
                  <c:v>42289</c:v>
                </c:pt>
                <c:pt idx="2528">
                  <c:v>42294</c:v>
                </c:pt>
                <c:pt idx="2529">
                  <c:v>42296</c:v>
                </c:pt>
                <c:pt idx="2530">
                  <c:v>42297</c:v>
                </c:pt>
                <c:pt idx="2531">
                  <c:v>42301</c:v>
                </c:pt>
                <c:pt idx="2532">
                  <c:v>42305</c:v>
                </c:pt>
                <c:pt idx="2533">
                  <c:v>42306</c:v>
                </c:pt>
                <c:pt idx="2534">
                  <c:v>42309</c:v>
                </c:pt>
                <c:pt idx="2535">
                  <c:v>42310</c:v>
                </c:pt>
                <c:pt idx="2536">
                  <c:v>42311</c:v>
                </c:pt>
                <c:pt idx="2537">
                  <c:v>42313</c:v>
                </c:pt>
                <c:pt idx="2538">
                  <c:v>42314</c:v>
                </c:pt>
                <c:pt idx="2539">
                  <c:v>42315</c:v>
                </c:pt>
                <c:pt idx="2540">
                  <c:v>42317</c:v>
                </c:pt>
                <c:pt idx="2541">
                  <c:v>42318</c:v>
                </c:pt>
                <c:pt idx="2542">
                  <c:v>42319</c:v>
                </c:pt>
                <c:pt idx="2543">
                  <c:v>42321</c:v>
                </c:pt>
                <c:pt idx="2544">
                  <c:v>42322</c:v>
                </c:pt>
                <c:pt idx="2545">
                  <c:v>42323</c:v>
                </c:pt>
                <c:pt idx="2546">
                  <c:v>42325</c:v>
                </c:pt>
                <c:pt idx="2547">
                  <c:v>42326</c:v>
                </c:pt>
                <c:pt idx="2548">
                  <c:v>42327</c:v>
                </c:pt>
                <c:pt idx="2549">
                  <c:v>42329</c:v>
                </c:pt>
                <c:pt idx="2550">
                  <c:v>42332</c:v>
                </c:pt>
                <c:pt idx="2551">
                  <c:v>42333</c:v>
                </c:pt>
                <c:pt idx="2552">
                  <c:v>42334</c:v>
                </c:pt>
                <c:pt idx="2553">
                  <c:v>42340</c:v>
                </c:pt>
                <c:pt idx="2554">
                  <c:v>42341</c:v>
                </c:pt>
                <c:pt idx="2555">
                  <c:v>42342</c:v>
                </c:pt>
                <c:pt idx="2556">
                  <c:v>42343</c:v>
                </c:pt>
                <c:pt idx="2557">
                  <c:v>42346</c:v>
                </c:pt>
                <c:pt idx="2558">
                  <c:v>42347</c:v>
                </c:pt>
                <c:pt idx="2559">
                  <c:v>42350</c:v>
                </c:pt>
                <c:pt idx="2560">
                  <c:v>42352</c:v>
                </c:pt>
                <c:pt idx="2561">
                  <c:v>42353</c:v>
                </c:pt>
                <c:pt idx="2562">
                  <c:v>42354</c:v>
                </c:pt>
                <c:pt idx="2563">
                  <c:v>42357</c:v>
                </c:pt>
                <c:pt idx="2564">
                  <c:v>42360</c:v>
                </c:pt>
                <c:pt idx="2565">
                  <c:v>42361</c:v>
                </c:pt>
                <c:pt idx="2566">
                  <c:v>42362</c:v>
                </c:pt>
                <c:pt idx="2567">
                  <c:v>42363</c:v>
                </c:pt>
                <c:pt idx="2568">
                  <c:v>42366</c:v>
                </c:pt>
                <c:pt idx="2569">
                  <c:v>42367</c:v>
                </c:pt>
                <c:pt idx="2570">
                  <c:v>42369</c:v>
                </c:pt>
                <c:pt idx="2571">
                  <c:v>42370</c:v>
                </c:pt>
                <c:pt idx="2572">
                  <c:v>42373</c:v>
                </c:pt>
                <c:pt idx="2573">
                  <c:v>42374</c:v>
                </c:pt>
                <c:pt idx="2574">
                  <c:v>42375</c:v>
                </c:pt>
                <c:pt idx="2575">
                  <c:v>42376</c:v>
                </c:pt>
                <c:pt idx="2576">
                  <c:v>42380</c:v>
                </c:pt>
                <c:pt idx="2577">
                  <c:v>42381</c:v>
                </c:pt>
                <c:pt idx="2578">
                  <c:v>42382</c:v>
                </c:pt>
                <c:pt idx="2579">
                  <c:v>42383</c:v>
                </c:pt>
                <c:pt idx="2580">
                  <c:v>42384</c:v>
                </c:pt>
                <c:pt idx="2581">
                  <c:v>42385</c:v>
                </c:pt>
                <c:pt idx="2582">
                  <c:v>42387</c:v>
                </c:pt>
                <c:pt idx="2583">
                  <c:v>42389</c:v>
                </c:pt>
                <c:pt idx="2584">
                  <c:v>42392</c:v>
                </c:pt>
                <c:pt idx="2585">
                  <c:v>42396</c:v>
                </c:pt>
                <c:pt idx="2586">
                  <c:v>42397</c:v>
                </c:pt>
                <c:pt idx="2587">
                  <c:v>42401</c:v>
                </c:pt>
                <c:pt idx="2588">
                  <c:v>42402</c:v>
                </c:pt>
                <c:pt idx="2589">
                  <c:v>42404</c:v>
                </c:pt>
                <c:pt idx="2590">
                  <c:v>42405</c:v>
                </c:pt>
                <c:pt idx="2591">
                  <c:v>42408</c:v>
                </c:pt>
                <c:pt idx="2592">
                  <c:v>42409</c:v>
                </c:pt>
                <c:pt idx="2593">
                  <c:v>42411</c:v>
                </c:pt>
                <c:pt idx="2594">
                  <c:v>42415</c:v>
                </c:pt>
                <c:pt idx="2595">
                  <c:v>42416</c:v>
                </c:pt>
                <c:pt idx="2596">
                  <c:v>42417</c:v>
                </c:pt>
                <c:pt idx="2597">
                  <c:v>42418</c:v>
                </c:pt>
                <c:pt idx="2598">
                  <c:v>42419</c:v>
                </c:pt>
                <c:pt idx="2599">
                  <c:v>42422</c:v>
                </c:pt>
                <c:pt idx="2600">
                  <c:v>42423</c:v>
                </c:pt>
                <c:pt idx="2601">
                  <c:v>42424</c:v>
                </c:pt>
                <c:pt idx="2602">
                  <c:v>42425</c:v>
                </c:pt>
                <c:pt idx="2603">
                  <c:v>42431</c:v>
                </c:pt>
                <c:pt idx="2604">
                  <c:v>42434</c:v>
                </c:pt>
                <c:pt idx="2605">
                  <c:v>42436</c:v>
                </c:pt>
                <c:pt idx="2606">
                  <c:v>42437</c:v>
                </c:pt>
                <c:pt idx="2607">
                  <c:v>42440</c:v>
                </c:pt>
                <c:pt idx="2608">
                  <c:v>42443</c:v>
                </c:pt>
                <c:pt idx="2609">
                  <c:v>42444</c:v>
                </c:pt>
                <c:pt idx="2610">
                  <c:v>42445</c:v>
                </c:pt>
                <c:pt idx="2611">
                  <c:v>42446</c:v>
                </c:pt>
                <c:pt idx="2612">
                  <c:v>42447</c:v>
                </c:pt>
                <c:pt idx="2613">
                  <c:v>42450</c:v>
                </c:pt>
                <c:pt idx="2614">
                  <c:v>42451</c:v>
                </c:pt>
                <c:pt idx="2615">
                  <c:v>42452</c:v>
                </c:pt>
                <c:pt idx="2616">
                  <c:v>42454</c:v>
                </c:pt>
                <c:pt idx="2617">
                  <c:v>42457</c:v>
                </c:pt>
                <c:pt idx="2618">
                  <c:v>42458</c:v>
                </c:pt>
                <c:pt idx="2619">
                  <c:v>42459</c:v>
                </c:pt>
                <c:pt idx="2620">
                  <c:v>42464</c:v>
                </c:pt>
                <c:pt idx="2621">
                  <c:v>42466</c:v>
                </c:pt>
                <c:pt idx="2622">
                  <c:v>42468</c:v>
                </c:pt>
                <c:pt idx="2623">
                  <c:v>42471</c:v>
                </c:pt>
                <c:pt idx="2624">
                  <c:v>42472</c:v>
                </c:pt>
                <c:pt idx="2625">
                  <c:v>42478</c:v>
                </c:pt>
              </c:numCache>
            </c:numRef>
          </c:xVal>
          <c:yVal>
            <c:numRef>
              <c:f>List3!$C$2:$C$2627</c:f>
              <c:numCache>
                <c:formatCode>General</c:formatCode>
                <c:ptCount val="2626"/>
                <c:pt idx="0">
                  <c:v>13294.344490162193</c:v>
                </c:pt>
                <c:pt idx="1">
                  <c:v>13288.355858082596</c:v>
                </c:pt>
                <c:pt idx="2">
                  <c:v>13286.862046797471</c:v>
                </c:pt>
                <c:pt idx="3">
                  <c:v>13280.900188596062</c:v>
                </c:pt>
                <c:pt idx="4">
                  <c:v>13279.413070780483</c:v>
                </c:pt>
                <c:pt idx="5">
                  <c:v>13277.927291658812</c:v>
                </c:pt>
                <c:pt idx="6">
                  <c:v>13276.442851231055</c:v>
                </c:pt>
                <c:pt idx="7">
                  <c:v>13269.040729500892</c:v>
                </c:pt>
                <c:pt idx="8">
                  <c:v>13267.564321236589</c:v>
                </c:pt>
                <c:pt idx="9">
                  <c:v>13258.733984222856</c:v>
                </c:pt>
                <c:pt idx="10">
                  <c:v>13257.266946815918</c:v>
                </c:pt>
                <c:pt idx="11">
                  <c:v>13252.873866758555</c:v>
                </c:pt>
                <c:pt idx="12">
                  <c:v>13251.41218412725</c:v>
                </c:pt>
                <c:pt idx="13">
                  <c:v>13248.492834946375</c:v>
                </c:pt>
                <c:pt idx="14">
                  <c:v>13247.035168396804</c:v>
                </c:pt>
                <c:pt idx="15">
                  <c:v>13239.76691605757</c:v>
                </c:pt>
                <c:pt idx="16">
                  <c:v>13238.31728167145</c:v>
                </c:pt>
                <c:pt idx="17">
                  <c:v>13236.868985979241</c:v>
                </c:pt>
                <c:pt idx="18">
                  <c:v>13235.422028980944</c:v>
                </c:pt>
                <c:pt idx="19">
                  <c:v>13233.976410676552</c:v>
                </c:pt>
                <c:pt idx="20">
                  <c:v>13232.532131066073</c:v>
                </c:pt>
                <c:pt idx="21">
                  <c:v>13228.207324398085</c:v>
                </c:pt>
                <c:pt idx="22">
                  <c:v>13226.76839956324</c:v>
                </c:pt>
                <c:pt idx="23">
                  <c:v>13218.162963126275</c:v>
                </c:pt>
                <c:pt idx="24">
                  <c:v>13216.733409148797</c:v>
                </c:pt>
                <c:pt idx="25">
                  <c:v>13209.60571967004</c:v>
                </c:pt>
                <c:pt idx="26">
                  <c:v>13208.184197856021</c:v>
                </c:pt>
                <c:pt idx="27">
                  <c:v>13203.927664577404</c:v>
                </c:pt>
                <c:pt idx="28">
                  <c:v>13201.096669194545</c:v>
                </c:pt>
                <c:pt idx="29">
                  <c:v>13198.27102858732</c:v>
                </c:pt>
                <c:pt idx="30">
                  <c:v>13196.860216324571</c:v>
                </c:pt>
                <c:pt idx="31">
                  <c:v>13195.450742755735</c:v>
                </c:pt>
                <c:pt idx="32">
                  <c:v>13187.022013914793</c:v>
                </c:pt>
                <c:pt idx="33">
                  <c:v>13185.62191120332</c:v>
                </c:pt>
                <c:pt idx="34">
                  <c:v>13184.223147185758</c:v>
                </c:pt>
                <c:pt idx="35">
                  <c:v>13177.249407506575</c:v>
                </c:pt>
                <c:pt idx="36">
                  <c:v>13175.858675652462</c:v>
                </c:pt>
                <c:pt idx="37">
                  <c:v>13168.925096790557</c:v>
                </c:pt>
                <c:pt idx="38">
                  <c:v>13167.542397099907</c:v>
                </c:pt>
                <c:pt idx="39">
                  <c:v>13166.161036103163</c:v>
                </c:pt>
                <c:pt idx="40">
                  <c:v>13163.402330191404</c:v>
                </c:pt>
                <c:pt idx="41">
                  <c:v>13162.024985276388</c:v>
                </c:pt>
                <c:pt idx="42">
                  <c:v>13153.789028358391</c:v>
                </c:pt>
                <c:pt idx="43">
                  <c:v>13152.421054300739</c:v>
                </c:pt>
                <c:pt idx="44">
                  <c:v>13151.054418936999</c:v>
                </c:pt>
                <c:pt idx="45">
                  <c:v>13148.325164291242</c:v>
                </c:pt>
                <c:pt idx="46">
                  <c:v>13145.601264421126</c:v>
                </c:pt>
                <c:pt idx="47">
                  <c:v>13141.52545482027</c:v>
                </c:pt>
                <c:pt idx="48">
                  <c:v>13140.169529007802</c:v>
                </c:pt>
                <c:pt idx="49">
                  <c:v>13138.814941889246</c:v>
                </c:pt>
                <c:pt idx="50">
                  <c:v>13133.409980354108</c:v>
                </c:pt>
                <c:pt idx="51">
                  <c:v>13129.370315488801</c:v>
                </c:pt>
                <c:pt idx="52">
                  <c:v>13126.683899048146</c:v>
                </c:pt>
                <c:pt idx="53">
                  <c:v>13125.342698868684</c:v>
                </c:pt>
                <c:pt idx="54">
                  <c:v>13122.664314591484</c:v>
                </c:pt>
                <c:pt idx="55">
                  <c:v>13119.99128508992</c:v>
                </c:pt>
                <c:pt idx="56">
                  <c:v>13118.656778380002</c:v>
                </c:pt>
                <c:pt idx="57">
                  <c:v>13117.323610363992</c:v>
                </c:pt>
                <c:pt idx="58">
                  <c:v>13113.332138479425</c:v>
                </c:pt>
                <c:pt idx="59">
                  <c:v>13110.677850692591</c:v>
                </c:pt>
                <c:pt idx="60">
                  <c:v>13108.028917681393</c:v>
                </c:pt>
                <c:pt idx="61">
                  <c:v>13106.706459216664</c:v>
                </c:pt>
                <c:pt idx="62">
                  <c:v>13105.385339445833</c:v>
                </c:pt>
                <c:pt idx="63">
                  <c:v>13104.065558368922</c:v>
                </c:pt>
                <c:pt idx="64">
                  <c:v>13101.430012296818</c:v>
                </c:pt>
                <c:pt idx="65">
                  <c:v>13098.799821000353</c:v>
                </c:pt>
                <c:pt idx="66">
                  <c:v>13096.174984479525</c:v>
                </c:pt>
                <c:pt idx="67">
                  <c:v>13094.864574259975</c:v>
                </c:pt>
                <c:pt idx="68">
                  <c:v>13090.94137576478</c:v>
                </c:pt>
                <c:pt idx="69">
                  <c:v>13089.636320320868</c:v>
                </c:pt>
                <c:pt idx="70">
                  <c:v>13088.332603570863</c:v>
                </c:pt>
                <c:pt idx="71">
                  <c:v>13085.729186152586</c:v>
                </c:pt>
                <c:pt idx="72">
                  <c:v>13083.131123509942</c:v>
                </c:pt>
                <c:pt idx="73">
                  <c:v>13077.95106255157</c:v>
                </c:pt>
                <c:pt idx="74">
                  <c:v>13076.659394046746</c:v>
                </c:pt>
                <c:pt idx="75">
                  <c:v>13072.792420695747</c:v>
                </c:pt>
                <c:pt idx="76">
                  <c:v>13067.655197942469</c:v>
                </c:pt>
                <c:pt idx="77">
                  <c:v>13065.094618729288</c:v>
                </c:pt>
                <c:pt idx="78">
                  <c:v>13063.81633716356</c:v>
                </c:pt>
                <c:pt idx="79">
                  <c:v>13062.539394291745</c:v>
                </c:pt>
                <c:pt idx="80">
                  <c:v>13059.989524629835</c:v>
                </c:pt>
                <c:pt idx="81">
                  <c:v>13058.71659783975</c:v>
                </c:pt>
                <c:pt idx="82">
                  <c:v>13057.445009743566</c:v>
                </c:pt>
                <c:pt idx="83">
                  <c:v>13056.174760341299</c:v>
                </c:pt>
                <c:pt idx="84">
                  <c:v>13054.905849632933</c:v>
                </c:pt>
                <c:pt idx="85">
                  <c:v>13053.638277618484</c:v>
                </c:pt>
                <c:pt idx="86">
                  <c:v>13052.372044297937</c:v>
                </c:pt>
                <c:pt idx="87">
                  <c:v>13051.107149671307</c:v>
                </c:pt>
                <c:pt idx="88">
                  <c:v>13049.843593738582</c:v>
                </c:pt>
                <c:pt idx="89">
                  <c:v>13048.581376499766</c:v>
                </c:pt>
                <c:pt idx="90">
                  <c:v>13047.320497954863</c:v>
                </c:pt>
                <c:pt idx="91">
                  <c:v>13046.060958103864</c:v>
                </c:pt>
                <c:pt idx="92">
                  <c:v>13042.29037071433</c:v>
                </c:pt>
                <c:pt idx="93">
                  <c:v>13039.783339257521</c:v>
                </c:pt>
                <c:pt idx="94">
                  <c:v>13038.531831569982</c:v>
                </c:pt>
                <c:pt idx="95">
                  <c:v>13036.032832276629</c:v>
                </c:pt>
                <c:pt idx="96">
                  <c:v>13034.785340670815</c:v>
                </c:pt>
                <c:pt idx="97">
                  <c:v>13029.808761186658</c:v>
                </c:pt>
                <c:pt idx="98">
                  <c:v>13027.328503608031</c:v>
                </c:pt>
                <c:pt idx="99">
                  <c:v>13024.853600805049</c:v>
                </c:pt>
                <c:pt idx="100">
                  <c:v>13023.61815744442</c:v>
                </c:pt>
                <c:pt idx="101">
                  <c:v>13021.15128680489</c:v>
                </c:pt>
                <c:pt idx="102">
                  <c:v>13019.919859525988</c:v>
                </c:pt>
                <c:pt idx="103">
                  <c:v>13018.689770940997</c:v>
                </c:pt>
                <c:pt idx="104">
                  <c:v>13017.461021049912</c:v>
                </c:pt>
                <c:pt idx="105">
                  <c:v>13016.233609852745</c:v>
                </c:pt>
                <c:pt idx="106">
                  <c:v>13015.007537349475</c:v>
                </c:pt>
                <c:pt idx="107">
                  <c:v>13012.559408424677</c:v>
                </c:pt>
                <c:pt idx="108">
                  <c:v>13008.897255241796</c:v>
                </c:pt>
                <c:pt idx="109">
                  <c:v>13007.679214901989</c:v>
                </c:pt>
                <c:pt idx="110">
                  <c:v>13004.033126046024</c:v>
                </c:pt>
                <c:pt idx="111">
                  <c:v>13002.820440481852</c:v>
                </c:pt>
                <c:pt idx="112">
                  <c:v>13001.609093611591</c:v>
                </c:pt>
                <c:pt idx="113">
                  <c:v>12995.57243966892</c:v>
                </c:pt>
                <c:pt idx="114">
                  <c:v>12990.767213005154</c:v>
                </c:pt>
                <c:pt idx="115">
                  <c:v>12989.569253073989</c:v>
                </c:pt>
                <c:pt idx="116">
                  <c:v>12987.177349293377</c:v>
                </c:pt>
                <c:pt idx="117">
                  <c:v>12983.599533826786</c:v>
                </c:pt>
                <c:pt idx="118">
                  <c:v>12982.409606059075</c:v>
                </c:pt>
                <c:pt idx="119">
                  <c:v>12981.221016985271</c:v>
                </c:pt>
                <c:pt idx="120">
                  <c:v>12978.847854919393</c:v>
                </c:pt>
                <c:pt idx="121">
                  <c:v>12977.663281927316</c:v>
                </c:pt>
                <c:pt idx="122">
                  <c:v>12975.298152024894</c:v>
                </c:pt>
                <c:pt idx="123">
                  <c:v>12974.117595114549</c:v>
                </c:pt>
                <c:pt idx="124">
                  <c:v>12972.93837689811</c:v>
                </c:pt>
                <c:pt idx="125">
                  <c:v>12969.408754412252</c:v>
                </c:pt>
                <c:pt idx="126">
                  <c:v>12968.234890971453</c:v>
                </c:pt>
                <c:pt idx="127">
                  <c:v>12967.06236622456</c:v>
                </c:pt>
                <c:pt idx="128">
                  <c:v>12965.891180171577</c:v>
                </c:pt>
                <c:pt idx="129">
                  <c:v>12964.721332812509</c:v>
                </c:pt>
                <c:pt idx="130">
                  <c:v>12963.552824147338</c:v>
                </c:pt>
                <c:pt idx="131">
                  <c:v>12957.730361230166</c:v>
                </c:pt>
                <c:pt idx="132">
                  <c:v>12956.569884728453</c:v>
                </c:pt>
                <c:pt idx="133">
                  <c:v>12954.25294780677</c:v>
                </c:pt>
                <c:pt idx="134">
                  <c:v>12953.096487386791</c:v>
                </c:pt>
                <c:pt idx="135">
                  <c:v>12949.635138290305</c:v>
                </c:pt>
                <c:pt idx="136">
                  <c:v>12946.185837439005</c:v>
                </c:pt>
                <c:pt idx="137">
                  <c:v>12945.038747876395</c:v>
                </c:pt>
                <c:pt idx="138">
                  <c:v>12943.892997007684</c:v>
                </c:pt>
                <c:pt idx="139">
                  <c:v>12941.605511352005</c:v>
                </c:pt>
                <c:pt idx="140">
                  <c:v>12940.463776565026</c:v>
                </c:pt>
                <c:pt idx="141">
                  <c:v>12938.184323072799</c:v>
                </c:pt>
                <c:pt idx="142">
                  <c:v>12937.046604367548</c:v>
                </c:pt>
                <c:pt idx="143">
                  <c:v>12935.91022435621</c:v>
                </c:pt>
                <c:pt idx="144">
                  <c:v>12934.775183038777</c:v>
                </c:pt>
                <c:pt idx="145">
                  <c:v>12930.248404708151</c:v>
                </c:pt>
                <c:pt idx="146">
                  <c:v>12927.993047706292</c:v>
                </c:pt>
                <c:pt idx="147">
                  <c:v>12924.620052407823</c:v>
                </c:pt>
                <c:pt idx="148">
                  <c:v>12923.498398029482</c:v>
                </c:pt>
                <c:pt idx="149">
                  <c:v>12922.378082345052</c:v>
                </c:pt>
                <c:pt idx="150">
                  <c:v>12921.259105354535</c:v>
                </c:pt>
                <c:pt idx="151">
                  <c:v>12919.025167455226</c:v>
                </c:pt>
                <c:pt idx="152">
                  <c:v>12915.684300810581</c:v>
                </c:pt>
                <c:pt idx="153">
                  <c:v>12914.573355983515</c:v>
                </c:pt>
                <c:pt idx="154">
                  <c:v>12913.463749850363</c:v>
                </c:pt>
                <c:pt idx="155">
                  <c:v>12911.248553665782</c:v>
                </c:pt>
                <c:pt idx="156">
                  <c:v>12907.93579959323</c:v>
                </c:pt>
                <c:pt idx="157">
                  <c:v>12906.834225623532</c:v>
                </c:pt>
                <c:pt idx="158">
                  <c:v>12905.733990347746</c:v>
                </c:pt>
                <c:pt idx="159">
                  <c:v>12902.441316683833</c:v>
                </c:pt>
                <c:pt idx="160">
                  <c:v>12901.346436183683</c:v>
                </c:pt>
                <c:pt idx="161">
                  <c:v>12900.252894377441</c:v>
                </c:pt>
                <c:pt idx="162">
                  <c:v>12899.160691265106</c:v>
                </c:pt>
                <c:pt idx="163">
                  <c:v>12898.069826846684</c:v>
                </c:pt>
                <c:pt idx="164">
                  <c:v>12894.805265754871</c:v>
                </c:pt>
                <c:pt idx="165">
                  <c:v>12893.719756112088</c:v>
                </c:pt>
                <c:pt idx="166">
                  <c:v>12892.635585163207</c:v>
                </c:pt>
                <c:pt idx="167">
                  <c:v>12890.47125934718</c:v>
                </c:pt>
                <c:pt idx="168">
                  <c:v>12889.391104480028</c:v>
                </c:pt>
                <c:pt idx="169">
                  <c:v>12888.312288306794</c:v>
                </c:pt>
                <c:pt idx="170">
                  <c:v>12885.083871950528</c:v>
                </c:pt>
                <c:pt idx="171">
                  <c:v>12884.010410552926</c:v>
                </c:pt>
                <c:pt idx="172">
                  <c:v>12877.597754739407</c:v>
                </c:pt>
                <c:pt idx="173">
                  <c:v>12876.533664199169</c:v>
                </c:pt>
                <c:pt idx="174">
                  <c:v>12873.349424741911</c:v>
                </c:pt>
                <c:pt idx="175">
                  <c:v>12871.233291906621</c:v>
                </c:pt>
                <c:pt idx="176">
                  <c:v>12869.122513846967</c:v>
                </c:pt>
                <c:pt idx="177">
                  <c:v>12864.917022054569</c:v>
                </c:pt>
                <c:pt idx="178">
                  <c:v>12863.868995841241</c:v>
                </c:pt>
                <c:pt idx="179">
                  <c:v>12862.822308321829</c:v>
                </c:pt>
                <c:pt idx="180">
                  <c:v>12860.732949364725</c:v>
                </c:pt>
                <c:pt idx="181">
                  <c:v>12859.690277927035</c:v>
                </c:pt>
                <c:pt idx="182">
                  <c:v>12857.608951133387</c:v>
                </c:pt>
                <c:pt idx="183">
                  <c:v>12856.570295777425</c:v>
                </c:pt>
                <c:pt idx="184">
                  <c:v>12855.532979115374</c:v>
                </c:pt>
                <c:pt idx="185">
                  <c:v>12854.497001147231</c:v>
                </c:pt>
                <c:pt idx="186">
                  <c:v>12851.39709940626</c:v>
                </c:pt>
                <c:pt idx="187">
                  <c:v>12850.366476213754</c:v>
                </c:pt>
                <c:pt idx="188">
                  <c:v>12849.337191715162</c:v>
                </c:pt>
                <c:pt idx="189">
                  <c:v>12848.309245910476</c:v>
                </c:pt>
                <c:pt idx="190">
                  <c:v>12847.282638799697</c:v>
                </c:pt>
                <c:pt idx="191">
                  <c:v>12841.15110870713</c:v>
                </c:pt>
                <c:pt idx="192">
                  <c:v>12840.133872453724</c:v>
                </c:pt>
                <c:pt idx="193">
                  <c:v>12836.078314379169</c:v>
                </c:pt>
                <c:pt idx="194">
                  <c:v>12835.067771595302</c:v>
                </c:pt>
                <c:pt idx="195">
                  <c:v>12834.058567505346</c:v>
                </c:pt>
                <c:pt idx="196">
                  <c:v>12833.050702109302</c:v>
                </c:pt>
                <c:pt idx="197">
                  <c:v>12827.031622305118</c:v>
                </c:pt>
                <c:pt idx="198">
                  <c:v>12826.033127766435</c:v>
                </c:pt>
                <c:pt idx="199">
                  <c:v>12825.035971921663</c:v>
                </c:pt>
                <c:pt idx="200">
                  <c:v>12822.052536550804</c:v>
                </c:pt>
                <c:pt idx="201">
                  <c:v>12819.081149425127</c:v>
                </c:pt>
                <c:pt idx="202">
                  <c:v>12814.155611427183</c:v>
                </c:pt>
                <c:pt idx="203">
                  <c:v>12812.194767085377</c:v>
                </c:pt>
                <c:pt idx="204">
                  <c:v>12811.216352955335</c:v>
                </c:pt>
                <c:pt idx="205">
                  <c:v>12808.289142728665</c:v>
                </c:pt>
                <c:pt idx="206">
                  <c:v>12807.316083374257</c:v>
                </c:pt>
                <c:pt idx="207">
                  <c:v>12806.344362713766</c:v>
                </c:pt>
                <c:pt idx="208">
                  <c:v>12805.373980747176</c:v>
                </c:pt>
                <c:pt idx="209">
                  <c:v>12804.404937474501</c:v>
                </c:pt>
                <c:pt idx="210">
                  <c:v>12803.437232895734</c:v>
                </c:pt>
                <c:pt idx="211">
                  <c:v>12800.54215132289</c:v>
                </c:pt>
                <c:pt idx="212">
                  <c:v>12799.579801519758</c:v>
                </c:pt>
                <c:pt idx="213">
                  <c:v>12798.618790410537</c:v>
                </c:pt>
                <c:pt idx="214">
                  <c:v>12797.659117995227</c:v>
                </c:pt>
                <c:pt idx="215">
                  <c:v>12795.743789246333</c:v>
                </c:pt>
                <c:pt idx="216">
                  <c:v>12792.880836327307</c:v>
                </c:pt>
                <c:pt idx="217">
                  <c:v>12791.929196075453</c:v>
                </c:pt>
                <c:pt idx="218">
                  <c:v>12790.978894517506</c:v>
                </c:pt>
                <c:pt idx="219">
                  <c:v>12790.029931653469</c:v>
                </c:pt>
                <c:pt idx="220">
                  <c:v>12789.082307483341</c:v>
                </c:pt>
                <c:pt idx="221">
                  <c:v>12787.191075224817</c:v>
                </c:pt>
                <c:pt idx="222">
                  <c:v>12786.24746713642</c:v>
                </c:pt>
                <c:pt idx="223">
                  <c:v>12785.305197741924</c:v>
                </c:pt>
                <c:pt idx="224">
                  <c:v>12783.424675034674</c:v>
                </c:pt>
                <c:pt idx="225">
                  <c:v>12779.679693947075</c:v>
                </c:pt>
                <c:pt idx="226">
                  <c:v>12778.746795409954</c:v>
                </c:pt>
                <c:pt idx="227">
                  <c:v>12777.815235566737</c:v>
                </c:pt>
                <c:pt idx="228">
                  <c:v>12775.028588200546</c:v>
                </c:pt>
                <c:pt idx="229">
                  <c:v>12773.177516759299</c:v>
                </c:pt>
                <c:pt idx="230">
                  <c:v>12772.253989079536</c:v>
                </c:pt>
                <c:pt idx="231">
                  <c:v>12771.331800093687</c:v>
                </c:pt>
                <c:pt idx="232">
                  <c:v>12769.491438203713</c:v>
                </c:pt>
                <c:pt idx="233">
                  <c:v>12767.656431089375</c:v>
                </c:pt>
                <c:pt idx="234">
                  <c:v>12766.740935573072</c:v>
                </c:pt>
                <c:pt idx="235">
                  <c:v>12765.826778750679</c:v>
                </c:pt>
                <c:pt idx="236">
                  <c:v>12764.913960622191</c:v>
                </c:pt>
                <c:pt idx="237">
                  <c:v>12764.002481187617</c:v>
                </c:pt>
                <c:pt idx="238">
                  <c:v>12762.183538400192</c:v>
                </c:pt>
                <c:pt idx="239">
                  <c:v>12761.276075047343</c:v>
                </c:pt>
                <c:pt idx="240">
                  <c:v>12760.369950388404</c:v>
                </c:pt>
                <c:pt idx="241">
                  <c:v>12759.465164423371</c:v>
                </c:pt>
                <c:pt idx="242">
                  <c:v>12758.561717152257</c:v>
                </c:pt>
                <c:pt idx="243">
                  <c:v>12756.758838691741</c:v>
                </c:pt>
                <c:pt idx="244">
                  <c:v>12754.064561205292</c:v>
                </c:pt>
                <c:pt idx="245">
                  <c:v>12753.169146097627</c:v>
                </c:pt>
                <c:pt idx="246">
                  <c:v>12752.275069683868</c:v>
                </c:pt>
                <c:pt idx="247">
                  <c:v>12748.712150967945</c:v>
                </c:pt>
                <c:pt idx="248">
                  <c:v>12747.824768023736</c:v>
                </c:pt>
                <c:pt idx="249">
                  <c:v>12746.938723773435</c:v>
                </c:pt>
                <c:pt idx="250">
                  <c:v>12746.054018217046</c:v>
                </c:pt>
                <c:pt idx="251">
                  <c:v>12742.528582930579</c:v>
                </c:pt>
                <c:pt idx="252">
                  <c:v>12740.773897450803</c:v>
                </c:pt>
                <c:pt idx="253">
                  <c:v>12739.898562751776</c:v>
                </c:pt>
                <c:pt idx="254">
                  <c:v>12739.024566746664</c:v>
                </c:pt>
                <c:pt idx="255">
                  <c:v>12737.280590818158</c:v>
                </c:pt>
                <c:pt idx="256">
                  <c:v>12736.410610894769</c:v>
                </c:pt>
                <c:pt idx="257">
                  <c:v>12733.808703288061</c:v>
                </c:pt>
                <c:pt idx="258">
                  <c:v>12732.080791686471</c:v>
                </c:pt>
                <c:pt idx="259">
                  <c:v>12731.218843926539</c:v>
                </c:pt>
                <c:pt idx="260">
                  <c:v>12730.358234860512</c:v>
                </c:pt>
                <c:pt idx="261">
                  <c:v>12722.67299449223</c:v>
                </c:pt>
                <c:pt idx="262">
                  <c:v>12721.825772365302</c:v>
                </c:pt>
                <c:pt idx="263">
                  <c:v>12720.979888932285</c:v>
                </c:pt>
                <c:pt idx="264">
                  <c:v>12720.135344193171</c:v>
                </c:pt>
                <c:pt idx="265">
                  <c:v>12718.450270796679</c:v>
                </c:pt>
                <c:pt idx="266">
                  <c:v>12717.609742139299</c:v>
                </c:pt>
                <c:pt idx="267">
                  <c:v>12716.770552175825</c:v>
                </c:pt>
                <c:pt idx="268">
                  <c:v>12715.932700906258</c:v>
                </c:pt>
                <c:pt idx="269">
                  <c:v>12712.59468276709</c:v>
                </c:pt>
                <c:pt idx="270">
                  <c:v>12711.763524967073</c:v>
                </c:pt>
                <c:pt idx="271">
                  <c:v>12710.105225448766</c:v>
                </c:pt>
                <c:pt idx="272">
                  <c:v>12707.627816375629</c:v>
                </c:pt>
                <c:pt idx="273">
                  <c:v>12705.162455547668</c:v>
                </c:pt>
                <c:pt idx="274">
                  <c:v>12701.894049491788</c:v>
                </c:pt>
                <c:pt idx="275">
                  <c:v>12700.267878627305</c:v>
                </c:pt>
                <c:pt idx="276">
                  <c:v>12699.456801235927</c:v>
                </c:pt>
                <c:pt idx="277">
                  <c:v>12696.225878609506</c:v>
                </c:pt>
                <c:pt idx="278">
                  <c:v>12695.421494687673</c:v>
                </c:pt>
                <c:pt idx="279">
                  <c:v>12693.016375085635</c:v>
                </c:pt>
                <c:pt idx="280">
                  <c:v>12688.242280617113</c:v>
                </c:pt>
                <c:pt idx="281">
                  <c:v>12687.451283634369</c:v>
                </c:pt>
                <c:pt idx="282">
                  <c:v>12685.08632484961</c:v>
                </c:pt>
                <c:pt idx="283">
                  <c:v>12681.951788184662</c:v>
                </c:pt>
                <c:pt idx="284">
                  <c:v>12680.392552015646</c:v>
                </c:pt>
                <c:pt idx="285">
                  <c:v>12678.838670622263</c:v>
                </c:pt>
                <c:pt idx="286">
                  <c:v>12677.290144004519</c:v>
                </c:pt>
                <c:pt idx="287">
                  <c:v>12676.517888736511</c:v>
                </c:pt>
                <c:pt idx="288">
                  <c:v>12673.442254603571</c:v>
                </c:pt>
                <c:pt idx="289">
                  <c:v>12671.912469700557</c:v>
                </c:pt>
                <c:pt idx="290">
                  <c:v>12670.388039573176</c:v>
                </c:pt>
                <c:pt idx="291">
                  <c:v>12668.111434586433</c:v>
                </c:pt>
                <c:pt idx="292">
                  <c:v>12665.094702985507</c:v>
                </c:pt>
                <c:pt idx="293">
                  <c:v>12662.846210570855</c:v>
                </c:pt>
                <c:pt idx="294">
                  <c:v>12661.353909097299</c:v>
                </c:pt>
                <c:pt idx="295">
                  <c:v>12659.866962399385</c:v>
                </c:pt>
                <c:pt idx="296">
                  <c:v>12658.385370477103</c:v>
                </c:pt>
                <c:pt idx="297">
                  <c:v>12656.173022798008</c:v>
                </c:pt>
                <c:pt idx="298">
                  <c:v>12654.704817814825</c:v>
                </c:pt>
                <c:pt idx="299">
                  <c:v>12652.512550544365</c:v>
                </c:pt>
                <c:pt idx="300">
                  <c:v>12651.057732500271</c:v>
                </c:pt>
                <c:pt idx="301">
                  <c:v>12648.88554563845</c:v>
                </c:pt>
                <c:pt idx="302">
                  <c:v>12647.444114533451</c:v>
                </c:pt>
                <c:pt idx="303">
                  <c:v>12646.008038204089</c:v>
                </c:pt>
                <c:pt idx="304">
                  <c:v>12645.292008080272</c:v>
                </c:pt>
                <c:pt idx="305">
                  <c:v>12644.577316650362</c:v>
                </c:pt>
                <c:pt idx="306">
                  <c:v>12642.441274524097</c:v>
                </c:pt>
                <c:pt idx="307">
                  <c:v>12640.317280643008</c:v>
                </c:pt>
                <c:pt idx="308">
                  <c:v>12639.61196007047</c:v>
                </c:pt>
                <c:pt idx="309">
                  <c:v>12638.907978191835</c:v>
                </c:pt>
                <c:pt idx="310">
                  <c:v>12636.105437616396</c:v>
                </c:pt>
                <c:pt idx="311">
                  <c:v>12634.712199492131</c:v>
                </c:pt>
                <c:pt idx="312">
                  <c:v>12634.017588470862</c:v>
                </c:pt>
                <c:pt idx="313">
                  <c:v>12633.324316143504</c:v>
                </c:pt>
                <c:pt idx="314">
                  <c:v>12632.632382510055</c:v>
                </c:pt>
                <c:pt idx="315">
                  <c:v>12630.564613773158</c:v>
                </c:pt>
                <c:pt idx="316">
                  <c:v>12629.192794751447</c:v>
                </c:pt>
                <c:pt idx="317">
                  <c:v>12628.508893281449</c:v>
                </c:pt>
                <c:pt idx="318">
                  <c:v>12627.14510642319</c:v>
                </c:pt>
                <c:pt idx="319">
                  <c:v>12626.465221034927</c:v>
                </c:pt>
                <c:pt idx="320">
                  <c:v>12625.109466340124</c:v>
                </c:pt>
                <c:pt idx="321">
                  <c:v>12622.414021277425</c:v>
                </c:pt>
                <c:pt idx="322">
                  <c:v>12621.743506746529</c:v>
                </c:pt>
                <c:pt idx="323">
                  <c:v>12621.074330909532</c:v>
                </c:pt>
                <c:pt idx="324">
                  <c:v>12619.739995317279</c:v>
                </c:pt>
                <c:pt idx="325">
                  <c:v>12617.08738845968</c:v>
                </c:pt>
                <c:pt idx="326">
                  <c:v>12616.42758348005</c:v>
                </c:pt>
                <c:pt idx="327">
                  <c:v>12615.769117194337</c:v>
                </c:pt>
                <c:pt idx="328">
                  <c:v>12615.111989602528</c:v>
                </c:pt>
                <c:pt idx="329">
                  <c:v>12611.197336623778</c:v>
                </c:pt>
                <c:pt idx="330">
                  <c:v>12610.549579889337</c:v>
                </c:pt>
                <c:pt idx="331">
                  <c:v>12609.903161848804</c:v>
                </c:pt>
                <c:pt idx="332">
                  <c:v>12609.258082502181</c:v>
                </c:pt>
                <c:pt idx="333">
                  <c:v>12608.614341849468</c:v>
                </c:pt>
                <c:pt idx="334">
                  <c:v>12607.971939890658</c:v>
                </c:pt>
                <c:pt idx="335">
                  <c:v>12607.330876625765</c:v>
                </c:pt>
                <c:pt idx="336">
                  <c:v>12604.780010505274</c:v>
                </c:pt>
                <c:pt idx="337">
                  <c:v>12603.512609608482</c:v>
                </c:pt>
                <c:pt idx="338">
                  <c:v>12602.250563487329</c:v>
                </c:pt>
                <c:pt idx="339">
                  <c:v>12601.621548467621</c:v>
                </c:pt>
                <c:pt idx="340">
                  <c:v>12600.993872141818</c:v>
                </c:pt>
                <c:pt idx="341">
                  <c:v>12600.367534509922</c:v>
                </c:pt>
                <c:pt idx="342">
                  <c:v>12599.742535571941</c:v>
                </c:pt>
                <c:pt idx="343">
                  <c:v>12599.118875327864</c:v>
                </c:pt>
                <c:pt idx="344">
                  <c:v>12598.496553777697</c:v>
                </c:pt>
                <c:pt idx="345">
                  <c:v>12597.255926759093</c:v>
                </c:pt>
                <c:pt idx="346">
                  <c:v>12596.637621290656</c:v>
                </c:pt>
                <c:pt idx="347">
                  <c:v>12596.020654516131</c:v>
                </c:pt>
                <c:pt idx="348">
                  <c:v>12594.790737048803</c:v>
                </c:pt>
                <c:pt idx="349">
                  <c:v>12594.177786356002</c:v>
                </c:pt>
                <c:pt idx="350">
                  <c:v>12593.566174357107</c:v>
                </c:pt>
                <c:pt idx="351">
                  <c:v>12592.955901052124</c:v>
                </c:pt>
                <c:pt idx="352">
                  <c:v>12592.346966441053</c:v>
                </c:pt>
                <c:pt idx="353">
                  <c:v>12591.133113300637</c:v>
                </c:pt>
                <c:pt idx="354">
                  <c:v>12590.52819477129</c:v>
                </c:pt>
                <c:pt idx="355">
                  <c:v>12589.924614935857</c:v>
                </c:pt>
                <c:pt idx="356">
                  <c:v>12588.721471346718</c:v>
                </c:pt>
                <c:pt idx="357">
                  <c:v>12587.52368253321</c:v>
                </c:pt>
                <c:pt idx="358">
                  <c:v>12586.926796167321</c:v>
                </c:pt>
                <c:pt idx="359">
                  <c:v>12586.331248495342</c:v>
                </c:pt>
                <c:pt idx="360">
                  <c:v>12585.737039517271</c:v>
                </c:pt>
                <c:pt idx="361">
                  <c:v>12585.14416923311</c:v>
                </c:pt>
                <c:pt idx="362">
                  <c:v>12584.552637642857</c:v>
                </c:pt>
                <c:pt idx="363">
                  <c:v>12582.199898220946</c:v>
                </c:pt>
                <c:pt idx="364">
                  <c:v>12581.031560673444</c:v>
                </c:pt>
                <c:pt idx="365">
                  <c:v>12578.710949905355</c:v>
                </c:pt>
                <c:pt idx="366">
                  <c:v>12578.134143948106</c:v>
                </c:pt>
                <c:pt idx="367">
                  <c:v>12574.701420776708</c:v>
                </c:pt>
                <c:pt idx="368">
                  <c:v>12574.133985676825</c:v>
                </c:pt>
                <c:pt idx="369">
                  <c:v>12571.31689058604</c:v>
                </c:pt>
                <c:pt idx="370">
                  <c:v>12570.757487649615</c:v>
                </c:pt>
                <c:pt idx="371">
                  <c:v>12570.199423407093</c:v>
                </c:pt>
                <c:pt idx="372">
                  <c:v>12567.980553376114</c:v>
                </c:pt>
                <c:pt idx="373">
                  <c:v>12566.879150524077</c:v>
                </c:pt>
                <c:pt idx="374">
                  <c:v>12566.330457138929</c:v>
                </c:pt>
                <c:pt idx="375">
                  <c:v>12565.237086450346</c:v>
                </c:pt>
                <c:pt idx="376">
                  <c:v>12564.692409146921</c:v>
                </c:pt>
                <c:pt idx="377">
                  <c:v>12563.066409400097</c:v>
                </c:pt>
                <c:pt idx="378">
                  <c:v>12562.527086872311</c:v>
                </c:pt>
                <c:pt idx="379">
                  <c:v>12559.850554642006</c:v>
                </c:pt>
                <c:pt idx="380">
                  <c:v>12559.319264277672</c:v>
                </c:pt>
                <c:pt idx="381">
                  <c:v>12558.789312607249</c:v>
                </c:pt>
                <c:pt idx="382">
                  <c:v>12557.733425348133</c:v>
                </c:pt>
                <c:pt idx="383">
                  <c:v>12555.63771515681</c:v>
                </c:pt>
                <c:pt idx="384">
                  <c:v>12555.117134343747</c:v>
                </c:pt>
                <c:pt idx="385">
                  <c:v>12553.563424068028</c:v>
                </c:pt>
                <c:pt idx="386">
                  <c:v>12552.021762037497</c:v>
                </c:pt>
                <c:pt idx="387">
                  <c:v>12551.510552081803</c:v>
                </c:pt>
                <c:pt idx="388">
                  <c:v>12550.492148252146</c:v>
                </c:pt>
                <c:pt idx="389">
                  <c:v>12548.471404919739</c:v>
                </c:pt>
                <c:pt idx="390">
                  <c:v>12547.969565821411</c:v>
                </c:pt>
                <c:pt idx="391">
                  <c:v>12546.969903706482</c:v>
                </c:pt>
                <c:pt idx="392">
                  <c:v>12545.975596367189</c:v>
                </c:pt>
                <c:pt idx="393">
                  <c:v>12544.494175562577</c:v>
                </c:pt>
                <c:pt idx="394">
                  <c:v>12544.003046015527</c:v>
                </c:pt>
                <c:pt idx="395">
                  <c:v>12542.537689537818</c:v>
                </c:pt>
                <c:pt idx="396">
                  <c:v>12541.567478688894</c:v>
                </c:pt>
                <c:pt idx="397">
                  <c:v>12541.084381305298</c:v>
                </c:pt>
                <c:pt idx="398">
                  <c:v>12538.213909575808</c:v>
                </c:pt>
                <c:pt idx="399">
                  <c:v>12537.740183049575</c:v>
                </c:pt>
                <c:pt idx="400">
                  <c:v>12534.925936464273</c:v>
                </c:pt>
                <c:pt idx="401">
                  <c:v>12534.461580795411</c:v>
                </c:pt>
                <c:pt idx="402">
                  <c:v>12532.617545059034</c:v>
                </c:pt>
                <c:pt idx="403">
                  <c:v>12532.159882859714</c:v>
                </c:pt>
                <c:pt idx="404">
                  <c:v>12531.703559354304</c:v>
                </c:pt>
                <c:pt idx="405">
                  <c:v>12531.248574542802</c:v>
                </c:pt>
                <c:pt idx="406">
                  <c:v>12530.794928425208</c:v>
                </c:pt>
                <c:pt idx="407">
                  <c:v>12529.442022235888</c:v>
                </c:pt>
                <c:pt idx="408">
                  <c:v>12528.99373089393</c:v>
                </c:pt>
                <c:pt idx="409">
                  <c:v>12528.546778245885</c:v>
                </c:pt>
                <c:pt idx="410">
                  <c:v>12528.101164291747</c:v>
                </c:pt>
                <c:pt idx="411">
                  <c:v>12527.213952465203</c:v>
                </c:pt>
                <c:pt idx="412">
                  <c:v>12526.772354592795</c:v>
                </c:pt>
                <c:pt idx="413">
                  <c:v>12525.893174929703</c:v>
                </c:pt>
                <c:pt idx="414">
                  <c:v>12525.455593139019</c:v>
                </c:pt>
                <c:pt idx="415">
                  <c:v>12525.01935004225</c:v>
                </c:pt>
                <c:pt idx="416">
                  <c:v>12524.150879930432</c:v>
                </c:pt>
                <c:pt idx="417">
                  <c:v>12523.287764594255</c:v>
                </c:pt>
                <c:pt idx="418">
                  <c:v>12522.858214967027</c:v>
                </c:pt>
                <c:pt idx="419">
                  <c:v>12522.430004033715</c:v>
                </c:pt>
                <c:pt idx="420">
                  <c:v>12522.003131794309</c:v>
                </c:pt>
                <c:pt idx="421">
                  <c:v>12520.309029775774</c:v>
                </c:pt>
                <c:pt idx="422">
                  <c:v>12519.888851005915</c:v>
                </c:pt>
                <c:pt idx="423">
                  <c:v>12519.470010929965</c:v>
                </c:pt>
                <c:pt idx="424">
                  <c:v>12516.575613827767</c:v>
                </c:pt>
                <c:pt idx="425">
                  <c:v>12516.167483303092</c:v>
                </c:pt>
                <c:pt idx="426">
                  <c:v>12515.760691472326</c:v>
                </c:pt>
                <c:pt idx="427">
                  <c:v>12515.355238335469</c:v>
                </c:pt>
                <c:pt idx="428">
                  <c:v>12514.951123892521</c:v>
                </c:pt>
                <c:pt idx="429">
                  <c:v>12514.548348143484</c:v>
                </c:pt>
                <c:pt idx="430">
                  <c:v>12513.348053059823</c:v>
                </c:pt>
                <c:pt idx="431">
                  <c:v>12512.554549806928</c:v>
                </c:pt>
                <c:pt idx="432">
                  <c:v>12512.159806221343</c:v>
                </c:pt>
                <c:pt idx="433">
                  <c:v>12511.766401329671</c:v>
                </c:pt>
                <c:pt idx="434">
                  <c:v>12511.374335131904</c:v>
                </c:pt>
                <c:pt idx="435">
                  <c:v>12510.594218818107</c:v>
                </c:pt>
                <c:pt idx="436">
                  <c:v>12508.667355177013</c:v>
                </c:pt>
                <c:pt idx="437">
                  <c:v>12508.285998530522</c:v>
                </c:pt>
                <c:pt idx="438">
                  <c:v>12507.90598057794</c:v>
                </c:pt>
                <c:pt idx="439">
                  <c:v>12507.149960754508</c:v>
                </c:pt>
                <c:pt idx="440">
                  <c:v>12506.399295706713</c:v>
                </c:pt>
                <c:pt idx="441">
                  <c:v>12505.283338339339</c:v>
                </c:pt>
                <c:pt idx="442">
                  <c:v>12504.914029938031</c:v>
                </c:pt>
                <c:pt idx="443">
                  <c:v>12503.814136897567</c:v>
                </c:pt>
                <c:pt idx="444">
                  <c:v>12502.366354558346</c:v>
                </c:pt>
                <c:pt idx="445">
                  <c:v>12501.294574089981</c:v>
                </c:pt>
                <c:pt idx="446">
                  <c:v>12500.234841866801</c:v>
                </c:pt>
                <c:pt idx="447">
                  <c:v>12499.535047187554</c:v>
                </c:pt>
                <c:pt idx="448">
                  <c:v>12499.187157888797</c:v>
                </c:pt>
                <c:pt idx="449">
                  <c:v>12498.840607283946</c:v>
                </c:pt>
                <c:pt idx="450">
                  <c:v>12498.151522155982</c:v>
                </c:pt>
                <c:pt idx="451">
                  <c:v>12497.808987632858</c:v>
                </c:pt>
                <c:pt idx="452">
                  <c:v>12497.127934668344</c:v>
                </c:pt>
                <c:pt idx="453">
                  <c:v>12496.45223647947</c:v>
                </c:pt>
                <c:pt idx="454">
                  <c:v>12496.116395425897</c:v>
                </c:pt>
                <c:pt idx="455">
                  <c:v>12495.781893066232</c:v>
                </c:pt>
                <c:pt idx="456">
                  <c:v>12493.154067169657</c:v>
                </c:pt>
                <c:pt idx="457">
                  <c:v>12490.925000940386</c:v>
                </c:pt>
                <c:pt idx="458">
                  <c:v>12490.611917683271</c:v>
                </c:pt>
                <c:pt idx="459">
                  <c:v>12490.300173120064</c:v>
                </c:pt>
                <c:pt idx="460">
                  <c:v>12489.066581806335</c:v>
                </c:pt>
                <c:pt idx="461">
                  <c:v>12488.761530712676</c:v>
                </c:pt>
                <c:pt idx="462">
                  <c:v>12485.494322480434</c:v>
                </c:pt>
                <c:pt idx="463">
                  <c:v>12484.917687640847</c:v>
                </c:pt>
                <c:pt idx="464">
                  <c:v>12484.346407576904</c:v>
                </c:pt>
                <c:pt idx="465">
                  <c:v>12484.062775585789</c:v>
                </c:pt>
                <c:pt idx="466">
                  <c:v>12482.664696038875</c:v>
                </c:pt>
                <c:pt idx="467">
                  <c:v>12482.389096211222</c:v>
                </c:pt>
                <c:pt idx="468">
                  <c:v>12481.841912637638</c:v>
                </c:pt>
                <c:pt idx="469">
                  <c:v>12480.763609817388</c:v>
                </c:pt>
                <c:pt idx="470">
                  <c:v>12480.497380847097</c:v>
                </c:pt>
                <c:pt idx="471">
                  <c:v>12480.232490570721</c:v>
                </c:pt>
                <c:pt idx="472">
                  <c:v>12479.706726099686</c:v>
                </c:pt>
                <c:pt idx="473">
                  <c:v>12479.18631640429</c:v>
                </c:pt>
                <c:pt idx="474">
                  <c:v>12478.928119597454</c:v>
                </c:pt>
                <c:pt idx="475">
                  <c:v>12478.671261484533</c:v>
                </c:pt>
                <c:pt idx="476">
                  <c:v>12478.415742065517</c:v>
                </c:pt>
                <c:pt idx="477">
                  <c:v>12477.657215971929</c:v>
                </c:pt>
                <c:pt idx="478">
                  <c:v>12477.158225379082</c:v>
                </c:pt>
                <c:pt idx="479">
                  <c:v>12476.910738123524</c:v>
                </c:pt>
                <c:pt idx="480">
                  <c:v>12476.176308520302</c:v>
                </c:pt>
                <c:pt idx="481">
                  <c:v>12475.453927162263</c:v>
                </c:pt>
                <c:pt idx="482">
                  <c:v>12474.276732110387</c:v>
                </c:pt>
                <c:pt idx="483">
                  <c:v>12473.586479406171</c:v>
                </c:pt>
                <c:pt idx="484">
                  <c:v>12472.684884181948</c:v>
                </c:pt>
                <c:pt idx="485">
                  <c:v>12472.242118733295</c:v>
                </c:pt>
                <c:pt idx="486">
                  <c:v>12472.022744049831</c:v>
                </c:pt>
                <c:pt idx="487">
                  <c:v>12470.945951041151</c:v>
                </c:pt>
                <c:pt idx="488">
                  <c:v>12470.734608521147</c:v>
                </c:pt>
                <c:pt idx="489">
                  <c:v>12470.524604695043</c:v>
                </c:pt>
                <c:pt idx="490">
                  <c:v>12470.108613124572</c:v>
                </c:pt>
                <c:pt idx="491">
                  <c:v>12469.29269431055</c:v>
                </c:pt>
                <c:pt idx="492">
                  <c:v>12469.092061341817</c:v>
                </c:pt>
                <c:pt idx="493">
                  <c:v>12468.892767066993</c:v>
                </c:pt>
                <c:pt idx="494">
                  <c:v>12468.694811486075</c:v>
                </c:pt>
                <c:pt idx="495">
                  <c:v>12468.498194599068</c:v>
                </c:pt>
                <c:pt idx="496">
                  <c:v>12468.302916405972</c:v>
                </c:pt>
                <c:pt idx="497">
                  <c:v>12467.72511399014</c:v>
                </c:pt>
                <c:pt idx="498">
                  <c:v>12467.535190572682</c:v>
                </c:pt>
                <c:pt idx="499">
                  <c:v>12467.34660584913</c:v>
                </c:pt>
                <c:pt idx="500">
                  <c:v>12466.97345248376</c:v>
                </c:pt>
                <c:pt idx="501">
                  <c:v>12466.605653894027</c:v>
                </c:pt>
                <c:pt idx="502">
                  <c:v>12466.423762640026</c:v>
                </c:pt>
                <c:pt idx="503">
                  <c:v>12465.709584563105</c:v>
                </c:pt>
                <c:pt idx="504">
                  <c:v>12465.360527688099</c:v>
                </c:pt>
                <c:pt idx="505">
                  <c:v>12465.188007291465</c:v>
                </c:pt>
                <c:pt idx="506">
                  <c:v>12465.016825588733</c:v>
                </c:pt>
                <c:pt idx="507">
                  <c:v>12464.345485716914</c:v>
                </c:pt>
                <c:pt idx="508">
                  <c:v>12464.180997483729</c:v>
                </c:pt>
                <c:pt idx="509">
                  <c:v>12464.017847944457</c:v>
                </c:pt>
                <c:pt idx="510">
                  <c:v>12463.856037099091</c:v>
                </c:pt>
                <c:pt idx="511">
                  <c:v>12463.222180656732</c:v>
                </c:pt>
                <c:pt idx="512">
                  <c:v>12463.067063280912</c:v>
                </c:pt>
                <c:pt idx="513">
                  <c:v>12462.609743316925</c:v>
                </c:pt>
                <c:pt idx="514">
                  <c:v>12462.459980716741</c:v>
                </c:pt>
                <c:pt idx="515">
                  <c:v>12462.164471598111</c:v>
                </c:pt>
                <c:pt idx="516">
                  <c:v>12462.018725079659</c:v>
                </c:pt>
                <c:pt idx="517">
                  <c:v>12461.449125944942</c:v>
                </c:pt>
                <c:pt idx="518">
                  <c:v>12461.310072896042</c:v>
                </c:pt>
                <c:pt idx="519">
                  <c:v>12461.035982879956</c:v>
                </c:pt>
                <c:pt idx="520">
                  <c:v>12460.900945912779</c:v>
                </c:pt>
                <c:pt idx="521">
                  <c:v>12460.374184983159</c:v>
                </c:pt>
                <c:pt idx="522">
                  <c:v>12460.11883668181</c:v>
                </c:pt>
                <c:pt idx="523">
                  <c:v>12459.993170571999</c:v>
                </c:pt>
                <c:pt idx="524">
                  <c:v>12459.868843156095</c:v>
                </c:pt>
                <c:pt idx="525">
                  <c:v>12459.745854434104</c:v>
                </c:pt>
                <c:pt idx="526">
                  <c:v>12459.267286485221</c:v>
                </c:pt>
                <c:pt idx="527">
                  <c:v>12459.150991232775</c:v>
                </c:pt>
                <c:pt idx="528">
                  <c:v>12458.810137638888</c:v>
                </c:pt>
                <c:pt idx="529">
                  <c:v>12458.699197162079</c:v>
                </c:pt>
                <c:pt idx="530">
                  <c:v>12458.481332290186</c:v>
                </c:pt>
                <c:pt idx="531">
                  <c:v>12458.164575186673</c:v>
                </c:pt>
                <c:pt idx="532">
                  <c:v>12458.061666873315</c:v>
                </c:pt>
                <c:pt idx="533">
                  <c:v>12457.859866328334</c:v>
                </c:pt>
                <c:pt idx="534">
                  <c:v>12457.760974096711</c:v>
                </c:pt>
                <c:pt idx="535">
                  <c:v>12457.472329565286</c:v>
                </c:pt>
                <c:pt idx="536">
                  <c:v>12457.195733279048</c:v>
                </c:pt>
                <c:pt idx="537">
                  <c:v>12457.106211904789</c:v>
                </c:pt>
                <c:pt idx="538">
                  <c:v>12457.018029224435</c:v>
                </c:pt>
                <c:pt idx="539">
                  <c:v>12456.845679945462</c:v>
                </c:pt>
                <c:pt idx="540">
                  <c:v>12456.59719623132</c:v>
                </c:pt>
                <c:pt idx="541">
                  <c:v>12456.517045714425</c:v>
                </c:pt>
                <c:pt idx="542">
                  <c:v>12456.438233891437</c:v>
                </c:pt>
                <c:pt idx="543">
                  <c:v>12456.284626327193</c:v>
                </c:pt>
                <c:pt idx="544">
                  <c:v>12456.209830585933</c:v>
                </c:pt>
                <c:pt idx="545">
                  <c:v>12455.993475525614</c:v>
                </c:pt>
                <c:pt idx="546">
                  <c:v>12455.924034559994</c:v>
                </c:pt>
                <c:pt idx="547">
                  <c:v>12455.659657636605</c:v>
                </c:pt>
                <c:pt idx="548">
                  <c:v>12455.535501338363</c:v>
                </c:pt>
                <c:pt idx="549">
                  <c:v>12455.303253068792</c:v>
                </c:pt>
                <c:pt idx="550">
                  <c:v>12455.195161097465</c:v>
                </c:pt>
                <c:pt idx="551">
                  <c:v>12455.143123152668</c:v>
                </c:pt>
                <c:pt idx="552">
                  <c:v>12454.816340968524</c:v>
                </c:pt>
                <c:pt idx="553">
                  <c:v>12454.623085939991</c:v>
                </c:pt>
                <c:pt idx="554">
                  <c:v>12454.555154785938</c:v>
                </c:pt>
                <c:pt idx="555">
                  <c:v>12454.463298259188</c:v>
                </c:pt>
                <c:pt idx="556">
                  <c:v>12454.435356804754</c:v>
                </c:pt>
                <c:pt idx="557">
                  <c:v>12454.383489977616</c:v>
                </c:pt>
                <c:pt idx="558">
                  <c:v>12454.359564604911</c:v>
                </c:pt>
                <c:pt idx="559">
                  <c:v>12454.244124940777</c:v>
                </c:pt>
                <c:pt idx="560">
                  <c:v>12454.229570425439</c:v>
                </c:pt>
                <c:pt idx="561">
                  <c:v>12454.184739303175</c:v>
                </c:pt>
                <c:pt idx="562">
                  <c:v>12454.170355905499</c:v>
                </c:pt>
                <c:pt idx="563">
                  <c:v>12454.165172247522</c:v>
                </c:pt>
                <c:pt idx="564">
                  <c:v>12454.157653437052</c:v>
                </c:pt>
                <c:pt idx="565">
                  <c:v>12454.157824554717</c:v>
                </c:pt>
                <c:pt idx="566">
                  <c:v>12454.15933436629</c:v>
                </c:pt>
                <c:pt idx="567">
                  <c:v>12454.162182871774</c:v>
                </c:pt>
                <c:pt idx="568">
                  <c:v>12454.166370071163</c:v>
                </c:pt>
                <c:pt idx="569">
                  <c:v>12454.186963832792</c:v>
                </c:pt>
                <c:pt idx="570">
                  <c:v>12454.19650580782</c:v>
                </c:pt>
                <c:pt idx="571">
                  <c:v>12454.219605839606</c:v>
                </c:pt>
                <c:pt idx="572">
                  <c:v>12454.233163896361</c:v>
                </c:pt>
                <c:pt idx="573">
                  <c:v>12454.300783062474</c:v>
                </c:pt>
                <c:pt idx="574">
                  <c:v>12454.321034588775</c:v>
                </c:pt>
                <c:pt idx="575">
                  <c:v>12454.342624808991</c:v>
                </c:pt>
                <c:pt idx="576">
                  <c:v>12454.365553723108</c:v>
                </c:pt>
                <c:pt idx="577">
                  <c:v>12454.470656318688</c:v>
                </c:pt>
                <c:pt idx="578">
                  <c:v>12454.531239779933</c:v>
                </c:pt>
                <c:pt idx="579">
                  <c:v>12454.56353955142</c:v>
                </c:pt>
                <c:pt idx="580">
                  <c:v>12454.632155176125</c:v>
                </c:pt>
                <c:pt idx="581">
                  <c:v>12454.706125576457</c:v>
                </c:pt>
                <c:pt idx="582">
                  <c:v>12454.785450752435</c:v>
                </c:pt>
                <c:pt idx="583">
                  <c:v>12454.827121381282</c:v>
                </c:pt>
                <c:pt idx="584">
                  <c:v>12454.914478720717</c:v>
                </c:pt>
                <c:pt idx="585">
                  <c:v>12455.105257726491</c:v>
                </c:pt>
                <c:pt idx="586">
                  <c:v>12455.156299212706</c:v>
                </c:pt>
                <c:pt idx="587">
                  <c:v>12455.4906607021</c:v>
                </c:pt>
                <c:pt idx="588">
                  <c:v>12455.551073045681</c:v>
                </c:pt>
                <c:pt idx="589">
                  <c:v>12455.612824083171</c:v>
                </c:pt>
                <c:pt idx="590">
                  <c:v>12455.675913814572</c:v>
                </c:pt>
                <c:pt idx="591">
                  <c:v>12455.873215172232</c:v>
                </c:pt>
                <c:pt idx="592">
                  <c:v>12456.011442880215</c:v>
                </c:pt>
                <c:pt idx="593">
                  <c:v>12456.08256477507</c:v>
                </c:pt>
                <c:pt idx="594">
                  <c:v>12456.380439293587</c:v>
                </c:pt>
                <c:pt idx="595">
                  <c:v>12456.537408716307</c:v>
                </c:pt>
                <c:pt idx="596">
                  <c:v>12456.867411888645</c:v>
                </c:pt>
                <c:pt idx="597">
                  <c:v>12456.953259416505</c:v>
                </c:pt>
                <c:pt idx="598">
                  <c:v>12457.040445638273</c:v>
                </c:pt>
                <c:pt idx="599">
                  <c:v>12457.128970553948</c:v>
                </c:pt>
                <c:pt idx="600">
                  <c:v>12457.310036467026</c:v>
                </c:pt>
                <c:pt idx="601">
                  <c:v>12457.786128393149</c:v>
                </c:pt>
                <c:pt idx="602">
                  <c:v>12457.885362860101</c:v>
                </c:pt>
                <c:pt idx="603">
                  <c:v>12458.617487558226</c:v>
                </c:pt>
                <c:pt idx="604">
                  <c:v>12458.838714288584</c:v>
                </c:pt>
                <c:pt idx="605">
                  <c:v>12459.065295794582</c:v>
                </c:pt>
                <c:pt idx="606">
                  <c:v>12459.297232076222</c:v>
                </c:pt>
                <c:pt idx="607">
                  <c:v>12459.90049992372</c:v>
                </c:pt>
                <c:pt idx="608">
                  <c:v>12460.668598239734</c:v>
                </c:pt>
                <c:pt idx="609">
                  <c:v>12460.801300054416</c:v>
                </c:pt>
                <c:pt idx="610">
                  <c:v>12460.93534056301</c:v>
                </c:pt>
                <c:pt idx="611">
                  <c:v>12461.345494252249</c:v>
                </c:pt>
                <c:pt idx="612">
                  <c:v>12461.767696186669</c:v>
                </c:pt>
                <c:pt idx="613">
                  <c:v>12462.055857612497</c:v>
                </c:pt>
                <c:pt idx="614">
                  <c:v>12462.799688320478</c:v>
                </c:pt>
                <c:pt idx="615">
                  <c:v>12462.952470543802</c:v>
                </c:pt>
                <c:pt idx="616">
                  <c:v>12463.106591461034</c:v>
                </c:pt>
                <c:pt idx="617">
                  <c:v>12463.262051072179</c:v>
                </c:pt>
                <c:pt idx="618">
                  <c:v>12464.22292131113</c:v>
                </c:pt>
                <c:pt idx="619">
                  <c:v>12464.721428798384</c:v>
                </c:pt>
                <c:pt idx="620">
                  <c:v>12465.060460592762</c:v>
                </c:pt>
                <c:pt idx="621">
                  <c:v>12465.404847162781</c:v>
                </c:pt>
                <c:pt idx="622">
                  <c:v>12465.579048488651</c:v>
                </c:pt>
                <c:pt idx="623">
                  <c:v>12466.652369015987</c:v>
                </c:pt>
                <c:pt idx="624">
                  <c:v>12466.835941199222</c:v>
                </c:pt>
                <c:pt idx="625">
                  <c:v>12467.394689912393</c:v>
                </c:pt>
                <c:pt idx="626">
                  <c:v>12467.773882524054</c:v>
                </c:pt>
                <c:pt idx="627">
                  <c:v>12467.965486870748</c:v>
                </c:pt>
                <c:pt idx="628">
                  <c:v>12468.745291196617</c:v>
                </c:pt>
                <c:pt idx="629">
                  <c:v>12468.943589012859</c:v>
                </c:pt>
                <c:pt idx="630">
                  <c:v>12469.344200727066</c:v>
                </c:pt>
                <c:pt idx="631">
                  <c:v>12469.546514625032</c:v>
                </c:pt>
                <c:pt idx="632">
                  <c:v>12469.750167216915</c:v>
                </c:pt>
                <c:pt idx="633">
                  <c:v>12469.955158502697</c:v>
                </c:pt>
                <c:pt idx="634">
                  <c:v>12470.161488482396</c:v>
                </c:pt>
                <c:pt idx="635">
                  <c:v>12470.369157156003</c:v>
                </c:pt>
                <c:pt idx="636">
                  <c:v>12470.578164523515</c:v>
                </c:pt>
                <c:pt idx="637">
                  <c:v>12470.78851058494</c:v>
                </c:pt>
                <c:pt idx="638">
                  <c:v>12471.000195340272</c:v>
                </c:pt>
                <c:pt idx="639">
                  <c:v>12471.213218789519</c:v>
                </c:pt>
                <c:pt idx="640">
                  <c:v>12471.643281769733</c:v>
                </c:pt>
                <c:pt idx="641">
                  <c:v>12472.298416444371</c:v>
                </c:pt>
                <c:pt idx="642">
                  <c:v>12472.519472057071</c:v>
                </c:pt>
                <c:pt idx="643">
                  <c:v>12472.741866363678</c:v>
                </c:pt>
                <c:pt idx="644">
                  <c:v>12473.190671058625</c:v>
                </c:pt>
                <c:pt idx="645">
                  <c:v>12473.417081446956</c:v>
                </c:pt>
                <c:pt idx="646">
                  <c:v>12473.873918305359</c:v>
                </c:pt>
                <c:pt idx="647">
                  <c:v>12474.104344775424</c:v>
                </c:pt>
                <c:pt idx="648">
                  <c:v>12474.569213797273</c:v>
                </c:pt>
                <c:pt idx="649">
                  <c:v>12474.80365634907</c:v>
                </c:pt>
                <c:pt idx="650">
                  <c:v>12475.039437594773</c:v>
                </c:pt>
                <c:pt idx="651">
                  <c:v>12475.515016167901</c:v>
                </c:pt>
                <c:pt idx="652">
                  <c:v>12476.238424231919</c:v>
                </c:pt>
                <c:pt idx="653">
                  <c:v>12476.482237641072</c:v>
                </c:pt>
                <c:pt idx="654">
                  <c:v>12477.221710032001</c:v>
                </c:pt>
                <c:pt idx="655">
                  <c:v>12477.470878216796</c:v>
                </c:pt>
                <c:pt idx="656">
                  <c:v>12477.973230668109</c:v>
                </c:pt>
                <c:pt idx="657">
                  <c:v>12478.226414934632</c:v>
                </c:pt>
                <c:pt idx="658">
                  <c:v>12478.480937895063</c:v>
                </c:pt>
                <c:pt idx="659">
                  <c:v>12478.993999897653</c:v>
                </c:pt>
                <c:pt idx="660">
                  <c:v>12479.252538939814</c:v>
                </c:pt>
                <c:pt idx="661">
                  <c:v>12479.512416675885</c:v>
                </c:pt>
                <c:pt idx="662">
                  <c:v>12479.77363310586</c:v>
                </c:pt>
                <c:pt idx="663">
                  <c:v>12480.300082047543</c:v>
                </c:pt>
                <c:pt idx="664">
                  <c:v>12480.831885764865</c:v>
                </c:pt>
                <c:pt idx="665">
                  <c:v>12481.369044257823</c:v>
                </c:pt>
                <c:pt idx="666">
                  <c:v>12481.639631545168</c:v>
                </c:pt>
                <c:pt idx="667">
                  <c:v>12481.911557526422</c:v>
                </c:pt>
                <c:pt idx="668">
                  <c:v>12484.135158357176</c:v>
                </c:pt>
                <c:pt idx="669">
                  <c:v>12484.991097118214</c:v>
                </c:pt>
                <c:pt idx="670">
                  <c:v>12485.279087426376</c:v>
                </c:pt>
                <c:pt idx="671">
                  <c:v>12485.859084124431</c:v>
                </c:pt>
                <c:pt idx="672">
                  <c:v>12486.151090514324</c:v>
                </c:pt>
                <c:pt idx="673">
                  <c:v>12486.444435598127</c:v>
                </c:pt>
                <c:pt idx="674">
                  <c:v>12486.739119375838</c:v>
                </c:pt>
                <c:pt idx="675">
                  <c:v>12487.631202872428</c:v>
                </c:pt>
                <c:pt idx="676">
                  <c:v>12487.931241425775</c:v>
                </c:pt>
                <c:pt idx="677">
                  <c:v>12488.535334614193</c:v>
                </c:pt>
                <c:pt idx="678">
                  <c:v>12488.839389249271</c:v>
                </c:pt>
                <c:pt idx="679">
                  <c:v>12489.14478257826</c:v>
                </c:pt>
                <c:pt idx="680">
                  <c:v>12489.451514601151</c:v>
                </c:pt>
                <c:pt idx="681">
                  <c:v>12489.759585317955</c:v>
                </c:pt>
                <c:pt idx="682">
                  <c:v>12490.068994728665</c:v>
                </c:pt>
                <c:pt idx="683">
                  <c:v>12490.379742833293</c:v>
                </c:pt>
                <c:pt idx="684">
                  <c:v>12490.691829631824</c:v>
                </c:pt>
                <c:pt idx="685">
                  <c:v>12491.636122190874</c:v>
                </c:pt>
                <c:pt idx="686">
                  <c:v>12491.953563765042</c:v>
                </c:pt>
                <c:pt idx="687">
                  <c:v>12492.272344033123</c:v>
                </c:pt>
                <c:pt idx="688">
                  <c:v>12492.592462995111</c:v>
                </c:pt>
                <c:pt idx="689">
                  <c:v>12492.913920651004</c:v>
                </c:pt>
                <c:pt idx="690">
                  <c:v>12493.236717000815</c:v>
                </c:pt>
                <c:pt idx="691">
                  <c:v>12494.541289339131</c:v>
                </c:pt>
                <c:pt idx="692">
                  <c:v>12494.870779158482</c:v>
                </c:pt>
                <c:pt idx="693">
                  <c:v>12495.201607671746</c:v>
                </c:pt>
                <c:pt idx="694">
                  <c:v>12495.533774878919</c:v>
                </c:pt>
                <c:pt idx="695">
                  <c:v>12496.875830646692</c:v>
                </c:pt>
                <c:pt idx="696">
                  <c:v>12497.554890694038</c:v>
                </c:pt>
                <c:pt idx="697">
                  <c:v>12497.896428758577</c:v>
                </c:pt>
                <c:pt idx="698">
                  <c:v>12498.583520969376</c:v>
                </c:pt>
                <c:pt idx="699">
                  <c:v>12499.275967955815</c:v>
                </c:pt>
                <c:pt idx="700">
                  <c:v>12499.624199489897</c:v>
                </c:pt>
                <c:pt idx="701">
                  <c:v>12499.973769717892</c:v>
                </c:pt>
                <c:pt idx="702">
                  <c:v>12500.324678639794</c:v>
                </c:pt>
                <c:pt idx="703">
                  <c:v>12501.030512565327</c:v>
                </c:pt>
                <c:pt idx="704">
                  <c:v>12501.385437568952</c:v>
                </c:pt>
                <c:pt idx="705">
                  <c:v>12502.458244743297</c:v>
                </c:pt>
                <c:pt idx="706">
                  <c:v>12502.818524522565</c:v>
                </c:pt>
                <c:pt idx="707">
                  <c:v>12503.180142995743</c:v>
                </c:pt>
                <c:pt idx="708">
                  <c:v>12503.543100162829</c:v>
                </c:pt>
                <c:pt idx="709">
                  <c:v>12503.90739602382</c:v>
                </c:pt>
                <c:pt idx="710">
                  <c:v>12504.273030578726</c:v>
                </c:pt>
                <c:pt idx="711">
                  <c:v>12504.640003827539</c:v>
                </c:pt>
                <c:pt idx="712">
                  <c:v>12505.008315770261</c:v>
                </c:pt>
                <c:pt idx="713">
                  <c:v>12505.377966406892</c:v>
                </c:pt>
                <c:pt idx="714">
                  <c:v>12505.748955737436</c:v>
                </c:pt>
                <c:pt idx="715">
                  <c:v>12506.121283761886</c:v>
                </c:pt>
                <c:pt idx="716">
                  <c:v>12506.494950480244</c:v>
                </c:pt>
                <c:pt idx="717">
                  <c:v>12506.869955892515</c:v>
                </c:pt>
                <c:pt idx="718">
                  <c:v>12507.246299998693</c:v>
                </c:pt>
                <c:pt idx="719">
                  <c:v>12508.383364480684</c:v>
                </c:pt>
                <c:pt idx="720">
                  <c:v>12509.148100938226</c:v>
                </c:pt>
                <c:pt idx="721">
                  <c:v>12509.918192171404</c:v>
                </c:pt>
                <c:pt idx="722">
                  <c:v>12513.052104860488</c:v>
                </c:pt>
                <c:pt idx="723">
                  <c:v>12513.449868069216</c:v>
                </c:pt>
                <c:pt idx="724">
                  <c:v>12514.249410568402</c:v>
                </c:pt>
                <c:pt idx="725">
                  <c:v>12514.651189858852</c:v>
                </c:pt>
                <c:pt idx="726">
                  <c:v>12515.864559893675</c:v>
                </c:pt>
                <c:pt idx="727">
                  <c:v>12516.271693959769</c:v>
                </c:pt>
                <c:pt idx="728">
                  <c:v>12517.913617163233</c:v>
                </c:pt>
                <c:pt idx="729">
                  <c:v>12518.327444698873</c:v>
                </c:pt>
                <c:pt idx="730">
                  <c:v>12518.742610928422</c:v>
                </c:pt>
                <c:pt idx="731">
                  <c:v>12519.159115851879</c:v>
                </c:pt>
                <c:pt idx="732">
                  <c:v>12519.996141780523</c:v>
                </c:pt>
                <c:pt idx="733">
                  <c:v>12520.416662785707</c:v>
                </c:pt>
                <c:pt idx="734">
                  <c:v>12521.261720877808</c:v>
                </c:pt>
                <c:pt idx="735">
                  <c:v>12521.68625796472</c:v>
                </c:pt>
                <c:pt idx="736">
                  <c:v>12522.112133745542</c:v>
                </c:pt>
                <c:pt idx="737">
                  <c:v>12522.539348220276</c:v>
                </c:pt>
                <c:pt idx="738">
                  <c:v>12522.967901388914</c:v>
                </c:pt>
                <c:pt idx="739">
                  <c:v>12524.695501002578</c:v>
                </c:pt>
                <c:pt idx="740">
                  <c:v>12525.130747640767</c:v>
                </c:pt>
                <c:pt idx="741">
                  <c:v>12525.567332972863</c:v>
                </c:pt>
                <c:pt idx="742">
                  <c:v>12526.005256998869</c:v>
                </c:pt>
                <c:pt idx="743">
                  <c:v>12526.444519718787</c:v>
                </c:pt>
                <c:pt idx="744">
                  <c:v>12527.77034004199</c:v>
                </c:pt>
                <c:pt idx="745">
                  <c:v>12528.214957537544</c:v>
                </c:pt>
                <c:pt idx="746">
                  <c:v>12528.660913727002</c:v>
                </c:pt>
                <c:pt idx="747">
                  <c:v>12530.006814458848</c:v>
                </c:pt>
                <c:pt idx="748">
                  <c:v>12530.458125423946</c:v>
                </c:pt>
                <c:pt idx="749">
                  <c:v>12530.910775082957</c:v>
                </c:pt>
                <c:pt idx="750">
                  <c:v>12531.364763435877</c:v>
                </c:pt>
                <c:pt idx="751">
                  <c:v>12531.820090482703</c:v>
                </c:pt>
                <c:pt idx="752">
                  <c:v>12532.73476065809</c:v>
                </c:pt>
                <c:pt idx="753">
                  <c:v>12533.654785609107</c:v>
                </c:pt>
                <c:pt idx="754">
                  <c:v>12534.116806125485</c:v>
                </c:pt>
                <c:pt idx="755">
                  <c:v>12534.580165335768</c:v>
                </c:pt>
                <c:pt idx="756">
                  <c:v>12535.978275130074</c:v>
                </c:pt>
                <c:pt idx="757">
                  <c:v>12536.917041795825</c:v>
                </c:pt>
                <c:pt idx="758">
                  <c:v>12537.861163237209</c:v>
                </c:pt>
                <c:pt idx="759">
                  <c:v>12539.287385603611</c:v>
                </c:pt>
                <c:pt idx="760">
                  <c:v>12540.725656215202</c:v>
                </c:pt>
                <c:pt idx="761">
                  <c:v>12541.207757140217</c:v>
                </c:pt>
                <c:pt idx="762">
                  <c:v>12544.128475262394</c:v>
                </c:pt>
                <c:pt idx="763">
                  <c:v>12544.619947044772</c:v>
                </c:pt>
                <c:pt idx="764">
                  <c:v>12545.112757521065</c:v>
                </c:pt>
                <c:pt idx="765">
                  <c:v>12546.102394555364</c:v>
                </c:pt>
                <c:pt idx="766">
                  <c:v>12547.596890311142</c:v>
                </c:pt>
                <c:pt idx="767">
                  <c:v>12548.599914284536</c:v>
                </c:pt>
                <c:pt idx="768">
                  <c:v>12549.103434312106</c:v>
                </c:pt>
                <c:pt idx="769">
                  <c:v>12549.608293033574</c:v>
                </c:pt>
                <c:pt idx="770">
                  <c:v>12551.130901361448</c:v>
                </c:pt>
                <c:pt idx="771">
                  <c:v>12551.641114858558</c:v>
                </c:pt>
                <c:pt idx="772">
                  <c:v>12554.212262752748</c:v>
                </c:pt>
                <c:pt idx="773">
                  <c:v>12554.730508413311</c:v>
                </c:pt>
                <c:pt idx="774">
                  <c:v>12556.293277558463</c:v>
                </c:pt>
                <c:pt idx="775">
                  <c:v>12558.395711466725</c:v>
                </c:pt>
                <c:pt idx="776">
                  <c:v>12558.924666678566</c:v>
                </c:pt>
                <c:pt idx="777">
                  <c:v>12560.519564477541</c:v>
                </c:pt>
                <c:pt idx="778">
                  <c:v>12561.053874465015</c:v>
                </c:pt>
                <c:pt idx="779">
                  <c:v>12561.589523146404</c:v>
                </c:pt>
                <c:pt idx="780">
                  <c:v>12562.126510521699</c:v>
                </c:pt>
                <c:pt idx="781">
                  <c:v>12562.664836590904</c:v>
                </c:pt>
                <c:pt idx="782">
                  <c:v>12564.287846961975</c:v>
                </c:pt>
                <c:pt idx="783">
                  <c:v>12565.376547345568</c:v>
                </c:pt>
                <c:pt idx="784">
                  <c:v>12565.922905578229</c:v>
                </c:pt>
                <c:pt idx="785">
                  <c:v>12566.4706025048</c:v>
                </c:pt>
                <c:pt idx="786">
                  <c:v>12568.674777150174</c:v>
                </c:pt>
                <c:pt idx="787">
                  <c:v>12569.784896636316</c:v>
                </c:pt>
                <c:pt idx="788">
                  <c:v>12570.341964420249</c:v>
                </c:pt>
                <c:pt idx="789">
                  <c:v>12570.900370898093</c:v>
                </c:pt>
                <c:pt idx="790">
                  <c:v>12571.460116069848</c:v>
                </c:pt>
                <c:pt idx="791">
                  <c:v>12572.583622495084</c:v>
                </c:pt>
                <c:pt idx="792">
                  <c:v>12573.147383748565</c:v>
                </c:pt>
                <c:pt idx="793">
                  <c:v>12573.712483695957</c:v>
                </c:pt>
                <c:pt idx="794">
                  <c:v>12574.278922337257</c:v>
                </c:pt>
                <c:pt idx="795">
                  <c:v>12574.846699672466</c:v>
                </c:pt>
                <c:pt idx="796">
                  <c:v>12577.131195952399</c:v>
                </c:pt>
                <c:pt idx="797">
                  <c:v>12578.281476255825</c:v>
                </c:pt>
                <c:pt idx="798">
                  <c:v>12578.85862444839</c:v>
                </c:pt>
                <c:pt idx="799">
                  <c:v>12582.349626175939</c:v>
                </c:pt>
                <c:pt idx="800">
                  <c:v>12585.888820884218</c:v>
                </c:pt>
                <c:pt idx="801">
                  <c:v>12587.079262004923</c:v>
                </c:pt>
                <c:pt idx="802">
                  <c:v>12587.676490606133</c:v>
                </c:pt>
                <c:pt idx="803">
                  <c:v>12588.275057901259</c:v>
                </c:pt>
                <c:pt idx="804">
                  <c:v>12588.87496389029</c:v>
                </c:pt>
                <c:pt idx="805">
                  <c:v>12589.476208573235</c:v>
                </c:pt>
                <c:pt idx="806">
                  <c:v>12591.287974785515</c:v>
                </c:pt>
                <c:pt idx="807">
                  <c:v>12591.894574244096</c:v>
                </c:pt>
                <c:pt idx="808">
                  <c:v>12592.502512396588</c:v>
                </c:pt>
                <c:pt idx="809">
                  <c:v>12593.111789242987</c:v>
                </c:pt>
                <c:pt idx="810">
                  <c:v>12594.947651945635</c:v>
                </c:pt>
                <c:pt idx="811">
                  <c:v>12595.562283567668</c:v>
                </c:pt>
                <c:pt idx="812">
                  <c:v>12596.178253883612</c:v>
                </c:pt>
                <c:pt idx="813">
                  <c:v>12598.034196994904</c:v>
                </c:pt>
                <c:pt idx="814">
                  <c:v>12599.278185871979</c:v>
                </c:pt>
                <c:pt idx="815">
                  <c:v>12599.902188351381</c:v>
                </c:pt>
                <c:pt idx="816">
                  <c:v>12602.411585208072</c:v>
                </c:pt>
                <c:pt idx="817">
                  <c:v>12603.674315799879</c:v>
                </c:pt>
                <c:pt idx="818">
                  <c:v>12604.307689136644</c:v>
                </c:pt>
                <c:pt idx="819">
                  <c:v>12605.578451891906</c:v>
                </c:pt>
                <c:pt idx="820">
                  <c:v>12606.8545694228</c:v>
                </c:pt>
                <c:pt idx="821">
                  <c:v>12607.49463622911</c:v>
                </c:pt>
                <c:pt idx="822">
                  <c:v>12608.136041729334</c:v>
                </c:pt>
                <c:pt idx="823">
                  <c:v>12608.778785923465</c:v>
                </c:pt>
                <c:pt idx="824">
                  <c:v>12612.663363660344</c:v>
                </c:pt>
                <c:pt idx="825">
                  <c:v>12613.315478711844</c:v>
                </c:pt>
                <c:pt idx="826">
                  <c:v>12617.256281592914</c:v>
                </c:pt>
                <c:pt idx="827">
                  <c:v>12621.245277454724</c:v>
                </c:pt>
                <c:pt idx="828">
                  <c:v>12621.914795527036</c:v>
                </c:pt>
                <c:pt idx="829">
                  <c:v>12624.606254755403</c:v>
                </c:pt>
                <c:pt idx="830">
                  <c:v>12626.63890546272</c:v>
                </c:pt>
                <c:pt idx="831">
                  <c:v>12628.000699403809</c:v>
                </c:pt>
                <c:pt idx="832">
                  <c:v>12629.367848120542</c:v>
                </c:pt>
                <c:pt idx="833">
                  <c:v>12631.428611399955</c:v>
                </c:pt>
                <c:pt idx="834">
                  <c:v>12636.982882677068</c:v>
                </c:pt>
                <c:pt idx="835">
                  <c:v>12637.683190709302</c:v>
                </c:pt>
                <c:pt idx="836">
                  <c:v>12638.384837435442</c:v>
                </c:pt>
                <c:pt idx="837">
                  <c:v>12639.087822855492</c:v>
                </c:pt>
                <c:pt idx="838">
                  <c:v>12641.204811279098</c:v>
                </c:pt>
                <c:pt idx="839">
                  <c:v>12641.913151474784</c:v>
                </c:pt>
                <c:pt idx="840">
                  <c:v>12643.333847947886</c:v>
                </c:pt>
                <c:pt idx="841">
                  <c:v>12644.046204225302</c:v>
                </c:pt>
                <c:pt idx="842">
                  <c:v>12644.759899196626</c:v>
                </c:pt>
                <c:pt idx="843">
                  <c:v>12645.47493286186</c:v>
                </c:pt>
                <c:pt idx="844">
                  <c:v>12646.909016274052</c:v>
                </c:pt>
                <c:pt idx="845">
                  <c:v>12647.628066021016</c:v>
                </c:pt>
                <c:pt idx="846">
                  <c:v>12650.517651947954</c:v>
                </c:pt>
                <c:pt idx="847">
                  <c:v>12652.698897679207</c:v>
                </c:pt>
                <c:pt idx="848">
                  <c:v>12653.428656977443</c:v>
                </c:pt>
                <c:pt idx="849">
                  <c:v>12654.159754969589</c:v>
                </c:pt>
                <c:pt idx="850">
                  <c:v>12654.892191655645</c:v>
                </c:pt>
                <c:pt idx="851">
                  <c:v>12656.36108110948</c:v>
                </c:pt>
                <c:pt idx="852">
                  <c:v>12657.097533877261</c:v>
                </c:pt>
                <c:pt idx="853">
                  <c:v>12657.835325338952</c:v>
                </c:pt>
                <c:pt idx="854">
                  <c:v>12660.056731887486</c:v>
                </c:pt>
                <c:pt idx="855">
                  <c:v>12662.290186681203</c:v>
                </c:pt>
                <c:pt idx="856">
                  <c:v>12663.037349000257</c:v>
                </c:pt>
                <c:pt idx="857">
                  <c:v>12663.785850013226</c:v>
                </c:pt>
                <c:pt idx="858">
                  <c:v>12664.5356897201</c:v>
                </c:pt>
                <c:pt idx="859">
                  <c:v>12665.286868120887</c:v>
                </c:pt>
                <c:pt idx="860">
                  <c:v>12666.793241004187</c:v>
                </c:pt>
                <c:pt idx="861">
                  <c:v>12667.548435486697</c:v>
                </c:pt>
                <c:pt idx="862">
                  <c:v>12668.304968663115</c:v>
                </c:pt>
                <c:pt idx="863">
                  <c:v>12669.822051097692</c:v>
                </c:pt>
                <c:pt idx="864">
                  <c:v>12670.582600355843</c:v>
                </c:pt>
                <c:pt idx="865">
                  <c:v>12672.107714953869</c:v>
                </c:pt>
                <c:pt idx="866">
                  <c:v>12672.872280293746</c:v>
                </c:pt>
                <c:pt idx="867">
                  <c:v>12674.405427055231</c:v>
                </c:pt>
                <c:pt idx="868">
                  <c:v>12675.174008476839</c:v>
                </c:pt>
                <c:pt idx="869">
                  <c:v>12677.487784905108</c:v>
                </c:pt>
                <c:pt idx="870">
                  <c:v>12678.261721102355</c:v>
                </c:pt>
                <c:pt idx="871">
                  <c:v>12679.036995993505</c:v>
                </c:pt>
                <c:pt idx="872">
                  <c:v>12679.813609578569</c:v>
                </c:pt>
                <c:pt idx="873">
                  <c:v>12680.591561857542</c:v>
                </c:pt>
                <c:pt idx="874">
                  <c:v>12681.370852830421</c:v>
                </c:pt>
                <c:pt idx="875">
                  <c:v>12682.933450857912</c:v>
                </c:pt>
                <c:pt idx="876">
                  <c:v>12683.716757912518</c:v>
                </c:pt>
                <c:pt idx="877">
                  <c:v>12684.501403661032</c:v>
                </c:pt>
                <c:pt idx="878">
                  <c:v>12686.863373070042</c:v>
                </c:pt>
                <c:pt idx="879">
                  <c:v>12687.653373594196</c:v>
                </c:pt>
                <c:pt idx="880">
                  <c:v>12688.444712812268</c:v>
                </c:pt>
                <c:pt idx="881">
                  <c:v>12689.237390724235</c:v>
                </c:pt>
                <c:pt idx="882">
                  <c:v>12690.031407330123</c:v>
                </c:pt>
                <c:pt idx="883">
                  <c:v>12690.826762629911</c:v>
                </c:pt>
                <c:pt idx="884">
                  <c:v>12691.623456623614</c:v>
                </c:pt>
                <c:pt idx="885">
                  <c:v>12692.421489311226</c:v>
                </c:pt>
                <c:pt idx="886">
                  <c:v>12694.021570768173</c:v>
                </c:pt>
                <c:pt idx="887">
                  <c:v>12696.431733157917</c:v>
                </c:pt>
                <c:pt idx="888">
                  <c:v>12697.237798008984</c:v>
                </c:pt>
                <c:pt idx="889">
                  <c:v>12699.664024725636</c:v>
                </c:pt>
                <c:pt idx="890">
                  <c:v>12700.475444352343</c:v>
                </c:pt>
                <c:pt idx="891">
                  <c:v>12702.102299687474</c:v>
                </c:pt>
                <c:pt idx="892">
                  <c:v>12702.917735395909</c:v>
                </c:pt>
                <c:pt idx="893">
                  <c:v>12703.734509798252</c:v>
                </c:pt>
                <c:pt idx="894">
                  <c:v>12705.372074684659</c:v>
                </c:pt>
                <c:pt idx="895">
                  <c:v>12707.838462218597</c:v>
                </c:pt>
                <c:pt idx="896">
                  <c:v>12709.489414044097</c:v>
                </c:pt>
                <c:pt idx="897">
                  <c:v>12710.316897997711</c:v>
                </c:pt>
                <c:pt idx="898">
                  <c:v>12711.14572064524</c:v>
                </c:pt>
                <c:pt idx="899">
                  <c:v>12712.807382022014</c:v>
                </c:pt>
                <c:pt idx="900">
                  <c:v>12713.640220751271</c:v>
                </c:pt>
                <c:pt idx="901">
                  <c:v>12715.309914291502</c:v>
                </c:pt>
                <c:pt idx="902">
                  <c:v>12716.146769102488</c:v>
                </c:pt>
                <c:pt idx="903">
                  <c:v>12716.984962607372</c:v>
                </c:pt>
                <c:pt idx="904">
                  <c:v>12718.66536569888</c:v>
                </c:pt>
                <c:pt idx="905">
                  <c:v>12719.507575285497</c:v>
                </c:pt>
                <c:pt idx="906">
                  <c:v>12720.351123566023</c:v>
                </c:pt>
                <c:pt idx="907">
                  <c:v>12721.196010540463</c:v>
                </c:pt>
                <c:pt idx="908">
                  <c:v>12722.889800571065</c:v>
                </c:pt>
                <c:pt idx="909">
                  <c:v>12723.738703627227</c:v>
                </c:pt>
                <c:pt idx="910">
                  <c:v>12726.293444959179</c:v>
                </c:pt>
                <c:pt idx="911">
                  <c:v>12727.14770279098</c:v>
                </c:pt>
                <c:pt idx="912">
                  <c:v>12728.003299316691</c:v>
                </c:pt>
                <c:pt idx="913">
                  <c:v>12728.860234536311</c:v>
                </c:pt>
                <c:pt idx="914">
                  <c:v>12729.718508449843</c:v>
                </c:pt>
                <c:pt idx="915">
                  <c:v>12730.578121057277</c:v>
                </c:pt>
                <c:pt idx="916">
                  <c:v>12733.164991043051</c:v>
                </c:pt>
                <c:pt idx="917">
                  <c:v>12734.896264503112</c:v>
                </c:pt>
                <c:pt idx="918">
                  <c:v>12735.763909274006</c:v>
                </c:pt>
                <c:pt idx="919">
                  <c:v>12739.247875296684</c:v>
                </c:pt>
                <c:pt idx="920">
                  <c:v>12740.997890471472</c:v>
                </c:pt>
                <c:pt idx="921">
                  <c:v>12741.874906099731</c:v>
                </c:pt>
                <c:pt idx="922">
                  <c:v>12743.63295343798</c:v>
                </c:pt>
                <c:pt idx="923">
                  <c:v>12746.280064649673</c:v>
                </c:pt>
                <c:pt idx="924">
                  <c:v>12747.165112441386</c:v>
                </c:pt>
                <c:pt idx="925">
                  <c:v>12752.503511763776</c:v>
                </c:pt>
                <c:pt idx="926">
                  <c:v>12753.397930412857</c:v>
                </c:pt>
                <c:pt idx="927">
                  <c:v>12754.293687755851</c:v>
                </c:pt>
                <c:pt idx="928">
                  <c:v>12755.19078379275</c:v>
                </c:pt>
                <c:pt idx="929">
                  <c:v>12756.988991948272</c:v>
                </c:pt>
                <c:pt idx="930">
                  <c:v>12757.890104066902</c:v>
                </c:pt>
                <c:pt idx="931">
                  <c:v>12758.792554879445</c:v>
                </c:pt>
                <c:pt idx="932">
                  <c:v>12759.696344385888</c:v>
                </c:pt>
                <c:pt idx="933">
                  <c:v>12761.507939480503</c:v>
                </c:pt>
                <c:pt idx="934">
                  <c:v>12762.41574506868</c:v>
                </c:pt>
                <c:pt idx="935">
                  <c:v>12763.324889350764</c:v>
                </c:pt>
                <c:pt idx="936">
                  <c:v>12764.235372326759</c:v>
                </c:pt>
                <c:pt idx="937">
                  <c:v>12765.147193996656</c:v>
                </c:pt>
                <c:pt idx="938">
                  <c:v>12766.060354360468</c:v>
                </c:pt>
                <c:pt idx="939">
                  <c:v>12767.890691169821</c:v>
                </c:pt>
                <c:pt idx="940">
                  <c:v>12771.567429115434</c:v>
                </c:pt>
                <c:pt idx="941">
                  <c:v>12772.48996033661</c:v>
                </c:pt>
                <c:pt idx="942">
                  <c:v>12776.19347216041</c:v>
                </c:pt>
                <c:pt idx="943">
                  <c:v>12778.053260235765</c:v>
                </c:pt>
                <c:pt idx="944">
                  <c:v>12778.985162314306</c:v>
                </c:pt>
                <c:pt idx="945">
                  <c:v>12779.918403086755</c:v>
                </c:pt>
                <c:pt idx="946">
                  <c:v>12781.788900713385</c:v>
                </c:pt>
                <c:pt idx="947">
                  <c:v>12782.726157567566</c:v>
                </c:pt>
                <c:pt idx="948">
                  <c:v>12783.664753115654</c:v>
                </c:pt>
                <c:pt idx="949">
                  <c:v>12784.604687357652</c:v>
                </c:pt>
                <c:pt idx="950">
                  <c:v>12785.545960293555</c:v>
                </c:pt>
                <c:pt idx="951">
                  <c:v>12789.324438976279</c:v>
                </c:pt>
                <c:pt idx="952">
                  <c:v>12790.272405381733</c:v>
                </c:pt>
                <c:pt idx="953">
                  <c:v>12791.221710481093</c:v>
                </c:pt>
                <c:pt idx="954">
                  <c:v>12792.172354274366</c:v>
                </c:pt>
                <c:pt idx="955">
                  <c:v>12795.032317817639</c:v>
                </c:pt>
                <c:pt idx="956">
                  <c:v>12796.945653649362</c:v>
                </c:pt>
                <c:pt idx="957">
                  <c:v>12797.90432960609</c:v>
                </c:pt>
                <c:pt idx="958">
                  <c:v>12798.86434425673</c:v>
                </c:pt>
                <c:pt idx="959">
                  <c:v>12800.788389639731</c:v>
                </c:pt>
                <c:pt idx="960">
                  <c:v>12801.752420372099</c:v>
                </c:pt>
                <c:pt idx="961">
                  <c:v>12803.684497918555</c:v>
                </c:pt>
                <c:pt idx="962">
                  <c:v>12804.652544732649</c:v>
                </c:pt>
                <c:pt idx="963">
                  <c:v>12805.621930240648</c:v>
                </c:pt>
                <c:pt idx="964">
                  <c:v>12808.538118928111</c:v>
                </c:pt>
                <c:pt idx="965">
                  <c:v>12809.512859211753</c:v>
                </c:pt>
                <c:pt idx="966">
                  <c:v>12811.466355860755</c:v>
                </c:pt>
                <c:pt idx="967">
                  <c:v>12812.445112226125</c:v>
                </c:pt>
                <c:pt idx="968">
                  <c:v>12813.425207285401</c:v>
                </c:pt>
                <c:pt idx="969">
                  <c:v>12815.389413485682</c:v>
                </c:pt>
                <c:pt idx="970">
                  <c:v>12816.373524626686</c:v>
                </c:pt>
                <c:pt idx="971">
                  <c:v>12819.333890213156</c:v>
                </c:pt>
                <c:pt idx="972">
                  <c:v>12822.306304044809</c:v>
                </c:pt>
                <c:pt idx="973">
                  <c:v>12825.290766121652</c:v>
                </c:pt>
                <c:pt idx="974">
                  <c:v>12827.287100975753</c:v>
                </c:pt>
                <c:pt idx="975">
                  <c:v>12830.291643461231</c:v>
                </c:pt>
                <c:pt idx="976">
                  <c:v>12832.301365254429</c:v>
                </c:pt>
                <c:pt idx="977">
                  <c:v>12833.308234191891</c:v>
                </c:pt>
                <c:pt idx="978">
                  <c:v>12835.325988148545</c:v>
                </c:pt>
                <c:pt idx="979">
                  <c:v>12839.377560388763</c:v>
                </c:pt>
                <c:pt idx="980">
                  <c:v>12840.39380018359</c:v>
                </c:pt>
                <c:pt idx="981">
                  <c:v>12842.430295854976</c:v>
                </c:pt>
                <c:pt idx="982">
                  <c:v>12843.450551731532</c:v>
                </c:pt>
                <c:pt idx="983">
                  <c:v>12846.519351524656</c:v>
                </c:pt>
                <c:pt idx="984">
                  <c:v>12847.544962176853</c:v>
                </c:pt>
                <c:pt idx="985">
                  <c:v>12850.629826296887</c:v>
                </c:pt>
                <c:pt idx="986">
                  <c:v>12853.726738662102</c:v>
                </c:pt>
                <c:pt idx="987">
                  <c:v>12854.761720171664</c:v>
                </c:pt>
                <c:pt idx="988">
                  <c:v>12858.915033148985</c:v>
                </c:pt>
                <c:pt idx="989">
                  <c:v>12859.956708128093</c:v>
                </c:pt>
                <c:pt idx="990">
                  <c:v>12862.04407416803</c:v>
                </c:pt>
                <c:pt idx="991">
                  <c:v>12865.185163432256</c:v>
                </c:pt>
                <c:pt idx="992">
                  <c:v>12868.338300941667</c:v>
                </c:pt>
                <c:pt idx="993">
                  <c:v>12869.392024165954</c:v>
                </c:pt>
                <c:pt idx="994">
                  <c:v>12870.447086084152</c:v>
                </c:pt>
                <c:pt idx="995">
                  <c:v>12876.805570165436</c:v>
                </c:pt>
                <c:pt idx="996">
                  <c:v>12878.935774410473</c:v>
                </c:pt>
                <c:pt idx="997">
                  <c:v>12881.071333431144</c:v>
                </c:pt>
                <c:pt idx="998">
                  <c:v>12882.141120982345</c:v>
                </c:pt>
                <c:pt idx="999">
                  <c:v>12884.284712166476</c:v>
                </c:pt>
                <c:pt idx="1000">
                  <c:v>12885.3585157994</c:v>
                </c:pt>
                <c:pt idx="1001">
                  <c:v>12886.433658126245</c:v>
                </c:pt>
                <c:pt idx="1002">
                  <c:v>12888.587958861644</c:v>
                </c:pt>
                <c:pt idx="1003">
                  <c:v>12891.829450169071</c:v>
                </c:pt>
                <c:pt idx="1004">
                  <c:v>12896.170180293697</c:v>
                </c:pt>
                <c:pt idx="1005">
                  <c:v>12898.348577519471</c:v>
                </c:pt>
                <c:pt idx="1006">
                  <c:v>12899.439784173217</c:v>
                </c:pt>
                <c:pt idx="1007">
                  <c:v>12900.532329520875</c:v>
                </c:pt>
                <c:pt idx="1008">
                  <c:v>12901.626213562444</c:v>
                </c:pt>
                <c:pt idx="1009">
                  <c:v>12902.721436297923</c:v>
                </c:pt>
                <c:pt idx="1010">
                  <c:v>12903.817997727305</c:v>
                </c:pt>
                <c:pt idx="1011">
                  <c:v>12907.115714178924</c:v>
                </c:pt>
                <c:pt idx="1012">
                  <c:v>12911.531411162478</c:v>
                </c:pt>
                <c:pt idx="1013">
                  <c:v>12913.747291817708</c:v>
                </c:pt>
                <c:pt idx="1014">
                  <c:v>12914.857240186186</c:v>
                </c:pt>
                <c:pt idx="1015">
                  <c:v>12915.968527248573</c:v>
                </c:pt>
                <c:pt idx="1016">
                  <c:v>12917.08115300487</c:v>
                </c:pt>
                <c:pt idx="1017">
                  <c:v>12918.195117455081</c:v>
                </c:pt>
                <c:pt idx="1018">
                  <c:v>12919.310420599197</c:v>
                </c:pt>
                <c:pt idx="1019">
                  <c:v>12920.427062437224</c:v>
                </c:pt>
                <c:pt idx="1020">
                  <c:v>12922.664362195006</c:v>
                </c:pt>
                <c:pt idx="1021">
                  <c:v>12926.030352035996</c:v>
                </c:pt>
                <c:pt idx="1022">
                  <c:v>12928.28103873287</c:v>
                </c:pt>
                <c:pt idx="1023">
                  <c:v>12929.408390122167</c:v>
                </c:pt>
                <c:pt idx="1024">
                  <c:v>12931.667108982496</c:v>
                </c:pt>
                <c:pt idx="1025">
                  <c:v>12935.065227477309</c:v>
                </c:pt>
                <c:pt idx="1026">
                  <c:v>12938.475394217305</c:v>
                </c:pt>
                <c:pt idx="1027">
                  <c:v>12939.614793851795</c:v>
                </c:pt>
                <c:pt idx="1028">
                  <c:v>12940.755532180185</c:v>
                </c:pt>
                <c:pt idx="1029">
                  <c:v>12943.041024918704</c:v>
                </c:pt>
                <c:pt idx="1030">
                  <c:v>12944.185779328824</c:v>
                </c:pt>
                <c:pt idx="1031">
                  <c:v>12945.331872432856</c:v>
                </c:pt>
                <c:pt idx="1032">
                  <c:v>12951.082418361651</c:v>
                </c:pt>
                <c:pt idx="1033">
                  <c:v>12953.392007590532</c:v>
                </c:pt>
                <c:pt idx="1034">
                  <c:v>12954.548810245837</c:v>
                </c:pt>
                <c:pt idx="1035">
                  <c:v>12961.517738749764</c:v>
                </c:pt>
                <c:pt idx="1036">
                  <c:v>12962.683912262435</c:v>
                </c:pt>
                <c:pt idx="1037">
                  <c:v>12967.361993252209</c:v>
                </c:pt>
                <c:pt idx="1038">
                  <c:v>12968.534860234429</c:v>
                </c:pt>
                <c:pt idx="1039">
                  <c:v>12970.884610280589</c:v>
                </c:pt>
                <c:pt idx="1040">
                  <c:v>12972.061493344534</c:v>
                </c:pt>
                <c:pt idx="1041">
                  <c:v>12979.150904300301</c:v>
                </c:pt>
                <c:pt idx="1042">
                  <c:v>12981.524750836834</c:v>
                </c:pt>
                <c:pt idx="1043">
                  <c:v>12982.713682145964</c:v>
                </c:pt>
                <c:pt idx="1044">
                  <c:v>12986.288508236807</c:v>
                </c:pt>
                <c:pt idx="1045">
                  <c:v>12987.482794321568</c:v>
                </c:pt>
                <c:pt idx="1046">
                  <c:v>12988.678419100244</c:v>
                </c:pt>
                <c:pt idx="1047">
                  <c:v>12989.875382572827</c:v>
                </c:pt>
                <c:pt idx="1048">
                  <c:v>12992.273325599726</c:v>
                </c:pt>
                <c:pt idx="1049">
                  <c:v>12994.676623402258</c:v>
                </c:pt>
                <c:pt idx="1050">
                  <c:v>12995.880280344389</c:v>
                </c:pt>
                <c:pt idx="1051">
                  <c:v>12999.49928333424</c:v>
                </c:pt>
                <c:pt idx="1052">
                  <c:v>13000.708295052011</c:v>
                </c:pt>
                <c:pt idx="1053">
                  <c:v>13005.557728862175</c:v>
                </c:pt>
                <c:pt idx="1054">
                  <c:v>13010.428581774893</c:v>
                </c:pt>
                <c:pt idx="1055">
                  <c:v>13012.872040394706</c:v>
                </c:pt>
                <c:pt idx="1056">
                  <c:v>13014.095777745477</c:v>
                </c:pt>
                <c:pt idx="1057">
                  <c:v>13017.775021961244</c:v>
                </c:pt>
                <c:pt idx="1058">
                  <c:v>13019.004114087651</c:v>
                </c:pt>
                <c:pt idx="1059">
                  <c:v>13023.93386953238</c:v>
                </c:pt>
                <c:pt idx="1060">
                  <c:v>13030.126184451245</c:v>
                </c:pt>
                <c:pt idx="1061">
                  <c:v>13031.368663516747</c:v>
                </c:pt>
                <c:pt idx="1062">
                  <c:v>13033.857637729474</c:v>
                </c:pt>
                <c:pt idx="1063">
                  <c:v>13036.351966717843</c:v>
                </c:pt>
                <c:pt idx="1064">
                  <c:v>13038.851650481847</c:v>
                </c:pt>
                <c:pt idx="1065">
                  <c:v>13040.103500404715</c:v>
                </c:pt>
                <c:pt idx="1066">
                  <c:v>13041.356689021486</c:v>
                </c:pt>
                <c:pt idx="1067">
                  <c:v>13042.611216332178</c:v>
                </c:pt>
                <c:pt idx="1068">
                  <c:v>13045.124287035276</c:v>
                </c:pt>
                <c:pt idx="1069">
                  <c:v>13047.642712514013</c:v>
                </c:pt>
                <c:pt idx="1070">
                  <c:v>13048.903933294239</c:v>
                </c:pt>
                <c:pt idx="1071">
                  <c:v>13050.166492768381</c:v>
                </c:pt>
                <c:pt idx="1072">
                  <c:v>13053.962203354256</c:v>
                </c:pt>
                <c:pt idx="1073">
                  <c:v>13057.769962185323</c:v>
                </c:pt>
                <c:pt idx="1074">
                  <c:v>13059.041892516831</c:v>
                </c:pt>
                <c:pt idx="1075">
                  <c:v>13060.315161542243</c:v>
                </c:pt>
                <c:pt idx="1076">
                  <c:v>13061.589769261567</c:v>
                </c:pt>
                <c:pt idx="1077">
                  <c:v>13062.8657156748</c:v>
                </c:pt>
                <c:pt idx="1078">
                  <c:v>13064.143000781945</c:v>
                </c:pt>
                <c:pt idx="1079">
                  <c:v>13065.421624582996</c:v>
                </c:pt>
                <c:pt idx="1080">
                  <c:v>13069.26552814961</c:v>
                </c:pt>
                <c:pt idx="1081">
                  <c:v>13070.549506726302</c:v>
                </c:pt>
                <c:pt idx="1082">
                  <c:v>13071.834823996896</c:v>
                </c:pt>
                <c:pt idx="1083">
                  <c:v>13074.409474619824</c:v>
                </c:pt>
                <c:pt idx="1084">
                  <c:v>13075.698807972152</c:v>
                </c:pt>
                <c:pt idx="1085">
                  <c:v>13078.281490758534</c:v>
                </c:pt>
                <c:pt idx="1086">
                  <c:v>13083.462920658207</c:v>
                </c:pt>
                <c:pt idx="1087">
                  <c:v>13086.061667771502</c:v>
                </c:pt>
                <c:pt idx="1088">
                  <c:v>13088.665769660431</c:v>
                </c:pt>
                <c:pt idx="1089">
                  <c:v>13092.581962698148</c:v>
                </c:pt>
                <c:pt idx="1090">
                  <c:v>13095.199451526176</c:v>
                </c:pt>
                <c:pt idx="1091">
                  <c:v>13096.510203981048</c:v>
                </c:pt>
                <c:pt idx="1092">
                  <c:v>13100.450493509132</c:v>
                </c:pt>
                <c:pt idx="1093">
                  <c:v>13101.766600739646</c:v>
                </c:pt>
                <c:pt idx="1094">
                  <c:v>13107.044416600793</c:v>
                </c:pt>
                <c:pt idx="1095">
                  <c:v>13108.367217300853</c:v>
                </c:pt>
                <c:pt idx="1096">
                  <c:v>13111.016834782695</c:v>
                </c:pt>
                <c:pt idx="1097">
                  <c:v>13115.00130120979</c:v>
                </c:pt>
                <c:pt idx="1098">
                  <c:v>13117.664305630729</c:v>
                </c:pt>
                <c:pt idx="1099">
                  <c:v>13118.997815882063</c:v>
                </c:pt>
                <c:pt idx="1100">
                  <c:v>13120.332664827307</c:v>
                </c:pt>
                <c:pt idx="1101">
                  <c:v>13123.006378799522</c:v>
                </c:pt>
                <c:pt idx="1102">
                  <c:v>13124.345243826494</c:v>
                </c:pt>
                <c:pt idx="1103">
                  <c:v>13128.369871070863</c:v>
                </c:pt>
                <c:pt idx="1104">
                  <c:v>13129.714090873475</c:v>
                </c:pt>
                <c:pt idx="1105">
                  <c:v>13136.455270295153</c:v>
                </c:pt>
                <c:pt idx="1106">
                  <c:v>13137.807522261221</c:v>
                </c:pt>
                <c:pt idx="1107">
                  <c:v>13139.161112921191</c:v>
                </c:pt>
                <c:pt idx="1108">
                  <c:v>13143.229917064571</c:v>
                </c:pt>
                <c:pt idx="1109">
                  <c:v>13144.588862500184</c:v>
                </c:pt>
                <c:pt idx="1110">
                  <c:v>13145.949146629702</c:v>
                </c:pt>
                <c:pt idx="1111">
                  <c:v>13147.31076945313</c:v>
                </c:pt>
                <c:pt idx="1112">
                  <c:v>13148.673730970471</c:v>
                </c:pt>
                <c:pt idx="1113">
                  <c:v>13152.770647685942</c:v>
                </c:pt>
                <c:pt idx="1114">
                  <c:v>13156.879612646599</c:v>
                </c:pt>
                <c:pt idx="1115">
                  <c:v>13158.251945021304</c:v>
                </c:pt>
                <c:pt idx="1116">
                  <c:v>13159.625616089916</c:v>
                </c:pt>
                <c:pt idx="1117">
                  <c:v>13166.514051841628</c:v>
                </c:pt>
                <c:pt idx="1118">
                  <c:v>13169.278796999672</c:v>
                </c:pt>
                <c:pt idx="1119">
                  <c:v>13170.663177619559</c:v>
                </c:pt>
                <c:pt idx="1120">
                  <c:v>13172.048896933355</c:v>
                </c:pt>
                <c:pt idx="1121">
                  <c:v>13174.824351642679</c:v>
                </c:pt>
                <c:pt idx="1122">
                  <c:v>13176.214087038208</c:v>
                </c:pt>
                <c:pt idx="1123">
                  <c:v>13177.605161127636</c:v>
                </c:pt>
                <c:pt idx="1124">
                  <c:v>13183.182844424469</c:v>
                </c:pt>
                <c:pt idx="1125">
                  <c:v>13185.979718236342</c:v>
                </c:pt>
                <c:pt idx="1126">
                  <c:v>13187.380163183139</c:v>
                </c:pt>
                <c:pt idx="1127">
                  <c:v>13192.995329909429</c:v>
                </c:pt>
                <c:pt idx="1128">
                  <c:v>13195.810945436033</c:v>
                </c:pt>
                <c:pt idx="1129">
                  <c:v>13197.220761240198</c:v>
                </c:pt>
                <c:pt idx="1130">
                  <c:v>13202.873411395953</c:v>
                </c:pt>
                <c:pt idx="1131">
                  <c:v>13204.28992066966</c:v>
                </c:pt>
                <c:pt idx="1132">
                  <c:v>13205.707768637285</c:v>
                </c:pt>
                <c:pt idx="1133">
                  <c:v>13207.126955298811</c:v>
                </c:pt>
                <c:pt idx="1134">
                  <c:v>13214.242969015102</c:v>
                </c:pt>
                <c:pt idx="1135">
                  <c:v>13215.670187840087</c:v>
                </c:pt>
                <c:pt idx="1136">
                  <c:v>13218.528641571787</c:v>
                </c:pt>
                <c:pt idx="1137">
                  <c:v>13224.261613362096</c:v>
                </c:pt>
                <c:pt idx="1138">
                  <c:v>13225.698203044447</c:v>
                </c:pt>
                <c:pt idx="1139">
                  <c:v>13227.136131420706</c:v>
                </c:pt>
                <c:pt idx="1140">
                  <c:v>13231.457948712947</c:v>
                </c:pt>
                <c:pt idx="1141">
                  <c:v>13235.791814250366</c:v>
                </c:pt>
                <c:pt idx="1142">
                  <c:v>13237.239113483989</c:v>
                </c:pt>
                <c:pt idx="1143">
                  <c:v>13244.495690060754</c:v>
                </c:pt>
                <c:pt idx="1144">
                  <c:v>13245.951021457835</c:v>
                </c:pt>
                <c:pt idx="1145">
                  <c:v>13247.407691548828</c:v>
                </c:pt>
                <c:pt idx="1146">
                  <c:v>13248.865700333727</c:v>
                </c:pt>
                <c:pt idx="1147">
                  <c:v>13256.175824666865</c:v>
                </c:pt>
                <c:pt idx="1148">
                  <c:v>13257.641865615225</c:v>
                </c:pt>
                <c:pt idx="1149">
                  <c:v>13266.466223877451</c:v>
                </c:pt>
                <c:pt idx="1150">
                  <c:v>13267.94163568317</c:v>
                </c:pt>
                <c:pt idx="1151">
                  <c:v>13275.338775120417</c:v>
                </c:pt>
                <c:pt idx="1152">
                  <c:v>13276.822219089592</c:v>
                </c:pt>
                <c:pt idx="1153">
                  <c:v>13278.307001752682</c:v>
                </c:pt>
                <c:pt idx="1154">
                  <c:v>13284.259519344116</c:v>
                </c:pt>
                <c:pt idx="1155">
                  <c:v>13287.243810303293</c:v>
                </c:pt>
                <c:pt idx="1156">
                  <c:v>13288.737963823743</c:v>
                </c:pt>
                <c:pt idx="1157">
                  <c:v>13290.233456038106</c:v>
                </c:pt>
                <c:pt idx="1158">
                  <c:v>13291.730286946375</c:v>
                </c:pt>
                <c:pt idx="1159">
                  <c:v>13293.228456548555</c:v>
                </c:pt>
                <c:pt idx="1160">
                  <c:v>13294.727964844642</c:v>
                </c:pt>
                <c:pt idx="1161">
                  <c:v>13297.730997518547</c:v>
                </c:pt>
                <c:pt idx="1162">
                  <c:v>13299.234521896366</c:v>
                </c:pt>
                <c:pt idx="1163">
                  <c:v>13305.262006346722</c:v>
                </c:pt>
                <c:pt idx="1164">
                  <c:v>13308.283780735357</c:v>
                </c:pt>
                <c:pt idx="1165">
                  <c:v>13309.796675970536</c:v>
                </c:pt>
                <c:pt idx="1166">
                  <c:v>13312.826482522631</c:v>
                </c:pt>
                <c:pt idx="1167">
                  <c:v>13320.424426046269</c:v>
                </c:pt>
                <c:pt idx="1168">
                  <c:v>13326.526877355549</c:v>
                </c:pt>
                <c:pt idx="1169">
                  <c:v>13331.117772123554</c:v>
                </c:pt>
                <c:pt idx="1170">
                  <c:v>13335.720715136751</c:v>
                </c:pt>
                <c:pt idx="1171">
                  <c:v>13341.876714202397</c:v>
                </c:pt>
                <c:pt idx="1172">
                  <c:v>13346.507769787684</c:v>
                </c:pt>
                <c:pt idx="1173">
                  <c:v>13348.0541323706</c:v>
                </c:pt>
                <c:pt idx="1174">
                  <c:v>13351.150873618155</c:v>
                </c:pt>
                <c:pt idx="1175">
                  <c:v>13352.701252282799</c:v>
                </c:pt>
                <c:pt idx="1176">
                  <c:v>13355.806025693808</c:v>
                </c:pt>
                <c:pt idx="1177">
                  <c:v>13357.360420440178</c:v>
                </c:pt>
                <c:pt idx="1178">
                  <c:v>13358.916153880458</c:v>
                </c:pt>
                <c:pt idx="1179">
                  <c:v>13363.591386364755</c:v>
                </c:pt>
                <c:pt idx="1180">
                  <c:v>13365.152474580671</c:v>
                </c:pt>
                <c:pt idx="1181">
                  <c:v>13368.278667094231</c:v>
                </c:pt>
                <c:pt idx="1182">
                  <c:v>13372.97799606889</c:v>
                </c:pt>
                <c:pt idx="1183">
                  <c:v>13374.547116448264</c:v>
                </c:pt>
                <c:pt idx="1184">
                  <c:v>13377.689373288735</c:v>
                </c:pt>
                <c:pt idx="1185">
                  <c:v>13379.262509749839</c:v>
                </c:pt>
                <c:pt idx="1186">
                  <c:v>13380.836984904847</c:v>
                </c:pt>
                <c:pt idx="1187">
                  <c:v>13382.412798753769</c:v>
                </c:pt>
                <c:pt idx="1188">
                  <c:v>13385.568442533335</c:v>
                </c:pt>
                <c:pt idx="1189">
                  <c:v>13396.655364619955</c:v>
                </c:pt>
                <c:pt idx="1190">
                  <c:v>13412.607613725995</c:v>
                </c:pt>
                <c:pt idx="1191">
                  <c:v>13415.814127874117</c:v>
                </c:pt>
                <c:pt idx="1192">
                  <c:v>13419.025996797873</c:v>
                </c:pt>
                <c:pt idx="1193">
                  <c:v>13420.633939300615</c:v>
                </c:pt>
                <c:pt idx="1194">
                  <c:v>13430.309706889166</c:v>
                </c:pt>
                <c:pt idx="1195">
                  <c:v>13433.545672303291</c:v>
                </c:pt>
                <c:pt idx="1196">
                  <c:v>13441.659012982012</c:v>
                </c:pt>
                <c:pt idx="1197">
                  <c:v>13448.173782015365</c:v>
                </c:pt>
                <c:pt idx="1198">
                  <c:v>13449.805821008469</c:v>
                </c:pt>
                <c:pt idx="1199">
                  <c:v>13451.439198695491</c:v>
                </c:pt>
                <c:pt idx="1200">
                  <c:v>13453.073915076417</c:v>
                </c:pt>
                <c:pt idx="1201">
                  <c:v>13454.709970151256</c:v>
                </c:pt>
                <c:pt idx="1202">
                  <c:v>13456.347363920002</c:v>
                </c:pt>
                <c:pt idx="1203">
                  <c:v>13466.199839104582</c:v>
                </c:pt>
                <c:pt idx="1204">
                  <c:v>13472.794929772488</c:v>
                </c:pt>
                <c:pt idx="1205">
                  <c:v>13476.100507269897</c:v>
                </c:pt>
                <c:pt idx="1206">
                  <c:v>13477.755304059465</c:v>
                </c:pt>
                <c:pt idx="1207">
                  <c:v>13482.727726591627</c:v>
                </c:pt>
                <c:pt idx="1208">
                  <c:v>13486.049368415948</c:v>
                </c:pt>
                <c:pt idx="1209">
                  <c:v>13487.712197368968</c:v>
                </c:pt>
                <c:pt idx="1210">
                  <c:v>13494.376900120154</c:v>
                </c:pt>
                <c:pt idx="1211">
                  <c:v>13496.046422542731</c:v>
                </c:pt>
                <c:pt idx="1212">
                  <c:v>13499.389483469595</c:v>
                </c:pt>
                <c:pt idx="1213">
                  <c:v>13506.091669650246</c:v>
                </c:pt>
                <c:pt idx="1214">
                  <c:v>13507.770562930185</c:v>
                </c:pt>
                <c:pt idx="1215">
                  <c:v>13509.450794904027</c:v>
                </c:pt>
                <c:pt idx="1216">
                  <c:v>13512.815274933446</c:v>
                </c:pt>
                <c:pt idx="1217">
                  <c:v>13514.499522989017</c:v>
                </c:pt>
                <c:pt idx="1218">
                  <c:v>13521.249902150408</c:v>
                </c:pt>
                <c:pt idx="1219">
                  <c:v>13522.940843675526</c:v>
                </c:pt>
                <c:pt idx="1220">
                  <c:v>13524.633123894553</c:v>
                </c:pt>
                <c:pt idx="1221">
                  <c:v>13526.326742807492</c:v>
                </c:pt>
                <c:pt idx="1222">
                  <c:v>13528.021700414341</c:v>
                </c:pt>
                <c:pt idx="1223">
                  <c:v>13529.717996715095</c:v>
                </c:pt>
                <c:pt idx="1224">
                  <c:v>13536.516568857216</c:v>
                </c:pt>
                <c:pt idx="1225">
                  <c:v>13539.923887091732</c:v>
                </c:pt>
                <c:pt idx="1226">
                  <c:v>13541.629554249854</c:v>
                </c:pt>
                <c:pt idx="1227">
                  <c:v>13546.754587887675</c:v>
                </c:pt>
                <c:pt idx="1228">
                  <c:v>13548.465609821433</c:v>
                </c:pt>
                <c:pt idx="1229">
                  <c:v>13550.177970449102</c:v>
                </c:pt>
                <c:pt idx="1230">
                  <c:v>13551.891669770681</c:v>
                </c:pt>
                <c:pt idx="1231">
                  <c:v>13553.606707786168</c:v>
                </c:pt>
                <c:pt idx="1232">
                  <c:v>13555.323084495565</c:v>
                </c:pt>
                <c:pt idx="1233">
                  <c:v>13558.759853996085</c:v>
                </c:pt>
                <c:pt idx="1234">
                  <c:v>13567.375204890801</c:v>
                </c:pt>
                <c:pt idx="1235">
                  <c:v>13569.102291151472</c:v>
                </c:pt>
                <c:pt idx="1236">
                  <c:v>13570.830716106053</c:v>
                </c:pt>
                <c:pt idx="1237">
                  <c:v>13574.291582096941</c:v>
                </c:pt>
                <c:pt idx="1238">
                  <c:v>13579.492921287589</c:v>
                </c:pt>
                <c:pt idx="1239">
                  <c:v>13582.967174217569</c:v>
                </c:pt>
                <c:pt idx="1240">
                  <c:v>13589.931744404448</c:v>
                </c:pt>
                <c:pt idx="1241">
                  <c:v>13595.169228330653</c:v>
                </c:pt>
                <c:pt idx="1242">
                  <c:v>13596.917733693866</c:v>
                </c:pt>
                <c:pt idx="1243">
                  <c:v>13600.418760502038</c:v>
                </c:pt>
                <c:pt idx="1244">
                  <c:v>13602.171281946989</c:v>
                </c:pt>
                <c:pt idx="1245">
                  <c:v>13603.925142085844</c:v>
                </c:pt>
                <c:pt idx="1246">
                  <c:v>13607.436878445285</c:v>
                </c:pt>
                <c:pt idx="1247">
                  <c:v>13610.953969580363</c:v>
                </c:pt>
                <c:pt idx="1248">
                  <c:v>13612.714523188768</c:v>
                </c:pt>
                <c:pt idx="1249">
                  <c:v>13614.476415491081</c:v>
                </c:pt>
                <c:pt idx="1250">
                  <c:v>13616.239646487302</c:v>
                </c:pt>
                <c:pt idx="1251">
                  <c:v>13619.770124561473</c:v>
                </c:pt>
                <c:pt idx="1252">
                  <c:v>13625.075881877052</c:v>
                </c:pt>
                <c:pt idx="1253">
                  <c:v>13626.847145036732</c:v>
                </c:pt>
                <c:pt idx="1254">
                  <c:v>13628.619746890321</c:v>
                </c:pt>
                <c:pt idx="1255">
                  <c:v>13632.168966679223</c:v>
                </c:pt>
                <c:pt idx="1256">
                  <c:v>13633.945584614536</c:v>
                </c:pt>
                <c:pt idx="1257">
                  <c:v>13635.723541243764</c:v>
                </c:pt>
                <c:pt idx="1258">
                  <c:v>13641.065443294889</c:v>
                </c:pt>
                <c:pt idx="1259">
                  <c:v>13642.848754699753</c:v>
                </c:pt>
                <c:pt idx="1260">
                  <c:v>13649.995387258292</c:v>
                </c:pt>
                <c:pt idx="1261">
                  <c:v>13657.163438919384</c:v>
                </c:pt>
                <c:pt idx="1262">
                  <c:v>13664.352909683017</c:v>
                </c:pt>
                <c:pt idx="1263">
                  <c:v>13671.563799549209</c:v>
                </c:pt>
                <c:pt idx="1264">
                  <c:v>13678.796108517947</c:v>
                </c:pt>
                <c:pt idx="1265">
                  <c:v>13682.420295165768</c:v>
                </c:pt>
                <c:pt idx="1266">
                  <c:v>13684.234396530546</c:v>
                </c:pt>
                <c:pt idx="1267">
                  <c:v>13691.504188928742</c:v>
                </c:pt>
                <c:pt idx="1268">
                  <c:v>13693.324983763063</c:v>
                </c:pt>
                <c:pt idx="1269">
                  <c:v>13695.147117291295</c:v>
                </c:pt>
                <c:pt idx="1270">
                  <c:v>13696.970589513434</c:v>
                </c:pt>
                <c:pt idx="1271">
                  <c:v>13698.795400429488</c:v>
                </c:pt>
                <c:pt idx="1272">
                  <c:v>13707.939535418376</c:v>
                </c:pt>
                <c:pt idx="1273">
                  <c:v>13709.772378497884</c:v>
                </c:pt>
                <c:pt idx="1274">
                  <c:v>13715.278939899858</c:v>
                </c:pt>
                <c:pt idx="1275">
                  <c:v>13717.117137755002</c:v>
                </c:pt>
                <c:pt idx="1276">
                  <c:v>13720.797549547016</c:v>
                </c:pt>
                <c:pt idx="1277">
                  <c:v>13728.174437457959</c:v>
                </c:pt>
                <c:pt idx="1278">
                  <c:v>13730.022006170469</c:v>
                </c:pt>
                <c:pt idx="1279">
                  <c:v>13733.72115967721</c:v>
                </c:pt>
                <c:pt idx="1280">
                  <c:v>13735.57274447145</c:v>
                </c:pt>
                <c:pt idx="1281">
                  <c:v>13744.850748851273</c:v>
                </c:pt>
                <c:pt idx="1282">
                  <c:v>13746.710365808967</c:v>
                </c:pt>
                <c:pt idx="1283">
                  <c:v>13752.2972488455</c:v>
                </c:pt>
                <c:pt idx="1284">
                  <c:v>13757.896180127211</c:v>
                </c:pt>
                <c:pt idx="1285">
                  <c:v>13759.765167942271</c:v>
                </c:pt>
                <c:pt idx="1286">
                  <c:v>13769.130187426199</c:v>
                </c:pt>
                <c:pt idx="1287">
                  <c:v>13771.007207404713</c:v>
                </c:pt>
                <c:pt idx="1288">
                  <c:v>13772.885566077133</c:v>
                </c:pt>
                <c:pt idx="1289">
                  <c:v>13786.071560213555</c:v>
                </c:pt>
                <c:pt idx="1290">
                  <c:v>13789.851035354857</c:v>
                </c:pt>
                <c:pt idx="1291">
                  <c:v>13793.635865271803</c:v>
                </c:pt>
                <c:pt idx="1292">
                  <c:v>13795.530288271135</c:v>
                </c:pt>
                <c:pt idx="1293">
                  <c:v>13799.323150351533</c:v>
                </c:pt>
                <c:pt idx="1294">
                  <c:v>13801.221589432595</c:v>
                </c:pt>
                <c:pt idx="1295">
                  <c:v>13803.121367207566</c:v>
                </c:pt>
                <c:pt idx="1296">
                  <c:v>13808.828732695934</c:v>
                </c:pt>
                <c:pt idx="1297">
                  <c:v>13810.733865246546</c:v>
                </c:pt>
                <c:pt idx="1298">
                  <c:v>13812.640336491062</c:v>
                </c:pt>
                <c:pt idx="1299">
                  <c:v>13818.367782388072</c:v>
                </c:pt>
                <c:pt idx="1300">
                  <c:v>13824.107276530269</c:v>
                </c:pt>
                <c:pt idx="1301">
                  <c:v>13826.023118632153</c:v>
                </c:pt>
                <c:pt idx="1302">
                  <c:v>13831.778677101258</c:v>
                </c:pt>
                <c:pt idx="1303">
                  <c:v>13835.622409550209</c:v>
                </c:pt>
                <c:pt idx="1304">
                  <c:v>13837.546283815549</c:v>
                </c:pt>
                <c:pt idx="1305">
                  <c:v>13839.471496774795</c:v>
                </c:pt>
                <c:pt idx="1306">
                  <c:v>13851.050887102383</c:v>
                </c:pt>
                <c:pt idx="1307">
                  <c:v>13852.985470918995</c:v>
                </c:pt>
                <c:pt idx="1308">
                  <c:v>13862.678470410705</c:v>
                </c:pt>
                <c:pt idx="1309">
                  <c:v>13864.621086390775</c:v>
                </c:pt>
                <c:pt idx="1310">
                  <c:v>13866.56504106475</c:v>
                </c:pt>
                <c:pt idx="1311">
                  <c:v>13868.51033443264</c:v>
                </c:pt>
                <c:pt idx="1312">
                  <c:v>13870.456966494434</c:v>
                </c:pt>
                <c:pt idx="1313">
                  <c:v>13874.354246699762</c:v>
                </c:pt>
                <c:pt idx="1314">
                  <c:v>13876.304894843284</c:v>
                </c:pt>
                <c:pt idx="1315">
                  <c:v>13880.210207212069</c:v>
                </c:pt>
                <c:pt idx="1316">
                  <c:v>13886.07821596955</c:v>
                </c:pt>
                <c:pt idx="1317">
                  <c:v>13888.036896276535</c:v>
                </c:pt>
                <c:pt idx="1318">
                  <c:v>13891.958272972224</c:v>
                </c:pt>
                <c:pt idx="1319">
                  <c:v>13893.920969360932</c:v>
                </c:pt>
                <c:pt idx="1320">
                  <c:v>13905.725260265284</c:v>
                </c:pt>
                <c:pt idx="1321">
                  <c:v>13907.697327511358</c:v>
                </c:pt>
                <c:pt idx="1322">
                  <c:v>13915.598983434747</c:v>
                </c:pt>
                <c:pt idx="1323">
                  <c:v>13919.5578435599</c:v>
                </c:pt>
                <c:pt idx="1324">
                  <c:v>13921.539281663338</c:v>
                </c:pt>
                <c:pt idx="1325">
                  <c:v>13929.478421016191</c:v>
                </c:pt>
                <c:pt idx="1326">
                  <c:v>13931.466552589174</c:v>
                </c:pt>
                <c:pt idx="1327">
                  <c:v>13933.456022856071</c:v>
                </c:pt>
                <c:pt idx="1328">
                  <c:v>13935.446831816878</c:v>
                </c:pt>
                <c:pt idx="1329">
                  <c:v>13939.432465820215</c:v>
                </c:pt>
                <c:pt idx="1330">
                  <c:v>13943.423454599189</c:v>
                </c:pt>
                <c:pt idx="1331">
                  <c:v>13947.419798153802</c:v>
                </c:pt>
                <c:pt idx="1332">
                  <c:v>13949.419977971969</c:v>
                </c:pt>
                <c:pt idx="1333">
                  <c:v>13955.428549589935</c:v>
                </c:pt>
                <c:pt idx="1334">
                  <c:v>13957.434084183742</c:v>
                </c:pt>
                <c:pt idx="1335">
                  <c:v>13959.440957471457</c:v>
                </c:pt>
                <c:pt idx="1336">
                  <c:v>13961.449169453083</c:v>
                </c:pt>
                <c:pt idx="1337">
                  <c:v>13963.458720128618</c:v>
                </c:pt>
                <c:pt idx="1338">
                  <c:v>13967.481837561414</c:v>
                </c:pt>
                <c:pt idx="1339">
                  <c:v>13295.844994916864</c:v>
                </c:pt>
                <c:pt idx="1340">
                  <c:v>13292.845324101429</c:v>
                </c:pt>
                <c:pt idx="1341">
                  <c:v>13291.347496734576</c:v>
                </c:pt>
                <c:pt idx="1342">
                  <c:v>13289.851008061631</c:v>
                </c:pt>
                <c:pt idx="1343">
                  <c:v>13285.369574206254</c:v>
                </c:pt>
                <c:pt idx="1344">
                  <c:v>13283.878440308948</c:v>
                </c:pt>
                <c:pt idx="1345">
                  <c:v>13282.388645105551</c:v>
                </c:pt>
                <c:pt idx="1346">
                  <c:v>13274.9597494972</c:v>
                </c:pt>
                <c:pt idx="1347">
                  <c:v>13273.477986457259</c:v>
                </c:pt>
                <c:pt idx="1348">
                  <c:v>13271.99756211123</c:v>
                </c:pt>
                <c:pt idx="1349">
                  <c:v>13270.518476459107</c:v>
                </c:pt>
                <c:pt idx="1350">
                  <c:v>13266.089251666192</c:v>
                </c:pt>
                <c:pt idx="1351">
                  <c:v>13264.615520789705</c:v>
                </c:pt>
                <c:pt idx="1352">
                  <c:v>13263.143128607129</c:v>
                </c:pt>
                <c:pt idx="1353">
                  <c:v>13261.672075118464</c:v>
                </c:pt>
                <c:pt idx="1354">
                  <c:v>13260.202360323707</c:v>
                </c:pt>
                <c:pt idx="1355">
                  <c:v>13255.801248102891</c:v>
                </c:pt>
                <c:pt idx="1356">
                  <c:v>13254.336888083764</c:v>
                </c:pt>
                <c:pt idx="1357">
                  <c:v>13249.95184018986</c:v>
                </c:pt>
                <c:pt idx="1358">
                  <c:v>13245.578840541137</c:v>
                </c:pt>
                <c:pt idx="1359">
                  <c:v>13244.123851379385</c:v>
                </c:pt>
                <c:pt idx="1360">
                  <c:v>13242.670200911536</c:v>
                </c:pt>
                <c:pt idx="1361">
                  <c:v>13241.217889137599</c:v>
                </c:pt>
                <c:pt idx="1362">
                  <c:v>13231.089190149502</c:v>
                </c:pt>
                <c:pt idx="1363">
                  <c:v>13229.647587926838</c:v>
                </c:pt>
                <c:pt idx="1364">
                  <c:v>13225.330813422304</c:v>
                </c:pt>
                <c:pt idx="1365">
                  <c:v>13223.894565975284</c:v>
                </c:pt>
                <c:pt idx="1366">
                  <c:v>13222.459657222165</c:v>
                </c:pt>
                <c:pt idx="1367">
                  <c:v>13221.026087162962</c:v>
                </c:pt>
                <c:pt idx="1368">
                  <c:v>13219.593855797662</c:v>
                </c:pt>
                <c:pt idx="1369">
                  <c:v>13215.305193865222</c:v>
                </c:pt>
                <c:pt idx="1370">
                  <c:v>13213.878317275567</c:v>
                </c:pt>
                <c:pt idx="1371">
                  <c:v>13212.452779379815</c:v>
                </c:pt>
                <c:pt idx="1372">
                  <c:v>13211.028580177974</c:v>
                </c:pt>
                <c:pt idx="1373">
                  <c:v>13206.764014735907</c:v>
                </c:pt>
                <c:pt idx="1374">
                  <c:v>13205.345170309702</c:v>
                </c:pt>
                <c:pt idx="1375">
                  <c:v>13202.511497539024</c:v>
                </c:pt>
                <c:pt idx="1376">
                  <c:v>13199.683179543976</c:v>
                </c:pt>
                <c:pt idx="1377">
                  <c:v>13194.042607880805</c:v>
                </c:pt>
                <c:pt idx="1378">
                  <c:v>13192.635811699782</c:v>
                </c:pt>
                <c:pt idx="1379">
                  <c:v>13191.230354212674</c:v>
                </c:pt>
                <c:pt idx="1380">
                  <c:v>13189.826235419469</c:v>
                </c:pt>
                <c:pt idx="1381">
                  <c:v>13188.423455320179</c:v>
                </c:pt>
                <c:pt idx="1382">
                  <c:v>13182.8257218621</c:v>
                </c:pt>
                <c:pt idx="1383">
                  <c:v>13181.429635232353</c:v>
                </c:pt>
                <c:pt idx="1384">
                  <c:v>13180.034887296519</c:v>
                </c:pt>
                <c:pt idx="1385">
                  <c:v>13178.641478054593</c:v>
                </c:pt>
                <c:pt idx="1386">
                  <c:v>13174.469282492264</c:v>
                </c:pt>
                <c:pt idx="1387">
                  <c:v>13173.081228025974</c:v>
                </c:pt>
                <c:pt idx="1388">
                  <c:v>13171.694512253594</c:v>
                </c:pt>
                <c:pt idx="1389">
                  <c:v>13170.309135175121</c:v>
                </c:pt>
                <c:pt idx="1390">
                  <c:v>13164.781013800328</c:v>
                </c:pt>
                <c:pt idx="1391">
                  <c:v>13160.648979055282</c:v>
                </c:pt>
                <c:pt idx="1392">
                  <c:v>13159.274311528086</c:v>
                </c:pt>
                <c:pt idx="1393">
                  <c:v>13157.900982694795</c:v>
                </c:pt>
                <c:pt idx="1394">
                  <c:v>13156.528992555419</c:v>
                </c:pt>
                <c:pt idx="1395">
                  <c:v>13155.158341109951</c:v>
                </c:pt>
                <c:pt idx="1396">
                  <c:v>13149.689122267164</c:v>
                </c:pt>
                <c:pt idx="1397">
                  <c:v>13146.96254500923</c:v>
                </c:pt>
                <c:pt idx="1398">
                  <c:v>13144.241322526934</c:v>
                </c:pt>
                <c:pt idx="1399">
                  <c:v>13142.882719326646</c:v>
                </c:pt>
                <c:pt idx="1400">
                  <c:v>13137.461693464593</c:v>
                </c:pt>
                <c:pt idx="1401">
                  <c:v>13136.10978373386</c:v>
                </c:pt>
                <c:pt idx="1402">
                  <c:v>13134.759212697028</c:v>
                </c:pt>
                <c:pt idx="1403">
                  <c:v>13132.062086705097</c:v>
                </c:pt>
                <c:pt idx="1404">
                  <c:v>13130.715531749996</c:v>
                </c:pt>
                <c:pt idx="1405">
                  <c:v>13128.026437921522</c:v>
                </c:pt>
                <c:pt idx="1406">
                  <c:v>13124.002837383128</c:v>
                </c:pt>
                <c:pt idx="1407">
                  <c:v>13121.327130493744</c:v>
                </c:pt>
                <c:pt idx="1408">
                  <c:v>13115.991781041896</c:v>
                </c:pt>
                <c:pt idx="1409">
                  <c:v>13114.661290413706</c:v>
                </c:pt>
                <c:pt idx="1410">
                  <c:v>13112.004325239053</c:v>
                </c:pt>
                <c:pt idx="1411">
                  <c:v>13109.352714840037</c:v>
                </c:pt>
                <c:pt idx="1412">
                  <c:v>13102.747115985914</c:v>
                </c:pt>
                <c:pt idx="1413">
                  <c:v>13100.114247301635</c:v>
                </c:pt>
                <c:pt idx="1414">
                  <c:v>13097.486733392983</c:v>
                </c:pt>
                <c:pt idx="1415">
                  <c:v>13093.555502734333</c:v>
                </c:pt>
                <c:pt idx="1416">
                  <c:v>13092.247769902604</c:v>
                </c:pt>
                <c:pt idx="1417">
                  <c:v>13087.030225514771</c:v>
                </c:pt>
                <c:pt idx="1418">
                  <c:v>13084.429485484306</c:v>
                </c:pt>
                <c:pt idx="1419">
                  <c:v>13081.834100229484</c:v>
                </c:pt>
                <c:pt idx="1420">
                  <c:v>13080.538415642937</c:v>
                </c:pt>
                <c:pt idx="1421">
                  <c:v>13079.244069750301</c:v>
                </c:pt>
                <c:pt idx="1422">
                  <c:v>13075.369064235836</c:v>
                </c:pt>
                <c:pt idx="1423">
                  <c:v>13074.080073118837</c:v>
                </c:pt>
                <c:pt idx="1424">
                  <c:v>13071.506106966563</c:v>
                </c:pt>
                <c:pt idx="1425">
                  <c:v>13070.221131931288</c:v>
                </c:pt>
                <c:pt idx="1426">
                  <c:v>13068.937495589926</c:v>
                </c:pt>
                <c:pt idx="1427">
                  <c:v>13066.374238988925</c:v>
                </c:pt>
                <c:pt idx="1428">
                  <c:v>13061.263790113839</c:v>
                </c:pt>
                <c:pt idx="1429">
                  <c:v>13044.802756946778</c:v>
                </c:pt>
                <c:pt idx="1430">
                  <c:v>13043.545894483595</c:v>
                </c:pt>
                <c:pt idx="1431">
                  <c:v>13041.03618563897</c:v>
                </c:pt>
                <c:pt idx="1432">
                  <c:v>13037.281662576352</c:v>
                </c:pt>
                <c:pt idx="1433">
                  <c:v>13033.539187758912</c:v>
                </c:pt>
                <c:pt idx="1434">
                  <c:v>13032.294373540917</c:v>
                </c:pt>
                <c:pt idx="1435">
                  <c:v>13031.050898016832</c:v>
                </c:pt>
                <c:pt idx="1436">
                  <c:v>13028.567963050389</c:v>
                </c:pt>
                <c:pt idx="1437">
                  <c:v>13026.090382859587</c:v>
                </c:pt>
                <c:pt idx="1438">
                  <c:v>13022.384052777699</c:v>
                </c:pt>
                <c:pt idx="1439">
                  <c:v>13013.782803540123</c:v>
                </c:pt>
                <c:pt idx="1440">
                  <c:v>13011.337352003142</c:v>
                </c:pt>
                <c:pt idx="1441">
                  <c:v>13010.116634275513</c:v>
                </c:pt>
                <c:pt idx="1442">
                  <c:v>13006.46251325609</c:v>
                </c:pt>
                <c:pt idx="1443">
                  <c:v>13005.247150304103</c:v>
                </c:pt>
                <c:pt idx="1444">
                  <c:v>13000.399085435236</c:v>
                </c:pt>
                <c:pt idx="1445">
                  <c:v>12999.190415952797</c:v>
                </c:pt>
                <c:pt idx="1446">
                  <c:v>12997.983085164262</c:v>
                </c:pt>
                <c:pt idx="1447">
                  <c:v>12996.777093069635</c:v>
                </c:pt>
                <c:pt idx="1448">
                  <c:v>12994.369124962113</c:v>
                </c:pt>
                <c:pt idx="1449">
                  <c:v>12993.167148949222</c:v>
                </c:pt>
                <c:pt idx="1450">
                  <c:v>12991.966511630233</c:v>
                </c:pt>
                <c:pt idx="1451">
                  <c:v>12988.37263183673</c:v>
                </c:pt>
                <c:pt idx="1452">
                  <c:v>12985.98340544394</c:v>
                </c:pt>
                <c:pt idx="1453">
                  <c:v>12984.790800288409</c:v>
                </c:pt>
                <c:pt idx="1454">
                  <c:v>12980.033766605378</c:v>
                </c:pt>
                <c:pt idx="1455">
                  <c:v>12976.480047629151</c:v>
                </c:pt>
                <c:pt idx="1456">
                  <c:v>12971.760497375584</c:v>
                </c:pt>
                <c:pt idx="1457">
                  <c:v>12970.583956546963</c:v>
                </c:pt>
                <c:pt idx="1458">
                  <c:v>12962.385654176087</c:v>
                </c:pt>
                <c:pt idx="1459">
                  <c:v>12961.219822898744</c:v>
                </c:pt>
                <c:pt idx="1460">
                  <c:v>12960.055330315305</c:v>
                </c:pt>
                <c:pt idx="1461">
                  <c:v>12958.892176425778</c:v>
                </c:pt>
                <c:pt idx="1462">
                  <c:v>12955.410746920657</c:v>
                </c:pt>
                <c:pt idx="1463">
                  <c:v>12951.941365660716</c:v>
                </c:pt>
                <c:pt idx="1464">
                  <c:v>12950.787582628554</c:v>
                </c:pt>
                <c:pt idx="1465">
                  <c:v>12948.484032645963</c:v>
                </c:pt>
                <c:pt idx="1466">
                  <c:v>12947.33426569553</c:v>
                </c:pt>
                <c:pt idx="1467">
                  <c:v>12942.748584832892</c:v>
                </c:pt>
                <c:pt idx="1468">
                  <c:v>12939.323380471957</c:v>
                </c:pt>
                <c:pt idx="1469">
                  <c:v>12933.641480415259</c:v>
                </c:pt>
                <c:pt idx="1470">
                  <c:v>12932.509116485644</c:v>
                </c:pt>
                <c:pt idx="1471">
                  <c:v>12931.378091249941</c:v>
                </c:pt>
                <c:pt idx="1472">
                  <c:v>12929.120056860265</c:v>
                </c:pt>
                <c:pt idx="1473">
                  <c:v>12926.867377246223</c:v>
                </c:pt>
                <c:pt idx="1474">
                  <c:v>12925.743045480069</c:v>
                </c:pt>
                <c:pt idx="1475">
                  <c:v>12920.141467057929</c:v>
                </c:pt>
                <c:pt idx="1476">
                  <c:v>12917.910206546434</c:v>
                </c:pt>
                <c:pt idx="1477">
                  <c:v>12916.796584331552</c:v>
                </c:pt>
                <c:pt idx="1478">
                  <c:v>12912.355482411116</c:v>
                </c:pt>
                <c:pt idx="1479">
                  <c:v>12910.142963614357</c:v>
                </c:pt>
                <c:pt idx="1480">
                  <c:v>12909.038712256841</c:v>
                </c:pt>
                <c:pt idx="1481">
                  <c:v>12904.635093765864</c:v>
                </c:pt>
                <c:pt idx="1482">
                  <c:v>12903.537535877897</c:v>
                </c:pt>
                <c:pt idx="1483">
                  <c:v>12896.98030112217</c:v>
                </c:pt>
                <c:pt idx="1484">
                  <c:v>12895.892114091565</c:v>
                </c:pt>
                <c:pt idx="1485">
                  <c:v>12891.552752908239</c:v>
                </c:pt>
                <c:pt idx="1486">
                  <c:v>12887.234810827462</c:v>
                </c:pt>
                <c:pt idx="1487">
                  <c:v>12886.15867204204</c:v>
                </c:pt>
                <c:pt idx="1488">
                  <c:v>12882.938287849232</c:v>
                </c:pt>
                <c:pt idx="1489">
                  <c:v>12881.867503839447</c:v>
                </c:pt>
                <c:pt idx="1490">
                  <c:v>12880.798058523575</c:v>
                </c:pt>
                <c:pt idx="1491">
                  <c:v>12879.729951901609</c:v>
                </c:pt>
                <c:pt idx="1492">
                  <c:v>12878.663183973549</c:v>
                </c:pt>
                <c:pt idx="1493">
                  <c:v>12875.470912352839</c:v>
                </c:pt>
                <c:pt idx="1494">
                  <c:v>12874.409499200421</c:v>
                </c:pt>
                <c:pt idx="1495">
                  <c:v>12872.290688977311</c:v>
                </c:pt>
                <c:pt idx="1496">
                  <c:v>12870.177233529836</c:v>
                </c:pt>
                <c:pt idx="1497">
                  <c:v>12868.069132858003</c:v>
                </c:pt>
                <c:pt idx="1498">
                  <c:v>12867.017090562949</c:v>
                </c:pt>
                <c:pt idx="1499">
                  <c:v>12865.966386961803</c:v>
                </c:pt>
                <c:pt idx="1500">
                  <c:v>12861.776959496321</c:v>
                </c:pt>
                <c:pt idx="1501">
                  <c:v>12858.648945183255</c:v>
                </c:pt>
                <c:pt idx="1502">
                  <c:v>12853.462361872998</c:v>
                </c:pt>
                <c:pt idx="1503">
                  <c:v>12852.429061292676</c:v>
                </c:pt>
                <c:pt idx="1504">
                  <c:v>12846.257370382831</c:v>
                </c:pt>
                <c:pt idx="1505">
                  <c:v>12845.233440659877</c:v>
                </c:pt>
                <c:pt idx="1506">
                  <c:v>12844.210849630826</c:v>
                </c:pt>
                <c:pt idx="1507">
                  <c:v>12843.189597295686</c:v>
                </c:pt>
                <c:pt idx="1508">
                  <c:v>12842.169683654451</c:v>
                </c:pt>
                <c:pt idx="1509">
                  <c:v>12839.11797489422</c:v>
                </c:pt>
                <c:pt idx="1510">
                  <c:v>12838.103416028627</c:v>
                </c:pt>
                <c:pt idx="1511">
                  <c:v>12837.090195856945</c:v>
                </c:pt>
                <c:pt idx="1512">
                  <c:v>12832.044175407163</c:v>
                </c:pt>
                <c:pt idx="1513">
                  <c:v>12831.038987398935</c:v>
                </c:pt>
                <c:pt idx="1514">
                  <c:v>12830.035138084615</c:v>
                </c:pt>
                <c:pt idx="1515">
                  <c:v>12829.032627464207</c:v>
                </c:pt>
                <c:pt idx="1516">
                  <c:v>12828.03145553771</c:v>
                </c:pt>
                <c:pt idx="1517">
                  <c:v>12824.040154770802</c:v>
                </c:pt>
                <c:pt idx="1518">
                  <c:v>12823.045676313848</c:v>
                </c:pt>
                <c:pt idx="1519">
                  <c:v>12821.060735481668</c:v>
                </c:pt>
                <c:pt idx="1520">
                  <c:v>12820.070273106445</c:v>
                </c:pt>
                <c:pt idx="1521">
                  <c:v>12818.09336443772</c:v>
                </c:pt>
                <c:pt idx="1522">
                  <c:v>12817.106918144224</c:v>
                </c:pt>
                <c:pt idx="1523">
                  <c:v>12816.121810544635</c:v>
                </c:pt>
                <c:pt idx="1524">
                  <c:v>12815.138041638957</c:v>
                </c:pt>
                <c:pt idx="1525">
                  <c:v>12813.174519909326</c:v>
                </c:pt>
                <c:pt idx="1526">
                  <c:v>12810.239277519204</c:v>
                </c:pt>
                <c:pt idx="1527">
                  <c:v>12809.263540776979</c:v>
                </c:pt>
                <c:pt idx="1528">
                  <c:v>12802.470867010878</c:v>
                </c:pt>
                <c:pt idx="1529">
                  <c:v>12801.505839819927</c:v>
                </c:pt>
                <c:pt idx="1530">
                  <c:v>12796.700784273824</c:v>
                </c:pt>
                <c:pt idx="1531">
                  <c:v>12794.78813291275</c:v>
                </c:pt>
                <c:pt idx="1532">
                  <c:v>12793.833815273072</c:v>
                </c:pt>
                <c:pt idx="1533">
                  <c:v>12788.136022007126</c:v>
                </c:pt>
                <c:pt idx="1534">
                  <c:v>12784.364267041346</c:v>
                </c:pt>
                <c:pt idx="1535">
                  <c:v>12782.486421721911</c:v>
                </c:pt>
                <c:pt idx="1536">
                  <c:v>12781.549507103058</c:v>
                </c:pt>
                <c:pt idx="1537">
                  <c:v>12780.613931178113</c:v>
                </c:pt>
                <c:pt idx="1538">
                  <c:v>12776.885014417428</c:v>
                </c:pt>
                <c:pt idx="1539">
                  <c:v>12775.95613196203</c:v>
                </c:pt>
                <c:pt idx="1540">
                  <c:v>12774.102383132969</c:v>
                </c:pt>
                <c:pt idx="1541">
                  <c:v>12770.410949801746</c:v>
                </c:pt>
                <c:pt idx="1542">
                  <c:v>12768.57326529959</c:v>
                </c:pt>
                <c:pt idx="1543">
                  <c:v>12763.09234044695</c:v>
                </c:pt>
                <c:pt idx="1544">
                  <c:v>12757.659608575044</c:v>
                </c:pt>
                <c:pt idx="1545">
                  <c:v>12755.85940750235</c:v>
                </c:pt>
                <c:pt idx="1546">
                  <c:v>12754.961315006865</c:v>
                </c:pt>
                <c:pt idx="1547">
                  <c:v>12751.382331964025</c:v>
                </c:pt>
                <c:pt idx="1548">
                  <c:v>12750.490932938088</c:v>
                </c:pt>
                <c:pt idx="1549">
                  <c:v>12749.600872606065</c:v>
                </c:pt>
                <c:pt idx="1550">
                  <c:v>12745.170651354567</c:v>
                </c:pt>
                <c:pt idx="1551">
                  <c:v>12744.288623185992</c:v>
                </c:pt>
                <c:pt idx="1552">
                  <c:v>12743.407933711331</c:v>
                </c:pt>
                <c:pt idx="1553">
                  <c:v>12741.650570843734</c:v>
                </c:pt>
                <c:pt idx="1554">
                  <c:v>12738.151909435453</c:v>
                </c:pt>
                <c:pt idx="1555">
                  <c:v>12735.54196966529</c:v>
                </c:pt>
                <c:pt idx="1556">
                  <c:v>12734.674667129724</c:v>
                </c:pt>
                <c:pt idx="1557">
                  <c:v>12732.944078140314</c:v>
                </c:pt>
                <c:pt idx="1558">
                  <c:v>12729.498964488401</c:v>
                </c:pt>
                <c:pt idx="1559">
                  <c:v>12728.641032810201</c:v>
                </c:pt>
                <c:pt idx="1560">
                  <c:v>12727.784439825906</c:v>
                </c:pt>
                <c:pt idx="1561">
                  <c:v>12726.929185535519</c:v>
                </c:pt>
                <c:pt idx="1562">
                  <c:v>12726.075269939043</c:v>
                </c:pt>
                <c:pt idx="1563">
                  <c:v>12725.222693036476</c:v>
                </c:pt>
                <c:pt idx="1564">
                  <c:v>12724.371454827819</c:v>
                </c:pt>
                <c:pt idx="1565">
                  <c:v>12723.521555313073</c:v>
                </c:pt>
                <c:pt idx="1566">
                  <c:v>12719.29213814797</c:v>
                </c:pt>
                <c:pt idx="1567">
                  <c:v>12715.096188330604</c:v>
                </c:pt>
                <c:pt idx="1568">
                  <c:v>12714.261014448855</c:v>
                </c:pt>
                <c:pt idx="1569">
                  <c:v>12713.427179261018</c:v>
                </c:pt>
                <c:pt idx="1570">
                  <c:v>12710.933705860969</c:v>
                </c:pt>
                <c:pt idx="1571">
                  <c:v>12709.278083730476</c:v>
                </c:pt>
                <c:pt idx="1572">
                  <c:v>12708.452280706097</c:v>
                </c:pt>
                <c:pt idx="1573">
                  <c:v>12706.804690739064</c:v>
                </c:pt>
                <c:pt idx="1574">
                  <c:v>12705.98290379641</c:v>
                </c:pt>
                <c:pt idx="1575">
                  <c:v>12704.343345992836</c:v>
                </c:pt>
                <c:pt idx="1576">
                  <c:v>12703.525575131911</c:v>
                </c:pt>
                <c:pt idx="1577">
                  <c:v>12702.709142964895</c:v>
                </c:pt>
                <c:pt idx="1578">
                  <c:v>12701.080294712592</c:v>
                </c:pt>
                <c:pt idx="1579">
                  <c:v>12698.647062538459</c:v>
                </c:pt>
                <c:pt idx="1580">
                  <c:v>12697.838662534898</c:v>
                </c:pt>
                <c:pt idx="1581">
                  <c:v>12697.031601225248</c:v>
                </c:pt>
                <c:pt idx="1582">
                  <c:v>12694.618449459755</c:v>
                </c:pt>
                <c:pt idx="1583">
                  <c:v>12693.816742925743</c:v>
                </c:pt>
                <c:pt idx="1584">
                  <c:v>12692.217345939443</c:v>
                </c:pt>
                <c:pt idx="1585">
                  <c:v>12691.419655487154</c:v>
                </c:pt>
                <c:pt idx="1586">
                  <c:v>12690.623303728782</c:v>
                </c:pt>
                <c:pt idx="1587">
                  <c:v>12689.828290664311</c:v>
                </c:pt>
                <c:pt idx="1588">
                  <c:v>12689.034616293759</c:v>
                </c:pt>
                <c:pt idx="1589">
                  <c:v>12686.661625345543</c:v>
                </c:pt>
                <c:pt idx="1590">
                  <c:v>12685.873305750622</c:v>
                </c:pt>
                <c:pt idx="1591">
                  <c:v>12684.300682642508</c:v>
                </c:pt>
                <c:pt idx="1592">
                  <c:v>12683.516379129316</c:v>
                </c:pt>
                <c:pt idx="1593">
                  <c:v>12682.733414310038</c:v>
                </c:pt>
                <c:pt idx="1594">
                  <c:v>12681.171500753197</c:v>
                </c:pt>
                <c:pt idx="1595">
                  <c:v>12679.614941972</c:v>
                </c:pt>
                <c:pt idx="1596">
                  <c:v>12678.063737966435</c:v>
                </c:pt>
                <c:pt idx="1597">
                  <c:v>12675.746972162413</c:v>
                </c:pt>
                <c:pt idx="1598">
                  <c:v>12674.977394282219</c:v>
                </c:pt>
                <c:pt idx="1599">
                  <c:v>12674.209155095943</c:v>
                </c:pt>
                <c:pt idx="1600">
                  <c:v>12672.676692805109</c:v>
                </c:pt>
                <c:pt idx="1601">
                  <c:v>12671.149585289913</c:v>
                </c:pt>
                <c:pt idx="1602">
                  <c:v>12669.627832550355</c:v>
                </c:pt>
                <c:pt idx="1603">
                  <c:v>12668.868964221436</c:v>
                </c:pt>
                <c:pt idx="1604">
                  <c:v>12667.355243645334</c:v>
                </c:pt>
                <c:pt idx="1605">
                  <c:v>12666.600391398151</c:v>
                </c:pt>
                <c:pt idx="1606">
                  <c:v>12665.846877844873</c:v>
                </c:pt>
                <c:pt idx="1607">
                  <c:v>12664.343866820047</c:v>
                </c:pt>
                <c:pt idx="1608">
                  <c:v>12663.594369348495</c:v>
                </c:pt>
                <c:pt idx="1609">
                  <c:v>12662.099390487121</c:v>
                </c:pt>
                <c:pt idx="1610">
                  <c:v>12660.609766401391</c:v>
                </c:pt>
                <c:pt idx="1611">
                  <c:v>12659.125497091292</c:v>
                </c:pt>
                <c:pt idx="1612">
                  <c:v>12657.646582556832</c:v>
                </c:pt>
                <c:pt idx="1613">
                  <c:v>12656.909133330462</c:v>
                </c:pt>
                <c:pt idx="1614">
                  <c:v>12655.438250959462</c:v>
                </c:pt>
                <c:pt idx="1615">
                  <c:v>12653.972723364092</c:v>
                </c:pt>
                <c:pt idx="1616">
                  <c:v>12653.241967607273</c:v>
                </c:pt>
                <c:pt idx="1617">
                  <c:v>12651.784472175368</c:v>
                </c:pt>
                <c:pt idx="1618">
                  <c:v>12650.332331519088</c:v>
                </c:pt>
                <c:pt idx="1619">
                  <c:v>12649.608269231816</c:v>
                </c:pt>
                <c:pt idx="1620">
                  <c:v>12648.164160738997</c:v>
                </c:pt>
                <c:pt idx="1621">
                  <c:v>12646.725407021817</c:v>
                </c:pt>
                <c:pt idx="1622">
                  <c:v>12643.863963914364</c:v>
                </c:pt>
                <c:pt idx="1623">
                  <c:v>12643.151949872276</c:v>
                </c:pt>
                <c:pt idx="1624">
                  <c:v>12641.731937869827</c:v>
                </c:pt>
                <c:pt idx="1625">
                  <c:v>12641.023939909463</c:v>
                </c:pt>
                <c:pt idx="1626">
                  <c:v>12638.205335007109</c:v>
                </c:pt>
                <c:pt idx="1627">
                  <c:v>12637.504030516298</c:v>
                </c:pt>
                <c:pt idx="1628">
                  <c:v>12636.804064719392</c:v>
                </c:pt>
                <c:pt idx="1629">
                  <c:v>12635.408149207307</c:v>
                </c:pt>
                <c:pt idx="1630">
                  <c:v>12631.941787570515</c:v>
                </c:pt>
                <c:pt idx="1631">
                  <c:v>12631.252531324884</c:v>
                </c:pt>
                <c:pt idx="1632">
                  <c:v>12629.878034915346</c:v>
                </c:pt>
                <c:pt idx="1633">
                  <c:v>12627.826330505364</c:v>
                </c:pt>
                <c:pt idx="1634">
                  <c:v>12625.786674340567</c:v>
                </c:pt>
                <c:pt idx="1635">
                  <c:v>12624.433597033585</c:v>
                </c:pt>
                <c:pt idx="1636">
                  <c:v>12623.759066420955</c:v>
                </c:pt>
                <c:pt idx="1637">
                  <c:v>12623.085874502234</c:v>
                </c:pt>
                <c:pt idx="1638">
                  <c:v>12620.40649376645</c:v>
                </c:pt>
                <c:pt idx="1639">
                  <c:v>12619.074835562014</c:v>
                </c:pt>
                <c:pt idx="1640">
                  <c:v>12618.411014500662</c:v>
                </c:pt>
                <c:pt idx="1641">
                  <c:v>12617.748532133219</c:v>
                </c:pt>
                <c:pt idx="1642">
                  <c:v>12614.45620070463</c:v>
                </c:pt>
                <c:pt idx="1643">
                  <c:v>12613.801750500645</c:v>
                </c:pt>
                <c:pt idx="1644">
                  <c:v>12613.148638990562</c:v>
                </c:pt>
                <c:pt idx="1645">
                  <c:v>12612.496866174391</c:v>
                </c:pt>
                <c:pt idx="1646">
                  <c:v>12611.846432052133</c:v>
                </c:pt>
                <c:pt idx="1647">
                  <c:v>12606.691152054778</c:v>
                </c:pt>
                <c:pt idx="1648">
                  <c:v>12606.052766177701</c:v>
                </c:pt>
                <c:pt idx="1649">
                  <c:v>12605.415718994533</c:v>
                </c:pt>
                <c:pt idx="1650">
                  <c:v>12604.145640709927</c:v>
                </c:pt>
                <c:pt idx="1651">
                  <c:v>12602.880917200951</c:v>
                </c:pt>
                <c:pt idx="1652">
                  <c:v>12597.87557092144</c:v>
                </c:pt>
                <c:pt idx="1653">
                  <c:v>12595.405026435508</c:v>
                </c:pt>
                <c:pt idx="1654">
                  <c:v>12591.739370523892</c:v>
                </c:pt>
                <c:pt idx="1655">
                  <c:v>12589.32237379433</c:v>
                </c:pt>
                <c:pt idx="1656">
                  <c:v>12588.121907593008</c:v>
                </c:pt>
                <c:pt idx="1657">
                  <c:v>12583.962444746516</c:v>
                </c:pt>
                <c:pt idx="1658">
                  <c:v>12583.373590544083</c:v>
                </c:pt>
                <c:pt idx="1659">
                  <c:v>12582.786075035559</c:v>
                </c:pt>
                <c:pt idx="1660">
                  <c:v>12581.615060100243</c:v>
                </c:pt>
                <c:pt idx="1661">
                  <c:v>12580.449399940557</c:v>
                </c:pt>
                <c:pt idx="1662">
                  <c:v>12579.868577901581</c:v>
                </c:pt>
                <c:pt idx="1663">
                  <c:v>12579.289094556514</c:v>
                </c:pt>
                <c:pt idx="1664">
                  <c:v>12577.558676684763</c:v>
                </c:pt>
                <c:pt idx="1665">
                  <c:v>12576.984548115339</c:v>
                </c:pt>
                <c:pt idx="1666">
                  <c:v>12576.411758239816</c:v>
                </c:pt>
                <c:pt idx="1667">
                  <c:v>12575.840307058204</c:v>
                </c:pt>
                <c:pt idx="1668">
                  <c:v>12575.270194570498</c:v>
                </c:pt>
                <c:pt idx="1669">
                  <c:v>12573.567889270846</c:v>
                </c:pt>
                <c:pt idx="1670">
                  <c:v>12573.003131558782</c:v>
                </c:pt>
                <c:pt idx="1671">
                  <c:v>12572.439712540629</c:v>
                </c:pt>
                <c:pt idx="1672">
                  <c:v>12571.877632216378</c:v>
                </c:pt>
                <c:pt idx="1673">
                  <c:v>12569.642697858488</c:v>
                </c:pt>
                <c:pt idx="1674">
                  <c:v>12569.087311003785</c:v>
                </c:pt>
                <c:pt idx="1675">
                  <c:v>12568.533262842999</c:v>
                </c:pt>
                <c:pt idx="1676">
                  <c:v>12567.429182603139</c:v>
                </c:pt>
                <c:pt idx="1677">
                  <c:v>12565.78310244768</c:v>
                </c:pt>
                <c:pt idx="1678">
                  <c:v>12564.149070537405</c:v>
                </c:pt>
                <c:pt idx="1679">
                  <c:v>12563.607070621794</c:v>
                </c:pt>
                <c:pt idx="1680">
                  <c:v>12561.989103038428</c:v>
                </c:pt>
                <c:pt idx="1681">
                  <c:v>12561.452457898462</c:v>
                </c:pt>
                <c:pt idx="1682">
                  <c:v>12560.917151452402</c:v>
                </c:pt>
                <c:pt idx="1683">
                  <c:v>12560.383183700247</c:v>
                </c:pt>
                <c:pt idx="1684">
                  <c:v>12558.260699630735</c:v>
                </c:pt>
                <c:pt idx="1685">
                  <c:v>12557.207489759438</c:v>
                </c:pt>
                <c:pt idx="1686">
                  <c:v>12556.68289286465</c:v>
                </c:pt>
                <c:pt idx="1687">
                  <c:v>12556.159634663769</c:v>
                </c:pt>
                <c:pt idx="1688">
                  <c:v>12554.597892224598</c:v>
                </c:pt>
                <c:pt idx="1689">
                  <c:v>12554.07998879936</c:v>
                </c:pt>
                <c:pt idx="1690">
                  <c:v>12553.04819803061</c:v>
                </c:pt>
                <c:pt idx="1691">
                  <c:v>12552.534310687095</c:v>
                </c:pt>
                <c:pt idx="1692">
                  <c:v>12551.000680820016</c:v>
                </c:pt>
                <c:pt idx="1693">
                  <c:v>12549.984954378177</c:v>
                </c:pt>
                <c:pt idx="1694">
                  <c:v>12549.479099198123</c:v>
                </c:pt>
                <c:pt idx="1695">
                  <c:v>12548.974582711979</c:v>
                </c:pt>
                <c:pt idx="1696">
                  <c:v>12547.469065416994</c:v>
                </c:pt>
                <c:pt idx="1697">
                  <c:v>12546.472080689882</c:v>
                </c:pt>
                <c:pt idx="1698">
                  <c:v>12545.480450738412</c:v>
                </c:pt>
                <c:pt idx="1699">
                  <c:v>12544.986643803537</c:v>
                </c:pt>
                <c:pt idx="1700">
                  <c:v>12543.513255162381</c:v>
                </c:pt>
                <c:pt idx="1701">
                  <c:v>12543.024803003145</c:v>
                </c:pt>
                <c:pt idx="1702">
                  <c:v>12542.051914766402</c:v>
                </c:pt>
                <c:pt idx="1703">
                  <c:v>12540.60262261561</c:v>
                </c:pt>
                <c:pt idx="1704">
                  <c:v>12540.122202619834</c:v>
                </c:pt>
                <c:pt idx="1705">
                  <c:v>12539.643121317964</c:v>
                </c:pt>
                <c:pt idx="1706">
                  <c:v>12539.165378710002</c:v>
                </c:pt>
                <c:pt idx="1707">
                  <c:v>12538.688974795949</c:v>
                </c:pt>
                <c:pt idx="1708">
                  <c:v>12537.267795217253</c:v>
                </c:pt>
                <c:pt idx="1709">
                  <c:v>12536.796746078842</c:v>
                </c:pt>
                <c:pt idx="1710">
                  <c:v>12536.327035634333</c:v>
                </c:pt>
                <c:pt idx="1711">
                  <c:v>12535.858663883739</c:v>
                </c:pt>
                <c:pt idx="1712">
                  <c:v>12535.391630827053</c:v>
                </c:pt>
                <c:pt idx="1713">
                  <c:v>12533.998563820453</c:v>
                </c:pt>
                <c:pt idx="1714">
                  <c:v>12533.536885539404</c:v>
                </c:pt>
                <c:pt idx="1715">
                  <c:v>12533.076545952264</c:v>
                </c:pt>
                <c:pt idx="1716">
                  <c:v>12530.342621001524</c:v>
                </c:pt>
                <c:pt idx="1717">
                  <c:v>12529.89165227175</c:v>
                </c:pt>
                <c:pt idx="1718">
                  <c:v>12527.656889031517</c:v>
                </c:pt>
                <c:pt idx="1719">
                  <c:v>12526.332095414293</c:v>
                </c:pt>
                <c:pt idx="1720">
                  <c:v>12524.584445639388</c:v>
                </c:pt>
                <c:pt idx="1721">
                  <c:v>12523.718652915391</c:v>
                </c:pt>
                <c:pt idx="1722">
                  <c:v>12521.577598248808</c:v>
                </c:pt>
                <c:pt idx="1723">
                  <c:v>12521.153403397222</c:v>
                </c:pt>
                <c:pt idx="1724">
                  <c:v>12520.730547239547</c:v>
                </c:pt>
                <c:pt idx="1725">
                  <c:v>12519.052509547921</c:v>
                </c:pt>
                <c:pt idx="1726">
                  <c:v>12518.636346859792</c:v>
                </c:pt>
                <c:pt idx="1727">
                  <c:v>12518.22152286557</c:v>
                </c:pt>
                <c:pt idx="1728">
                  <c:v>12517.808037565252</c:v>
                </c:pt>
                <c:pt idx="1729">
                  <c:v>12517.395890958849</c:v>
                </c:pt>
                <c:pt idx="1730">
                  <c:v>12516.985083046353</c:v>
                </c:pt>
                <c:pt idx="1731">
                  <c:v>12514.14691108835</c:v>
                </c:pt>
                <c:pt idx="1732">
                  <c:v>12513.746812727131</c:v>
                </c:pt>
                <c:pt idx="1733">
                  <c:v>12512.950632086415</c:v>
                </c:pt>
                <c:pt idx="1734">
                  <c:v>12510.983607628048</c:v>
                </c:pt>
                <c:pt idx="1735">
                  <c:v>12510.206168702069</c:v>
                </c:pt>
                <c:pt idx="1736">
                  <c:v>12509.819457279942</c:v>
                </c:pt>
                <c:pt idx="1737">
                  <c:v>12509.434084551724</c:v>
                </c:pt>
                <c:pt idx="1738">
                  <c:v>12509.050050517413</c:v>
                </c:pt>
                <c:pt idx="1739">
                  <c:v>12507.527301319273</c:v>
                </c:pt>
                <c:pt idx="1740">
                  <c:v>12506.773958883656</c:v>
                </c:pt>
                <c:pt idx="1741">
                  <c:v>12506.025971223675</c:v>
                </c:pt>
                <c:pt idx="1742">
                  <c:v>12505.653985434552</c:v>
                </c:pt>
                <c:pt idx="1743">
                  <c:v>12504.546060230634</c:v>
                </c:pt>
                <c:pt idx="1744">
                  <c:v>12504.179429217147</c:v>
                </c:pt>
                <c:pt idx="1745">
                  <c:v>12503.450183271898</c:v>
                </c:pt>
                <c:pt idx="1746">
                  <c:v>12503.087568340139</c:v>
                </c:pt>
                <c:pt idx="1747">
                  <c:v>12502.72629210229</c:v>
                </c:pt>
                <c:pt idx="1748">
                  <c:v>12502.007755708315</c:v>
                </c:pt>
                <c:pt idx="1749">
                  <c:v>12501.650495552192</c:v>
                </c:pt>
                <c:pt idx="1750">
                  <c:v>12500.939991321677</c:v>
                </c:pt>
                <c:pt idx="1751">
                  <c:v>12500.586747247282</c:v>
                </c:pt>
                <c:pt idx="1752">
                  <c:v>12499.88427518022</c:v>
                </c:pt>
                <c:pt idx="1753">
                  <c:v>12498.495395373007</c:v>
                </c:pt>
                <c:pt idx="1754">
                  <c:v>12497.467791803649</c:v>
                </c:pt>
                <c:pt idx="1755">
                  <c:v>12496.789416226957</c:v>
                </c:pt>
                <c:pt idx="1756">
                  <c:v>12495.448729400478</c:v>
                </c:pt>
                <c:pt idx="1757">
                  <c:v>12495.116904428631</c:v>
                </c:pt>
                <c:pt idx="1758">
                  <c:v>12494.786418150699</c:v>
                </c:pt>
                <c:pt idx="1759">
                  <c:v>12494.457270566671</c:v>
                </c:pt>
                <c:pt idx="1760">
                  <c:v>12494.129461676555</c:v>
                </c:pt>
                <c:pt idx="1761">
                  <c:v>12493.802991480343</c:v>
                </c:pt>
                <c:pt idx="1762">
                  <c:v>12493.477859978044</c:v>
                </c:pt>
                <c:pt idx="1763">
                  <c:v>12492.831613055174</c:v>
                </c:pt>
                <c:pt idx="1764">
                  <c:v>12492.510497634605</c:v>
                </c:pt>
                <c:pt idx="1765">
                  <c:v>12492.190720907942</c:v>
                </c:pt>
                <c:pt idx="1766">
                  <c:v>12491.872282875191</c:v>
                </c:pt>
                <c:pt idx="1767">
                  <c:v>12491.555183536344</c:v>
                </c:pt>
                <c:pt idx="1768">
                  <c:v>12491.239422891416</c:v>
                </c:pt>
                <c:pt idx="1769">
                  <c:v>12489.98976725077</c:v>
                </c:pt>
                <c:pt idx="1770">
                  <c:v>12489.680700075383</c:v>
                </c:pt>
                <c:pt idx="1771">
                  <c:v>12489.372971593903</c:v>
                </c:pt>
                <c:pt idx="1772">
                  <c:v>12488.457818312927</c:v>
                </c:pt>
                <c:pt idx="1773">
                  <c:v>12488.155444607082</c:v>
                </c:pt>
                <c:pt idx="1774">
                  <c:v>12487.854409595153</c:v>
                </c:pt>
                <c:pt idx="1775">
                  <c:v>12487.554713277128</c:v>
                </c:pt>
                <c:pt idx="1776">
                  <c:v>12487.256355653015</c:v>
                </c:pt>
                <c:pt idx="1777">
                  <c:v>12486.959336722812</c:v>
                </c:pt>
                <c:pt idx="1778">
                  <c:v>12486.66365648652</c:v>
                </c:pt>
                <c:pt idx="1779">
                  <c:v>12486.369314944131</c:v>
                </c:pt>
                <c:pt idx="1780">
                  <c:v>12486.076312095656</c:v>
                </c:pt>
                <c:pt idx="1781">
                  <c:v>12485.784647941095</c:v>
                </c:pt>
                <c:pt idx="1782">
                  <c:v>12485.205335713687</c:v>
                </c:pt>
                <c:pt idx="1783">
                  <c:v>12484.631378261922</c:v>
                </c:pt>
                <c:pt idx="1784">
                  <c:v>12483.780482288588</c:v>
                </c:pt>
                <c:pt idx="1785">
                  <c:v>12483.499527685295</c:v>
                </c:pt>
                <c:pt idx="1786">
                  <c:v>12483.219911775914</c:v>
                </c:pt>
                <c:pt idx="1787">
                  <c:v>12482.941634560439</c:v>
                </c:pt>
                <c:pt idx="1788">
                  <c:v>12482.114835077477</c:v>
                </c:pt>
                <c:pt idx="1789">
                  <c:v>12481.570328891714</c:v>
                </c:pt>
                <c:pt idx="1790">
                  <c:v>12481.300083839697</c:v>
                </c:pt>
                <c:pt idx="1791">
                  <c:v>12481.031177481587</c:v>
                </c:pt>
                <c:pt idx="1792">
                  <c:v>12479.968938988244</c:v>
                </c:pt>
                <c:pt idx="1793">
                  <c:v>12479.445851905035</c:v>
                </c:pt>
                <c:pt idx="1794">
                  <c:v>12478.161561340412</c:v>
                </c:pt>
                <c:pt idx="1795">
                  <c:v>12477.908719309215</c:v>
                </c:pt>
                <c:pt idx="1796">
                  <c:v>12477.407051328551</c:v>
                </c:pt>
                <c:pt idx="1797">
                  <c:v>12476.664589561873</c:v>
                </c:pt>
                <c:pt idx="1798">
                  <c:v>12476.41977969413</c:v>
                </c:pt>
                <c:pt idx="1799">
                  <c:v>12475.934176040379</c:v>
                </c:pt>
                <c:pt idx="1800">
                  <c:v>12475.693382254369</c:v>
                </c:pt>
                <c:pt idx="1801">
                  <c:v>12475.215810764066</c:v>
                </c:pt>
                <c:pt idx="1802">
                  <c:v>12474.979033059783</c:v>
                </c:pt>
                <c:pt idx="1803">
                  <c:v>12474.743594049411</c:v>
                </c:pt>
                <c:pt idx="1804">
                  <c:v>12474.509493732945</c:v>
                </c:pt>
                <c:pt idx="1805">
                  <c:v>12474.045309181736</c:v>
                </c:pt>
                <c:pt idx="1806">
                  <c:v>12473.815224946997</c:v>
                </c:pt>
                <c:pt idx="1807">
                  <c:v>12473.359072559251</c:v>
                </c:pt>
                <c:pt idx="1808">
                  <c:v>12473.133004406243</c:v>
                </c:pt>
                <c:pt idx="1809">
                  <c:v>12472.908274947138</c:v>
                </c:pt>
                <c:pt idx="1810">
                  <c:v>12472.462832110668</c:v>
                </c:pt>
                <c:pt idx="1811">
                  <c:v>12471.804708060276</c:v>
                </c:pt>
                <c:pt idx="1812">
                  <c:v>12471.588010764628</c:v>
                </c:pt>
                <c:pt idx="1813">
                  <c:v>12471.372652162894</c:v>
                </c:pt>
                <c:pt idx="1814">
                  <c:v>12471.158632255067</c:v>
                </c:pt>
                <c:pt idx="1815">
                  <c:v>12470.31593956285</c:v>
                </c:pt>
                <c:pt idx="1816">
                  <c:v>12469.902625380202</c:v>
                </c:pt>
                <c:pt idx="1817">
                  <c:v>12469.697976329742</c:v>
                </c:pt>
                <c:pt idx="1818">
                  <c:v>12469.494665973189</c:v>
                </c:pt>
                <c:pt idx="1819">
                  <c:v>12468.108976906788</c:v>
                </c:pt>
                <c:pt idx="1820">
                  <c:v>12467.91637610151</c:v>
                </c:pt>
                <c:pt idx="1821">
                  <c:v>12467.159359819492</c:v>
                </c:pt>
                <c:pt idx="1822">
                  <c:v>12466.788883841939</c:v>
                </c:pt>
                <c:pt idx="1823">
                  <c:v>12466.243210079934</c:v>
                </c:pt>
                <c:pt idx="1824">
                  <c:v>12466.063996213745</c:v>
                </c:pt>
                <c:pt idx="1825">
                  <c:v>12465.886121041469</c:v>
                </c:pt>
                <c:pt idx="1826">
                  <c:v>12465.534386778649</c:v>
                </c:pt>
                <c:pt idx="1827">
                  <c:v>12464.846982579915</c:v>
                </c:pt>
                <c:pt idx="1828">
                  <c:v>12464.678478265007</c:v>
                </c:pt>
                <c:pt idx="1829">
                  <c:v>12464.511312644005</c:v>
                </c:pt>
                <c:pt idx="1830">
                  <c:v>12463.695564947639</c:v>
                </c:pt>
                <c:pt idx="1831">
                  <c:v>12463.536431490093</c:v>
                </c:pt>
                <c:pt idx="1832">
                  <c:v>12463.378636726458</c:v>
                </c:pt>
                <c:pt idx="1833">
                  <c:v>12462.913284599008</c:v>
                </c:pt>
                <c:pt idx="1834">
                  <c:v>12462.76084461101</c:v>
                </c:pt>
                <c:pt idx="1835">
                  <c:v>12462.311556810473</c:v>
                </c:pt>
                <c:pt idx="1836">
                  <c:v>12461.874317255115</c:v>
                </c:pt>
                <c:pt idx="1837">
                  <c:v>12461.731248124488</c:v>
                </c:pt>
                <c:pt idx="1838">
                  <c:v>12461.589517687755</c:v>
                </c:pt>
                <c:pt idx="1839">
                  <c:v>12461.172358541045</c:v>
                </c:pt>
                <c:pt idx="1840">
                  <c:v>12460.767247639513</c:v>
                </c:pt>
                <c:pt idx="1841">
                  <c:v>12460.634888060154</c:v>
                </c:pt>
                <c:pt idx="1842">
                  <c:v>12460.503867174704</c:v>
                </c:pt>
                <c:pt idx="1843">
                  <c:v>12460.245841485532</c:v>
                </c:pt>
                <c:pt idx="1844">
                  <c:v>12459.624204406018</c:v>
                </c:pt>
                <c:pt idx="1845">
                  <c:v>12459.503893071844</c:v>
                </c:pt>
                <c:pt idx="1846">
                  <c:v>12459.384920431576</c:v>
                </c:pt>
                <c:pt idx="1847">
                  <c:v>12459.036034674233</c:v>
                </c:pt>
                <c:pt idx="1848">
                  <c:v>12458.92241680961</c:v>
                </c:pt>
                <c:pt idx="1849">
                  <c:v>12458.589595379179</c:v>
                </c:pt>
                <c:pt idx="1850">
                  <c:v>12458.374407895108</c:v>
                </c:pt>
                <c:pt idx="1851">
                  <c:v>12458.268822193933</c:v>
                </c:pt>
                <c:pt idx="1852">
                  <c:v>12457.96009725387</c:v>
                </c:pt>
                <c:pt idx="1853">
                  <c:v>12457.663420558994</c:v>
                </c:pt>
                <c:pt idx="1854">
                  <c:v>12457.567205715186</c:v>
                </c:pt>
                <c:pt idx="1855">
                  <c:v>12457.378792109299</c:v>
                </c:pt>
                <c:pt idx="1856">
                  <c:v>12457.286593347219</c:v>
                </c:pt>
                <c:pt idx="1857">
                  <c:v>12456.931185237994</c:v>
                </c:pt>
                <c:pt idx="1858">
                  <c:v>12456.761513346839</c:v>
                </c:pt>
                <c:pt idx="1859">
                  <c:v>12456.678685442123</c:v>
                </c:pt>
                <c:pt idx="1860">
                  <c:v>12456.36076076236</c:v>
                </c:pt>
                <c:pt idx="1861">
                  <c:v>12456.136373538586</c:v>
                </c:pt>
                <c:pt idx="1862">
                  <c:v>12456.064255185147</c:v>
                </c:pt>
                <c:pt idx="1863">
                  <c:v>12455.855932288277</c:v>
                </c:pt>
                <c:pt idx="1864">
                  <c:v>12455.789168710478</c:v>
                </c:pt>
                <c:pt idx="1865">
                  <c:v>12455.723743826589</c:v>
                </c:pt>
                <c:pt idx="1866">
                  <c:v>12455.596910140526</c:v>
                </c:pt>
                <c:pt idx="1867">
                  <c:v>12455.475431230107</c:v>
                </c:pt>
                <c:pt idx="1868">
                  <c:v>12455.41669981576</c:v>
                </c:pt>
                <c:pt idx="1869">
                  <c:v>12455.359307095321</c:v>
                </c:pt>
                <c:pt idx="1870">
                  <c:v>12455.248537736177</c:v>
                </c:pt>
                <c:pt idx="1871">
                  <c:v>12455.092423901775</c:v>
                </c:pt>
                <c:pt idx="1872">
                  <c:v>12455.043063344792</c:v>
                </c:pt>
                <c:pt idx="1873">
                  <c:v>12454.995041481721</c:v>
                </c:pt>
                <c:pt idx="1874">
                  <c:v>12454.94835831256</c:v>
                </c:pt>
                <c:pt idx="1875">
                  <c:v>12454.903013837304</c:v>
                </c:pt>
                <c:pt idx="1876">
                  <c:v>12454.859008055962</c:v>
                </c:pt>
                <c:pt idx="1877">
                  <c:v>12454.775012574999</c:v>
                </c:pt>
                <c:pt idx="1878">
                  <c:v>12454.735022875384</c:v>
                </c:pt>
                <c:pt idx="1879">
                  <c:v>12454.696371869675</c:v>
                </c:pt>
                <c:pt idx="1880">
                  <c:v>12454.659059557876</c:v>
                </c:pt>
                <c:pt idx="1881">
                  <c:v>12454.588451016012</c:v>
                </c:pt>
                <c:pt idx="1882">
                  <c:v>12454.52319724978</c:v>
                </c:pt>
                <c:pt idx="1883">
                  <c:v>12454.492578407528</c:v>
                </c:pt>
                <c:pt idx="1884">
                  <c:v>12454.408754044231</c:v>
                </c:pt>
                <c:pt idx="1885">
                  <c:v>12454.336977926114</c:v>
                </c:pt>
                <c:pt idx="1886">
                  <c:v>12454.315729941229</c:v>
                </c:pt>
                <c:pt idx="1887">
                  <c:v>12454.295820650252</c:v>
                </c:pt>
                <c:pt idx="1888">
                  <c:v>12454.277250053186</c:v>
                </c:pt>
                <c:pt idx="1889">
                  <c:v>12454.260018150029</c:v>
                </c:pt>
                <c:pt idx="1890">
                  <c:v>12454.216354604008</c:v>
                </c:pt>
                <c:pt idx="1891">
                  <c:v>12454.204477476493</c:v>
                </c:pt>
                <c:pt idx="1892">
                  <c:v>12454.193939042874</c:v>
                </c:pt>
                <c:pt idx="1893">
                  <c:v>12454.176878257382</c:v>
                </c:pt>
                <c:pt idx="1894">
                  <c:v>12454.161327283455</c:v>
                </c:pt>
                <c:pt idx="1895">
                  <c:v>12454.158821013303</c:v>
                </c:pt>
                <c:pt idx="1896">
                  <c:v>12454.171895964462</c:v>
                </c:pt>
                <c:pt idx="1897">
                  <c:v>12454.178760551675</c:v>
                </c:pt>
                <c:pt idx="1898">
                  <c:v>12454.207386476757</c:v>
                </c:pt>
                <c:pt idx="1899">
                  <c:v>12454.248060647025</c:v>
                </c:pt>
                <c:pt idx="1900">
                  <c:v>12454.264296091602</c:v>
                </c:pt>
                <c:pt idx="1901">
                  <c:v>12454.281870230085</c:v>
                </c:pt>
                <c:pt idx="1902">
                  <c:v>12454.389821331142</c:v>
                </c:pt>
                <c:pt idx="1903">
                  <c:v>12454.415427633081</c:v>
                </c:pt>
                <c:pt idx="1904">
                  <c:v>12454.442372628931</c:v>
                </c:pt>
                <c:pt idx="1905">
                  <c:v>12454.500278702359</c:v>
                </c:pt>
                <c:pt idx="1906">
                  <c:v>12454.597178016817</c:v>
                </c:pt>
                <c:pt idx="1907">
                  <c:v>12454.668471029334</c:v>
                </c:pt>
                <c:pt idx="1908">
                  <c:v>12454.745118817493</c:v>
                </c:pt>
                <c:pt idx="1909">
                  <c:v>12454.870130704043</c:v>
                </c:pt>
                <c:pt idx="1910">
                  <c:v>12454.960165431292</c:v>
                </c:pt>
                <c:pt idx="1911">
                  <c:v>12455.007190835782</c:v>
                </c:pt>
                <c:pt idx="1912">
                  <c:v>12455.055554934181</c:v>
                </c:pt>
                <c:pt idx="1913">
                  <c:v>12455.20867939283</c:v>
                </c:pt>
                <c:pt idx="1914">
                  <c:v>12455.262398266868</c:v>
                </c:pt>
                <c:pt idx="1915">
                  <c:v>12455.317455834813</c:v>
                </c:pt>
                <c:pt idx="1916">
                  <c:v>12455.373852096665</c:v>
                </c:pt>
                <c:pt idx="1917">
                  <c:v>12455.43158705243</c:v>
                </c:pt>
                <c:pt idx="1918">
                  <c:v>12455.740342239886</c:v>
                </c:pt>
                <c:pt idx="1919">
                  <c:v>12455.8061093591</c:v>
                </c:pt>
                <c:pt idx="1920">
                  <c:v>12455.941659679267</c:v>
                </c:pt>
                <c:pt idx="1921">
                  <c:v>12456.155025363832</c:v>
                </c:pt>
                <c:pt idx="1922">
                  <c:v>12456.228824646509</c:v>
                </c:pt>
                <c:pt idx="1923">
                  <c:v>12456.303962623093</c:v>
                </c:pt>
                <c:pt idx="1924">
                  <c:v>12456.45825465799</c:v>
                </c:pt>
                <c:pt idx="1925">
                  <c:v>12456.617901468522</c:v>
                </c:pt>
                <c:pt idx="1926">
                  <c:v>12456.699732914656</c:v>
                </c:pt>
                <c:pt idx="1927">
                  <c:v>12456.782903054695</c:v>
                </c:pt>
                <c:pt idx="1928">
                  <c:v>12457.218834163534</c:v>
                </c:pt>
                <c:pt idx="1929">
                  <c:v>12457.402577464434</c:v>
                </c:pt>
                <c:pt idx="1930">
                  <c:v>12457.496457155752</c:v>
                </c:pt>
                <c:pt idx="1931">
                  <c:v>12457.591675540973</c:v>
                </c:pt>
                <c:pt idx="1932">
                  <c:v>12457.688232620107</c:v>
                </c:pt>
                <c:pt idx="1933">
                  <c:v>12457.985936020961</c:v>
                </c:pt>
                <c:pt idx="1934">
                  <c:v>12458.087847875735</c:v>
                </c:pt>
                <c:pt idx="1935">
                  <c:v>12458.191098424411</c:v>
                </c:pt>
                <c:pt idx="1936">
                  <c:v>12458.295687667</c:v>
                </c:pt>
                <c:pt idx="1937">
                  <c:v>12458.401615603498</c:v>
                </c:pt>
                <c:pt idx="1938">
                  <c:v>12458.508882233906</c:v>
                </c:pt>
                <c:pt idx="1939">
                  <c:v>12458.727431576452</c:v>
                </c:pt>
                <c:pt idx="1940">
                  <c:v>12458.951335694626</c:v>
                </c:pt>
                <c:pt idx="1941">
                  <c:v>12459.180594588446</c:v>
                </c:pt>
                <c:pt idx="1942">
                  <c:v>12459.415208257902</c:v>
                </c:pt>
                <c:pt idx="1943">
                  <c:v>12459.534523133494</c:v>
                </c:pt>
                <c:pt idx="1944">
                  <c:v>12459.655176702992</c:v>
                </c:pt>
                <c:pt idx="1945">
                  <c:v>12459.777168966404</c:v>
                </c:pt>
                <c:pt idx="1946">
                  <c:v>12460.02516957495</c:v>
                </c:pt>
                <c:pt idx="1947">
                  <c:v>12460.151177920088</c:v>
                </c:pt>
                <c:pt idx="1948">
                  <c:v>12460.278524959134</c:v>
                </c:pt>
                <c:pt idx="1949">
                  <c:v>12460.407210692092</c:v>
                </c:pt>
                <c:pt idx="1950">
                  <c:v>12460.537235118958</c:v>
                </c:pt>
                <c:pt idx="1951">
                  <c:v>12461.070719765514</c:v>
                </c:pt>
                <c:pt idx="1952">
                  <c:v>12461.207437661928</c:v>
                </c:pt>
                <c:pt idx="1953">
                  <c:v>12461.484889536479</c:v>
                </c:pt>
                <c:pt idx="1954">
                  <c:v>12461.625623514621</c:v>
                </c:pt>
                <c:pt idx="1955">
                  <c:v>12461.911107552631</c:v>
                </c:pt>
                <c:pt idx="1956">
                  <c:v>12462.201946366276</c:v>
                </c:pt>
                <c:pt idx="1957">
                  <c:v>12462.34937381396</c:v>
                </c:pt>
                <c:pt idx="1958">
                  <c:v>12462.498139955555</c:v>
                </c:pt>
                <c:pt idx="1959">
                  <c:v>12462.648244791064</c:v>
                </c:pt>
                <c:pt idx="1960">
                  <c:v>12463.418849377229</c:v>
                </c:pt>
                <c:pt idx="1961">
                  <c:v>12463.576986376191</c:v>
                </c:pt>
                <c:pt idx="1962">
                  <c:v>12463.736462069064</c:v>
                </c:pt>
                <c:pt idx="1963">
                  <c:v>12463.897276455842</c:v>
                </c:pt>
                <c:pt idx="1964">
                  <c:v>12464.05942953653</c:v>
                </c:pt>
                <c:pt idx="1965">
                  <c:v>12464.387751779635</c:v>
                </c:pt>
                <c:pt idx="1966">
                  <c:v>12464.553920942051</c:v>
                </c:pt>
                <c:pt idx="1967">
                  <c:v>12464.890275348615</c:v>
                </c:pt>
                <c:pt idx="1968">
                  <c:v>12465.231984530816</c:v>
                </c:pt>
                <c:pt idx="1969">
                  <c:v>12465.754588508436</c:v>
                </c:pt>
                <c:pt idx="1970">
                  <c:v>12465.931467222128</c:v>
                </c:pt>
                <c:pt idx="1971">
                  <c:v>12466.109684629724</c:v>
                </c:pt>
                <c:pt idx="1972">
                  <c:v>12466.289240731239</c:v>
                </c:pt>
                <c:pt idx="1973">
                  <c:v>12466.470135526653</c:v>
                </c:pt>
                <c:pt idx="1974">
                  <c:v>12467.020852076372</c:v>
                </c:pt>
                <c:pt idx="1975">
                  <c:v>12467.207101647426</c:v>
                </c:pt>
                <c:pt idx="1976">
                  <c:v>12467.58361687127</c:v>
                </c:pt>
                <c:pt idx="1977">
                  <c:v>12468.158429911351</c:v>
                </c:pt>
                <c:pt idx="1978">
                  <c:v>12468.352711645863</c:v>
                </c:pt>
                <c:pt idx="1979">
                  <c:v>12468.548332074286</c:v>
                </c:pt>
                <c:pt idx="1980">
                  <c:v>12469.143225523008</c:v>
                </c:pt>
                <c:pt idx="1981">
                  <c:v>12471.427580932668</c:v>
                </c:pt>
                <c:pt idx="1982">
                  <c:v>12471.860321300701</c:v>
                </c:pt>
                <c:pt idx="1983">
                  <c:v>12472.07869952558</c:v>
                </c:pt>
                <c:pt idx="1984">
                  <c:v>12472.965599364192</c:v>
                </c:pt>
                <c:pt idx="1985">
                  <c:v>12473.644830529205</c:v>
                </c:pt>
                <c:pt idx="1986">
                  <c:v>12474.336109939393</c:v>
                </c:pt>
                <c:pt idx="1987">
                  <c:v>12475.276557534382</c:v>
                </c:pt>
                <c:pt idx="1988">
                  <c:v>12475.754813495329</c:v>
                </c:pt>
                <c:pt idx="1989">
                  <c:v>12475.995949516668</c:v>
                </c:pt>
                <c:pt idx="1990">
                  <c:v>12476.727389744137</c:v>
                </c:pt>
                <c:pt idx="1991">
                  <c:v>12476.973880541113</c:v>
                </c:pt>
                <c:pt idx="1992">
                  <c:v>12477.721385095498</c:v>
                </c:pt>
                <c:pt idx="1993">
                  <c:v>12478.736799549404</c:v>
                </c:pt>
                <c:pt idx="1994">
                  <c:v>12480.036188229747</c:v>
                </c:pt>
                <c:pt idx="1995">
                  <c:v>12480.56531455925</c:v>
                </c:pt>
                <c:pt idx="1996">
                  <c:v>12481.09979566439</c:v>
                </c:pt>
                <c:pt idx="1997">
                  <c:v>12482.184822201583</c:v>
                </c:pt>
                <c:pt idx="1998">
                  <c:v>12482.459425570651</c:v>
                </c:pt>
                <c:pt idx="1999">
                  <c:v>12482.735367633633</c:v>
                </c:pt>
                <c:pt idx="2000">
                  <c:v>12483.012648390524</c:v>
                </c:pt>
                <c:pt idx="2001">
                  <c:v>12483.291267841327</c:v>
                </c:pt>
                <c:pt idx="2002">
                  <c:v>12483.571225986028</c:v>
                </c:pt>
                <c:pt idx="2003">
                  <c:v>12483.852522824649</c:v>
                </c:pt>
                <c:pt idx="2004">
                  <c:v>12484.419132583609</c:v>
                </c:pt>
                <c:pt idx="2005">
                  <c:v>12484.70444550396</c:v>
                </c:pt>
                <c:pt idx="2006">
                  <c:v>12485.568416428448</c:v>
                </c:pt>
                <c:pt idx="2007">
                  <c:v>12487.035141847457</c:v>
                </c:pt>
                <c:pt idx="2008">
                  <c:v>12487.332503012987</c:v>
                </c:pt>
                <c:pt idx="2009">
                  <c:v>12488.23261867303</c:v>
                </c:pt>
                <c:pt idx="2010">
                  <c:v>12491.005255124264</c:v>
                </c:pt>
                <c:pt idx="2011">
                  <c:v>12491.320019310615</c:v>
                </c:pt>
                <c:pt idx="2012">
                  <c:v>12493.560852044528</c:v>
                </c:pt>
                <c:pt idx="2013">
                  <c:v>12493.886325782149</c:v>
                </c:pt>
                <c:pt idx="2014">
                  <c:v>12494.213138213689</c:v>
                </c:pt>
                <c:pt idx="2015">
                  <c:v>12495.867280779996</c:v>
                </c:pt>
                <c:pt idx="2016">
                  <c:v>12496.202125374988</c:v>
                </c:pt>
                <c:pt idx="2017">
                  <c:v>12496.538308663887</c:v>
                </c:pt>
                <c:pt idx="2018">
                  <c:v>12497.214691323412</c:v>
                </c:pt>
                <c:pt idx="2019">
                  <c:v>12498.239305517023</c:v>
                </c:pt>
                <c:pt idx="2020">
                  <c:v>12498.929075115644</c:v>
                </c:pt>
                <c:pt idx="2021">
                  <c:v>12500.676926255603</c:v>
                </c:pt>
                <c:pt idx="2022">
                  <c:v>12501.741701266494</c:v>
                </c:pt>
                <c:pt idx="2023">
                  <c:v>12502.099303657938</c:v>
                </c:pt>
                <c:pt idx="2024">
                  <c:v>12507.623982798783</c:v>
                </c:pt>
                <c:pt idx="2025">
                  <c:v>12508.003004292779</c:v>
                </c:pt>
                <c:pt idx="2026">
                  <c:v>12508.765063362502</c:v>
                </c:pt>
                <c:pt idx="2027">
                  <c:v>12509.532477207862</c:v>
                </c:pt>
                <c:pt idx="2028">
                  <c:v>12510.305245828857</c:v>
                </c:pt>
                <c:pt idx="2029">
                  <c:v>12510.693638180219</c:v>
                </c:pt>
                <c:pt idx="2030">
                  <c:v>12511.083369225491</c:v>
                </c:pt>
                <c:pt idx="2031">
                  <c:v>12511.474438964671</c:v>
                </c:pt>
                <c:pt idx="2032">
                  <c:v>12511.866847397763</c:v>
                </c:pt>
                <c:pt idx="2033">
                  <c:v>12512.260594524761</c:v>
                </c:pt>
                <c:pt idx="2034">
                  <c:v>12512.655680345668</c:v>
                </c:pt>
                <c:pt idx="2035">
                  <c:v>12513.848969971852</c:v>
                </c:pt>
                <c:pt idx="2036">
                  <c:v>12515.05430784322</c:v>
                </c:pt>
                <c:pt idx="2037">
                  <c:v>12515.458764521492</c:v>
                </c:pt>
                <c:pt idx="2038">
                  <c:v>12516.680166719772</c:v>
                </c:pt>
                <c:pt idx="2039">
                  <c:v>12517.089978173684</c:v>
                </c:pt>
                <c:pt idx="2040">
                  <c:v>12517.501128321504</c:v>
                </c:pt>
                <c:pt idx="2041">
                  <c:v>12519.576959469245</c:v>
                </c:pt>
                <c:pt idx="2042">
                  <c:v>12520.838522484803</c:v>
                </c:pt>
                <c:pt idx="2043">
                  <c:v>12523.397793251466</c:v>
                </c:pt>
                <c:pt idx="2044">
                  <c:v>12523.829023807926</c:v>
                </c:pt>
                <c:pt idx="2045">
                  <c:v>12524.261593058296</c:v>
                </c:pt>
                <c:pt idx="2046">
                  <c:v>12526.885121132611</c:v>
                </c:pt>
                <c:pt idx="2047">
                  <c:v>12527.327061240345</c:v>
                </c:pt>
                <c:pt idx="2048">
                  <c:v>12529.108208610378</c:v>
                </c:pt>
                <c:pt idx="2049">
                  <c:v>12529.556842187656</c:v>
                </c:pt>
                <c:pt idx="2050">
                  <c:v>12532.276756223442</c:v>
                </c:pt>
                <c:pt idx="2051">
                  <c:v>12533.194103786644</c:v>
                </c:pt>
                <c:pt idx="2052">
                  <c:v>12535.044863239958</c:v>
                </c:pt>
                <c:pt idx="2053">
                  <c:v>12535.510899838062</c:v>
                </c:pt>
                <c:pt idx="2054">
                  <c:v>12536.446989115993</c:v>
                </c:pt>
                <c:pt idx="2055">
                  <c:v>12537.388433169563</c:v>
                </c:pt>
                <c:pt idx="2056">
                  <c:v>12538.335231998768</c:v>
                </c:pt>
                <c:pt idx="2057">
                  <c:v>12538.810639454234</c:v>
                </c:pt>
                <c:pt idx="2058">
                  <c:v>12539.765470446902</c:v>
                </c:pt>
                <c:pt idx="2059">
                  <c:v>12540.244893984094</c:v>
                </c:pt>
                <c:pt idx="2060">
                  <c:v>12541.691196759137</c:v>
                </c:pt>
                <c:pt idx="2061">
                  <c:v>12542.175975071968</c:v>
                </c:pt>
                <c:pt idx="2062">
                  <c:v>12542.662092078712</c:v>
                </c:pt>
                <c:pt idx="2063">
                  <c:v>12543.149547779367</c:v>
                </c:pt>
                <c:pt idx="2064">
                  <c:v>12543.638342173927</c:v>
                </c:pt>
                <c:pt idx="2065">
                  <c:v>12545.606906691257</c:v>
                </c:pt>
                <c:pt idx="2066">
                  <c:v>12546.599221113383</c:v>
                </c:pt>
                <c:pt idx="2067">
                  <c:v>12547.097386365307</c:v>
                </c:pt>
                <c:pt idx="2068">
                  <c:v>12548.097732950886</c:v>
                </c:pt>
                <c:pt idx="2069">
                  <c:v>12550.114490448957</c:v>
                </c:pt>
                <c:pt idx="2070">
                  <c:v>12550.622026558249</c:v>
                </c:pt>
                <c:pt idx="2071">
                  <c:v>12552.152667049575</c:v>
                </c:pt>
                <c:pt idx="2072">
                  <c:v>12552.665557934502</c:v>
                </c:pt>
                <c:pt idx="2073">
                  <c:v>12553.179787513343</c:v>
                </c:pt>
                <c:pt idx="2074">
                  <c:v>12553.695355786087</c:v>
                </c:pt>
                <c:pt idx="2075">
                  <c:v>12555.250092767783</c:v>
                </c:pt>
                <c:pt idx="2076">
                  <c:v>12555.77101581617</c:v>
                </c:pt>
                <c:pt idx="2077">
                  <c:v>12556.816877994663</c:v>
                </c:pt>
                <c:pt idx="2078">
                  <c:v>12557.341817124776</c:v>
                </c:pt>
                <c:pt idx="2079">
                  <c:v>12557.868094948792</c:v>
                </c:pt>
                <c:pt idx="2080">
                  <c:v>12559.454960584313</c:v>
                </c:pt>
                <c:pt idx="2081">
                  <c:v>12559.98659318397</c:v>
                </c:pt>
                <c:pt idx="2082">
                  <c:v>12563.204501354021</c:v>
                </c:pt>
                <c:pt idx="2083">
                  <c:v>12563.745504811044</c:v>
                </c:pt>
                <c:pt idx="2084">
                  <c:v>12564.831527806818</c:v>
                </c:pt>
                <c:pt idx="2085">
                  <c:v>12567.019638125279</c:v>
                </c:pt>
                <c:pt idx="2086">
                  <c:v>12567.570012439668</c:v>
                </c:pt>
                <c:pt idx="2087">
                  <c:v>12568.121725447965</c:v>
                </c:pt>
                <c:pt idx="2088">
                  <c:v>12569.229167546291</c:v>
                </c:pt>
                <c:pt idx="2089">
                  <c:v>12572.021199935511</c:v>
                </c:pt>
                <c:pt idx="2090">
                  <c:v>12575.415815701585</c:v>
                </c:pt>
                <c:pt idx="2091">
                  <c:v>12575.986270424613</c:v>
                </c:pt>
                <c:pt idx="2092">
                  <c:v>12576.55806384155</c:v>
                </c:pt>
                <c:pt idx="2093">
                  <c:v>12577.705666757154</c:v>
                </c:pt>
                <c:pt idx="2094">
                  <c:v>12579.437111334879</c:v>
                </c:pt>
                <c:pt idx="2095">
                  <c:v>12580.016936915272</c:v>
                </c:pt>
                <c:pt idx="2096">
                  <c:v>12580.598101189575</c:v>
                </c:pt>
                <c:pt idx="2097">
                  <c:v>12581.180604157787</c:v>
                </c:pt>
                <c:pt idx="2098">
                  <c:v>12581.764445819912</c:v>
                </c:pt>
                <c:pt idx="2099">
                  <c:v>12582.93614522588</c:v>
                </c:pt>
                <c:pt idx="2100">
                  <c:v>12583.524002969731</c:v>
                </c:pt>
                <c:pt idx="2101">
                  <c:v>12584.113199407486</c:v>
                </c:pt>
                <c:pt idx="2102">
                  <c:v>12584.703734539156</c:v>
                </c:pt>
                <c:pt idx="2103">
                  <c:v>12585.295608364733</c:v>
                </c:pt>
                <c:pt idx="2104">
                  <c:v>12586.483372097615</c:v>
                </c:pt>
                <c:pt idx="2105">
                  <c:v>12590.078791950085</c:v>
                </c:pt>
                <c:pt idx="2106">
                  <c:v>12590.682714020846</c:v>
                </c:pt>
                <c:pt idx="2107">
                  <c:v>12593.722404783291</c:v>
                </c:pt>
                <c:pt idx="2108">
                  <c:v>12594.334359017508</c:v>
                </c:pt>
                <c:pt idx="2109">
                  <c:v>12596.795562893471</c:v>
                </c:pt>
                <c:pt idx="2110">
                  <c:v>12597.414210597231</c:v>
                </c:pt>
                <c:pt idx="2111">
                  <c:v>12598.655522086487</c:v>
                </c:pt>
                <c:pt idx="2112">
                  <c:v>12600.527529524687</c:v>
                </c:pt>
                <c:pt idx="2113">
                  <c:v>12601.154209391911</c:v>
                </c:pt>
                <c:pt idx="2114">
                  <c:v>12601.782227953037</c:v>
                </c:pt>
                <c:pt idx="2115">
                  <c:v>12603.042281157024</c:v>
                </c:pt>
                <c:pt idx="2116">
                  <c:v>12604.942401167318</c:v>
                </c:pt>
                <c:pt idx="2117">
                  <c:v>12606.215841310399</c:v>
                </c:pt>
                <c:pt idx="2118">
                  <c:v>12609.422868811509</c:v>
                </c:pt>
                <c:pt idx="2119">
                  <c:v>12610.068290393454</c:v>
                </c:pt>
                <c:pt idx="2120">
                  <c:v>12610.715050669312</c:v>
                </c:pt>
                <c:pt idx="2121">
                  <c:v>12611.363149639083</c:v>
                </c:pt>
                <c:pt idx="2122">
                  <c:v>12612.012587302761</c:v>
                </c:pt>
                <c:pt idx="2123">
                  <c:v>12613.968932457245</c:v>
                </c:pt>
                <c:pt idx="2124">
                  <c:v>12614.623724896566</c:v>
                </c:pt>
                <c:pt idx="2125">
                  <c:v>12615.279856029789</c:v>
                </c:pt>
                <c:pt idx="2126">
                  <c:v>12615.937325856919</c:v>
                </c:pt>
                <c:pt idx="2127">
                  <c:v>12616.596134377962</c:v>
                </c:pt>
                <c:pt idx="2128">
                  <c:v>12617.917767501776</c:v>
                </c:pt>
                <c:pt idx="2129">
                  <c:v>12618.580592104548</c:v>
                </c:pt>
                <c:pt idx="2130">
                  <c:v>12619.244755401231</c:v>
                </c:pt>
                <c:pt idx="2131">
                  <c:v>12619.910257391817</c:v>
                </c:pt>
                <c:pt idx="2132">
                  <c:v>12620.577098076314</c:v>
                </c:pt>
                <c:pt idx="2133">
                  <c:v>12622.585652293265</c:v>
                </c:pt>
                <c:pt idx="2134">
                  <c:v>12623.257847753403</c:v>
                </c:pt>
                <c:pt idx="2135">
                  <c:v>12623.931381907447</c:v>
                </c:pt>
                <c:pt idx="2136">
                  <c:v>12625.282466297265</c:v>
                </c:pt>
                <c:pt idx="2137">
                  <c:v>12625.960016533036</c:v>
                </c:pt>
                <c:pt idx="2138">
                  <c:v>12627.319133086308</c:v>
                </c:pt>
                <c:pt idx="2139">
                  <c:v>12628.683604415222</c:v>
                </c:pt>
                <c:pt idx="2140">
                  <c:v>12630.053430519773</c:v>
                </c:pt>
                <c:pt idx="2141">
                  <c:v>12630.740351612912</c:v>
                </c:pt>
                <c:pt idx="2142">
                  <c:v>12632.118209880913</c:v>
                </c:pt>
                <c:pt idx="2143">
                  <c:v>12632.809147055779</c:v>
                </c:pt>
                <c:pt idx="2144">
                  <c:v>12633.501422924553</c:v>
                </c:pt>
                <c:pt idx="2145">
                  <c:v>12634.195037487236</c:v>
                </c:pt>
                <c:pt idx="2146">
                  <c:v>12634.88999074383</c:v>
                </c:pt>
                <c:pt idx="2147">
                  <c:v>12635.586282694334</c:v>
                </c:pt>
                <c:pt idx="2148">
                  <c:v>12636.28391333875</c:v>
                </c:pt>
                <c:pt idx="2149">
                  <c:v>12639.792146969452</c:v>
                </c:pt>
                <c:pt idx="2150">
                  <c:v>12640.497809777318</c:v>
                </c:pt>
                <c:pt idx="2151">
                  <c:v>12642.62283036438</c:v>
                </c:pt>
                <c:pt idx="2152">
                  <c:v>12646.191305221002</c:v>
                </c:pt>
                <c:pt idx="2153">
                  <c:v>12648.348454461888</c:v>
                </c:pt>
                <c:pt idx="2154">
                  <c:v>12649.070181596668</c:v>
                </c:pt>
                <c:pt idx="2155">
                  <c:v>12649.793247425359</c:v>
                </c:pt>
                <c:pt idx="2156">
                  <c:v>12651.243395164465</c:v>
                </c:pt>
                <c:pt idx="2157">
                  <c:v>12651.970477074883</c:v>
                </c:pt>
                <c:pt idx="2158">
                  <c:v>12655.625967035608</c:v>
                </c:pt>
                <c:pt idx="2159">
                  <c:v>12658.574455494556</c:v>
                </c:pt>
                <c:pt idx="2160">
                  <c:v>12659.314924344066</c:v>
                </c:pt>
                <c:pt idx="2161">
                  <c:v>12660.799878124817</c:v>
                </c:pt>
                <c:pt idx="2162">
                  <c:v>12661.544363056057</c:v>
                </c:pt>
                <c:pt idx="2163">
                  <c:v>12666.039385215579</c:v>
                </c:pt>
                <c:pt idx="2164">
                  <c:v>12669.06284053345</c:v>
                </c:pt>
                <c:pt idx="2165">
                  <c:v>12671.344488307905</c:v>
                </c:pt>
                <c:pt idx="2166">
                  <c:v>12673.638184327532</c:v>
                </c:pt>
                <c:pt idx="2167">
                  <c:v>12675.943928592354</c:v>
                </c:pt>
                <c:pt idx="2168">
                  <c:v>12676.715187401775</c:v>
                </c:pt>
                <c:pt idx="2169">
                  <c:v>12682.151482497209</c:v>
                </c:pt>
                <c:pt idx="2170">
                  <c:v>12685.287388103463</c:v>
                </c:pt>
                <c:pt idx="2171">
                  <c:v>12686.074711239798</c:v>
                </c:pt>
                <c:pt idx="2172">
                  <c:v>12693.220860692745</c:v>
                </c:pt>
                <c:pt idx="2173">
                  <c:v>12694.823619537508</c:v>
                </c:pt>
                <c:pt idx="2174">
                  <c:v>12695.627007000759</c:v>
                </c:pt>
                <c:pt idx="2175">
                  <c:v>12698.045201553959</c:v>
                </c:pt>
                <c:pt idx="2176">
                  <c:v>12698.853943792845</c:v>
                </c:pt>
                <c:pt idx="2177">
                  <c:v>12701.288202672959</c:v>
                </c:pt>
                <c:pt idx="2178">
                  <c:v>12704.552622894502</c:v>
                </c:pt>
                <c:pt idx="2179">
                  <c:v>12706.19286516873</c:v>
                </c:pt>
                <c:pt idx="2180">
                  <c:v>12707.014994346708</c:v>
                </c:pt>
                <c:pt idx="2181">
                  <c:v>12708.663268784392</c:v>
                </c:pt>
                <c:pt idx="2182">
                  <c:v>12711.975881986671</c:v>
                </c:pt>
                <c:pt idx="2183">
                  <c:v>12714.474398174432</c:v>
                </c:pt>
                <c:pt idx="2184">
                  <c:v>12717.824494806175</c:v>
                </c:pt>
                <c:pt idx="2185">
                  <c:v>12722.04223620881</c:v>
                </c:pt>
                <c:pt idx="2186">
                  <c:v>12724.588945377303</c:v>
                </c:pt>
                <c:pt idx="2187">
                  <c:v>12725.440525821286</c:v>
                </c:pt>
                <c:pt idx="2188">
                  <c:v>12731.439072358629</c:v>
                </c:pt>
                <c:pt idx="2189">
                  <c:v>12732.301362353886</c:v>
                </c:pt>
                <c:pt idx="2190">
                  <c:v>12734.029958426128</c:v>
                </c:pt>
                <c:pt idx="2191">
                  <c:v>12736.632892738815</c:v>
                </c:pt>
                <c:pt idx="2192">
                  <c:v>12737.503214897526</c:v>
                </c:pt>
                <c:pt idx="2193">
                  <c:v>12738.374875750149</c:v>
                </c:pt>
                <c:pt idx="2194">
                  <c:v>12740.122213537124</c:v>
                </c:pt>
                <c:pt idx="2195">
                  <c:v>12742.753260421903</c:v>
                </c:pt>
                <c:pt idx="2196">
                  <c:v>12744.513985147969</c:v>
                </c:pt>
                <c:pt idx="2197">
                  <c:v>12745.396355551866</c:v>
                </c:pt>
                <c:pt idx="2198">
                  <c:v>12748.05149892701</c:v>
                </c:pt>
                <c:pt idx="2199">
                  <c:v>12748.939224106549</c:v>
                </c:pt>
                <c:pt idx="2200">
                  <c:v>12749.828287979992</c:v>
                </c:pt>
                <c:pt idx="2201">
                  <c:v>12750.718690547345</c:v>
                </c:pt>
                <c:pt idx="2202">
                  <c:v>12751.610431808609</c:v>
                </c:pt>
                <c:pt idx="2203">
                  <c:v>12756.089218523557</c:v>
                </c:pt>
                <c:pt idx="2204">
                  <c:v>12760.601472586244</c:v>
                </c:pt>
                <c:pt idx="2205">
                  <c:v>12766.974853418191</c:v>
                </c:pt>
                <c:pt idx="2206">
                  <c:v>12768.80786761536</c:v>
                </c:pt>
                <c:pt idx="2207">
                  <c:v>12769.72638275481</c:v>
                </c:pt>
                <c:pt idx="2208">
                  <c:v>12770.646236588167</c:v>
                </c:pt>
                <c:pt idx="2209">
                  <c:v>12773.413830251695</c:v>
                </c:pt>
                <c:pt idx="2210">
                  <c:v>12774.339038860689</c:v>
                </c:pt>
                <c:pt idx="2211">
                  <c:v>12775.265586163592</c:v>
                </c:pt>
                <c:pt idx="2212">
                  <c:v>12777.122696851133</c:v>
                </c:pt>
                <c:pt idx="2213">
                  <c:v>12780.852982553115</c:v>
                </c:pt>
                <c:pt idx="2214">
                  <c:v>12786.488571923372</c:v>
                </c:pt>
                <c:pt idx="2215">
                  <c:v>12787.432522247096</c:v>
                </c:pt>
                <c:pt idx="2216">
                  <c:v>12788.377811264731</c:v>
                </c:pt>
                <c:pt idx="2217">
                  <c:v>12793.124336761546</c:v>
                </c:pt>
                <c:pt idx="2218">
                  <c:v>12794.077657942637</c:v>
                </c:pt>
                <c:pt idx="2219">
                  <c:v>12795.988316386545</c:v>
                </c:pt>
                <c:pt idx="2220">
                  <c:v>12799.825697601271</c:v>
                </c:pt>
                <c:pt idx="2221">
                  <c:v>12802.717789798371</c:v>
                </c:pt>
                <c:pt idx="2222">
                  <c:v>12806.59265444256</c:v>
                </c:pt>
                <c:pt idx="2223">
                  <c:v>12807.564717338384</c:v>
                </c:pt>
                <c:pt idx="2224">
                  <c:v>12810.488938189301</c:v>
                </c:pt>
                <c:pt idx="2225">
                  <c:v>12814.406641038588</c:v>
                </c:pt>
                <c:pt idx="2226">
                  <c:v>12817.358974461598</c:v>
                </c:pt>
                <c:pt idx="2227">
                  <c:v>12818.345762990426</c:v>
                </c:pt>
                <c:pt idx="2228">
                  <c:v>12820.323356129802</c:v>
                </c:pt>
                <c:pt idx="2229">
                  <c:v>12821.314160740349</c:v>
                </c:pt>
                <c:pt idx="2230">
                  <c:v>12823.299786043182</c:v>
                </c:pt>
                <c:pt idx="2231">
                  <c:v>12824.294606735464</c:v>
                </c:pt>
                <c:pt idx="2232">
                  <c:v>12826.288264201748</c:v>
                </c:pt>
                <c:pt idx="2233">
                  <c:v>12828.287276443669</c:v>
                </c:pt>
                <c:pt idx="2234">
                  <c:v>12829.288790605495</c:v>
                </c:pt>
                <c:pt idx="2235">
                  <c:v>12831.295835010875</c:v>
                </c:pt>
                <c:pt idx="2236">
                  <c:v>12834.316441823265</c:v>
                </c:pt>
                <c:pt idx="2237">
                  <c:v>12836.336873167733</c:v>
                </c:pt>
                <c:pt idx="2238">
                  <c:v>12837.349096880835</c:v>
                </c:pt>
                <c:pt idx="2239">
                  <c:v>12838.362659287843</c:v>
                </c:pt>
                <c:pt idx="2240">
                  <c:v>12841.411378672328</c:v>
                </c:pt>
                <c:pt idx="2241">
                  <c:v>12844.472146301998</c:v>
                </c:pt>
                <c:pt idx="2242">
                  <c:v>12845.49507956637</c:v>
                </c:pt>
                <c:pt idx="2243">
                  <c:v>12848.571911522951</c:v>
                </c:pt>
                <c:pt idx="2244">
                  <c:v>12849.600199562963</c:v>
                </c:pt>
                <c:pt idx="2245">
                  <c:v>12851.660791724715</c:v>
                </c:pt>
                <c:pt idx="2246">
                  <c:v>12852.693095846456</c:v>
                </c:pt>
                <c:pt idx="2247">
                  <c:v>12855.798040375132</c:v>
                </c:pt>
                <c:pt idx="2248">
                  <c:v>12856.835699272504</c:v>
                </c:pt>
                <c:pt idx="2249">
                  <c:v>12857.874696863792</c:v>
                </c:pt>
                <c:pt idx="2250">
                  <c:v>12860.999721801109</c:v>
                </c:pt>
                <c:pt idx="2251">
                  <c:v>12863.089765228864</c:v>
                </c:pt>
                <c:pt idx="2252">
                  <c:v>12864.136794983604</c:v>
                </c:pt>
                <c:pt idx="2253">
                  <c:v>12866.234870574819</c:v>
                </c:pt>
                <c:pt idx="2254">
                  <c:v>12867.285916411289</c:v>
                </c:pt>
                <c:pt idx="2255">
                  <c:v>12871.503486696263</c:v>
                </c:pt>
                <c:pt idx="2256">
                  <c:v>12872.561226002279</c:v>
                </c:pt>
                <c:pt idx="2257">
                  <c:v>12873.620304002205</c:v>
                </c:pt>
                <c:pt idx="2258">
                  <c:v>12874.680720696037</c:v>
                </c:pt>
                <c:pt idx="2259">
                  <c:v>12875.742476083786</c:v>
                </c:pt>
                <c:pt idx="2260">
                  <c:v>12877.870002940997</c:v>
                </c:pt>
                <c:pt idx="2261">
                  <c:v>12880.002884573852</c:v>
                </c:pt>
                <c:pt idx="2262">
                  <c:v>12883.212247227459</c:v>
                </c:pt>
                <c:pt idx="2263">
                  <c:v>12887.510139146987</c:v>
                </c:pt>
                <c:pt idx="2264">
                  <c:v>12889.667117270206</c:v>
                </c:pt>
                <c:pt idx="2265">
                  <c:v>12890.747614372685</c:v>
                </c:pt>
                <c:pt idx="2266">
                  <c:v>12892.912624659361</c:v>
                </c:pt>
                <c:pt idx="2267">
                  <c:v>12893.997137843562</c:v>
                </c:pt>
                <c:pt idx="2268">
                  <c:v>12895.082989721675</c:v>
                </c:pt>
                <c:pt idx="2269">
                  <c:v>12897.258709559628</c:v>
                </c:pt>
                <c:pt idx="2270">
                  <c:v>12904.915897850604</c:v>
                </c:pt>
                <c:pt idx="2271">
                  <c:v>12906.015136667806</c:v>
                </c:pt>
                <c:pt idx="2272">
                  <c:v>12908.217630383946</c:v>
                </c:pt>
                <c:pt idx="2273">
                  <c:v>12909.320885282881</c:v>
                </c:pt>
                <c:pt idx="2274">
                  <c:v>12910.425478875726</c:v>
                </c:pt>
                <c:pt idx="2275">
                  <c:v>12912.638682143137</c:v>
                </c:pt>
                <c:pt idx="2276">
                  <c:v>12921.545042969159</c:v>
                </c:pt>
                <c:pt idx="2277">
                  <c:v>12923.785020114758</c:v>
                </c:pt>
                <c:pt idx="2278">
                  <c:v>12924.907016728421</c:v>
                </c:pt>
                <c:pt idx="2279">
                  <c:v>12927.155026037473</c:v>
                </c:pt>
                <c:pt idx="2280">
                  <c:v>12930.537080205377</c:v>
                </c:pt>
                <c:pt idx="2281">
                  <c:v>12932.798476453527</c:v>
                </c:pt>
                <c:pt idx="2282">
                  <c:v>12933.931182618464</c:v>
                </c:pt>
                <c:pt idx="2283">
                  <c:v>12936.200611030068</c:v>
                </c:pt>
                <c:pt idx="2284">
                  <c:v>12937.337333276731</c:v>
                </c:pt>
                <c:pt idx="2285">
                  <c:v>12941.897609202488</c:v>
                </c:pt>
                <c:pt idx="2286">
                  <c:v>12946.479304230792</c:v>
                </c:pt>
                <c:pt idx="2287">
                  <c:v>12947.628074722646</c:v>
                </c:pt>
                <c:pt idx="2288">
                  <c:v>12948.778183908402</c:v>
                </c:pt>
                <c:pt idx="2289">
                  <c:v>12949.929631788069</c:v>
                </c:pt>
                <c:pt idx="2290">
                  <c:v>12952.236543629137</c:v>
                </c:pt>
                <c:pt idx="2291">
                  <c:v>12955.706951595052</c:v>
                </c:pt>
                <c:pt idx="2292">
                  <c:v>12956.866431638173</c:v>
                </c:pt>
                <c:pt idx="2293">
                  <c:v>12958.027250375211</c:v>
                </c:pt>
                <c:pt idx="2294">
                  <c:v>12959.189407806154</c:v>
                </c:pt>
                <c:pt idx="2295">
                  <c:v>12960.352903931001</c:v>
                </c:pt>
                <c:pt idx="2296">
                  <c:v>12963.851424469012</c:v>
                </c:pt>
                <c:pt idx="2297">
                  <c:v>12965.020275369507</c:v>
                </c:pt>
                <c:pt idx="2298">
                  <c:v>12966.190464963904</c:v>
                </c:pt>
                <c:pt idx="2299">
                  <c:v>12969.709065910554</c:v>
                </c:pt>
                <c:pt idx="2300">
                  <c:v>12973.239715102394</c:v>
                </c:pt>
                <c:pt idx="2301">
                  <c:v>12974.419275554154</c:v>
                </c:pt>
                <c:pt idx="2302">
                  <c:v>12975.600174699824</c:v>
                </c:pt>
                <c:pt idx="2303">
                  <c:v>12976.782412539413</c:v>
                </c:pt>
                <c:pt idx="2304">
                  <c:v>12977.965989072898</c:v>
                </c:pt>
                <c:pt idx="2305">
                  <c:v>12980.337158221611</c:v>
                </c:pt>
                <c:pt idx="2306">
                  <c:v>12983.903952148998</c:v>
                </c:pt>
                <c:pt idx="2307">
                  <c:v>12985.095560845946</c:v>
                </c:pt>
                <c:pt idx="2308">
                  <c:v>12991.073684739322</c:v>
                </c:pt>
                <c:pt idx="2309">
                  <c:v>12993.474305154039</c:v>
                </c:pt>
                <c:pt idx="2310">
                  <c:v>12997.085275980431</c:v>
                </c:pt>
                <c:pt idx="2311">
                  <c:v>12998.291610310383</c:v>
                </c:pt>
                <c:pt idx="2312">
                  <c:v>13001.918645463686</c:v>
                </c:pt>
                <c:pt idx="2313">
                  <c:v>13003.130334569272</c:v>
                </c:pt>
                <c:pt idx="2314">
                  <c:v>13004.343362368772</c:v>
                </c:pt>
                <c:pt idx="2315">
                  <c:v>13006.773434049492</c:v>
                </c:pt>
                <c:pt idx="2316">
                  <c:v>13007.990477930716</c:v>
                </c:pt>
                <c:pt idx="2317">
                  <c:v>13009.208860505851</c:v>
                </c:pt>
                <c:pt idx="2318">
                  <c:v>13011.649641737846</c:v>
                </c:pt>
                <c:pt idx="2319">
                  <c:v>13015.320853790156</c:v>
                </c:pt>
                <c:pt idx="2320">
                  <c:v>13016.547268528748</c:v>
                </c:pt>
                <c:pt idx="2321">
                  <c:v>13020.234544907973</c:v>
                </c:pt>
                <c:pt idx="2322">
                  <c:v>13021.466314422194</c:v>
                </c:pt>
                <c:pt idx="2323">
                  <c:v>13022.699422630334</c:v>
                </c:pt>
                <c:pt idx="2324">
                  <c:v>13025.169655128333</c:v>
                </c:pt>
                <c:pt idx="2325">
                  <c:v>13026.406779418196</c:v>
                </c:pt>
                <c:pt idx="2326">
                  <c:v>13027.645242401972</c:v>
                </c:pt>
                <c:pt idx="2327">
                  <c:v>13028.88504407965</c:v>
                </c:pt>
                <c:pt idx="2328">
                  <c:v>13032.612481276159</c:v>
                </c:pt>
                <c:pt idx="2329">
                  <c:v>13035.104132876708</c:v>
                </c:pt>
                <c:pt idx="2330">
                  <c:v>13037.601139252893</c:v>
                </c:pt>
                <c:pt idx="2331">
                  <c:v>13043.86708233677</c:v>
                </c:pt>
                <c:pt idx="2332">
                  <c:v>13046.382830427685</c:v>
                </c:pt>
                <c:pt idx="2333">
                  <c:v>13051.430390936432</c:v>
                </c:pt>
                <c:pt idx="2334">
                  <c:v>13052.695627798388</c:v>
                </c:pt>
                <c:pt idx="2335">
                  <c:v>13055.230117604036</c:v>
                </c:pt>
                <c:pt idx="2336">
                  <c:v>13056.499370547725</c:v>
                </c:pt>
                <c:pt idx="2337">
                  <c:v>13066.701587077958</c:v>
                </c:pt>
                <c:pt idx="2338">
                  <c:v>13067.98288826683</c:v>
                </c:pt>
                <c:pt idx="2339">
                  <c:v>13073.121479961406</c:v>
                </c:pt>
                <c:pt idx="2340">
                  <c:v>13076.989480018388</c:v>
                </c:pt>
                <c:pt idx="2341">
                  <c:v>13079.57484019259</c:v>
                </c:pt>
                <c:pt idx="2342">
                  <c:v>13080.869528320551</c:v>
                </c:pt>
                <c:pt idx="2343">
                  <c:v>13082.165555142426</c:v>
                </c:pt>
                <c:pt idx="2344">
                  <c:v>13084.761624867901</c:v>
                </c:pt>
                <c:pt idx="2345">
                  <c:v>13087.363049369013</c:v>
                </c:pt>
                <c:pt idx="2346">
                  <c:v>13089.969828645761</c:v>
                </c:pt>
                <c:pt idx="2347">
                  <c:v>13091.275226325002</c:v>
                </c:pt>
                <c:pt idx="2348">
                  <c:v>13093.890037765204</c:v>
                </c:pt>
                <c:pt idx="2349">
                  <c:v>13097.822295129834</c:v>
                </c:pt>
                <c:pt idx="2350">
                  <c:v>13099.13572497253</c:v>
                </c:pt>
                <c:pt idx="2351">
                  <c:v>13103.084046664069</c:v>
                </c:pt>
                <c:pt idx="2352">
                  <c:v>13104.402831282401</c:v>
                </c:pt>
                <c:pt idx="2353">
                  <c:v>13105.722954594643</c:v>
                </c:pt>
                <c:pt idx="2354">
                  <c:v>13109.691356694822</c:v>
                </c:pt>
                <c:pt idx="2355">
                  <c:v>13112.343651564486</c:v>
                </c:pt>
                <c:pt idx="2356">
                  <c:v>13113.671807040184</c:v>
                </c:pt>
                <c:pt idx="2357">
                  <c:v>13116.332134073304</c:v>
                </c:pt>
                <c:pt idx="2358">
                  <c:v>13121.668852466462</c:v>
                </c:pt>
                <c:pt idx="2359">
                  <c:v>13125.685447547374</c:v>
                </c:pt>
                <c:pt idx="2360">
                  <c:v>13127.026989962162</c:v>
                </c:pt>
                <c:pt idx="2361">
                  <c:v>13131.059649369989</c:v>
                </c:pt>
                <c:pt idx="2362">
                  <c:v>13132.406546560416</c:v>
                </c:pt>
                <c:pt idx="2363">
                  <c:v>13133.754782444754</c:v>
                </c:pt>
                <c:pt idx="2364">
                  <c:v>13135.104357023001</c:v>
                </c:pt>
                <c:pt idx="2365">
                  <c:v>13140.516042275076</c:v>
                </c:pt>
                <c:pt idx="2366">
                  <c:v>13141.872310322869</c:v>
                </c:pt>
                <c:pt idx="2367">
                  <c:v>13150.038031181719</c:v>
                </c:pt>
                <c:pt idx="2368">
                  <c:v>13151.403670086875</c:v>
                </c:pt>
                <c:pt idx="2369">
                  <c:v>13154.138963978918</c:v>
                </c:pt>
                <c:pt idx="2370">
                  <c:v>13155.508618965805</c:v>
                </c:pt>
                <c:pt idx="2371">
                  <c:v>13161.000625852443</c:v>
                </c:pt>
                <c:pt idx="2372">
                  <c:v>13162.376974308869</c:v>
                </c:pt>
                <c:pt idx="2373">
                  <c:v>13163.754661459214</c:v>
                </c:pt>
                <c:pt idx="2374">
                  <c:v>13165.133687303465</c:v>
                </c:pt>
                <c:pt idx="2375">
                  <c:v>13167.895755073692</c:v>
                </c:pt>
                <c:pt idx="2376">
                  <c:v>13173.435954941062</c:v>
                </c:pt>
                <c:pt idx="2377">
                  <c:v>13178.997573910983</c:v>
                </c:pt>
                <c:pt idx="2378">
                  <c:v>13180.391325388233</c:v>
                </c:pt>
                <c:pt idx="2379">
                  <c:v>13181.786415559398</c:v>
                </c:pt>
                <c:pt idx="2380">
                  <c:v>13184.580611983449</c:v>
                </c:pt>
                <c:pt idx="2381">
                  <c:v>13188.78194682385</c:v>
                </c:pt>
                <c:pt idx="2382">
                  <c:v>13190.185069158468</c:v>
                </c:pt>
                <c:pt idx="2383">
                  <c:v>13191.589530186995</c:v>
                </c:pt>
                <c:pt idx="2384">
                  <c:v>13194.402468325779</c:v>
                </c:pt>
                <c:pt idx="2385">
                  <c:v>13198.631915738271</c:v>
                </c:pt>
                <c:pt idx="2386">
                  <c:v>13200.044408930258</c:v>
                </c:pt>
                <c:pt idx="2387">
                  <c:v>13201.45824081615</c:v>
                </c:pt>
                <c:pt idx="2388">
                  <c:v>13208.547480654252</c:v>
                </c:pt>
                <c:pt idx="2389">
                  <c:v>13209.969344703601</c:v>
                </c:pt>
                <c:pt idx="2390">
                  <c:v>13211.392547446858</c:v>
                </c:pt>
                <c:pt idx="2391">
                  <c:v>13212.817088884025</c:v>
                </c:pt>
                <c:pt idx="2392">
                  <c:v>13217.098745358984</c:v>
                </c:pt>
                <c:pt idx="2393">
                  <c:v>13219.959876478501</c:v>
                </c:pt>
                <c:pt idx="2394">
                  <c:v>13221.392450079125</c:v>
                </c:pt>
                <c:pt idx="2395">
                  <c:v>13222.826362373655</c:v>
                </c:pt>
                <c:pt idx="2396">
                  <c:v>13228.575398490875</c:v>
                </c:pt>
                <c:pt idx="2397">
                  <c:v>13230.016004254954</c:v>
                </c:pt>
                <c:pt idx="2398">
                  <c:v>13232.901231864842</c:v>
                </c:pt>
                <c:pt idx="2399">
                  <c:v>13234.345853710649</c:v>
                </c:pt>
                <c:pt idx="2400">
                  <c:v>13238.687751411528</c:v>
                </c:pt>
                <c:pt idx="2401">
                  <c:v>13240.137728032973</c:v>
                </c:pt>
                <c:pt idx="2402">
                  <c:v>13241.589043348322</c:v>
                </c:pt>
                <c:pt idx="2403">
                  <c:v>13243.041697357587</c:v>
                </c:pt>
                <c:pt idx="2404">
                  <c:v>13250.325047812539</c:v>
                </c:pt>
                <c:pt idx="2405">
                  <c:v>13251.785733985253</c:v>
                </c:pt>
                <c:pt idx="2406">
                  <c:v>13253.247758851889</c:v>
                </c:pt>
                <c:pt idx="2407">
                  <c:v>13254.711122412422</c:v>
                </c:pt>
                <c:pt idx="2408">
                  <c:v>13259.10924525749</c:v>
                </c:pt>
                <c:pt idx="2409">
                  <c:v>13260.577963593661</c:v>
                </c:pt>
                <c:pt idx="2410">
                  <c:v>13262.048020623744</c:v>
                </c:pt>
                <c:pt idx="2411">
                  <c:v>13263.519416347739</c:v>
                </c:pt>
                <c:pt idx="2412">
                  <c:v>13264.99215076564</c:v>
                </c:pt>
                <c:pt idx="2413">
                  <c:v>13269.418386182804</c:v>
                </c:pt>
                <c:pt idx="2414">
                  <c:v>13270.896475376345</c:v>
                </c:pt>
                <c:pt idx="2415">
                  <c:v>13272.375903263786</c:v>
                </c:pt>
                <c:pt idx="2416">
                  <c:v>13273.856669845147</c:v>
                </c:pt>
                <c:pt idx="2417">
                  <c:v>13279.793123109675</c:v>
                </c:pt>
                <c:pt idx="2418">
                  <c:v>13281.28058316058</c:v>
                </c:pt>
                <c:pt idx="2419">
                  <c:v>13282.769381905393</c:v>
                </c:pt>
                <c:pt idx="2420">
                  <c:v>13285.750995476748</c:v>
                </c:pt>
                <c:pt idx="2421">
                  <c:v>13296.228811834641</c:v>
                </c:pt>
                <c:pt idx="2422">
                  <c:v>13300.739384968087</c:v>
                </c:pt>
                <c:pt idx="2423">
                  <c:v>13302.245586733725</c:v>
                </c:pt>
                <c:pt idx="2424">
                  <c:v>13303.753127193268</c:v>
                </c:pt>
                <c:pt idx="2425">
                  <c:v>13306.772224194085</c:v>
                </c:pt>
                <c:pt idx="2426">
                  <c:v>13311.310909899626</c:v>
                </c:pt>
                <c:pt idx="2427">
                  <c:v>13314.343393839537</c:v>
                </c:pt>
                <c:pt idx="2428">
                  <c:v>13315.861643850354</c:v>
                </c:pt>
                <c:pt idx="2429">
                  <c:v>13317.381232555084</c:v>
                </c:pt>
                <c:pt idx="2430">
                  <c:v>13318.902159953721</c:v>
                </c:pt>
                <c:pt idx="2431">
                  <c:v>13321.948030832726</c:v>
                </c:pt>
                <c:pt idx="2432">
                  <c:v>13323.472974313087</c:v>
                </c:pt>
                <c:pt idx="2433">
                  <c:v>13324.999256487365</c:v>
                </c:pt>
                <c:pt idx="2434">
                  <c:v>13328.05583691764</c:v>
                </c:pt>
                <c:pt idx="2435">
                  <c:v>13329.586135173642</c:v>
                </c:pt>
                <c:pt idx="2436">
                  <c:v>13332.650747767377</c:v>
                </c:pt>
                <c:pt idx="2437">
                  <c:v>13334.185062105109</c:v>
                </c:pt>
                <c:pt idx="2438">
                  <c:v>13337.257706862296</c:v>
                </c:pt>
                <c:pt idx="2439">
                  <c:v>13338.796037281752</c:v>
                </c:pt>
                <c:pt idx="2440">
                  <c:v>13340.335706395124</c:v>
                </c:pt>
                <c:pt idx="2441">
                  <c:v>13343.419060703585</c:v>
                </c:pt>
                <c:pt idx="2442">
                  <c:v>13344.962745898682</c:v>
                </c:pt>
                <c:pt idx="2443">
                  <c:v>13349.601833647421</c:v>
                </c:pt>
                <c:pt idx="2444">
                  <c:v>13354.252969641348</c:v>
                </c:pt>
                <c:pt idx="2445">
                  <c:v>13360.473226014648</c:v>
                </c:pt>
                <c:pt idx="2446">
                  <c:v>13362.031636842748</c:v>
                </c:pt>
                <c:pt idx="2447">
                  <c:v>13366.714901490497</c:v>
                </c:pt>
                <c:pt idx="2448">
                  <c:v>13369.843771391877</c:v>
                </c:pt>
                <c:pt idx="2449">
                  <c:v>13371.410214383428</c:v>
                </c:pt>
                <c:pt idx="2450">
                  <c:v>13376.117575521548</c:v>
                </c:pt>
                <c:pt idx="2451">
                  <c:v>13383.989951296597</c:v>
                </c:pt>
                <c:pt idx="2452">
                  <c:v>13387.148272463983</c:v>
                </c:pt>
                <c:pt idx="2453">
                  <c:v>13388.729441088539</c:v>
                </c:pt>
                <c:pt idx="2454">
                  <c:v>13390.311948407001</c:v>
                </c:pt>
                <c:pt idx="2455">
                  <c:v>13391.895794419375</c:v>
                </c:pt>
                <c:pt idx="2456">
                  <c:v>13393.480979125661</c:v>
                </c:pt>
                <c:pt idx="2457">
                  <c:v>13395.067502525855</c:v>
                </c:pt>
                <c:pt idx="2458">
                  <c:v>13398.244565407971</c:v>
                </c:pt>
                <c:pt idx="2459">
                  <c:v>13399.835104889889</c:v>
                </c:pt>
                <c:pt idx="2460">
                  <c:v>13401.426983065719</c:v>
                </c:pt>
                <c:pt idx="2461">
                  <c:v>13403.020199935461</c:v>
                </c:pt>
                <c:pt idx="2462">
                  <c:v>13404.614755499113</c:v>
                </c:pt>
                <c:pt idx="2463">
                  <c:v>13406.210649756671</c:v>
                </c:pt>
                <c:pt idx="2464">
                  <c:v>13407.807882708135</c:v>
                </c:pt>
                <c:pt idx="2465">
                  <c:v>13409.406454353515</c:v>
                </c:pt>
                <c:pt idx="2466">
                  <c:v>13411.006364692801</c:v>
                </c:pt>
                <c:pt idx="2467">
                  <c:v>13414.210201453105</c:v>
                </c:pt>
                <c:pt idx="2468">
                  <c:v>13417.419392989041</c:v>
                </c:pt>
                <c:pt idx="2469">
                  <c:v>13422.243220497268</c:v>
                </c:pt>
                <c:pt idx="2470">
                  <c:v>13423.853840387826</c:v>
                </c:pt>
                <c:pt idx="2471">
                  <c:v>13425.465798972296</c:v>
                </c:pt>
                <c:pt idx="2472">
                  <c:v>13427.079096250676</c:v>
                </c:pt>
                <c:pt idx="2473">
                  <c:v>13428.69373222297</c:v>
                </c:pt>
                <c:pt idx="2474">
                  <c:v>13431.927020249272</c:v>
                </c:pt>
                <c:pt idx="2475">
                  <c:v>13435.165663051215</c:v>
                </c:pt>
                <c:pt idx="2476">
                  <c:v>13436.786992493051</c:v>
                </c:pt>
                <c:pt idx="2477">
                  <c:v>13438.409660628795</c:v>
                </c:pt>
                <c:pt idx="2478">
                  <c:v>13440.033667458452</c:v>
                </c:pt>
                <c:pt idx="2479">
                  <c:v>13443.285697199488</c:v>
                </c:pt>
                <c:pt idx="2480">
                  <c:v>13444.913720110872</c:v>
                </c:pt>
                <c:pt idx="2481">
                  <c:v>13446.543081716165</c:v>
                </c:pt>
                <c:pt idx="2482">
                  <c:v>13457.986096382661</c:v>
                </c:pt>
                <c:pt idx="2483">
                  <c:v>13459.626167539229</c:v>
                </c:pt>
                <c:pt idx="2484">
                  <c:v>13461.267577389703</c:v>
                </c:pt>
                <c:pt idx="2485">
                  <c:v>13462.910325934085</c:v>
                </c:pt>
                <c:pt idx="2486">
                  <c:v>13464.554413172382</c:v>
                </c:pt>
                <c:pt idx="2487">
                  <c:v>13467.846603730693</c:v>
                </c:pt>
                <c:pt idx="2488">
                  <c:v>13469.494707050719</c:v>
                </c:pt>
                <c:pt idx="2489">
                  <c:v>13471.144149064648</c:v>
                </c:pt>
                <c:pt idx="2490">
                  <c:v>13474.447049174238</c:v>
                </c:pt>
                <c:pt idx="2491">
                  <c:v>13479.411439542942</c:v>
                </c:pt>
                <c:pt idx="2492">
                  <c:v>13481.068913720326</c:v>
                </c:pt>
                <c:pt idx="2493">
                  <c:v>13484.387878156833</c:v>
                </c:pt>
                <c:pt idx="2494">
                  <c:v>13489.376365015902</c:v>
                </c:pt>
                <c:pt idx="2495">
                  <c:v>13491.041871356749</c:v>
                </c:pt>
                <c:pt idx="2496">
                  <c:v>13492.708716391498</c:v>
                </c:pt>
                <c:pt idx="2497">
                  <c:v>13497.717283659209</c:v>
                </c:pt>
                <c:pt idx="2498">
                  <c:v>13501.063021973896</c:v>
                </c:pt>
                <c:pt idx="2499">
                  <c:v>13502.737899172107</c:v>
                </c:pt>
                <c:pt idx="2500">
                  <c:v>13504.414115064221</c:v>
                </c:pt>
                <c:pt idx="2501">
                  <c:v>13511.132365571784</c:v>
                </c:pt>
                <c:pt idx="2502">
                  <c:v>13516.185109738501</c:v>
                </c:pt>
                <c:pt idx="2503">
                  <c:v>13517.872035181892</c:v>
                </c:pt>
                <c:pt idx="2504">
                  <c:v>13519.560299319195</c:v>
                </c:pt>
                <c:pt idx="2505">
                  <c:v>13531.41563170976</c:v>
                </c:pt>
                <c:pt idx="2506">
                  <c:v>13533.114605398338</c:v>
                </c:pt>
                <c:pt idx="2507">
                  <c:v>13534.814917780823</c:v>
                </c:pt>
                <c:pt idx="2508">
                  <c:v>13538.219558627519</c:v>
                </c:pt>
                <c:pt idx="2509">
                  <c:v>13543.336560101887</c:v>
                </c:pt>
                <c:pt idx="2510">
                  <c:v>13545.044904647824</c:v>
                </c:pt>
                <c:pt idx="2511">
                  <c:v>13557.04079989887</c:v>
                </c:pt>
                <c:pt idx="2512">
                  <c:v>13560.480246787209</c:v>
                </c:pt>
                <c:pt idx="2513">
                  <c:v>13562.201978272245</c:v>
                </c:pt>
                <c:pt idx="2514">
                  <c:v>13563.925048451189</c:v>
                </c:pt>
                <c:pt idx="2515">
                  <c:v>13565.64945732404</c:v>
                </c:pt>
                <c:pt idx="2516">
                  <c:v>13572.56047975454</c:v>
                </c:pt>
                <c:pt idx="2517">
                  <c:v>13576.024023133246</c:v>
                </c:pt>
                <c:pt idx="2518">
                  <c:v>13577.757802863465</c:v>
                </c:pt>
                <c:pt idx="2519">
                  <c:v>13581.229378405629</c:v>
                </c:pt>
                <c:pt idx="2520">
                  <c:v>13584.706308723427</c:v>
                </c:pt>
                <c:pt idx="2521">
                  <c:v>13586.44678192319</c:v>
                </c:pt>
                <c:pt idx="2522">
                  <c:v>13588.188593816867</c:v>
                </c:pt>
                <c:pt idx="2523">
                  <c:v>13591.676233685936</c:v>
                </c:pt>
                <c:pt idx="2524">
                  <c:v>13593.42206166134</c:v>
                </c:pt>
                <c:pt idx="2525">
                  <c:v>13598.667577750999</c:v>
                </c:pt>
                <c:pt idx="2526">
                  <c:v>13605.68034091861</c:v>
                </c:pt>
                <c:pt idx="2527">
                  <c:v>13609.19475466587</c:v>
                </c:pt>
                <c:pt idx="2528">
                  <c:v>13618.004216177436</c:v>
                </c:pt>
                <c:pt idx="2529">
                  <c:v>13621.537371639426</c:v>
                </c:pt>
                <c:pt idx="2530">
                  <c:v>13623.305957411285</c:v>
                </c:pt>
                <c:pt idx="2531">
                  <c:v>13630.393687437814</c:v>
                </c:pt>
                <c:pt idx="2532">
                  <c:v>13637.502836566895</c:v>
                </c:pt>
                <c:pt idx="2533">
                  <c:v>13639.283470583938</c:v>
                </c:pt>
                <c:pt idx="2534">
                  <c:v>13644.633404798526</c:v>
                </c:pt>
                <c:pt idx="2535">
                  <c:v>13646.419393591203</c:v>
                </c:pt>
                <c:pt idx="2536">
                  <c:v>13648.206721077793</c:v>
                </c:pt>
                <c:pt idx="2537">
                  <c:v>13651.785392132704</c:v>
                </c:pt>
                <c:pt idx="2538">
                  <c:v>13653.576735701017</c:v>
                </c:pt>
                <c:pt idx="2539">
                  <c:v>13655.369417963246</c:v>
                </c:pt>
                <c:pt idx="2540">
                  <c:v>13658.958798569429</c:v>
                </c:pt>
                <c:pt idx="2541">
                  <c:v>13660.755496913383</c:v>
                </c:pt>
                <c:pt idx="2542">
                  <c:v>13662.553533951244</c:v>
                </c:pt>
                <c:pt idx="2543">
                  <c:v>13666.153624108703</c:v>
                </c:pt>
                <c:pt idx="2544">
                  <c:v>13667.955677228292</c:v>
                </c:pt>
                <c:pt idx="2545">
                  <c:v>13669.759069041795</c:v>
                </c:pt>
                <c:pt idx="2546">
                  <c:v>13673.369868750528</c:v>
                </c:pt>
                <c:pt idx="2547">
                  <c:v>13675.177276645756</c:v>
                </c:pt>
                <c:pt idx="2548">
                  <c:v>13676.986023234893</c:v>
                </c:pt>
                <c:pt idx="2549">
                  <c:v>13680.607532494902</c:v>
                </c:pt>
                <c:pt idx="2550">
                  <c:v>13686.049836589229</c:v>
                </c:pt>
                <c:pt idx="2551">
                  <c:v>13687.866615341822</c:v>
                </c:pt>
                <c:pt idx="2552">
                  <c:v>13689.684732788328</c:v>
                </c:pt>
                <c:pt idx="2553">
                  <c:v>13700.621550039448</c:v>
                </c:pt>
                <c:pt idx="2554">
                  <c:v>13702.449038343315</c:v>
                </c:pt>
                <c:pt idx="2555">
                  <c:v>13704.277865341093</c:v>
                </c:pt>
                <c:pt idx="2556">
                  <c:v>13706.108031032783</c:v>
                </c:pt>
                <c:pt idx="2557">
                  <c:v>13711.606560271302</c:v>
                </c:pt>
                <c:pt idx="2558">
                  <c:v>13713.442080738627</c:v>
                </c:pt>
                <c:pt idx="2559">
                  <c:v>13718.956674304052</c:v>
                </c:pt>
                <c:pt idx="2560">
                  <c:v>13722.639763483889</c:v>
                </c:pt>
                <c:pt idx="2561">
                  <c:v>13724.483316114671</c:v>
                </c:pt>
                <c:pt idx="2562">
                  <c:v>13726.328207439359</c:v>
                </c:pt>
                <c:pt idx="2563">
                  <c:v>13731.870913576882</c:v>
                </c:pt>
                <c:pt idx="2564">
                  <c:v>13737.425667959595</c:v>
                </c:pt>
                <c:pt idx="2565">
                  <c:v>13739.279930141649</c:v>
                </c:pt>
                <c:pt idx="2566">
                  <c:v>13741.135531017615</c:v>
                </c:pt>
                <c:pt idx="2567">
                  <c:v>13742.992470587487</c:v>
                </c:pt>
                <c:pt idx="2568">
                  <c:v>13748.571321460564</c:v>
                </c:pt>
                <c:pt idx="2569">
                  <c:v>13750.433615806076</c:v>
                </c:pt>
                <c:pt idx="2570">
                  <c:v>13754.162220578826</c:v>
                </c:pt>
                <c:pt idx="2571">
                  <c:v>13756.028531006066</c:v>
                </c:pt>
                <c:pt idx="2572">
                  <c:v>13761.635494451239</c:v>
                </c:pt>
                <c:pt idx="2573">
                  <c:v>13763.507159654113</c:v>
                </c:pt>
                <c:pt idx="2574">
                  <c:v>13765.380163550901</c:v>
                </c:pt>
                <c:pt idx="2575">
                  <c:v>13767.254506141597</c:v>
                </c:pt>
                <c:pt idx="2576">
                  <c:v>13774.765263443465</c:v>
                </c:pt>
                <c:pt idx="2577">
                  <c:v>13776.646299503707</c:v>
                </c:pt>
                <c:pt idx="2578">
                  <c:v>13778.528674257857</c:v>
                </c:pt>
                <c:pt idx="2579">
                  <c:v>13780.412387705919</c:v>
                </c:pt>
                <c:pt idx="2580">
                  <c:v>13782.297439847887</c:v>
                </c:pt>
                <c:pt idx="2581">
                  <c:v>13784.183830683765</c:v>
                </c:pt>
                <c:pt idx="2582">
                  <c:v>13787.960628437251</c:v>
                </c:pt>
                <c:pt idx="2583">
                  <c:v>13791.742780966377</c:v>
                </c:pt>
                <c:pt idx="2584">
                  <c:v>13797.426049964377</c:v>
                </c:pt>
                <c:pt idx="2585">
                  <c:v>13805.022483676446</c:v>
                </c:pt>
                <c:pt idx="2586">
                  <c:v>13806.924938839236</c:v>
                </c:pt>
                <c:pt idx="2587">
                  <c:v>13814.54814642949</c:v>
                </c:pt>
                <c:pt idx="2588">
                  <c:v>13816.457295061826</c:v>
                </c:pt>
                <c:pt idx="2589">
                  <c:v>13820.279608408229</c:v>
                </c:pt>
                <c:pt idx="2590">
                  <c:v>13822.192773122295</c:v>
                </c:pt>
                <c:pt idx="2591">
                  <c:v>13827.940299427943</c:v>
                </c:pt>
                <c:pt idx="2592">
                  <c:v>13829.858818917643</c:v>
                </c:pt>
                <c:pt idx="2593">
                  <c:v>13833.699873978776</c:v>
                </c:pt>
                <c:pt idx="2594">
                  <c:v>13841.398048427953</c:v>
                </c:pt>
                <c:pt idx="2595">
                  <c:v>13843.325938775019</c:v>
                </c:pt>
                <c:pt idx="2596">
                  <c:v>13845.255167815998</c:v>
                </c:pt>
                <c:pt idx="2597">
                  <c:v>13847.185735550884</c:v>
                </c:pt>
                <c:pt idx="2598">
                  <c:v>13849.117641979678</c:v>
                </c:pt>
                <c:pt idx="2599">
                  <c:v>13854.921393429517</c:v>
                </c:pt>
                <c:pt idx="2600">
                  <c:v>13856.858654633947</c:v>
                </c:pt>
                <c:pt idx="2601">
                  <c:v>13858.797254532294</c:v>
                </c:pt>
                <c:pt idx="2602">
                  <c:v>13860.737193124543</c:v>
                </c:pt>
                <c:pt idx="2603">
                  <c:v>13872.404937250145</c:v>
                </c:pt>
                <c:pt idx="2604">
                  <c:v>13878.25688168072</c:v>
                </c:pt>
                <c:pt idx="2605">
                  <c:v>13882.164871437319</c:v>
                </c:pt>
                <c:pt idx="2606">
                  <c:v>13884.120874356482</c:v>
                </c:pt>
                <c:pt idx="2607">
                  <c:v>13889.996915277423</c:v>
                </c:pt>
                <c:pt idx="2608">
                  <c:v>13895.885004443549</c:v>
                </c:pt>
                <c:pt idx="2609">
                  <c:v>13897.850378220077</c:v>
                </c:pt>
                <c:pt idx="2610">
                  <c:v>13899.817090690514</c:v>
                </c:pt>
                <c:pt idx="2611">
                  <c:v>13901.785141854865</c:v>
                </c:pt>
                <c:pt idx="2612">
                  <c:v>13903.754531713119</c:v>
                </c:pt>
                <c:pt idx="2613">
                  <c:v>13909.670733451341</c:v>
                </c:pt>
                <c:pt idx="2614">
                  <c:v>13911.645478085236</c:v>
                </c:pt>
                <c:pt idx="2615">
                  <c:v>13913.621561413038</c:v>
                </c:pt>
                <c:pt idx="2616">
                  <c:v>13917.577744150371</c:v>
                </c:pt>
                <c:pt idx="2617">
                  <c:v>13923.52205846069</c:v>
                </c:pt>
                <c:pt idx="2618">
                  <c:v>13925.506173951944</c:v>
                </c:pt>
                <c:pt idx="2619">
                  <c:v>13927.491628137113</c:v>
                </c:pt>
                <c:pt idx="2620">
                  <c:v>13937.438979471588</c:v>
                </c:pt>
                <c:pt idx="2621">
                  <c:v>13941.427290862746</c:v>
                </c:pt>
                <c:pt idx="2622">
                  <c:v>13945.420957029539</c:v>
                </c:pt>
                <c:pt idx="2623">
                  <c:v>13951.421496484047</c:v>
                </c:pt>
                <c:pt idx="2624">
                  <c:v>13953.424353690036</c:v>
                </c:pt>
                <c:pt idx="2625">
                  <c:v>13965.469609498061</c:v>
                </c:pt>
              </c:numCache>
            </c:numRef>
          </c:yVal>
          <c:smooth val="0"/>
        </c:ser>
        <c:ser>
          <c:idx val="0"/>
          <c:order val="1"/>
          <c:tx>
            <c:strRef>
              <c:f>List3!$B$1</c:f>
              <c:strCache>
                <c:ptCount val="1"/>
                <c:pt idx="0">
                  <c:v>Výše škody</c:v>
                </c:pt>
              </c:strCache>
            </c:strRef>
          </c:tx>
          <c:spPr>
            <a:ln w="28575">
              <a:noFill/>
            </a:ln>
          </c:spPr>
          <c:marker>
            <c:symbol val="circle"/>
            <c:size val="2"/>
            <c:spPr>
              <a:solidFill>
                <a:srgbClr val="FF0000"/>
              </a:solidFill>
              <a:ln>
                <a:noFill/>
              </a:ln>
            </c:spPr>
          </c:marker>
          <c:xVal>
            <c:numRef>
              <c:f>List3!$A$2:$A$2627</c:f>
              <c:numCache>
                <c:formatCode>d/m/yyyy</c:formatCode>
                <c:ptCount val="2626"/>
                <c:pt idx="0">
                  <c:v>39855</c:v>
                </c:pt>
                <c:pt idx="1">
                  <c:v>39859</c:v>
                </c:pt>
                <c:pt idx="2">
                  <c:v>39860</c:v>
                </c:pt>
                <c:pt idx="3">
                  <c:v>39864</c:v>
                </c:pt>
                <c:pt idx="4">
                  <c:v>39865</c:v>
                </c:pt>
                <c:pt idx="5">
                  <c:v>39866</c:v>
                </c:pt>
                <c:pt idx="6">
                  <c:v>39867</c:v>
                </c:pt>
                <c:pt idx="7">
                  <c:v>39872</c:v>
                </c:pt>
                <c:pt idx="8">
                  <c:v>39873</c:v>
                </c:pt>
                <c:pt idx="9">
                  <c:v>39879</c:v>
                </c:pt>
                <c:pt idx="10">
                  <c:v>39880</c:v>
                </c:pt>
                <c:pt idx="11">
                  <c:v>39883</c:v>
                </c:pt>
                <c:pt idx="12">
                  <c:v>39884</c:v>
                </c:pt>
                <c:pt idx="13">
                  <c:v>39886</c:v>
                </c:pt>
                <c:pt idx="14">
                  <c:v>39887</c:v>
                </c:pt>
                <c:pt idx="15">
                  <c:v>39892</c:v>
                </c:pt>
                <c:pt idx="16">
                  <c:v>39893</c:v>
                </c:pt>
                <c:pt idx="17">
                  <c:v>39894</c:v>
                </c:pt>
                <c:pt idx="18">
                  <c:v>39895</c:v>
                </c:pt>
                <c:pt idx="19">
                  <c:v>39896</c:v>
                </c:pt>
                <c:pt idx="20">
                  <c:v>39897</c:v>
                </c:pt>
                <c:pt idx="21">
                  <c:v>39900</c:v>
                </c:pt>
                <c:pt idx="22">
                  <c:v>39901</c:v>
                </c:pt>
                <c:pt idx="23">
                  <c:v>39907</c:v>
                </c:pt>
                <c:pt idx="24">
                  <c:v>39908</c:v>
                </c:pt>
                <c:pt idx="25">
                  <c:v>39913</c:v>
                </c:pt>
                <c:pt idx="26">
                  <c:v>39914</c:v>
                </c:pt>
                <c:pt idx="27">
                  <c:v>39917</c:v>
                </c:pt>
                <c:pt idx="28">
                  <c:v>39919</c:v>
                </c:pt>
                <c:pt idx="29">
                  <c:v>39921</c:v>
                </c:pt>
                <c:pt idx="30">
                  <c:v>39922</c:v>
                </c:pt>
                <c:pt idx="31">
                  <c:v>39923</c:v>
                </c:pt>
                <c:pt idx="32">
                  <c:v>39929</c:v>
                </c:pt>
                <c:pt idx="33">
                  <c:v>39930</c:v>
                </c:pt>
                <c:pt idx="34">
                  <c:v>39931</c:v>
                </c:pt>
                <c:pt idx="35">
                  <c:v>39936</c:v>
                </c:pt>
                <c:pt idx="36">
                  <c:v>39937</c:v>
                </c:pt>
                <c:pt idx="37">
                  <c:v>39942</c:v>
                </c:pt>
                <c:pt idx="38">
                  <c:v>39943</c:v>
                </c:pt>
                <c:pt idx="39">
                  <c:v>39944</c:v>
                </c:pt>
                <c:pt idx="40">
                  <c:v>39946</c:v>
                </c:pt>
                <c:pt idx="41">
                  <c:v>39947</c:v>
                </c:pt>
                <c:pt idx="42">
                  <c:v>39953</c:v>
                </c:pt>
                <c:pt idx="43">
                  <c:v>39954</c:v>
                </c:pt>
                <c:pt idx="44">
                  <c:v>39955</c:v>
                </c:pt>
                <c:pt idx="45">
                  <c:v>39957</c:v>
                </c:pt>
                <c:pt idx="46">
                  <c:v>39959</c:v>
                </c:pt>
                <c:pt idx="47">
                  <c:v>39962</c:v>
                </c:pt>
                <c:pt idx="48">
                  <c:v>39963</c:v>
                </c:pt>
                <c:pt idx="49">
                  <c:v>39964</c:v>
                </c:pt>
                <c:pt idx="50">
                  <c:v>39968</c:v>
                </c:pt>
                <c:pt idx="51">
                  <c:v>39971</c:v>
                </c:pt>
                <c:pt idx="52">
                  <c:v>39973</c:v>
                </c:pt>
                <c:pt idx="53">
                  <c:v>39974</c:v>
                </c:pt>
                <c:pt idx="54">
                  <c:v>39976</c:v>
                </c:pt>
                <c:pt idx="55">
                  <c:v>39978</c:v>
                </c:pt>
                <c:pt idx="56">
                  <c:v>39979</c:v>
                </c:pt>
                <c:pt idx="57">
                  <c:v>39980</c:v>
                </c:pt>
                <c:pt idx="58">
                  <c:v>39983</c:v>
                </c:pt>
                <c:pt idx="59">
                  <c:v>39985</c:v>
                </c:pt>
                <c:pt idx="60">
                  <c:v>39987</c:v>
                </c:pt>
                <c:pt idx="61">
                  <c:v>39988</c:v>
                </c:pt>
                <c:pt idx="62">
                  <c:v>39989</c:v>
                </c:pt>
                <c:pt idx="63">
                  <c:v>39990</c:v>
                </c:pt>
                <c:pt idx="64">
                  <c:v>39992</c:v>
                </c:pt>
                <c:pt idx="65">
                  <c:v>39994</c:v>
                </c:pt>
                <c:pt idx="66">
                  <c:v>39996</c:v>
                </c:pt>
                <c:pt idx="67">
                  <c:v>39997</c:v>
                </c:pt>
                <c:pt idx="68">
                  <c:v>40000</c:v>
                </c:pt>
                <c:pt idx="69">
                  <c:v>40001</c:v>
                </c:pt>
                <c:pt idx="70">
                  <c:v>40002</c:v>
                </c:pt>
                <c:pt idx="71">
                  <c:v>40004</c:v>
                </c:pt>
                <c:pt idx="72">
                  <c:v>40006</c:v>
                </c:pt>
                <c:pt idx="73">
                  <c:v>40010</c:v>
                </c:pt>
                <c:pt idx="74">
                  <c:v>40011</c:v>
                </c:pt>
                <c:pt idx="75">
                  <c:v>40014</c:v>
                </c:pt>
                <c:pt idx="76">
                  <c:v>40018</c:v>
                </c:pt>
                <c:pt idx="77">
                  <c:v>40020</c:v>
                </c:pt>
                <c:pt idx="78">
                  <c:v>40021</c:v>
                </c:pt>
                <c:pt idx="79">
                  <c:v>40022</c:v>
                </c:pt>
                <c:pt idx="80">
                  <c:v>40024</c:v>
                </c:pt>
                <c:pt idx="81">
                  <c:v>40025</c:v>
                </c:pt>
                <c:pt idx="82">
                  <c:v>40026</c:v>
                </c:pt>
                <c:pt idx="83">
                  <c:v>40027</c:v>
                </c:pt>
                <c:pt idx="84">
                  <c:v>40028</c:v>
                </c:pt>
                <c:pt idx="85">
                  <c:v>40029</c:v>
                </c:pt>
                <c:pt idx="86">
                  <c:v>40030</c:v>
                </c:pt>
                <c:pt idx="87">
                  <c:v>40031</c:v>
                </c:pt>
                <c:pt idx="88">
                  <c:v>40032</c:v>
                </c:pt>
                <c:pt idx="89">
                  <c:v>40033</c:v>
                </c:pt>
                <c:pt idx="90">
                  <c:v>40034</c:v>
                </c:pt>
                <c:pt idx="91">
                  <c:v>40035</c:v>
                </c:pt>
                <c:pt idx="92">
                  <c:v>40038</c:v>
                </c:pt>
                <c:pt idx="93">
                  <c:v>40040</c:v>
                </c:pt>
                <c:pt idx="94">
                  <c:v>40041</c:v>
                </c:pt>
                <c:pt idx="95">
                  <c:v>40043</c:v>
                </c:pt>
                <c:pt idx="96">
                  <c:v>40044</c:v>
                </c:pt>
                <c:pt idx="97">
                  <c:v>40048</c:v>
                </c:pt>
                <c:pt idx="98">
                  <c:v>40050</c:v>
                </c:pt>
                <c:pt idx="99">
                  <c:v>40052</c:v>
                </c:pt>
                <c:pt idx="100">
                  <c:v>40053</c:v>
                </c:pt>
                <c:pt idx="101">
                  <c:v>40055</c:v>
                </c:pt>
                <c:pt idx="102">
                  <c:v>40056</c:v>
                </c:pt>
                <c:pt idx="103">
                  <c:v>40057</c:v>
                </c:pt>
                <c:pt idx="104">
                  <c:v>40058</c:v>
                </c:pt>
                <c:pt idx="105">
                  <c:v>40059</c:v>
                </c:pt>
                <c:pt idx="106">
                  <c:v>40060</c:v>
                </c:pt>
                <c:pt idx="107">
                  <c:v>40062</c:v>
                </c:pt>
                <c:pt idx="108">
                  <c:v>40065</c:v>
                </c:pt>
                <c:pt idx="109">
                  <c:v>40066</c:v>
                </c:pt>
                <c:pt idx="110">
                  <c:v>40069</c:v>
                </c:pt>
                <c:pt idx="111">
                  <c:v>40070</c:v>
                </c:pt>
                <c:pt idx="112">
                  <c:v>40071</c:v>
                </c:pt>
                <c:pt idx="113">
                  <c:v>40076</c:v>
                </c:pt>
                <c:pt idx="114">
                  <c:v>40080</c:v>
                </c:pt>
                <c:pt idx="115">
                  <c:v>40081</c:v>
                </c:pt>
                <c:pt idx="116">
                  <c:v>40083</c:v>
                </c:pt>
                <c:pt idx="117">
                  <c:v>40086</c:v>
                </c:pt>
                <c:pt idx="118">
                  <c:v>40087</c:v>
                </c:pt>
                <c:pt idx="119">
                  <c:v>40088</c:v>
                </c:pt>
                <c:pt idx="120">
                  <c:v>40090</c:v>
                </c:pt>
                <c:pt idx="121">
                  <c:v>40091</c:v>
                </c:pt>
                <c:pt idx="122">
                  <c:v>40093</c:v>
                </c:pt>
                <c:pt idx="123">
                  <c:v>40094</c:v>
                </c:pt>
                <c:pt idx="124">
                  <c:v>40095</c:v>
                </c:pt>
                <c:pt idx="125">
                  <c:v>40098</c:v>
                </c:pt>
                <c:pt idx="126">
                  <c:v>40099</c:v>
                </c:pt>
                <c:pt idx="127">
                  <c:v>40100</c:v>
                </c:pt>
                <c:pt idx="128">
                  <c:v>40101</c:v>
                </c:pt>
                <c:pt idx="129">
                  <c:v>40102</c:v>
                </c:pt>
                <c:pt idx="130">
                  <c:v>40103</c:v>
                </c:pt>
                <c:pt idx="131">
                  <c:v>40108</c:v>
                </c:pt>
                <c:pt idx="132">
                  <c:v>40109</c:v>
                </c:pt>
                <c:pt idx="133">
                  <c:v>40111</c:v>
                </c:pt>
                <c:pt idx="134">
                  <c:v>40112</c:v>
                </c:pt>
                <c:pt idx="135">
                  <c:v>40115</c:v>
                </c:pt>
                <c:pt idx="136">
                  <c:v>40118</c:v>
                </c:pt>
                <c:pt idx="137">
                  <c:v>40119</c:v>
                </c:pt>
                <c:pt idx="138">
                  <c:v>40120</c:v>
                </c:pt>
                <c:pt idx="139">
                  <c:v>40122</c:v>
                </c:pt>
                <c:pt idx="140">
                  <c:v>40123</c:v>
                </c:pt>
                <c:pt idx="141">
                  <c:v>40125</c:v>
                </c:pt>
                <c:pt idx="142">
                  <c:v>40126</c:v>
                </c:pt>
                <c:pt idx="143">
                  <c:v>40127</c:v>
                </c:pt>
                <c:pt idx="144">
                  <c:v>40128</c:v>
                </c:pt>
                <c:pt idx="145">
                  <c:v>40132</c:v>
                </c:pt>
                <c:pt idx="146">
                  <c:v>40134</c:v>
                </c:pt>
                <c:pt idx="147">
                  <c:v>40137</c:v>
                </c:pt>
                <c:pt idx="148">
                  <c:v>40138</c:v>
                </c:pt>
                <c:pt idx="149">
                  <c:v>40139</c:v>
                </c:pt>
                <c:pt idx="150">
                  <c:v>40140</c:v>
                </c:pt>
                <c:pt idx="151">
                  <c:v>40142</c:v>
                </c:pt>
                <c:pt idx="152">
                  <c:v>40145</c:v>
                </c:pt>
                <c:pt idx="153">
                  <c:v>40146</c:v>
                </c:pt>
                <c:pt idx="154">
                  <c:v>40147</c:v>
                </c:pt>
                <c:pt idx="155">
                  <c:v>40149</c:v>
                </c:pt>
                <c:pt idx="156">
                  <c:v>40152</c:v>
                </c:pt>
                <c:pt idx="157">
                  <c:v>40153</c:v>
                </c:pt>
                <c:pt idx="158">
                  <c:v>40154</c:v>
                </c:pt>
                <c:pt idx="159">
                  <c:v>40157</c:v>
                </c:pt>
                <c:pt idx="160">
                  <c:v>40158</c:v>
                </c:pt>
                <c:pt idx="161">
                  <c:v>40159</c:v>
                </c:pt>
                <c:pt idx="162">
                  <c:v>40160</c:v>
                </c:pt>
                <c:pt idx="163">
                  <c:v>40161</c:v>
                </c:pt>
                <c:pt idx="164">
                  <c:v>40164</c:v>
                </c:pt>
                <c:pt idx="165">
                  <c:v>40165</c:v>
                </c:pt>
                <c:pt idx="166">
                  <c:v>40166</c:v>
                </c:pt>
                <c:pt idx="167">
                  <c:v>40168</c:v>
                </c:pt>
                <c:pt idx="168">
                  <c:v>40169</c:v>
                </c:pt>
                <c:pt idx="169">
                  <c:v>40170</c:v>
                </c:pt>
                <c:pt idx="170">
                  <c:v>40173</c:v>
                </c:pt>
                <c:pt idx="171">
                  <c:v>40174</c:v>
                </c:pt>
                <c:pt idx="172">
                  <c:v>40180</c:v>
                </c:pt>
                <c:pt idx="173">
                  <c:v>40181</c:v>
                </c:pt>
                <c:pt idx="174">
                  <c:v>40184</c:v>
                </c:pt>
                <c:pt idx="175">
                  <c:v>40186</c:v>
                </c:pt>
                <c:pt idx="176">
                  <c:v>40188</c:v>
                </c:pt>
                <c:pt idx="177">
                  <c:v>40192</c:v>
                </c:pt>
                <c:pt idx="178">
                  <c:v>40193</c:v>
                </c:pt>
                <c:pt idx="179">
                  <c:v>40194</c:v>
                </c:pt>
                <c:pt idx="180">
                  <c:v>40196</c:v>
                </c:pt>
                <c:pt idx="181">
                  <c:v>40197</c:v>
                </c:pt>
                <c:pt idx="182">
                  <c:v>40199</c:v>
                </c:pt>
                <c:pt idx="183">
                  <c:v>40200</c:v>
                </c:pt>
                <c:pt idx="184">
                  <c:v>40201</c:v>
                </c:pt>
                <c:pt idx="185">
                  <c:v>40202</c:v>
                </c:pt>
                <c:pt idx="186">
                  <c:v>40205</c:v>
                </c:pt>
                <c:pt idx="187">
                  <c:v>40206</c:v>
                </c:pt>
                <c:pt idx="188">
                  <c:v>40207</c:v>
                </c:pt>
                <c:pt idx="189">
                  <c:v>40208</c:v>
                </c:pt>
                <c:pt idx="190">
                  <c:v>40209</c:v>
                </c:pt>
                <c:pt idx="191">
                  <c:v>40215</c:v>
                </c:pt>
                <c:pt idx="192">
                  <c:v>40216</c:v>
                </c:pt>
                <c:pt idx="193">
                  <c:v>40220</c:v>
                </c:pt>
                <c:pt idx="194">
                  <c:v>40221</c:v>
                </c:pt>
                <c:pt idx="195">
                  <c:v>40222</c:v>
                </c:pt>
                <c:pt idx="196">
                  <c:v>40223</c:v>
                </c:pt>
                <c:pt idx="197">
                  <c:v>40229</c:v>
                </c:pt>
                <c:pt idx="198">
                  <c:v>40230</c:v>
                </c:pt>
                <c:pt idx="199">
                  <c:v>40231</c:v>
                </c:pt>
                <c:pt idx="200">
                  <c:v>40234</c:v>
                </c:pt>
                <c:pt idx="201">
                  <c:v>40237</c:v>
                </c:pt>
                <c:pt idx="202">
                  <c:v>40242</c:v>
                </c:pt>
                <c:pt idx="203">
                  <c:v>40244</c:v>
                </c:pt>
                <c:pt idx="204">
                  <c:v>40245</c:v>
                </c:pt>
                <c:pt idx="205">
                  <c:v>40248</c:v>
                </c:pt>
                <c:pt idx="206">
                  <c:v>40249</c:v>
                </c:pt>
                <c:pt idx="207">
                  <c:v>40250</c:v>
                </c:pt>
                <c:pt idx="208">
                  <c:v>40251</c:v>
                </c:pt>
                <c:pt idx="209">
                  <c:v>40252</c:v>
                </c:pt>
                <c:pt idx="210">
                  <c:v>40253</c:v>
                </c:pt>
                <c:pt idx="211">
                  <c:v>40256</c:v>
                </c:pt>
                <c:pt idx="212">
                  <c:v>40257</c:v>
                </c:pt>
                <c:pt idx="213">
                  <c:v>40258</c:v>
                </c:pt>
                <c:pt idx="214">
                  <c:v>40259</c:v>
                </c:pt>
                <c:pt idx="215">
                  <c:v>40261</c:v>
                </c:pt>
                <c:pt idx="216">
                  <c:v>40264</c:v>
                </c:pt>
                <c:pt idx="217">
                  <c:v>40265</c:v>
                </c:pt>
                <c:pt idx="218">
                  <c:v>40266</c:v>
                </c:pt>
                <c:pt idx="219">
                  <c:v>40267</c:v>
                </c:pt>
                <c:pt idx="220">
                  <c:v>40268</c:v>
                </c:pt>
                <c:pt idx="221">
                  <c:v>40270</c:v>
                </c:pt>
                <c:pt idx="222">
                  <c:v>40271</c:v>
                </c:pt>
                <c:pt idx="223">
                  <c:v>40272</c:v>
                </c:pt>
                <c:pt idx="224">
                  <c:v>40274</c:v>
                </c:pt>
                <c:pt idx="225">
                  <c:v>40278</c:v>
                </c:pt>
                <c:pt idx="226">
                  <c:v>40279</c:v>
                </c:pt>
                <c:pt idx="227">
                  <c:v>40280</c:v>
                </c:pt>
                <c:pt idx="228">
                  <c:v>40283</c:v>
                </c:pt>
                <c:pt idx="229">
                  <c:v>40285</c:v>
                </c:pt>
                <c:pt idx="230">
                  <c:v>40286</c:v>
                </c:pt>
                <c:pt idx="231">
                  <c:v>40287</c:v>
                </c:pt>
                <c:pt idx="232">
                  <c:v>40289</c:v>
                </c:pt>
                <c:pt idx="233">
                  <c:v>40291</c:v>
                </c:pt>
                <c:pt idx="234">
                  <c:v>40292</c:v>
                </c:pt>
                <c:pt idx="235">
                  <c:v>40293</c:v>
                </c:pt>
                <c:pt idx="236">
                  <c:v>40294</c:v>
                </c:pt>
                <c:pt idx="237">
                  <c:v>40295</c:v>
                </c:pt>
                <c:pt idx="238">
                  <c:v>40297</c:v>
                </c:pt>
                <c:pt idx="239">
                  <c:v>40298</c:v>
                </c:pt>
                <c:pt idx="240">
                  <c:v>40299</c:v>
                </c:pt>
                <c:pt idx="241">
                  <c:v>40300</c:v>
                </c:pt>
                <c:pt idx="242">
                  <c:v>40301</c:v>
                </c:pt>
                <c:pt idx="243">
                  <c:v>40303</c:v>
                </c:pt>
                <c:pt idx="244">
                  <c:v>40306</c:v>
                </c:pt>
                <c:pt idx="245">
                  <c:v>40307</c:v>
                </c:pt>
                <c:pt idx="246">
                  <c:v>40308</c:v>
                </c:pt>
                <c:pt idx="247">
                  <c:v>40312</c:v>
                </c:pt>
                <c:pt idx="248">
                  <c:v>40313</c:v>
                </c:pt>
                <c:pt idx="249">
                  <c:v>40314</c:v>
                </c:pt>
                <c:pt idx="250">
                  <c:v>40315</c:v>
                </c:pt>
                <c:pt idx="251">
                  <c:v>40319</c:v>
                </c:pt>
                <c:pt idx="252">
                  <c:v>40321</c:v>
                </c:pt>
                <c:pt idx="253">
                  <c:v>40322</c:v>
                </c:pt>
                <c:pt idx="254">
                  <c:v>40323</c:v>
                </c:pt>
                <c:pt idx="255">
                  <c:v>40325</c:v>
                </c:pt>
                <c:pt idx="256">
                  <c:v>40326</c:v>
                </c:pt>
                <c:pt idx="257">
                  <c:v>40329</c:v>
                </c:pt>
                <c:pt idx="258">
                  <c:v>40331</c:v>
                </c:pt>
                <c:pt idx="259">
                  <c:v>40332</c:v>
                </c:pt>
                <c:pt idx="260">
                  <c:v>40333</c:v>
                </c:pt>
                <c:pt idx="261">
                  <c:v>40342</c:v>
                </c:pt>
                <c:pt idx="262">
                  <c:v>40343</c:v>
                </c:pt>
                <c:pt idx="263">
                  <c:v>40344</c:v>
                </c:pt>
                <c:pt idx="264">
                  <c:v>40345</c:v>
                </c:pt>
                <c:pt idx="265">
                  <c:v>40347</c:v>
                </c:pt>
                <c:pt idx="266">
                  <c:v>40348</c:v>
                </c:pt>
                <c:pt idx="267">
                  <c:v>40349</c:v>
                </c:pt>
                <c:pt idx="268">
                  <c:v>40350</c:v>
                </c:pt>
                <c:pt idx="269">
                  <c:v>40354</c:v>
                </c:pt>
                <c:pt idx="270">
                  <c:v>40355</c:v>
                </c:pt>
                <c:pt idx="271">
                  <c:v>40357</c:v>
                </c:pt>
                <c:pt idx="272">
                  <c:v>40360</c:v>
                </c:pt>
                <c:pt idx="273">
                  <c:v>40363</c:v>
                </c:pt>
                <c:pt idx="274">
                  <c:v>40367</c:v>
                </c:pt>
                <c:pt idx="275">
                  <c:v>40369</c:v>
                </c:pt>
                <c:pt idx="276">
                  <c:v>40370</c:v>
                </c:pt>
                <c:pt idx="277">
                  <c:v>40374</c:v>
                </c:pt>
                <c:pt idx="278">
                  <c:v>40375</c:v>
                </c:pt>
                <c:pt idx="279">
                  <c:v>40378</c:v>
                </c:pt>
                <c:pt idx="280">
                  <c:v>40384</c:v>
                </c:pt>
                <c:pt idx="281">
                  <c:v>40385</c:v>
                </c:pt>
                <c:pt idx="282">
                  <c:v>40388</c:v>
                </c:pt>
                <c:pt idx="283">
                  <c:v>40392</c:v>
                </c:pt>
                <c:pt idx="284">
                  <c:v>40394</c:v>
                </c:pt>
                <c:pt idx="285">
                  <c:v>40396</c:v>
                </c:pt>
                <c:pt idx="286">
                  <c:v>40398</c:v>
                </c:pt>
                <c:pt idx="287">
                  <c:v>40399</c:v>
                </c:pt>
                <c:pt idx="288">
                  <c:v>40403</c:v>
                </c:pt>
                <c:pt idx="289">
                  <c:v>40405</c:v>
                </c:pt>
                <c:pt idx="290">
                  <c:v>40407</c:v>
                </c:pt>
                <c:pt idx="291">
                  <c:v>40410</c:v>
                </c:pt>
                <c:pt idx="292">
                  <c:v>40414</c:v>
                </c:pt>
                <c:pt idx="293">
                  <c:v>40417</c:v>
                </c:pt>
                <c:pt idx="294">
                  <c:v>40419</c:v>
                </c:pt>
                <c:pt idx="295">
                  <c:v>40421</c:v>
                </c:pt>
                <c:pt idx="296">
                  <c:v>40423</c:v>
                </c:pt>
                <c:pt idx="297">
                  <c:v>40426</c:v>
                </c:pt>
                <c:pt idx="298">
                  <c:v>40428</c:v>
                </c:pt>
                <c:pt idx="299">
                  <c:v>40431</c:v>
                </c:pt>
                <c:pt idx="300">
                  <c:v>40433</c:v>
                </c:pt>
                <c:pt idx="301">
                  <c:v>40436</c:v>
                </c:pt>
                <c:pt idx="302">
                  <c:v>40438</c:v>
                </c:pt>
                <c:pt idx="303">
                  <c:v>40440</c:v>
                </c:pt>
                <c:pt idx="304">
                  <c:v>40441</c:v>
                </c:pt>
                <c:pt idx="305">
                  <c:v>40442</c:v>
                </c:pt>
                <c:pt idx="306">
                  <c:v>40445</c:v>
                </c:pt>
                <c:pt idx="307">
                  <c:v>40448</c:v>
                </c:pt>
                <c:pt idx="308">
                  <c:v>40449</c:v>
                </c:pt>
                <c:pt idx="309">
                  <c:v>40450</c:v>
                </c:pt>
                <c:pt idx="310">
                  <c:v>40454</c:v>
                </c:pt>
                <c:pt idx="311">
                  <c:v>40456</c:v>
                </c:pt>
                <c:pt idx="312">
                  <c:v>40457</c:v>
                </c:pt>
                <c:pt idx="313">
                  <c:v>40458</c:v>
                </c:pt>
                <c:pt idx="314">
                  <c:v>40459</c:v>
                </c:pt>
                <c:pt idx="315">
                  <c:v>40462</c:v>
                </c:pt>
                <c:pt idx="316">
                  <c:v>40464</c:v>
                </c:pt>
                <c:pt idx="317">
                  <c:v>40465</c:v>
                </c:pt>
                <c:pt idx="318">
                  <c:v>40467</c:v>
                </c:pt>
                <c:pt idx="319">
                  <c:v>40468</c:v>
                </c:pt>
                <c:pt idx="320">
                  <c:v>40470</c:v>
                </c:pt>
                <c:pt idx="321">
                  <c:v>40474</c:v>
                </c:pt>
                <c:pt idx="322">
                  <c:v>40475</c:v>
                </c:pt>
                <c:pt idx="323">
                  <c:v>40476</c:v>
                </c:pt>
                <c:pt idx="324">
                  <c:v>40478</c:v>
                </c:pt>
                <c:pt idx="325">
                  <c:v>40482</c:v>
                </c:pt>
                <c:pt idx="326">
                  <c:v>40483</c:v>
                </c:pt>
                <c:pt idx="327">
                  <c:v>40484</c:v>
                </c:pt>
                <c:pt idx="328">
                  <c:v>40485</c:v>
                </c:pt>
                <c:pt idx="329">
                  <c:v>40491</c:v>
                </c:pt>
                <c:pt idx="330">
                  <c:v>40492</c:v>
                </c:pt>
                <c:pt idx="331">
                  <c:v>40493</c:v>
                </c:pt>
                <c:pt idx="332">
                  <c:v>40494</c:v>
                </c:pt>
                <c:pt idx="333">
                  <c:v>40495</c:v>
                </c:pt>
                <c:pt idx="334">
                  <c:v>40496</c:v>
                </c:pt>
                <c:pt idx="335">
                  <c:v>40497</c:v>
                </c:pt>
                <c:pt idx="336">
                  <c:v>40501</c:v>
                </c:pt>
                <c:pt idx="337">
                  <c:v>40503</c:v>
                </c:pt>
                <c:pt idx="338">
                  <c:v>40505</c:v>
                </c:pt>
                <c:pt idx="339">
                  <c:v>40506</c:v>
                </c:pt>
                <c:pt idx="340">
                  <c:v>40507</c:v>
                </c:pt>
                <c:pt idx="341">
                  <c:v>40508</c:v>
                </c:pt>
                <c:pt idx="342">
                  <c:v>40509</c:v>
                </c:pt>
                <c:pt idx="343">
                  <c:v>40510</c:v>
                </c:pt>
                <c:pt idx="344">
                  <c:v>40511</c:v>
                </c:pt>
                <c:pt idx="345">
                  <c:v>40513</c:v>
                </c:pt>
                <c:pt idx="346">
                  <c:v>40514</c:v>
                </c:pt>
                <c:pt idx="347">
                  <c:v>40515</c:v>
                </c:pt>
                <c:pt idx="348">
                  <c:v>40517</c:v>
                </c:pt>
                <c:pt idx="349">
                  <c:v>40518</c:v>
                </c:pt>
                <c:pt idx="350">
                  <c:v>40519</c:v>
                </c:pt>
                <c:pt idx="351">
                  <c:v>40520</c:v>
                </c:pt>
                <c:pt idx="352">
                  <c:v>40521</c:v>
                </c:pt>
                <c:pt idx="353">
                  <c:v>40523</c:v>
                </c:pt>
                <c:pt idx="354">
                  <c:v>40524</c:v>
                </c:pt>
                <c:pt idx="355">
                  <c:v>40525</c:v>
                </c:pt>
                <c:pt idx="356">
                  <c:v>40527</c:v>
                </c:pt>
                <c:pt idx="357">
                  <c:v>40529</c:v>
                </c:pt>
                <c:pt idx="358">
                  <c:v>40530</c:v>
                </c:pt>
                <c:pt idx="359">
                  <c:v>40531</c:v>
                </c:pt>
                <c:pt idx="360">
                  <c:v>40532</c:v>
                </c:pt>
                <c:pt idx="361">
                  <c:v>40533</c:v>
                </c:pt>
                <c:pt idx="362">
                  <c:v>40534</c:v>
                </c:pt>
                <c:pt idx="363">
                  <c:v>40538</c:v>
                </c:pt>
                <c:pt idx="364">
                  <c:v>40540</c:v>
                </c:pt>
                <c:pt idx="365">
                  <c:v>40544</c:v>
                </c:pt>
                <c:pt idx="366">
                  <c:v>40545</c:v>
                </c:pt>
                <c:pt idx="367">
                  <c:v>40551</c:v>
                </c:pt>
                <c:pt idx="368">
                  <c:v>40552</c:v>
                </c:pt>
                <c:pt idx="369">
                  <c:v>40557</c:v>
                </c:pt>
                <c:pt idx="370">
                  <c:v>40558</c:v>
                </c:pt>
                <c:pt idx="371">
                  <c:v>40559</c:v>
                </c:pt>
                <c:pt idx="372">
                  <c:v>40563</c:v>
                </c:pt>
                <c:pt idx="373">
                  <c:v>40565</c:v>
                </c:pt>
                <c:pt idx="374">
                  <c:v>40566</c:v>
                </c:pt>
                <c:pt idx="375">
                  <c:v>40568</c:v>
                </c:pt>
                <c:pt idx="376">
                  <c:v>40569</c:v>
                </c:pt>
                <c:pt idx="377">
                  <c:v>40572</c:v>
                </c:pt>
                <c:pt idx="378">
                  <c:v>40573</c:v>
                </c:pt>
                <c:pt idx="379">
                  <c:v>40578</c:v>
                </c:pt>
                <c:pt idx="380">
                  <c:v>40579</c:v>
                </c:pt>
                <c:pt idx="381">
                  <c:v>40580</c:v>
                </c:pt>
                <c:pt idx="382">
                  <c:v>40582</c:v>
                </c:pt>
                <c:pt idx="383">
                  <c:v>40586</c:v>
                </c:pt>
                <c:pt idx="384">
                  <c:v>40587</c:v>
                </c:pt>
                <c:pt idx="385">
                  <c:v>40590</c:v>
                </c:pt>
                <c:pt idx="386">
                  <c:v>40593</c:v>
                </c:pt>
                <c:pt idx="387">
                  <c:v>40594</c:v>
                </c:pt>
                <c:pt idx="388">
                  <c:v>40596</c:v>
                </c:pt>
                <c:pt idx="389">
                  <c:v>40600</c:v>
                </c:pt>
                <c:pt idx="390">
                  <c:v>40601</c:v>
                </c:pt>
                <c:pt idx="391">
                  <c:v>40603</c:v>
                </c:pt>
                <c:pt idx="392">
                  <c:v>40605</c:v>
                </c:pt>
                <c:pt idx="393">
                  <c:v>40608</c:v>
                </c:pt>
                <c:pt idx="394">
                  <c:v>40609</c:v>
                </c:pt>
                <c:pt idx="395">
                  <c:v>40612</c:v>
                </c:pt>
                <c:pt idx="396">
                  <c:v>40614</c:v>
                </c:pt>
                <c:pt idx="397">
                  <c:v>40615</c:v>
                </c:pt>
                <c:pt idx="398">
                  <c:v>40621</c:v>
                </c:pt>
                <c:pt idx="399">
                  <c:v>40622</c:v>
                </c:pt>
                <c:pt idx="400">
                  <c:v>40628</c:v>
                </c:pt>
                <c:pt idx="401">
                  <c:v>40629</c:v>
                </c:pt>
                <c:pt idx="402">
                  <c:v>40633</c:v>
                </c:pt>
                <c:pt idx="403">
                  <c:v>40634</c:v>
                </c:pt>
                <c:pt idx="404">
                  <c:v>40635</c:v>
                </c:pt>
                <c:pt idx="405">
                  <c:v>40636</c:v>
                </c:pt>
                <c:pt idx="406">
                  <c:v>40637</c:v>
                </c:pt>
                <c:pt idx="407">
                  <c:v>40640</c:v>
                </c:pt>
                <c:pt idx="408">
                  <c:v>40641</c:v>
                </c:pt>
                <c:pt idx="409">
                  <c:v>40642</c:v>
                </c:pt>
                <c:pt idx="410">
                  <c:v>40643</c:v>
                </c:pt>
                <c:pt idx="411">
                  <c:v>40645</c:v>
                </c:pt>
                <c:pt idx="412">
                  <c:v>40646</c:v>
                </c:pt>
                <c:pt idx="413">
                  <c:v>40648</c:v>
                </c:pt>
                <c:pt idx="414">
                  <c:v>40649</c:v>
                </c:pt>
                <c:pt idx="415">
                  <c:v>40650</c:v>
                </c:pt>
                <c:pt idx="416">
                  <c:v>40652</c:v>
                </c:pt>
                <c:pt idx="417">
                  <c:v>40654</c:v>
                </c:pt>
                <c:pt idx="418">
                  <c:v>40655</c:v>
                </c:pt>
                <c:pt idx="419">
                  <c:v>40656</c:v>
                </c:pt>
                <c:pt idx="420">
                  <c:v>40657</c:v>
                </c:pt>
                <c:pt idx="421">
                  <c:v>40661</c:v>
                </c:pt>
                <c:pt idx="422">
                  <c:v>40662</c:v>
                </c:pt>
                <c:pt idx="423">
                  <c:v>40663</c:v>
                </c:pt>
                <c:pt idx="424">
                  <c:v>40670</c:v>
                </c:pt>
                <c:pt idx="425">
                  <c:v>40671</c:v>
                </c:pt>
                <c:pt idx="426">
                  <c:v>40672</c:v>
                </c:pt>
                <c:pt idx="427">
                  <c:v>40673</c:v>
                </c:pt>
                <c:pt idx="428">
                  <c:v>40674</c:v>
                </c:pt>
                <c:pt idx="429">
                  <c:v>40675</c:v>
                </c:pt>
                <c:pt idx="430">
                  <c:v>40678</c:v>
                </c:pt>
                <c:pt idx="431">
                  <c:v>40680</c:v>
                </c:pt>
                <c:pt idx="432">
                  <c:v>40681</c:v>
                </c:pt>
                <c:pt idx="433">
                  <c:v>40682</c:v>
                </c:pt>
                <c:pt idx="434">
                  <c:v>40683</c:v>
                </c:pt>
                <c:pt idx="435">
                  <c:v>40685</c:v>
                </c:pt>
                <c:pt idx="436">
                  <c:v>40690</c:v>
                </c:pt>
                <c:pt idx="437">
                  <c:v>40691</c:v>
                </c:pt>
                <c:pt idx="438">
                  <c:v>40692</c:v>
                </c:pt>
                <c:pt idx="439">
                  <c:v>40694</c:v>
                </c:pt>
                <c:pt idx="440">
                  <c:v>40696</c:v>
                </c:pt>
                <c:pt idx="441">
                  <c:v>40699</c:v>
                </c:pt>
                <c:pt idx="442">
                  <c:v>40700</c:v>
                </c:pt>
                <c:pt idx="443">
                  <c:v>40703</c:v>
                </c:pt>
                <c:pt idx="444">
                  <c:v>40707</c:v>
                </c:pt>
                <c:pt idx="445">
                  <c:v>40710</c:v>
                </c:pt>
                <c:pt idx="446">
                  <c:v>40713</c:v>
                </c:pt>
                <c:pt idx="447">
                  <c:v>40715</c:v>
                </c:pt>
                <c:pt idx="448">
                  <c:v>40716</c:v>
                </c:pt>
                <c:pt idx="449">
                  <c:v>40717</c:v>
                </c:pt>
                <c:pt idx="450">
                  <c:v>40719</c:v>
                </c:pt>
                <c:pt idx="451">
                  <c:v>40720</c:v>
                </c:pt>
                <c:pt idx="452">
                  <c:v>40722</c:v>
                </c:pt>
                <c:pt idx="453">
                  <c:v>40724</c:v>
                </c:pt>
                <c:pt idx="454">
                  <c:v>40725</c:v>
                </c:pt>
                <c:pt idx="455">
                  <c:v>40726</c:v>
                </c:pt>
                <c:pt idx="456">
                  <c:v>40734</c:v>
                </c:pt>
                <c:pt idx="457">
                  <c:v>40741</c:v>
                </c:pt>
                <c:pt idx="458">
                  <c:v>40742</c:v>
                </c:pt>
                <c:pt idx="459">
                  <c:v>40743</c:v>
                </c:pt>
                <c:pt idx="460">
                  <c:v>40747</c:v>
                </c:pt>
                <c:pt idx="461">
                  <c:v>40748</c:v>
                </c:pt>
                <c:pt idx="462">
                  <c:v>40759</c:v>
                </c:pt>
                <c:pt idx="463">
                  <c:v>40761</c:v>
                </c:pt>
                <c:pt idx="464">
                  <c:v>40763</c:v>
                </c:pt>
                <c:pt idx="465">
                  <c:v>40764</c:v>
                </c:pt>
                <c:pt idx="466">
                  <c:v>40769</c:v>
                </c:pt>
                <c:pt idx="467">
                  <c:v>40770</c:v>
                </c:pt>
                <c:pt idx="468">
                  <c:v>40772</c:v>
                </c:pt>
                <c:pt idx="469">
                  <c:v>40776</c:v>
                </c:pt>
                <c:pt idx="470">
                  <c:v>40777</c:v>
                </c:pt>
                <c:pt idx="471">
                  <c:v>40778</c:v>
                </c:pt>
                <c:pt idx="472">
                  <c:v>40780</c:v>
                </c:pt>
                <c:pt idx="473">
                  <c:v>40782</c:v>
                </c:pt>
                <c:pt idx="474">
                  <c:v>40783</c:v>
                </c:pt>
                <c:pt idx="475">
                  <c:v>40784</c:v>
                </c:pt>
                <c:pt idx="476">
                  <c:v>40785</c:v>
                </c:pt>
                <c:pt idx="477">
                  <c:v>40788</c:v>
                </c:pt>
                <c:pt idx="478">
                  <c:v>40790</c:v>
                </c:pt>
                <c:pt idx="479">
                  <c:v>40791</c:v>
                </c:pt>
                <c:pt idx="480">
                  <c:v>40794</c:v>
                </c:pt>
                <c:pt idx="481">
                  <c:v>40797</c:v>
                </c:pt>
                <c:pt idx="482">
                  <c:v>40802</c:v>
                </c:pt>
                <c:pt idx="483">
                  <c:v>40805</c:v>
                </c:pt>
                <c:pt idx="484">
                  <c:v>40809</c:v>
                </c:pt>
                <c:pt idx="485">
                  <c:v>40811</c:v>
                </c:pt>
                <c:pt idx="486">
                  <c:v>40812</c:v>
                </c:pt>
                <c:pt idx="487">
                  <c:v>40817</c:v>
                </c:pt>
                <c:pt idx="488">
                  <c:v>40818</c:v>
                </c:pt>
                <c:pt idx="489">
                  <c:v>40819</c:v>
                </c:pt>
                <c:pt idx="490">
                  <c:v>40821</c:v>
                </c:pt>
                <c:pt idx="491">
                  <c:v>40825</c:v>
                </c:pt>
                <c:pt idx="492">
                  <c:v>40826</c:v>
                </c:pt>
                <c:pt idx="493">
                  <c:v>40827</c:v>
                </c:pt>
                <c:pt idx="494">
                  <c:v>40828</c:v>
                </c:pt>
                <c:pt idx="495">
                  <c:v>40829</c:v>
                </c:pt>
                <c:pt idx="496">
                  <c:v>40830</c:v>
                </c:pt>
                <c:pt idx="497">
                  <c:v>40833</c:v>
                </c:pt>
                <c:pt idx="498">
                  <c:v>40834</c:v>
                </c:pt>
                <c:pt idx="499">
                  <c:v>40835</c:v>
                </c:pt>
                <c:pt idx="500">
                  <c:v>40837</c:v>
                </c:pt>
                <c:pt idx="501">
                  <c:v>40839</c:v>
                </c:pt>
                <c:pt idx="502">
                  <c:v>40840</c:v>
                </c:pt>
                <c:pt idx="503">
                  <c:v>40844</c:v>
                </c:pt>
                <c:pt idx="504">
                  <c:v>40846</c:v>
                </c:pt>
                <c:pt idx="505">
                  <c:v>40847</c:v>
                </c:pt>
                <c:pt idx="506">
                  <c:v>40848</c:v>
                </c:pt>
                <c:pt idx="507">
                  <c:v>40852</c:v>
                </c:pt>
                <c:pt idx="508">
                  <c:v>40853</c:v>
                </c:pt>
                <c:pt idx="509">
                  <c:v>40854</c:v>
                </c:pt>
                <c:pt idx="510">
                  <c:v>40855</c:v>
                </c:pt>
                <c:pt idx="511">
                  <c:v>40859</c:v>
                </c:pt>
                <c:pt idx="512">
                  <c:v>40860</c:v>
                </c:pt>
                <c:pt idx="513">
                  <c:v>40863</c:v>
                </c:pt>
                <c:pt idx="514">
                  <c:v>40864</c:v>
                </c:pt>
                <c:pt idx="515">
                  <c:v>40866</c:v>
                </c:pt>
                <c:pt idx="516">
                  <c:v>40867</c:v>
                </c:pt>
                <c:pt idx="517">
                  <c:v>40871</c:v>
                </c:pt>
                <c:pt idx="518">
                  <c:v>40872</c:v>
                </c:pt>
                <c:pt idx="519">
                  <c:v>40874</c:v>
                </c:pt>
                <c:pt idx="520">
                  <c:v>40875</c:v>
                </c:pt>
                <c:pt idx="521">
                  <c:v>40879</c:v>
                </c:pt>
                <c:pt idx="522">
                  <c:v>40881</c:v>
                </c:pt>
                <c:pt idx="523">
                  <c:v>40882</c:v>
                </c:pt>
                <c:pt idx="524">
                  <c:v>40883</c:v>
                </c:pt>
                <c:pt idx="525">
                  <c:v>40884</c:v>
                </c:pt>
                <c:pt idx="526">
                  <c:v>40888</c:v>
                </c:pt>
                <c:pt idx="527">
                  <c:v>40889</c:v>
                </c:pt>
                <c:pt idx="528">
                  <c:v>40892</c:v>
                </c:pt>
                <c:pt idx="529">
                  <c:v>40893</c:v>
                </c:pt>
                <c:pt idx="530">
                  <c:v>40895</c:v>
                </c:pt>
                <c:pt idx="531">
                  <c:v>40898</c:v>
                </c:pt>
                <c:pt idx="532">
                  <c:v>40899</c:v>
                </c:pt>
                <c:pt idx="533">
                  <c:v>40901</c:v>
                </c:pt>
                <c:pt idx="534">
                  <c:v>40902</c:v>
                </c:pt>
                <c:pt idx="535">
                  <c:v>40905</c:v>
                </c:pt>
                <c:pt idx="536">
                  <c:v>40908</c:v>
                </c:pt>
                <c:pt idx="537">
                  <c:v>40909</c:v>
                </c:pt>
                <c:pt idx="538">
                  <c:v>40910</c:v>
                </c:pt>
                <c:pt idx="539">
                  <c:v>40912</c:v>
                </c:pt>
                <c:pt idx="540">
                  <c:v>40915</c:v>
                </c:pt>
                <c:pt idx="541">
                  <c:v>40916</c:v>
                </c:pt>
                <c:pt idx="542">
                  <c:v>40917</c:v>
                </c:pt>
                <c:pt idx="543">
                  <c:v>40919</c:v>
                </c:pt>
                <c:pt idx="544">
                  <c:v>40920</c:v>
                </c:pt>
                <c:pt idx="545">
                  <c:v>40923</c:v>
                </c:pt>
                <c:pt idx="546">
                  <c:v>40924</c:v>
                </c:pt>
                <c:pt idx="547">
                  <c:v>40928</c:v>
                </c:pt>
                <c:pt idx="548">
                  <c:v>40930</c:v>
                </c:pt>
                <c:pt idx="549">
                  <c:v>40934</c:v>
                </c:pt>
                <c:pt idx="550">
                  <c:v>40936</c:v>
                </c:pt>
                <c:pt idx="551">
                  <c:v>40937</c:v>
                </c:pt>
                <c:pt idx="552">
                  <c:v>40944</c:v>
                </c:pt>
                <c:pt idx="553">
                  <c:v>40949</c:v>
                </c:pt>
                <c:pt idx="554">
                  <c:v>40951</c:v>
                </c:pt>
                <c:pt idx="555">
                  <c:v>40954</c:v>
                </c:pt>
                <c:pt idx="556">
                  <c:v>40955</c:v>
                </c:pt>
                <c:pt idx="557">
                  <c:v>40957</c:v>
                </c:pt>
                <c:pt idx="558">
                  <c:v>40958</c:v>
                </c:pt>
                <c:pt idx="559">
                  <c:v>40964</c:v>
                </c:pt>
                <c:pt idx="560">
                  <c:v>40965</c:v>
                </c:pt>
                <c:pt idx="561">
                  <c:v>40969</c:v>
                </c:pt>
                <c:pt idx="562">
                  <c:v>40971</c:v>
                </c:pt>
                <c:pt idx="563">
                  <c:v>40972</c:v>
                </c:pt>
                <c:pt idx="564">
                  <c:v>40975</c:v>
                </c:pt>
                <c:pt idx="565">
                  <c:v>40976</c:v>
                </c:pt>
                <c:pt idx="566">
                  <c:v>40977</c:v>
                </c:pt>
                <c:pt idx="567">
                  <c:v>40978</c:v>
                </c:pt>
                <c:pt idx="568">
                  <c:v>40979</c:v>
                </c:pt>
                <c:pt idx="569">
                  <c:v>40982</c:v>
                </c:pt>
                <c:pt idx="570">
                  <c:v>40983</c:v>
                </c:pt>
                <c:pt idx="571">
                  <c:v>40985</c:v>
                </c:pt>
                <c:pt idx="572">
                  <c:v>40986</c:v>
                </c:pt>
                <c:pt idx="573">
                  <c:v>40990</c:v>
                </c:pt>
                <c:pt idx="574">
                  <c:v>40991</c:v>
                </c:pt>
                <c:pt idx="575">
                  <c:v>40992</c:v>
                </c:pt>
                <c:pt idx="576">
                  <c:v>40993</c:v>
                </c:pt>
                <c:pt idx="577">
                  <c:v>40997</c:v>
                </c:pt>
                <c:pt idx="578">
                  <c:v>40999</c:v>
                </c:pt>
                <c:pt idx="579">
                  <c:v>41000</c:v>
                </c:pt>
                <c:pt idx="580">
                  <c:v>41002</c:v>
                </c:pt>
                <c:pt idx="581">
                  <c:v>41004</c:v>
                </c:pt>
                <c:pt idx="582">
                  <c:v>41006</c:v>
                </c:pt>
                <c:pt idx="583">
                  <c:v>41007</c:v>
                </c:pt>
                <c:pt idx="584">
                  <c:v>41009</c:v>
                </c:pt>
                <c:pt idx="585">
                  <c:v>41013</c:v>
                </c:pt>
                <c:pt idx="586">
                  <c:v>41014</c:v>
                </c:pt>
                <c:pt idx="587">
                  <c:v>41020</c:v>
                </c:pt>
                <c:pt idx="588">
                  <c:v>41021</c:v>
                </c:pt>
                <c:pt idx="589">
                  <c:v>41022</c:v>
                </c:pt>
                <c:pt idx="590">
                  <c:v>41023</c:v>
                </c:pt>
                <c:pt idx="591">
                  <c:v>41026</c:v>
                </c:pt>
                <c:pt idx="592">
                  <c:v>41028</c:v>
                </c:pt>
                <c:pt idx="593">
                  <c:v>41029</c:v>
                </c:pt>
                <c:pt idx="594">
                  <c:v>41033</c:v>
                </c:pt>
                <c:pt idx="595">
                  <c:v>41035</c:v>
                </c:pt>
                <c:pt idx="596">
                  <c:v>41039</c:v>
                </c:pt>
                <c:pt idx="597">
                  <c:v>41040</c:v>
                </c:pt>
                <c:pt idx="598">
                  <c:v>41041</c:v>
                </c:pt>
                <c:pt idx="599">
                  <c:v>41042</c:v>
                </c:pt>
                <c:pt idx="600">
                  <c:v>41044</c:v>
                </c:pt>
                <c:pt idx="601">
                  <c:v>41049</c:v>
                </c:pt>
                <c:pt idx="602">
                  <c:v>41050</c:v>
                </c:pt>
                <c:pt idx="603">
                  <c:v>41057</c:v>
                </c:pt>
                <c:pt idx="604">
                  <c:v>41059</c:v>
                </c:pt>
                <c:pt idx="605">
                  <c:v>41061</c:v>
                </c:pt>
                <c:pt idx="606">
                  <c:v>41063</c:v>
                </c:pt>
                <c:pt idx="607">
                  <c:v>41068</c:v>
                </c:pt>
                <c:pt idx="608">
                  <c:v>41074</c:v>
                </c:pt>
                <c:pt idx="609">
                  <c:v>41075</c:v>
                </c:pt>
                <c:pt idx="610">
                  <c:v>41076</c:v>
                </c:pt>
                <c:pt idx="611">
                  <c:v>41079</c:v>
                </c:pt>
                <c:pt idx="612">
                  <c:v>41082</c:v>
                </c:pt>
                <c:pt idx="613">
                  <c:v>41084</c:v>
                </c:pt>
                <c:pt idx="614">
                  <c:v>41089</c:v>
                </c:pt>
                <c:pt idx="615">
                  <c:v>41090</c:v>
                </c:pt>
                <c:pt idx="616">
                  <c:v>41091</c:v>
                </c:pt>
                <c:pt idx="617">
                  <c:v>41092</c:v>
                </c:pt>
                <c:pt idx="618">
                  <c:v>41098</c:v>
                </c:pt>
                <c:pt idx="619">
                  <c:v>41101</c:v>
                </c:pt>
                <c:pt idx="620">
                  <c:v>41103</c:v>
                </c:pt>
                <c:pt idx="621">
                  <c:v>41105</c:v>
                </c:pt>
                <c:pt idx="622">
                  <c:v>41106</c:v>
                </c:pt>
                <c:pt idx="623">
                  <c:v>41112</c:v>
                </c:pt>
                <c:pt idx="624">
                  <c:v>41113</c:v>
                </c:pt>
                <c:pt idx="625">
                  <c:v>41116</c:v>
                </c:pt>
                <c:pt idx="626">
                  <c:v>41118</c:v>
                </c:pt>
                <c:pt idx="627">
                  <c:v>41119</c:v>
                </c:pt>
                <c:pt idx="628">
                  <c:v>41123</c:v>
                </c:pt>
                <c:pt idx="629">
                  <c:v>41124</c:v>
                </c:pt>
                <c:pt idx="630">
                  <c:v>41126</c:v>
                </c:pt>
                <c:pt idx="631">
                  <c:v>41127</c:v>
                </c:pt>
                <c:pt idx="632">
                  <c:v>41128</c:v>
                </c:pt>
                <c:pt idx="633">
                  <c:v>41129</c:v>
                </c:pt>
                <c:pt idx="634">
                  <c:v>41130</c:v>
                </c:pt>
                <c:pt idx="635">
                  <c:v>41131</c:v>
                </c:pt>
                <c:pt idx="636">
                  <c:v>41132</c:v>
                </c:pt>
                <c:pt idx="637">
                  <c:v>41133</c:v>
                </c:pt>
                <c:pt idx="638">
                  <c:v>41134</c:v>
                </c:pt>
                <c:pt idx="639">
                  <c:v>41135</c:v>
                </c:pt>
                <c:pt idx="640">
                  <c:v>41137</c:v>
                </c:pt>
                <c:pt idx="641">
                  <c:v>41140</c:v>
                </c:pt>
                <c:pt idx="642">
                  <c:v>41141</c:v>
                </c:pt>
                <c:pt idx="643">
                  <c:v>41142</c:v>
                </c:pt>
                <c:pt idx="644">
                  <c:v>41144</c:v>
                </c:pt>
                <c:pt idx="645">
                  <c:v>41145</c:v>
                </c:pt>
                <c:pt idx="646">
                  <c:v>41147</c:v>
                </c:pt>
                <c:pt idx="647">
                  <c:v>41148</c:v>
                </c:pt>
                <c:pt idx="648">
                  <c:v>41150</c:v>
                </c:pt>
                <c:pt idx="649">
                  <c:v>41151</c:v>
                </c:pt>
                <c:pt idx="650">
                  <c:v>41152</c:v>
                </c:pt>
                <c:pt idx="651">
                  <c:v>41154</c:v>
                </c:pt>
                <c:pt idx="652">
                  <c:v>41157</c:v>
                </c:pt>
                <c:pt idx="653">
                  <c:v>41158</c:v>
                </c:pt>
                <c:pt idx="654">
                  <c:v>41161</c:v>
                </c:pt>
                <c:pt idx="655">
                  <c:v>41162</c:v>
                </c:pt>
                <c:pt idx="656">
                  <c:v>41164</c:v>
                </c:pt>
                <c:pt idx="657">
                  <c:v>41165</c:v>
                </c:pt>
                <c:pt idx="658">
                  <c:v>41166</c:v>
                </c:pt>
                <c:pt idx="659">
                  <c:v>41168</c:v>
                </c:pt>
                <c:pt idx="660">
                  <c:v>41169</c:v>
                </c:pt>
                <c:pt idx="661">
                  <c:v>41170</c:v>
                </c:pt>
                <c:pt idx="662">
                  <c:v>41171</c:v>
                </c:pt>
                <c:pt idx="663">
                  <c:v>41173</c:v>
                </c:pt>
                <c:pt idx="664">
                  <c:v>41175</c:v>
                </c:pt>
                <c:pt idx="665">
                  <c:v>41177</c:v>
                </c:pt>
                <c:pt idx="666">
                  <c:v>41178</c:v>
                </c:pt>
                <c:pt idx="667">
                  <c:v>41179</c:v>
                </c:pt>
                <c:pt idx="668">
                  <c:v>41187</c:v>
                </c:pt>
                <c:pt idx="669">
                  <c:v>41190</c:v>
                </c:pt>
                <c:pt idx="670">
                  <c:v>41191</c:v>
                </c:pt>
                <c:pt idx="671">
                  <c:v>41193</c:v>
                </c:pt>
                <c:pt idx="672">
                  <c:v>41194</c:v>
                </c:pt>
                <c:pt idx="673">
                  <c:v>41195</c:v>
                </c:pt>
                <c:pt idx="674">
                  <c:v>41196</c:v>
                </c:pt>
                <c:pt idx="675">
                  <c:v>41199</c:v>
                </c:pt>
                <c:pt idx="676">
                  <c:v>41200</c:v>
                </c:pt>
                <c:pt idx="677">
                  <c:v>41202</c:v>
                </c:pt>
                <c:pt idx="678">
                  <c:v>41203</c:v>
                </c:pt>
                <c:pt idx="679">
                  <c:v>41204</c:v>
                </c:pt>
                <c:pt idx="680">
                  <c:v>41205</c:v>
                </c:pt>
                <c:pt idx="681">
                  <c:v>41206</c:v>
                </c:pt>
                <c:pt idx="682">
                  <c:v>41207</c:v>
                </c:pt>
                <c:pt idx="683">
                  <c:v>41208</c:v>
                </c:pt>
                <c:pt idx="684">
                  <c:v>41209</c:v>
                </c:pt>
                <c:pt idx="685">
                  <c:v>41212</c:v>
                </c:pt>
                <c:pt idx="686">
                  <c:v>41213</c:v>
                </c:pt>
                <c:pt idx="687">
                  <c:v>41214</c:v>
                </c:pt>
                <c:pt idx="688">
                  <c:v>41215</c:v>
                </c:pt>
                <c:pt idx="689">
                  <c:v>41216</c:v>
                </c:pt>
                <c:pt idx="690">
                  <c:v>41217</c:v>
                </c:pt>
                <c:pt idx="691">
                  <c:v>41221</c:v>
                </c:pt>
                <c:pt idx="692">
                  <c:v>41222</c:v>
                </c:pt>
                <c:pt idx="693">
                  <c:v>41223</c:v>
                </c:pt>
                <c:pt idx="694">
                  <c:v>41224</c:v>
                </c:pt>
                <c:pt idx="695">
                  <c:v>41228</c:v>
                </c:pt>
                <c:pt idx="696">
                  <c:v>41230</c:v>
                </c:pt>
                <c:pt idx="697">
                  <c:v>41231</c:v>
                </c:pt>
                <c:pt idx="698">
                  <c:v>41233</c:v>
                </c:pt>
                <c:pt idx="699">
                  <c:v>41235</c:v>
                </c:pt>
                <c:pt idx="700">
                  <c:v>41236</c:v>
                </c:pt>
                <c:pt idx="701">
                  <c:v>41237</c:v>
                </c:pt>
                <c:pt idx="702">
                  <c:v>41238</c:v>
                </c:pt>
                <c:pt idx="703">
                  <c:v>41240</c:v>
                </c:pt>
                <c:pt idx="704">
                  <c:v>41241</c:v>
                </c:pt>
                <c:pt idx="705">
                  <c:v>41244</c:v>
                </c:pt>
                <c:pt idx="706">
                  <c:v>41245</c:v>
                </c:pt>
                <c:pt idx="707">
                  <c:v>41246</c:v>
                </c:pt>
                <c:pt idx="708">
                  <c:v>41247</c:v>
                </c:pt>
                <c:pt idx="709">
                  <c:v>41248</c:v>
                </c:pt>
                <c:pt idx="710">
                  <c:v>41249</c:v>
                </c:pt>
                <c:pt idx="711">
                  <c:v>41250</c:v>
                </c:pt>
                <c:pt idx="712">
                  <c:v>41251</c:v>
                </c:pt>
                <c:pt idx="713">
                  <c:v>41252</c:v>
                </c:pt>
                <c:pt idx="714">
                  <c:v>41253</c:v>
                </c:pt>
                <c:pt idx="715">
                  <c:v>41254</c:v>
                </c:pt>
                <c:pt idx="716">
                  <c:v>41255</c:v>
                </c:pt>
                <c:pt idx="717">
                  <c:v>41256</c:v>
                </c:pt>
                <c:pt idx="718">
                  <c:v>41257</c:v>
                </c:pt>
                <c:pt idx="719">
                  <c:v>41260</c:v>
                </c:pt>
                <c:pt idx="720">
                  <c:v>41262</c:v>
                </c:pt>
                <c:pt idx="721">
                  <c:v>41264</c:v>
                </c:pt>
                <c:pt idx="722">
                  <c:v>41272</c:v>
                </c:pt>
                <c:pt idx="723">
                  <c:v>41273</c:v>
                </c:pt>
                <c:pt idx="724">
                  <c:v>41275</c:v>
                </c:pt>
                <c:pt idx="725">
                  <c:v>41276</c:v>
                </c:pt>
                <c:pt idx="726">
                  <c:v>41279</c:v>
                </c:pt>
                <c:pt idx="727">
                  <c:v>41280</c:v>
                </c:pt>
                <c:pt idx="728">
                  <c:v>41284</c:v>
                </c:pt>
                <c:pt idx="729">
                  <c:v>41285</c:v>
                </c:pt>
                <c:pt idx="730">
                  <c:v>41286</c:v>
                </c:pt>
                <c:pt idx="731">
                  <c:v>41287</c:v>
                </c:pt>
                <c:pt idx="732">
                  <c:v>41289</c:v>
                </c:pt>
                <c:pt idx="733">
                  <c:v>41290</c:v>
                </c:pt>
                <c:pt idx="734">
                  <c:v>41292</c:v>
                </c:pt>
                <c:pt idx="735">
                  <c:v>41293</c:v>
                </c:pt>
                <c:pt idx="736">
                  <c:v>41294</c:v>
                </c:pt>
                <c:pt idx="737">
                  <c:v>41295</c:v>
                </c:pt>
                <c:pt idx="738">
                  <c:v>41296</c:v>
                </c:pt>
                <c:pt idx="739">
                  <c:v>41300</c:v>
                </c:pt>
                <c:pt idx="740">
                  <c:v>41301</c:v>
                </c:pt>
                <c:pt idx="741">
                  <c:v>41302</c:v>
                </c:pt>
                <c:pt idx="742">
                  <c:v>41303</c:v>
                </c:pt>
                <c:pt idx="743">
                  <c:v>41304</c:v>
                </c:pt>
                <c:pt idx="744">
                  <c:v>41307</c:v>
                </c:pt>
                <c:pt idx="745">
                  <c:v>41308</c:v>
                </c:pt>
                <c:pt idx="746">
                  <c:v>41309</c:v>
                </c:pt>
                <c:pt idx="747">
                  <c:v>41312</c:v>
                </c:pt>
                <c:pt idx="748">
                  <c:v>41313</c:v>
                </c:pt>
                <c:pt idx="749">
                  <c:v>41314</c:v>
                </c:pt>
                <c:pt idx="750">
                  <c:v>41315</c:v>
                </c:pt>
                <c:pt idx="751">
                  <c:v>41316</c:v>
                </c:pt>
                <c:pt idx="752">
                  <c:v>41318</c:v>
                </c:pt>
                <c:pt idx="753">
                  <c:v>41320</c:v>
                </c:pt>
                <c:pt idx="754">
                  <c:v>41321</c:v>
                </c:pt>
                <c:pt idx="755">
                  <c:v>41322</c:v>
                </c:pt>
                <c:pt idx="756">
                  <c:v>41325</c:v>
                </c:pt>
                <c:pt idx="757">
                  <c:v>41327</c:v>
                </c:pt>
                <c:pt idx="758">
                  <c:v>41329</c:v>
                </c:pt>
                <c:pt idx="759">
                  <c:v>41332</c:v>
                </c:pt>
                <c:pt idx="760">
                  <c:v>41335</c:v>
                </c:pt>
                <c:pt idx="761">
                  <c:v>41336</c:v>
                </c:pt>
                <c:pt idx="762">
                  <c:v>41342</c:v>
                </c:pt>
                <c:pt idx="763">
                  <c:v>41343</c:v>
                </c:pt>
                <c:pt idx="764">
                  <c:v>41344</c:v>
                </c:pt>
                <c:pt idx="765">
                  <c:v>41346</c:v>
                </c:pt>
                <c:pt idx="766">
                  <c:v>41349</c:v>
                </c:pt>
                <c:pt idx="767">
                  <c:v>41351</c:v>
                </c:pt>
                <c:pt idx="768">
                  <c:v>41352</c:v>
                </c:pt>
                <c:pt idx="769">
                  <c:v>41353</c:v>
                </c:pt>
                <c:pt idx="770">
                  <c:v>41356</c:v>
                </c:pt>
                <c:pt idx="771">
                  <c:v>41357</c:v>
                </c:pt>
                <c:pt idx="772">
                  <c:v>41362</c:v>
                </c:pt>
                <c:pt idx="773">
                  <c:v>41363</c:v>
                </c:pt>
                <c:pt idx="774">
                  <c:v>41366</c:v>
                </c:pt>
                <c:pt idx="775">
                  <c:v>41370</c:v>
                </c:pt>
                <c:pt idx="776">
                  <c:v>41371</c:v>
                </c:pt>
                <c:pt idx="777">
                  <c:v>41374</c:v>
                </c:pt>
                <c:pt idx="778">
                  <c:v>41375</c:v>
                </c:pt>
                <c:pt idx="779">
                  <c:v>41376</c:v>
                </c:pt>
                <c:pt idx="780">
                  <c:v>41377</c:v>
                </c:pt>
                <c:pt idx="781">
                  <c:v>41378</c:v>
                </c:pt>
                <c:pt idx="782">
                  <c:v>41381</c:v>
                </c:pt>
                <c:pt idx="783">
                  <c:v>41383</c:v>
                </c:pt>
                <c:pt idx="784">
                  <c:v>41384</c:v>
                </c:pt>
                <c:pt idx="785">
                  <c:v>41385</c:v>
                </c:pt>
                <c:pt idx="786">
                  <c:v>41389</c:v>
                </c:pt>
                <c:pt idx="787">
                  <c:v>41391</c:v>
                </c:pt>
                <c:pt idx="788">
                  <c:v>41392</c:v>
                </c:pt>
                <c:pt idx="789">
                  <c:v>41393</c:v>
                </c:pt>
                <c:pt idx="790">
                  <c:v>41394</c:v>
                </c:pt>
                <c:pt idx="791">
                  <c:v>41396</c:v>
                </c:pt>
                <c:pt idx="792">
                  <c:v>41397</c:v>
                </c:pt>
                <c:pt idx="793">
                  <c:v>41398</c:v>
                </c:pt>
                <c:pt idx="794">
                  <c:v>41399</c:v>
                </c:pt>
                <c:pt idx="795">
                  <c:v>41400</c:v>
                </c:pt>
                <c:pt idx="796">
                  <c:v>41404</c:v>
                </c:pt>
                <c:pt idx="797">
                  <c:v>41406</c:v>
                </c:pt>
                <c:pt idx="798">
                  <c:v>41407</c:v>
                </c:pt>
                <c:pt idx="799">
                  <c:v>41413</c:v>
                </c:pt>
                <c:pt idx="800">
                  <c:v>41419</c:v>
                </c:pt>
                <c:pt idx="801">
                  <c:v>41421</c:v>
                </c:pt>
                <c:pt idx="802">
                  <c:v>41422</c:v>
                </c:pt>
                <c:pt idx="803">
                  <c:v>41423</c:v>
                </c:pt>
                <c:pt idx="804">
                  <c:v>41424</c:v>
                </c:pt>
                <c:pt idx="805">
                  <c:v>41425</c:v>
                </c:pt>
                <c:pt idx="806">
                  <c:v>41428</c:v>
                </c:pt>
                <c:pt idx="807">
                  <c:v>41429</c:v>
                </c:pt>
                <c:pt idx="808">
                  <c:v>41430</c:v>
                </c:pt>
                <c:pt idx="809">
                  <c:v>41431</c:v>
                </c:pt>
                <c:pt idx="810">
                  <c:v>41434</c:v>
                </c:pt>
                <c:pt idx="811">
                  <c:v>41435</c:v>
                </c:pt>
                <c:pt idx="812">
                  <c:v>41436</c:v>
                </c:pt>
                <c:pt idx="813">
                  <c:v>41439</c:v>
                </c:pt>
                <c:pt idx="814">
                  <c:v>41441</c:v>
                </c:pt>
                <c:pt idx="815">
                  <c:v>41442</c:v>
                </c:pt>
                <c:pt idx="816">
                  <c:v>41446</c:v>
                </c:pt>
                <c:pt idx="817">
                  <c:v>41448</c:v>
                </c:pt>
                <c:pt idx="818">
                  <c:v>41449</c:v>
                </c:pt>
                <c:pt idx="819">
                  <c:v>41451</c:v>
                </c:pt>
                <c:pt idx="820">
                  <c:v>41453</c:v>
                </c:pt>
                <c:pt idx="821">
                  <c:v>41454</c:v>
                </c:pt>
                <c:pt idx="822">
                  <c:v>41455</c:v>
                </c:pt>
                <c:pt idx="823">
                  <c:v>41456</c:v>
                </c:pt>
                <c:pt idx="824">
                  <c:v>41462</c:v>
                </c:pt>
                <c:pt idx="825">
                  <c:v>41463</c:v>
                </c:pt>
                <c:pt idx="826">
                  <c:v>41469</c:v>
                </c:pt>
                <c:pt idx="827">
                  <c:v>41475</c:v>
                </c:pt>
                <c:pt idx="828">
                  <c:v>41476</c:v>
                </c:pt>
                <c:pt idx="829">
                  <c:v>41480</c:v>
                </c:pt>
                <c:pt idx="830">
                  <c:v>41483</c:v>
                </c:pt>
                <c:pt idx="831">
                  <c:v>41485</c:v>
                </c:pt>
                <c:pt idx="832">
                  <c:v>41487</c:v>
                </c:pt>
                <c:pt idx="833">
                  <c:v>41490</c:v>
                </c:pt>
                <c:pt idx="834">
                  <c:v>41498</c:v>
                </c:pt>
                <c:pt idx="835">
                  <c:v>41499</c:v>
                </c:pt>
                <c:pt idx="836">
                  <c:v>41500</c:v>
                </c:pt>
                <c:pt idx="837">
                  <c:v>41501</c:v>
                </c:pt>
                <c:pt idx="838">
                  <c:v>41504</c:v>
                </c:pt>
                <c:pt idx="839">
                  <c:v>41505</c:v>
                </c:pt>
                <c:pt idx="840">
                  <c:v>41507</c:v>
                </c:pt>
                <c:pt idx="841">
                  <c:v>41508</c:v>
                </c:pt>
                <c:pt idx="842">
                  <c:v>41509</c:v>
                </c:pt>
                <c:pt idx="843">
                  <c:v>41510</c:v>
                </c:pt>
                <c:pt idx="844">
                  <c:v>41512</c:v>
                </c:pt>
                <c:pt idx="845">
                  <c:v>41513</c:v>
                </c:pt>
                <c:pt idx="846">
                  <c:v>41517</c:v>
                </c:pt>
                <c:pt idx="847">
                  <c:v>41520</c:v>
                </c:pt>
                <c:pt idx="848">
                  <c:v>41521</c:v>
                </c:pt>
                <c:pt idx="849">
                  <c:v>41522</c:v>
                </c:pt>
                <c:pt idx="850">
                  <c:v>41523</c:v>
                </c:pt>
                <c:pt idx="851">
                  <c:v>41525</c:v>
                </c:pt>
                <c:pt idx="852">
                  <c:v>41526</c:v>
                </c:pt>
                <c:pt idx="853">
                  <c:v>41527</c:v>
                </c:pt>
                <c:pt idx="854">
                  <c:v>41530</c:v>
                </c:pt>
                <c:pt idx="855">
                  <c:v>41533</c:v>
                </c:pt>
                <c:pt idx="856">
                  <c:v>41534</c:v>
                </c:pt>
                <c:pt idx="857">
                  <c:v>41535</c:v>
                </c:pt>
                <c:pt idx="858">
                  <c:v>41536</c:v>
                </c:pt>
                <c:pt idx="859">
                  <c:v>41537</c:v>
                </c:pt>
                <c:pt idx="860">
                  <c:v>41539</c:v>
                </c:pt>
                <c:pt idx="861">
                  <c:v>41540</c:v>
                </c:pt>
                <c:pt idx="862">
                  <c:v>41541</c:v>
                </c:pt>
                <c:pt idx="863">
                  <c:v>41543</c:v>
                </c:pt>
                <c:pt idx="864">
                  <c:v>41544</c:v>
                </c:pt>
                <c:pt idx="865">
                  <c:v>41546</c:v>
                </c:pt>
                <c:pt idx="866">
                  <c:v>41547</c:v>
                </c:pt>
                <c:pt idx="867">
                  <c:v>41549</c:v>
                </c:pt>
                <c:pt idx="868">
                  <c:v>41550</c:v>
                </c:pt>
                <c:pt idx="869">
                  <c:v>41553</c:v>
                </c:pt>
                <c:pt idx="870">
                  <c:v>41554</c:v>
                </c:pt>
                <c:pt idx="871">
                  <c:v>41555</c:v>
                </c:pt>
                <c:pt idx="872">
                  <c:v>41556</c:v>
                </c:pt>
                <c:pt idx="873">
                  <c:v>41557</c:v>
                </c:pt>
                <c:pt idx="874">
                  <c:v>41558</c:v>
                </c:pt>
                <c:pt idx="875">
                  <c:v>41560</c:v>
                </c:pt>
                <c:pt idx="876">
                  <c:v>41561</c:v>
                </c:pt>
                <c:pt idx="877">
                  <c:v>41562</c:v>
                </c:pt>
                <c:pt idx="878">
                  <c:v>41565</c:v>
                </c:pt>
                <c:pt idx="879">
                  <c:v>41566</c:v>
                </c:pt>
                <c:pt idx="880">
                  <c:v>41567</c:v>
                </c:pt>
                <c:pt idx="881">
                  <c:v>41568</c:v>
                </c:pt>
                <c:pt idx="882">
                  <c:v>41569</c:v>
                </c:pt>
                <c:pt idx="883">
                  <c:v>41570</c:v>
                </c:pt>
                <c:pt idx="884">
                  <c:v>41571</c:v>
                </c:pt>
                <c:pt idx="885">
                  <c:v>41572</c:v>
                </c:pt>
                <c:pt idx="886">
                  <c:v>41574</c:v>
                </c:pt>
                <c:pt idx="887">
                  <c:v>41577</c:v>
                </c:pt>
                <c:pt idx="888">
                  <c:v>41578</c:v>
                </c:pt>
                <c:pt idx="889">
                  <c:v>41581</c:v>
                </c:pt>
                <c:pt idx="890">
                  <c:v>41582</c:v>
                </c:pt>
                <c:pt idx="891">
                  <c:v>41584</c:v>
                </c:pt>
                <c:pt idx="892">
                  <c:v>41585</c:v>
                </c:pt>
                <c:pt idx="893">
                  <c:v>41586</c:v>
                </c:pt>
                <c:pt idx="894">
                  <c:v>41588</c:v>
                </c:pt>
                <c:pt idx="895">
                  <c:v>41591</c:v>
                </c:pt>
                <c:pt idx="896">
                  <c:v>41593</c:v>
                </c:pt>
                <c:pt idx="897">
                  <c:v>41594</c:v>
                </c:pt>
                <c:pt idx="898">
                  <c:v>41595</c:v>
                </c:pt>
                <c:pt idx="899">
                  <c:v>41597</c:v>
                </c:pt>
                <c:pt idx="900">
                  <c:v>41598</c:v>
                </c:pt>
                <c:pt idx="901">
                  <c:v>41600</c:v>
                </c:pt>
                <c:pt idx="902">
                  <c:v>41601</c:v>
                </c:pt>
                <c:pt idx="903">
                  <c:v>41602</c:v>
                </c:pt>
                <c:pt idx="904">
                  <c:v>41604</c:v>
                </c:pt>
                <c:pt idx="905">
                  <c:v>41605</c:v>
                </c:pt>
                <c:pt idx="906">
                  <c:v>41606</c:v>
                </c:pt>
                <c:pt idx="907">
                  <c:v>41607</c:v>
                </c:pt>
                <c:pt idx="908">
                  <c:v>41609</c:v>
                </c:pt>
                <c:pt idx="909">
                  <c:v>41610</c:v>
                </c:pt>
                <c:pt idx="910">
                  <c:v>41613</c:v>
                </c:pt>
                <c:pt idx="911">
                  <c:v>41614</c:v>
                </c:pt>
                <c:pt idx="912">
                  <c:v>41615</c:v>
                </c:pt>
                <c:pt idx="913">
                  <c:v>41616</c:v>
                </c:pt>
                <c:pt idx="914">
                  <c:v>41617</c:v>
                </c:pt>
                <c:pt idx="915">
                  <c:v>41618</c:v>
                </c:pt>
                <c:pt idx="916">
                  <c:v>41621</c:v>
                </c:pt>
                <c:pt idx="917">
                  <c:v>41623</c:v>
                </c:pt>
                <c:pt idx="918">
                  <c:v>41624</c:v>
                </c:pt>
                <c:pt idx="919">
                  <c:v>41628</c:v>
                </c:pt>
                <c:pt idx="920">
                  <c:v>41630</c:v>
                </c:pt>
                <c:pt idx="921">
                  <c:v>41631</c:v>
                </c:pt>
                <c:pt idx="922">
                  <c:v>41633</c:v>
                </c:pt>
                <c:pt idx="923">
                  <c:v>41636</c:v>
                </c:pt>
                <c:pt idx="924">
                  <c:v>41637</c:v>
                </c:pt>
                <c:pt idx="925">
                  <c:v>41643</c:v>
                </c:pt>
                <c:pt idx="926">
                  <c:v>41644</c:v>
                </c:pt>
                <c:pt idx="927">
                  <c:v>41645</c:v>
                </c:pt>
                <c:pt idx="928">
                  <c:v>41646</c:v>
                </c:pt>
                <c:pt idx="929">
                  <c:v>41648</c:v>
                </c:pt>
                <c:pt idx="930">
                  <c:v>41649</c:v>
                </c:pt>
                <c:pt idx="931">
                  <c:v>41650</c:v>
                </c:pt>
                <c:pt idx="932">
                  <c:v>41651</c:v>
                </c:pt>
                <c:pt idx="933">
                  <c:v>41653</c:v>
                </c:pt>
                <c:pt idx="934">
                  <c:v>41654</c:v>
                </c:pt>
                <c:pt idx="935">
                  <c:v>41655</c:v>
                </c:pt>
                <c:pt idx="936">
                  <c:v>41656</c:v>
                </c:pt>
                <c:pt idx="937">
                  <c:v>41657</c:v>
                </c:pt>
                <c:pt idx="938">
                  <c:v>41658</c:v>
                </c:pt>
                <c:pt idx="939">
                  <c:v>41660</c:v>
                </c:pt>
                <c:pt idx="940">
                  <c:v>41664</c:v>
                </c:pt>
                <c:pt idx="941">
                  <c:v>41665</c:v>
                </c:pt>
                <c:pt idx="942">
                  <c:v>41669</c:v>
                </c:pt>
                <c:pt idx="943">
                  <c:v>41671</c:v>
                </c:pt>
                <c:pt idx="944">
                  <c:v>41672</c:v>
                </c:pt>
                <c:pt idx="945">
                  <c:v>41673</c:v>
                </c:pt>
                <c:pt idx="946">
                  <c:v>41675</c:v>
                </c:pt>
                <c:pt idx="947">
                  <c:v>41676</c:v>
                </c:pt>
                <c:pt idx="948">
                  <c:v>41677</c:v>
                </c:pt>
                <c:pt idx="949">
                  <c:v>41678</c:v>
                </c:pt>
                <c:pt idx="950">
                  <c:v>41679</c:v>
                </c:pt>
                <c:pt idx="951">
                  <c:v>41683</c:v>
                </c:pt>
                <c:pt idx="952">
                  <c:v>41684</c:v>
                </c:pt>
                <c:pt idx="953">
                  <c:v>41685</c:v>
                </c:pt>
                <c:pt idx="954">
                  <c:v>41686</c:v>
                </c:pt>
                <c:pt idx="955">
                  <c:v>41689</c:v>
                </c:pt>
                <c:pt idx="956">
                  <c:v>41691</c:v>
                </c:pt>
                <c:pt idx="957">
                  <c:v>41692</c:v>
                </c:pt>
                <c:pt idx="958">
                  <c:v>41693</c:v>
                </c:pt>
                <c:pt idx="959">
                  <c:v>41695</c:v>
                </c:pt>
                <c:pt idx="960">
                  <c:v>41696</c:v>
                </c:pt>
                <c:pt idx="961">
                  <c:v>41698</c:v>
                </c:pt>
                <c:pt idx="962">
                  <c:v>41699</c:v>
                </c:pt>
                <c:pt idx="963">
                  <c:v>41700</c:v>
                </c:pt>
                <c:pt idx="964">
                  <c:v>41703</c:v>
                </c:pt>
                <c:pt idx="965">
                  <c:v>41704</c:v>
                </c:pt>
                <c:pt idx="966">
                  <c:v>41706</c:v>
                </c:pt>
                <c:pt idx="967">
                  <c:v>41707</c:v>
                </c:pt>
                <c:pt idx="968">
                  <c:v>41708</c:v>
                </c:pt>
                <c:pt idx="969">
                  <c:v>41710</c:v>
                </c:pt>
                <c:pt idx="970">
                  <c:v>41711</c:v>
                </c:pt>
                <c:pt idx="971">
                  <c:v>41714</c:v>
                </c:pt>
                <c:pt idx="972">
                  <c:v>41717</c:v>
                </c:pt>
                <c:pt idx="973">
                  <c:v>41720</c:v>
                </c:pt>
                <c:pt idx="974">
                  <c:v>41722</c:v>
                </c:pt>
                <c:pt idx="975">
                  <c:v>41725</c:v>
                </c:pt>
                <c:pt idx="976">
                  <c:v>41727</c:v>
                </c:pt>
                <c:pt idx="977">
                  <c:v>41728</c:v>
                </c:pt>
                <c:pt idx="978">
                  <c:v>41730</c:v>
                </c:pt>
                <c:pt idx="979">
                  <c:v>41734</c:v>
                </c:pt>
                <c:pt idx="980">
                  <c:v>41735</c:v>
                </c:pt>
                <c:pt idx="981">
                  <c:v>41737</c:v>
                </c:pt>
                <c:pt idx="982">
                  <c:v>41738</c:v>
                </c:pt>
                <c:pt idx="983">
                  <c:v>41741</c:v>
                </c:pt>
                <c:pt idx="984">
                  <c:v>41742</c:v>
                </c:pt>
                <c:pt idx="985">
                  <c:v>41745</c:v>
                </c:pt>
                <c:pt idx="986">
                  <c:v>41748</c:v>
                </c:pt>
                <c:pt idx="987">
                  <c:v>41749</c:v>
                </c:pt>
                <c:pt idx="988">
                  <c:v>41753</c:v>
                </c:pt>
                <c:pt idx="989">
                  <c:v>41754</c:v>
                </c:pt>
                <c:pt idx="990">
                  <c:v>41756</c:v>
                </c:pt>
                <c:pt idx="991">
                  <c:v>41759</c:v>
                </c:pt>
                <c:pt idx="992">
                  <c:v>41762</c:v>
                </c:pt>
                <c:pt idx="993">
                  <c:v>41763</c:v>
                </c:pt>
                <c:pt idx="994">
                  <c:v>41764</c:v>
                </c:pt>
                <c:pt idx="995">
                  <c:v>41770</c:v>
                </c:pt>
                <c:pt idx="996">
                  <c:v>41772</c:v>
                </c:pt>
                <c:pt idx="997">
                  <c:v>41774</c:v>
                </c:pt>
                <c:pt idx="998">
                  <c:v>41775</c:v>
                </c:pt>
                <c:pt idx="999">
                  <c:v>41777</c:v>
                </c:pt>
                <c:pt idx="1000">
                  <c:v>41778</c:v>
                </c:pt>
                <c:pt idx="1001">
                  <c:v>41779</c:v>
                </c:pt>
                <c:pt idx="1002">
                  <c:v>41781</c:v>
                </c:pt>
                <c:pt idx="1003">
                  <c:v>41784</c:v>
                </c:pt>
                <c:pt idx="1004">
                  <c:v>41788</c:v>
                </c:pt>
                <c:pt idx="1005">
                  <c:v>41790</c:v>
                </c:pt>
                <c:pt idx="1006">
                  <c:v>41791</c:v>
                </c:pt>
                <c:pt idx="1007">
                  <c:v>41792</c:v>
                </c:pt>
                <c:pt idx="1008">
                  <c:v>41793</c:v>
                </c:pt>
                <c:pt idx="1009">
                  <c:v>41794</c:v>
                </c:pt>
                <c:pt idx="1010">
                  <c:v>41795</c:v>
                </c:pt>
                <c:pt idx="1011">
                  <c:v>41798</c:v>
                </c:pt>
                <c:pt idx="1012">
                  <c:v>41802</c:v>
                </c:pt>
                <c:pt idx="1013">
                  <c:v>41804</c:v>
                </c:pt>
                <c:pt idx="1014">
                  <c:v>41805</c:v>
                </c:pt>
                <c:pt idx="1015">
                  <c:v>41806</c:v>
                </c:pt>
                <c:pt idx="1016">
                  <c:v>41807</c:v>
                </c:pt>
                <c:pt idx="1017">
                  <c:v>41808</c:v>
                </c:pt>
                <c:pt idx="1018">
                  <c:v>41809</c:v>
                </c:pt>
                <c:pt idx="1019">
                  <c:v>41810</c:v>
                </c:pt>
                <c:pt idx="1020">
                  <c:v>41812</c:v>
                </c:pt>
                <c:pt idx="1021">
                  <c:v>41815</c:v>
                </c:pt>
                <c:pt idx="1022">
                  <c:v>41817</c:v>
                </c:pt>
                <c:pt idx="1023">
                  <c:v>41818</c:v>
                </c:pt>
                <c:pt idx="1024">
                  <c:v>41820</c:v>
                </c:pt>
                <c:pt idx="1025">
                  <c:v>41823</c:v>
                </c:pt>
                <c:pt idx="1026">
                  <c:v>41826</c:v>
                </c:pt>
                <c:pt idx="1027">
                  <c:v>41827</c:v>
                </c:pt>
                <c:pt idx="1028">
                  <c:v>41828</c:v>
                </c:pt>
                <c:pt idx="1029">
                  <c:v>41830</c:v>
                </c:pt>
                <c:pt idx="1030">
                  <c:v>41831</c:v>
                </c:pt>
                <c:pt idx="1031">
                  <c:v>41832</c:v>
                </c:pt>
                <c:pt idx="1032">
                  <c:v>41837</c:v>
                </c:pt>
                <c:pt idx="1033">
                  <c:v>41839</c:v>
                </c:pt>
                <c:pt idx="1034">
                  <c:v>41840</c:v>
                </c:pt>
                <c:pt idx="1035">
                  <c:v>41846</c:v>
                </c:pt>
                <c:pt idx="1036">
                  <c:v>41847</c:v>
                </c:pt>
                <c:pt idx="1037">
                  <c:v>41851</c:v>
                </c:pt>
                <c:pt idx="1038">
                  <c:v>41852</c:v>
                </c:pt>
                <c:pt idx="1039">
                  <c:v>41854</c:v>
                </c:pt>
                <c:pt idx="1040">
                  <c:v>41855</c:v>
                </c:pt>
                <c:pt idx="1041">
                  <c:v>41861</c:v>
                </c:pt>
                <c:pt idx="1042">
                  <c:v>41863</c:v>
                </c:pt>
                <c:pt idx="1043">
                  <c:v>41864</c:v>
                </c:pt>
                <c:pt idx="1044">
                  <c:v>41867</c:v>
                </c:pt>
                <c:pt idx="1045">
                  <c:v>41868</c:v>
                </c:pt>
                <c:pt idx="1046">
                  <c:v>41869</c:v>
                </c:pt>
                <c:pt idx="1047">
                  <c:v>41870</c:v>
                </c:pt>
                <c:pt idx="1048">
                  <c:v>41872</c:v>
                </c:pt>
                <c:pt idx="1049">
                  <c:v>41874</c:v>
                </c:pt>
                <c:pt idx="1050">
                  <c:v>41875</c:v>
                </c:pt>
                <c:pt idx="1051">
                  <c:v>41878</c:v>
                </c:pt>
                <c:pt idx="1052">
                  <c:v>41879</c:v>
                </c:pt>
                <c:pt idx="1053">
                  <c:v>41883</c:v>
                </c:pt>
                <c:pt idx="1054">
                  <c:v>41887</c:v>
                </c:pt>
                <c:pt idx="1055">
                  <c:v>41889</c:v>
                </c:pt>
                <c:pt idx="1056">
                  <c:v>41890</c:v>
                </c:pt>
                <c:pt idx="1057">
                  <c:v>41893</c:v>
                </c:pt>
                <c:pt idx="1058">
                  <c:v>41894</c:v>
                </c:pt>
                <c:pt idx="1059">
                  <c:v>41898</c:v>
                </c:pt>
                <c:pt idx="1060">
                  <c:v>41903</c:v>
                </c:pt>
                <c:pt idx="1061">
                  <c:v>41904</c:v>
                </c:pt>
                <c:pt idx="1062">
                  <c:v>41906</c:v>
                </c:pt>
                <c:pt idx="1063">
                  <c:v>41908</c:v>
                </c:pt>
                <c:pt idx="1064">
                  <c:v>41910</c:v>
                </c:pt>
                <c:pt idx="1065">
                  <c:v>41911</c:v>
                </c:pt>
                <c:pt idx="1066">
                  <c:v>41912</c:v>
                </c:pt>
                <c:pt idx="1067">
                  <c:v>41913</c:v>
                </c:pt>
                <c:pt idx="1068">
                  <c:v>41915</c:v>
                </c:pt>
                <c:pt idx="1069">
                  <c:v>41917</c:v>
                </c:pt>
                <c:pt idx="1070">
                  <c:v>41918</c:v>
                </c:pt>
                <c:pt idx="1071">
                  <c:v>41919</c:v>
                </c:pt>
                <c:pt idx="1072">
                  <c:v>41922</c:v>
                </c:pt>
                <c:pt idx="1073">
                  <c:v>41925</c:v>
                </c:pt>
                <c:pt idx="1074">
                  <c:v>41926</c:v>
                </c:pt>
                <c:pt idx="1075">
                  <c:v>41927</c:v>
                </c:pt>
                <c:pt idx="1076">
                  <c:v>41928</c:v>
                </c:pt>
                <c:pt idx="1077">
                  <c:v>41929</c:v>
                </c:pt>
                <c:pt idx="1078">
                  <c:v>41930</c:v>
                </c:pt>
                <c:pt idx="1079">
                  <c:v>41931</c:v>
                </c:pt>
                <c:pt idx="1080">
                  <c:v>41934</c:v>
                </c:pt>
                <c:pt idx="1081">
                  <c:v>41935</c:v>
                </c:pt>
                <c:pt idx="1082">
                  <c:v>41936</c:v>
                </c:pt>
                <c:pt idx="1083">
                  <c:v>41938</c:v>
                </c:pt>
                <c:pt idx="1084">
                  <c:v>41939</c:v>
                </c:pt>
                <c:pt idx="1085">
                  <c:v>41941</c:v>
                </c:pt>
                <c:pt idx="1086">
                  <c:v>41945</c:v>
                </c:pt>
                <c:pt idx="1087">
                  <c:v>41947</c:v>
                </c:pt>
                <c:pt idx="1088">
                  <c:v>41949</c:v>
                </c:pt>
                <c:pt idx="1089">
                  <c:v>41952</c:v>
                </c:pt>
                <c:pt idx="1090">
                  <c:v>41954</c:v>
                </c:pt>
                <c:pt idx="1091">
                  <c:v>41955</c:v>
                </c:pt>
                <c:pt idx="1092">
                  <c:v>41958</c:v>
                </c:pt>
                <c:pt idx="1093">
                  <c:v>41959</c:v>
                </c:pt>
                <c:pt idx="1094">
                  <c:v>41963</c:v>
                </c:pt>
                <c:pt idx="1095">
                  <c:v>41964</c:v>
                </c:pt>
                <c:pt idx="1096">
                  <c:v>41966</c:v>
                </c:pt>
                <c:pt idx="1097">
                  <c:v>41969</c:v>
                </c:pt>
                <c:pt idx="1098">
                  <c:v>41971</c:v>
                </c:pt>
                <c:pt idx="1099">
                  <c:v>41972</c:v>
                </c:pt>
                <c:pt idx="1100">
                  <c:v>41973</c:v>
                </c:pt>
                <c:pt idx="1101">
                  <c:v>41975</c:v>
                </c:pt>
                <c:pt idx="1102">
                  <c:v>41976</c:v>
                </c:pt>
                <c:pt idx="1103">
                  <c:v>41979</c:v>
                </c:pt>
                <c:pt idx="1104">
                  <c:v>41980</c:v>
                </c:pt>
                <c:pt idx="1105">
                  <c:v>41985</c:v>
                </c:pt>
                <c:pt idx="1106">
                  <c:v>41986</c:v>
                </c:pt>
                <c:pt idx="1107">
                  <c:v>41987</c:v>
                </c:pt>
                <c:pt idx="1108">
                  <c:v>41990</c:v>
                </c:pt>
                <c:pt idx="1109">
                  <c:v>41991</c:v>
                </c:pt>
                <c:pt idx="1110">
                  <c:v>41992</c:v>
                </c:pt>
                <c:pt idx="1111">
                  <c:v>41993</c:v>
                </c:pt>
                <c:pt idx="1112">
                  <c:v>41994</c:v>
                </c:pt>
                <c:pt idx="1113">
                  <c:v>41997</c:v>
                </c:pt>
                <c:pt idx="1114">
                  <c:v>42000</c:v>
                </c:pt>
                <c:pt idx="1115">
                  <c:v>42001</c:v>
                </c:pt>
                <c:pt idx="1116">
                  <c:v>42002</c:v>
                </c:pt>
                <c:pt idx="1117">
                  <c:v>42007</c:v>
                </c:pt>
                <c:pt idx="1118">
                  <c:v>42009</c:v>
                </c:pt>
                <c:pt idx="1119">
                  <c:v>42010</c:v>
                </c:pt>
                <c:pt idx="1120">
                  <c:v>42011</c:v>
                </c:pt>
                <c:pt idx="1121">
                  <c:v>42013</c:v>
                </c:pt>
                <c:pt idx="1122">
                  <c:v>42014</c:v>
                </c:pt>
                <c:pt idx="1123">
                  <c:v>42015</c:v>
                </c:pt>
                <c:pt idx="1124">
                  <c:v>42019</c:v>
                </c:pt>
                <c:pt idx="1125">
                  <c:v>42021</c:v>
                </c:pt>
                <c:pt idx="1126">
                  <c:v>42022</c:v>
                </c:pt>
                <c:pt idx="1127">
                  <c:v>42026</c:v>
                </c:pt>
                <c:pt idx="1128">
                  <c:v>42028</c:v>
                </c:pt>
                <c:pt idx="1129">
                  <c:v>42029</c:v>
                </c:pt>
                <c:pt idx="1130">
                  <c:v>42033</c:v>
                </c:pt>
                <c:pt idx="1131">
                  <c:v>42034</c:v>
                </c:pt>
                <c:pt idx="1132">
                  <c:v>42035</c:v>
                </c:pt>
                <c:pt idx="1133">
                  <c:v>42036</c:v>
                </c:pt>
                <c:pt idx="1134">
                  <c:v>42041</c:v>
                </c:pt>
                <c:pt idx="1135">
                  <c:v>42042</c:v>
                </c:pt>
                <c:pt idx="1136">
                  <c:v>42044</c:v>
                </c:pt>
                <c:pt idx="1137">
                  <c:v>42048</c:v>
                </c:pt>
                <c:pt idx="1138">
                  <c:v>42049</c:v>
                </c:pt>
                <c:pt idx="1139">
                  <c:v>42050</c:v>
                </c:pt>
                <c:pt idx="1140">
                  <c:v>42053</c:v>
                </c:pt>
                <c:pt idx="1141">
                  <c:v>42056</c:v>
                </c:pt>
                <c:pt idx="1142">
                  <c:v>42057</c:v>
                </c:pt>
                <c:pt idx="1143">
                  <c:v>42062</c:v>
                </c:pt>
                <c:pt idx="1144">
                  <c:v>42063</c:v>
                </c:pt>
                <c:pt idx="1145">
                  <c:v>42064</c:v>
                </c:pt>
                <c:pt idx="1146">
                  <c:v>42065</c:v>
                </c:pt>
                <c:pt idx="1147">
                  <c:v>42070</c:v>
                </c:pt>
                <c:pt idx="1148">
                  <c:v>42071</c:v>
                </c:pt>
                <c:pt idx="1149">
                  <c:v>42077</c:v>
                </c:pt>
                <c:pt idx="1150">
                  <c:v>42078</c:v>
                </c:pt>
                <c:pt idx="1151">
                  <c:v>42083</c:v>
                </c:pt>
                <c:pt idx="1152">
                  <c:v>42084</c:v>
                </c:pt>
                <c:pt idx="1153">
                  <c:v>42085</c:v>
                </c:pt>
                <c:pt idx="1154">
                  <c:v>42089</c:v>
                </c:pt>
                <c:pt idx="1155">
                  <c:v>42091</c:v>
                </c:pt>
                <c:pt idx="1156">
                  <c:v>42092</c:v>
                </c:pt>
                <c:pt idx="1157">
                  <c:v>42093</c:v>
                </c:pt>
                <c:pt idx="1158">
                  <c:v>42094</c:v>
                </c:pt>
                <c:pt idx="1159">
                  <c:v>42095</c:v>
                </c:pt>
                <c:pt idx="1160">
                  <c:v>42096</c:v>
                </c:pt>
                <c:pt idx="1161">
                  <c:v>42098</c:v>
                </c:pt>
                <c:pt idx="1162">
                  <c:v>42099</c:v>
                </c:pt>
                <c:pt idx="1163">
                  <c:v>42103</c:v>
                </c:pt>
                <c:pt idx="1164">
                  <c:v>42105</c:v>
                </c:pt>
                <c:pt idx="1165">
                  <c:v>42106</c:v>
                </c:pt>
                <c:pt idx="1166">
                  <c:v>42108</c:v>
                </c:pt>
                <c:pt idx="1167">
                  <c:v>42113</c:v>
                </c:pt>
                <c:pt idx="1168">
                  <c:v>42117</c:v>
                </c:pt>
                <c:pt idx="1169">
                  <c:v>42120</c:v>
                </c:pt>
                <c:pt idx="1170">
                  <c:v>42123</c:v>
                </c:pt>
                <c:pt idx="1171">
                  <c:v>42127</c:v>
                </c:pt>
                <c:pt idx="1172">
                  <c:v>42130</c:v>
                </c:pt>
                <c:pt idx="1173">
                  <c:v>42131</c:v>
                </c:pt>
                <c:pt idx="1174">
                  <c:v>42133</c:v>
                </c:pt>
                <c:pt idx="1175">
                  <c:v>42134</c:v>
                </c:pt>
                <c:pt idx="1176">
                  <c:v>42136</c:v>
                </c:pt>
                <c:pt idx="1177">
                  <c:v>42137</c:v>
                </c:pt>
                <c:pt idx="1178">
                  <c:v>42138</c:v>
                </c:pt>
                <c:pt idx="1179">
                  <c:v>42141</c:v>
                </c:pt>
                <c:pt idx="1180">
                  <c:v>42142</c:v>
                </c:pt>
                <c:pt idx="1181">
                  <c:v>42144</c:v>
                </c:pt>
                <c:pt idx="1182">
                  <c:v>42147</c:v>
                </c:pt>
                <c:pt idx="1183">
                  <c:v>42148</c:v>
                </c:pt>
                <c:pt idx="1184">
                  <c:v>42150</c:v>
                </c:pt>
                <c:pt idx="1185">
                  <c:v>42151</c:v>
                </c:pt>
                <c:pt idx="1186">
                  <c:v>42152</c:v>
                </c:pt>
                <c:pt idx="1187">
                  <c:v>42153</c:v>
                </c:pt>
                <c:pt idx="1188">
                  <c:v>42155</c:v>
                </c:pt>
                <c:pt idx="1189">
                  <c:v>42162</c:v>
                </c:pt>
                <c:pt idx="1190">
                  <c:v>42172</c:v>
                </c:pt>
                <c:pt idx="1191">
                  <c:v>42174</c:v>
                </c:pt>
                <c:pt idx="1192">
                  <c:v>42176</c:v>
                </c:pt>
                <c:pt idx="1193">
                  <c:v>42177</c:v>
                </c:pt>
                <c:pt idx="1194">
                  <c:v>42183</c:v>
                </c:pt>
                <c:pt idx="1195">
                  <c:v>42185</c:v>
                </c:pt>
                <c:pt idx="1196">
                  <c:v>42190</c:v>
                </c:pt>
                <c:pt idx="1197">
                  <c:v>42194</c:v>
                </c:pt>
                <c:pt idx="1198">
                  <c:v>42195</c:v>
                </c:pt>
                <c:pt idx="1199">
                  <c:v>42196</c:v>
                </c:pt>
                <c:pt idx="1200">
                  <c:v>42197</c:v>
                </c:pt>
                <c:pt idx="1201">
                  <c:v>42198</c:v>
                </c:pt>
                <c:pt idx="1202">
                  <c:v>42199</c:v>
                </c:pt>
                <c:pt idx="1203">
                  <c:v>42205</c:v>
                </c:pt>
                <c:pt idx="1204">
                  <c:v>42209</c:v>
                </c:pt>
                <c:pt idx="1205">
                  <c:v>42211</c:v>
                </c:pt>
                <c:pt idx="1206">
                  <c:v>42212</c:v>
                </c:pt>
                <c:pt idx="1207">
                  <c:v>42215</c:v>
                </c:pt>
                <c:pt idx="1208">
                  <c:v>42217</c:v>
                </c:pt>
                <c:pt idx="1209">
                  <c:v>42218</c:v>
                </c:pt>
                <c:pt idx="1210">
                  <c:v>42222</c:v>
                </c:pt>
                <c:pt idx="1211">
                  <c:v>42223</c:v>
                </c:pt>
                <c:pt idx="1212">
                  <c:v>42225</c:v>
                </c:pt>
                <c:pt idx="1213">
                  <c:v>42229</c:v>
                </c:pt>
                <c:pt idx="1214">
                  <c:v>42230</c:v>
                </c:pt>
                <c:pt idx="1215">
                  <c:v>42231</c:v>
                </c:pt>
                <c:pt idx="1216">
                  <c:v>42233</c:v>
                </c:pt>
                <c:pt idx="1217">
                  <c:v>42234</c:v>
                </c:pt>
                <c:pt idx="1218">
                  <c:v>42238</c:v>
                </c:pt>
                <c:pt idx="1219">
                  <c:v>42239</c:v>
                </c:pt>
                <c:pt idx="1220">
                  <c:v>42240</c:v>
                </c:pt>
                <c:pt idx="1221">
                  <c:v>42241</c:v>
                </c:pt>
                <c:pt idx="1222">
                  <c:v>42242</c:v>
                </c:pt>
                <c:pt idx="1223">
                  <c:v>42243</c:v>
                </c:pt>
                <c:pt idx="1224">
                  <c:v>42247</c:v>
                </c:pt>
                <c:pt idx="1225">
                  <c:v>42249</c:v>
                </c:pt>
                <c:pt idx="1226">
                  <c:v>42250</c:v>
                </c:pt>
                <c:pt idx="1227">
                  <c:v>42253</c:v>
                </c:pt>
                <c:pt idx="1228">
                  <c:v>42254</c:v>
                </c:pt>
                <c:pt idx="1229">
                  <c:v>42255</c:v>
                </c:pt>
                <c:pt idx="1230">
                  <c:v>42256</c:v>
                </c:pt>
                <c:pt idx="1231">
                  <c:v>42257</c:v>
                </c:pt>
                <c:pt idx="1232">
                  <c:v>42258</c:v>
                </c:pt>
                <c:pt idx="1233">
                  <c:v>42260</c:v>
                </c:pt>
                <c:pt idx="1234">
                  <c:v>42265</c:v>
                </c:pt>
                <c:pt idx="1235">
                  <c:v>42266</c:v>
                </c:pt>
                <c:pt idx="1236">
                  <c:v>42267</c:v>
                </c:pt>
                <c:pt idx="1237">
                  <c:v>42269</c:v>
                </c:pt>
                <c:pt idx="1238">
                  <c:v>42272</c:v>
                </c:pt>
                <c:pt idx="1239">
                  <c:v>42274</c:v>
                </c:pt>
                <c:pt idx="1240">
                  <c:v>42278</c:v>
                </c:pt>
                <c:pt idx="1241">
                  <c:v>42281</c:v>
                </c:pt>
                <c:pt idx="1242">
                  <c:v>42282</c:v>
                </c:pt>
                <c:pt idx="1243">
                  <c:v>42284</c:v>
                </c:pt>
                <c:pt idx="1244">
                  <c:v>42285</c:v>
                </c:pt>
                <c:pt idx="1245">
                  <c:v>42286</c:v>
                </c:pt>
                <c:pt idx="1246">
                  <c:v>42288</c:v>
                </c:pt>
                <c:pt idx="1247">
                  <c:v>42290</c:v>
                </c:pt>
                <c:pt idx="1248">
                  <c:v>42291</c:v>
                </c:pt>
                <c:pt idx="1249">
                  <c:v>42292</c:v>
                </c:pt>
                <c:pt idx="1250">
                  <c:v>42293</c:v>
                </c:pt>
                <c:pt idx="1251">
                  <c:v>42295</c:v>
                </c:pt>
                <c:pt idx="1252">
                  <c:v>42298</c:v>
                </c:pt>
                <c:pt idx="1253">
                  <c:v>42299</c:v>
                </c:pt>
                <c:pt idx="1254">
                  <c:v>42300</c:v>
                </c:pt>
                <c:pt idx="1255">
                  <c:v>42302</c:v>
                </c:pt>
                <c:pt idx="1256">
                  <c:v>42303</c:v>
                </c:pt>
                <c:pt idx="1257">
                  <c:v>42304</c:v>
                </c:pt>
                <c:pt idx="1258">
                  <c:v>42307</c:v>
                </c:pt>
                <c:pt idx="1259">
                  <c:v>42308</c:v>
                </c:pt>
                <c:pt idx="1260">
                  <c:v>42312</c:v>
                </c:pt>
                <c:pt idx="1261">
                  <c:v>42316</c:v>
                </c:pt>
                <c:pt idx="1262">
                  <c:v>42320</c:v>
                </c:pt>
                <c:pt idx="1263">
                  <c:v>42324</c:v>
                </c:pt>
                <c:pt idx="1264">
                  <c:v>42328</c:v>
                </c:pt>
                <c:pt idx="1265">
                  <c:v>42330</c:v>
                </c:pt>
                <c:pt idx="1266">
                  <c:v>42331</c:v>
                </c:pt>
                <c:pt idx="1267">
                  <c:v>42335</c:v>
                </c:pt>
                <c:pt idx="1268">
                  <c:v>42336</c:v>
                </c:pt>
                <c:pt idx="1269">
                  <c:v>42337</c:v>
                </c:pt>
                <c:pt idx="1270">
                  <c:v>42338</c:v>
                </c:pt>
                <c:pt idx="1271">
                  <c:v>42339</c:v>
                </c:pt>
                <c:pt idx="1272">
                  <c:v>42344</c:v>
                </c:pt>
                <c:pt idx="1273">
                  <c:v>42345</c:v>
                </c:pt>
                <c:pt idx="1274">
                  <c:v>42348</c:v>
                </c:pt>
                <c:pt idx="1275">
                  <c:v>42349</c:v>
                </c:pt>
                <c:pt idx="1276">
                  <c:v>42351</c:v>
                </c:pt>
                <c:pt idx="1277">
                  <c:v>42355</c:v>
                </c:pt>
                <c:pt idx="1278">
                  <c:v>42356</c:v>
                </c:pt>
                <c:pt idx="1279">
                  <c:v>42358</c:v>
                </c:pt>
                <c:pt idx="1280">
                  <c:v>42359</c:v>
                </c:pt>
                <c:pt idx="1281">
                  <c:v>42364</c:v>
                </c:pt>
                <c:pt idx="1282">
                  <c:v>42365</c:v>
                </c:pt>
                <c:pt idx="1283">
                  <c:v>42368</c:v>
                </c:pt>
                <c:pt idx="1284">
                  <c:v>42371</c:v>
                </c:pt>
                <c:pt idx="1285">
                  <c:v>42372</c:v>
                </c:pt>
                <c:pt idx="1286">
                  <c:v>42377</c:v>
                </c:pt>
                <c:pt idx="1287">
                  <c:v>42378</c:v>
                </c:pt>
                <c:pt idx="1288">
                  <c:v>42379</c:v>
                </c:pt>
                <c:pt idx="1289">
                  <c:v>42386</c:v>
                </c:pt>
                <c:pt idx="1290">
                  <c:v>42388</c:v>
                </c:pt>
                <c:pt idx="1291">
                  <c:v>42390</c:v>
                </c:pt>
                <c:pt idx="1292">
                  <c:v>42391</c:v>
                </c:pt>
                <c:pt idx="1293">
                  <c:v>42393</c:v>
                </c:pt>
                <c:pt idx="1294">
                  <c:v>42394</c:v>
                </c:pt>
                <c:pt idx="1295">
                  <c:v>42395</c:v>
                </c:pt>
                <c:pt idx="1296">
                  <c:v>42398</c:v>
                </c:pt>
                <c:pt idx="1297">
                  <c:v>42399</c:v>
                </c:pt>
                <c:pt idx="1298">
                  <c:v>42400</c:v>
                </c:pt>
                <c:pt idx="1299">
                  <c:v>42403</c:v>
                </c:pt>
                <c:pt idx="1300">
                  <c:v>42406</c:v>
                </c:pt>
                <c:pt idx="1301">
                  <c:v>42407</c:v>
                </c:pt>
                <c:pt idx="1302">
                  <c:v>42410</c:v>
                </c:pt>
                <c:pt idx="1303">
                  <c:v>42412</c:v>
                </c:pt>
                <c:pt idx="1304">
                  <c:v>42413</c:v>
                </c:pt>
                <c:pt idx="1305">
                  <c:v>42414</c:v>
                </c:pt>
                <c:pt idx="1306">
                  <c:v>42420</c:v>
                </c:pt>
                <c:pt idx="1307">
                  <c:v>42421</c:v>
                </c:pt>
                <c:pt idx="1308">
                  <c:v>42426</c:v>
                </c:pt>
                <c:pt idx="1309">
                  <c:v>42427</c:v>
                </c:pt>
                <c:pt idx="1310">
                  <c:v>42428</c:v>
                </c:pt>
                <c:pt idx="1311">
                  <c:v>42429</c:v>
                </c:pt>
                <c:pt idx="1312">
                  <c:v>42430</c:v>
                </c:pt>
                <c:pt idx="1313">
                  <c:v>42432</c:v>
                </c:pt>
                <c:pt idx="1314">
                  <c:v>42433</c:v>
                </c:pt>
                <c:pt idx="1315">
                  <c:v>42435</c:v>
                </c:pt>
                <c:pt idx="1316">
                  <c:v>42438</c:v>
                </c:pt>
                <c:pt idx="1317">
                  <c:v>42439</c:v>
                </c:pt>
                <c:pt idx="1318">
                  <c:v>42441</c:v>
                </c:pt>
                <c:pt idx="1319">
                  <c:v>42442</c:v>
                </c:pt>
                <c:pt idx="1320">
                  <c:v>42448</c:v>
                </c:pt>
                <c:pt idx="1321">
                  <c:v>42449</c:v>
                </c:pt>
                <c:pt idx="1322">
                  <c:v>42453</c:v>
                </c:pt>
                <c:pt idx="1323">
                  <c:v>42455</c:v>
                </c:pt>
                <c:pt idx="1324">
                  <c:v>42456</c:v>
                </c:pt>
                <c:pt idx="1325">
                  <c:v>42460</c:v>
                </c:pt>
                <c:pt idx="1326">
                  <c:v>42461</c:v>
                </c:pt>
                <c:pt idx="1327">
                  <c:v>42462</c:v>
                </c:pt>
                <c:pt idx="1328">
                  <c:v>42463</c:v>
                </c:pt>
                <c:pt idx="1329">
                  <c:v>42465</c:v>
                </c:pt>
                <c:pt idx="1330">
                  <c:v>42467</c:v>
                </c:pt>
                <c:pt idx="1331">
                  <c:v>42469</c:v>
                </c:pt>
                <c:pt idx="1332">
                  <c:v>42470</c:v>
                </c:pt>
                <c:pt idx="1333">
                  <c:v>42473</c:v>
                </c:pt>
                <c:pt idx="1334">
                  <c:v>42474</c:v>
                </c:pt>
                <c:pt idx="1335">
                  <c:v>42475</c:v>
                </c:pt>
                <c:pt idx="1336">
                  <c:v>42476</c:v>
                </c:pt>
                <c:pt idx="1337">
                  <c:v>42477</c:v>
                </c:pt>
                <c:pt idx="1338">
                  <c:v>42479</c:v>
                </c:pt>
                <c:pt idx="1339">
                  <c:v>39854</c:v>
                </c:pt>
                <c:pt idx="1340">
                  <c:v>39856</c:v>
                </c:pt>
                <c:pt idx="1341">
                  <c:v>39857</c:v>
                </c:pt>
                <c:pt idx="1342">
                  <c:v>39858</c:v>
                </c:pt>
                <c:pt idx="1343">
                  <c:v>39861</c:v>
                </c:pt>
                <c:pt idx="1344">
                  <c:v>39862</c:v>
                </c:pt>
                <c:pt idx="1345">
                  <c:v>39863</c:v>
                </c:pt>
                <c:pt idx="1346">
                  <c:v>39868</c:v>
                </c:pt>
                <c:pt idx="1347">
                  <c:v>39869</c:v>
                </c:pt>
                <c:pt idx="1348">
                  <c:v>39870</c:v>
                </c:pt>
                <c:pt idx="1349">
                  <c:v>39871</c:v>
                </c:pt>
                <c:pt idx="1350">
                  <c:v>39874</c:v>
                </c:pt>
                <c:pt idx="1351">
                  <c:v>39875</c:v>
                </c:pt>
                <c:pt idx="1352">
                  <c:v>39876</c:v>
                </c:pt>
                <c:pt idx="1353">
                  <c:v>39877</c:v>
                </c:pt>
                <c:pt idx="1354">
                  <c:v>39878</c:v>
                </c:pt>
                <c:pt idx="1355">
                  <c:v>39881</c:v>
                </c:pt>
                <c:pt idx="1356">
                  <c:v>39882</c:v>
                </c:pt>
                <c:pt idx="1357">
                  <c:v>39885</c:v>
                </c:pt>
                <c:pt idx="1358">
                  <c:v>39888</c:v>
                </c:pt>
                <c:pt idx="1359">
                  <c:v>39889</c:v>
                </c:pt>
                <c:pt idx="1360">
                  <c:v>39890</c:v>
                </c:pt>
                <c:pt idx="1361">
                  <c:v>39891</c:v>
                </c:pt>
                <c:pt idx="1362">
                  <c:v>39898</c:v>
                </c:pt>
                <c:pt idx="1363">
                  <c:v>39899</c:v>
                </c:pt>
                <c:pt idx="1364">
                  <c:v>39902</c:v>
                </c:pt>
                <c:pt idx="1365">
                  <c:v>39903</c:v>
                </c:pt>
                <c:pt idx="1366">
                  <c:v>39904</c:v>
                </c:pt>
                <c:pt idx="1367">
                  <c:v>39905</c:v>
                </c:pt>
                <c:pt idx="1368">
                  <c:v>39906</c:v>
                </c:pt>
                <c:pt idx="1369">
                  <c:v>39909</c:v>
                </c:pt>
                <c:pt idx="1370">
                  <c:v>39910</c:v>
                </c:pt>
                <c:pt idx="1371">
                  <c:v>39911</c:v>
                </c:pt>
                <c:pt idx="1372">
                  <c:v>39912</c:v>
                </c:pt>
                <c:pt idx="1373">
                  <c:v>39915</c:v>
                </c:pt>
                <c:pt idx="1374">
                  <c:v>39916</c:v>
                </c:pt>
                <c:pt idx="1375">
                  <c:v>39918</c:v>
                </c:pt>
                <c:pt idx="1376">
                  <c:v>39920</c:v>
                </c:pt>
                <c:pt idx="1377">
                  <c:v>39924</c:v>
                </c:pt>
                <c:pt idx="1378">
                  <c:v>39925</c:v>
                </c:pt>
                <c:pt idx="1379">
                  <c:v>39926</c:v>
                </c:pt>
                <c:pt idx="1380">
                  <c:v>39927</c:v>
                </c:pt>
                <c:pt idx="1381">
                  <c:v>39928</c:v>
                </c:pt>
                <c:pt idx="1382">
                  <c:v>39932</c:v>
                </c:pt>
                <c:pt idx="1383">
                  <c:v>39933</c:v>
                </c:pt>
                <c:pt idx="1384">
                  <c:v>39934</c:v>
                </c:pt>
                <c:pt idx="1385">
                  <c:v>39935</c:v>
                </c:pt>
                <c:pt idx="1386">
                  <c:v>39938</c:v>
                </c:pt>
                <c:pt idx="1387">
                  <c:v>39939</c:v>
                </c:pt>
                <c:pt idx="1388">
                  <c:v>39940</c:v>
                </c:pt>
                <c:pt idx="1389">
                  <c:v>39941</c:v>
                </c:pt>
                <c:pt idx="1390">
                  <c:v>39945</c:v>
                </c:pt>
                <c:pt idx="1391">
                  <c:v>39948</c:v>
                </c:pt>
                <c:pt idx="1392">
                  <c:v>39949</c:v>
                </c:pt>
                <c:pt idx="1393">
                  <c:v>39950</c:v>
                </c:pt>
                <c:pt idx="1394">
                  <c:v>39951</c:v>
                </c:pt>
                <c:pt idx="1395">
                  <c:v>39952</c:v>
                </c:pt>
                <c:pt idx="1396">
                  <c:v>39956</c:v>
                </c:pt>
                <c:pt idx="1397">
                  <c:v>39958</c:v>
                </c:pt>
                <c:pt idx="1398">
                  <c:v>39960</c:v>
                </c:pt>
                <c:pt idx="1399">
                  <c:v>39961</c:v>
                </c:pt>
                <c:pt idx="1400">
                  <c:v>39965</c:v>
                </c:pt>
                <c:pt idx="1401">
                  <c:v>39966</c:v>
                </c:pt>
                <c:pt idx="1402">
                  <c:v>39967</c:v>
                </c:pt>
                <c:pt idx="1403">
                  <c:v>39969</c:v>
                </c:pt>
                <c:pt idx="1404">
                  <c:v>39970</c:v>
                </c:pt>
                <c:pt idx="1405">
                  <c:v>39972</c:v>
                </c:pt>
                <c:pt idx="1406">
                  <c:v>39975</c:v>
                </c:pt>
                <c:pt idx="1407">
                  <c:v>39977</c:v>
                </c:pt>
                <c:pt idx="1408">
                  <c:v>39981</c:v>
                </c:pt>
                <c:pt idx="1409">
                  <c:v>39982</c:v>
                </c:pt>
                <c:pt idx="1410">
                  <c:v>39984</c:v>
                </c:pt>
                <c:pt idx="1411">
                  <c:v>39986</c:v>
                </c:pt>
                <c:pt idx="1412">
                  <c:v>39991</c:v>
                </c:pt>
                <c:pt idx="1413">
                  <c:v>39993</c:v>
                </c:pt>
                <c:pt idx="1414">
                  <c:v>39995</c:v>
                </c:pt>
                <c:pt idx="1415">
                  <c:v>39998</c:v>
                </c:pt>
                <c:pt idx="1416">
                  <c:v>39999</c:v>
                </c:pt>
                <c:pt idx="1417">
                  <c:v>40003</c:v>
                </c:pt>
                <c:pt idx="1418">
                  <c:v>40005</c:v>
                </c:pt>
                <c:pt idx="1419">
                  <c:v>40007</c:v>
                </c:pt>
                <c:pt idx="1420">
                  <c:v>40008</c:v>
                </c:pt>
                <c:pt idx="1421">
                  <c:v>40009</c:v>
                </c:pt>
                <c:pt idx="1422">
                  <c:v>40012</c:v>
                </c:pt>
                <c:pt idx="1423">
                  <c:v>40013</c:v>
                </c:pt>
                <c:pt idx="1424">
                  <c:v>40015</c:v>
                </c:pt>
                <c:pt idx="1425">
                  <c:v>40016</c:v>
                </c:pt>
                <c:pt idx="1426">
                  <c:v>40017</c:v>
                </c:pt>
                <c:pt idx="1427">
                  <c:v>40019</c:v>
                </c:pt>
                <c:pt idx="1428">
                  <c:v>40023</c:v>
                </c:pt>
                <c:pt idx="1429">
                  <c:v>40036</c:v>
                </c:pt>
                <c:pt idx="1430">
                  <c:v>40037</c:v>
                </c:pt>
                <c:pt idx="1431">
                  <c:v>40039</c:v>
                </c:pt>
                <c:pt idx="1432">
                  <c:v>40042</c:v>
                </c:pt>
                <c:pt idx="1433">
                  <c:v>40045</c:v>
                </c:pt>
                <c:pt idx="1434">
                  <c:v>40046</c:v>
                </c:pt>
                <c:pt idx="1435">
                  <c:v>40047</c:v>
                </c:pt>
                <c:pt idx="1436">
                  <c:v>40049</c:v>
                </c:pt>
                <c:pt idx="1437">
                  <c:v>40051</c:v>
                </c:pt>
                <c:pt idx="1438">
                  <c:v>40054</c:v>
                </c:pt>
                <c:pt idx="1439">
                  <c:v>40061</c:v>
                </c:pt>
                <c:pt idx="1440">
                  <c:v>40063</c:v>
                </c:pt>
                <c:pt idx="1441">
                  <c:v>40064</c:v>
                </c:pt>
                <c:pt idx="1442">
                  <c:v>40067</c:v>
                </c:pt>
                <c:pt idx="1443">
                  <c:v>40068</c:v>
                </c:pt>
                <c:pt idx="1444">
                  <c:v>40072</c:v>
                </c:pt>
                <c:pt idx="1445">
                  <c:v>40073</c:v>
                </c:pt>
                <c:pt idx="1446">
                  <c:v>40074</c:v>
                </c:pt>
                <c:pt idx="1447">
                  <c:v>40075</c:v>
                </c:pt>
                <c:pt idx="1448">
                  <c:v>40077</c:v>
                </c:pt>
                <c:pt idx="1449">
                  <c:v>40078</c:v>
                </c:pt>
                <c:pt idx="1450">
                  <c:v>40079</c:v>
                </c:pt>
                <c:pt idx="1451">
                  <c:v>40082</c:v>
                </c:pt>
                <c:pt idx="1452">
                  <c:v>40084</c:v>
                </c:pt>
                <c:pt idx="1453">
                  <c:v>40085</c:v>
                </c:pt>
                <c:pt idx="1454">
                  <c:v>40089</c:v>
                </c:pt>
                <c:pt idx="1455">
                  <c:v>40092</c:v>
                </c:pt>
                <c:pt idx="1456">
                  <c:v>40096</c:v>
                </c:pt>
                <c:pt idx="1457">
                  <c:v>40097</c:v>
                </c:pt>
                <c:pt idx="1458">
                  <c:v>40104</c:v>
                </c:pt>
                <c:pt idx="1459">
                  <c:v>40105</c:v>
                </c:pt>
                <c:pt idx="1460">
                  <c:v>40106</c:v>
                </c:pt>
                <c:pt idx="1461">
                  <c:v>40107</c:v>
                </c:pt>
                <c:pt idx="1462">
                  <c:v>40110</c:v>
                </c:pt>
                <c:pt idx="1463">
                  <c:v>40113</c:v>
                </c:pt>
                <c:pt idx="1464">
                  <c:v>40114</c:v>
                </c:pt>
                <c:pt idx="1465">
                  <c:v>40116</c:v>
                </c:pt>
                <c:pt idx="1466">
                  <c:v>40117</c:v>
                </c:pt>
                <c:pt idx="1467">
                  <c:v>40121</c:v>
                </c:pt>
                <c:pt idx="1468">
                  <c:v>40124</c:v>
                </c:pt>
                <c:pt idx="1469">
                  <c:v>40129</c:v>
                </c:pt>
                <c:pt idx="1470">
                  <c:v>40130</c:v>
                </c:pt>
                <c:pt idx="1471">
                  <c:v>40131</c:v>
                </c:pt>
                <c:pt idx="1472">
                  <c:v>40133</c:v>
                </c:pt>
                <c:pt idx="1473">
                  <c:v>40135</c:v>
                </c:pt>
                <c:pt idx="1474">
                  <c:v>40136</c:v>
                </c:pt>
                <c:pt idx="1475">
                  <c:v>40141</c:v>
                </c:pt>
                <c:pt idx="1476">
                  <c:v>40143</c:v>
                </c:pt>
                <c:pt idx="1477">
                  <c:v>40144</c:v>
                </c:pt>
                <c:pt idx="1478">
                  <c:v>40148</c:v>
                </c:pt>
                <c:pt idx="1479">
                  <c:v>40150</c:v>
                </c:pt>
                <c:pt idx="1480">
                  <c:v>40151</c:v>
                </c:pt>
                <c:pt idx="1481">
                  <c:v>40155</c:v>
                </c:pt>
                <c:pt idx="1482">
                  <c:v>40156</c:v>
                </c:pt>
                <c:pt idx="1483">
                  <c:v>40162</c:v>
                </c:pt>
                <c:pt idx="1484">
                  <c:v>40163</c:v>
                </c:pt>
                <c:pt idx="1485">
                  <c:v>40167</c:v>
                </c:pt>
                <c:pt idx="1486">
                  <c:v>40171</c:v>
                </c:pt>
                <c:pt idx="1487">
                  <c:v>40172</c:v>
                </c:pt>
                <c:pt idx="1488">
                  <c:v>40175</c:v>
                </c:pt>
                <c:pt idx="1489">
                  <c:v>40176</c:v>
                </c:pt>
                <c:pt idx="1490">
                  <c:v>40177</c:v>
                </c:pt>
                <c:pt idx="1491">
                  <c:v>40178</c:v>
                </c:pt>
                <c:pt idx="1492">
                  <c:v>40179</c:v>
                </c:pt>
                <c:pt idx="1493">
                  <c:v>40182</c:v>
                </c:pt>
                <c:pt idx="1494">
                  <c:v>40183</c:v>
                </c:pt>
                <c:pt idx="1495">
                  <c:v>40185</c:v>
                </c:pt>
                <c:pt idx="1496">
                  <c:v>40187</c:v>
                </c:pt>
                <c:pt idx="1497">
                  <c:v>40189</c:v>
                </c:pt>
                <c:pt idx="1498">
                  <c:v>40190</c:v>
                </c:pt>
                <c:pt idx="1499">
                  <c:v>40191</c:v>
                </c:pt>
                <c:pt idx="1500">
                  <c:v>40195</c:v>
                </c:pt>
                <c:pt idx="1501">
                  <c:v>40198</c:v>
                </c:pt>
                <c:pt idx="1502">
                  <c:v>40203</c:v>
                </c:pt>
                <c:pt idx="1503">
                  <c:v>40204</c:v>
                </c:pt>
                <c:pt idx="1504">
                  <c:v>40210</c:v>
                </c:pt>
                <c:pt idx="1505">
                  <c:v>40211</c:v>
                </c:pt>
                <c:pt idx="1506">
                  <c:v>40212</c:v>
                </c:pt>
                <c:pt idx="1507">
                  <c:v>40213</c:v>
                </c:pt>
                <c:pt idx="1508">
                  <c:v>40214</c:v>
                </c:pt>
                <c:pt idx="1509">
                  <c:v>40217</c:v>
                </c:pt>
                <c:pt idx="1510">
                  <c:v>40218</c:v>
                </c:pt>
                <c:pt idx="1511">
                  <c:v>40219</c:v>
                </c:pt>
                <c:pt idx="1512">
                  <c:v>40224</c:v>
                </c:pt>
                <c:pt idx="1513">
                  <c:v>40225</c:v>
                </c:pt>
                <c:pt idx="1514">
                  <c:v>40226</c:v>
                </c:pt>
                <c:pt idx="1515">
                  <c:v>40227</c:v>
                </c:pt>
                <c:pt idx="1516">
                  <c:v>40228</c:v>
                </c:pt>
                <c:pt idx="1517">
                  <c:v>40232</c:v>
                </c:pt>
                <c:pt idx="1518">
                  <c:v>40233</c:v>
                </c:pt>
                <c:pt idx="1519">
                  <c:v>40235</c:v>
                </c:pt>
                <c:pt idx="1520">
                  <c:v>40236</c:v>
                </c:pt>
                <c:pt idx="1521">
                  <c:v>40238</c:v>
                </c:pt>
                <c:pt idx="1522">
                  <c:v>40239</c:v>
                </c:pt>
                <c:pt idx="1523">
                  <c:v>40240</c:v>
                </c:pt>
                <c:pt idx="1524">
                  <c:v>40241</c:v>
                </c:pt>
                <c:pt idx="1525">
                  <c:v>40243</c:v>
                </c:pt>
                <c:pt idx="1526">
                  <c:v>40246</c:v>
                </c:pt>
                <c:pt idx="1527">
                  <c:v>40247</c:v>
                </c:pt>
                <c:pt idx="1528">
                  <c:v>40254</c:v>
                </c:pt>
                <c:pt idx="1529">
                  <c:v>40255</c:v>
                </c:pt>
                <c:pt idx="1530">
                  <c:v>40260</c:v>
                </c:pt>
                <c:pt idx="1531">
                  <c:v>40262</c:v>
                </c:pt>
                <c:pt idx="1532">
                  <c:v>40263</c:v>
                </c:pt>
                <c:pt idx="1533">
                  <c:v>40269</c:v>
                </c:pt>
                <c:pt idx="1534">
                  <c:v>40273</c:v>
                </c:pt>
                <c:pt idx="1535">
                  <c:v>40275</c:v>
                </c:pt>
                <c:pt idx="1536">
                  <c:v>40276</c:v>
                </c:pt>
                <c:pt idx="1537">
                  <c:v>40277</c:v>
                </c:pt>
                <c:pt idx="1538">
                  <c:v>40281</c:v>
                </c:pt>
                <c:pt idx="1539">
                  <c:v>40282</c:v>
                </c:pt>
                <c:pt idx="1540">
                  <c:v>40284</c:v>
                </c:pt>
                <c:pt idx="1541">
                  <c:v>40288</c:v>
                </c:pt>
                <c:pt idx="1542">
                  <c:v>40290</c:v>
                </c:pt>
                <c:pt idx="1543">
                  <c:v>40296</c:v>
                </c:pt>
                <c:pt idx="1544">
                  <c:v>40302</c:v>
                </c:pt>
                <c:pt idx="1545">
                  <c:v>40304</c:v>
                </c:pt>
                <c:pt idx="1546">
                  <c:v>40305</c:v>
                </c:pt>
                <c:pt idx="1547">
                  <c:v>40309</c:v>
                </c:pt>
                <c:pt idx="1548">
                  <c:v>40310</c:v>
                </c:pt>
                <c:pt idx="1549">
                  <c:v>40311</c:v>
                </c:pt>
                <c:pt idx="1550">
                  <c:v>40316</c:v>
                </c:pt>
                <c:pt idx="1551">
                  <c:v>40317</c:v>
                </c:pt>
                <c:pt idx="1552">
                  <c:v>40318</c:v>
                </c:pt>
                <c:pt idx="1553">
                  <c:v>40320</c:v>
                </c:pt>
                <c:pt idx="1554">
                  <c:v>40324</c:v>
                </c:pt>
                <c:pt idx="1555">
                  <c:v>40327</c:v>
                </c:pt>
                <c:pt idx="1556">
                  <c:v>40328</c:v>
                </c:pt>
                <c:pt idx="1557">
                  <c:v>40330</c:v>
                </c:pt>
                <c:pt idx="1558">
                  <c:v>40334</c:v>
                </c:pt>
                <c:pt idx="1559">
                  <c:v>40335</c:v>
                </c:pt>
                <c:pt idx="1560">
                  <c:v>40336</c:v>
                </c:pt>
                <c:pt idx="1561">
                  <c:v>40337</c:v>
                </c:pt>
                <c:pt idx="1562">
                  <c:v>40338</c:v>
                </c:pt>
                <c:pt idx="1563">
                  <c:v>40339</c:v>
                </c:pt>
                <c:pt idx="1564">
                  <c:v>40340</c:v>
                </c:pt>
                <c:pt idx="1565">
                  <c:v>40341</c:v>
                </c:pt>
                <c:pt idx="1566">
                  <c:v>40346</c:v>
                </c:pt>
                <c:pt idx="1567">
                  <c:v>40351</c:v>
                </c:pt>
                <c:pt idx="1568">
                  <c:v>40352</c:v>
                </c:pt>
                <c:pt idx="1569">
                  <c:v>40353</c:v>
                </c:pt>
                <c:pt idx="1570">
                  <c:v>40356</c:v>
                </c:pt>
                <c:pt idx="1571">
                  <c:v>40358</c:v>
                </c:pt>
                <c:pt idx="1572">
                  <c:v>40359</c:v>
                </c:pt>
                <c:pt idx="1573">
                  <c:v>40361</c:v>
                </c:pt>
                <c:pt idx="1574">
                  <c:v>40362</c:v>
                </c:pt>
                <c:pt idx="1575">
                  <c:v>40364</c:v>
                </c:pt>
                <c:pt idx="1576">
                  <c:v>40365</c:v>
                </c:pt>
                <c:pt idx="1577">
                  <c:v>40366</c:v>
                </c:pt>
                <c:pt idx="1578">
                  <c:v>40368</c:v>
                </c:pt>
                <c:pt idx="1579">
                  <c:v>40371</c:v>
                </c:pt>
                <c:pt idx="1580">
                  <c:v>40372</c:v>
                </c:pt>
                <c:pt idx="1581">
                  <c:v>40373</c:v>
                </c:pt>
                <c:pt idx="1582">
                  <c:v>40376</c:v>
                </c:pt>
                <c:pt idx="1583">
                  <c:v>40377</c:v>
                </c:pt>
                <c:pt idx="1584">
                  <c:v>40379</c:v>
                </c:pt>
                <c:pt idx="1585">
                  <c:v>40380</c:v>
                </c:pt>
                <c:pt idx="1586">
                  <c:v>40381</c:v>
                </c:pt>
                <c:pt idx="1587">
                  <c:v>40382</c:v>
                </c:pt>
                <c:pt idx="1588">
                  <c:v>40383</c:v>
                </c:pt>
                <c:pt idx="1589">
                  <c:v>40386</c:v>
                </c:pt>
                <c:pt idx="1590">
                  <c:v>40387</c:v>
                </c:pt>
                <c:pt idx="1591">
                  <c:v>40389</c:v>
                </c:pt>
                <c:pt idx="1592">
                  <c:v>40390</c:v>
                </c:pt>
                <c:pt idx="1593">
                  <c:v>40391</c:v>
                </c:pt>
                <c:pt idx="1594">
                  <c:v>40393</c:v>
                </c:pt>
                <c:pt idx="1595">
                  <c:v>40395</c:v>
                </c:pt>
                <c:pt idx="1596">
                  <c:v>40397</c:v>
                </c:pt>
                <c:pt idx="1597">
                  <c:v>40400</c:v>
                </c:pt>
                <c:pt idx="1598">
                  <c:v>40401</c:v>
                </c:pt>
                <c:pt idx="1599">
                  <c:v>40402</c:v>
                </c:pt>
                <c:pt idx="1600">
                  <c:v>40404</c:v>
                </c:pt>
                <c:pt idx="1601">
                  <c:v>40406</c:v>
                </c:pt>
                <c:pt idx="1602">
                  <c:v>40408</c:v>
                </c:pt>
                <c:pt idx="1603">
                  <c:v>40409</c:v>
                </c:pt>
                <c:pt idx="1604">
                  <c:v>40411</c:v>
                </c:pt>
                <c:pt idx="1605">
                  <c:v>40412</c:v>
                </c:pt>
                <c:pt idx="1606">
                  <c:v>40413</c:v>
                </c:pt>
                <c:pt idx="1607">
                  <c:v>40415</c:v>
                </c:pt>
                <c:pt idx="1608">
                  <c:v>40416</c:v>
                </c:pt>
                <c:pt idx="1609">
                  <c:v>40418</c:v>
                </c:pt>
                <c:pt idx="1610">
                  <c:v>40420</c:v>
                </c:pt>
                <c:pt idx="1611">
                  <c:v>40422</c:v>
                </c:pt>
                <c:pt idx="1612">
                  <c:v>40424</c:v>
                </c:pt>
                <c:pt idx="1613">
                  <c:v>40425</c:v>
                </c:pt>
                <c:pt idx="1614">
                  <c:v>40427</c:v>
                </c:pt>
                <c:pt idx="1615">
                  <c:v>40429</c:v>
                </c:pt>
                <c:pt idx="1616">
                  <c:v>40430</c:v>
                </c:pt>
                <c:pt idx="1617">
                  <c:v>40432</c:v>
                </c:pt>
                <c:pt idx="1618">
                  <c:v>40434</c:v>
                </c:pt>
                <c:pt idx="1619">
                  <c:v>40435</c:v>
                </c:pt>
                <c:pt idx="1620">
                  <c:v>40437</c:v>
                </c:pt>
                <c:pt idx="1621">
                  <c:v>40439</c:v>
                </c:pt>
                <c:pt idx="1622">
                  <c:v>40443</c:v>
                </c:pt>
                <c:pt idx="1623">
                  <c:v>40444</c:v>
                </c:pt>
                <c:pt idx="1624">
                  <c:v>40446</c:v>
                </c:pt>
                <c:pt idx="1625">
                  <c:v>40447</c:v>
                </c:pt>
                <c:pt idx="1626">
                  <c:v>40451</c:v>
                </c:pt>
                <c:pt idx="1627">
                  <c:v>40452</c:v>
                </c:pt>
                <c:pt idx="1628">
                  <c:v>40453</c:v>
                </c:pt>
                <c:pt idx="1629">
                  <c:v>40455</c:v>
                </c:pt>
                <c:pt idx="1630">
                  <c:v>40460</c:v>
                </c:pt>
                <c:pt idx="1631">
                  <c:v>40461</c:v>
                </c:pt>
                <c:pt idx="1632">
                  <c:v>40463</c:v>
                </c:pt>
                <c:pt idx="1633">
                  <c:v>40466</c:v>
                </c:pt>
                <c:pt idx="1634">
                  <c:v>40469</c:v>
                </c:pt>
                <c:pt idx="1635">
                  <c:v>40471</c:v>
                </c:pt>
                <c:pt idx="1636">
                  <c:v>40472</c:v>
                </c:pt>
                <c:pt idx="1637">
                  <c:v>40473</c:v>
                </c:pt>
                <c:pt idx="1638">
                  <c:v>40477</c:v>
                </c:pt>
                <c:pt idx="1639">
                  <c:v>40479</c:v>
                </c:pt>
                <c:pt idx="1640">
                  <c:v>40480</c:v>
                </c:pt>
                <c:pt idx="1641">
                  <c:v>40481</c:v>
                </c:pt>
                <c:pt idx="1642">
                  <c:v>40486</c:v>
                </c:pt>
                <c:pt idx="1643">
                  <c:v>40487</c:v>
                </c:pt>
                <c:pt idx="1644">
                  <c:v>40488</c:v>
                </c:pt>
                <c:pt idx="1645">
                  <c:v>40489</c:v>
                </c:pt>
                <c:pt idx="1646">
                  <c:v>40490</c:v>
                </c:pt>
                <c:pt idx="1647">
                  <c:v>40498</c:v>
                </c:pt>
                <c:pt idx="1648">
                  <c:v>40499</c:v>
                </c:pt>
                <c:pt idx="1649">
                  <c:v>40500</c:v>
                </c:pt>
                <c:pt idx="1650">
                  <c:v>40502</c:v>
                </c:pt>
                <c:pt idx="1651">
                  <c:v>40504</c:v>
                </c:pt>
                <c:pt idx="1652">
                  <c:v>40512</c:v>
                </c:pt>
                <c:pt idx="1653">
                  <c:v>40516</c:v>
                </c:pt>
                <c:pt idx="1654">
                  <c:v>40522</c:v>
                </c:pt>
                <c:pt idx="1655">
                  <c:v>40526</c:v>
                </c:pt>
                <c:pt idx="1656">
                  <c:v>40528</c:v>
                </c:pt>
                <c:pt idx="1657">
                  <c:v>40535</c:v>
                </c:pt>
                <c:pt idx="1658">
                  <c:v>40536</c:v>
                </c:pt>
                <c:pt idx="1659">
                  <c:v>40537</c:v>
                </c:pt>
                <c:pt idx="1660">
                  <c:v>40539</c:v>
                </c:pt>
                <c:pt idx="1661">
                  <c:v>40541</c:v>
                </c:pt>
                <c:pt idx="1662">
                  <c:v>40542</c:v>
                </c:pt>
                <c:pt idx="1663">
                  <c:v>40543</c:v>
                </c:pt>
                <c:pt idx="1664">
                  <c:v>40546</c:v>
                </c:pt>
                <c:pt idx="1665">
                  <c:v>40547</c:v>
                </c:pt>
                <c:pt idx="1666">
                  <c:v>40548</c:v>
                </c:pt>
                <c:pt idx="1667">
                  <c:v>40549</c:v>
                </c:pt>
                <c:pt idx="1668">
                  <c:v>40550</c:v>
                </c:pt>
                <c:pt idx="1669">
                  <c:v>40553</c:v>
                </c:pt>
                <c:pt idx="1670">
                  <c:v>40554</c:v>
                </c:pt>
                <c:pt idx="1671">
                  <c:v>40555</c:v>
                </c:pt>
                <c:pt idx="1672">
                  <c:v>40556</c:v>
                </c:pt>
                <c:pt idx="1673">
                  <c:v>40560</c:v>
                </c:pt>
                <c:pt idx="1674">
                  <c:v>40561</c:v>
                </c:pt>
                <c:pt idx="1675">
                  <c:v>40562</c:v>
                </c:pt>
                <c:pt idx="1676">
                  <c:v>40564</c:v>
                </c:pt>
                <c:pt idx="1677">
                  <c:v>40567</c:v>
                </c:pt>
                <c:pt idx="1678">
                  <c:v>40570</c:v>
                </c:pt>
                <c:pt idx="1679">
                  <c:v>40571</c:v>
                </c:pt>
                <c:pt idx="1680">
                  <c:v>40574</c:v>
                </c:pt>
                <c:pt idx="1681">
                  <c:v>40575</c:v>
                </c:pt>
                <c:pt idx="1682">
                  <c:v>40576</c:v>
                </c:pt>
                <c:pt idx="1683">
                  <c:v>40577</c:v>
                </c:pt>
                <c:pt idx="1684">
                  <c:v>40581</c:v>
                </c:pt>
                <c:pt idx="1685">
                  <c:v>40583</c:v>
                </c:pt>
                <c:pt idx="1686">
                  <c:v>40584</c:v>
                </c:pt>
                <c:pt idx="1687">
                  <c:v>40585</c:v>
                </c:pt>
                <c:pt idx="1688">
                  <c:v>40588</c:v>
                </c:pt>
                <c:pt idx="1689">
                  <c:v>40589</c:v>
                </c:pt>
                <c:pt idx="1690">
                  <c:v>40591</c:v>
                </c:pt>
                <c:pt idx="1691">
                  <c:v>40592</c:v>
                </c:pt>
                <c:pt idx="1692">
                  <c:v>40595</c:v>
                </c:pt>
                <c:pt idx="1693">
                  <c:v>40597</c:v>
                </c:pt>
                <c:pt idx="1694">
                  <c:v>40598</c:v>
                </c:pt>
                <c:pt idx="1695">
                  <c:v>40599</c:v>
                </c:pt>
                <c:pt idx="1696">
                  <c:v>40602</c:v>
                </c:pt>
                <c:pt idx="1697">
                  <c:v>40604</c:v>
                </c:pt>
                <c:pt idx="1698">
                  <c:v>40606</c:v>
                </c:pt>
                <c:pt idx="1699">
                  <c:v>40607</c:v>
                </c:pt>
                <c:pt idx="1700">
                  <c:v>40610</c:v>
                </c:pt>
                <c:pt idx="1701">
                  <c:v>40611</c:v>
                </c:pt>
                <c:pt idx="1702">
                  <c:v>40613</c:v>
                </c:pt>
                <c:pt idx="1703">
                  <c:v>40616</c:v>
                </c:pt>
                <c:pt idx="1704">
                  <c:v>40617</c:v>
                </c:pt>
                <c:pt idx="1705">
                  <c:v>40618</c:v>
                </c:pt>
                <c:pt idx="1706">
                  <c:v>40619</c:v>
                </c:pt>
                <c:pt idx="1707">
                  <c:v>40620</c:v>
                </c:pt>
                <c:pt idx="1708">
                  <c:v>40623</c:v>
                </c:pt>
                <c:pt idx="1709">
                  <c:v>40624</c:v>
                </c:pt>
                <c:pt idx="1710">
                  <c:v>40625</c:v>
                </c:pt>
                <c:pt idx="1711">
                  <c:v>40626</c:v>
                </c:pt>
                <c:pt idx="1712">
                  <c:v>40627</c:v>
                </c:pt>
                <c:pt idx="1713">
                  <c:v>40630</c:v>
                </c:pt>
                <c:pt idx="1714">
                  <c:v>40631</c:v>
                </c:pt>
                <c:pt idx="1715">
                  <c:v>40632</c:v>
                </c:pt>
                <c:pt idx="1716">
                  <c:v>40638</c:v>
                </c:pt>
                <c:pt idx="1717">
                  <c:v>40639</c:v>
                </c:pt>
                <c:pt idx="1718">
                  <c:v>40644</c:v>
                </c:pt>
                <c:pt idx="1719">
                  <c:v>40647</c:v>
                </c:pt>
                <c:pt idx="1720">
                  <c:v>40651</c:v>
                </c:pt>
                <c:pt idx="1721">
                  <c:v>40653</c:v>
                </c:pt>
                <c:pt idx="1722">
                  <c:v>40658</c:v>
                </c:pt>
                <c:pt idx="1723">
                  <c:v>40659</c:v>
                </c:pt>
                <c:pt idx="1724">
                  <c:v>40660</c:v>
                </c:pt>
                <c:pt idx="1725">
                  <c:v>40664</c:v>
                </c:pt>
                <c:pt idx="1726">
                  <c:v>40665</c:v>
                </c:pt>
                <c:pt idx="1727">
                  <c:v>40666</c:v>
                </c:pt>
                <c:pt idx="1728">
                  <c:v>40667</c:v>
                </c:pt>
                <c:pt idx="1729">
                  <c:v>40668</c:v>
                </c:pt>
                <c:pt idx="1730">
                  <c:v>40669</c:v>
                </c:pt>
                <c:pt idx="1731">
                  <c:v>40676</c:v>
                </c:pt>
                <c:pt idx="1732">
                  <c:v>40677</c:v>
                </c:pt>
                <c:pt idx="1733">
                  <c:v>40679</c:v>
                </c:pt>
                <c:pt idx="1734">
                  <c:v>40684</c:v>
                </c:pt>
                <c:pt idx="1735">
                  <c:v>40686</c:v>
                </c:pt>
                <c:pt idx="1736">
                  <c:v>40687</c:v>
                </c:pt>
                <c:pt idx="1737">
                  <c:v>40688</c:v>
                </c:pt>
                <c:pt idx="1738">
                  <c:v>40689</c:v>
                </c:pt>
                <c:pt idx="1739">
                  <c:v>40693</c:v>
                </c:pt>
                <c:pt idx="1740">
                  <c:v>40695</c:v>
                </c:pt>
                <c:pt idx="1741">
                  <c:v>40697</c:v>
                </c:pt>
                <c:pt idx="1742">
                  <c:v>40698</c:v>
                </c:pt>
                <c:pt idx="1743">
                  <c:v>40701</c:v>
                </c:pt>
                <c:pt idx="1744">
                  <c:v>40702</c:v>
                </c:pt>
                <c:pt idx="1745">
                  <c:v>40704</c:v>
                </c:pt>
                <c:pt idx="1746">
                  <c:v>40705</c:v>
                </c:pt>
                <c:pt idx="1747">
                  <c:v>40706</c:v>
                </c:pt>
                <c:pt idx="1748">
                  <c:v>40708</c:v>
                </c:pt>
                <c:pt idx="1749">
                  <c:v>40709</c:v>
                </c:pt>
                <c:pt idx="1750">
                  <c:v>40711</c:v>
                </c:pt>
                <c:pt idx="1751">
                  <c:v>40712</c:v>
                </c:pt>
                <c:pt idx="1752">
                  <c:v>40714</c:v>
                </c:pt>
                <c:pt idx="1753">
                  <c:v>40718</c:v>
                </c:pt>
                <c:pt idx="1754">
                  <c:v>40721</c:v>
                </c:pt>
                <c:pt idx="1755">
                  <c:v>40723</c:v>
                </c:pt>
                <c:pt idx="1756">
                  <c:v>40727</c:v>
                </c:pt>
                <c:pt idx="1757">
                  <c:v>40728</c:v>
                </c:pt>
                <c:pt idx="1758">
                  <c:v>40729</c:v>
                </c:pt>
                <c:pt idx="1759">
                  <c:v>40730</c:v>
                </c:pt>
                <c:pt idx="1760">
                  <c:v>40731</c:v>
                </c:pt>
                <c:pt idx="1761">
                  <c:v>40732</c:v>
                </c:pt>
                <c:pt idx="1762">
                  <c:v>40733</c:v>
                </c:pt>
                <c:pt idx="1763">
                  <c:v>40735</c:v>
                </c:pt>
                <c:pt idx="1764">
                  <c:v>40736</c:v>
                </c:pt>
                <c:pt idx="1765">
                  <c:v>40737</c:v>
                </c:pt>
                <c:pt idx="1766">
                  <c:v>40738</c:v>
                </c:pt>
                <c:pt idx="1767">
                  <c:v>40739</c:v>
                </c:pt>
                <c:pt idx="1768">
                  <c:v>40740</c:v>
                </c:pt>
                <c:pt idx="1769">
                  <c:v>40744</c:v>
                </c:pt>
                <c:pt idx="1770">
                  <c:v>40745</c:v>
                </c:pt>
                <c:pt idx="1771">
                  <c:v>40746</c:v>
                </c:pt>
                <c:pt idx="1772">
                  <c:v>40749</c:v>
                </c:pt>
                <c:pt idx="1773">
                  <c:v>40750</c:v>
                </c:pt>
                <c:pt idx="1774">
                  <c:v>40751</c:v>
                </c:pt>
                <c:pt idx="1775">
                  <c:v>40752</c:v>
                </c:pt>
                <c:pt idx="1776">
                  <c:v>40753</c:v>
                </c:pt>
                <c:pt idx="1777">
                  <c:v>40754</c:v>
                </c:pt>
                <c:pt idx="1778">
                  <c:v>40755</c:v>
                </c:pt>
                <c:pt idx="1779">
                  <c:v>40756</c:v>
                </c:pt>
                <c:pt idx="1780">
                  <c:v>40757</c:v>
                </c:pt>
                <c:pt idx="1781">
                  <c:v>40758</c:v>
                </c:pt>
                <c:pt idx="1782">
                  <c:v>40760</c:v>
                </c:pt>
                <c:pt idx="1783">
                  <c:v>40762</c:v>
                </c:pt>
                <c:pt idx="1784">
                  <c:v>40765</c:v>
                </c:pt>
                <c:pt idx="1785">
                  <c:v>40766</c:v>
                </c:pt>
                <c:pt idx="1786">
                  <c:v>40767</c:v>
                </c:pt>
                <c:pt idx="1787">
                  <c:v>40768</c:v>
                </c:pt>
                <c:pt idx="1788">
                  <c:v>40771</c:v>
                </c:pt>
                <c:pt idx="1789">
                  <c:v>40773</c:v>
                </c:pt>
                <c:pt idx="1790">
                  <c:v>40774</c:v>
                </c:pt>
                <c:pt idx="1791">
                  <c:v>40775</c:v>
                </c:pt>
                <c:pt idx="1792">
                  <c:v>40779</c:v>
                </c:pt>
                <c:pt idx="1793">
                  <c:v>40781</c:v>
                </c:pt>
                <c:pt idx="1794">
                  <c:v>40786</c:v>
                </c:pt>
                <c:pt idx="1795">
                  <c:v>40787</c:v>
                </c:pt>
                <c:pt idx="1796">
                  <c:v>40789</c:v>
                </c:pt>
                <c:pt idx="1797">
                  <c:v>40792</c:v>
                </c:pt>
                <c:pt idx="1798">
                  <c:v>40793</c:v>
                </c:pt>
                <c:pt idx="1799">
                  <c:v>40795</c:v>
                </c:pt>
                <c:pt idx="1800">
                  <c:v>40796</c:v>
                </c:pt>
                <c:pt idx="1801">
                  <c:v>40798</c:v>
                </c:pt>
                <c:pt idx="1802">
                  <c:v>40799</c:v>
                </c:pt>
                <c:pt idx="1803">
                  <c:v>40800</c:v>
                </c:pt>
                <c:pt idx="1804">
                  <c:v>40801</c:v>
                </c:pt>
                <c:pt idx="1805">
                  <c:v>40803</c:v>
                </c:pt>
                <c:pt idx="1806">
                  <c:v>40804</c:v>
                </c:pt>
                <c:pt idx="1807">
                  <c:v>40806</c:v>
                </c:pt>
                <c:pt idx="1808">
                  <c:v>40807</c:v>
                </c:pt>
                <c:pt idx="1809">
                  <c:v>40808</c:v>
                </c:pt>
                <c:pt idx="1810">
                  <c:v>40810</c:v>
                </c:pt>
                <c:pt idx="1811">
                  <c:v>40813</c:v>
                </c:pt>
                <c:pt idx="1812">
                  <c:v>40814</c:v>
                </c:pt>
                <c:pt idx="1813">
                  <c:v>40815</c:v>
                </c:pt>
                <c:pt idx="1814">
                  <c:v>40816</c:v>
                </c:pt>
                <c:pt idx="1815">
                  <c:v>40820</c:v>
                </c:pt>
                <c:pt idx="1816">
                  <c:v>40822</c:v>
                </c:pt>
                <c:pt idx="1817">
                  <c:v>40823</c:v>
                </c:pt>
                <c:pt idx="1818">
                  <c:v>40824</c:v>
                </c:pt>
                <c:pt idx="1819">
                  <c:v>40831</c:v>
                </c:pt>
                <c:pt idx="1820">
                  <c:v>40832</c:v>
                </c:pt>
                <c:pt idx="1821">
                  <c:v>40836</c:v>
                </c:pt>
                <c:pt idx="1822">
                  <c:v>40838</c:v>
                </c:pt>
                <c:pt idx="1823">
                  <c:v>40841</c:v>
                </c:pt>
                <c:pt idx="1824">
                  <c:v>40842</c:v>
                </c:pt>
                <c:pt idx="1825">
                  <c:v>40843</c:v>
                </c:pt>
                <c:pt idx="1826">
                  <c:v>40845</c:v>
                </c:pt>
                <c:pt idx="1827">
                  <c:v>40849</c:v>
                </c:pt>
                <c:pt idx="1828">
                  <c:v>40850</c:v>
                </c:pt>
                <c:pt idx="1829">
                  <c:v>40851</c:v>
                </c:pt>
                <c:pt idx="1830">
                  <c:v>40856</c:v>
                </c:pt>
                <c:pt idx="1831">
                  <c:v>40857</c:v>
                </c:pt>
                <c:pt idx="1832">
                  <c:v>40858</c:v>
                </c:pt>
                <c:pt idx="1833">
                  <c:v>40861</c:v>
                </c:pt>
                <c:pt idx="1834">
                  <c:v>40862</c:v>
                </c:pt>
                <c:pt idx="1835">
                  <c:v>40865</c:v>
                </c:pt>
                <c:pt idx="1836">
                  <c:v>40868</c:v>
                </c:pt>
                <c:pt idx="1837">
                  <c:v>40869</c:v>
                </c:pt>
                <c:pt idx="1838">
                  <c:v>40870</c:v>
                </c:pt>
                <c:pt idx="1839">
                  <c:v>40873</c:v>
                </c:pt>
                <c:pt idx="1840">
                  <c:v>40876</c:v>
                </c:pt>
                <c:pt idx="1841">
                  <c:v>40877</c:v>
                </c:pt>
                <c:pt idx="1842">
                  <c:v>40878</c:v>
                </c:pt>
                <c:pt idx="1843">
                  <c:v>40880</c:v>
                </c:pt>
                <c:pt idx="1844">
                  <c:v>40885</c:v>
                </c:pt>
                <c:pt idx="1845">
                  <c:v>40886</c:v>
                </c:pt>
                <c:pt idx="1846">
                  <c:v>40887</c:v>
                </c:pt>
                <c:pt idx="1847">
                  <c:v>40890</c:v>
                </c:pt>
                <c:pt idx="1848">
                  <c:v>40891</c:v>
                </c:pt>
                <c:pt idx="1849">
                  <c:v>40894</c:v>
                </c:pt>
                <c:pt idx="1850">
                  <c:v>40896</c:v>
                </c:pt>
                <c:pt idx="1851">
                  <c:v>40897</c:v>
                </c:pt>
                <c:pt idx="1852">
                  <c:v>40900</c:v>
                </c:pt>
                <c:pt idx="1853">
                  <c:v>40903</c:v>
                </c:pt>
                <c:pt idx="1854">
                  <c:v>40904</c:v>
                </c:pt>
                <c:pt idx="1855">
                  <c:v>40906</c:v>
                </c:pt>
                <c:pt idx="1856">
                  <c:v>40907</c:v>
                </c:pt>
                <c:pt idx="1857">
                  <c:v>40911</c:v>
                </c:pt>
                <c:pt idx="1858">
                  <c:v>40913</c:v>
                </c:pt>
                <c:pt idx="1859">
                  <c:v>40914</c:v>
                </c:pt>
                <c:pt idx="1860">
                  <c:v>40918</c:v>
                </c:pt>
                <c:pt idx="1861">
                  <c:v>40921</c:v>
                </c:pt>
                <c:pt idx="1862">
                  <c:v>40922</c:v>
                </c:pt>
                <c:pt idx="1863">
                  <c:v>40925</c:v>
                </c:pt>
                <c:pt idx="1864">
                  <c:v>40926</c:v>
                </c:pt>
                <c:pt idx="1865">
                  <c:v>40927</c:v>
                </c:pt>
                <c:pt idx="1866">
                  <c:v>40929</c:v>
                </c:pt>
                <c:pt idx="1867">
                  <c:v>40931</c:v>
                </c:pt>
                <c:pt idx="1868">
                  <c:v>40932</c:v>
                </c:pt>
                <c:pt idx="1869">
                  <c:v>40933</c:v>
                </c:pt>
                <c:pt idx="1870">
                  <c:v>40935</c:v>
                </c:pt>
                <c:pt idx="1871">
                  <c:v>40938</c:v>
                </c:pt>
                <c:pt idx="1872">
                  <c:v>40939</c:v>
                </c:pt>
                <c:pt idx="1873">
                  <c:v>40940</c:v>
                </c:pt>
                <c:pt idx="1874">
                  <c:v>40941</c:v>
                </c:pt>
                <c:pt idx="1875">
                  <c:v>40942</c:v>
                </c:pt>
                <c:pt idx="1876">
                  <c:v>40943</c:v>
                </c:pt>
                <c:pt idx="1877">
                  <c:v>40945</c:v>
                </c:pt>
                <c:pt idx="1878">
                  <c:v>40946</c:v>
                </c:pt>
                <c:pt idx="1879">
                  <c:v>40947</c:v>
                </c:pt>
                <c:pt idx="1880">
                  <c:v>40948</c:v>
                </c:pt>
                <c:pt idx="1881">
                  <c:v>40950</c:v>
                </c:pt>
                <c:pt idx="1882">
                  <c:v>40952</c:v>
                </c:pt>
                <c:pt idx="1883">
                  <c:v>40953</c:v>
                </c:pt>
                <c:pt idx="1884">
                  <c:v>40956</c:v>
                </c:pt>
                <c:pt idx="1885">
                  <c:v>40959</c:v>
                </c:pt>
                <c:pt idx="1886">
                  <c:v>40960</c:v>
                </c:pt>
                <c:pt idx="1887">
                  <c:v>40961</c:v>
                </c:pt>
                <c:pt idx="1888">
                  <c:v>40962</c:v>
                </c:pt>
                <c:pt idx="1889">
                  <c:v>40963</c:v>
                </c:pt>
                <c:pt idx="1890">
                  <c:v>40966</c:v>
                </c:pt>
                <c:pt idx="1891">
                  <c:v>40967</c:v>
                </c:pt>
                <c:pt idx="1892">
                  <c:v>40968</c:v>
                </c:pt>
                <c:pt idx="1893">
                  <c:v>40970</c:v>
                </c:pt>
                <c:pt idx="1894">
                  <c:v>40973</c:v>
                </c:pt>
                <c:pt idx="1895">
                  <c:v>40974</c:v>
                </c:pt>
                <c:pt idx="1896">
                  <c:v>40980</c:v>
                </c:pt>
                <c:pt idx="1897">
                  <c:v>40981</c:v>
                </c:pt>
                <c:pt idx="1898">
                  <c:v>40984</c:v>
                </c:pt>
                <c:pt idx="1899">
                  <c:v>40987</c:v>
                </c:pt>
                <c:pt idx="1900">
                  <c:v>40988</c:v>
                </c:pt>
                <c:pt idx="1901">
                  <c:v>40989</c:v>
                </c:pt>
                <c:pt idx="1902">
                  <c:v>40994</c:v>
                </c:pt>
                <c:pt idx="1903">
                  <c:v>40995</c:v>
                </c:pt>
                <c:pt idx="1904">
                  <c:v>40996</c:v>
                </c:pt>
                <c:pt idx="1905">
                  <c:v>40998</c:v>
                </c:pt>
                <c:pt idx="1906">
                  <c:v>41001</c:v>
                </c:pt>
                <c:pt idx="1907">
                  <c:v>41003</c:v>
                </c:pt>
                <c:pt idx="1908">
                  <c:v>41005</c:v>
                </c:pt>
                <c:pt idx="1909">
                  <c:v>41008</c:v>
                </c:pt>
                <c:pt idx="1910">
                  <c:v>41010</c:v>
                </c:pt>
                <c:pt idx="1911">
                  <c:v>41011</c:v>
                </c:pt>
                <c:pt idx="1912">
                  <c:v>41012</c:v>
                </c:pt>
                <c:pt idx="1913">
                  <c:v>41015</c:v>
                </c:pt>
                <c:pt idx="1914">
                  <c:v>41016</c:v>
                </c:pt>
                <c:pt idx="1915">
                  <c:v>41017</c:v>
                </c:pt>
                <c:pt idx="1916">
                  <c:v>41018</c:v>
                </c:pt>
                <c:pt idx="1917">
                  <c:v>41019</c:v>
                </c:pt>
                <c:pt idx="1918">
                  <c:v>41024</c:v>
                </c:pt>
                <c:pt idx="1919">
                  <c:v>41025</c:v>
                </c:pt>
                <c:pt idx="1920">
                  <c:v>41027</c:v>
                </c:pt>
                <c:pt idx="1921">
                  <c:v>41030</c:v>
                </c:pt>
                <c:pt idx="1922">
                  <c:v>41031</c:v>
                </c:pt>
                <c:pt idx="1923">
                  <c:v>41032</c:v>
                </c:pt>
                <c:pt idx="1924">
                  <c:v>41034</c:v>
                </c:pt>
                <c:pt idx="1925">
                  <c:v>41036</c:v>
                </c:pt>
                <c:pt idx="1926">
                  <c:v>41037</c:v>
                </c:pt>
                <c:pt idx="1927">
                  <c:v>41038</c:v>
                </c:pt>
                <c:pt idx="1928">
                  <c:v>41043</c:v>
                </c:pt>
                <c:pt idx="1929">
                  <c:v>41045</c:v>
                </c:pt>
                <c:pt idx="1930">
                  <c:v>41046</c:v>
                </c:pt>
                <c:pt idx="1931">
                  <c:v>41047</c:v>
                </c:pt>
                <c:pt idx="1932">
                  <c:v>41048</c:v>
                </c:pt>
                <c:pt idx="1933">
                  <c:v>41051</c:v>
                </c:pt>
                <c:pt idx="1934">
                  <c:v>41052</c:v>
                </c:pt>
                <c:pt idx="1935">
                  <c:v>41053</c:v>
                </c:pt>
                <c:pt idx="1936">
                  <c:v>41054</c:v>
                </c:pt>
                <c:pt idx="1937">
                  <c:v>41055</c:v>
                </c:pt>
                <c:pt idx="1938">
                  <c:v>41056</c:v>
                </c:pt>
                <c:pt idx="1939">
                  <c:v>41058</c:v>
                </c:pt>
                <c:pt idx="1940">
                  <c:v>41060</c:v>
                </c:pt>
                <c:pt idx="1941">
                  <c:v>41062</c:v>
                </c:pt>
                <c:pt idx="1942">
                  <c:v>41064</c:v>
                </c:pt>
                <c:pt idx="1943">
                  <c:v>41065</c:v>
                </c:pt>
                <c:pt idx="1944">
                  <c:v>41066</c:v>
                </c:pt>
                <c:pt idx="1945">
                  <c:v>41067</c:v>
                </c:pt>
                <c:pt idx="1946">
                  <c:v>41069</c:v>
                </c:pt>
                <c:pt idx="1947">
                  <c:v>41070</c:v>
                </c:pt>
                <c:pt idx="1948">
                  <c:v>41071</c:v>
                </c:pt>
                <c:pt idx="1949">
                  <c:v>41072</c:v>
                </c:pt>
                <c:pt idx="1950">
                  <c:v>41073</c:v>
                </c:pt>
                <c:pt idx="1951">
                  <c:v>41077</c:v>
                </c:pt>
                <c:pt idx="1952">
                  <c:v>41078</c:v>
                </c:pt>
                <c:pt idx="1953">
                  <c:v>41080</c:v>
                </c:pt>
                <c:pt idx="1954">
                  <c:v>41081</c:v>
                </c:pt>
                <c:pt idx="1955">
                  <c:v>41083</c:v>
                </c:pt>
                <c:pt idx="1956">
                  <c:v>41085</c:v>
                </c:pt>
                <c:pt idx="1957">
                  <c:v>41086</c:v>
                </c:pt>
                <c:pt idx="1958">
                  <c:v>41087</c:v>
                </c:pt>
                <c:pt idx="1959">
                  <c:v>41088</c:v>
                </c:pt>
                <c:pt idx="1960">
                  <c:v>41093</c:v>
                </c:pt>
                <c:pt idx="1961">
                  <c:v>41094</c:v>
                </c:pt>
                <c:pt idx="1962">
                  <c:v>41095</c:v>
                </c:pt>
                <c:pt idx="1963">
                  <c:v>41096</c:v>
                </c:pt>
                <c:pt idx="1964">
                  <c:v>41097</c:v>
                </c:pt>
                <c:pt idx="1965">
                  <c:v>41099</c:v>
                </c:pt>
                <c:pt idx="1966">
                  <c:v>41100</c:v>
                </c:pt>
                <c:pt idx="1967">
                  <c:v>41102</c:v>
                </c:pt>
                <c:pt idx="1968">
                  <c:v>41104</c:v>
                </c:pt>
                <c:pt idx="1969">
                  <c:v>41107</c:v>
                </c:pt>
                <c:pt idx="1970">
                  <c:v>41108</c:v>
                </c:pt>
                <c:pt idx="1971">
                  <c:v>41109</c:v>
                </c:pt>
                <c:pt idx="1972">
                  <c:v>41110</c:v>
                </c:pt>
                <c:pt idx="1973">
                  <c:v>41111</c:v>
                </c:pt>
                <c:pt idx="1974">
                  <c:v>41114</c:v>
                </c:pt>
                <c:pt idx="1975">
                  <c:v>41115</c:v>
                </c:pt>
                <c:pt idx="1976">
                  <c:v>41117</c:v>
                </c:pt>
                <c:pt idx="1977">
                  <c:v>41120</c:v>
                </c:pt>
                <c:pt idx="1978">
                  <c:v>41121</c:v>
                </c:pt>
                <c:pt idx="1979">
                  <c:v>41122</c:v>
                </c:pt>
                <c:pt idx="1980">
                  <c:v>41125</c:v>
                </c:pt>
                <c:pt idx="1981">
                  <c:v>41136</c:v>
                </c:pt>
                <c:pt idx="1982">
                  <c:v>41138</c:v>
                </c:pt>
                <c:pt idx="1983">
                  <c:v>41139</c:v>
                </c:pt>
                <c:pt idx="1984">
                  <c:v>41143</c:v>
                </c:pt>
                <c:pt idx="1985">
                  <c:v>41146</c:v>
                </c:pt>
                <c:pt idx="1986">
                  <c:v>41149</c:v>
                </c:pt>
                <c:pt idx="1987">
                  <c:v>41153</c:v>
                </c:pt>
                <c:pt idx="1988">
                  <c:v>41155</c:v>
                </c:pt>
                <c:pt idx="1989">
                  <c:v>41156</c:v>
                </c:pt>
                <c:pt idx="1990">
                  <c:v>41159</c:v>
                </c:pt>
                <c:pt idx="1991">
                  <c:v>41160</c:v>
                </c:pt>
                <c:pt idx="1992">
                  <c:v>41163</c:v>
                </c:pt>
                <c:pt idx="1993">
                  <c:v>41167</c:v>
                </c:pt>
                <c:pt idx="1994">
                  <c:v>41172</c:v>
                </c:pt>
                <c:pt idx="1995">
                  <c:v>41174</c:v>
                </c:pt>
                <c:pt idx="1996">
                  <c:v>41176</c:v>
                </c:pt>
                <c:pt idx="1997">
                  <c:v>41180</c:v>
                </c:pt>
                <c:pt idx="1998">
                  <c:v>41181</c:v>
                </c:pt>
                <c:pt idx="1999">
                  <c:v>41182</c:v>
                </c:pt>
                <c:pt idx="2000">
                  <c:v>41183</c:v>
                </c:pt>
                <c:pt idx="2001">
                  <c:v>41184</c:v>
                </c:pt>
                <c:pt idx="2002">
                  <c:v>41185</c:v>
                </c:pt>
                <c:pt idx="2003">
                  <c:v>41186</c:v>
                </c:pt>
                <c:pt idx="2004">
                  <c:v>41188</c:v>
                </c:pt>
                <c:pt idx="2005">
                  <c:v>41189</c:v>
                </c:pt>
                <c:pt idx="2006">
                  <c:v>41192</c:v>
                </c:pt>
                <c:pt idx="2007">
                  <c:v>41197</c:v>
                </c:pt>
                <c:pt idx="2008">
                  <c:v>41198</c:v>
                </c:pt>
                <c:pt idx="2009">
                  <c:v>41201</c:v>
                </c:pt>
                <c:pt idx="2010">
                  <c:v>41210</c:v>
                </c:pt>
                <c:pt idx="2011">
                  <c:v>41211</c:v>
                </c:pt>
                <c:pt idx="2012">
                  <c:v>41218</c:v>
                </c:pt>
                <c:pt idx="2013">
                  <c:v>41219</c:v>
                </c:pt>
                <c:pt idx="2014">
                  <c:v>41220</c:v>
                </c:pt>
                <c:pt idx="2015">
                  <c:v>41225</c:v>
                </c:pt>
                <c:pt idx="2016">
                  <c:v>41226</c:v>
                </c:pt>
                <c:pt idx="2017">
                  <c:v>41227</c:v>
                </c:pt>
                <c:pt idx="2018">
                  <c:v>41229</c:v>
                </c:pt>
                <c:pt idx="2019">
                  <c:v>41232</c:v>
                </c:pt>
                <c:pt idx="2020">
                  <c:v>41234</c:v>
                </c:pt>
                <c:pt idx="2021">
                  <c:v>41239</c:v>
                </c:pt>
                <c:pt idx="2022">
                  <c:v>41242</c:v>
                </c:pt>
                <c:pt idx="2023">
                  <c:v>41243</c:v>
                </c:pt>
                <c:pt idx="2024">
                  <c:v>41258</c:v>
                </c:pt>
                <c:pt idx="2025">
                  <c:v>41259</c:v>
                </c:pt>
                <c:pt idx="2026">
                  <c:v>41261</c:v>
                </c:pt>
                <c:pt idx="2027">
                  <c:v>41263</c:v>
                </c:pt>
                <c:pt idx="2028">
                  <c:v>41265</c:v>
                </c:pt>
                <c:pt idx="2029">
                  <c:v>41266</c:v>
                </c:pt>
                <c:pt idx="2030">
                  <c:v>41267</c:v>
                </c:pt>
                <c:pt idx="2031">
                  <c:v>41268</c:v>
                </c:pt>
                <c:pt idx="2032">
                  <c:v>41269</c:v>
                </c:pt>
                <c:pt idx="2033">
                  <c:v>41270</c:v>
                </c:pt>
                <c:pt idx="2034">
                  <c:v>41271</c:v>
                </c:pt>
                <c:pt idx="2035">
                  <c:v>41274</c:v>
                </c:pt>
                <c:pt idx="2036">
                  <c:v>41277</c:v>
                </c:pt>
                <c:pt idx="2037">
                  <c:v>41278</c:v>
                </c:pt>
                <c:pt idx="2038">
                  <c:v>41281</c:v>
                </c:pt>
                <c:pt idx="2039">
                  <c:v>41282</c:v>
                </c:pt>
                <c:pt idx="2040">
                  <c:v>41283</c:v>
                </c:pt>
                <c:pt idx="2041">
                  <c:v>41288</c:v>
                </c:pt>
                <c:pt idx="2042">
                  <c:v>41291</c:v>
                </c:pt>
                <c:pt idx="2043">
                  <c:v>41297</c:v>
                </c:pt>
                <c:pt idx="2044">
                  <c:v>41298</c:v>
                </c:pt>
                <c:pt idx="2045">
                  <c:v>41299</c:v>
                </c:pt>
                <c:pt idx="2046">
                  <c:v>41305</c:v>
                </c:pt>
                <c:pt idx="2047">
                  <c:v>41306</c:v>
                </c:pt>
                <c:pt idx="2048">
                  <c:v>41310</c:v>
                </c:pt>
                <c:pt idx="2049">
                  <c:v>41311</c:v>
                </c:pt>
                <c:pt idx="2050">
                  <c:v>41317</c:v>
                </c:pt>
                <c:pt idx="2051">
                  <c:v>41319</c:v>
                </c:pt>
                <c:pt idx="2052">
                  <c:v>41323</c:v>
                </c:pt>
                <c:pt idx="2053">
                  <c:v>41324</c:v>
                </c:pt>
                <c:pt idx="2054">
                  <c:v>41326</c:v>
                </c:pt>
                <c:pt idx="2055">
                  <c:v>41328</c:v>
                </c:pt>
                <c:pt idx="2056">
                  <c:v>41330</c:v>
                </c:pt>
                <c:pt idx="2057">
                  <c:v>41331</c:v>
                </c:pt>
                <c:pt idx="2058">
                  <c:v>41333</c:v>
                </c:pt>
                <c:pt idx="2059">
                  <c:v>41334</c:v>
                </c:pt>
                <c:pt idx="2060">
                  <c:v>41337</c:v>
                </c:pt>
                <c:pt idx="2061">
                  <c:v>41338</c:v>
                </c:pt>
                <c:pt idx="2062">
                  <c:v>41339</c:v>
                </c:pt>
                <c:pt idx="2063">
                  <c:v>41340</c:v>
                </c:pt>
                <c:pt idx="2064">
                  <c:v>41341</c:v>
                </c:pt>
                <c:pt idx="2065">
                  <c:v>41345</c:v>
                </c:pt>
                <c:pt idx="2066">
                  <c:v>41347</c:v>
                </c:pt>
                <c:pt idx="2067">
                  <c:v>41348</c:v>
                </c:pt>
                <c:pt idx="2068">
                  <c:v>41350</c:v>
                </c:pt>
                <c:pt idx="2069">
                  <c:v>41354</c:v>
                </c:pt>
                <c:pt idx="2070">
                  <c:v>41355</c:v>
                </c:pt>
                <c:pt idx="2071">
                  <c:v>41358</c:v>
                </c:pt>
                <c:pt idx="2072">
                  <c:v>41359</c:v>
                </c:pt>
                <c:pt idx="2073">
                  <c:v>41360</c:v>
                </c:pt>
                <c:pt idx="2074">
                  <c:v>41361</c:v>
                </c:pt>
                <c:pt idx="2075">
                  <c:v>41364</c:v>
                </c:pt>
                <c:pt idx="2076">
                  <c:v>41365</c:v>
                </c:pt>
                <c:pt idx="2077">
                  <c:v>41367</c:v>
                </c:pt>
                <c:pt idx="2078">
                  <c:v>41368</c:v>
                </c:pt>
                <c:pt idx="2079">
                  <c:v>41369</c:v>
                </c:pt>
                <c:pt idx="2080">
                  <c:v>41372</c:v>
                </c:pt>
                <c:pt idx="2081">
                  <c:v>41373</c:v>
                </c:pt>
                <c:pt idx="2082">
                  <c:v>41379</c:v>
                </c:pt>
                <c:pt idx="2083">
                  <c:v>41380</c:v>
                </c:pt>
                <c:pt idx="2084">
                  <c:v>41382</c:v>
                </c:pt>
                <c:pt idx="2085">
                  <c:v>41386</c:v>
                </c:pt>
                <c:pt idx="2086">
                  <c:v>41387</c:v>
                </c:pt>
                <c:pt idx="2087">
                  <c:v>41388</c:v>
                </c:pt>
                <c:pt idx="2088">
                  <c:v>41390</c:v>
                </c:pt>
                <c:pt idx="2089">
                  <c:v>41395</c:v>
                </c:pt>
                <c:pt idx="2090">
                  <c:v>41401</c:v>
                </c:pt>
                <c:pt idx="2091">
                  <c:v>41402</c:v>
                </c:pt>
                <c:pt idx="2092">
                  <c:v>41403</c:v>
                </c:pt>
                <c:pt idx="2093">
                  <c:v>41405</c:v>
                </c:pt>
                <c:pt idx="2094">
                  <c:v>41408</c:v>
                </c:pt>
                <c:pt idx="2095">
                  <c:v>41409</c:v>
                </c:pt>
                <c:pt idx="2096">
                  <c:v>41410</c:v>
                </c:pt>
                <c:pt idx="2097">
                  <c:v>41411</c:v>
                </c:pt>
                <c:pt idx="2098">
                  <c:v>41412</c:v>
                </c:pt>
                <c:pt idx="2099">
                  <c:v>41414</c:v>
                </c:pt>
                <c:pt idx="2100">
                  <c:v>41415</c:v>
                </c:pt>
                <c:pt idx="2101">
                  <c:v>41416</c:v>
                </c:pt>
                <c:pt idx="2102">
                  <c:v>41417</c:v>
                </c:pt>
                <c:pt idx="2103">
                  <c:v>41418</c:v>
                </c:pt>
                <c:pt idx="2104">
                  <c:v>41420</c:v>
                </c:pt>
                <c:pt idx="2105">
                  <c:v>41426</c:v>
                </c:pt>
                <c:pt idx="2106">
                  <c:v>41427</c:v>
                </c:pt>
                <c:pt idx="2107">
                  <c:v>41432</c:v>
                </c:pt>
                <c:pt idx="2108">
                  <c:v>41433</c:v>
                </c:pt>
                <c:pt idx="2109">
                  <c:v>41437</c:v>
                </c:pt>
                <c:pt idx="2110">
                  <c:v>41438</c:v>
                </c:pt>
                <c:pt idx="2111">
                  <c:v>41440</c:v>
                </c:pt>
                <c:pt idx="2112">
                  <c:v>41443</c:v>
                </c:pt>
                <c:pt idx="2113">
                  <c:v>41444</c:v>
                </c:pt>
                <c:pt idx="2114">
                  <c:v>41445</c:v>
                </c:pt>
                <c:pt idx="2115">
                  <c:v>41447</c:v>
                </c:pt>
                <c:pt idx="2116">
                  <c:v>41450</c:v>
                </c:pt>
                <c:pt idx="2117">
                  <c:v>41452</c:v>
                </c:pt>
                <c:pt idx="2118">
                  <c:v>41457</c:v>
                </c:pt>
                <c:pt idx="2119">
                  <c:v>41458</c:v>
                </c:pt>
                <c:pt idx="2120">
                  <c:v>41459</c:v>
                </c:pt>
                <c:pt idx="2121">
                  <c:v>41460</c:v>
                </c:pt>
                <c:pt idx="2122">
                  <c:v>41461</c:v>
                </c:pt>
                <c:pt idx="2123">
                  <c:v>41464</c:v>
                </c:pt>
                <c:pt idx="2124">
                  <c:v>41465</c:v>
                </c:pt>
                <c:pt idx="2125">
                  <c:v>41466</c:v>
                </c:pt>
                <c:pt idx="2126">
                  <c:v>41467</c:v>
                </c:pt>
                <c:pt idx="2127">
                  <c:v>41468</c:v>
                </c:pt>
                <c:pt idx="2128">
                  <c:v>41470</c:v>
                </c:pt>
                <c:pt idx="2129">
                  <c:v>41471</c:v>
                </c:pt>
                <c:pt idx="2130">
                  <c:v>41472</c:v>
                </c:pt>
                <c:pt idx="2131">
                  <c:v>41473</c:v>
                </c:pt>
                <c:pt idx="2132">
                  <c:v>41474</c:v>
                </c:pt>
                <c:pt idx="2133">
                  <c:v>41477</c:v>
                </c:pt>
                <c:pt idx="2134">
                  <c:v>41478</c:v>
                </c:pt>
                <c:pt idx="2135">
                  <c:v>41479</c:v>
                </c:pt>
                <c:pt idx="2136">
                  <c:v>41481</c:v>
                </c:pt>
                <c:pt idx="2137">
                  <c:v>41482</c:v>
                </c:pt>
                <c:pt idx="2138">
                  <c:v>41484</c:v>
                </c:pt>
                <c:pt idx="2139">
                  <c:v>41486</c:v>
                </c:pt>
                <c:pt idx="2140">
                  <c:v>41488</c:v>
                </c:pt>
                <c:pt idx="2141">
                  <c:v>41489</c:v>
                </c:pt>
                <c:pt idx="2142">
                  <c:v>41491</c:v>
                </c:pt>
                <c:pt idx="2143">
                  <c:v>41492</c:v>
                </c:pt>
                <c:pt idx="2144">
                  <c:v>41493</c:v>
                </c:pt>
                <c:pt idx="2145">
                  <c:v>41494</c:v>
                </c:pt>
                <c:pt idx="2146">
                  <c:v>41495</c:v>
                </c:pt>
                <c:pt idx="2147">
                  <c:v>41496</c:v>
                </c:pt>
                <c:pt idx="2148">
                  <c:v>41497</c:v>
                </c:pt>
                <c:pt idx="2149">
                  <c:v>41502</c:v>
                </c:pt>
                <c:pt idx="2150">
                  <c:v>41503</c:v>
                </c:pt>
                <c:pt idx="2151">
                  <c:v>41506</c:v>
                </c:pt>
                <c:pt idx="2152">
                  <c:v>41511</c:v>
                </c:pt>
                <c:pt idx="2153">
                  <c:v>41514</c:v>
                </c:pt>
                <c:pt idx="2154">
                  <c:v>41515</c:v>
                </c:pt>
                <c:pt idx="2155">
                  <c:v>41516</c:v>
                </c:pt>
                <c:pt idx="2156">
                  <c:v>41518</c:v>
                </c:pt>
                <c:pt idx="2157">
                  <c:v>41519</c:v>
                </c:pt>
                <c:pt idx="2158">
                  <c:v>41524</c:v>
                </c:pt>
                <c:pt idx="2159">
                  <c:v>41528</c:v>
                </c:pt>
                <c:pt idx="2160">
                  <c:v>41529</c:v>
                </c:pt>
                <c:pt idx="2161">
                  <c:v>41531</c:v>
                </c:pt>
                <c:pt idx="2162">
                  <c:v>41532</c:v>
                </c:pt>
                <c:pt idx="2163">
                  <c:v>41538</c:v>
                </c:pt>
                <c:pt idx="2164">
                  <c:v>41542</c:v>
                </c:pt>
                <c:pt idx="2165">
                  <c:v>41545</c:v>
                </c:pt>
                <c:pt idx="2166">
                  <c:v>41548</c:v>
                </c:pt>
                <c:pt idx="2167">
                  <c:v>41551</c:v>
                </c:pt>
                <c:pt idx="2168">
                  <c:v>41552</c:v>
                </c:pt>
                <c:pt idx="2169">
                  <c:v>41559</c:v>
                </c:pt>
                <c:pt idx="2170">
                  <c:v>41563</c:v>
                </c:pt>
                <c:pt idx="2171">
                  <c:v>41564</c:v>
                </c:pt>
                <c:pt idx="2172">
                  <c:v>41573</c:v>
                </c:pt>
                <c:pt idx="2173">
                  <c:v>41575</c:v>
                </c:pt>
                <c:pt idx="2174">
                  <c:v>41576</c:v>
                </c:pt>
                <c:pt idx="2175">
                  <c:v>41579</c:v>
                </c:pt>
                <c:pt idx="2176">
                  <c:v>41580</c:v>
                </c:pt>
                <c:pt idx="2177">
                  <c:v>41583</c:v>
                </c:pt>
                <c:pt idx="2178">
                  <c:v>41587</c:v>
                </c:pt>
                <c:pt idx="2179">
                  <c:v>41589</c:v>
                </c:pt>
                <c:pt idx="2180">
                  <c:v>41590</c:v>
                </c:pt>
                <c:pt idx="2181">
                  <c:v>41592</c:v>
                </c:pt>
                <c:pt idx="2182">
                  <c:v>41596</c:v>
                </c:pt>
                <c:pt idx="2183">
                  <c:v>41599</c:v>
                </c:pt>
                <c:pt idx="2184">
                  <c:v>41603</c:v>
                </c:pt>
                <c:pt idx="2185">
                  <c:v>41608</c:v>
                </c:pt>
                <c:pt idx="2186">
                  <c:v>41611</c:v>
                </c:pt>
                <c:pt idx="2187">
                  <c:v>41612</c:v>
                </c:pt>
                <c:pt idx="2188">
                  <c:v>41619</c:v>
                </c:pt>
                <c:pt idx="2189">
                  <c:v>41620</c:v>
                </c:pt>
                <c:pt idx="2190">
                  <c:v>41622</c:v>
                </c:pt>
                <c:pt idx="2191">
                  <c:v>41625</c:v>
                </c:pt>
                <c:pt idx="2192">
                  <c:v>41626</c:v>
                </c:pt>
                <c:pt idx="2193">
                  <c:v>41627</c:v>
                </c:pt>
                <c:pt idx="2194">
                  <c:v>41629</c:v>
                </c:pt>
                <c:pt idx="2195">
                  <c:v>41632</c:v>
                </c:pt>
                <c:pt idx="2196">
                  <c:v>41634</c:v>
                </c:pt>
                <c:pt idx="2197">
                  <c:v>41635</c:v>
                </c:pt>
                <c:pt idx="2198">
                  <c:v>41638</c:v>
                </c:pt>
                <c:pt idx="2199">
                  <c:v>41639</c:v>
                </c:pt>
                <c:pt idx="2200">
                  <c:v>41640</c:v>
                </c:pt>
                <c:pt idx="2201">
                  <c:v>41641</c:v>
                </c:pt>
                <c:pt idx="2202">
                  <c:v>41642</c:v>
                </c:pt>
                <c:pt idx="2203">
                  <c:v>41647</c:v>
                </c:pt>
                <c:pt idx="2204">
                  <c:v>41652</c:v>
                </c:pt>
                <c:pt idx="2205">
                  <c:v>41659</c:v>
                </c:pt>
                <c:pt idx="2206">
                  <c:v>41661</c:v>
                </c:pt>
                <c:pt idx="2207">
                  <c:v>41662</c:v>
                </c:pt>
                <c:pt idx="2208">
                  <c:v>41663</c:v>
                </c:pt>
                <c:pt idx="2209">
                  <c:v>41666</c:v>
                </c:pt>
                <c:pt idx="2210">
                  <c:v>41667</c:v>
                </c:pt>
                <c:pt idx="2211">
                  <c:v>41668</c:v>
                </c:pt>
                <c:pt idx="2212">
                  <c:v>41670</c:v>
                </c:pt>
                <c:pt idx="2213">
                  <c:v>41674</c:v>
                </c:pt>
                <c:pt idx="2214">
                  <c:v>41680</c:v>
                </c:pt>
                <c:pt idx="2215">
                  <c:v>41681</c:v>
                </c:pt>
                <c:pt idx="2216">
                  <c:v>41682</c:v>
                </c:pt>
                <c:pt idx="2217">
                  <c:v>41687</c:v>
                </c:pt>
                <c:pt idx="2218">
                  <c:v>41688</c:v>
                </c:pt>
                <c:pt idx="2219">
                  <c:v>41690</c:v>
                </c:pt>
                <c:pt idx="2220">
                  <c:v>41694</c:v>
                </c:pt>
                <c:pt idx="2221">
                  <c:v>41697</c:v>
                </c:pt>
                <c:pt idx="2222">
                  <c:v>41701</c:v>
                </c:pt>
                <c:pt idx="2223">
                  <c:v>41702</c:v>
                </c:pt>
                <c:pt idx="2224">
                  <c:v>41705</c:v>
                </c:pt>
                <c:pt idx="2225">
                  <c:v>41709</c:v>
                </c:pt>
                <c:pt idx="2226">
                  <c:v>41712</c:v>
                </c:pt>
                <c:pt idx="2227">
                  <c:v>41713</c:v>
                </c:pt>
                <c:pt idx="2228">
                  <c:v>41715</c:v>
                </c:pt>
                <c:pt idx="2229">
                  <c:v>41716</c:v>
                </c:pt>
                <c:pt idx="2230">
                  <c:v>41718</c:v>
                </c:pt>
                <c:pt idx="2231">
                  <c:v>41719</c:v>
                </c:pt>
                <c:pt idx="2232">
                  <c:v>41721</c:v>
                </c:pt>
                <c:pt idx="2233">
                  <c:v>41723</c:v>
                </c:pt>
                <c:pt idx="2234">
                  <c:v>41724</c:v>
                </c:pt>
                <c:pt idx="2235">
                  <c:v>41726</c:v>
                </c:pt>
                <c:pt idx="2236">
                  <c:v>41729</c:v>
                </c:pt>
                <c:pt idx="2237">
                  <c:v>41731</c:v>
                </c:pt>
                <c:pt idx="2238">
                  <c:v>41732</c:v>
                </c:pt>
                <c:pt idx="2239">
                  <c:v>41733</c:v>
                </c:pt>
                <c:pt idx="2240">
                  <c:v>41736</c:v>
                </c:pt>
                <c:pt idx="2241">
                  <c:v>41739</c:v>
                </c:pt>
                <c:pt idx="2242">
                  <c:v>41740</c:v>
                </c:pt>
                <c:pt idx="2243">
                  <c:v>41743</c:v>
                </c:pt>
                <c:pt idx="2244">
                  <c:v>41744</c:v>
                </c:pt>
                <c:pt idx="2245">
                  <c:v>41746</c:v>
                </c:pt>
                <c:pt idx="2246">
                  <c:v>41747</c:v>
                </c:pt>
                <c:pt idx="2247">
                  <c:v>41750</c:v>
                </c:pt>
                <c:pt idx="2248">
                  <c:v>41751</c:v>
                </c:pt>
                <c:pt idx="2249">
                  <c:v>41752</c:v>
                </c:pt>
                <c:pt idx="2250">
                  <c:v>41755</c:v>
                </c:pt>
                <c:pt idx="2251">
                  <c:v>41757</c:v>
                </c:pt>
                <c:pt idx="2252">
                  <c:v>41758</c:v>
                </c:pt>
                <c:pt idx="2253">
                  <c:v>41760</c:v>
                </c:pt>
                <c:pt idx="2254">
                  <c:v>41761</c:v>
                </c:pt>
                <c:pt idx="2255">
                  <c:v>41765</c:v>
                </c:pt>
                <c:pt idx="2256">
                  <c:v>41766</c:v>
                </c:pt>
                <c:pt idx="2257">
                  <c:v>41767</c:v>
                </c:pt>
                <c:pt idx="2258">
                  <c:v>41768</c:v>
                </c:pt>
                <c:pt idx="2259">
                  <c:v>41769</c:v>
                </c:pt>
                <c:pt idx="2260">
                  <c:v>41771</c:v>
                </c:pt>
                <c:pt idx="2261">
                  <c:v>41773</c:v>
                </c:pt>
                <c:pt idx="2262">
                  <c:v>41776</c:v>
                </c:pt>
                <c:pt idx="2263">
                  <c:v>41780</c:v>
                </c:pt>
                <c:pt idx="2264">
                  <c:v>41782</c:v>
                </c:pt>
                <c:pt idx="2265">
                  <c:v>41783</c:v>
                </c:pt>
                <c:pt idx="2266">
                  <c:v>41785</c:v>
                </c:pt>
                <c:pt idx="2267">
                  <c:v>41786</c:v>
                </c:pt>
                <c:pt idx="2268">
                  <c:v>41787</c:v>
                </c:pt>
                <c:pt idx="2269">
                  <c:v>41789</c:v>
                </c:pt>
                <c:pt idx="2270">
                  <c:v>41796</c:v>
                </c:pt>
                <c:pt idx="2271">
                  <c:v>41797</c:v>
                </c:pt>
                <c:pt idx="2272">
                  <c:v>41799</c:v>
                </c:pt>
                <c:pt idx="2273">
                  <c:v>41800</c:v>
                </c:pt>
                <c:pt idx="2274">
                  <c:v>41801</c:v>
                </c:pt>
                <c:pt idx="2275">
                  <c:v>41803</c:v>
                </c:pt>
                <c:pt idx="2276">
                  <c:v>41811</c:v>
                </c:pt>
                <c:pt idx="2277">
                  <c:v>41813</c:v>
                </c:pt>
                <c:pt idx="2278">
                  <c:v>41814</c:v>
                </c:pt>
                <c:pt idx="2279">
                  <c:v>41816</c:v>
                </c:pt>
                <c:pt idx="2280">
                  <c:v>41819</c:v>
                </c:pt>
                <c:pt idx="2281">
                  <c:v>41821</c:v>
                </c:pt>
                <c:pt idx="2282">
                  <c:v>41822</c:v>
                </c:pt>
                <c:pt idx="2283">
                  <c:v>41824</c:v>
                </c:pt>
                <c:pt idx="2284">
                  <c:v>41825</c:v>
                </c:pt>
                <c:pt idx="2285">
                  <c:v>41829</c:v>
                </c:pt>
                <c:pt idx="2286">
                  <c:v>41833</c:v>
                </c:pt>
                <c:pt idx="2287">
                  <c:v>41834</c:v>
                </c:pt>
                <c:pt idx="2288">
                  <c:v>41835</c:v>
                </c:pt>
                <c:pt idx="2289">
                  <c:v>41836</c:v>
                </c:pt>
                <c:pt idx="2290">
                  <c:v>41838</c:v>
                </c:pt>
                <c:pt idx="2291">
                  <c:v>41841</c:v>
                </c:pt>
                <c:pt idx="2292">
                  <c:v>41842</c:v>
                </c:pt>
                <c:pt idx="2293">
                  <c:v>41843</c:v>
                </c:pt>
                <c:pt idx="2294">
                  <c:v>41844</c:v>
                </c:pt>
                <c:pt idx="2295">
                  <c:v>41845</c:v>
                </c:pt>
                <c:pt idx="2296">
                  <c:v>41848</c:v>
                </c:pt>
                <c:pt idx="2297">
                  <c:v>41849</c:v>
                </c:pt>
                <c:pt idx="2298">
                  <c:v>41850</c:v>
                </c:pt>
                <c:pt idx="2299">
                  <c:v>41853</c:v>
                </c:pt>
                <c:pt idx="2300">
                  <c:v>41856</c:v>
                </c:pt>
                <c:pt idx="2301">
                  <c:v>41857</c:v>
                </c:pt>
                <c:pt idx="2302">
                  <c:v>41858</c:v>
                </c:pt>
                <c:pt idx="2303">
                  <c:v>41859</c:v>
                </c:pt>
                <c:pt idx="2304">
                  <c:v>41860</c:v>
                </c:pt>
                <c:pt idx="2305">
                  <c:v>41862</c:v>
                </c:pt>
                <c:pt idx="2306">
                  <c:v>41865</c:v>
                </c:pt>
                <c:pt idx="2307">
                  <c:v>41866</c:v>
                </c:pt>
                <c:pt idx="2308">
                  <c:v>41871</c:v>
                </c:pt>
                <c:pt idx="2309">
                  <c:v>41873</c:v>
                </c:pt>
                <c:pt idx="2310">
                  <c:v>41876</c:v>
                </c:pt>
                <c:pt idx="2311">
                  <c:v>41877</c:v>
                </c:pt>
                <c:pt idx="2312">
                  <c:v>41880</c:v>
                </c:pt>
                <c:pt idx="2313">
                  <c:v>41881</c:v>
                </c:pt>
                <c:pt idx="2314">
                  <c:v>41882</c:v>
                </c:pt>
                <c:pt idx="2315">
                  <c:v>41884</c:v>
                </c:pt>
                <c:pt idx="2316">
                  <c:v>41885</c:v>
                </c:pt>
                <c:pt idx="2317">
                  <c:v>41886</c:v>
                </c:pt>
                <c:pt idx="2318">
                  <c:v>41888</c:v>
                </c:pt>
                <c:pt idx="2319">
                  <c:v>41891</c:v>
                </c:pt>
                <c:pt idx="2320">
                  <c:v>41892</c:v>
                </c:pt>
                <c:pt idx="2321">
                  <c:v>41895</c:v>
                </c:pt>
                <c:pt idx="2322">
                  <c:v>41896</c:v>
                </c:pt>
                <c:pt idx="2323">
                  <c:v>41897</c:v>
                </c:pt>
                <c:pt idx="2324">
                  <c:v>41899</c:v>
                </c:pt>
                <c:pt idx="2325">
                  <c:v>41900</c:v>
                </c:pt>
                <c:pt idx="2326">
                  <c:v>41901</c:v>
                </c:pt>
                <c:pt idx="2327">
                  <c:v>41902</c:v>
                </c:pt>
                <c:pt idx="2328">
                  <c:v>41905</c:v>
                </c:pt>
                <c:pt idx="2329">
                  <c:v>41907</c:v>
                </c:pt>
                <c:pt idx="2330">
                  <c:v>41909</c:v>
                </c:pt>
                <c:pt idx="2331">
                  <c:v>41914</c:v>
                </c:pt>
                <c:pt idx="2332">
                  <c:v>41916</c:v>
                </c:pt>
                <c:pt idx="2333">
                  <c:v>41920</c:v>
                </c:pt>
                <c:pt idx="2334">
                  <c:v>41921</c:v>
                </c:pt>
                <c:pt idx="2335">
                  <c:v>41923</c:v>
                </c:pt>
                <c:pt idx="2336">
                  <c:v>41924</c:v>
                </c:pt>
                <c:pt idx="2337">
                  <c:v>41932</c:v>
                </c:pt>
                <c:pt idx="2338">
                  <c:v>41933</c:v>
                </c:pt>
                <c:pt idx="2339">
                  <c:v>41937</c:v>
                </c:pt>
                <c:pt idx="2340">
                  <c:v>41940</c:v>
                </c:pt>
                <c:pt idx="2341">
                  <c:v>41942</c:v>
                </c:pt>
                <c:pt idx="2342">
                  <c:v>41943</c:v>
                </c:pt>
                <c:pt idx="2343">
                  <c:v>41944</c:v>
                </c:pt>
                <c:pt idx="2344">
                  <c:v>41946</c:v>
                </c:pt>
                <c:pt idx="2345">
                  <c:v>41948</c:v>
                </c:pt>
                <c:pt idx="2346">
                  <c:v>41950</c:v>
                </c:pt>
                <c:pt idx="2347">
                  <c:v>41951</c:v>
                </c:pt>
                <c:pt idx="2348">
                  <c:v>41953</c:v>
                </c:pt>
                <c:pt idx="2349">
                  <c:v>41956</c:v>
                </c:pt>
                <c:pt idx="2350">
                  <c:v>41957</c:v>
                </c:pt>
                <c:pt idx="2351">
                  <c:v>41960</c:v>
                </c:pt>
                <c:pt idx="2352">
                  <c:v>41961</c:v>
                </c:pt>
                <c:pt idx="2353">
                  <c:v>41962</c:v>
                </c:pt>
                <c:pt idx="2354">
                  <c:v>41965</c:v>
                </c:pt>
                <c:pt idx="2355">
                  <c:v>41967</c:v>
                </c:pt>
                <c:pt idx="2356">
                  <c:v>41968</c:v>
                </c:pt>
                <c:pt idx="2357">
                  <c:v>41970</c:v>
                </c:pt>
                <c:pt idx="2358">
                  <c:v>41974</c:v>
                </c:pt>
                <c:pt idx="2359">
                  <c:v>41977</c:v>
                </c:pt>
                <c:pt idx="2360">
                  <c:v>41978</c:v>
                </c:pt>
                <c:pt idx="2361">
                  <c:v>41981</c:v>
                </c:pt>
                <c:pt idx="2362">
                  <c:v>41982</c:v>
                </c:pt>
                <c:pt idx="2363">
                  <c:v>41983</c:v>
                </c:pt>
                <c:pt idx="2364">
                  <c:v>41984</c:v>
                </c:pt>
                <c:pt idx="2365">
                  <c:v>41988</c:v>
                </c:pt>
                <c:pt idx="2366">
                  <c:v>41989</c:v>
                </c:pt>
                <c:pt idx="2367">
                  <c:v>41995</c:v>
                </c:pt>
                <c:pt idx="2368">
                  <c:v>41996</c:v>
                </c:pt>
                <c:pt idx="2369">
                  <c:v>41998</c:v>
                </c:pt>
                <c:pt idx="2370">
                  <c:v>41999</c:v>
                </c:pt>
                <c:pt idx="2371">
                  <c:v>42003</c:v>
                </c:pt>
                <c:pt idx="2372">
                  <c:v>42004</c:v>
                </c:pt>
                <c:pt idx="2373">
                  <c:v>42005</c:v>
                </c:pt>
                <c:pt idx="2374">
                  <c:v>42006</c:v>
                </c:pt>
                <c:pt idx="2375">
                  <c:v>42008</c:v>
                </c:pt>
                <c:pt idx="2376">
                  <c:v>42012</c:v>
                </c:pt>
                <c:pt idx="2377">
                  <c:v>42016</c:v>
                </c:pt>
                <c:pt idx="2378">
                  <c:v>42017</c:v>
                </c:pt>
                <c:pt idx="2379">
                  <c:v>42018</c:v>
                </c:pt>
                <c:pt idx="2380">
                  <c:v>42020</c:v>
                </c:pt>
                <c:pt idx="2381">
                  <c:v>42023</c:v>
                </c:pt>
                <c:pt idx="2382">
                  <c:v>42024</c:v>
                </c:pt>
                <c:pt idx="2383">
                  <c:v>42025</c:v>
                </c:pt>
                <c:pt idx="2384">
                  <c:v>42027</c:v>
                </c:pt>
                <c:pt idx="2385">
                  <c:v>42030</c:v>
                </c:pt>
                <c:pt idx="2386">
                  <c:v>42031</c:v>
                </c:pt>
                <c:pt idx="2387">
                  <c:v>42032</c:v>
                </c:pt>
                <c:pt idx="2388">
                  <c:v>42037</c:v>
                </c:pt>
                <c:pt idx="2389">
                  <c:v>42038</c:v>
                </c:pt>
                <c:pt idx="2390">
                  <c:v>42039</c:v>
                </c:pt>
                <c:pt idx="2391">
                  <c:v>42040</c:v>
                </c:pt>
                <c:pt idx="2392">
                  <c:v>42043</c:v>
                </c:pt>
                <c:pt idx="2393">
                  <c:v>42045</c:v>
                </c:pt>
                <c:pt idx="2394">
                  <c:v>42046</c:v>
                </c:pt>
                <c:pt idx="2395">
                  <c:v>42047</c:v>
                </c:pt>
                <c:pt idx="2396">
                  <c:v>42051</c:v>
                </c:pt>
                <c:pt idx="2397">
                  <c:v>42052</c:v>
                </c:pt>
                <c:pt idx="2398">
                  <c:v>42054</c:v>
                </c:pt>
                <c:pt idx="2399">
                  <c:v>42055</c:v>
                </c:pt>
                <c:pt idx="2400">
                  <c:v>42058</c:v>
                </c:pt>
                <c:pt idx="2401">
                  <c:v>42059</c:v>
                </c:pt>
                <c:pt idx="2402">
                  <c:v>42060</c:v>
                </c:pt>
                <c:pt idx="2403">
                  <c:v>42061</c:v>
                </c:pt>
                <c:pt idx="2404">
                  <c:v>42066</c:v>
                </c:pt>
                <c:pt idx="2405">
                  <c:v>42067</c:v>
                </c:pt>
                <c:pt idx="2406">
                  <c:v>42068</c:v>
                </c:pt>
                <c:pt idx="2407">
                  <c:v>42069</c:v>
                </c:pt>
                <c:pt idx="2408">
                  <c:v>42072</c:v>
                </c:pt>
                <c:pt idx="2409">
                  <c:v>42073</c:v>
                </c:pt>
                <c:pt idx="2410">
                  <c:v>42074</c:v>
                </c:pt>
                <c:pt idx="2411">
                  <c:v>42075</c:v>
                </c:pt>
                <c:pt idx="2412">
                  <c:v>42076</c:v>
                </c:pt>
                <c:pt idx="2413">
                  <c:v>42079</c:v>
                </c:pt>
                <c:pt idx="2414">
                  <c:v>42080</c:v>
                </c:pt>
                <c:pt idx="2415">
                  <c:v>42081</c:v>
                </c:pt>
                <c:pt idx="2416">
                  <c:v>42082</c:v>
                </c:pt>
                <c:pt idx="2417">
                  <c:v>42086</c:v>
                </c:pt>
                <c:pt idx="2418">
                  <c:v>42087</c:v>
                </c:pt>
                <c:pt idx="2419">
                  <c:v>42088</c:v>
                </c:pt>
                <c:pt idx="2420">
                  <c:v>42090</c:v>
                </c:pt>
                <c:pt idx="2421">
                  <c:v>42097</c:v>
                </c:pt>
                <c:pt idx="2422">
                  <c:v>42100</c:v>
                </c:pt>
                <c:pt idx="2423">
                  <c:v>42101</c:v>
                </c:pt>
                <c:pt idx="2424">
                  <c:v>42102</c:v>
                </c:pt>
                <c:pt idx="2425">
                  <c:v>42104</c:v>
                </c:pt>
                <c:pt idx="2426">
                  <c:v>42107</c:v>
                </c:pt>
                <c:pt idx="2427">
                  <c:v>42109</c:v>
                </c:pt>
                <c:pt idx="2428">
                  <c:v>42110</c:v>
                </c:pt>
                <c:pt idx="2429">
                  <c:v>42111</c:v>
                </c:pt>
                <c:pt idx="2430">
                  <c:v>42112</c:v>
                </c:pt>
                <c:pt idx="2431">
                  <c:v>42114</c:v>
                </c:pt>
                <c:pt idx="2432">
                  <c:v>42115</c:v>
                </c:pt>
                <c:pt idx="2433">
                  <c:v>42116</c:v>
                </c:pt>
                <c:pt idx="2434">
                  <c:v>42118</c:v>
                </c:pt>
                <c:pt idx="2435">
                  <c:v>42119</c:v>
                </c:pt>
                <c:pt idx="2436">
                  <c:v>42121</c:v>
                </c:pt>
                <c:pt idx="2437">
                  <c:v>42122</c:v>
                </c:pt>
                <c:pt idx="2438">
                  <c:v>42124</c:v>
                </c:pt>
                <c:pt idx="2439">
                  <c:v>42125</c:v>
                </c:pt>
                <c:pt idx="2440">
                  <c:v>42126</c:v>
                </c:pt>
                <c:pt idx="2441">
                  <c:v>42128</c:v>
                </c:pt>
                <c:pt idx="2442">
                  <c:v>42129</c:v>
                </c:pt>
                <c:pt idx="2443">
                  <c:v>42132</c:v>
                </c:pt>
                <c:pt idx="2444">
                  <c:v>42135</c:v>
                </c:pt>
                <c:pt idx="2445">
                  <c:v>42139</c:v>
                </c:pt>
                <c:pt idx="2446">
                  <c:v>42140</c:v>
                </c:pt>
                <c:pt idx="2447">
                  <c:v>42143</c:v>
                </c:pt>
                <c:pt idx="2448">
                  <c:v>42145</c:v>
                </c:pt>
                <c:pt idx="2449">
                  <c:v>42146</c:v>
                </c:pt>
                <c:pt idx="2450">
                  <c:v>42149</c:v>
                </c:pt>
                <c:pt idx="2451">
                  <c:v>42154</c:v>
                </c:pt>
                <c:pt idx="2452">
                  <c:v>42156</c:v>
                </c:pt>
                <c:pt idx="2453">
                  <c:v>42157</c:v>
                </c:pt>
                <c:pt idx="2454">
                  <c:v>42158</c:v>
                </c:pt>
                <c:pt idx="2455">
                  <c:v>42159</c:v>
                </c:pt>
                <c:pt idx="2456">
                  <c:v>42160</c:v>
                </c:pt>
                <c:pt idx="2457">
                  <c:v>42161</c:v>
                </c:pt>
                <c:pt idx="2458">
                  <c:v>42163</c:v>
                </c:pt>
                <c:pt idx="2459">
                  <c:v>42164</c:v>
                </c:pt>
                <c:pt idx="2460">
                  <c:v>42165</c:v>
                </c:pt>
                <c:pt idx="2461">
                  <c:v>42166</c:v>
                </c:pt>
                <c:pt idx="2462">
                  <c:v>42167</c:v>
                </c:pt>
                <c:pt idx="2463">
                  <c:v>42168</c:v>
                </c:pt>
                <c:pt idx="2464">
                  <c:v>42169</c:v>
                </c:pt>
                <c:pt idx="2465">
                  <c:v>42170</c:v>
                </c:pt>
                <c:pt idx="2466">
                  <c:v>42171</c:v>
                </c:pt>
                <c:pt idx="2467">
                  <c:v>42173</c:v>
                </c:pt>
                <c:pt idx="2468">
                  <c:v>42175</c:v>
                </c:pt>
                <c:pt idx="2469">
                  <c:v>42178</c:v>
                </c:pt>
                <c:pt idx="2470">
                  <c:v>42179</c:v>
                </c:pt>
                <c:pt idx="2471">
                  <c:v>42180</c:v>
                </c:pt>
                <c:pt idx="2472">
                  <c:v>42181</c:v>
                </c:pt>
                <c:pt idx="2473">
                  <c:v>42182</c:v>
                </c:pt>
                <c:pt idx="2474">
                  <c:v>42184</c:v>
                </c:pt>
                <c:pt idx="2475">
                  <c:v>42186</c:v>
                </c:pt>
                <c:pt idx="2476">
                  <c:v>42187</c:v>
                </c:pt>
                <c:pt idx="2477">
                  <c:v>42188</c:v>
                </c:pt>
                <c:pt idx="2478">
                  <c:v>42189</c:v>
                </c:pt>
                <c:pt idx="2479">
                  <c:v>42191</c:v>
                </c:pt>
                <c:pt idx="2480">
                  <c:v>42192</c:v>
                </c:pt>
                <c:pt idx="2481">
                  <c:v>42193</c:v>
                </c:pt>
                <c:pt idx="2482">
                  <c:v>42200</c:v>
                </c:pt>
                <c:pt idx="2483">
                  <c:v>42201</c:v>
                </c:pt>
                <c:pt idx="2484">
                  <c:v>42202</c:v>
                </c:pt>
                <c:pt idx="2485">
                  <c:v>42203</c:v>
                </c:pt>
                <c:pt idx="2486">
                  <c:v>42204</c:v>
                </c:pt>
                <c:pt idx="2487">
                  <c:v>42206</c:v>
                </c:pt>
                <c:pt idx="2488">
                  <c:v>42207</c:v>
                </c:pt>
                <c:pt idx="2489">
                  <c:v>42208</c:v>
                </c:pt>
                <c:pt idx="2490">
                  <c:v>42210</c:v>
                </c:pt>
                <c:pt idx="2491">
                  <c:v>42213</c:v>
                </c:pt>
                <c:pt idx="2492">
                  <c:v>42214</c:v>
                </c:pt>
                <c:pt idx="2493">
                  <c:v>42216</c:v>
                </c:pt>
                <c:pt idx="2494">
                  <c:v>42219</c:v>
                </c:pt>
                <c:pt idx="2495">
                  <c:v>42220</c:v>
                </c:pt>
                <c:pt idx="2496">
                  <c:v>42221</c:v>
                </c:pt>
                <c:pt idx="2497">
                  <c:v>42224</c:v>
                </c:pt>
                <c:pt idx="2498">
                  <c:v>42226</c:v>
                </c:pt>
                <c:pt idx="2499">
                  <c:v>42227</c:v>
                </c:pt>
                <c:pt idx="2500">
                  <c:v>42228</c:v>
                </c:pt>
                <c:pt idx="2501">
                  <c:v>42232</c:v>
                </c:pt>
                <c:pt idx="2502">
                  <c:v>42235</c:v>
                </c:pt>
                <c:pt idx="2503">
                  <c:v>42236</c:v>
                </c:pt>
                <c:pt idx="2504">
                  <c:v>42237</c:v>
                </c:pt>
                <c:pt idx="2505">
                  <c:v>42244</c:v>
                </c:pt>
                <c:pt idx="2506">
                  <c:v>42245</c:v>
                </c:pt>
                <c:pt idx="2507">
                  <c:v>42246</c:v>
                </c:pt>
                <c:pt idx="2508">
                  <c:v>42248</c:v>
                </c:pt>
                <c:pt idx="2509">
                  <c:v>42251</c:v>
                </c:pt>
                <c:pt idx="2510">
                  <c:v>42252</c:v>
                </c:pt>
                <c:pt idx="2511">
                  <c:v>42259</c:v>
                </c:pt>
                <c:pt idx="2512">
                  <c:v>42261</c:v>
                </c:pt>
                <c:pt idx="2513">
                  <c:v>42262</c:v>
                </c:pt>
                <c:pt idx="2514">
                  <c:v>42263</c:v>
                </c:pt>
                <c:pt idx="2515">
                  <c:v>42264</c:v>
                </c:pt>
                <c:pt idx="2516">
                  <c:v>42268</c:v>
                </c:pt>
                <c:pt idx="2517">
                  <c:v>42270</c:v>
                </c:pt>
                <c:pt idx="2518">
                  <c:v>42271</c:v>
                </c:pt>
                <c:pt idx="2519">
                  <c:v>42273</c:v>
                </c:pt>
                <c:pt idx="2520">
                  <c:v>42275</c:v>
                </c:pt>
                <c:pt idx="2521">
                  <c:v>42276</c:v>
                </c:pt>
                <c:pt idx="2522">
                  <c:v>42277</c:v>
                </c:pt>
                <c:pt idx="2523">
                  <c:v>42279</c:v>
                </c:pt>
                <c:pt idx="2524">
                  <c:v>42280</c:v>
                </c:pt>
                <c:pt idx="2525">
                  <c:v>42283</c:v>
                </c:pt>
                <c:pt idx="2526">
                  <c:v>42287</c:v>
                </c:pt>
                <c:pt idx="2527">
                  <c:v>42289</c:v>
                </c:pt>
                <c:pt idx="2528">
                  <c:v>42294</c:v>
                </c:pt>
                <c:pt idx="2529">
                  <c:v>42296</c:v>
                </c:pt>
                <c:pt idx="2530">
                  <c:v>42297</c:v>
                </c:pt>
                <c:pt idx="2531">
                  <c:v>42301</c:v>
                </c:pt>
                <c:pt idx="2532">
                  <c:v>42305</c:v>
                </c:pt>
                <c:pt idx="2533">
                  <c:v>42306</c:v>
                </c:pt>
                <c:pt idx="2534">
                  <c:v>42309</c:v>
                </c:pt>
                <c:pt idx="2535">
                  <c:v>42310</c:v>
                </c:pt>
                <c:pt idx="2536">
                  <c:v>42311</c:v>
                </c:pt>
                <c:pt idx="2537">
                  <c:v>42313</c:v>
                </c:pt>
                <c:pt idx="2538">
                  <c:v>42314</c:v>
                </c:pt>
                <c:pt idx="2539">
                  <c:v>42315</c:v>
                </c:pt>
                <c:pt idx="2540">
                  <c:v>42317</c:v>
                </c:pt>
                <c:pt idx="2541">
                  <c:v>42318</c:v>
                </c:pt>
                <c:pt idx="2542">
                  <c:v>42319</c:v>
                </c:pt>
                <c:pt idx="2543">
                  <c:v>42321</c:v>
                </c:pt>
                <c:pt idx="2544">
                  <c:v>42322</c:v>
                </c:pt>
                <c:pt idx="2545">
                  <c:v>42323</c:v>
                </c:pt>
                <c:pt idx="2546">
                  <c:v>42325</c:v>
                </c:pt>
                <c:pt idx="2547">
                  <c:v>42326</c:v>
                </c:pt>
                <c:pt idx="2548">
                  <c:v>42327</c:v>
                </c:pt>
                <c:pt idx="2549">
                  <c:v>42329</c:v>
                </c:pt>
                <c:pt idx="2550">
                  <c:v>42332</c:v>
                </c:pt>
                <c:pt idx="2551">
                  <c:v>42333</c:v>
                </c:pt>
                <c:pt idx="2552">
                  <c:v>42334</c:v>
                </c:pt>
                <c:pt idx="2553">
                  <c:v>42340</c:v>
                </c:pt>
                <c:pt idx="2554">
                  <c:v>42341</c:v>
                </c:pt>
                <c:pt idx="2555">
                  <c:v>42342</c:v>
                </c:pt>
                <c:pt idx="2556">
                  <c:v>42343</c:v>
                </c:pt>
                <c:pt idx="2557">
                  <c:v>42346</c:v>
                </c:pt>
                <c:pt idx="2558">
                  <c:v>42347</c:v>
                </c:pt>
                <c:pt idx="2559">
                  <c:v>42350</c:v>
                </c:pt>
                <c:pt idx="2560">
                  <c:v>42352</c:v>
                </c:pt>
                <c:pt idx="2561">
                  <c:v>42353</c:v>
                </c:pt>
                <c:pt idx="2562">
                  <c:v>42354</c:v>
                </c:pt>
                <c:pt idx="2563">
                  <c:v>42357</c:v>
                </c:pt>
                <c:pt idx="2564">
                  <c:v>42360</c:v>
                </c:pt>
                <c:pt idx="2565">
                  <c:v>42361</c:v>
                </c:pt>
                <c:pt idx="2566">
                  <c:v>42362</c:v>
                </c:pt>
                <c:pt idx="2567">
                  <c:v>42363</c:v>
                </c:pt>
                <c:pt idx="2568">
                  <c:v>42366</c:v>
                </c:pt>
                <c:pt idx="2569">
                  <c:v>42367</c:v>
                </c:pt>
                <c:pt idx="2570">
                  <c:v>42369</c:v>
                </c:pt>
                <c:pt idx="2571">
                  <c:v>42370</c:v>
                </c:pt>
                <c:pt idx="2572">
                  <c:v>42373</c:v>
                </c:pt>
                <c:pt idx="2573">
                  <c:v>42374</c:v>
                </c:pt>
                <c:pt idx="2574">
                  <c:v>42375</c:v>
                </c:pt>
                <c:pt idx="2575">
                  <c:v>42376</c:v>
                </c:pt>
                <c:pt idx="2576">
                  <c:v>42380</c:v>
                </c:pt>
                <c:pt idx="2577">
                  <c:v>42381</c:v>
                </c:pt>
                <c:pt idx="2578">
                  <c:v>42382</c:v>
                </c:pt>
                <c:pt idx="2579">
                  <c:v>42383</c:v>
                </c:pt>
                <c:pt idx="2580">
                  <c:v>42384</c:v>
                </c:pt>
                <c:pt idx="2581">
                  <c:v>42385</c:v>
                </c:pt>
                <c:pt idx="2582">
                  <c:v>42387</c:v>
                </c:pt>
                <c:pt idx="2583">
                  <c:v>42389</c:v>
                </c:pt>
                <c:pt idx="2584">
                  <c:v>42392</c:v>
                </c:pt>
                <c:pt idx="2585">
                  <c:v>42396</c:v>
                </c:pt>
                <c:pt idx="2586">
                  <c:v>42397</c:v>
                </c:pt>
                <c:pt idx="2587">
                  <c:v>42401</c:v>
                </c:pt>
                <c:pt idx="2588">
                  <c:v>42402</c:v>
                </c:pt>
                <c:pt idx="2589">
                  <c:v>42404</c:v>
                </c:pt>
                <c:pt idx="2590">
                  <c:v>42405</c:v>
                </c:pt>
                <c:pt idx="2591">
                  <c:v>42408</c:v>
                </c:pt>
                <c:pt idx="2592">
                  <c:v>42409</c:v>
                </c:pt>
                <c:pt idx="2593">
                  <c:v>42411</c:v>
                </c:pt>
                <c:pt idx="2594">
                  <c:v>42415</c:v>
                </c:pt>
                <c:pt idx="2595">
                  <c:v>42416</c:v>
                </c:pt>
                <c:pt idx="2596">
                  <c:v>42417</c:v>
                </c:pt>
                <c:pt idx="2597">
                  <c:v>42418</c:v>
                </c:pt>
                <c:pt idx="2598">
                  <c:v>42419</c:v>
                </c:pt>
                <c:pt idx="2599">
                  <c:v>42422</c:v>
                </c:pt>
                <c:pt idx="2600">
                  <c:v>42423</c:v>
                </c:pt>
                <c:pt idx="2601">
                  <c:v>42424</c:v>
                </c:pt>
                <c:pt idx="2602">
                  <c:v>42425</c:v>
                </c:pt>
                <c:pt idx="2603">
                  <c:v>42431</c:v>
                </c:pt>
                <c:pt idx="2604">
                  <c:v>42434</c:v>
                </c:pt>
                <c:pt idx="2605">
                  <c:v>42436</c:v>
                </c:pt>
                <c:pt idx="2606">
                  <c:v>42437</c:v>
                </c:pt>
                <c:pt idx="2607">
                  <c:v>42440</c:v>
                </c:pt>
                <c:pt idx="2608">
                  <c:v>42443</c:v>
                </c:pt>
                <c:pt idx="2609">
                  <c:v>42444</c:v>
                </c:pt>
                <c:pt idx="2610">
                  <c:v>42445</c:v>
                </c:pt>
                <c:pt idx="2611">
                  <c:v>42446</c:v>
                </c:pt>
                <c:pt idx="2612">
                  <c:v>42447</c:v>
                </c:pt>
                <c:pt idx="2613">
                  <c:v>42450</c:v>
                </c:pt>
                <c:pt idx="2614">
                  <c:v>42451</c:v>
                </c:pt>
                <c:pt idx="2615">
                  <c:v>42452</c:v>
                </c:pt>
                <c:pt idx="2616">
                  <c:v>42454</c:v>
                </c:pt>
                <c:pt idx="2617">
                  <c:v>42457</c:v>
                </c:pt>
                <c:pt idx="2618">
                  <c:v>42458</c:v>
                </c:pt>
                <c:pt idx="2619">
                  <c:v>42459</c:v>
                </c:pt>
                <c:pt idx="2620">
                  <c:v>42464</c:v>
                </c:pt>
                <c:pt idx="2621">
                  <c:v>42466</c:v>
                </c:pt>
                <c:pt idx="2622">
                  <c:v>42468</c:v>
                </c:pt>
                <c:pt idx="2623">
                  <c:v>42471</c:v>
                </c:pt>
                <c:pt idx="2624">
                  <c:v>42472</c:v>
                </c:pt>
                <c:pt idx="2625">
                  <c:v>42478</c:v>
                </c:pt>
              </c:numCache>
            </c:numRef>
          </c:xVal>
          <c:yVal>
            <c:numRef>
              <c:f>List3!$B$2:$B$2627</c:f>
              <c:numCache>
                <c:formatCode>General</c:formatCode>
                <c:ptCount val="2626"/>
                <c:pt idx="0">
                  <c:v>21767</c:v>
                </c:pt>
                <c:pt idx="1">
                  <c:v>5068</c:v>
                </c:pt>
                <c:pt idx="2">
                  <c:v>23990</c:v>
                </c:pt>
                <c:pt idx="3">
                  <c:v>21658</c:v>
                </c:pt>
                <c:pt idx="4">
                  <c:v>8870</c:v>
                </c:pt>
                <c:pt idx="5">
                  <c:v>6716</c:v>
                </c:pt>
                <c:pt idx="6">
                  <c:v>17109</c:v>
                </c:pt>
                <c:pt idx="7">
                  <c:v>9522</c:v>
                </c:pt>
                <c:pt idx="8">
                  <c:v>7793</c:v>
                </c:pt>
                <c:pt idx="9">
                  <c:v>9454</c:v>
                </c:pt>
                <c:pt idx="10">
                  <c:v>6455</c:v>
                </c:pt>
                <c:pt idx="11">
                  <c:v>14758</c:v>
                </c:pt>
                <c:pt idx="12">
                  <c:v>14765</c:v>
                </c:pt>
                <c:pt idx="13">
                  <c:v>10833</c:v>
                </c:pt>
                <c:pt idx="14">
                  <c:v>8680</c:v>
                </c:pt>
                <c:pt idx="15">
                  <c:v>15259</c:v>
                </c:pt>
                <c:pt idx="16">
                  <c:v>9280</c:v>
                </c:pt>
                <c:pt idx="17">
                  <c:v>5567</c:v>
                </c:pt>
                <c:pt idx="18">
                  <c:v>12725</c:v>
                </c:pt>
                <c:pt idx="19">
                  <c:v>19591</c:v>
                </c:pt>
                <c:pt idx="20">
                  <c:v>18641</c:v>
                </c:pt>
                <c:pt idx="21">
                  <c:v>10795</c:v>
                </c:pt>
                <c:pt idx="22">
                  <c:v>6999</c:v>
                </c:pt>
                <c:pt idx="23">
                  <c:v>10946</c:v>
                </c:pt>
                <c:pt idx="24">
                  <c:v>5468</c:v>
                </c:pt>
                <c:pt idx="25">
                  <c:v>12409</c:v>
                </c:pt>
                <c:pt idx="26">
                  <c:v>10650</c:v>
                </c:pt>
                <c:pt idx="27">
                  <c:v>13888</c:v>
                </c:pt>
                <c:pt idx="28">
                  <c:v>14400</c:v>
                </c:pt>
                <c:pt idx="29">
                  <c:v>9977</c:v>
                </c:pt>
                <c:pt idx="30">
                  <c:v>9137</c:v>
                </c:pt>
                <c:pt idx="31">
                  <c:v>13192</c:v>
                </c:pt>
                <c:pt idx="32">
                  <c:v>6903</c:v>
                </c:pt>
                <c:pt idx="33">
                  <c:v>13732</c:v>
                </c:pt>
                <c:pt idx="34">
                  <c:v>14279</c:v>
                </c:pt>
                <c:pt idx="35">
                  <c:v>8808</c:v>
                </c:pt>
                <c:pt idx="36">
                  <c:v>16876.279324509356</c:v>
                </c:pt>
                <c:pt idx="37">
                  <c:v>7433</c:v>
                </c:pt>
                <c:pt idx="38">
                  <c:v>7934</c:v>
                </c:pt>
                <c:pt idx="39">
                  <c:v>18882</c:v>
                </c:pt>
                <c:pt idx="40">
                  <c:v>11991</c:v>
                </c:pt>
                <c:pt idx="41">
                  <c:v>16110</c:v>
                </c:pt>
                <c:pt idx="42">
                  <c:v>12682</c:v>
                </c:pt>
                <c:pt idx="43">
                  <c:v>11905</c:v>
                </c:pt>
                <c:pt idx="44">
                  <c:v>15756</c:v>
                </c:pt>
                <c:pt idx="45">
                  <c:v>7790</c:v>
                </c:pt>
                <c:pt idx="46">
                  <c:v>11540</c:v>
                </c:pt>
                <c:pt idx="47">
                  <c:v>23475</c:v>
                </c:pt>
                <c:pt idx="48">
                  <c:v>15086</c:v>
                </c:pt>
                <c:pt idx="49">
                  <c:v>9377</c:v>
                </c:pt>
                <c:pt idx="50">
                  <c:v>11950</c:v>
                </c:pt>
                <c:pt idx="51">
                  <c:v>10052</c:v>
                </c:pt>
                <c:pt idx="52">
                  <c:v>12812</c:v>
                </c:pt>
                <c:pt idx="53">
                  <c:v>17434</c:v>
                </c:pt>
                <c:pt idx="54">
                  <c:v>16876.279324509356</c:v>
                </c:pt>
                <c:pt idx="55">
                  <c:v>9334</c:v>
                </c:pt>
                <c:pt idx="56">
                  <c:v>14311</c:v>
                </c:pt>
                <c:pt idx="57">
                  <c:v>13067</c:v>
                </c:pt>
                <c:pt idx="58">
                  <c:v>19002</c:v>
                </c:pt>
                <c:pt idx="59">
                  <c:v>9614</c:v>
                </c:pt>
                <c:pt idx="60">
                  <c:v>15363</c:v>
                </c:pt>
                <c:pt idx="61">
                  <c:v>18975</c:v>
                </c:pt>
                <c:pt idx="62">
                  <c:v>17857</c:v>
                </c:pt>
                <c:pt idx="63">
                  <c:v>17159</c:v>
                </c:pt>
                <c:pt idx="64">
                  <c:v>9122</c:v>
                </c:pt>
                <c:pt idx="65">
                  <c:v>13513</c:v>
                </c:pt>
                <c:pt idx="66">
                  <c:v>13802</c:v>
                </c:pt>
                <c:pt idx="67">
                  <c:v>11939</c:v>
                </c:pt>
                <c:pt idx="68">
                  <c:v>11201</c:v>
                </c:pt>
                <c:pt idx="69">
                  <c:v>14186</c:v>
                </c:pt>
                <c:pt idx="70">
                  <c:v>13428</c:v>
                </c:pt>
                <c:pt idx="71">
                  <c:v>16520</c:v>
                </c:pt>
                <c:pt idx="72">
                  <c:v>8185</c:v>
                </c:pt>
                <c:pt idx="73">
                  <c:v>12755</c:v>
                </c:pt>
                <c:pt idx="74">
                  <c:v>12517</c:v>
                </c:pt>
                <c:pt idx="75">
                  <c:v>14433</c:v>
                </c:pt>
                <c:pt idx="76">
                  <c:v>14466</c:v>
                </c:pt>
                <c:pt idx="77">
                  <c:v>10954</c:v>
                </c:pt>
                <c:pt idx="78">
                  <c:v>11157</c:v>
                </c:pt>
                <c:pt idx="79">
                  <c:v>12821</c:v>
                </c:pt>
                <c:pt idx="80">
                  <c:v>12711</c:v>
                </c:pt>
                <c:pt idx="81">
                  <c:v>13210</c:v>
                </c:pt>
                <c:pt idx="82">
                  <c:v>10101</c:v>
                </c:pt>
                <c:pt idx="83">
                  <c:v>9012</c:v>
                </c:pt>
                <c:pt idx="84">
                  <c:v>17724</c:v>
                </c:pt>
                <c:pt idx="85">
                  <c:v>13697</c:v>
                </c:pt>
                <c:pt idx="86">
                  <c:v>12688</c:v>
                </c:pt>
                <c:pt idx="87">
                  <c:v>12030</c:v>
                </c:pt>
                <c:pt idx="88">
                  <c:v>13891</c:v>
                </c:pt>
                <c:pt idx="89">
                  <c:v>11030</c:v>
                </c:pt>
                <c:pt idx="90">
                  <c:v>9066</c:v>
                </c:pt>
                <c:pt idx="91">
                  <c:v>13888</c:v>
                </c:pt>
                <c:pt idx="92">
                  <c:v>14478</c:v>
                </c:pt>
                <c:pt idx="93">
                  <c:v>9602</c:v>
                </c:pt>
                <c:pt idx="94">
                  <c:v>8496</c:v>
                </c:pt>
                <c:pt idx="95">
                  <c:v>11369</c:v>
                </c:pt>
                <c:pt idx="96">
                  <c:v>12162</c:v>
                </c:pt>
                <c:pt idx="97">
                  <c:v>9164</c:v>
                </c:pt>
                <c:pt idx="98">
                  <c:v>11754</c:v>
                </c:pt>
                <c:pt idx="99">
                  <c:v>13276</c:v>
                </c:pt>
                <c:pt idx="100">
                  <c:v>11404</c:v>
                </c:pt>
                <c:pt idx="101">
                  <c:v>9935</c:v>
                </c:pt>
                <c:pt idx="102">
                  <c:v>11707</c:v>
                </c:pt>
                <c:pt idx="103">
                  <c:v>13849</c:v>
                </c:pt>
                <c:pt idx="104">
                  <c:v>11486</c:v>
                </c:pt>
                <c:pt idx="105">
                  <c:v>19215</c:v>
                </c:pt>
                <c:pt idx="106">
                  <c:v>22613</c:v>
                </c:pt>
                <c:pt idx="107">
                  <c:v>7047</c:v>
                </c:pt>
                <c:pt idx="108">
                  <c:v>12545</c:v>
                </c:pt>
                <c:pt idx="109">
                  <c:v>12364</c:v>
                </c:pt>
                <c:pt idx="110">
                  <c:v>8864</c:v>
                </c:pt>
                <c:pt idx="111">
                  <c:v>15317</c:v>
                </c:pt>
                <c:pt idx="112">
                  <c:v>18816</c:v>
                </c:pt>
                <c:pt idx="113">
                  <c:v>10656</c:v>
                </c:pt>
                <c:pt idx="114">
                  <c:v>13360</c:v>
                </c:pt>
                <c:pt idx="115">
                  <c:v>16028</c:v>
                </c:pt>
                <c:pt idx="116">
                  <c:v>8551</c:v>
                </c:pt>
                <c:pt idx="117">
                  <c:v>16555</c:v>
                </c:pt>
                <c:pt idx="118">
                  <c:v>14462</c:v>
                </c:pt>
                <c:pt idx="119">
                  <c:v>15719</c:v>
                </c:pt>
                <c:pt idx="120">
                  <c:v>9438</c:v>
                </c:pt>
                <c:pt idx="121">
                  <c:v>15191</c:v>
                </c:pt>
                <c:pt idx="122">
                  <c:v>15277</c:v>
                </c:pt>
                <c:pt idx="123">
                  <c:v>13242</c:v>
                </c:pt>
                <c:pt idx="124">
                  <c:v>15597</c:v>
                </c:pt>
                <c:pt idx="125">
                  <c:v>21682</c:v>
                </c:pt>
                <c:pt idx="126">
                  <c:v>21441</c:v>
                </c:pt>
                <c:pt idx="127">
                  <c:v>16758</c:v>
                </c:pt>
                <c:pt idx="128">
                  <c:v>20130</c:v>
                </c:pt>
                <c:pt idx="129">
                  <c:v>22897</c:v>
                </c:pt>
                <c:pt idx="130">
                  <c:v>15057</c:v>
                </c:pt>
                <c:pt idx="131">
                  <c:v>15598</c:v>
                </c:pt>
                <c:pt idx="132">
                  <c:v>15736</c:v>
                </c:pt>
                <c:pt idx="133">
                  <c:v>7908</c:v>
                </c:pt>
                <c:pt idx="134">
                  <c:v>15293</c:v>
                </c:pt>
                <c:pt idx="135">
                  <c:v>14810</c:v>
                </c:pt>
                <c:pt idx="136">
                  <c:v>6977</c:v>
                </c:pt>
                <c:pt idx="137">
                  <c:v>23114</c:v>
                </c:pt>
                <c:pt idx="138">
                  <c:v>14933</c:v>
                </c:pt>
                <c:pt idx="139">
                  <c:v>14146</c:v>
                </c:pt>
                <c:pt idx="140">
                  <c:v>14357</c:v>
                </c:pt>
                <c:pt idx="141">
                  <c:v>8267</c:v>
                </c:pt>
                <c:pt idx="142">
                  <c:v>18547</c:v>
                </c:pt>
                <c:pt idx="143">
                  <c:v>11747</c:v>
                </c:pt>
                <c:pt idx="144">
                  <c:v>11978</c:v>
                </c:pt>
                <c:pt idx="145">
                  <c:v>8624</c:v>
                </c:pt>
                <c:pt idx="146">
                  <c:v>13625</c:v>
                </c:pt>
                <c:pt idx="147">
                  <c:v>13997</c:v>
                </c:pt>
                <c:pt idx="148">
                  <c:v>10152</c:v>
                </c:pt>
                <c:pt idx="149">
                  <c:v>9630</c:v>
                </c:pt>
                <c:pt idx="150">
                  <c:v>12062</c:v>
                </c:pt>
                <c:pt idx="151">
                  <c:v>13828</c:v>
                </c:pt>
                <c:pt idx="152">
                  <c:v>10681</c:v>
                </c:pt>
                <c:pt idx="153">
                  <c:v>9355</c:v>
                </c:pt>
                <c:pt idx="154">
                  <c:v>11497</c:v>
                </c:pt>
                <c:pt idx="155">
                  <c:v>17238</c:v>
                </c:pt>
                <c:pt idx="156">
                  <c:v>8301</c:v>
                </c:pt>
                <c:pt idx="157">
                  <c:v>9419</c:v>
                </c:pt>
                <c:pt idx="158">
                  <c:v>16687</c:v>
                </c:pt>
                <c:pt idx="159">
                  <c:v>22553</c:v>
                </c:pt>
                <c:pt idx="160">
                  <c:v>16354</c:v>
                </c:pt>
                <c:pt idx="161">
                  <c:v>9809</c:v>
                </c:pt>
                <c:pt idx="162">
                  <c:v>9042</c:v>
                </c:pt>
                <c:pt idx="163">
                  <c:v>20796</c:v>
                </c:pt>
                <c:pt idx="164">
                  <c:v>19171</c:v>
                </c:pt>
                <c:pt idx="165">
                  <c:v>22392</c:v>
                </c:pt>
                <c:pt idx="166">
                  <c:v>19413</c:v>
                </c:pt>
                <c:pt idx="167">
                  <c:v>19530</c:v>
                </c:pt>
                <c:pt idx="168">
                  <c:v>17523</c:v>
                </c:pt>
                <c:pt idx="169">
                  <c:v>16991</c:v>
                </c:pt>
                <c:pt idx="170">
                  <c:v>6112</c:v>
                </c:pt>
                <c:pt idx="171">
                  <c:v>8928</c:v>
                </c:pt>
                <c:pt idx="172">
                  <c:v>9104</c:v>
                </c:pt>
                <c:pt idx="173">
                  <c:v>7514</c:v>
                </c:pt>
                <c:pt idx="174">
                  <c:v>12592</c:v>
                </c:pt>
                <c:pt idx="175">
                  <c:v>22968</c:v>
                </c:pt>
                <c:pt idx="176">
                  <c:v>8642</c:v>
                </c:pt>
                <c:pt idx="177">
                  <c:v>13851</c:v>
                </c:pt>
                <c:pt idx="178">
                  <c:v>11054</c:v>
                </c:pt>
                <c:pt idx="179">
                  <c:v>7347</c:v>
                </c:pt>
                <c:pt idx="180">
                  <c:v>16478</c:v>
                </c:pt>
                <c:pt idx="181">
                  <c:v>13757</c:v>
                </c:pt>
                <c:pt idx="182">
                  <c:v>11527</c:v>
                </c:pt>
                <c:pt idx="183">
                  <c:v>12186</c:v>
                </c:pt>
                <c:pt idx="184">
                  <c:v>6188</c:v>
                </c:pt>
                <c:pt idx="185">
                  <c:v>5061</c:v>
                </c:pt>
                <c:pt idx="186">
                  <c:v>13375</c:v>
                </c:pt>
                <c:pt idx="187">
                  <c:v>23279</c:v>
                </c:pt>
                <c:pt idx="188">
                  <c:v>28514</c:v>
                </c:pt>
                <c:pt idx="189">
                  <c:v>9345</c:v>
                </c:pt>
                <c:pt idx="190">
                  <c:v>7408</c:v>
                </c:pt>
                <c:pt idx="191">
                  <c:v>7203</c:v>
                </c:pt>
                <c:pt idx="192">
                  <c:v>4494</c:v>
                </c:pt>
                <c:pt idx="193">
                  <c:v>21184</c:v>
                </c:pt>
                <c:pt idx="194">
                  <c:v>15592</c:v>
                </c:pt>
                <c:pt idx="195">
                  <c:v>9707</c:v>
                </c:pt>
                <c:pt idx="196">
                  <c:v>3978</c:v>
                </c:pt>
                <c:pt idx="197">
                  <c:v>10333</c:v>
                </c:pt>
                <c:pt idx="198">
                  <c:v>7741</c:v>
                </c:pt>
                <c:pt idx="199">
                  <c:v>14147</c:v>
                </c:pt>
                <c:pt idx="200">
                  <c:v>11785</c:v>
                </c:pt>
                <c:pt idx="201">
                  <c:v>6725</c:v>
                </c:pt>
                <c:pt idx="202">
                  <c:v>22273</c:v>
                </c:pt>
                <c:pt idx="203">
                  <c:v>5982</c:v>
                </c:pt>
                <c:pt idx="204">
                  <c:v>14355</c:v>
                </c:pt>
                <c:pt idx="205">
                  <c:v>21761</c:v>
                </c:pt>
                <c:pt idx="206">
                  <c:v>14530</c:v>
                </c:pt>
                <c:pt idx="207">
                  <c:v>9205</c:v>
                </c:pt>
                <c:pt idx="208">
                  <c:v>7955</c:v>
                </c:pt>
                <c:pt idx="209">
                  <c:v>21330</c:v>
                </c:pt>
                <c:pt idx="210">
                  <c:v>16242</c:v>
                </c:pt>
                <c:pt idx="211">
                  <c:v>12326</c:v>
                </c:pt>
                <c:pt idx="212">
                  <c:v>7165</c:v>
                </c:pt>
                <c:pt idx="213">
                  <c:v>9860</c:v>
                </c:pt>
                <c:pt idx="214">
                  <c:v>11080</c:v>
                </c:pt>
                <c:pt idx="215">
                  <c:v>10726</c:v>
                </c:pt>
                <c:pt idx="216">
                  <c:v>9673</c:v>
                </c:pt>
                <c:pt idx="217">
                  <c:v>9380</c:v>
                </c:pt>
                <c:pt idx="218">
                  <c:v>11957</c:v>
                </c:pt>
                <c:pt idx="219">
                  <c:v>12066</c:v>
                </c:pt>
                <c:pt idx="220">
                  <c:v>12509</c:v>
                </c:pt>
                <c:pt idx="221">
                  <c:v>12732</c:v>
                </c:pt>
                <c:pt idx="222">
                  <c:v>8447</c:v>
                </c:pt>
                <c:pt idx="223">
                  <c:v>6279</c:v>
                </c:pt>
                <c:pt idx="224">
                  <c:v>12220</c:v>
                </c:pt>
                <c:pt idx="225">
                  <c:v>8849</c:v>
                </c:pt>
                <c:pt idx="226">
                  <c:v>7596</c:v>
                </c:pt>
                <c:pt idx="227">
                  <c:v>14126</c:v>
                </c:pt>
                <c:pt idx="228">
                  <c:v>13064</c:v>
                </c:pt>
                <c:pt idx="229">
                  <c:v>7588</c:v>
                </c:pt>
                <c:pt idx="230">
                  <c:v>7248</c:v>
                </c:pt>
                <c:pt idx="231">
                  <c:v>13819</c:v>
                </c:pt>
                <c:pt idx="232">
                  <c:v>13385</c:v>
                </c:pt>
                <c:pt idx="233">
                  <c:v>13961</c:v>
                </c:pt>
                <c:pt idx="234">
                  <c:v>9511</c:v>
                </c:pt>
                <c:pt idx="235">
                  <c:v>7762</c:v>
                </c:pt>
                <c:pt idx="236">
                  <c:v>11164</c:v>
                </c:pt>
                <c:pt idx="237">
                  <c:v>12956</c:v>
                </c:pt>
                <c:pt idx="238">
                  <c:v>14013</c:v>
                </c:pt>
                <c:pt idx="239">
                  <c:v>12669</c:v>
                </c:pt>
                <c:pt idx="240">
                  <c:v>8667</c:v>
                </c:pt>
                <c:pt idx="241">
                  <c:v>6232</c:v>
                </c:pt>
                <c:pt idx="242">
                  <c:v>16278</c:v>
                </c:pt>
                <c:pt idx="243">
                  <c:v>12124</c:v>
                </c:pt>
                <c:pt idx="244">
                  <c:v>8505</c:v>
                </c:pt>
                <c:pt idx="245">
                  <c:v>7808</c:v>
                </c:pt>
                <c:pt idx="246">
                  <c:v>15883</c:v>
                </c:pt>
                <c:pt idx="247">
                  <c:v>22456</c:v>
                </c:pt>
                <c:pt idx="248">
                  <c:v>7276</c:v>
                </c:pt>
                <c:pt idx="249">
                  <c:v>9348</c:v>
                </c:pt>
                <c:pt idx="250">
                  <c:v>14831</c:v>
                </c:pt>
                <c:pt idx="251">
                  <c:v>16333</c:v>
                </c:pt>
                <c:pt idx="252">
                  <c:v>9132</c:v>
                </c:pt>
                <c:pt idx="253">
                  <c:v>23784</c:v>
                </c:pt>
                <c:pt idx="254">
                  <c:v>12413</c:v>
                </c:pt>
                <c:pt idx="255">
                  <c:v>14091</c:v>
                </c:pt>
                <c:pt idx="256">
                  <c:v>14754</c:v>
                </c:pt>
                <c:pt idx="257">
                  <c:v>18007</c:v>
                </c:pt>
                <c:pt idx="258">
                  <c:v>19506</c:v>
                </c:pt>
                <c:pt idx="259">
                  <c:v>14508</c:v>
                </c:pt>
                <c:pt idx="260">
                  <c:v>17722</c:v>
                </c:pt>
                <c:pt idx="261">
                  <c:v>9581</c:v>
                </c:pt>
                <c:pt idx="262">
                  <c:v>15637</c:v>
                </c:pt>
                <c:pt idx="263">
                  <c:v>11000</c:v>
                </c:pt>
                <c:pt idx="264">
                  <c:v>13535</c:v>
                </c:pt>
                <c:pt idx="265">
                  <c:v>17999</c:v>
                </c:pt>
                <c:pt idx="266">
                  <c:v>9913</c:v>
                </c:pt>
                <c:pt idx="267">
                  <c:v>9322</c:v>
                </c:pt>
                <c:pt idx="268">
                  <c:v>14796</c:v>
                </c:pt>
                <c:pt idx="269">
                  <c:v>14090</c:v>
                </c:pt>
                <c:pt idx="270">
                  <c:v>9355</c:v>
                </c:pt>
                <c:pt idx="271">
                  <c:v>14719</c:v>
                </c:pt>
                <c:pt idx="272">
                  <c:v>14277</c:v>
                </c:pt>
                <c:pt idx="273">
                  <c:v>7538</c:v>
                </c:pt>
                <c:pt idx="274">
                  <c:v>11271</c:v>
                </c:pt>
                <c:pt idx="275">
                  <c:v>8951</c:v>
                </c:pt>
                <c:pt idx="276">
                  <c:v>8398</c:v>
                </c:pt>
                <c:pt idx="277">
                  <c:v>14771</c:v>
                </c:pt>
                <c:pt idx="278">
                  <c:v>17215</c:v>
                </c:pt>
                <c:pt idx="279">
                  <c:v>19809</c:v>
                </c:pt>
                <c:pt idx="280">
                  <c:v>5639</c:v>
                </c:pt>
                <c:pt idx="281">
                  <c:v>14302</c:v>
                </c:pt>
                <c:pt idx="282">
                  <c:v>16306</c:v>
                </c:pt>
                <c:pt idx="283">
                  <c:v>11415</c:v>
                </c:pt>
                <c:pt idx="284">
                  <c:v>12018</c:v>
                </c:pt>
                <c:pt idx="285">
                  <c:v>16505</c:v>
                </c:pt>
                <c:pt idx="286">
                  <c:v>7499</c:v>
                </c:pt>
                <c:pt idx="287">
                  <c:v>14592</c:v>
                </c:pt>
                <c:pt idx="288">
                  <c:v>14188</c:v>
                </c:pt>
                <c:pt idx="289">
                  <c:v>9103</c:v>
                </c:pt>
                <c:pt idx="290">
                  <c:v>13250</c:v>
                </c:pt>
                <c:pt idx="291">
                  <c:v>16050</c:v>
                </c:pt>
                <c:pt idx="292">
                  <c:v>11240</c:v>
                </c:pt>
                <c:pt idx="293">
                  <c:v>15901</c:v>
                </c:pt>
                <c:pt idx="294">
                  <c:v>7133</c:v>
                </c:pt>
                <c:pt idx="295">
                  <c:v>13329</c:v>
                </c:pt>
                <c:pt idx="296">
                  <c:v>14198</c:v>
                </c:pt>
                <c:pt idx="297">
                  <c:v>7518</c:v>
                </c:pt>
                <c:pt idx="298">
                  <c:v>11301</c:v>
                </c:pt>
                <c:pt idx="299">
                  <c:v>16097</c:v>
                </c:pt>
                <c:pt idx="300">
                  <c:v>8818</c:v>
                </c:pt>
                <c:pt idx="301">
                  <c:v>16547</c:v>
                </c:pt>
                <c:pt idx="302">
                  <c:v>21864</c:v>
                </c:pt>
                <c:pt idx="303">
                  <c:v>8183</c:v>
                </c:pt>
                <c:pt idx="304">
                  <c:v>15649</c:v>
                </c:pt>
                <c:pt idx="305">
                  <c:v>13861</c:v>
                </c:pt>
                <c:pt idx="306">
                  <c:v>17136</c:v>
                </c:pt>
                <c:pt idx="307">
                  <c:v>20899</c:v>
                </c:pt>
                <c:pt idx="308">
                  <c:v>18252</c:v>
                </c:pt>
                <c:pt idx="309">
                  <c:v>19489</c:v>
                </c:pt>
                <c:pt idx="310">
                  <c:v>8343</c:v>
                </c:pt>
                <c:pt idx="311">
                  <c:v>11887</c:v>
                </c:pt>
                <c:pt idx="312">
                  <c:v>12563</c:v>
                </c:pt>
                <c:pt idx="313">
                  <c:v>12516</c:v>
                </c:pt>
                <c:pt idx="314">
                  <c:v>12570</c:v>
                </c:pt>
                <c:pt idx="315">
                  <c:v>19366</c:v>
                </c:pt>
                <c:pt idx="316">
                  <c:v>11488</c:v>
                </c:pt>
                <c:pt idx="317">
                  <c:v>15813</c:v>
                </c:pt>
                <c:pt idx="318">
                  <c:v>12875</c:v>
                </c:pt>
                <c:pt idx="319">
                  <c:v>6539</c:v>
                </c:pt>
                <c:pt idx="320">
                  <c:v>14436</c:v>
                </c:pt>
                <c:pt idx="321">
                  <c:v>13001</c:v>
                </c:pt>
                <c:pt idx="322">
                  <c:v>7967</c:v>
                </c:pt>
                <c:pt idx="323">
                  <c:v>17973</c:v>
                </c:pt>
                <c:pt idx="324">
                  <c:v>16051</c:v>
                </c:pt>
                <c:pt idx="325">
                  <c:v>8498</c:v>
                </c:pt>
                <c:pt idx="326">
                  <c:v>11288</c:v>
                </c:pt>
                <c:pt idx="327">
                  <c:v>12850</c:v>
                </c:pt>
                <c:pt idx="328">
                  <c:v>13133</c:v>
                </c:pt>
                <c:pt idx="329">
                  <c:v>12834</c:v>
                </c:pt>
                <c:pt idx="330">
                  <c:v>13572</c:v>
                </c:pt>
                <c:pt idx="331">
                  <c:v>14268</c:v>
                </c:pt>
                <c:pt idx="332">
                  <c:v>18400</c:v>
                </c:pt>
                <c:pt idx="333">
                  <c:v>9335</c:v>
                </c:pt>
                <c:pt idx="334">
                  <c:v>8319</c:v>
                </c:pt>
                <c:pt idx="335">
                  <c:v>10900</c:v>
                </c:pt>
                <c:pt idx="336">
                  <c:v>13952</c:v>
                </c:pt>
                <c:pt idx="337">
                  <c:v>9307</c:v>
                </c:pt>
                <c:pt idx="338">
                  <c:v>11948</c:v>
                </c:pt>
                <c:pt idx="339">
                  <c:v>13953</c:v>
                </c:pt>
                <c:pt idx="340">
                  <c:v>16925</c:v>
                </c:pt>
                <c:pt idx="341">
                  <c:v>19306</c:v>
                </c:pt>
                <c:pt idx="342">
                  <c:v>14392</c:v>
                </c:pt>
                <c:pt idx="343">
                  <c:v>10368</c:v>
                </c:pt>
                <c:pt idx="344">
                  <c:v>28867</c:v>
                </c:pt>
                <c:pt idx="345">
                  <c:v>17393</c:v>
                </c:pt>
                <c:pt idx="346">
                  <c:v>14895</c:v>
                </c:pt>
                <c:pt idx="347">
                  <c:v>17799</c:v>
                </c:pt>
                <c:pt idx="348">
                  <c:v>10031</c:v>
                </c:pt>
                <c:pt idx="349">
                  <c:v>17118</c:v>
                </c:pt>
                <c:pt idx="350">
                  <c:v>18214</c:v>
                </c:pt>
                <c:pt idx="351">
                  <c:v>22130</c:v>
                </c:pt>
                <c:pt idx="352">
                  <c:v>16525</c:v>
                </c:pt>
                <c:pt idx="353">
                  <c:v>16977</c:v>
                </c:pt>
                <c:pt idx="354">
                  <c:v>9401</c:v>
                </c:pt>
                <c:pt idx="355">
                  <c:v>17020</c:v>
                </c:pt>
                <c:pt idx="356">
                  <c:v>20663</c:v>
                </c:pt>
                <c:pt idx="357">
                  <c:v>18358</c:v>
                </c:pt>
                <c:pt idx="358">
                  <c:v>15589</c:v>
                </c:pt>
                <c:pt idx="359">
                  <c:v>6442</c:v>
                </c:pt>
                <c:pt idx="360">
                  <c:v>16193</c:v>
                </c:pt>
                <c:pt idx="361">
                  <c:v>21070</c:v>
                </c:pt>
                <c:pt idx="362">
                  <c:v>13929</c:v>
                </c:pt>
                <c:pt idx="363">
                  <c:v>5392</c:v>
                </c:pt>
                <c:pt idx="364">
                  <c:v>37528</c:v>
                </c:pt>
                <c:pt idx="365">
                  <c:v>4287</c:v>
                </c:pt>
                <c:pt idx="366">
                  <c:v>5575</c:v>
                </c:pt>
                <c:pt idx="367">
                  <c:v>6346</c:v>
                </c:pt>
                <c:pt idx="368">
                  <c:v>7826</c:v>
                </c:pt>
                <c:pt idx="369">
                  <c:v>13682</c:v>
                </c:pt>
                <c:pt idx="370">
                  <c:v>5185</c:v>
                </c:pt>
                <c:pt idx="371">
                  <c:v>8986</c:v>
                </c:pt>
                <c:pt idx="372">
                  <c:v>14997</c:v>
                </c:pt>
                <c:pt idx="373">
                  <c:v>8556</c:v>
                </c:pt>
                <c:pt idx="374">
                  <c:v>7917</c:v>
                </c:pt>
                <c:pt idx="375">
                  <c:v>11885</c:v>
                </c:pt>
                <c:pt idx="376">
                  <c:v>18225</c:v>
                </c:pt>
                <c:pt idx="377">
                  <c:v>6158</c:v>
                </c:pt>
                <c:pt idx="378">
                  <c:v>5594</c:v>
                </c:pt>
                <c:pt idx="379">
                  <c:v>17840</c:v>
                </c:pt>
                <c:pt idx="380">
                  <c:v>6403</c:v>
                </c:pt>
                <c:pt idx="381">
                  <c:v>4422</c:v>
                </c:pt>
                <c:pt idx="382">
                  <c:v>7036</c:v>
                </c:pt>
                <c:pt idx="383">
                  <c:v>5022</c:v>
                </c:pt>
                <c:pt idx="384">
                  <c:v>10409</c:v>
                </c:pt>
                <c:pt idx="385">
                  <c:v>11007</c:v>
                </c:pt>
                <c:pt idx="386">
                  <c:v>10270</c:v>
                </c:pt>
                <c:pt idx="387">
                  <c:v>5098</c:v>
                </c:pt>
                <c:pt idx="388">
                  <c:v>8730</c:v>
                </c:pt>
                <c:pt idx="389">
                  <c:v>7663</c:v>
                </c:pt>
                <c:pt idx="390">
                  <c:v>4484</c:v>
                </c:pt>
                <c:pt idx="391">
                  <c:v>12368</c:v>
                </c:pt>
                <c:pt idx="392">
                  <c:v>11278</c:v>
                </c:pt>
                <c:pt idx="393">
                  <c:v>5175</c:v>
                </c:pt>
                <c:pt idx="394">
                  <c:v>9463</c:v>
                </c:pt>
                <c:pt idx="395">
                  <c:v>16202</c:v>
                </c:pt>
                <c:pt idx="396">
                  <c:v>7401</c:v>
                </c:pt>
                <c:pt idx="397">
                  <c:v>8324</c:v>
                </c:pt>
                <c:pt idx="398">
                  <c:v>9147</c:v>
                </c:pt>
                <c:pt idx="399">
                  <c:v>3881</c:v>
                </c:pt>
                <c:pt idx="400">
                  <c:v>6555</c:v>
                </c:pt>
                <c:pt idx="401">
                  <c:v>8255</c:v>
                </c:pt>
                <c:pt idx="402">
                  <c:v>12827</c:v>
                </c:pt>
                <c:pt idx="403">
                  <c:v>12736</c:v>
                </c:pt>
                <c:pt idx="404">
                  <c:v>8853</c:v>
                </c:pt>
                <c:pt idx="405">
                  <c:v>6191</c:v>
                </c:pt>
                <c:pt idx="406">
                  <c:v>13538</c:v>
                </c:pt>
                <c:pt idx="407">
                  <c:v>12416</c:v>
                </c:pt>
                <c:pt idx="408">
                  <c:v>11377</c:v>
                </c:pt>
                <c:pt idx="409">
                  <c:v>6875</c:v>
                </c:pt>
                <c:pt idx="410">
                  <c:v>6335</c:v>
                </c:pt>
                <c:pt idx="411">
                  <c:v>12761</c:v>
                </c:pt>
                <c:pt idx="412">
                  <c:v>14723</c:v>
                </c:pt>
                <c:pt idx="413">
                  <c:v>11169</c:v>
                </c:pt>
                <c:pt idx="414">
                  <c:v>8428</c:v>
                </c:pt>
                <c:pt idx="415">
                  <c:v>5944</c:v>
                </c:pt>
                <c:pt idx="416">
                  <c:v>11643</c:v>
                </c:pt>
                <c:pt idx="417">
                  <c:v>12216</c:v>
                </c:pt>
                <c:pt idx="418">
                  <c:v>13155</c:v>
                </c:pt>
                <c:pt idx="419">
                  <c:v>8541</c:v>
                </c:pt>
                <c:pt idx="420">
                  <c:v>7726</c:v>
                </c:pt>
                <c:pt idx="421">
                  <c:v>12915</c:v>
                </c:pt>
                <c:pt idx="422">
                  <c:v>11000</c:v>
                </c:pt>
                <c:pt idx="423">
                  <c:v>8883</c:v>
                </c:pt>
                <c:pt idx="424">
                  <c:v>8523</c:v>
                </c:pt>
                <c:pt idx="425">
                  <c:v>6924</c:v>
                </c:pt>
                <c:pt idx="426">
                  <c:v>21578</c:v>
                </c:pt>
                <c:pt idx="427">
                  <c:v>11822</c:v>
                </c:pt>
                <c:pt idx="428">
                  <c:v>12292</c:v>
                </c:pt>
                <c:pt idx="429">
                  <c:v>13720</c:v>
                </c:pt>
                <c:pt idx="430">
                  <c:v>7649</c:v>
                </c:pt>
                <c:pt idx="431">
                  <c:v>12164</c:v>
                </c:pt>
                <c:pt idx="432">
                  <c:v>12433</c:v>
                </c:pt>
                <c:pt idx="433">
                  <c:v>11814</c:v>
                </c:pt>
                <c:pt idx="434">
                  <c:v>19263</c:v>
                </c:pt>
                <c:pt idx="435">
                  <c:v>7623</c:v>
                </c:pt>
                <c:pt idx="436">
                  <c:v>14711</c:v>
                </c:pt>
                <c:pt idx="437">
                  <c:v>10375</c:v>
                </c:pt>
                <c:pt idx="438">
                  <c:v>7427</c:v>
                </c:pt>
                <c:pt idx="439">
                  <c:v>12885</c:v>
                </c:pt>
                <c:pt idx="440">
                  <c:v>11058</c:v>
                </c:pt>
                <c:pt idx="441">
                  <c:v>8579</c:v>
                </c:pt>
                <c:pt idx="442">
                  <c:v>12849</c:v>
                </c:pt>
                <c:pt idx="443">
                  <c:v>15194</c:v>
                </c:pt>
                <c:pt idx="444">
                  <c:v>14775</c:v>
                </c:pt>
                <c:pt idx="445">
                  <c:v>12939</c:v>
                </c:pt>
                <c:pt idx="446">
                  <c:v>8016</c:v>
                </c:pt>
                <c:pt idx="447">
                  <c:v>15223</c:v>
                </c:pt>
                <c:pt idx="448">
                  <c:v>14163</c:v>
                </c:pt>
                <c:pt idx="449">
                  <c:v>14232</c:v>
                </c:pt>
                <c:pt idx="450">
                  <c:v>10189</c:v>
                </c:pt>
                <c:pt idx="451">
                  <c:v>9796</c:v>
                </c:pt>
                <c:pt idx="452">
                  <c:v>11733</c:v>
                </c:pt>
                <c:pt idx="453">
                  <c:v>16876.279324509356</c:v>
                </c:pt>
                <c:pt idx="454">
                  <c:v>14818</c:v>
                </c:pt>
                <c:pt idx="455">
                  <c:v>7052</c:v>
                </c:pt>
                <c:pt idx="456">
                  <c:v>8761</c:v>
                </c:pt>
                <c:pt idx="457">
                  <c:v>8812</c:v>
                </c:pt>
                <c:pt idx="458">
                  <c:v>17945</c:v>
                </c:pt>
                <c:pt idx="459">
                  <c:v>10642</c:v>
                </c:pt>
                <c:pt idx="460">
                  <c:v>6823</c:v>
                </c:pt>
                <c:pt idx="461">
                  <c:v>6866</c:v>
                </c:pt>
                <c:pt idx="462">
                  <c:v>12978</c:v>
                </c:pt>
                <c:pt idx="463">
                  <c:v>10806</c:v>
                </c:pt>
                <c:pt idx="464">
                  <c:v>15079</c:v>
                </c:pt>
                <c:pt idx="465">
                  <c:v>12750</c:v>
                </c:pt>
                <c:pt idx="466">
                  <c:v>7224</c:v>
                </c:pt>
                <c:pt idx="467">
                  <c:v>22127</c:v>
                </c:pt>
                <c:pt idx="468">
                  <c:v>11310</c:v>
                </c:pt>
                <c:pt idx="469">
                  <c:v>8691</c:v>
                </c:pt>
                <c:pt idx="470">
                  <c:v>11028</c:v>
                </c:pt>
                <c:pt idx="471">
                  <c:v>11346</c:v>
                </c:pt>
                <c:pt idx="472">
                  <c:v>17622</c:v>
                </c:pt>
                <c:pt idx="473">
                  <c:v>10436</c:v>
                </c:pt>
                <c:pt idx="474">
                  <c:v>9525</c:v>
                </c:pt>
                <c:pt idx="475">
                  <c:v>13381</c:v>
                </c:pt>
                <c:pt idx="476">
                  <c:v>13635</c:v>
                </c:pt>
                <c:pt idx="477">
                  <c:v>14906</c:v>
                </c:pt>
                <c:pt idx="478">
                  <c:v>7584</c:v>
                </c:pt>
                <c:pt idx="479">
                  <c:v>17270</c:v>
                </c:pt>
                <c:pt idx="480">
                  <c:v>16820</c:v>
                </c:pt>
                <c:pt idx="481">
                  <c:v>8577</c:v>
                </c:pt>
                <c:pt idx="482">
                  <c:v>15574</c:v>
                </c:pt>
                <c:pt idx="483">
                  <c:v>18483</c:v>
                </c:pt>
                <c:pt idx="484">
                  <c:v>14545</c:v>
                </c:pt>
                <c:pt idx="485">
                  <c:v>7877</c:v>
                </c:pt>
                <c:pt idx="486">
                  <c:v>14161</c:v>
                </c:pt>
                <c:pt idx="487">
                  <c:v>12526</c:v>
                </c:pt>
                <c:pt idx="488">
                  <c:v>8181</c:v>
                </c:pt>
                <c:pt idx="489">
                  <c:v>17328</c:v>
                </c:pt>
                <c:pt idx="490">
                  <c:v>12456</c:v>
                </c:pt>
                <c:pt idx="491">
                  <c:v>9423</c:v>
                </c:pt>
                <c:pt idx="492">
                  <c:v>21005</c:v>
                </c:pt>
                <c:pt idx="493">
                  <c:v>12437</c:v>
                </c:pt>
                <c:pt idx="494">
                  <c:v>19515</c:v>
                </c:pt>
                <c:pt idx="495">
                  <c:v>14421</c:v>
                </c:pt>
                <c:pt idx="496">
                  <c:v>16028</c:v>
                </c:pt>
                <c:pt idx="497">
                  <c:v>14968</c:v>
                </c:pt>
                <c:pt idx="498">
                  <c:v>13229</c:v>
                </c:pt>
                <c:pt idx="499">
                  <c:v>13929</c:v>
                </c:pt>
                <c:pt idx="500">
                  <c:v>17356</c:v>
                </c:pt>
                <c:pt idx="501">
                  <c:v>6887</c:v>
                </c:pt>
                <c:pt idx="502">
                  <c:v>14679</c:v>
                </c:pt>
                <c:pt idx="503">
                  <c:v>14107</c:v>
                </c:pt>
                <c:pt idx="504">
                  <c:v>7841</c:v>
                </c:pt>
                <c:pt idx="505">
                  <c:v>22106</c:v>
                </c:pt>
                <c:pt idx="506">
                  <c:v>11177</c:v>
                </c:pt>
                <c:pt idx="507">
                  <c:v>6447</c:v>
                </c:pt>
                <c:pt idx="508">
                  <c:v>9911</c:v>
                </c:pt>
                <c:pt idx="509">
                  <c:v>12395</c:v>
                </c:pt>
                <c:pt idx="510">
                  <c:v>12179</c:v>
                </c:pt>
                <c:pt idx="511">
                  <c:v>7555</c:v>
                </c:pt>
                <c:pt idx="512">
                  <c:v>9161</c:v>
                </c:pt>
                <c:pt idx="513">
                  <c:v>13415</c:v>
                </c:pt>
                <c:pt idx="514">
                  <c:v>13397</c:v>
                </c:pt>
                <c:pt idx="515">
                  <c:v>8659</c:v>
                </c:pt>
                <c:pt idx="516">
                  <c:v>6221</c:v>
                </c:pt>
                <c:pt idx="517">
                  <c:v>12643</c:v>
                </c:pt>
                <c:pt idx="518">
                  <c:v>20652</c:v>
                </c:pt>
                <c:pt idx="519">
                  <c:v>6563</c:v>
                </c:pt>
                <c:pt idx="520">
                  <c:v>11610</c:v>
                </c:pt>
                <c:pt idx="521">
                  <c:v>14685</c:v>
                </c:pt>
                <c:pt idx="522">
                  <c:v>9535</c:v>
                </c:pt>
                <c:pt idx="523">
                  <c:v>17350</c:v>
                </c:pt>
                <c:pt idx="524">
                  <c:v>19361</c:v>
                </c:pt>
                <c:pt idx="525">
                  <c:v>20569</c:v>
                </c:pt>
                <c:pt idx="526">
                  <c:v>9393</c:v>
                </c:pt>
                <c:pt idx="527">
                  <c:v>15752</c:v>
                </c:pt>
                <c:pt idx="528">
                  <c:v>14905</c:v>
                </c:pt>
                <c:pt idx="529">
                  <c:v>29681</c:v>
                </c:pt>
                <c:pt idx="530">
                  <c:v>8666</c:v>
                </c:pt>
                <c:pt idx="531">
                  <c:v>31642</c:v>
                </c:pt>
                <c:pt idx="532">
                  <c:v>16215</c:v>
                </c:pt>
                <c:pt idx="533">
                  <c:v>5781</c:v>
                </c:pt>
                <c:pt idx="534">
                  <c:v>5406</c:v>
                </c:pt>
                <c:pt idx="535">
                  <c:v>6902</c:v>
                </c:pt>
                <c:pt idx="536">
                  <c:v>8281</c:v>
                </c:pt>
                <c:pt idx="537">
                  <c:v>5842</c:v>
                </c:pt>
                <c:pt idx="538">
                  <c:v>11342</c:v>
                </c:pt>
                <c:pt idx="539">
                  <c:v>11347</c:v>
                </c:pt>
                <c:pt idx="540">
                  <c:v>7917</c:v>
                </c:pt>
                <c:pt idx="541">
                  <c:v>6511</c:v>
                </c:pt>
                <c:pt idx="542">
                  <c:v>10706</c:v>
                </c:pt>
                <c:pt idx="543">
                  <c:v>7524</c:v>
                </c:pt>
                <c:pt idx="544">
                  <c:v>13537</c:v>
                </c:pt>
                <c:pt idx="545">
                  <c:v>6872</c:v>
                </c:pt>
                <c:pt idx="546">
                  <c:v>12554</c:v>
                </c:pt>
                <c:pt idx="547">
                  <c:v>22347</c:v>
                </c:pt>
                <c:pt idx="548">
                  <c:v>7632</c:v>
                </c:pt>
                <c:pt idx="549">
                  <c:v>13437</c:v>
                </c:pt>
                <c:pt idx="550">
                  <c:v>6469</c:v>
                </c:pt>
                <c:pt idx="551">
                  <c:v>5147</c:v>
                </c:pt>
                <c:pt idx="552">
                  <c:v>3807</c:v>
                </c:pt>
                <c:pt idx="553">
                  <c:v>16650</c:v>
                </c:pt>
                <c:pt idx="554">
                  <c:v>8029</c:v>
                </c:pt>
                <c:pt idx="555">
                  <c:v>43562</c:v>
                </c:pt>
                <c:pt idx="556">
                  <c:v>21599</c:v>
                </c:pt>
                <c:pt idx="557">
                  <c:v>8772</c:v>
                </c:pt>
                <c:pt idx="558">
                  <c:v>9166</c:v>
                </c:pt>
                <c:pt idx="559">
                  <c:v>8557</c:v>
                </c:pt>
                <c:pt idx="560">
                  <c:v>10068</c:v>
                </c:pt>
                <c:pt idx="561">
                  <c:v>12831</c:v>
                </c:pt>
                <c:pt idx="562">
                  <c:v>8063</c:v>
                </c:pt>
                <c:pt idx="563">
                  <c:v>4787</c:v>
                </c:pt>
                <c:pt idx="564">
                  <c:v>10054</c:v>
                </c:pt>
                <c:pt idx="565">
                  <c:v>17413</c:v>
                </c:pt>
                <c:pt idx="566">
                  <c:v>16893</c:v>
                </c:pt>
                <c:pt idx="567">
                  <c:v>8901</c:v>
                </c:pt>
                <c:pt idx="568">
                  <c:v>5224</c:v>
                </c:pt>
                <c:pt idx="569">
                  <c:v>7084</c:v>
                </c:pt>
                <c:pt idx="570">
                  <c:v>10881</c:v>
                </c:pt>
                <c:pt idx="571">
                  <c:v>9533</c:v>
                </c:pt>
                <c:pt idx="572">
                  <c:v>7921</c:v>
                </c:pt>
                <c:pt idx="573">
                  <c:v>12208</c:v>
                </c:pt>
                <c:pt idx="574">
                  <c:v>11022</c:v>
                </c:pt>
                <c:pt idx="575">
                  <c:v>8016</c:v>
                </c:pt>
                <c:pt idx="576">
                  <c:v>7717</c:v>
                </c:pt>
                <c:pt idx="577">
                  <c:v>10838</c:v>
                </c:pt>
                <c:pt idx="578">
                  <c:v>5998</c:v>
                </c:pt>
                <c:pt idx="579">
                  <c:v>5740</c:v>
                </c:pt>
                <c:pt idx="580">
                  <c:v>11073</c:v>
                </c:pt>
                <c:pt idx="581">
                  <c:v>13048</c:v>
                </c:pt>
                <c:pt idx="582">
                  <c:v>8704</c:v>
                </c:pt>
                <c:pt idx="583">
                  <c:v>7031</c:v>
                </c:pt>
                <c:pt idx="584">
                  <c:v>10727</c:v>
                </c:pt>
                <c:pt idx="585">
                  <c:v>9252</c:v>
                </c:pt>
                <c:pt idx="586">
                  <c:v>9171</c:v>
                </c:pt>
                <c:pt idx="587">
                  <c:v>7480</c:v>
                </c:pt>
                <c:pt idx="588">
                  <c:v>6945</c:v>
                </c:pt>
                <c:pt idx="589">
                  <c:v>11938</c:v>
                </c:pt>
                <c:pt idx="590">
                  <c:v>11104</c:v>
                </c:pt>
                <c:pt idx="591">
                  <c:v>12536</c:v>
                </c:pt>
                <c:pt idx="592">
                  <c:v>8164</c:v>
                </c:pt>
                <c:pt idx="593">
                  <c:v>12487</c:v>
                </c:pt>
                <c:pt idx="594">
                  <c:v>18242</c:v>
                </c:pt>
                <c:pt idx="595">
                  <c:v>7988</c:v>
                </c:pt>
                <c:pt idx="596">
                  <c:v>10535</c:v>
                </c:pt>
                <c:pt idx="597">
                  <c:v>13732</c:v>
                </c:pt>
                <c:pt idx="598">
                  <c:v>7936</c:v>
                </c:pt>
                <c:pt idx="599">
                  <c:v>8465</c:v>
                </c:pt>
                <c:pt idx="600">
                  <c:v>12081</c:v>
                </c:pt>
                <c:pt idx="601">
                  <c:v>8221</c:v>
                </c:pt>
                <c:pt idx="602">
                  <c:v>12158</c:v>
                </c:pt>
                <c:pt idx="603">
                  <c:v>13332</c:v>
                </c:pt>
                <c:pt idx="604">
                  <c:v>16968</c:v>
                </c:pt>
                <c:pt idx="605">
                  <c:v>17527</c:v>
                </c:pt>
                <c:pt idx="606">
                  <c:v>9930</c:v>
                </c:pt>
                <c:pt idx="607">
                  <c:v>15237</c:v>
                </c:pt>
                <c:pt idx="608">
                  <c:v>15288</c:v>
                </c:pt>
                <c:pt idx="609">
                  <c:v>17275</c:v>
                </c:pt>
                <c:pt idx="610">
                  <c:v>9051</c:v>
                </c:pt>
                <c:pt idx="611">
                  <c:v>12240</c:v>
                </c:pt>
                <c:pt idx="612">
                  <c:v>17530</c:v>
                </c:pt>
                <c:pt idx="613">
                  <c:v>5911</c:v>
                </c:pt>
                <c:pt idx="614">
                  <c:v>16184</c:v>
                </c:pt>
                <c:pt idx="615">
                  <c:v>9376</c:v>
                </c:pt>
                <c:pt idx="616">
                  <c:v>10392</c:v>
                </c:pt>
                <c:pt idx="617">
                  <c:v>36898</c:v>
                </c:pt>
                <c:pt idx="618">
                  <c:v>6556</c:v>
                </c:pt>
                <c:pt idx="619">
                  <c:v>11365</c:v>
                </c:pt>
                <c:pt idx="620">
                  <c:v>19893</c:v>
                </c:pt>
                <c:pt idx="621">
                  <c:v>10275</c:v>
                </c:pt>
                <c:pt idx="622">
                  <c:v>15223</c:v>
                </c:pt>
                <c:pt idx="623">
                  <c:v>7558</c:v>
                </c:pt>
                <c:pt idx="624">
                  <c:v>15695</c:v>
                </c:pt>
                <c:pt idx="625">
                  <c:v>15358</c:v>
                </c:pt>
                <c:pt idx="626">
                  <c:v>9278</c:v>
                </c:pt>
                <c:pt idx="627">
                  <c:v>9029</c:v>
                </c:pt>
                <c:pt idx="628">
                  <c:v>13000</c:v>
                </c:pt>
                <c:pt idx="629">
                  <c:v>14385</c:v>
                </c:pt>
                <c:pt idx="630">
                  <c:v>7137</c:v>
                </c:pt>
                <c:pt idx="631">
                  <c:v>17821</c:v>
                </c:pt>
                <c:pt idx="632">
                  <c:v>12187</c:v>
                </c:pt>
                <c:pt idx="633">
                  <c:v>11452</c:v>
                </c:pt>
                <c:pt idx="634">
                  <c:v>11370</c:v>
                </c:pt>
                <c:pt idx="635">
                  <c:v>14942</c:v>
                </c:pt>
                <c:pt idx="636">
                  <c:v>11715</c:v>
                </c:pt>
                <c:pt idx="637">
                  <c:v>6449</c:v>
                </c:pt>
                <c:pt idx="638">
                  <c:v>11893</c:v>
                </c:pt>
                <c:pt idx="639">
                  <c:v>10917</c:v>
                </c:pt>
                <c:pt idx="640">
                  <c:v>12996</c:v>
                </c:pt>
                <c:pt idx="641">
                  <c:v>10284</c:v>
                </c:pt>
                <c:pt idx="642">
                  <c:v>12356</c:v>
                </c:pt>
                <c:pt idx="643">
                  <c:v>11990</c:v>
                </c:pt>
                <c:pt idx="644">
                  <c:v>11695</c:v>
                </c:pt>
                <c:pt idx="645">
                  <c:v>21135</c:v>
                </c:pt>
                <c:pt idx="646">
                  <c:v>0</c:v>
                </c:pt>
                <c:pt idx="647">
                  <c:v>14302</c:v>
                </c:pt>
                <c:pt idx="648">
                  <c:v>10713</c:v>
                </c:pt>
                <c:pt idx="649">
                  <c:v>12737</c:v>
                </c:pt>
                <c:pt idx="650">
                  <c:v>24618</c:v>
                </c:pt>
                <c:pt idx="651">
                  <c:v>7110</c:v>
                </c:pt>
                <c:pt idx="652">
                  <c:v>10529</c:v>
                </c:pt>
                <c:pt idx="653">
                  <c:v>15226</c:v>
                </c:pt>
                <c:pt idx="654">
                  <c:v>7753</c:v>
                </c:pt>
                <c:pt idx="655">
                  <c:v>15530</c:v>
                </c:pt>
                <c:pt idx="656">
                  <c:v>18706</c:v>
                </c:pt>
                <c:pt idx="657">
                  <c:v>17854</c:v>
                </c:pt>
                <c:pt idx="658">
                  <c:v>14811</c:v>
                </c:pt>
                <c:pt idx="659">
                  <c:v>10077</c:v>
                </c:pt>
                <c:pt idx="660">
                  <c:v>13934</c:v>
                </c:pt>
                <c:pt idx="661">
                  <c:v>12444</c:v>
                </c:pt>
                <c:pt idx="662">
                  <c:v>15900</c:v>
                </c:pt>
                <c:pt idx="663">
                  <c:v>14058</c:v>
                </c:pt>
                <c:pt idx="664">
                  <c:v>7077</c:v>
                </c:pt>
                <c:pt idx="665">
                  <c:v>16994</c:v>
                </c:pt>
                <c:pt idx="666">
                  <c:v>13201</c:v>
                </c:pt>
                <c:pt idx="667">
                  <c:v>18353</c:v>
                </c:pt>
                <c:pt idx="668">
                  <c:v>17525</c:v>
                </c:pt>
                <c:pt idx="669">
                  <c:v>14895</c:v>
                </c:pt>
                <c:pt idx="670">
                  <c:v>11612</c:v>
                </c:pt>
                <c:pt idx="671">
                  <c:v>14853</c:v>
                </c:pt>
                <c:pt idx="672">
                  <c:v>17197</c:v>
                </c:pt>
                <c:pt idx="673">
                  <c:v>14443</c:v>
                </c:pt>
                <c:pt idx="674">
                  <c:v>6853</c:v>
                </c:pt>
                <c:pt idx="675">
                  <c:v>11937</c:v>
                </c:pt>
                <c:pt idx="676">
                  <c:v>20821</c:v>
                </c:pt>
                <c:pt idx="677">
                  <c:v>12774</c:v>
                </c:pt>
                <c:pt idx="678">
                  <c:v>9559</c:v>
                </c:pt>
                <c:pt idx="679">
                  <c:v>10660</c:v>
                </c:pt>
                <c:pt idx="680">
                  <c:v>12099</c:v>
                </c:pt>
                <c:pt idx="681">
                  <c:v>11933</c:v>
                </c:pt>
                <c:pt idx="682">
                  <c:v>12213</c:v>
                </c:pt>
                <c:pt idx="683">
                  <c:v>14054</c:v>
                </c:pt>
                <c:pt idx="684">
                  <c:v>21584</c:v>
                </c:pt>
                <c:pt idx="685">
                  <c:v>17063</c:v>
                </c:pt>
                <c:pt idx="686">
                  <c:v>14120</c:v>
                </c:pt>
                <c:pt idx="687">
                  <c:v>14183</c:v>
                </c:pt>
                <c:pt idx="688">
                  <c:v>15217</c:v>
                </c:pt>
                <c:pt idx="689">
                  <c:v>8899</c:v>
                </c:pt>
                <c:pt idx="690">
                  <c:v>7972</c:v>
                </c:pt>
                <c:pt idx="691">
                  <c:v>12419</c:v>
                </c:pt>
                <c:pt idx="692">
                  <c:v>12790</c:v>
                </c:pt>
                <c:pt idx="693">
                  <c:v>10120</c:v>
                </c:pt>
                <c:pt idx="694">
                  <c:v>7138</c:v>
                </c:pt>
                <c:pt idx="695">
                  <c:v>13378</c:v>
                </c:pt>
                <c:pt idx="696">
                  <c:v>9120</c:v>
                </c:pt>
                <c:pt idx="697">
                  <c:v>4416</c:v>
                </c:pt>
                <c:pt idx="698">
                  <c:v>10642</c:v>
                </c:pt>
                <c:pt idx="699">
                  <c:v>11579</c:v>
                </c:pt>
                <c:pt idx="700">
                  <c:v>15040</c:v>
                </c:pt>
                <c:pt idx="701">
                  <c:v>7927</c:v>
                </c:pt>
                <c:pt idx="702">
                  <c:v>9469</c:v>
                </c:pt>
                <c:pt idx="703">
                  <c:v>11228</c:v>
                </c:pt>
                <c:pt idx="704">
                  <c:v>12830</c:v>
                </c:pt>
                <c:pt idx="705">
                  <c:v>8751</c:v>
                </c:pt>
                <c:pt idx="706">
                  <c:v>7870</c:v>
                </c:pt>
                <c:pt idx="707">
                  <c:v>15466</c:v>
                </c:pt>
                <c:pt idx="708">
                  <c:v>18071</c:v>
                </c:pt>
                <c:pt idx="709">
                  <c:v>16983</c:v>
                </c:pt>
                <c:pt idx="710">
                  <c:v>25877</c:v>
                </c:pt>
                <c:pt idx="711">
                  <c:v>16848</c:v>
                </c:pt>
                <c:pt idx="712">
                  <c:v>8767</c:v>
                </c:pt>
                <c:pt idx="713">
                  <c:v>9456</c:v>
                </c:pt>
                <c:pt idx="714">
                  <c:v>22502</c:v>
                </c:pt>
                <c:pt idx="715">
                  <c:v>23958</c:v>
                </c:pt>
                <c:pt idx="716">
                  <c:v>16850</c:v>
                </c:pt>
                <c:pt idx="717">
                  <c:v>14564</c:v>
                </c:pt>
                <c:pt idx="718">
                  <c:v>17064</c:v>
                </c:pt>
                <c:pt idx="719">
                  <c:v>14257</c:v>
                </c:pt>
                <c:pt idx="720">
                  <c:v>15162</c:v>
                </c:pt>
                <c:pt idx="721">
                  <c:v>16377</c:v>
                </c:pt>
                <c:pt idx="722">
                  <c:v>9873</c:v>
                </c:pt>
                <c:pt idx="723">
                  <c:v>7476</c:v>
                </c:pt>
                <c:pt idx="724">
                  <c:v>5660</c:v>
                </c:pt>
                <c:pt idx="725">
                  <c:v>10204</c:v>
                </c:pt>
                <c:pt idx="726">
                  <c:v>6367</c:v>
                </c:pt>
                <c:pt idx="727">
                  <c:v>5852</c:v>
                </c:pt>
                <c:pt idx="728">
                  <c:v>10605</c:v>
                </c:pt>
                <c:pt idx="729">
                  <c:v>23859</c:v>
                </c:pt>
                <c:pt idx="730">
                  <c:v>8653</c:v>
                </c:pt>
                <c:pt idx="731">
                  <c:v>7605</c:v>
                </c:pt>
                <c:pt idx="732">
                  <c:v>13779</c:v>
                </c:pt>
                <c:pt idx="733">
                  <c:v>11546</c:v>
                </c:pt>
                <c:pt idx="734">
                  <c:v>17502</c:v>
                </c:pt>
                <c:pt idx="735">
                  <c:v>7081</c:v>
                </c:pt>
                <c:pt idx="736">
                  <c:v>8536</c:v>
                </c:pt>
                <c:pt idx="737">
                  <c:v>19591</c:v>
                </c:pt>
                <c:pt idx="738">
                  <c:v>10687</c:v>
                </c:pt>
                <c:pt idx="739">
                  <c:v>6669</c:v>
                </c:pt>
                <c:pt idx="740">
                  <c:v>7940</c:v>
                </c:pt>
                <c:pt idx="741">
                  <c:v>14824</c:v>
                </c:pt>
                <c:pt idx="742">
                  <c:v>12801</c:v>
                </c:pt>
                <c:pt idx="743">
                  <c:v>11713</c:v>
                </c:pt>
                <c:pt idx="744">
                  <c:v>7726</c:v>
                </c:pt>
                <c:pt idx="745">
                  <c:v>4123</c:v>
                </c:pt>
                <c:pt idx="746">
                  <c:v>15083</c:v>
                </c:pt>
                <c:pt idx="747">
                  <c:v>10636</c:v>
                </c:pt>
                <c:pt idx="748">
                  <c:v>15121</c:v>
                </c:pt>
                <c:pt idx="749">
                  <c:v>6989</c:v>
                </c:pt>
                <c:pt idx="750">
                  <c:v>6542</c:v>
                </c:pt>
                <c:pt idx="751">
                  <c:v>9328</c:v>
                </c:pt>
                <c:pt idx="752">
                  <c:v>19032</c:v>
                </c:pt>
                <c:pt idx="753">
                  <c:v>14519</c:v>
                </c:pt>
                <c:pt idx="754">
                  <c:v>7313</c:v>
                </c:pt>
                <c:pt idx="755">
                  <c:v>5369</c:v>
                </c:pt>
                <c:pt idx="756">
                  <c:v>19062</c:v>
                </c:pt>
                <c:pt idx="757">
                  <c:v>26215</c:v>
                </c:pt>
                <c:pt idx="758">
                  <c:v>8761</c:v>
                </c:pt>
                <c:pt idx="759">
                  <c:v>9509</c:v>
                </c:pt>
                <c:pt idx="760">
                  <c:v>8384</c:v>
                </c:pt>
                <c:pt idx="761">
                  <c:v>3813</c:v>
                </c:pt>
                <c:pt idx="762">
                  <c:v>9204</c:v>
                </c:pt>
                <c:pt idx="763">
                  <c:v>6819</c:v>
                </c:pt>
                <c:pt idx="764">
                  <c:v>14556</c:v>
                </c:pt>
                <c:pt idx="765">
                  <c:v>15805</c:v>
                </c:pt>
                <c:pt idx="766">
                  <c:v>6425</c:v>
                </c:pt>
                <c:pt idx="767">
                  <c:v>17261</c:v>
                </c:pt>
                <c:pt idx="768">
                  <c:v>17129</c:v>
                </c:pt>
                <c:pt idx="769">
                  <c:v>14169</c:v>
                </c:pt>
                <c:pt idx="770">
                  <c:v>7163</c:v>
                </c:pt>
                <c:pt idx="771">
                  <c:v>6286</c:v>
                </c:pt>
                <c:pt idx="772">
                  <c:v>19258</c:v>
                </c:pt>
                <c:pt idx="773">
                  <c:v>5768</c:v>
                </c:pt>
                <c:pt idx="774">
                  <c:v>10693</c:v>
                </c:pt>
                <c:pt idx="775">
                  <c:v>6720</c:v>
                </c:pt>
                <c:pt idx="776">
                  <c:v>7351</c:v>
                </c:pt>
                <c:pt idx="777">
                  <c:v>11822</c:v>
                </c:pt>
                <c:pt idx="778">
                  <c:v>10724</c:v>
                </c:pt>
                <c:pt idx="779">
                  <c:v>13087</c:v>
                </c:pt>
                <c:pt idx="780">
                  <c:v>9545</c:v>
                </c:pt>
                <c:pt idx="781">
                  <c:v>7138</c:v>
                </c:pt>
                <c:pt idx="782">
                  <c:v>11216</c:v>
                </c:pt>
                <c:pt idx="783">
                  <c:v>12098</c:v>
                </c:pt>
                <c:pt idx="784">
                  <c:v>6271</c:v>
                </c:pt>
                <c:pt idx="785">
                  <c:v>7923</c:v>
                </c:pt>
                <c:pt idx="786">
                  <c:v>12907</c:v>
                </c:pt>
                <c:pt idx="787">
                  <c:v>7694</c:v>
                </c:pt>
                <c:pt idx="788">
                  <c:v>7696</c:v>
                </c:pt>
                <c:pt idx="789">
                  <c:v>10846</c:v>
                </c:pt>
                <c:pt idx="790">
                  <c:v>13615</c:v>
                </c:pt>
                <c:pt idx="791">
                  <c:v>12837</c:v>
                </c:pt>
                <c:pt idx="792">
                  <c:v>15112</c:v>
                </c:pt>
                <c:pt idx="793">
                  <c:v>7464</c:v>
                </c:pt>
                <c:pt idx="794">
                  <c:v>7270</c:v>
                </c:pt>
                <c:pt idx="795">
                  <c:v>10974</c:v>
                </c:pt>
                <c:pt idx="796">
                  <c:v>14640</c:v>
                </c:pt>
                <c:pt idx="797">
                  <c:v>8995</c:v>
                </c:pt>
                <c:pt idx="798">
                  <c:v>15972</c:v>
                </c:pt>
                <c:pt idx="799">
                  <c:v>10188</c:v>
                </c:pt>
                <c:pt idx="800">
                  <c:v>10226</c:v>
                </c:pt>
                <c:pt idx="801">
                  <c:v>17072</c:v>
                </c:pt>
                <c:pt idx="802">
                  <c:v>15443</c:v>
                </c:pt>
                <c:pt idx="803">
                  <c:v>15918</c:v>
                </c:pt>
                <c:pt idx="804">
                  <c:v>15096</c:v>
                </c:pt>
                <c:pt idx="805">
                  <c:v>14178</c:v>
                </c:pt>
                <c:pt idx="806">
                  <c:v>16130</c:v>
                </c:pt>
                <c:pt idx="807">
                  <c:v>11857</c:v>
                </c:pt>
                <c:pt idx="808">
                  <c:v>11717</c:v>
                </c:pt>
                <c:pt idx="809">
                  <c:v>11832</c:v>
                </c:pt>
                <c:pt idx="810">
                  <c:v>9849</c:v>
                </c:pt>
                <c:pt idx="811">
                  <c:v>17326</c:v>
                </c:pt>
                <c:pt idx="812">
                  <c:v>14137</c:v>
                </c:pt>
                <c:pt idx="813">
                  <c:v>15113</c:v>
                </c:pt>
                <c:pt idx="814">
                  <c:v>9029</c:v>
                </c:pt>
                <c:pt idx="815">
                  <c:v>15522</c:v>
                </c:pt>
                <c:pt idx="816">
                  <c:v>17816</c:v>
                </c:pt>
                <c:pt idx="817">
                  <c:v>9953</c:v>
                </c:pt>
                <c:pt idx="818">
                  <c:v>22875</c:v>
                </c:pt>
                <c:pt idx="819">
                  <c:v>12497</c:v>
                </c:pt>
                <c:pt idx="820">
                  <c:v>13429</c:v>
                </c:pt>
                <c:pt idx="821">
                  <c:v>8612</c:v>
                </c:pt>
                <c:pt idx="822">
                  <c:v>6379</c:v>
                </c:pt>
                <c:pt idx="823">
                  <c:v>12581</c:v>
                </c:pt>
                <c:pt idx="824">
                  <c:v>7726</c:v>
                </c:pt>
                <c:pt idx="825">
                  <c:v>11594</c:v>
                </c:pt>
                <c:pt idx="826">
                  <c:v>7841</c:v>
                </c:pt>
                <c:pt idx="827">
                  <c:v>9384</c:v>
                </c:pt>
                <c:pt idx="828">
                  <c:v>8962</c:v>
                </c:pt>
                <c:pt idx="829">
                  <c:v>18028</c:v>
                </c:pt>
                <c:pt idx="830">
                  <c:v>7374</c:v>
                </c:pt>
                <c:pt idx="831">
                  <c:v>13696</c:v>
                </c:pt>
                <c:pt idx="832">
                  <c:v>12347</c:v>
                </c:pt>
                <c:pt idx="833">
                  <c:v>7459</c:v>
                </c:pt>
                <c:pt idx="834">
                  <c:v>11585</c:v>
                </c:pt>
                <c:pt idx="835">
                  <c:v>11556</c:v>
                </c:pt>
                <c:pt idx="836">
                  <c:v>12468</c:v>
                </c:pt>
                <c:pt idx="837">
                  <c:v>11485</c:v>
                </c:pt>
                <c:pt idx="838">
                  <c:v>7083</c:v>
                </c:pt>
                <c:pt idx="839">
                  <c:v>13240</c:v>
                </c:pt>
                <c:pt idx="840">
                  <c:v>13212</c:v>
                </c:pt>
                <c:pt idx="841">
                  <c:v>11722</c:v>
                </c:pt>
                <c:pt idx="842">
                  <c:v>12928</c:v>
                </c:pt>
                <c:pt idx="843">
                  <c:v>7795</c:v>
                </c:pt>
                <c:pt idx="844">
                  <c:v>17561</c:v>
                </c:pt>
                <c:pt idx="845">
                  <c:v>10934</c:v>
                </c:pt>
                <c:pt idx="846">
                  <c:v>7605</c:v>
                </c:pt>
                <c:pt idx="847">
                  <c:v>10962</c:v>
                </c:pt>
                <c:pt idx="848">
                  <c:v>14198</c:v>
                </c:pt>
                <c:pt idx="849">
                  <c:v>12326</c:v>
                </c:pt>
                <c:pt idx="850">
                  <c:v>20545</c:v>
                </c:pt>
                <c:pt idx="851">
                  <c:v>6892</c:v>
                </c:pt>
                <c:pt idx="852">
                  <c:v>27050</c:v>
                </c:pt>
                <c:pt idx="853">
                  <c:v>15633</c:v>
                </c:pt>
                <c:pt idx="854">
                  <c:v>16382</c:v>
                </c:pt>
                <c:pt idx="855">
                  <c:v>14410</c:v>
                </c:pt>
                <c:pt idx="856">
                  <c:v>21052</c:v>
                </c:pt>
                <c:pt idx="857">
                  <c:v>18040</c:v>
                </c:pt>
                <c:pt idx="858">
                  <c:v>16008</c:v>
                </c:pt>
                <c:pt idx="859">
                  <c:v>14247</c:v>
                </c:pt>
                <c:pt idx="860">
                  <c:v>9122</c:v>
                </c:pt>
                <c:pt idx="861">
                  <c:v>12162</c:v>
                </c:pt>
                <c:pt idx="862">
                  <c:v>11876</c:v>
                </c:pt>
                <c:pt idx="863">
                  <c:v>16252</c:v>
                </c:pt>
                <c:pt idx="864">
                  <c:v>15968</c:v>
                </c:pt>
                <c:pt idx="865">
                  <c:v>8843</c:v>
                </c:pt>
                <c:pt idx="866">
                  <c:v>17493</c:v>
                </c:pt>
                <c:pt idx="867">
                  <c:v>12772</c:v>
                </c:pt>
                <c:pt idx="868">
                  <c:v>20742</c:v>
                </c:pt>
                <c:pt idx="869">
                  <c:v>7318</c:v>
                </c:pt>
                <c:pt idx="870">
                  <c:v>14035</c:v>
                </c:pt>
                <c:pt idx="871">
                  <c:v>11756</c:v>
                </c:pt>
                <c:pt idx="872">
                  <c:v>13712</c:v>
                </c:pt>
                <c:pt idx="873">
                  <c:v>21676</c:v>
                </c:pt>
                <c:pt idx="874">
                  <c:v>20695</c:v>
                </c:pt>
                <c:pt idx="875">
                  <c:v>9870</c:v>
                </c:pt>
                <c:pt idx="876">
                  <c:v>12799</c:v>
                </c:pt>
                <c:pt idx="877">
                  <c:v>13448</c:v>
                </c:pt>
                <c:pt idx="878">
                  <c:v>16914</c:v>
                </c:pt>
                <c:pt idx="879">
                  <c:v>12190</c:v>
                </c:pt>
                <c:pt idx="880">
                  <c:v>8164</c:v>
                </c:pt>
                <c:pt idx="881">
                  <c:v>14974</c:v>
                </c:pt>
                <c:pt idx="882">
                  <c:v>12195</c:v>
                </c:pt>
                <c:pt idx="883">
                  <c:v>12710</c:v>
                </c:pt>
                <c:pt idx="884">
                  <c:v>17421</c:v>
                </c:pt>
                <c:pt idx="885">
                  <c:v>14677</c:v>
                </c:pt>
                <c:pt idx="886">
                  <c:v>9785</c:v>
                </c:pt>
                <c:pt idx="887">
                  <c:v>13370</c:v>
                </c:pt>
                <c:pt idx="888">
                  <c:v>16875</c:v>
                </c:pt>
                <c:pt idx="889">
                  <c:v>8276</c:v>
                </c:pt>
                <c:pt idx="890">
                  <c:v>17771</c:v>
                </c:pt>
                <c:pt idx="891">
                  <c:v>20330</c:v>
                </c:pt>
                <c:pt idx="892">
                  <c:v>13906</c:v>
                </c:pt>
                <c:pt idx="893">
                  <c:v>10907</c:v>
                </c:pt>
                <c:pt idx="894">
                  <c:v>8867</c:v>
                </c:pt>
                <c:pt idx="895">
                  <c:v>11688</c:v>
                </c:pt>
                <c:pt idx="896">
                  <c:v>16105</c:v>
                </c:pt>
                <c:pt idx="897">
                  <c:v>9665</c:v>
                </c:pt>
                <c:pt idx="898">
                  <c:v>7555</c:v>
                </c:pt>
                <c:pt idx="899">
                  <c:v>13105</c:v>
                </c:pt>
                <c:pt idx="900">
                  <c:v>16016</c:v>
                </c:pt>
                <c:pt idx="901">
                  <c:v>15879</c:v>
                </c:pt>
                <c:pt idx="902">
                  <c:v>8878</c:v>
                </c:pt>
                <c:pt idx="903">
                  <c:v>6987</c:v>
                </c:pt>
                <c:pt idx="904">
                  <c:v>15810</c:v>
                </c:pt>
                <c:pt idx="905">
                  <c:v>14309</c:v>
                </c:pt>
                <c:pt idx="906">
                  <c:v>17420</c:v>
                </c:pt>
                <c:pt idx="907">
                  <c:v>14630</c:v>
                </c:pt>
                <c:pt idx="908">
                  <c:v>8027</c:v>
                </c:pt>
                <c:pt idx="909">
                  <c:v>15834</c:v>
                </c:pt>
                <c:pt idx="910">
                  <c:v>18413</c:v>
                </c:pt>
                <c:pt idx="911">
                  <c:v>39333</c:v>
                </c:pt>
                <c:pt idx="912">
                  <c:v>16786</c:v>
                </c:pt>
                <c:pt idx="913">
                  <c:v>7950</c:v>
                </c:pt>
                <c:pt idx="914">
                  <c:v>16480</c:v>
                </c:pt>
                <c:pt idx="915">
                  <c:v>14941</c:v>
                </c:pt>
                <c:pt idx="916">
                  <c:v>18430</c:v>
                </c:pt>
                <c:pt idx="917">
                  <c:v>8434</c:v>
                </c:pt>
                <c:pt idx="918">
                  <c:v>16679</c:v>
                </c:pt>
                <c:pt idx="919">
                  <c:v>15629</c:v>
                </c:pt>
                <c:pt idx="920">
                  <c:v>8226</c:v>
                </c:pt>
                <c:pt idx="921">
                  <c:v>13228</c:v>
                </c:pt>
                <c:pt idx="922">
                  <c:v>6252</c:v>
                </c:pt>
                <c:pt idx="923">
                  <c:v>7814</c:v>
                </c:pt>
                <c:pt idx="924">
                  <c:v>8805</c:v>
                </c:pt>
                <c:pt idx="925">
                  <c:v>6749</c:v>
                </c:pt>
                <c:pt idx="926">
                  <c:v>6287</c:v>
                </c:pt>
                <c:pt idx="927">
                  <c:v>13267</c:v>
                </c:pt>
                <c:pt idx="928">
                  <c:v>10787</c:v>
                </c:pt>
                <c:pt idx="929">
                  <c:v>13317</c:v>
                </c:pt>
                <c:pt idx="930">
                  <c:v>16078</c:v>
                </c:pt>
                <c:pt idx="931">
                  <c:v>6527</c:v>
                </c:pt>
                <c:pt idx="932">
                  <c:v>5243</c:v>
                </c:pt>
                <c:pt idx="933">
                  <c:v>11922</c:v>
                </c:pt>
                <c:pt idx="934">
                  <c:v>11864</c:v>
                </c:pt>
                <c:pt idx="935">
                  <c:v>11827</c:v>
                </c:pt>
                <c:pt idx="936">
                  <c:v>12526</c:v>
                </c:pt>
                <c:pt idx="937">
                  <c:v>10325</c:v>
                </c:pt>
                <c:pt idx="938">
                  <c:v>5231</c:v>
                </c:pt>
                <c:pt idx="939">
                  <c:v>12290</c:v>
                </c:pt>
                <c:pt idx="940">
                  <c:v>8053</c:v>
                </c:pt>
                <c:pt idx="941">
                  <c:v>7257</c:v>
                </c:pt>
                <c:pt idx="942">
                  <c:v>11375</c:v>
                </c:pt>
                <c:pt idx="943">
                  <c:v>6873</c:v>
                </c:pt>
                <c:pt idx="944">
                  <c:v>9101</c:v>
                </c:pt>
                <c:pt idx="945">
                  <c:v>16794</c:v>
                </c:pt>
                <c:pt idx="946">
                  <c:v>9142</c:v>
                </c:pt>
                <c:pt idx="947">
                  <c:v>12185</c:v>
                </c:pt>
                <c:pt idx="948">
                  <c:v>13789</c:v>
                </c:pt>
                <c:pt idx="949">
                  <c:v>8256</c:v>
                </c:pt>
                <c:pt idx="950">
                  <c:v>5987</c:v>
                </c:pt>
                <c:pt idx="951">
                  <c:v>13636</c:v>
                </c:pt>
                <c:pt idx="952">
                  <c:v>11676</c:v>
                </c:pt>
                <c:pt idx="953">
                  <c:v>5690</c:v>
                </c:pt>
                <c:pt idx="954">
                  <c:v>4225</c:v>
                </c:pt>
                <c:pt idx="955">
                  <c:v>10048</c:v>
                </c:pt>
                <c:pt idx="956">
                  <c:v>12298</c:v>
                </c:pt>
                <c:pt idx="957">
                  <c:v>7524</c:v>
                </c:pt>
                <c:pt idx="958">
                  <c:v>6016</c:v>
                </c:pt>
                <c:pt idx="959">
                  <c:v>8459</c:v>
                </c:pt>
                <c:pt idx="960">
                  <c:v>7847</c:v>
                </c:pt>
                <c:pt idx="961">
                  <c:v>11158</c:v>
                </c:pt>
                <c:pt idx="962">
                  <c:v>7145</c:v>
                </c:pt>
                <c:pt idx="963">
                  <c:v>6473</c:v>
                </c:pt>
                <c:pt idx="964">
                  <c:v>9529</c:v>
                </c:pt>
                <c:pt idx="965">
                  <c:v>11074</c:v>
                </c:pt>
                <c:pt idx="966">
                  <c:v>7410</c:v>
                </c:pt>
                <c:pt idx="967">
                  <c:v>7708</c:v>
                </c:pt>
                <c:pt idx="968">
                  <c:v>12015</c:v>
                </c:pt>
                <c:pt idx="969">
                  <c:v>13049</c:v>
                </c:pt>
                <c:pt idx="970">
                  <c:v>12052</c:v>
                </c:pt>
                <c:pt idx="971">
                  <c:v>6386</c:v>
                </c:pt>
                <c:pt idx="972">
                  <c:v>13528</c:v>
                </c:pt>
                <c:pt idx="973">
                  <c:v>8390</c:v>
                </c:pt>
                <c:pt idx="974">
                  <c:v>18688</c:v>
                </c:pt>
                <c:pt idx="975">
                  <c:v>12229</c:v>
                </c:pt>
                <c:pt idx="976">
                  <c:v>10127</c:v>
                </c:pt>
                <c:pt idx="977">
                  <c:v>6990</c:v>
                </c:pt>
                <c:pt idx="978">
                  <c:v>11832</c:v>
                </c:pt>
                <c:pt idx="979">
                  <c:v>7867</c:v>
                </c:pt>
                <c:pt idx="980">
                  <c:v>7249</c:v>
                </c:pt>
                <c:pt idx="981">
                  <c:v>12655</c:v>
                </c:pt>
                <c:pt idx="982">
                  <c:v>13935</c:v>
                </c:pt>
                <c:pt idx="983">
                  <c:v>7710</c:v>
                </c:pt>
                <c:pt idx="984">
                  <c:v>8905</c:v>
                </c:pt>
                <c:pt idx="985">
                  <c:v>11759</c:v>
                </c:pt>
                <c:pt idx="986">
                  <c:v>9620</c:v>
                </c:pt>
                <c:pt idx="987">
                  <c:v>6816</c:v>
                </c:pt>
                <c:pt idx="988">
                  <c:v>12139</c:v>
                </c:pt>
                <c:pt idx="989">
                  <c:v>13246</c:v>
                </c:pt>
                <c:pt idx="990">
                  <c:v>7817</c:v>
                </c:pt>
                <c:pt idx="991">
                  <c:v>12725</c:v>
                </c:pt>
                <c:pt idx="992">
                  <c:v>8815</c:v>
                </c:pt>
                <c:pt idx="993">
                  <c:v>6094</c:v>
                </c:pt>
                <c:pt idx="994">
                  <c:v>13089</c:v>
                </c:pt>
                <c:pt idx="995">
                  <c:v>8408</c:v>
                </c:pt>
                <c:pt idx="996">
                  <c:v>13858</c:v>
                </c:pt>
                <c:pt idx="997">
                  <c:v>31063</c:v>
                </c:pt>
                <c:pt idx="998">
                  <c:v>14735</c:v>
                </c:pt>
                <c:pt idx="999">
                  <c:v>10154</c:v>
                </c:pt>
                <c:pt idx="1000">
                  <c:v>18080</c:v>
                </c:pt>
                <c:pt idx="1001">
                  <c:v>12379</c:v>
                </c:pt>
                <c:pt idx="1002">
                  <c:v>13746</c:v>
                </c:pt>
                <c:pt idx="1003">
                  <c:v>8099</c:v>
                </c:pt>
                <c:pt idx="1004">
                  <c:v>19225</c:v>
                </c:pt>
                <c:pt idx="1005">
                  <c:v>7688</c:v>
                </c:pt>
                <c:pt idx="1006">
                  <c:v>7538</c:v>
                </c:pt>
                <c:pt idx="1007">
                  <c:v>11789</c:v>
                </c:pt>
                <c:pt idx="1008">
                  <c:v>12092</c:v>
                </c:pt>
                <c:pt idx="1009">
                  <c:v>11959</c:v>
                </c:pt>
                <c:pt idx="1010">
                  <c:v>12578</c:v>
                </c:pt>
                <c:pt idx="1011">
                  <c:v>8064</c:v>
                </c:pt>
                <c:pt idx="1012">
                  <c:v>15493</c:v>
                </c:pt>
                <c:pt idx="1013">
                  <c:v>10371</c:v>
                </c:pt>
                <c:pt idx="1014">
                  <c:v>10125</c:v>
                </c:pt>
                <c:pt idx="1015">
                  <c:v>13792</c:v>
                </c:pt>
                <c:pt idx="1016">
                  <c:v>10995</c:v>
                </c:pt>
                <c:pt idx="1017">
                  <c:v>13566</c:v>
                </c:pt>
                <c:pt idx="1018">
                  <c:v>12218</c:v>
                </c:pt>
                <c:pt idx="1019">
                  <c:v>14336</c:v>
                </c:pt>
                <c:pt idx="1020">
                  <c:v>7757</c:v>
                </c:pt>
                <c:pt idx="1021">
                  <c:v>21460</c:v>
                </c:pt>
                <c:pt idx="1022">
                  <c:v>14784</c:v>
                </c:pt>
                <c:pt idx="1023">
                  <c:v>10567</c:v>
                </c:pt>
                <c:pt idx="1024">
                  <c:v>23889</c:v>
                </c:pt>
                <c:pt idx="1025">
                  <c:v>12839</c:v>
                </c:pt>
                <c:pt idx="1026">
                  <c:v>7086</c:v>
                </c:pt>
                <c:pt idx="1027">
                  <c:v>20210</c:v>
                </c:pt>
                <c:pt idx="1028">
                  <c:v>13808</c:v>
                </c:pt>
                <c:pt idx="1029">
                  <c:v>16158</c:v>
                </c:pt>
                <c:pt idx="1030">
                  <c:v>14683</c:v>
                </c:pt>
                <c:pt idx="1031">
                  <c:v>8354</c:v>
                </c:pt>
                <c:pt idx="1032">
                  <c:v>13719</c:v>
                </c:pt>
                <c:pt idx="1033">
                  <c:v>8696</c:v>
                </c:pt>
                <c:pt idx="1034">
                  <c:v>9890</c:v>
                </c:pt>
                <c:pt idx="1035">
                  <c:v>9613</c:v>
                </c:pt>
                <c:pt idx="1036">
                  <c:v>9056</c:v>
                </c:pt>
                <c:pt idx="1037">
                  <c:v>14958</c:v>
                </c:pt>
                <c:pt idx="1038">
                  <c:v>14958</c:v>
                </c:pt>
                <c:pt idx="1039">
                  <c:v>8949</c:v>
                </c:pt>
                <c:pt idx="1040">
                  <c:v>16261</c:v>
                </c:pt>
                <c:pt idx="1041">
                  <c:v>8220</c:v>
                </c:pt>
                <c:pt idx="1042">
                  <c:v>13304</c:v>
                </c:pt>
                <c:pt idx="1043">
                  <c:v>12333</c:v>
                </c:pt>
                <c:pt idx="1044">
                  <c:v>12734</c:v>
                </c:pt>
                <c:pt idx="1045">
                  <c:v>9225</c:v>
                </c:pt>
                <c:pt idx="1046">
                  <c:v>11911</c:v>
                </c:pt>
                <c:pt idx="1047">
                  <c:v>11543</c:v>
                </c:pt>
                <c:pt idx="1048">
                  <c:v>11740</c:v>
                </c:pt>
                <c:pt idx="1049">
                  <c:v>10495</c:v>
                </c:pt>
                <c:pt idx="1050">
                  <c:v>9798</c:v>
                </c:pt>
                <c:pt idx="1051">
                  <c:v>17962</c:v>
                </c:pt>
                <c:pt idx="1052">
                  <c:v>12049</c:v>
                </c:pt>
                <c:pt idx="1053">
                  <c:v>16965</c:v>
                </c:pt>
                <c:pt idx="1054">
                  <c:v>18592</c:v>
                </c:pt>
                <c:pt idx="1055">
                  <c:v>9116</c:v>
                </c:pt>
                <c:pt idx="1056">
                  <c:v>14474</c:v>
                </c:pt>
                <c:pt idx="1057">
                  <c:v>18197</c:v>
                </c:pt>
                <c:pt idx="1058">
                  <c:v>22295</c:v>
                </c:pt>
                <c:pt idx="1059">
                  <c:v>11443</c:v>
                </c:pt>
                <c:pt idx="1060">
                  <c:v>9584</c:v>
                </c:pt>
                <c:pt idx="1061">
                  <c:v>16652</c:v>
                </c:pt>
                <c:pt idx="1062">
                  <c:v>14041</c:v>
                </c:pt>
                <c:pt idx="1063">
                  <c:v>16983</c:v>
                </c:pt>
                <c:pt idx="1064">
                  <c:v>8699</c:v>
                </c:pt>
                <c:pt idx="1065">
                  <c:v>13635</c:v>
                </c:pt>
                <c:pt idx="1066">
                  <c:v>12906</c:v>
                </c:pt>
                <c:pt idx="1067">
                  <c:v>24869</c:v>
                </c:pt>
                <c:pt idx="1068">
                  <c:v>15476</c:v>
                </c:pt>
                <c:pt idx="1069">
                  <c:v>8403</c:v>
                </c:pt>
                <c:pt idx="1070">
                  <c:v>16152</c:v>
                </c:pt>
                <c:pt idx="1071">
                  <c:v>12156</c:v>
                </c:pt>
                <c:pt idx="1072">
                  <c:v>14546</c:v>
                </c:pt>
                <c:pt idx="1073">
                  <c:v>14180</c:v>
                </c:pt>
                <c:pt idx="1074">
                  <c:v>16941</c:v>
                </c:pt>
                <c:pt idx="1075">
                  <c:v>18697</c:v>
                </c:pt>
                <c:pt idx="1076">
                  <c:v>18367</c:v>
                </c:pt>
                <c:pt idx="1077">
                  <c:v>22718</c:v>
                </c:pt>
                <c:pt idx="1078">
                  <c:v>14418</c:v>
                </c:pt>
                <c:pt idx="1079">
                  <c:v>10171</c:v>
                </c:pt>
                <c:pt idx="1080">
                  <c:v>16793</c:v>
                </c:pt>
                <c:pt idx="1081">
                  <c:v>17139</c:v>
                </c:pt>
                <c:pt idx="1082">
                  <c:v>16297</c:v>
                </c:pt>
                <c:pt idx="1083">
                  <c:v>8106</c:v>
                </c:pt>
                <c:pt idx="1084">
                  <c:v>13123</c:v>
                </c:pt>
                <c:pt idx="1085">
                  <c:v>18761</c:v>
                </c:pt>
                <c:pt idx="1086">
                  <c:v>10995</c:v>
                </c:pt>
                <c:pt idx="1087">
                  <c:v>13173</c:v>
                </c:pt>
                <c:pt idx="1088">
                  <c:v>13381</c:v>
                </c:pt>
                <c:pt idx="1089">
                  <c:v>6323</c:v>
                </c:pt>
                <c:pt idx="1090">
                  <c:v>11405</c:v>
                </c:pt>
                <c:pt idx="1091">
                  <c:v>12793</c:v>
                </c:pt>
                <c:pt idx="1092">
                  <c:v>9944</c:v>
                </c:pt>
                <c:pt idx="1093">
                  <c:v>8929</c:v>
                </c:pt>
                <c:pt idx="1094">
                  <c:v>16393</c:v>
                </c:pt>
                <c:pt idx="1095">
                  <c:v>14697</c:v>
                </c:pt>
                <c:pt idx="1096">
                  <c:v>7440</c:v>
                </c:pt>
                <c:pt idx="1097">
                  <c:v>11391</c:v>
                </c:pt>
                <c:pt idx="1098">
                  <c:v>14729</c:v>
                </c:pt>
                <c:pt idx="1099">
                  <c:v>10241</c:v>
                </c:pt>
                <c:pt idx="1100">
                  <c:v>8544</c:v>
                </c:pt>
                <c:pt idx="1101">
                  <c:v>17687</c:v>
                </c:pt>
                <c:pt idx="1102">
                  <c:v>14947</c:v>
                </c:pt>
                <c:pt idx="1103">
                  <c:v>9705</c:v>
                </c:pt>
                <c:pt idx="1104">
                  <c:v>7598</c:v>
                </c:pt>
                <c:pt idx="1105">
                  <c:v>22163</c:v>
                </c:pt>
                <c:pt idx="1106">
                  <c:v>10317</c:v>
                </c:pt>
                <c:pt idx="1107">
                  <c:v>10193</c:v>
                </c:pt>
                <c:pt idx="1108">
                  <c:v>14855</c:v>
                </c:pt>
                <c:pt idx="1109">
                  <c:v>14928</c:v>
                </c:pt>
                <c:pt idx="1110">
                  <c:v>18470</c:v>
                </c:pt>
                <c:pt idx="1111">
                  <c:v>11090</c:v>
                </c:pt>
                <c:pt idx="1112">
                  <c:v>8589</c:v>
                </c:pt>
                <c:pt idx="1113">
                  <c:v>6207</c:v>
                </c:pt>
                <c:pt idx="1114">
                  <c:v>8284</c:v>
                </c:pt>
                <c:pt idx="1115">
                  <c:v>8053</c:v>
                </c:pt>
                <c:pt idx="1116">
                  <c:v>21277</c:v>
                </c:pt>
                <c:pt idx="1117">
                  <c:v>5578</c:v>
                </c:pt>
                <c:pt idx="1118">
                  <c:v>16562</c:v>
                </c:pt>
                <c:pt idx="1119">
                  <c:v>12419</c:v>
                </c:pt>
                <c:pt idx="1120">
                  <c:v>11368</c:v>
                </c:pt>
                <c:pt idx="1121">
                  <c:v>14654</c:v>
                </c:pt>
                <c:pt idx="1122">
                  <c:v>9453</c:v>
                </c:pt>
                <c:pt idx="1123">
                  <c:v>6968</c:v>
                </c:pt>
                <c:pt idx="1124">
                  <c:v>14074</c:v>
                </c:pt>
                <c:pt idx="1125">
                  <c:v>8840</c:v>
                </c:pt>
                <c:pt idx="1126">
                  <c:v>6343</c:v>
                </c:pt>
                <c:pt idx="1127">
                  <c:v>12867</c:v>
                </c:pt>
                <c:pt idx="1128">
                  <c:v>8153</c:v>
                </c:pt>
                <c:pt idx="1129">
                  <c:v>9105</c:v>
                </c:pt>
                <c:pt idx="1130">
                  <c:v>18880</c:v>
                </c:pt>
                <c:pt idx="1131">
                  <c:v>17403</c:v>
                </c:pt>
                <c:pt idx="1132">
                  <c:v>9627</c:v>
                </c:pt>
                <c:pt idx="1133">
                  <c:v>6157</c:v>
                </c:pt>
                <c:pt idx="1134">
                  <c:v>13692</c:v>
                </c:pt>
                <c:pt idx="1135">
                  <c:v>9660</c:v>
                </c:pt>
                <c:pt idx="1136">
                  <c:v>15942</c:v>
                </c:pt>
                <c:pt idx="1137">
                  <c:v>11939</c:v>
                </c:pt>
                <c:pt idx="1138">
                  <c:v>10171</c:v>
                </c:pt>
                <c:pt idx="1139">
                  <c:v>7181</c:v>
                </c:pt>
                <c:pt idx="1140">
                  <c:v>10948</c:v>
                </c:pt>
                <c:pt idx="1141">
                  <c:v>8550</c:v>
                </c:pt>
                <c:pt idx="1142">
                  <c:v>8056</c:v>
                </c:pt>
                <c:pt idx="1143">
                  <c:v>13902</c:v>
                </c:pt>
                <c:pt idx="1144">
                  <c:v>6261</c:v>
                </c:pt>
                <c:pt idx="1145">
                  <c:v>7998</c:v>
                </c:pt>
                <c:pt idx="1146">
                  <c:v>14519</c:v>
                </c:pt>
                <c:pt idx="1147">
                  <c:v>8015</c:v>
                </c:pt>
                <c:pt idx="1148">
                  <c:v>5557</c:v>
                </c:pt>
                <c:pt idx="1149">
                  <c:v>8962</c:v>
                </c:pt>
                <c:pt idx="1150">
                  <c:v>6702</c:v>
                </c:pt>
                <c:pt idx="1151">
                  <c:v>13991</c:v>
                </c:pt>
                <c:pt idx="1152">
                  <c:v>8364</c:v>
                </c:pt>
                <c:pt idx="1153">
                  <c:v>6863</c:v>
                </c:pt>
                <c:pt idx="1154">
                  <c:v>12150</c:v>
                </c:pt>
                <c:pt idx="1155">
                  <c:v>6513</c:v>
                </c:pt>
                <c:pt idx="1156">
                  <c:v>8060</c:v>
                </c:pt>
                <c:pt idx="1157">
                  <c:v>16251</c:v>
                </c:pt>
                <c:pt idx="1158">
                  <c:v>22598</c:v>
                </c:pt>
                <c:pt idx="1159">
                  <c:v>16647</c:v>
                </c:pt>
                <c:pt idx="1160">
                  <c:v>23225</c:v>
                </c:pt>
                <c:pt idx="1161">
                  <c:v>8130</c:v>
                </c:pt>
                <c:pt idx="1162">
                  <c:v>9917</c:v>
                </c:pt>
                <c:pt idx="1163">
                  <c:v>13547</c:v>
                </c:pt>
                <c:pt idx="1164">
                  <c:v>7676</c:v>
                </c:pt>
                <c:pt idx="1165">
                  <c:v>8513</c:v>
                </c:pt>
                <c:pt idx="1166">
                  <c:v>12522</c:v>
                </c:pt>
                <c:pt idx="1167">
                  <c:v>7493</c:v>
                </c:pt>
                <c:pt idx="1168">
                  <c:v>14426</c:v>
                </c:pt>
                <c:pt idx="1169">
                  <c:v>11166</c:v>
                </c:pt>
                <c:pt idx="1170">
                  <c:v>15616</c:v>
                </c:pt>
                <c:pt idx="1171">
                  <c:v>6843</c:v>
                </c:pt>
                <c:pt idx="1172">
                  <c:v>16070</c:v>
                </c:pt>
                <c:pt idx="1173">
                  <c:v>18281</c:v>
                </c:pt>
                <c:pt idx="1174">
                  <c:v>11070</c:v>
                </c:pt>
                <c:pt idx="1175">
                  <c:v>7414</c:v>
                </c:pt>
                <c:pt idx="1176">
                  <c:v>12479</c:v>
                </c:pt>
                <c:pt idx="1177">
                  <c:v>18798</c:v>
                </c:pt>
                <c:pt idx="1178">
                  <c:v>16091</c:v>
                </c:pt>
                <c:pt idx="1179">
                  <c:v>11021</c:v>
                </c:pt>
                <c:pt idx="1180">
                  <c:v>20790</c:v>
                </c:pt>
                <c:pt idx="1181">
                  <c:v>19764</c:v>
                </c:pt>
                <c:pt idx="1182">
                  <c:v>9507</c:v>
                </c:pt>
                <c:pt idx="1183">
                  <c:v>11169</c:v>
                </c:pt>
                <c:pt idx="1184">
                  <c:v>14102</c:v>
                </c:pt>
                <c:pt idx="1185">
                  <c:v>12460</c:v>
                </c:pt>
                <c:pt idx="1186">
                  <c:v>15126</c:v>
                </c:pt>
                <c:pt idx="1187">
                  <c:v>16545</c:v>
                </c:pt>
                <c:pt idx="1188">
                  <c:v>8495</c:v>
                </c:pt>
                <c:pt idx="1189">
                  <c:v>9978</c:v>
                </c:pt>
                <c:pt idx="1190">
                  <c:v>12678</c:v>
                </c:pt>
                <c:pt idx="1191">
                  <c:v>21916</c:v>
                </c:pt>
                <c:pt idx="1192">
                  <c:v>7944</c:v>
                </c:pt>
                <c:pt idx="1193">
                  <c:v>19666</c:v>
                </c:pt>
                <c:pt idx="1194">
                  <c:v>8060</c:v>
                </c:pt>
                <c:pt idx="1195">
                  <c:v>13014</c:v>
                </c:pt>
                <c:pt idx="1196">
                  <c:v>6678</c:v>
                </c:pt>
                <c:pt idx="1197">
                  <c:v>12396</c:v>
                </c:pt>
                <c:pt idx="1198">
                  <c:v>18387</c:v>
                </c:pt>
                <c:pt idx="1199">
                  <c:v>11392</c:v>
                </c:pt>
                <c:pt idx="1200">
                  <c:v>7193</c:v>
                </c:pt>
                <c:pt idx="1201">
                  <c:v>16187</c:v>
                </c:pt>
                <c:pt idx="1202">
                  <c:v>14421</c:v>
                </c:pt>
                <c:pt idx="1203">
                  <c:v>14013</c:v>
                </c:pt>
                <c:pt idx="1204">
                  <c:v>12825</c:v>
                </c:pt>
                <c:pt idx="1205">
                  <c:v>11018</c:v>
                </c:pt>
                <c:pt idx="1206">
                  <c:v>17380</c:v>
                </c:pt>
                <c:pt idx="1207">
                  <c:v>13126</c:v>
                </c:pt>
                <c:pt idx="1208">
                  <c:v>9802</c:v>
                </c:pt>
                <c:pt idx="1209">
                  <c:v>7578</c:v>
                </c:pt>
                <c:pt idx="1210">
                  <c:v>14220</c:v>
                </c:pt>
                <c:pt idx="1211">
                  <c:v>13177</c:v>
                </c:pt>
                <c:pt idx="1212">
                  <c:v>8121</c:v>
                </c:pt>
                <c:pt idx="1213">
                  <c:v>13028</c:v>
                </c:pt>
                <c:pt idx="1214">
                  <c:v>14799</c:v>
                </c:pt>
                <c:pt idx="1215">
                  <c:v>12264</c:v>
                </c:pt>
                <c:pt idx="1216">
                  <c:v>24101</c:v>
                </c:pt>
                <c:pt idx="1217">
                  <c:v>32546</c:v>
                </c:pt>
                <c:pt idx="1218">
                  <c:v>8083</c:v>
                </c:pt>
                <c:pt idx="1219">
                  <c:v>7779</c:v>
                </c:pt>
                <c:pt idx="1220">
                  <c:v>12206</c:v>
                </c:pt>
                <c:pt idx="1221">
                  <c:v>14682</c:v>
                </c:pt>
                <c:pt idx="1222">
                  <c:v>13934</c:v>
                </c:pt>
                <c:pt idx="1223">
                  <c:v>13799</c:v>
                </c:pt>
                <c:pt idx="1224">
                  <c:v>13973</c:v>
                </c:pt>
                <c:pt idx="1225">
                  <c:v>11763</c:v>
                </c:pt>
                <c:pt idx="1226">
                  <c:v>15422</c:v>
                </c:pt>
                <c:pt idx="1227">
                  <c:v>8363</c:v>
                </c:pt>
                <c:pt idx="1228">
                  <c:v>22147</c:v>
                </c:pt>
                <c:pt idx="1229">
                  <c:v>15851</c:v>
                </c:pt>
                <c:pt idx="1230">
                  <c:v>16228</c:v>
                </c:pt>
                <c:pt idx="1231">
                  <c:v>19451</c:v>
                </c:pt>
                <c:pt idx="1232">
                  <c:v>16321</c:v>
                </c:pt>
                <c:pt idx="1233">
                  <c:v>10993</c:v>
                </c:pt>
                <c:pt idx="1234">
                  <c:v>17574</c:v>
                </c:pt>
                <c:pt idx="1235">
                  <c:v>13507</c:v>
                </c:pt>
                <c:pt idx="1236">
                  <c:v>5825</c:v>
                </c:pt>
                <c:pt idx="1237">
                  <c:v>12190</c:v>
                </c:pt>
                <c:pt idx="1238">
                  <c:v>16869</c:v>
                </c:pt>
                <c:pt idx="1239">
                  <c:v>8705</c:v>
                </c:pt>
                <c:pt idx="1240">
                  <c:v>19941</c:v>
                </c:pt>
                <c:pt idx="1241">
                  <c:v>8232</c:v>
                </c:pt>
                <c:pt idx="1242">
                  <c:v>16411</c:v>
                </c:pt>
                <c:pt idx="1243">
                  <c:v>23607</c:v>
                </c:pt>
                <c:pt idx="1244">
                  <c:v>19168</c:v>
                </c:pt>
                <c:pt idx="1245">
                  <c:v>16013</c:v>
                </c:pt>
                <c:pt idx="1246">
                  <c:v>8540</c:v>
                </c:pt>
                <c:pt idx="1247">
                  <c:v>12442</c:v>
                </c:pt>
                <c:pt idx="1248">
                  <c:v>21608</c:v>
                </c:pt>
                <c:pt idx="1249">
                  <c:v>27164</c:v>
                </c:pt>
                <c:pt idx="1250">
                  <c:v>27596</c:v>
                </c:pt>
                <c:pt idx="1251">
                  <c:v>6726</c:v>
                </c:pt>
                <c:pt idx="1252">
                  <c:v>15015</c:v>
                </c:pt>
                <c:pt idx="1253">
                  <c:v>14803</c:v>
                </c:pt>
                <c:pt idx="1254">
                  <c:v>18200</c:v>
                </c:pt>
                <c:pt idx="1255">
                  <c:v>8070</c:v>
                </c:pt>
                <c:pt idx="1256">
                  <c:v>18340</c:v>
                </c:pt>
                <c:pt idx="1257">
                  <c:v>14209</c:v>
                </c:pt>
                <c:pt idx="1258">
                  <c:v>13915</c:v>
                </c:pt>
                <c:pt idx="1259">
                  <c:v>13885</c:v>
                </c:pt>
                <c:pt idx="1260">
                  <c:v>14675</c:v>
                </c:pt>
                <c:pt idx="1261">
                  <c:v>8886</c:v>
                </c:pt>
                <c:pt idx="1262">
                  <c:v>13365</c:v>
                </c:pt>
                <c:pt idx="1263">
                  <c:v>13202</c:v>
                </c:pt>
                <c:pt idx="1264">
                  <c:v>23295</c:v>
                </c:pt>
                <c:pt idx="1265">
                  <c:v>9755</c:v>
                </c:pt>
                <c:pt idx="1266">
                  <c:v>19179</c:v>
                </c:pt>
                <c:pt idx="1267">
                  <c:v>15315</c:v>
                </c:pt>
                <c:pt idx="1268">
                  <c:v>10219</c:v>
                </c:pt>
                <c:pt idx="1269">
                  <c:v>11213</c:v>
                </c:pt>
                <c:pt idx="1270">
                  <c:v>21048</c:v>
                </c:pt>
                <c:pt idx="1271">
                  <c:v>16625</c:v>
                </c:pt>
                <c:pt idx="1272">
                  <c:v>10256</c:v>
                </c:pt>
                <c:pt idx="1273">
                  <c:v>20612</c:v>
                </c:pt>
                <c:pt idx="1274">
                  <c:v>21361</c:v>
                </c:pt>
                <c:pt idx="1275">
                  <c:v>22232</c:v>
                </c:pt>
                <c:pt idx="1276">
                  <c:v>8965</c:v>
                </c:pt>
                <c:pt idx="1277">
                  <c:v>17406</c:v>
                </c:pt>
                <c:pt idx="1278">
                  <c:v>18422</c:v>
                </c:pt>
                <c:pt idx="1279">
                  <c:v>9349</c:v>
                </c:pt>
                <c:pt idx="1280">
                  <c:v>16153</c:v>
                </c:pt>
                <c:pt idx="1281">
                  <c:v>8403</c:v>
                </c:pt>
                <c:pt idx="1282">
                  <c:v>8557</c:v>
                </c:pt>
                <c:pt idx="1283">
                  <c:v>8274</c:v>
                </c:pt>
                <c:pt idx="1284">
                  <c:v>6690</c:v>
                </c:pt>
                <c:pt idx="1285">
                  <c:v>6706</c:v>
                </c:pt>
                <c:pt idx="1286">
                  <c:v>18211</c:v>
                </c:pt>
                <c:pt idx="1287">
                  <c:v>8007</c:v>
                </c:pt>
                <c:pt idx="1288">
                  <c:v>6574</c:v>
                </c:pt>
                <c:pt idx="1289">
                  <c:v>9052</c:v>
                </c:pt>
                <c:pt idx="1290">
                  <c:v>14141</c:v>
                </c:pt>
                <c:pt idx="1291">
                  <c:v>17886</c:v>
                </c:pt>
                <c:pt idx="1292">
                  <c:v>18754</c:v>
                </c:pt>
                <c:pt idx="1293">
                  <c:v>8551</c:v>
                </c:pt>
                <c:pt idx="1294">
                  <c:v>17872</c:v>
                </c:pt>
                <c:pt idx="1295">
                  <c:v>14668</c:v>
                </c:pt>
                <c:pt idx="1296">
                  <c:v>15788</c:v>
                </c:pt>
                <c:pt idx="1297">
                  <c:v>10648</c:v>
                </c:pt>
                <c:pt idx="1298">
                  <c:v>5751</c:v>
                </c:pt>
                <c:pt idx="1299">
                  <c:v>10366</c:v>
                </c:pt>
                <c:pt idx="1300">
                  <c:v>8177</c:v>
                </c:pt>
                <c:pt idx="1301">
                  <c:v>7047</c:v>
                </c:pt>
                <c:pt idx="1302">
                  <c:v>11667</c:v>
                </c:pt>
                <c:pt idx="1303">
                  <c:v>14121</c:v>
                </c:pt>
                <c:pt idx="1304">
                  <c:v>6451</c:v>
                </c:pt>
                <c:pt idx="1305">
                  <c:v>7130</c:v>
                </c:pt>
                <c:pt idx="1306">
                  <c:v>8548</c:v>
                </c:pt>
                <c:pt idx="1307">
                  <c:v>6927</c:v>
                </c:pt>
                <c:pt idx="1308">
                  <c:v>12163</c:v>
                </c:pt>
                <c:pt idx="1309">
                  <c:v>9505</c:v>
                </c:pt>
                <c:pt idx="1310">
                  <c:v>7701</c:v>
                </c:pt>
                <c:pt idx="1311">
                  <c:v>17252</c:v>
                </c:pt>
                <c:pt idx="1312">
                  <c:v>18448</c:v>
                </c:pt>
                <c:pt idx="1313">
                  <c:v>15612</c:v>
                </c:pt>
                <c:pt idx="1314">
                  <c:v>15217</c:v>
                </c:pt>
                <c:pt idx="1315">
                  <c:v>6173</c:v>
                </c:pt>
                <c:pt idx="1316">
                  <c:v>18432</c:v>
                </c:pt>
                <c:pt idx="1317">
                  <c:v>12314</c:v>
                </c:pt>
                <c:pt idx="1318">
                  <c:v>8006</c:v>
                </c:pt>
                <c:pt idx="1319">
                  <c:v>6348</c:v>
                </c:pt>
                <c:pt idx="1320">
                  <c:v>7181</c:v>
                </c:pt>
                <c:pt idx="1321">
                  <c:v>7868</c:v>
                </c:pt>
                <c:pt idx="1322">
                  <c:v>37037</c:v>
                </c:pt>
                <c:pt idx="1323">
                  <c:v>9095</c:v>
                </c:pt>
                <c:pt idx="1324">
                  <c:v>7637</c:v>
                </c:pt>
                <c:pt idx="1325">
                  <c:v>17890</c:v>
                </c:pt>
                <c:pt idx="1326">
                  <c:v>17672</c:v>
                </c:pt>
                <c:pt idx="1327">
                  <c:v>10211</c:v>
                </c:pt>
                <c:pt idx="1328">
                  <c:v>7235</c:v>
                </c:pt>
                <c:pt idx="1329">
                  <c:v>13922</c:v>
                </c:pt>
                <c:pt idx="1330">
                  <c:v>14159</c:v>
                </c:pt>
                <c:pt idx="1331">
                  <c:v>9454</c:v>
                </c:pt>
                <c:pt idx="1332">
                  <c:v>7779</c:v>
                </c:pt>
                <c:pt idx="1333">
                  <c:v>14789</c:v>
                </c:pt>
                <c:pt idx="1334">
                  <c:v>13878</c:v>
                </c:pt>
                <c:pt idx="1335">
                  <c:v>18185</c:v>
                </c:pt>
                <c:pt idx="1336">
                  <c:v>10771</c:v>
                </c:pt>
                <c:pt idx="1337">
                  <c:v>9787</c:v>
                </c:pt>
                <c:pt idx="1338">
                  <c:v>13861</c:v>
                </c:pt>
                <c:pt idx="1339">
                  <c:v>20534</c:v>
                </c:pt>
                <c:pt idx="1340">
                  <c:v>14511</c:v>
                </c:pt>
                <c:pt idx="1341">
                  <c:v>13716</c:v>
                </c:pt>
                <c:pt idx="1342">
                  <c:v>15401</c:v>
                </c:pt>
                <c:pt idx="1343">
                  <c:v>14034</c:v>
                </c:pt>
                <c:pt idx="1344">
                  <c:v>13951</c:v>
                </c:pt>
                <c:pt idx="1345">
                  <c:v>10434</c:v>
                </c:pt>
                <c:pt idx="1346">
                  <c:v>10730</c:v>
                </c:pt>
                <c:pt idx="1347">
                  <c:v>10687</c:v>
                </c:pt>
                <c:pt idx="1348">
                  <c:v>11021</c:v>
                </c:pt>
                <c:pt idx="1349">
                  <c:v>13700</c:v>
                </c:pt>
                <c:pt idx="1350">
                  <c:v>10920</c:v>
                </c:pt>
                <c:pt idx="1351">
                  <c:v>10721</c:v>
                </c:pt>
                <c:pt idx="1352">
                  <c:v>9153</c:v>
                </c:pt>
                <c:pt idx="1353">
                  <c:v>7594</c:v>
                </c:pt>
                <c:pt idx="1354">
                  <c:v>11967</c:v>
                </c:pt>
                <c:pt idx="1355">
                  <c:v>13201</c:v>
                </c:pt>
                <c:pt idx="1356">
                  <c:v>12225</c:v>
                </c:pt>
                <c:pt idx="1357">
                  <c:v>14515</c:v>
                </c:pt>
                <c:pt idx="1358">
                  <c:v>10123</c:v>
                </c:pt>
                <c:pt idx="1359">
                  <c:v>12504</c:v>
                </c:pt>
                <c:pt idx="1360">
                  <c:v>12131</c:v>
                </c:pt>
                <c:pt idx="1361">
                  <c:v>11625</c:v>
                </c:pt>
                <c:pt idx="1362">
                  <c:v>12590</c:v>
                </c:pt>
                <c:pt idx="1363">
                  <c:v>14414</c:v>
                </c:pt>
                <c:pt idx="1364">
                  <c:v>10259</c:v>
                </c:pt>
                <c:pt idx="1365">
                  <c:v>10957</c:v>
                </c:pt>
                <c:pt idx="1366">
                  <c:v>14677</c:v>
                </c:pt>
                <c:pt idx="1367">
                  <c:v>9789</c:v>
                </c:pt>
                <c:pt idx="1368">
                  <c:v>15231</c:v>
                </c:pt>
                <c:pt idx="1369">
                  <c:v>17116</c:v>
                </c:pt>
                <c:pt idx="1370">
                  <c:v>10167</c:v>
                </c:pt>
                <c:pt idx="1371">
                  <c:v>10842</c:v>
                </c:pt>
                <c:pt idx="1372">
                  <c:v>10760</c:v>
                </c:pt>
                <c:pt idx="1373">
                  <c:v>12573</c:v>
                </c:pt>
                <c:pt idx="1374">
                  <c:v>7070</c:v>
                </c:pt>
                <c:pt idx="1375">
                  <c:v>14122</c:v>
                </c:pt>
                <c:pt idx="1376">
                  <c:v>15816</c:v>
                </c:pt>
                <c:pt idx="1377">
                  <c:v>15829</c:v>
                </c:pt>
                <c:pt idx="1378">
                  <c:v>11000</c:v>
                </c:pt>
                <c:pt idx="1379">
                  <c:v>10544</c:v>
                </c:pt>
                <c:pt idx="1380">
                  <c:v>16250</c:v>
                </c:pt>
                <c:pt idx="1381">
                  <c:v>11659</c:v>
                </c:pt>
                <c:pt idx="1382">
                  <c:v>26005</c:v>
                </c:pt>
                <c:pt idx="1383">
                  <c:v>16763</c:v>
                </c:pt>
                <c:pt idx="1384">
                  <c:v>11416</c:v>
                </c:pt>
                <c:pt idx="1385">
                  <c:v>11411</c:v>
                </c:pt>
                <c:pt idx="1386">
                  <c:v>10503</c:v>
                </c:pt>
                <c:pt idx="1387">
                  <c:v>17679</c:v>
                </c:pt>
                <c:pt idx="1388">
                  <c:v>13942</c:v>
                </c:pt>
                <c:pt idx="1389">
                  <c:v>10164</c:v>
                </c:pt>
                <c:pt idx="1390">
                  <c:v>11333</c:v>
                </c:pt>
                <c:pt idx="1391">
                  <c:v>12147</c:v>
                </c:pt>
                <c:pt idx="1392">
                  <c:v>12986</c:v>
                </c:pt>
                <c:pt idx="1393">
                  <c:v>12412</c:v>
                </c:pt>
                <c:pt idx="1394">
                  <c:v>11327</c:v>
                </c:pt>
                <c:pt idx="1395">
                  <c:v>17182</c:v>
                </c:pt>
                <c:pt idx="1396">
                  <c:v>11260</c:v>
                </c:pt>
                <c:pt idx="1397">
                  <c:v>15283</c:v>
                </c:pt>
                <c:pt idx="1398">
                  <c:v>12031</c:v>
                </c:pt>
                <c:pt idx="1399">
                  <c:v>12839</c:v>
                </c:pt>
                <c:pt idx="1400">
                  <c:v>23842</c:v>
                </c:pt>
                <c:pt idx="1401">
                  <c:v>13394</c:v>
                </c:pt>
                <c:pt idx="1402">
                  <c:v>8557</c:v>
                </c:pt>
                <c:pt idx="1403">
                  <c:v>13814</c:v>
                </c:pt>
                <c:pt idx="1404">
                  <c:v>11194</c:v>
                </c:pt>
                <c:pt idx="1405">
                  <c:v>12972</c:v>
                </c:pt>
                <c:pt idx="1406">
                  <c:v>13542</c:v>
                </c:pt>
                <c:pt idx="1407">
                  <c:v>13511</c:v>
                </c:pt>
                <c:pt idx="1408">
                  <c:v>10510</c:v>
                </c:pt>
                <c:pt idx="1409">
                  <c:v>12123</c:v>
                </c:pt>
                <c:pt idx="1410">
                  <c:v>10563</c:v>
                </c:pt>
                <c:pt idx="1411">
                  <c:v>14284</c:v>
                </c:pt>
                <c:pt idx="1412">
                  <c:v>12390</c:v>
                </c:pt>
                <c:pt idx="1413">
                  <c:v>13005</c:v>
                </c:pt>
                <c:pt idx="1414">
                  <c:v>15098</c:v>
                </c:pt>
                <c:pt idx="1415">
                  <c:v>10953</c:v>
                </c:pt>
                <c:pt idx="1416">
                  <c:v>11123</c:v>
                </c:pt>
                <c:pt idx="1417">
                  <c:v>13356</c:v>
                </c:pt>
                <c:pt idx="1418">
                  <c:v>9528</c:v>
                </c:pt>
                <c:pt idx="1419">
                  <c:v>12340</c:v>
                </c:pt>
                <c:pt idx="1420">
                  <c:v>17468</c:v>
                </c:pt>
                <c:pt idx="1421">
                  <c:v>18307</c:v>
                </c:pt>
                <c:pt idx="1422">
                  <c:v>16295</c:v>
                </c:pt>
                <c:pt idx="1423">
                  <c:v>12296</c:v>
                </c:pt>
                <c:pt idx="1424">
                  <c:v>10833</c:v>
                </c:pt>
                <c:pt idx="1425">
                  <c:v>16612</c:v>
                </c:pt>
                <c:pt idx="1426">
                  <c:v>15455</c:v>
                </c:pt>
                <c:pt idx="1427">
                  <c:v>14134</c:v>
                </c:pt>
                <c:pt idx="1428">
                  <c:v>11403</c:v>
                </c:pt>
                <c:pt idx="1429">
                  <c:v>19562</c:v>
                </c:pt>
                <c:pt idx="1430">
                  <c:v>10794</c:v>
                </c:pt>
                <c:pt idx="1431">
                  <c:v>16059</c:v>
                </c:pt>
                <c:pt idx="1432">
                  <c:v>16164</c:v>
                </c:pt>
                <c:pt idx="1433">
                  <c:v>14463</c:v>
                </c:pt>
                <c:pt idx="1434">
                  <c:v>18237</c:v>
                </c:pt>
                <c:pt idx="1435">
                  <c:v>15342</c:v>
                </c:pt>
                <c:pt idx="1436">
                  <c:v>14448</c:v>
                </c:pt>
                <c:pt idx="1437">
                  <c:v>9964</c:v>
                </c:pt>
                <c:pt idx="1438">
                  <c:v>10854</c:v>
                </c:pt>
                <c:pt idx="1439">
                  <c:v>8365</c:v>
                </c:pt>
                <c:pt idx="1440">
                  <c:v>13961</c:v>
                </c:pt>
                <c:pt idx="1441">
                  <c:v>15107</c:v>
                </c:pt>
                <c:pt idx="1442">
                  <c:v>13930</c:v>
                </c:pt>
                <c:pt idx="1443">
                  <c:v>6998</c:v>
                </c:pt>
                <c:pt idx="1444">
                  <c:v>15319</c:v>
                </c:pt>
                <c:pt idx="1445">
                  <c:v>13972</c:v>
                </c:pt>
                <c:pt idx="1446">
                  <c:v>13253</c:v>
                </c:pt>
                <c:pt idx="1447">
                  <c:v>13208</c:v>
                </c:pt>
                <c:pt idx="1448">
                  <c:v>12817</c:v>
                </c:pt>
                <c:pt idx="1449">
                  <c:v>10294</c:v>
                </c:pt>
                <c:pt idx="1450">
                  <c:v>15414</c:v>
                </c:pt>
                <c:pt idx="1451">
                  <c:v>12773</c:v>
                </c:pt>
                <c:pt idx="1452">
                  <c:v>9266</c:v>
                </c:pt>
                <c:pt idx="1453">
                  <c:v>10661</c:v>
                </c:pt>
                <c:pt idx="1454">
                  <c:v>15021</c:v>
                </c:pt>
                <c:pt idx="1455">
                  <c:v>12572</c:v>
                </c:pt>
                <c:pt idx="1456">
                  <c:v>14321</c:v>
                </c:pt>
                <c:pt idx="1457">
                  <c:v>14041</c:v>
                </c:pt>
                <c:pt idx="1458">
                  <c:v>12547</c:v>
                </c:pt>
                <c:pt idx="1459">
                  <c:v>11544</c:v>
                </c:pt>
                <c:pt idx="1460">
                  <c:v>11094</c:v>
                </c:pt>
                <c:pt idx="1461">
                  <c:v>13803</c:v>
                </c:pt>
                <c:pt idx="1462">
                  <c:v>10567</c:v>
                </c:pt>
                <c:pt idx="1463">
                  <c:v>12017</c:v>
                </c:pt>
                <c:pt idx="1464">
                  <c:v>9319</c:v>
                </c:pt>
                <c:pt idx="1465">
                  <c:v>13524</c:v>
                </c:pt>
                <c:pt idx="1466">
                  <c:v>8557</c:v>
                </c:pt>
                <c:pt idx="1467">
                  <c:v>11905</c:v>
                </c:pt>
                <c:pt idx="1468">
                  <c:v>8945</c:v>
                </c:pt>
                <c:pt idx="1469">
                  <c:v>15254</c:v>
                </c:pt>
                <c:pt idx="1470">
                  <c:v>12815</c:v>
                </c:pt>
                <c:pt idx="1471">
                  <c:v>11661</c:v>
                </c:pt>
                <c:pt idx="1472">
                  <c:v>14768</c:v>
                </c:pt>
                <c:pt idx="1473">
                  <c:v>15916</c:v>
                </c:pt>
                <c:pt idx="1474">
                  <c:v>18917</c:v>
                </c:pt>
                <c:pt idx="1475">
                  <c:v>14947</c:v>
                </c:pt>
                <c:pt idx="1476">
                  <c:v>18846</c:v>
                </c:pt>
                <c:pt idx="1477">
                  <c:v>16893</c:v>
                </c:pt>
                <c:pt idx="1478">
                  <c:v>16944</c:v>
                </c:pt>
                <c:pt idx="1479">
                  <c:v>14856</c:v>
                </c:pt>
                <c:pt idx="1480">
                  <c:v>13861</c:v>
                </c:pt>
                <c:pt idx="1481">
                  <c:v>13879</c:v>
                </c:pt>
                <c:pt idx="1482">
                  <c:v>11888</c:v>
                </c:pt>
                <c:pt idx="1483">
                  <c:v>12902</c:v>
                </c:pt>
                <c:pt idx="1484">
                  <c:v>22285</c:v>
                </c:pt>
                <c:pt idx="1485">
                  <c:v>12732</c:v>
                </c:pt>
                <c:pt idx="1486">
                  <c:v>4883</c:v>
                </c:pt>
                <c:pt idx="1487">
                  <c:v>3660</c:v>
                </c:pt>
                <c:pt idx="1488">
                  <c:v>12018</c:v>
                </c:pt>
                <c:pt idx="1489">
                  <c:v>13135</c:v>
                </c:pt>
                <c:pt idx="1490">
                  <c:v>10113</c:v>
                </c:pt>
                <c:pt idx="1491">
                  <c:v>6080</c:v>
                </c:pt>
                <c:pt idx="1492">
                  <c:v>5484</c:v>
                </c:pt>
                <c:pt idx="1493">
                  <c:v>9654</c:v>
                </c:pt>
                <c:pt idx="1494">
                  <c:v>8437</c:v>
                </c:pt>
                <c:pt idx="1495">
                  <c:v>10633</c:v>
                </c:pt>
                <c:pt idx="1496">
                  <c:v>15131</c:v>
                </c:pt>
                <c:pt idx="1497">
                  <c:v>12875</c:v>
                </c:pt>
                <c:pt idx="1498">
                  <c:v>10243</c:v>
                </c:pt>
                <c:pt idx="1499">
                  <c:v>9195</c:v>
                </c:pt>
                <c:pt idx="1500">
                  <c:v>13743</c:v>
                </c:pt>
                <c:pt idx="1501">
                  <c:v>23551</c:v>
                </c:pt>
                <c:pt idx="1502">
                  <c:v>9794</c:v>
                </c:pt>
                <c:pt idx="1503">
                  <c:v>14477</c:v>
                </c:pt>
                <c:pt idx="1504">
                  <c:v>13651</c:v>
                </c:pt>
                <c:pt idx="1505">
                  <c:v>10728</c:v>
                </c:pt>
                <c:pt idx="1506">
                  <c:v>17197</c:v>
                </c:pt>
                <c:pt idx="1507">
                  <c:v>10920</c:v>
                </c:pt>
                <c:pt idx="1508">
                  <c:v>9710</c:v>
                </c:pt>
                <c:pt idx="1509">
                  <c:v>11070</c:v>
                </c:pt>
                <c:pt idx="1510">
                  <c:v>7494</c:v>
                </c:pt>
                <c:pt idx="1511">
                  <c:v>18927</c:v>
                </c:pt>
                <c:pt idx="1512">
                  <c:v>10019</c:v>
                </c:pt>
                <c:pt idx="1513">
                  <c:v>11944</c:v>
                </c:pt>
                <c:pt idx="1514">
                  <c:v>8540</c:v>
                </c:pt>
                <c:pt idx="1515">
                  <c:v>8065</c:v>
                </c:pt>
                <c:pt idx="1516">
                  <c:v>13266</c:v>
                </c:pt>
                <c:pt idx="1517">
                  <c:v>13503</c:v>
                </c:pt>
                <c:pt idx="1518">
                  <c:v>8663</c:v>
                </c:pt>
                <c:pt idx="1519">
                  <c:v>10335</c:v>
                </c:pt>
                <c:pt idx="1520">
                  <c:v>39745</c:v>
                </c:pt>
                <c:pt idx="1521">
                  <c:v>12201</c:v>
                </c:pt>
                <c:pt idx="1522">
                  <c:v>13352</c:v>
                </c:pt>
                <c:pt idx="1523">
                  <c:v>7081</c:v>
                </c:pt>
                <c:pt idx="1524">
                  <c:v>11942</c:v>
                </c:pt>
                <c:pt idx="1525">
                  <c:v>22087</c:v>
                </c:pt>
                <c:pt idx="1526">
                  <c:v>10355</c:v>
                </c:pt>
                <c:pt idx="1527">
                  <c:v>8900</c:v>
                </c:pt>
                <c:pt idx="1528">
                  <c:v>10154</c:v>
                </c:pt>
                <c:pt idx="1529">
                  <c:v>9305</c:v>
                </c:pt>
                <c:pt idx="1530">
                  <c:v>19449</c:v>
                </c:pt>
                <c:pt idx="1531">
                  <c:v>14221</c:v>
                </c:pt>
                <c:pt idx="1532">
                  <c:v>14137</c:v>
                </c:pt>
                <c:pt idx="1533">
                  <c:v>12203</c:v>
                </c:pt>
                <c:pt idx="1534">
                  <c:v>6449</c:v>
                </c:pt>
                <c:pt idx="1535">
                  <c:v>11976</c:v>
                </c:pt>
                <c:pt idx="1536">
                  <c:v>9450</c:v>
                </c:pt>
                <c:pt idx="1537">
                  <c:v>9846</c:v>
                </c:pt>
                <c:pt idx="1538">
                  <c:v>9877</c:v>
                </c:pt>
                <c:pt idx="1539">
                  <c:v>8683</c:v>
                </c:pt>
                <c:pt idx="1540">
                  <c:v>15524</c:v>
                </c:pt>
                <c:pt idx="1541">
                  <c:v>8606</c:v>
                </c:pt>
                <c:pt idx="1542">
                  <c:v>9512</c:v>
                </c:pt>
                <c:pt idx="1543">
                  <c:v>10361</c:v>
                </c:pt>
                <c:pt idx="1544">
                  <c:v>9584</c:v>
                </c:pt>
                <c:pt idx="1545">
                  <c:v>13366</c:v>
                </c:pt>
                <c:pt idx="1546">
                  <c:v>12833</c:v>
                </c:pt>
                <c:pt idx="1547">
                  <c:v>13586</c:v>
                </c:pt>
                <c:pt idx="1548">
                  <c:v>12041</c:v>
                </c:pt>
                <c:pt idx="1549">
                  <c:v>14942</c:v>
                </c:pt>
                <c:pt idx="1550">
                  <c:v>25548</c:v>
                </c:pt>
                <c:pt idx="1551">
                  <c:v>21037</c:v>
                </c:pt>
                <c:pt idx="1552">
                  <c:v>12800</c:v>
                </c:pt>
                <c:pt idx="1553">
                  <c:v>12591</c:v>
                </c:pt>
                <c:pt idx="1554">
                  <c:v>13049</c:v>
                </c:pt>
                <c:pt idx="1555">
                  <c:v>10793</c:v>
                </c:pt>
                <c:pt idx="1556">
                  <c:v>11023</c:v>
                </c:pt>
                <c:pt idx="1557">
                  <c:v>12498</c:v>
                </c:pt>
                <c:pt idx="1558">
                  <c:v>14204</c:v>
                </c:pt>
                <c:pt idx="1559">
                  <c:v>11681</c:v>
                </c:pt>
                <c:pt idx="1560">
                  <c:v>12816</c:v>
                </c:pt>
                <c:pt idx="1561">
                  <c:v>19323</c:v>
                </c:pt>
                <c:pt idx="1562">
                  <c:v>16918</c:v>
                </c:pt>
                <c:pt idx="1563">
                  <c:v>15222</c:v>
                </c:pt>
                <c:pt idx="1564">
                  <c:v>15401</c:v>
                </c:pt>
                <c:pt idx="1565">
                  <c:v>14942</c:v>
                </c:pt>
                <c:pt idx="1566">
                  <c:v>14351</c:v>
                </c:pt>
                <c:pt idx="1567">
                  <c:v>17906</c:v>
                </c:pt>
                <c:pt idx="1568">
                  <c:v>16359</c:v>
                </c:pt>
                <c:pt idx="1569">
                  <c:v>15498</c:v>
                </c:pt>
                <c:pt idx="1570">
                  <c:v>19512</c:v>
                </c:pt>
                <c:pt idx="1571">
                  <c:v>15933</c:v>
                </c:pt>
                <c:pt idx="1572">
                  <c:v>16495</c:v>
                </c:pt>
                <c:pt idx="1573">
                  <c:v>17423</c:v>
                </c:pt>
                <c:pt idx="1574">
                  <c:v>21235</c:v>
                </c:pt>
                <c:pt idx="1575">
                  <c:v>9004</c:v>
                </c:pt>
                <c:pt idx="1576">
                  <c:v>9464</c:v>
                </c:pt>
                <c:pt idx="1577">
                  <c:v>15841</c:v>
                </c:pt>
                <c:pt idx="1578">
                  <c:v>14882</c:v>
                </c:pt>
                <c:pt idx="1579">
                  <c:v>17419</c:v>
                </c:pt>
                <c:pt idx="1580">
                  <c:v>13047</c:v>
                </c:pt>
                <c:pt idx="1581">
                  <c:v>14025</c:v>
                </c:pt>
                <c:pt idx="1582">
                  <c:v>11245</c:v>
                </c:pt>
                <c:pt idx="1583">
                  <c:v>12209</c:v>
                </c:pt>
                <c:pt idx="1584">
                  <c:v>11776</c:v>
                </c:pt>
                <c:pt idx="1585">
                  <c:v>12017</c:v>
                </c:pt>
                <c:pt idx="1586">
                  <c:v>16677</c:v>
                </c:pt>
                <c:pt idx="1587">
                  <c:v>17193</c:v>
                </c:pt>
                <c:pt idx="1588">
                  <c:v>13315</c:v>
                </c:pt>
                <c:pt idx="1589">
                  <c:v>10007</c:v>
                </c:pt>
                <c:pt idx="1590">
                  <c:v>9290</c:v>
                </c:pt>
                <c:pt idx="1591">
                  <c:v>13240</c:v>
                </c:pt>
                <c:pt idx="1592">
                  <c:v>9150</c:v>
                </c:pt>
                <c:pt idx="1593">
                  <c:v>11039</c:v>
                </c:pt>
                <c:pt idx="1594">
                  <c:v>18575</c:v>
                </c:pt>
                <c:pt idx="1595">
                  <c:v>9622</c:v>
                </c:pt>
                <c:pt idx="1596">
                  <c:v>14580</c:v>
                </c:pt>
                <c:pt idx="1597">
                  <c:v>15860</c:v>
                </c:pt>
                <c:pt idx="1598">
                  <c:v>16045</c:v>
                </c:pt>
                <c:pt idx="1599">
                  <c:v>15160</c:v>
                </c:pt>
                <c:pt idx="1600">
                  <c:v>11667</c:v>
                </c:pt>
                <c:pt idx="1601">
                  <c:v>12732</c:v>
                </c:pt>
                <c:pt idx="1602">
                  <c:v>9508</c:v>
                </c:pt>
                <c:pt idx="1603">
                  <c:v>9109</c:v>
                </c:pt>
                <c:pt idx="1604">
                  <c:v>10684</c:v>
                </c:pt>
                <c:pt idx="1605">
                  <c:v>10970</c:v>
                </c:pt>
                <c:pt idx="1606">
                  <c:v>12681</c:v>
                </c:pt>
                <c:pt idx="1607">
                  <c:v>15130</c:v>
                </c:pt>
                <c:pt idx="1608">
                  <c:v>9726</c:v>
                </c:pt>
                <c:pt idx="1609">
                  <c:v>12272</c:v>
                </c:pt>
                <c:pt idx="1610">
                  <c:v>11442</c:v>
                </c:pt>
                <c:pt idx="1611">
                  <c:v>13363</c:v>
                </c:pt>
                <c:pt idx="1612">
                  <c:v>9330</c:v>
                </c:pt>
                <c:pt idx="1613">
                  <c:v>8600</c:v>
                </c:pt>
                <c:pt idx="1614">
                  <c:v>13362</c:v>
                </c:pt>
                <c:pt idx="1615">
                  <c:v>11992</c:v>
                </c:pt>
                <c:pt idx="1616">
                  <c:v>13602</c:v>
                </c:pt>
                <c:pt idx="1617">
                  <c:v>12339</c:v>
                </c:pt>
                <c:pt idx="1618">
                  <c:v>10695</c:v>
                </c:pt>
                <c:pt idx="1619">
                  <c:v>15445</c:v>
                </c:pt>
                <c:pt idx="1620">
                  <c:v>12518</c:v>
                </c:pt>
                <c:pt idx="1621">
                  <c:v>9035</c:v>
                </c:pt>
                <c:pt idx="1622">
                  <c:v>35715</c:v>
                </c:pt>
                <c:pt idx="1623">
                  <c:v>12984</c:v>
                </c:pt>
                <c:pt idx="1624">
                  <c:v>13499</c:v>
                </c:pt>
                <c:pt idx="1625">
                  <c:v>29557</c:v>
                </c:pt>
                <c:pt idx="1626">
                  <c:v>15067</c:v>
                </c:pt>
                <c:pt idx="1627">
                  <c:v>12733</c:v>
                </c:pt>
                <c:pt idx="1628">
                  <c:v>10552</c:v>
                </c:pt>
                <c:pt idx="1629">
                  <c:v>14292</c:v>
                </c:pt>
                <c:pt idx="1630">
                  <c:v>13012</c:v>
                </c:pt>
                <c:pt idx="1631">
                  <c:v>11907</c:v>
                </c:pt>
                <c:pt idx="1632">
                  <c:v>14678</c:v>
                </c:pt>
                <c:pt idx="1633">
                  <c:v>12075</c:v>
                </c:pt>
                <c:pt idx="1634">
                  <c:v>12079</c:v>
                </c:pt>
                <c:pt idx="1635">
                  <c:v>15162</c:v>
                </c:pt>
                <c:pt idx="1636">
                  <c:v>10223</c:v>
                </c:pt>
                <c:pt idx="1637">
                  <c:v>13767</c:v>
                </c:pt>
                <c:pt idx="1638">
                  <c:v>13014</c:v>
                </c:pt>
                <c:pt idx="1639">
                  <c:v>8840</c:v>
                </c:pt>
                <c:pt idx="1640">
                  <c:v>14185</c:v>
                </c:pt>
                <c:pt idx="1641">
                  <c:v>8810</c:v>
                </c:pt>
                <c:pt idx="1642">
                  <c:v>24729</c:v>
                </c:pt>
                <c:pt idx="1643">
                  <c:v>15367</c:v>
                </c:pt>
                <c:pt idx="1644">
                  <c:v>12238</c:v>
                </c:pt>
                <c:pt idx="1645">
                  <c:v>14712</c:v>
                </c:pt>
                <c:pt idx="1646">
                  <c:v>13617</c:v>
                </c:pt>
                <c:pt idx="1647">
                  <c:v>15299</c:v>
                </c:pt>
                <c:pt idx="1648">
                  <c:v>9879</c:v>
                </c:pt>
                <c:pt idx="1649">
                  <c:v>14615</c:v>
                </c:pt>
                <c:pt idx="1650">
                  <c:v>11300</c:v>
                </c:pt>
                <c:pt idx="1651">
                  <c:v>14340</c:v>
                </c:pt>
                <c:pt idx="1652">
                  <c:v>11125</c:v>
                </c:pt>
                <c:pt idx="1653">
                  <c:v>9557</c:v>
                </c:pt>
                <c:pt idx="1654">
                  <c:v>12978</c:v>
                </c:pt>
                <c:pt idx="1655">
                  <c:v>13474</c:v>
                </c:pt>
                <c:pt idx="1656">
                  <c:v>10870</c:v>
                </c:pt>
                <c:pt idx="1657">
                  <c:v>12999</c:v>
                </c:pt>
                <c:pt idx="1658">
                  <c:v>6073</c:v>
                </c:pt>
                <c:pt idx="1659">
                  <c:v>8454</c:v>
                </c:pt>
                <c:pt idx="1660">
                  <c:v>10325</c:v>
                </c:pt>
                <c:pt idx="1661">
                  <c:v>8579</c:v>
                </c:pt>
                <c:pt idx="1662">
                  <c:v>12378</c:v>
                </c:pt>
                <c:pt idx="1663">
                  <c:v>6420</c:v>
                </c:pt>
                <c:pt idx="1664">
                  <c:v>9943</c:v>
                </c:pt>
                <c:pt idx="1665">
                  <c:v>8633</c:v>
                </c:pt>
                <c:pt idx="1666">
                  <c:v>6310</c:v>
                </c:pt>
                <c:pt idx="1667">
                  <c:v>13924</c:v>
                </c:pt>
                <c:pt idx="1668">
                  <c:v>11848</c:v>
                </c:pt>
                <c:pt idx="1669">
                  <c:v>8560</c:v>
                </c:pt>
                <c:pt idx="1670">
                  <c:v>7530</c:v>
                </c:pt>
                <c:pt idx="1671">
                  <c:v>10843</c:v>
                </c:pt>
                <c:pt idx="1672">
                  <c:v>10862</c:v>
                </c:pt>
                <c:pt idx="1673">
                  <c:v>23697</c:v>
                </c:pt>
                <c:pt idx="1674">
                  <c:v>10859</c:v>
                </c:pt>
                <c:pt idx="1675">
                  <c:v>8859</c:v>
                </c:pt>
                <c:pt idx="1676">
                  <c:v>11812</c:v>
                </c:pt>
                <c:pt idx="1677">
                  <c:v>13722</c:v>
                </c:pt>
                <c:pt idx="1678">
                  <c:v>11347</c:v>
                </c:pt>
                <c:pt idx="1679">
                  <c:v>10471</c:v>
                </c:pt>
                <c:pt idx="1680">
                  <c:v>15155</c:v>
                </c:pt>
                <c:pt idx="1681">
                  <c:v>8456</c:v>
                </c:pt>
                <c:pt idx="1682">
                  <c:v>8787</c:v>
                </c:pt>
                <c:pt idx="1683">
                  <c:v>18156</c:v>
                </c:pt>
                <c:pt idx="1684">
                  <c:v>31047</c:v>
                </c:pt>
                <c:pt idx="1685">
                  <c:v>16310</c:v>
                </c:pt>
                <c:pt idx="1686">
                  <c:v>9970</c:v>
                </c:pt>
                <c:pt idx="1687">
                  <c:v>21374</c:v>
                </c:pt>
                <c:pt idx="1688">
                  <c:v>8921</c:v>
                </c:pt>
                <c:pt idx="1689">
                  <c:v>6335</c:v>
                </c:pt>
                <c:pt idx="1690">
                  <c:v>6857</c:v>
                </c:pt>
                <c:pt idx="1691">
                  <c:v>8028</c:v>
                </c:pt>
                <c:pt idx="1692">
                  <c:v>8343</c:v>
                </c:pt>
                <c:pt idx="1693">
                  <c:v>13019</c:v>
                </c:pt>
                <c:pt idx="1694">
                  <c:v>7433</c:v>
                </c:pt>
                <c:pt idx="1695">
                  <c:v>14398</c:v>
                </c:pt>
                <c:pt idx="1696">
                  <c:v>9707</c:v>
                </c:pt>
                <c:pt idx="1697">
                  <c:v>15211</c:v>
                </c:pt>
                <c:pt idx="1698">
                  <c:v>7536</c:v>
                </c:pt>
                <c:pt idx="1699">
                  <c:v>36134</c:v>
                </c:pt>
                <c:pt idx="1700">
                  <c:v>9596</c:v>
                </c:pt>
                <c:pt idx="1701">
                  <c:v>11363</c:v>
                </c:pt>
                <c:pt idx="1702">
                  <c:v>8310</c:v>
                </c:pt>
                <c:pt idx="1703">
                  <c:v>13866</c:v>
                </c:pt>
                <c:pt idx="1704">
                  <c:v>9770</c:v>
                </c:pt>
                <c:pt idx="1705">
                  <c:v>9359</c:v>
                </c:pt>
                <c:pt idx="1706">
                  <c:v>8930</c:v>
                </c:pt>
                <c:pt idx="1707">
                  <c:v>10821</c:v>
                </c:pt>
                <c:pt idx="1708">
                  <c:v>14414</c:v>
                </c:pt>
                <c:pt idx="1709">
                  <c:v>11855</c:v>
                </c:pt>
                <c:pt idx="1710">
                  <c:v>11210</c:v>
                </c:pt>
                <c:pt idx="1711">
                  <c:v>10515</c:v>
                </c:pt>
                <c:pt idx="1712">
                  <c:v>7888</c:v>
                </c:pt>
                <c:pt idx="1713">
                  <c:v>12396</c:v>
                </c:pt>
                <c:pt idx="1714">
                  <c:v>10451</c:v>
                </c:pt>
                <c:pt idx="1715">
                  <c:v>12250</c:v>
                </c:pt>
                <c:pt idx="1716">
                  <c:v>14471</c:v>
                </c:pt>
                <c:pt idx="1717">
                  <c:v>8251</c:v>
                </c:pt>
                <c:pt idx="1718">
                  <c:v>9691</c:v>
                </c:pt>
                <c:pt idx="1719">
                  <c:v>13393</c:v>
                </c:pt>
                <c:pt idx="1720">
                  <c:v>21168</c:v>
                </c:pt>
                <c:pt idx="1721">
                  <c:v>15493</c:v>
                </c:pt>
                <c:pt idx="1722">
                  <c:v>7546</c:v>
                </c:pt>
                <c:pt idx="1723">
                  <c:v>14981</c:v>
                </c:pt>
                <c:pt idx="1724">
                  <c:v>9494</c:v>
                </c:pt>
                <c:pt idx="1725">
                  <c:v>10705</c:v>
                </c:pt>
                <c:pt idx="1726">
                  <c:v>19772</c:v>
                </c:pt>
                <c:pt idx="1727">
                  <c:v>12570</c:v>
                </c:pt>
                <c:pt idx="1728">
                  <c:v>11312</c:v>
                </c:pt>
                <c:pt idx="1729">
                  <c:v>11679</c:v>
                </c:pt>
                <c:pt idx="1730">
                  <c:v>14974</c:v>
                </c:pt>
                <c:pt idx="1731">
                  <c:v>11551</c:v>
                </c:pt>
                <c:pt idx="1732">
                  <c:v>12302</c:v>
                </c:pt>
                <c:pt idx="1733">
                  <c:v>12236</c:v>
                </c:pt>
                <c:pt idx="1734">
                  <c:v>12203</c:v>
                </c:pt>
                <c:pt idx="1735">
                  <c:v>11991</c:v>
                </c:pt>
                <c:pt idx="1736">
                  <c:v>18753</c:v>
                </c:pt>
                <c:pt idx="1737">
                  <c:v>10053</c:v>
                </c:pt>
                <c:pt idx="1738">
                  <c:v>11857</c:v>
                </c:pt>
                <c:pt idx="1739">
                  <c:v>14843</c:v>
                </c:pt>
                <c:pt idx="1740">
                  <c:v>18400</c:v>
                </c:pt>
                <c:pt idx="1741">
                  <c:v>16516</c:v>
                </c:pt>
                <c:pt idx="1742">
                  <c:v>8156</c:v>
                </c:pt>
                <c:pt idx="1743">
                  <c:v>9518</c:v>
                </c:pt>
                <c:pt idx="1744">
                  <c:v>18140</c:v>
                </c:pt>
                <c:pt idx="1745">
                  <c:v>14353</c:v>
                </c:pt>
                <c:pt idx="1746">
                  <c:v>11059</c:v>
                </c:pt>
                <c:pt idx="1747">
                  <c:v>11223</c:v>
                </c:pt>
                <c:pt idx="1748">
                  <c:v>9673</c:v>
                </c:pt>
                <c:pt idx="1749">
                  <c:v>15173</c:v>
                </c:pt>
                <c:pt idx="1750">
                  <c:v>13586</c:v>
                </c:pt>
                <c:pt idx="1751">
                  <c:v>11161</c:v>
                </c:pt>
                <c:pt idx="1752">
                  <c:v>12084</c:v>
                </c:pt>
                <c:pt idx="1753">
                  <c:v>12876</c:v>
                </c:pt>
                <c:pt idx="1754">
                  <c:v>13738</c:v>
                </c:pt>
                <c:pt idx="1755">
                  <c:v>15935</c:v>
                </c:pt>
                <c:pt idx="1756">
                  <c:v>14426</c:v>
                </c:pt>
                <c:pt idx="1757">
                  <c:v>12547</c:v>
                </c:pt>
                <c:pt idx="1758">
                  <c:v>8627</c:v>
                </c:pt>
                <c:pt idx="1759">
                  <c:v>6410</c:v>
                </c:pt>
                <c:pt idx="1760">
                  <c:v>8250</c:v>
                </c:pt>
                <c:pt idx="1761">
                  <c:v>11153</c:v>
                </c:pt>
                <c:pt idx="1762">
                  <c:v>7913</c:v>
                </c:pt>
                <c:pt idx="1763">
                  <c:v>13121</c:v>
                </c:pt>
                <c:pt idx="1764">
                  <c:v>10157</c:v>
                </c:pt>
                <c:pt idx="1765">
                  <c:v>10172</c:v>
                </c:pt>
                <c:pt idx="1766">
                  <c:v>12116</c:v>
                </c:pt>
                <c:pt idx="1767">
                  <c:v>12605</c:v>
                </c:pt>
                <c:pt idx="1768">
                  <c:v>16876.279324509356</c:v>
                </c:pt>
                <c:pt idx="1769">
                  <c:v>15733</c:v>
                </c:pt>
                <c:pt idx="1770">
                  <c:v>22605</c:v>
                </c:pt>
                <c:pt idx="1771">
                  <c:v>12332</c:v>
                </c:pt>
                <c:pt idx="1772">
                  <c:v>10441</c:v>
                </c:pt>
                <c:pt idx="1773">
                  <c:v>9251</c:v>
                </c:pt>
                <c:pt idx="1774">
                  <c:v>11998</c:v>
                </c:pt>
                <c:pt idx="1775">
                  <c:v>13181</c:v>
                </c:pt>
                <c:pt idx="1776">
                  <c:v>8467</c:v>
                </c:pt>
                <c:pt idx="1777">
                  <c:v>19553</c:v>
                </c:pt>
                <c:pt idx="1778">
                  <c:v>10542</c:v>
                </c:pt>
                <c:pt idx="1779">
                  <c:v>11163</c:v>
                </c:pt>
                <c:pt idx="1780">
                  <c:v>43251</c:v>
                </c:pt>
                <c:pt idx="1781">
                  <c:v>15666</c:v>
                </c:pt>
                <c:pt idx="1782">
                  <c:v>10676</c:v>
                </c:pt>
                <c:pt idx="1783">
                  <c:v>11922</c:v>
                </c:pt>
                <c:pt idx="1784">
                  <c:v>9978</c:v>
                </c:pt>
                <c:pt idx="1785">
                  <c:v>9662</c:v>
                </c:pt>
                <c:pt idx="1786">
                  <c:v>15516</c:v>
                </c:pt>
                <c:pt idx="1787">
                  <c:v>10113</c:v>
                </c:pt>
                <c:pt idx="1788">
                  <c:v>14165</c:v>
                </c:pt>
                <c:pt idx="1789">
                  <c:v>14167</c:v>
                </c:pt>
                <c:pt idx="1790">
                  <c:v>18409</c:v>
                </c:pt>
                <c:pt idx="1791">
                  <c:v>9685</c:v>
                </c:pt>
                <c:pt idx="1792">
                  <c:v>13891</c:v>
                </c:pt>
                <c:pt idx="1793">
                  <c:v>14186</c:v>
                </c:pt>
                <c:pt idx="1794">
                  <c:v>13966</c:v>
                </c:pt>
                <c:pt idx="1795">
                  <c:v>9847</c:v>
                </c:pt>
                <c:pt idx="1796">
                  <c:v>12345</c:v>
                </c:pt>
                <c:pt idx="1797">
                  <c:v>11947</c:v>
                </c:pt>
                <c:pt idx="1798">
                  <c:v>16443</c:v>
                </c:pt>
                <c:pt idx="1799">
                  <c:v>10004</c:v>
                </c:pt>
                <c:pt idx="1800">
                  <c:v>11291</c:v>
                </c:pt>
                <c:pt idx="1801">
                  <c:v>11288</c:v>
                </c:pt>
                <c:pt idx="1802">
                  <c:v>20312</c:v>
                </c:pt>
                <c:pt idx="1803">
                  <c:v>11868</c:v>
                </c:pt>
                <c:pt idx="1804">
                  <c:v>13480</c:v>
                </c:pt>
                <c:pt idx="1805">
                  <c:v>11339</c:v>
                </c:pt>
                <c:pt idx="1806">
                  <c:v>13246</c:v>
                </c:pt>
                <c:pt idx="1807">
                  <c:v>10983</c:v>
                </c:pt>
                <c:pt idx="1808">
                  <c:v>15130</c:v>
                </c:pt>
                <c:pt idx="1809">
                  <c:v>8618</c:v>
                </c:pt>
                <c:pt idx="1810">
                  <c:v>10480</c:v>
                </c:pt>
                <c:pt idx="1811">
                  <c:v>13786</c:v>
                </c:pt>
                <c:pt idx="1812">
                  <c:v>10054</c:v>
                </c:pt>
                <c:pt idx="1813">
                  <c:v>14184</c:v>
                </c:pt>
                <c:pt idx="1814">
                  <c:v>12872</c:v>
                </c:pt>
                <c:pt idx="1815">
                  <c:v>15665</c:v>
                </c:pt>
                <c:pt idx="1816">
                  <c:v>10167</c:v>
                </c:pt>
                <c:pt idx="1817">
                  <c:v>13473</c:v>
                </c:pt>
                <c:pt idx="1818">
                  <c:v>13242</c:v>
                </c:pt>
                <c:pt idx="1819">
                  <c:v>11618</c:v>
                </c:pt>
                <c:pt idx="1820">
                  <c:v>11620</c:v>
                </c:pt>
                <c:pt idx="1821">
                  <c:v>13754</c:v>
                </c:pt>
                <c:pt idx="1822">
                  <c:v>9930</c:v>
                </c:pt>
                <c:pt idx="1823">
                  <c:v>9850</c:v>
                </c:pt>
                <c:pt idx="1824">
                  <c:v>17575</c:v>
                </c:pt>
                <c:pt idx="1825">
                  <c:v>12475</c:v>
                </c:pt>
                <c:pt idx="1826">
                  <c:v>8625</c:v>
                </c:pt>
                <c:pt idx="1827">
                  <c:v>9549</c:v>
                </c:pt>
                <c:pt idx="1828">
                  <c:v>10056</c:v>
                </c:pt>
                <c:pt idx="1829">
                  <c:v>11822</c:v>
                </c:pt>
                <c:pt idx="1830">
                  <c:v>9248</c:v>
                </c:pt>
                <c:pt idx="1831">
                  <c:v>10173</c:v>
                </c:pt>
                <c:pt idx="1832">
                  <c:v>13226</c:v>
                </c:pt>
                <c:pt idx="1833">
                  <c:v>21635</c:v>
                </c:pt>
                <c:pt idx="1834">
                  <c:v>16637</c:v>
                </c:pt>
                <c:pt idx="1835">
                  <c:v>15694</c:v>
                </c:pt>
                <c:pt idx="1836">
                  <c:v>10437</c:v>
                </c:pt>
                <c:pt idx="1837">
                  <c:v>8697</c:v>
                </c:pt>
                <c:pt idx="1838">
                  <c:v>16713</c:v>
                </c:pt>
                <c:pt idx="1839">
                  <c:v>12502</c:v>
                </c:pt>
                <c:pt idx="1840">
                  <c:v>15612</c:v>
                </c:pt>
                <c:pt idx="1841">
                  <c:v>14381</c:v>
                </c:pt>
                <c:pt idx="1842">
                  <c:v>13499</c:v>
                </c:pt>
                <c:pt idx="1843">
                  <c:v>12592</c:v>
                </c:pt>
                <c:pt idx="1844">
                  <c:v>13216</c:v>
                </c:pt>
                <c:pt idx="1845">
                  <c:v>12839</c:v>
                </c:pt>
                <c:pt idx="1846">
                  <c:v>13307</c:v>
                </c:pt>
                <c:pt idx="1847">
                  <c:v>24067</c:v>
                </c:pt>
                <c:pt idx="1848">
                  <c:v>16819</c:v>
                </c:pt>
                <c:pt idx="1849">
                  <c:v>12211</c:v>
                </c:pt>
                <c:pt idx="1850">
                  <c:v>11561</c:v>
                </c:pt>
                <c:pt idx="1851">
                  <c:v>12734</c:v>
                </c:pt>
                <c:pt idx="1852">
                  <c:v>12434</c:v>
                </c:pt>
                <c:pt idx="1853">
                  <c:v>7093</c:v>
                </c:pt>
                <c:pt idx="1854">
                  <c:v>9490</c:v>
                </c:pt>
                <c:pt idx="1855">
                  <c:v>7135</c:v>
                </c:pt>
                <c:pt idx="1856">
                  <c:v>11472</c:v>
                </c:pt>
                <c:pt idx="1857">
                  <c:v>8131</c:v>
                </c:pt>
                <c:pt idx="1858">
                  <c:v>12610</c:v>
                </c:pt>
                <c:pt idx="1859">
                  <c:v>10880</c:v>
                </c:pt>
                <c:pt idx="1860">
                  <c:v>10054</c:v>
                </c:pt>
                <c:pt idx="1861">
                  <c:v>13537</c:v>
                </c:pt>
                <c:pt idx="1862">
                  <c:v>10988</c:v>
                </c:pt>
                <c:pt idx="1863">
                  <c:v>16575</c:v>
                </c:pt>
                <c:pt idx="1864">
                  <c:v>11813</c:v>
                </c:pt>
                <c:pt idx="1865">
                  <c:v>17314</c:v>
                </c:pt>
                <c:pt idx="1866">
                  <c:v>12125</c:v>
                </c:pt>
                <c:pt idx="1867">
                  <c:v>15575</c:v>
                </c:pt>
                <c:pt idx="1868">
                  <c:v>20264</c:v>
                </c:pt>
                <c:pt idx="1869">
                  <c:v>8063</c:v>
                </c:pt>
                <c:pt idx="1870">
                  <c:v>9281</c:v>
                </c:pt>
                <c:pt idx="1871">
                  <c:v>9513</c:v>
                </c:pt>
                <c:pt idx="1872">
                  <c:v>8422</c:v>
                </c:pt>
                <c:pt idx="1873">
                  <c:v>11345</c:v>
                </c:pt>
                <c:pt idx="1874">
                  <c:v>10125</c:v>
                </c:pt>
                <c:pt idx="1875">
                  <c:v>12357</c:v>
                </c:pt>
                <c:pt idx="1876">
                  <c:v>10455</c:v>
                </c:pt>
                <c:pt idx="1877">
                  <c:v>11617</c:v>
                </c:pt>
                <c:pt idx="1878">
                  <c:v>23529</c:v>
                </c:pt>
                <c:pt idx="1879">
                  <c:v>17008</c:v>
                </c:pt>
                <c:pt idx="1880">
                  <c:v>25028</c:v>
                </c:pt>
                <c:pt idx="1881">
                  <c:v>10774</c:v>
                </c:pt>
                <c:pt idx="1882">
                  <c:v>13603</c:v>
                </c:pt>
                <c:pt idx="1883">
                  <c:v>10769</c:v>
                </c:pt>
                <c:pt idx="1884">
                  <c:v>13737</c:v>
                </c:pt>
                <c:pt idx="1885">
                  <c:v>12878</c:v>
                </c:pt>
                <c:pt idx="1886">
                  <c:v>14954</c:v>
                </c:pt>
                <c:pt idx="1887">
                  <c:v>14013</c:v>
                </c:pt>
                <c:pt idx="1888">
                  <c:v>16876.279324509356</c:v>
                </c:pt>
                <c:pt idx="1889">
                  <c:v>11385</c:v>
                </c:pt>
                <c:pt idx="1890">
                  <c:v>10795</c:v>
                </c:pt>
                <c:pt idx="1891">
                  <c:v>10565</c:v>
                </c:pt>
                <c:pt idx="1892">
                  <c:v>17366</c:v>
                </c:pt>
                <c:pt idx="1893">
                  <c:v>9905</c:v>
                </c:pt>
                <c:pt idx="1894">
                  <c:v>22792</c:v>
                </c:pt>
                <c:pt idx="1895">
                  <c:v>9611</c:v>
                </c:pt>
                <c:pt idx="1896">
                  <c:v>10769</c:v>
                </c:pt>
                <c:pt idx="1897">
                  <c:v>7310</c:v>
                </c:pt>
                <c:pt idx="1898">
                  <c:v>17123</c:v>
                </c:pt>
                <c:pt idx="1899">
                  <c:v>10183</c:v>
                </c:pt>
                <c:pt idx="1900">
                  <c:v>13251</c:v>
                </c:pt>
                <c:pt idx="1901">
                  <c:v>10690</c:v>
                </c:pt>
                <c:pt idx="1902">
                  <c:v>9511</c:v>
                </c:pt>
                <c:pt idx="1903">
                  <c:v>12596</c:v>
                </c:pt>
                <c:pt idx="1904">
                  <c:v>14183</c:v>
                </c:pt>
                <c:pt idx="1905">
                  <c:v>15509</c:v>
                </c:pt>
                <c:pt idx="1906">
                  <c:v>8597</c:v>
                </c:pt>
                <c:pt idx="1907">
                  <c:v>14208</c:v>
                </c:pt>
                <c:pt idx="1908">
                  <c:v>13559</c:v>
                </c:pt>
                <c:pt idx="1909">
                  <c:v>6396</c:v>
                </c:pt>
                <c:pt idx="1910">
                  <c:v>11165</c:v>
                </c:pt>
                <c:pt idx="1911">
                  <c:v>14425</c:v>
                </c:pt>
                <c:pt idx="1912">
                  <c:v>16286</c:v>
                </c:pt>
                <c:pt idx="1913">
                  <c:v>17711</c:v>
                </c:pt>
                <c:pt idx="1914">
                  <c:v>10100</c:v>
                </c:pt>
                <c:pt idx="1915">
                  <c:v>10821</c:v>
                </c:pt>
                <c:pt idx="1916">
                  <c:v>14399</c:v>
                </c:pt>
                <c:pt idx="1917">
                  <c:v>15795</c:v>
                </c:pt>
                <c:pt idx="1918">
                  <c:v>16876.279324509356</c:v>
                </c:pt>
                <c:pt idx="1919">
                  <c:v>15640</c:v>
                </c:pt>
                <c:pt idx="1920">
                  <c:v>14155</c:v>
                </c:pt>
                <c:pt idx="1921">
                  <c:v>10426</c:v>
                </c:pt>
                <c:pt idx="1922">
                  <c:v>16075</c:v>
                </c:pt>
                <c:pt idx="1923">
                  <c:v>14836</c:v>
                </c:pt>
                <c:pt idx="1924">
                  <c:v>11297</c:v>
                </c:pt>
                <c:pt idx="1925">
                  <c:v>10332</c:v>
                </c:pt>
                <c:pt idx="1926">
                  <c:v>6351</c:v>
                </c:pt>
                <c:pt idx="1927">
                  <c:v>15380</c:v>
                </c:pt>
                <c:pt idx="1928">
                  <c:v>9619</c:v>
                </c:pt>
                <c:pt idx="1929">
                  <c:v>10451</c:v>
                </c:pt>
                <c:pt idx="1930">
                  <c:v>13322</c:v>
                </c:pt>
                <c:pt idx="1931">
                  <c:v>13398</c:v>
                </c:pt>
                <c:pt idx="1932">
                  <c:v>9468</c:v>
                </c:pt>
                <c:pt idx="1933">
                  <c:v>15059</c:v>
                </c:pt>
                <c:pt idx="1934">
                  <c:v>14725</c:v>
                </c:pt>
                <c:pt idx="1935">
                  <c:v>15415</c:v>
                </c:pt>
                <c:pt idx="1936">
                  <c:v>15406</c:v>
                </c:pt>
                <c:pt idx="1937">
                  <c:v>11960</c:v>
                </c:pt>
                <c:pt idx="1938">
                  <c:v>13950</c:v>
                </c:pt>
                <c:pt idx="1939">
                  <c:v>6738</c:v>
                </c:pt>
                <c:pt idx="1940">
                  <c:v>12894</c:v>
                </c:pt>
                <c:pt idx="1941">
                  <c:v>10638</c:v>
                </c:pt>
                <c:pt idx="1942">
                  <c:v>12012</c:v>
                </c:pt>
                <c:pt idx="1943">
                  <c:v>12082</c:v>
                </c:pt>
                <c:pt idx="1944">
                  <c:v>7935</c:v>
                </c:pt>
                <c:pt idx="1945">
                  <c:v>10194</c:v>
                </c:pt>
                <c:pt idx="1946">
                  <c:v>10087</c:v>
                </c:pt>
                <c:pt idx="1947">
                  <c:v>16016</c:v>
                </c:pt>
                <c:pt idx="1948">
                  <c:v>11445</c:v>
                </c:pt>
                <c:pt idx="1949">
                  <c:v>19311</c:v>
                </c:pt>
                <c:pt idx="1950">
                  <c:v>12464</c:v>
                </c:pt>
                <c:pt idx="1951">
                  <c:v>10485</c:v>
                </c:pt>
                <c:pt idx="1952">
                  <c:v>18832</c:v>
                </c:pt>
                <c:pt idx="1953">
                  <c:v>13748</c:v>
                </c:pt>
                <c:pt idx="1954">
                  <c:v>13226</c:v>
                </c:pt>
                <c:pt idx="1955">
                  <c:v>10627</c:v>
                </c:pt>
                <c:pt idx="1956">
                  <c:v>11976</c:v>
                </c:pt>
                <c:pt idx="1957">
                  <c:v>9960</c:v>
                </c:pt>
                <c:pt idx="1958">
                  <c:v>14218</c:v>
                </c:pt>
                <c:pt idx="1959">
                  <c:v>11871</c:v>
                </c:pt>
                <c:pt idx="1960">
                  <c:v>14362</c:v>
                </c:pt>
                <c:pt idx="1961">
                  <c:v>14487</c:v>
                </c:pt>
                <c:pt idx="1962">
                  <c:v>8293</c:v>
                </c:pt>
                <c:pt idx="1963">
                  <c:v>8769</c:v>
                </c:pt>
                <c:pt idx="1964">
                  <c:v>9052</c:v>
                </c:pt>
                <c:pt idx="1965">
                  <c:v>11926</c:v>
                </c:pt>
                <c:pt idx="1966">
                  <c:v>14271</c:v>
                </c:pt>
                <c:pt idx="1967">
                  <c:v>15381</c:v>
                </c:pt>
                <c:pt idx="1968">
                  <c:v>9904</c:v>
                </c:pt>
                <c:pt idx="1969">
                  <c:v>14328</c:v>
                </c:pt>
                <c:pt idx="1970">
                  <c:v>11459</c:v>
                </c:pt>
                <c:pt idx="1971">
                  <c:v>16007</c:v>
                </c:pt>
                <c:pt idx="1972">
                  <c:v>12110</c:v>
                </c:pt>
                <c:pt idx="1973">
                  <c:v>7641</c:v>
                </c:pt>
                <c:pt idx="1974">
                  <c:v>12418</c:v>
                </c:pt>
                <c:pt idx="1975">
                  <c:v>14273</c:v>
                </c:pt>
                <c:pt idx="1976">
                  <c:v>13366</c:v>
                </c:pt>
                <c:pt idx="1977">
                  <c:v>9880</c:v>
                </c:pt>
                <c:pt idx="1978">
                  <c:v>11491</c:v>
                </c:pt>
                <c:pt idx="1979">
                  <c:v>15395</c:v>
                </c:pt>
                <c:pt idx="1980">
                  <c:v>9840</c:v>
                </c:pt>
                <c:pt idx="1981">
                  <c:v>14838</c:v>
                </c:pt>
                <c:pt idx="1982">
                  <c:v>14183</c:v>
                </c:pt>
                <c:pt idx="1983">
                  <c:v>14601</c:v>
                </c:pt>
                <c:pt idx="1984">
                  <c:v>14993</c:v>
                </c:pt>
                <c:pt idx="1985">
                  <c:v>8901</c:v>
                </c:pt>
                <c:pt idx="1986">
                  <c:v>10241</c:v>
                </c:pt>
                <c:pt idx="1987">
                  <c:v>7352</c:v>
                </c:pt>
                <c:pt idx="1988">
                  <c:v>12627</c:v>
                </c:pt>
                <c:pt idx="1989">
                  <c:v>8949</c:v>
                </c:pt>
                <c:pt idx="1990">
                  <c:v>12433</c:v>
                </c:pt>
                <c:pt idx="1991">
                  <c:v>9679</c:v>
                </c:pt>
                <c:pt idx="1992">
                  <c:v>15498</c:v>
                </c:pt>
                <c:pt idx="1993">
                  <c:v>10285</c:v>
                </c:pt>
                <c:pt idx="1994">
                  <c:v>11000</c:v>
                </c:pt>
                <c:pt idx="1995">
                  <c:v>10660</c:v>
                </c:pt>
                <c:pt idx="1996">
                  <c:v>10974</c:v>
                </c:pt>
                <c:pt idx="1997">
                  <c:v>11412</c:v>
                </c:pt>
                <c:pt idx="1998">
                  <c:v>8017</c:v>
                </c:pt>
                <c:pt idx="1999">
                  <c:v>10758</c:v>
                </c:pt>
                <c:pt idx="2000">
                  <c:v>12953</c:v>
                </c:pt>
                <c:pt idx="2001">
                  <c:v>9619</c:v>
                </c:pt>
                <c:pt idx="2002">
                  <c:v>15939</c:v>
                </c:pt>
                <c:pt idx="2003">
                  <c:v>13394</c:v>
                </c:pt>
                <c:pt idx="2004">
                  <c:v>16876.279324509356</c:v>
                </c:pt>
                <c:pt idx="2005">
                  <c:v>15255</c:v>
                </c:pt>
                <c:pt idx="2006">
                  <c:v>13993</c:v>
                </c:pt>
                <c:pt idx="2007">
                  <c:v>14582</c:v>
                </c:pt>
                <c:pt idx="2008">
                  <c:v>13974</c:v>
                </c:pt>
                <c:pt idx="2009">
                  <c:v>14129</c:v>
                </c:pt>
                <c:pt idx="2010">
                  <c:v>10569</c:v>
                </c:pt>
                <c:pt idx="2011">
                  <c:v>11481</c:v>
                </c:pt>
                <c:pt idx="2012">
                  <c:v>13262</c:v>
                </c:pt>
                <c:pt idx="2013">
                  <c:v>12133</c:v>
                </c:pt>
                <c:pt idx="2014">
                  <c:v>13156</c:v>
                </c:pt>
                <c:pt idx="2015">
                  <c:v>9286</c:v>
                </c:pt>
                <c:pt idx="2016">
                  <c:v>14654</c:v>
                </c:pt>
                <c:pt idx="2017">
                  <c:v>18544</c:v>
                </c:pt>
                <c:pt idx="2018">
                  <c:v>11245</c:v>
                </c:pt>
                <c:pt idx="2019">
                  <c:v>14732</c:v>
                </c:pt>
                <c:pt idx="2020">
                  <c:v>10330</c:v>
                </c:pt>
                <c:pt idx="2021">
                  <c:v>13482</c:v>
                </c:pt>
                <c:pt idx="2022">
                  <c:v>21816</c:v>
                </c:pt>
                <c:pt idx="2023">
                  <c:v>12047</c:v>
                </c:pt>
                <c:pt idx="2024">
                  <c:v>19048</c:v>
                </c:pt>
                <c:pt idx="2025">
                  <c:v>14134</c:v>
                </c:pt>
                <c:pt idx="2026">
                  <c:v>11886</c:v>
                </c:pt>
                <c:pt idx="2027">
                  <c:v>13240</c:v>
                </c:pt>
                <c:pt idx="2028">
                  <c:v>13336</c:v>
                </c:pt>
                <c:pt idx="2029">
                  <c:v>16735</c:v>
                </c:pt>
                <c:pt idx="2030">
                  <c:v>5116</c:v>
                </c:pt>
                <c:pt idx="2031">
                  <c:v>5605</c:v>
                </c:pt>
                <c:pt idx="2032">
                  <c:v>4141</c:v>
                </c:pt>
                <c:pt idx="2033">
                  <c:v>9927</c:v>
                </c:pt>
                <c:pt idx="2034">
                  <c:v>9280</c:v>
                </c:pt>
                <c:pt idx="2035">
                  <c:v>10220</c:v>
                </c:pt>
                <c:pt idx="2036">
                  <c:v>7912</c:v>
                </c:pt>
                <c:pt idx="2037">
                  <c:v>10125</c:v>
                </c:pt>
                <c:pt idx="2038">
                  <c:v>12416</c:v>
                </c:pt>
                <c:pt idx="2039">
                  <c:v>19950</c:v>
                </c:pt>
                <c:pt idx="2040">
                  <c:v>10063</c:v>
                </c:pt>
                <c:pt idx="2041">
                  <c:v>16876.279324509356</c:v>
                </c:pt>
                <c:pt idx="2042">
                  <c:v>16425</c:v>
                </c:pt>
                <c:pt idx="2043">
                  <c:v>8833</c:v>
                </c:pt>
                <c:pt idx="2044">
                  <c:v>7843</c:v>
                </c:pt>
                <c:pt idx="2045">
                  <c:v>11242</c:v>
                </c:pt>
                <c:pt idx="2046">
                  <c:v>16674</c:v>
                </c:pt>
                <c:pt idx="2047">
                  <c:v>12143</c:v>
                </c:pt>
                <c:pt idx="2048">
                  <c:v>12644</c:v>
                </c:pt>
                <c:pt idx="2049">
                  <c:v>16368</c:v>
                </c:pt>
                <c:pt idx="2050">
                  <c:v>34141</c:v>
                </c:pt>
                <c:pt idx="2051">
                  <c:v>9158</c:v>
                </c:pt>
                <c:pt idx="2052">
                  <c:v>10342</c:v>
                </c:pt>
                <c:pt idx="2053">
                  <c:v>18478</c:v>
                </c:pt>
                <c:pt idx="2054">
                  <c:v>13343</c:v>
                </c:pt>
                <c:pt idx="2055">
                  <c:v>26347</c:v>
                </c:pt>
                <c:pt idx="2056">
                  <c:v>13130</c:v>
                </c:pt>
                <c:pt idx="2057">
                  <c:v>14333</c:v>
                </c:pt>
                <c:pt idx="2058">
                  <c:v>8780</c:v>
                </c:pt>
                <c:pt idx="2059">
                  <c:v>9598</c:v>
                </c:pt>
                <c:pt idx="2060">
                  <c:v>11696</c:v>
                </c:pt>
                <c:pt idx="2061">
                  <c:v>10634</c:v>
                </c:pt>
                <c:pt idx="2062">
                  <c:v>10199</c:v>
                </c:pt>
                <c:pt idx="2063">
                  <c:v>10022</c:v>
                </c:pt>
                <c:pt idx="2064">
                  <c:v>8484</c:v>
                </c:pt>
                <c:pt idx="2065">
                  <c:v>10830</c:v>
                </c:pt>
                <c:pt idx="2066">
                  <c:v>13604</c:v>
                </c:pt>
                <c:pt idx="2067">
                  <c:v>11951</c:v>
                </c:pt>
                <c:pt idx="2068">
                  <c:v>11747</c:v>
                </c:pt>
                <c:pt idx="2069">
                  <c:v>9820</c:v>
                </c:pt>
                <c:pt idx="2070">
                  <c:v>11103</c:v>
                </c:pt>
                <c:pt idx="2071">
                  <c:v>15484</c:v>
                </c:pt>
                <c:pt idx="2072">
                  <c:v>10020</c:v>
                </c:pt>
                <c:pt idx="2073">
                  <c:v>16976</c:v>
                </c:pt>
                <c:pt idx="2074">
                  <c:v>10366</c:v>
                </c:pt>
                <c:pt idx="2075">
                  <c:v>11117</c:v>
                </c:pt>
                <c:pt idx="2076">
                  <c:v>6736</c:v>
                </c:pt>
                <c:pt idx="2077">
                  <c:v>14333</c:v>
                </c:pt>
                <c:pt idx="2078">
                  <c:v>11622</c:v>
                </c:pt>
                <c:pt idx="2079">
                  <c:v>9214</c:v>
                </c:pt>
                <c:pt idx="2080">
                  <c:v>17270</c:v>
                </c:pt>
                <c:pt idx="2081">
                  <c:v>10142</c:v>
                </c:pt>
                <c:pt idx="2082">
                  <c:v>18732</c:v>
                </c:pt>
                <c:pt idx="2083">
                  <c:v>16239</c:v>
                </c:pt>
                <c:pt idx="2084">
                  <c:v>13967</c:v>
                </c:pt>
                <c:pt idx="2085">
                  <c:v>18899</c:v>
                </c:pt>
                <c:pt idx="2086">
                  <c:v>16365</c:v>
                </c:pt>
                <c:pt idx="2087">
                  <c:v>9502</c:v>
                </c:pt>
                <c:pt idx="2088">
                  <c:v>16415</c:v>
                </c:pt>
                <c:pt idx="2089">
                  <c:v>6137</c:v>
                </c:pt>
                <c:pt idx="2090">
                  <c:v>14416</c:v>
                </c:pt>
                <c:pt idx="2091">
                  <c:v>9097</c:v>
                </c:pt>
                <c:pt idx="2092">
                  <c:v>17832</c:v>
                </c:pt>
                <c:pt idx="2093">
                  <c:v>10782</c:v>
                </c:pt>
                <c:pt idx="2094">
                  <c:v>9680</c:v>
                </c:pt>
                <c:pt idx="2095">
                  <c:v>17903</c:v>
                </c:pt>
                <c:pt idx="2096">
                  <c:v>14099</c:v>
                </c:pt>
                <c:pt idx="2097">
                  <c:v>11566</c:v>
                </c:pt>
                <c:pt idx="2098">
                  <c:v>11663</c:v>
                </c:pt>
                <c:pt idx="2099">
                  <c:v>13249</c:v>
                </c:pt>
                <c:pt idx="2100">
                  <c:v>13887</c:v>
                </c:pt>
                <c:pt idx="2101">
                  <c:v>16310</c:v>
                </c:pt>
                <c:pt idx="2102">
                  <c:v>11017</c:v>
                </c:pt>
                <c:pt idx="2103">
                  <c:v>13439</c:v>
                </c:pt>
                <c:pt idx="2104">
                  <c:v>12250</c:v>
                </c:pt>
                <c:pt idx="2105">
                  <c:v>12246</c:v>
                </c:pt>
                <c:pt idx="2106">
                  <c:v>12831</c:v>
                </c:pt>
                <c:pt idx="2107">
                  <c:v>14724</c:v>
                </c:pt>
                <c:pt idx="2108">
                  <c:v>9815</c:v>
                </c:pt>
                <c:pt idx="2109">
                  <c:v>14874</c:v>
                </c:pt>
                <c:pt idx="2110">
                  <c:v>14091</c:v>
                </c:pt>
                <c:pt idx="2111">
                  <c:v>10906</c:v>
                </c:pt>
                <c:pt idx="2112">
                  <c:v>14229</c:v>
                </c:pt>
                <c:pt idx="2113">
                  <c:v>14758</c:v>
                </c:pt>
                <c:pt idx="2114">
                  <c:v>18897</c:v>
                </c:pt>
                <c:pt idx="2115">
                  <c:v>11489</c:v>
                </c:pt>
                <c:pt idx="2116">
                  <c:v>20019</c:v>
                </c:pt>
                <c:pt idx="2117">
                  <c:v>10612</c:v>
                </c:pt>
                <c:pt idx="2118">
                  <c:v>13945</c:v>
                </c:pt>
                <c:pt idx="2119">
                  <c:v>10094</c:v>
                </c:pt>
                <c:pt idx="2120">
                  <c:v>18602</c:v>
                </c:pt>
                <c:pt idx="2121">
                  <c:v>7622</c:v>
                </c:pt>
                <c:pt idx="2122">
                  <c:v>11283</c:v>
                </c:pt>
                <c:pt idx="2123">
                  <c:v>16417</c:v>
                </c:pt>
                <c:pt idx="2124">
                  <c:v>10625</c:v>
                </c:pt>
                <c:pt idx="2125">
                  <c:v>12237</c:v>
                </c:pt>
                <c:pt idx="2126">
                  <c:v>12950</c:v>
                </c:pt>
                <c:pt idx="2127">
                  <c:v>12231</c:v>
                </c:pt>
                <c:pt idx="2128">
                  <c:v>12070</c:v>
                </c:pt>
                <c:pt idx="2129">
                  <c:v>13121</c:v>
                </c:pt>
                <c:pt idx="2130">
                  <c:v>12323</c:v>
                </c:pt>
                <c:pt idx="2131">
                  <c:v>14095</c:v>
                </c:pt>
                <c:pt idx="2132">
                  <c:v>14497</c:v>
                </c:pt>
                <c:pt idx="2133">
                  <c:v>14093</c:v>
                </c:pt>
                <c:pt idx="2134">
                  <c:v>15751</c:v>
                </c:pt>
                <c:pt idx="2135">
                  <c:v>11382</c:v>
                </c:pt>
                <c:pt idx="2136">
                  <c:v>14232</c:v>
                </c:pt>
                <c:pt idx="2137">
                  <c:v>11181</c:v>
                </c:pt>
                <c:pt idx="2138">
                  <c:v>14497</c:v>
                </c:pt>
                <c:pt idx="2139">
                  <c:v>22491</c:v>
                </c:pt>
                <c:pt idx="2140">
                  <c:v>14545</c:v>
                </c:pt>
                <c:pt idx="2141">
                  <c:v>10925</c:v>
                </c:pt>
                <c:pt idx="2142">
                  <c:v>11320</c:v>
                </c:pt>
                <c:pt idx="2143">
                  <c:v>17488</c:v>
                </c:pt>
                <c:pt idx="2144">
                  <c:v>17670</c:v>
                </c:pt>
                <c:pt idx="2145">
                  <c:v>10233</c:v>
                </c:pt>
                <c:pt idx="2146">
                  <c:v>16138</c:v>
                </c:pt>
                <c:pt idx="2147">
                  <c:v>12124</c:v>
                </c:pt>
                <c:pt idx="2148">
                  <c:v>11423</c:v>
                </c:pt>
                <c:pt idx="2149">
                  <c:v>16807</c:v>
                </c:pt>
                <c:pt idx="2150">
                  <c:v>12336</c:v>
                </c:pt>
                <c:pt idx="2151">
                  <c:v>10038</c:v>
                </c:pt>
                <c:pt idx="2152">
                  <c:v>11904</c:v>
                </c:pt>
                <c:pt idx="2153">
                  <c:v>10569</c:v>
                </c:pt>
                <c:pt idx="2154">
                  <c:v>14516</c:v>
                </c:pt>
                <c:pt idx="2155">
                  <c:v>13674</c:v>
                </c:pt>
                <c:pt idx="2156">
                  <c:v>8549</c:v>
                </c:pt>
                <c:pt idx="2157">
                  <c:v>11820</c:v>
                </c:pt>
                <c:pt idx="2158">
                  <c:v>13269</c:v>
                </c:pt>
                <c:pt idx="2159">
                  <c:v>13905</c:v>
                </c:pt>
                <c:pt idx="2160">
                  <c:v>13736</c:v>
                </c:pt>
                <c:pt idx="2161">
                  <c:v>12374</c:v>
                </c:pt>
                <c:pt idx="2162">
                  <c:v>10673</c:v>
                </c:pt>
                <c:pt idx="2163">
                  <c:v>14127</c:v>
                </c:pt>
                <c:pt idx="2164">
                  <c:v>16243</c:v>
                </c:pt>
                <c:pt idx="2165">
                  <c:v>12628</c:v>
                </c:pt>
                <c:pt idx="2166">
                  <c:v>15109</c:v>
                </c:pt>
                <c:pt idx="2167">
                  <c:v>13697</c:v>
                </c:pt>
                <c:pt idx="2168">
                  <c:v>11210</c:v>
                </c:pt>
                <c:pt idx="2169">
                  <c:v>10293</c:v>
                </c:pt>
                <c:pt idx="2170">
                  <c:v>16825</c:v>
                </c:pt>
                <c:pt idx="2171">
                  <c:v>13766</c:v>
                </c:pt>
                <c:pt idx="2172">
                  <c:v>11699</c:v>
                </c:pt>
                <c:pt idx="2173">
                  <c:v>7317</c:v>
                </c:pt>
                <c:pt idx="2174">
                  <c:v>16359</c:v>
                </c:pt>
                <c:pt idx="2175">
                  <c:v>9878</c:v>
                </c:pt>
                <c:pt idx="2176">
                  <c:v>13249</c:v>
                </c:pt>
                <c:pt idx="2177">
                  <c:v>14813</c:v>
                </c:pt>
                <c:pt idx="2178">
                  <c:v>13787</c:v>
                </c:pt>
                <c:pt idx="2179">
                  <c:v>10495</c:v>
                </c:pt>
                <c:pt idx="2180">
                  <c:v>10478</c:v>
                </c:pt>
                <c:pt idx="2181">
                  <c:v>14593</c:v>
                </c:pt>
                <c:pt idx="2182">
                  <c:v>8531</c:v>
                </c:pt>
                <c:pt idx="2183">
                  <c:v>10232</c:v>
                </c:pt>
                <c:pt idx="2184">
                  <c:v>12630</c:v>
                </c:pt>
                <c:pt idx="2185">
                  <c:v>10570</c:v>
                </c:pt>
                <c:pt idx="2186">
                  <c:v>13061</c:v>
                </c:pt>
                <c:pt idx="2187">
                  <c:v>14724</c:v>
                </c:pt>
                <c:pt idx="2188">
                  <c:v>12593</c:v>
                </c:pt>
                <c:pt idx="2189">
                  <c:v>13866</c:v>
                </c:pt>
                <c:pt idx="2190">
                  <c:v>13435</c:v>
                </c:pt>
                <c:pt idx="2191">
                  <c:v>19422</c:v>
                </c:pt>
                <c:pt idx="2192">
                  <c:v>13761</c:v>
                </c:pt>
                <c:pt idx="2193">
                  <c:v>17287</c:v>
                </c:pt>
                <c:pt idx="2194">
                  <c:v>23611</c:v>
                </c:pt>
                <c:pt idx="2195">
                  <c:v>4437</c:v>
                </c:pt>
                <c:pt idx="2196">
                  <c:v>7373</c:v>
                </c:pt>
                <c:pt idx="2197">
                  <c:v>7903</c:v>
                </c:pt>
                <c:pt idx="2198">
                  <c:v>9765</c:v>
                </c:pt>
                <c:pt idx="2199">
                  <c:v>4564</c:v>
                </c:pt>
                <c:pt idx="2200">
                  <c:v>5052</c:v>
                </c:pt>
                <c:pt idx="2201">
                  <c:v>6501</c:v>
                </c:pt>
                <c:pt idx="2202">
                  <c:v>14174</c:v>
                </c:pt>
                <c:pt idx="2203">
                  <c:v>14262</c:v>
                </c:pt>
                <c:pt idx="2204">
                  <c:v>12185</c:v>
                </c:pt>
                <c:pt idx="2205">
                  <c:v>9976</c:v>
                </c:pt>
                <c:pt idx="2206">
                  <c:v>13183</c:v>
                </c:pt>
                <c:pt idx="2207">
                  <c:v>14114</c:v>
                </c:pt>
                <c:pt idx="2208">
                  <c:v>12353</c:v>
                </c:pt>
                <c:pt idx="2209">
                  <c:v>17580</c:v>
                </c:pt>
                <c:pt idx="2210">
                  <c:v>8570</c:v>
                </c:pt>
                <c:pt idx="2211">
                  <c:v>10590</c:v>
                </c:pt>
                <c:pt idx="2212">
                  <c:v>11951</c:v>
                </c:pt>
                <c:pt idx="2213">
                  <c:v>10244</c:v>
                </c:pt>
                <c:pt idx="2214">
                  <c:v>14372</c:v>
                </c:pt>
                <c:pt idx="2215">
                  <c:v>11214</c:v>
                </c:pt>
                <c:pt idx="2216">
                  <c:v>11428</c:v>
                </c:pt>
                <c:pt idx="2217">
                  <c:v>12499</c:v>
                </c:pt>
                <c:pt idx="2218">
                  <c:v>13782</c:v>
                </c:pt>
                <c:pt idx="2219">
                  <c:v>9783</c:v>
                </c:pt>
                <c:pt idx="2220">
                  <c:v>11617</c:v>
                </c:pt>
                <c:pt idx="2221">
                  <c:v>11628</c:v>
                </c:pt>
                <c:pt idx="2222">
                  <c:v>11378</c:v>
                </c:pt>
                <c:pt idx="2223">
                  <c:v>8655</c:v>
                </c:pt>
                <c:pt idx="2224">
                  <c:v>9749</c:v>
                </c:pt>
                <c:pt idx="2225">
                  <c:v>11155</c:v>
                </c:pt>
                <c:pt idx="2226">
                  <c:v>15442</c:v>
                </c:pt>
                <c:pt idx="2227">
                  <c:v>15911</c:v>
                </c:pt>
                <c:pt idx="2228">
                  <c:v>8073</c:v>
                </c:pt>
                <c:pt idx="2229">
                  <c:v>8926</c:v>
                </c:pt>
                <c:pt idx="2230">
                  <c:v>15022</c:v>
                </c:pt>
                <c:pt idx="2231">
                  <c:v>15541</c:v>
                </c:pt>
                <c:pt idx="2232">
                  <c:v>11272</c:v>
                </c:pt>
                <c:pt idx="2233">
                  <c:v>16335</c:v>
                </c:pt>
                <c:pt idx="2234">
                  <c:v>11336</c:v>
                </c:pt>
                <c:pt idx="2235">
                  <c:v>36552</c:v>
                </c:pt>
                <c:pt idx="2236">
                  <c:v>11153</c:v>
                </c:pt>
                <c:pt idx="2237">
                  <c:v>12005</c:v>
                </c:pt>
                <c:pt idx="2238">
                  <c:v>16852</c:v>
                </c:pt>
                <c:pt idx="2239">
                  <c:v>15743</c:v>
                </c:pt>
                <c:pt idx="2240">
                  <c:v>15969</c:v>
                </c:pt>
                <c:pt idx="2241">
                  <c:v>32819</c:v>
                </c:pt>
                <c:pt idx="2242">
                  <c:v>14273</c:v>
                </c:pt>
                <c:pt idx="2243">
                  <c:v>15462</c:v>
                </c:pt>
                <c:pt idx="2244">
                  <c:v>13548</c:v>
                </c:pt>
                <c:pt idx="2245">
                  <c:v>18716</c:v>
                </c:pt>
                <c:pt idx="2246">
                  <c:v>19479</c:v>
                </c:pt>
                <c:pt idx="2247">
                  <c:v>5781</c:v>
                </c:pt>
                <c:pt idx="2248">
                  <c:v>18054</c:v>
                </c:pt>
                <c:pt idx="2249">
                  <c:v>8167</c:v>
                </c:pt>
                <c:pt idx="2250">
                  <c:v>13305</c:v>
                </c:pt>
                <c:pt idx="2251">
                  <c:v>14968</c:v>
                </c:pt>
                <c:pt idx="2252">
                  <c:v>9871</c:v>
                </c:pt>
                <c:pt idx="2253">
                  <c:v>9608</c:v>
                </c:pt>
                <c:pt idx="2254">
                  <c:v>12018</c:v>
                </c:pt>
                <c:pt idx="2255">
                  <c:v>17724</c:v>
                </c:pt>
                <c:pt idx="2256">
                  <c:v>17931</c:v>
                </c:pt>
                <c:pt idx="2257">
                  <c:v>9040</c:v>
                </c:pt>
                <c:pt idx="2258">
                  <c:v>11392</c:v>
                </c:pt>
                <c:pt idx="2259">
                  <c:v>10402</c:v>
                </c:pt>
                <c:pt idx="2260">
                  <c:v>11457</c:v>
                </c:pt>
                <c:pt idx="2261">
                  <c:v>12683</c:v>
                </c:pt>
                <c:pt idx="2262">
                  <c:v>11845</c:v>
                </c:pt>
                <c:pt idx="2263">
                  <c:v>10789</c:v>
                </c:pt>
                <c:pt idx="2264">
                  <c:v>15046</c:v>
                </c:pt>
                <c:pt idx="2265">
                  <c:v>12399</c:v>
                </c:pt>
                <c:pt idx="2266">
                  <c:v>16038</c:v>
                </c:pt>
                <c:pt idx="2267">
                  <c:v>16328</c:v>
                </c:pt>
                <c:pt idx="2268">
                  <c:v>12542</c:v>
                </c:pt>
                <c:pt idx="2269">
                  <c:v>13805</c:v>
                </c:pt>
                <c:pt idx="2270">
                  <c:v>17224</c:v>
                </c:pt>
                <c:pt idx="2271">
                  <c:v>10248</c:v>
                </c:pt>
                <c:pt idx="2272">
                  <c:v>14694</c:v>
                </c:pt>
                <c:pt idx="2273">
                  <c:v>16837</c:v>
                </c:pt>
                <c:pt idx="2274">
                  <c:v>15889</c:v>
                </c:pt>
                <c:pt idx="2275">
                  <c:v>16876.279324509356</c:v>
                </c:pt>
                <c:pt idx="2276">
                  <c:v>6448</c:v>
                </c:pt>
                <c:pt idx="2277">
                  <c:v>11243</c:v>
                </c:pt>
                <c:pt idx="2278">
                  <c:v>10922</c:v>
                </c:pt>
                <c:pt idx="2279">
                  <c:v>12316</c:v>
                </c:pt>
                <c:pt idx="2280">
                  <c:v>11333</c:v>
                </c:pt>
                <c:pt idx="2281">
                  <c:v>14580</c:v>
                </c:pt>
                <c:pt idx="2282">
                  <c:v>13610</c:v>
                </c:pt>
                <c:pt idx="2283">
                  <c:v>16083</c:v>
                </c:pt>
                <c:pt idx="2284">
                  <c:v>15920</c:v>
                </c:pt>
                <c:pt idx="2285">
                  <c:v>12275</c:v>
                </c:pt>
                <c:pt idx="2286">
                  <c:v>11661</c:v>
                </c:pt>
                <c:pt idx="2287">
                  <c:v>11897</c:v>
                </c:pt>
                <c:pt idx="2288">
                  <c:v>15492</c:v>
                </c:pt>
                <c:pt idx="2289">
                  <c:v>10280</c:v>
                </c:pt>
                <c:pt idx="2290">
                  <c:v>16742</c:v>
                </c:pt>
                <c:pt idx="2291">
                  <c:v>13349</c:v>
                </c:pt>
                <c:pt idx="2292">
                  <c:v>16069</c:v>
                </c:pt>
                <c:pt idx="2293">
                  <c:v>12689</c:v>
                </c:pt>
                <c:pt idx="2294">
                  <c:v>13113</c:v>
                </c:pt>
                <c:pt idx="2295">
                  <c:v>12506</c:v>
                </c:pt>
                <c:pt idx="2296">
                  <c:v>13145</c:v>
                </c:pt>
                <c:pt idx="2297">
                  <c:v>10425</c:v>
                </c:pt>
                <c:pt idx="2298">
                  <c:v>13658</c:v>
                </c:pt>
                <c:pt idx="2299">
                  <c:v>7241</c:v>
                </c:pt>
                <c:pt idx="2300">
                  <c:v>17143</c:v>
                </c:pt>
                <c:pt idx="2301">
                  <c:v>10082</c:v>
                </c:pt>
                <c:pt idx="2302">
                  <c:v>22549</c:v>
                </c:pt>
                <c:pt idx="2303">
                  <c:v>10932</c:v>
                </c:pt>
                <c:pt idx="2304">
                  <c:v>9973</c:v>
                </c:pt>
                <c:pt idx="2305">
                  <c:v>14850</c:v>
                </c:pt>
                <c:pt idx="2306">
                  <c:v>14416</c:v>
                </c:pt>
                <c:pt idx="2307">
                  <c:v>16006</c:v>
                </c:pt>
                <c:pt idx="2308">
                  <c:v>14571</c:v>
                </c:pt>
                <c:pt idx="2309">
                  <c:v>11993</c:v>
                </c:pt>
                <c:pt idx="2310">
                  <c:v>13168</c:v>
                </c:pt>
                <c:pt idx="2311">
                  <c:v>31724</c:v>
                </c:pt>
                <c:pt idx="2312">
                  <c:v>15696</c:v>
                </c:pt>
                <c:pt idx="2313">
                  <c:v>10061</c:v>
                </c:pt>
                <c:pt idx="2314">
                  <c:v>12254</c:v>
                </c:pt>
                <c:pt idx="2315">
                  <c:v>13231</c:v>
                </c:pt>
                <c:pt idx="2316">
                  <c:v>12269</c:v>
                </c:pt>
                <c:pt idx="2317">
                  <c:v>17587</c:v>
                </c:pt>
                <c:pt idx="2318">
                  <c:v>10492</c:v>
                </c:pt>
                <c:pt idx="2319">
                  <c:v>9380</c:v>
                </c:pt>
                <c:pt idx="2320">
                  <c:v>15182</c:v>
                </c:pt>
                <c:pt idx="2321">
                  <c:v>14701</c:v>
                </c:pt>
                <c:pt idx="2322">
                  <c:v>13213</c:v>
                </c:pt>
                <c:pt idx="2323">
                  <c:v>13956</c:v>
                </c:pt>
                <c:pt idx="2324">
                  <c:v>18580</c:v>
                </c:pt>
                <c:pt idx="2325">
                  <c:v>12354</c:v>
                </c:pt>
                <c:pt idx="2326">
                  <c:v>11594</c:v>
                </c:pt>
                <c:pt idx="2327">
                  <c:v>12180</c:v>
                </c:pt>
                <c:pt idx="2328">
                  <c:v>15482</c:v>
                </c:pt>
                <c:pt idx="2329">
                  <c:v>13538</c:v>
                </c:pt>
                <c:pt idx="2330">
                  <c:v>9750</c:v>
                </c:pt>
                <c:pt idx="2331">
                  <c:v>12924</c:v>
                </c:pt>
                <c:pt idx="2332">
                  <c:v>11393</c:v>
                </c:pt>
                <c:pt idx="2333">
                  <c:v>11203</c:v>
                </c:pt>
                <c:pt idx="2334">
                  <c:v>12409</c:v>
                </c:pt>
                <c:pt idx="2335">
                  <c:v>8743</c:v>
                </c:pt>
                <c:pt idx="2336">
                  <c:v>13051</c:v>
                </c:pt>
                <c:pt idx="2337">
                  <c:v>14189</c:v>
                </c:pt>
                <c:pt idx="2338">
                  <c:v>24212</c:v>
                </c:pt>
                <c:pt idx="2339">
                  <c:v>17723</c:v>
                </c:pt>
                <c:pt idx="2340">
                  <c:v>9616</c:v>
                </c:pt>
                <c:pt idx="2341">
                  <c:v>12726</c:v>
                </c:pt>
                <c:pt idx="2342">
                  <c:v>11975</c:v>
                </c:pt>
                <c:pt idx="2343">
                  <c:v>13605</c:v>
                </c:pt>
                <c:pt idx="2344">
                  <c:v>14552</c:v>
                </c:pt>
                <c:pt idx="2345">
                  <c:v>18326</c:v>
                </c:pt>
                <c:pt idx="2346">
                  <c:v>16167</c:v>
                </c:pt>
                <c:pt idx="2347">
                  <c:v>11891</c:v>
                </c:pt>
                <c:pt idx="2348">
                  <c:v>14320</c:v>
                </c:pt>
                <c:pt idx="2349">
                  <c:v>10952</c:v>
                </c:pt>
                <c:pt idx="2350">
                  <c:v>18952</c:v>
                </c:pt>
                <c:pt idx="2351">
                  <c:v>8928</c:v>
                </c:pt>
                <c:pt idx="2352">
                  <c:v>19484</c:v>
                </c:pt>
                <c:pt idx="2353">
                  <c:v>15703</c:v>
                </c:pt>
                <c:pt idx="2354">
                  <c:v>10716</c:v>
                </c:pt>
                <c:pt idx="2355">
                  <c:v>17276</c:v>
                </c:pt>
                <c:pt idx="2356">
                  <c:v>14864</c:v>
                </c:pt>
                <c:pt idx="2357">
                  <c:v>16875</c:v>
                </c:pt>
                <c:pt idx="2358">
                  <c:v>27359</c:v>
                </c:pt>
                <c:pt idx="2359">
                  <c:v>13064</c:v>
                </c:pt>
                <c:pt idx="2360">
                  <c:v>13601</c:v>
                </c:pt>
                <c:pt idx="2361">
                  <c:v>13560</c:v>
                </c:pt>
                <c:pt idx="2362">
                  <c:v>17615</c:v>
                </c:pt>
                <c:pt idx="2363">
                  <c:v>14261</c:v>
                </c:pt>
                <c:pt idx="2364">
                  <c:v>13329</c:v>
                </c:pt>
                <c:pt idx="2365">
                  <c:v>19997</c:v>
                </c:pt>
                <c:pt idx="2366">
                  <c:v>14500</c:v>
                </c:pt>
                <c:pt idx="2367">
                  <c:v>13460</c:v>
                </c:pt>
                <c:pt idx="2368">
                  <c:v>15953</c:v>
                </c:pt>
                <c:pt idx="2369">
                  <c:v>4769</c:v>
                </c:pt>
                <c:pt idx="2370">
                  <c:v>9404</c:v>
                </c:pt>
                <c:pt idx="2371">
                  <c:v>12682</c:v>
                </c:pt>
                <c:pt idx="2372">
                  <c:v>7346</c:v>
                </c:pt>
                <c:pt idx="2373">
                  <c:v>4836</c:v>
                </c:pt>
                <c:pt idx="2374">
                  <c:v>6386</c:v>
                </c:pt>
                <c:pt idx="2375">
                  <c:v>12101</c:v>
                </c:pt>
                <c:pt idx="2376">
                  <c:v>12461</c:v>
                </c:pt>
                <c:pt idx="2377">
                  <c:v>11469</c:v>
                </c:pt>
                <c:pt idx="2378">
                  <c:v>15689</c:v>
                </c:pt>
                <c:pt idx="2379">
                  <c:v>14669</c:v>
                </c:pt>
                <c:pt idx="2380">
                  <c:v>16859</c:v>
                </c:pt>
                <c:pt idx="2381">
                  <c:v>11098</c:v>
                </c:pt>
                <c:pt idx="2382">
                  <c:v>11172</c:v>
                </c:pt>
                <c:pt idx="2383">
                  <c:v>10997</c:v>
                </c:pt>
                <c:pt idx="2384">
                  <c:v>13645</c:v>
                </c:pt>
                <c:pt idx="2385">
                  <c:v>13500</c:v>
                </c:pt>
                <c:pt idx="2386">
                  <c:v>17595</c:v>
                </c:pt>
                <c:pt idx="2387">
                  <c:v>10830</c:v>
                </c:pt>
                <c:pt idx="2388">
                  <c:v>22382</c:v>
                </c:pt>
                <c:pt idx="2389">
                  <c:v>14383</c:v>
                </c:pt>
                <c:pt idx="2390">
                  <c:v>10376</c:v>
                </c:pt>
                <c:pt idx="2391">
                  <c:v>10933</c:v>
                </c:pt>
                <c:pt idx="2392">
                  <c:v>27166</c:v>
                </c:pt>
                <c:pt idx="2393">
                  <c:v>11619</c:v>
                </c:pt>
                <c:pt idx="2394">
                  <c:v>9584</c:v>
                </c:pt>
                <c:pt idx="2395">
                  <c:v>10341</c:v>
                </c:pt>
                <c:pt idx="2396">
                  <c:v>13664</c:v>
                </c:pt>
                <c:pt idx="2397">
                  <c:v>11296</c:v>
                </c:pt>
                <c:pt idx="2398">
                  <c:v>10294</c:v>
                </c:pt>
                <c:pt idx="2399">
                  <c:v>14980</c:v>
                </c:pt>
                <c:pt idx="2400">
                  <c:v>11605</c:v>
                </c:pt>
                <c:pt idx="2401">
                  <c:v>15314</c:v>
                </c:pt>
                <c:pt idx="2402">
                  <c:v>11943</c:v>
                </c:pt>
                <c:pt idx="2403">
                  <c:v>11612</c:v>
                </c:pt>
                <c:pt idx="2404">
                  <c:v>13845</c:v>
                </c:pt>
                <c:pt idx="2405">
                  <c:v>13683</c:v>
                </c:pt>
                <c:pt idx="2406">
                  <c:v>12162</c:v>
                </c:pt>
                <c:pt idx="2407">
                  <c:v>13721</c:v>
                </c:pt>
                <c:pt idx="2408">
                  <c:v>13795</c:v>
                </c:pt>
                <c:pt idx="2409">
                  <c:v>17238</c:v>
                </c:pt>
                <c:pt idx="2410">
                  <c:v>12517</c:v>
                </c:pt>
                <c:pt idx="2411">
                  <c:v>9838</c:v>
                </c:pt>
                <c:pt idx="2412">
                  <c:v>10551</c:v>
                </c:pt>
                <c:pt idx="2413">
                  <c:v>12616</c:v>
                </c:pt>
                <c:pt idx="2414">
                  <c:v>16006</c:v>
                </c:pt>
                <c:pt idx="2415">
                  <c:v>13383</c:v>
                </c:pt>
                <c:pt idx="2416">
                  <c:v>14889</c:v>
                </c:pt>
                <c:pt idx="2417">
                  <c:v>12869</c:v>
                </c:pt>
                <c:pt idx="2418">
                  <c:v>17585</c:v>
                </c:pt>
                <c:pt idx="2419">
                  <c:v>13083</c:v>
                </c:pt>
                <c:pt idx="2420">
                  <c:v>13889</c:v>
                </c:pt>
                <c:pt idx="2421">
                  <c:v>13599</c:v>
                </c:pt>
                <c:pt idx="2422">
                  <c:v>8678</c:v>
                </c:pt>
                <c:pt idx="2423">
                  <c:v>13024</c:v>
                </c:pt>
                <c:pt idx="2424">
                  <c:v>9440</c:v>
                </c:pt>
                <c:pt idx="2425">
                  <c:v>21948</c:v>
                </c:pt>
                <c:pt idx="2426">
                  <c:v>13459</c:v>
                </c:pt>
                <c:pt idx="2427">
                  <c:v>15197</c:v>
                </c:pt>
                <c:pt idx="2428">
                  <c:v>16672</c:v>
                </c:pt>
                <c:pt idx="2429">
                  <c:v>11189</c:v>
                </c:pt>
                <c:pt idx="2430">
                  <c:v>12506</c:v>
                </c:pt>
                <c:pt idx="2431">
                  <c:v>13439</c:v>
                </c:pt>
                <c:pt idx="2432">
                  <c:v>16040</c:v>
                </c:pt>
                <c:pt idx="2433">
                  <c:v>15453</c:v>
                </c:pt>
                <c:pt idx="2434">
                  <c:v>16649</c:v>
                </c:pt>
                <c:pt idx="2435">
                  <c:v>12116</c:v>
                </c:pt>
                <c:pt idx="2436">
                  <c:v>15094</c:v>
                </c:pt>
                <c:pt idx="2437">
                  <c:v>17946</c:v>
                </c:pt>
                <c:pt idx="2438">
                  <c:v>20828</c:v>
                </c:pt>
                <c:pt idx="2439">
                  <c:v>10197</c:v>
                </c:pt>
                <c:pt idx="2440">
                  <c:v>7833</c:v>
                </c:pt>
                <c:pt idx="2441">
                  <c:v>13862</c:v>
                </c:pt>
                <c:pt idx="2442">
                  <c:v>11338</c:v>
                </c:pt>
                <c:pt idx="2443">
                  <c:v>8442</c:v>
                </c:pt>
                <c:pt idx="2444">
                  <c:v>17097</c:v>
                </c:pt>
                <c:pt idx="2445">
                  <c:v>13570</c:v>
                </c:pt>
                <c:pt idx="2446">
                  <c:v>13037</c:v>
                </c:pt>
                <c:pt idx="2447">
                  <c:v>16927</c:v>
                </c:pt>
                <c:pt idx="2448">
                  <c:v>13345</c:v>
                </c:pt>
                <c:pt idx="2449">
                  <c:v>13040</c:v>
                </c:pt>
                <c:pt idx="2450">
                  <c:v>25212</c:v>
                </c:pt>
                <c:pt idx="2451">
                  <c:v>10153</c:v>
                </c:pt>
                <c:pt idx="2452">
                  <c:v>18380</c:v>
                </c:pt>
                <c:pt idx="2453">
                  <c:v>14859</c:v>
                </c:pt>
                <c:pt idx="2454">
                  <c:v>15762</c:v>
                </c:pt>
                <c:pt idx="2455">
                  <c:v>15847</c:v>
                </c:pt>
                <c:pt idx="2456">
                  <c:v>16735</c:v>
                </c:pt>
                <c:pt idx="2457">
                  <c:v>11435</c:v>
                </c:pt>
                <c:pt idx="2458">
                  <c:v>16863</c:v>
                </c:pt>
                <c:pt idx="2459">
                  <c:v>28053</c:v>
                </c:pt>
                <c:pt idx="2460">
                  <c:v>16494</c:v>
                </c:pt>
                <c:pt idx="2461">
                  <c:v>19967</c:v>
                </c:pt>
                <c:pt idx="2462">
                  <c:v>17021</c:v>
                </c:pt>
                <c:pt idx="2463">
                  <c:v>12554</c:v>
                </c:pt>
                <c:pt idx="2464">
                  <c:v>11689</c:v>
                </c:pt>
                <c:pt idx="2465">
                  <c:v>11939</c:v>
                </c:pt>
                <c:pt idx="2466">
                  <c:v>18425</c:v>
                </c:pt>
                <c:pt idx="2467">
                  <c:v>17006</c:v>
                </c:pt>
                <c:pt idx="2468">
                  <c:v>16930</c:v>
                </c:pt>
                <c:pt idx="2469">
                  <c:v>19040</c:v>
                </c:pt>
                <c:pt idx="2470">
                  <c:v>16262</c:v>
                </c:pt>
                <c:pt idx="2471">
                  <c:v>14786</c:v>
                </c:pt>
                <c:pt idx="2472">
                  <c:v>15826</c:v>
                </c:pt>
                <c:pt idx="2473">
                  <c:v>11571</c:v>
                </c:pt>
                <c:pt idx="2474">
                  <c:v>14931</c:v>
                </c:pt>
                <c:pt idx="2475">
                  <c:v>16178</c:v>
                </c:pt>
                <c:pt idx="2476">
                  <c:v>14294</c:v>
                </c:pt>
                <c:pt idx="2477">
                  <c:v>17152</c:v>
                </c:pt>
                <c:pt idx="2478">
                  <c:v>12370</c:v>
                </c:pt>
                <c:pt idx="2479">
                  <c:v>7278</c:v>
                </c:pt>
                <c:pt idx="2480">
                  <c:v>15809</c:v>
                </c:pt>
                <c:pt idx="2481">
                  <c:v>16766</c:v>
                </c:pt>
                <c:pt idx="2482">
                  <c:v>14303</c:v>
                </c:pt>
                <c:pt idx="2483">
                  <c:v>19149</c:v>
                </c:pt>
                <c:pt idx="2484">
                  <c:v>15800</c:v>
                </c:pt>
                <c:pt idx="2485">
                  <c:v>10035</c:v>
                </c:pt>
                <c:pt idx="2486">
                  <c:v>12635</c:v>
                </c:pt>
                <c:pt idx="2487">
                  <c:v>21828</c:v>
                </c:pt>
                <c:pt idx="2488">
                  <c:v>16876.279324509356</c:v>
                </c:pt>
                <c:pt idx="2489">
                  <c:v>21632</c:v>
                </c:pt>
                <c:pt idx="2490">
                  <c:v>13315</c:v>
                </c:pt>
                <c:pt idx="2491">
                  <c:v>14610</c:v>
                </c:pt>
                <c:pt idx="2492">
                  <c:v>14589</c:v>
                </c:pt>
                <c:pt idx="2493">
                  <c:v>17013</c:v>
                </c:pt>
                <c:pt idx="2494">
                  <c:v>15738</c:v>
                </c:pt>
                <c:pt idx="2495">
                  <c:v>19281</c:v>
                </c:pt>
                <c:pt idx="2496">
                  <c:v>24178</c:v>
                </c:pt>
                <c:pt idx="2497">
                  <c:v>13152</c:v>
                </c:pt>
                <c:pt idx="2498">
                  <c:v>20453</c:v>
                </c:pt>
                <c:pt idx="2499">
                  <c:v>16626</c:v>
                </c:pt>
                <c:pt idx="2500">
                  <c:v>16120</c:v>
                </c:pt>
                <c:pt idx="2501">
                  <c:v>11547</c:v>
                </c:pt>
                <c:pt idx="2502">
                  <c:v>14882</c:v>
                </c:pt>
                <c:pt idx="2503">
                  <c:v>12111</c:v>
                </c:pt>
                <c:pt idx="2504">
                  <c:v>16747</c:v>
                </c:pt>
                <c:pt idx="2505">
                  <c:v>19036</c:v>
                </c:pt>
                <c:pt idx="2506">
                  <c:v>11924</c:v>
                </c:pt>
                <c:pt idx="2507">
                  <c:v>21635</c:v>
                </c:pt>
                <c:pt idx="2508">
                  <c:v>16745</c:v>
                </c:pt>
                <c:pt idx="2509">
                  <c:v>13224</c:v>
                </c:pt>
                <c:pt idx="2510">
                  <c:v>8142</c:v>
                </c:pt>
                <c:pt idx="2511">
                  <c:v>11850</c:v>
                </c:pt>
                <c:pt idx="2512">
                  <c:v>11921</c:v>
                </c:pt>
                <c:pt idx="2513">
                  <c:v>12406</c:v>
                </c:pt>
                <c:pt idx="2514">
                  <c:v>15675</c:v>
                </c:pt>
                <c:pt idx="2515">
                  <c:v>16391</c:v>
                </c:pt>
                <c:pt idx="2516">
                  <c:v>12037</c:v>
                </c:pt>
                <c:pt idx="2517">
                  <c:v>17655</c:v>
                </c:pt>
                <c:pt idx="2518">
                  <c:v>12665</c:v>
                </c:pt>
                <c:pt idx="2519">
                  <c:v>12649</c:v>
                </c:pt>
                <c:pt idx="2520">
                  <c:v>9520</c:v>
                </c:pt>
                <c:pt idx="2521">
                  <c:v>16990</c:v>
                </c:pt>
                <c:pt idx="2522">
                  <c:v>10188</c:v>
                </c:pt>
                <c:pt idx="2523">
                  <c:v>14729</c:v>
                </c:pt>
                <c:pt idx="2524">
                  <c:v>15345</c:v>
                </c:pt>
                <c:pt idx="2525">
                  <c:v>16016</c:v>
                </c:pt>
                <c:pt idx="2526">
                  <c:v>7815</c:v>
                </c:pt>
                <c:pt idx="2527">
                  <c:v>13835</c:v>
                </c:pt>
                <c:pt idx="2528">
                  <c:v>10883</c:v>
                </c:pt>
                <c:pt idx="2529">
                  <c:v>12420</c:v>
                </c:pt>
                <c:pt idx="2530">
                  <c:v>16472</c:v>
                </c:pt>
                <c:pt idx="2531">
                  <c:v>13116</c:v>
                </c:pt>
                <c:pt idx="2532">
                  <c:v>9124</c:v>
                </c:pt>
                <c:pt idx="2533">
                  <c:v>12085</c:v>
                </c:pt>
                <c:pt idx="2534">
                  <c:v>12034</c:v>
                </c:pt>
                <c:pt idx="2535">
                  <c:v>20264</c:v>
                </c:pt>
                <c:pt idx="2536">
                  <c:v>18325</c:v>
                </c:pt>
                <c:pt idx="2537">
                  <c:v>15410</c:v>
                </c:pt>
                <c:pt idx="2538">
                  <c:v>16887</c:v>
                </c:pt>
                <c:pt idx="2539">
                  <c:v>14920</c:v>
                </c:pt>
                <c:pt idx="2540">
                  <c:v>18445</c:v>
                </c:pt>
                <c:pt idx="2541">
                  <c:v>15927</c:v>
                </c:pt>
                <c:pt idx="2542">
                  <c:v>10741</c:v>
                </c:pt>
                <c:pt idx="2543">
                  <c:v>14759</c:v>
                </c:pt>
                <c:pt idx="2544">
                  <c:v>13222</c:v>
                </c:pt>
                <c:pt idx="2545">
                  <c:v>13282</c:v>
                </c:pt>
                <c:pt idx="2546">
                  <c:v>8191</c:v>
                </c:pt>
                <c:pt idx="2547">
                  <c:v>15380</c:v>
                </c:pt>
                <c:pt idx="2548">
                  <c:v>15674</c:v>
                </c:pt>
                <c:pt idx="2549">
                  <c:v>11704</c:v>
                </c:pt>
                <c:pt idx="2550">
                  <c:v>14031</c:v>
                </c:pt>
                <c:pt idx="2551">
                  <c:v>15926</c:v>
                </c:pt>
                <c:pt idx="2552">
                  <c:v>14794</c:v>
                </c:pt>
                <c:pt idx="2553">
                  <c:v>14996</c:v>
                </c:pt>
                <c:pt idx="2554">
                  <c:v>14881</c:v>
                </c:pt>
                <c:pt idx="2555">
                  <c:v>20132</c:v>
                </c:pt>
                <c:pt idx="2556">
                  <c:v>16186</c:v>
                </c:pt>
                <c:pt idx="2557">
                  <c:v>26309</c:v>
                </c:pt>
                <c:pt idx="2558">
                  <c:v>16032</c:v>
                </c:pt>
                <c:pt idx="2559">
                  <c:v>15643</c:v>
                </c:pt>
                <c:pt idx="2560">
                  <c:v>14858</c:v>
                </c:pt>
                <c:pt idx="2561">
                  <c:v>14240</c:v>
                </c:pt>
                <c:pt idx="2562">
                  <c:v>13565</c:v>
                </c:pt>
                <c:pt idx="2563">
                  <c:v>12999</c:v>
                </c:pt>
                <c:pt idx="2564">
                  <c:v>18343</c:v>
                </c:pt>
                <c:pt idx="2565">
                  <c:v>13883</c:v>
                </c:pt>
                <c:pt idx="2566">
                  <c:v>6133</c:v>
                </c:pt>
                <c:pt idx="2567">
                  <c:v>6766</c:v>
                </c:pt>
                <c:pt idx="2568">
                  <c:v>9395</c:v>
                </c:pt>
                <c:pt idx="2569">
                  <c:v>10080</c:v>
                </c:pt>
                <c:pt idx="2570">
                  <c:v>6645</c:v>
                </c:pt>
                <c:pt idx="2571">
                  <c:v>7794</c:v>
                </c:pt>
                <c:pt idx="2572">
                  <c:v>20505</c:v>
                </c:pt>
                <c:pt idx="2573">
                  <c:v>12639</c:v>
                </c:pt>
                <c:pt idx="2574">
                  <c:v>15251</c:v>
                </c:pt>
                <c:pt idx="2575">
                  <c:v>8753</c:v>
                </c:pt>
                <c:pt idx="2576">
                  <c:v>11310</c:v>
                </c:pt>
                <c:pt idx="2577">
                  <c:v>18408</c:v>
                </c:pt>
                <c:pt idx="2578">
                  <c:v>16729</c:v>
                </c:pt>
                <c:pt idx="2579">
                  <c:v>13015</c:v>
                </c:pt>
                <c:pt idx="2580">
                  <c:v>16753</c:v>
                </c:pt>
                <c:pt idx="2581">
                  <c:v>12495</c:v>
                </c:pt>
                <c:pt idx="2582">
                  <c:v>16014</c:v>
                </c:pt>
                <c:pt idx="2583">
                  <c:v>13351</c:v>
                </c:pt>
                <c:pt idx="2584">
                  <c:v>18865</c:v>
                </c:pt>
                <c:pt idx="2585">
                  <c:v>19304</c:v>
                </c:pt>
                <c:pt idx="2586">
                  <c:v>11425</c:v>
                </c:pt>
                <c:pt idx="2587">
                  <c:v>13172</c:v>
                </c:pt>
                <c:pt idx="2588">
                  <c:v>16463</c:v>
                </c:pt>
                <c:pt idx="2589">
                  <c:v>17921</c:v>
                </c:pt>
                <c:pt idx="2590">
                  <c:v>13624</c:v>
                </c:pt>
                <c:pt idx="2591">
                  <c:v>13495</c:v>
                </c:pt>
                <c:pt idx="2592">
                  <c:v>10696</c:v>
                </c:pt>
                <c:pt idx="2593">
                  <c:v>12497</c:v>
                </c:pt>
                <c:pt idx="2594">
                  <c:v>11487</c:v>
                </c:pt>
                <c:pt idx="2595">
                  <c:v>13023</c:v>
                </c:pt>
                <c:pt idx="2596">
                  <c:v>29557</c:v>
                </c:pt>
                <c:pt idx="2597">
                  <c:v>13892</c:v>
                </c:pt>
                <c:pt idx="2598">
                  <c:v>12704</c:v>
                </c:pt>
                <c:pt idx="2599">
                  <c:v>11849</c:v>
                </c:pt>
                <c:pt idx="2600">
                  <c:v>16593</c:v>
                </c:pt>
                <c:pt idx="2601">
                  <c:v>17735</c:v>
                </c:pt>
                <c:pt idx="2602">
                  <c:v>11241</c:v>
                </c:pt>
                <c:pt idx="2603">
                  <c:v>13390</c:v>
                </c:pt>
                <c:pt idx="2604">
                  <c:v>10307</c:v>
                </c:pt>
                <c:pt idx="2605">
                  <c:v>10325</c:v>
                </c:pt>
                <c:pt idx="2606">
                  <c:v>14744</c:v>
                </c:pt>
                <c:pt idx="2607">
                  <c:v>10969</c:v>
                </c:pt>
                <c:pt idx="2608">
                  <c:v>18753</c:v>
                </c:pt>
                <c:pt idx="2609">
                  <c:v>18520</c:v>
                </c:pt>
                <c:pt idx="2610">
                  <c:v>15145</c:v>
                </c:pt>
                <c:pt idx="2611">
                  <c:v>17812</c:v>
                </c:pt>
                <c:pt idx="2612">
                  <c:v>18627</c:v>
                </c:pt>
                <c:pt idx="2613">
                  <c:v>15998</c:v>
                </c:pt>
                <c:pt idx="2614">
                  <c:v>12678</c:v>
                </c:pt>
                <c:pt idx="2615">
                  <c:v>11519</c:v>
                </c:pt>
                <c:pt idx="2616">
                  <c:v>9371</c:v>
                </c:pt>
                <c:pt idx="2617">
                  <c:v>7283</c:v>
                </c:pt>
                <c:pt idx="2618">
                  <c:v>15462</c:v>
                </c:pt>
                <c:pt idx="2619">
                  <c:v>13732</c:v>
                </c:pt>
                <c:pt idx="2620">
                  <c:v>16258</c:v>
                </c:pt>
                <c:pt idx="2621">
                  <c:v>17275</c:v>
                </c:pt>
                <c:pt idx="2622">
                  <c:v>14014</c:v>
                </c:pt>
                <c:pt idx="2623">
                  <c:v>13882</c:v>
                </c:pt>
                <c:pt idx="2624">
                  <c:v>12461</c:v>
                </c:pt>
                <c:pt idx="2625">
                  <c:v>16356</c:v>
                </c:pt>
              </c:numCache>
            </c:numRef>
          </c:yVal>
          <c:smooth val="0"/>
        </c:ser>
        <c:ser>
          <c:idx val="2"/>
          <c:order val="2"/>
          <c:tx>
            <c:strRef>
              <c:f>List3!$L$1</c:f>
              <c:strCache>
                <c:ptCount val="1"/>
                <c:pt idx="0">
                  <c:v>Correctly recognized</c:v>
                </c:pt>
              </c:strCache>
            </c:strRef>
          </c:tx>
          <c:spPr>
            <a:ln w="28575">
              <a:noFill/>
            </a:ln>
          </c:spPr>
          <c:marker>
            <c:symbol val="circle"/>
            <c:size val="2"/>
            <c:spPr>
              <a:noFill/>
              <a:ln w="12700">
                <a:solidFill>
                  <a:srgbClr val="FFFF00"/>
                </a:solidFill>
              </a:ln>
            </c:spPr>
          </c:marker>
          <c:xVal>
            <c:numRef>
              <c:f>List3!$A$2:$A$1340</c:f>
              <c:numCache>
                <c:formatCode>d/m/yyyy</c:formatCode>
                <c:ptCount val="1339"/>
                <c:pt idx="0">
                  <c:v>39855</c:v>
                </c:pt>
                <c:pt idx="1">
                  <c:v>39859</c:v>
                </c:pt>
                <c:pt idx="2">
                  <c:v>39860</c:v>
                </c:pt>
                <c:pt idx="3">
                  <c:v>39864</c:v>
                </c:pt>
                <c:pt idx="4">
                  <c:v>39865</c:v>
                </c:pt>
                <c:pt idx="5">
                  <c:v>39866</c:v>
                </c:pt>
                <c:pt idx="6">
                  <c:v>39867</c:v>
                </c:pt>
                <c:pt idx="7">
                  <c:v>39872</c:v>
                </c:pt>
                <c:pt idx="8">
                  <c:v>39873</c:v>
                </c:pt>
                <c:pt idx="9">
                  <c:v>39879</c:v>
                </c:pt>
                <c:pt idx="10">
                  <c:v>39880</c:v>
                </c:pt>
                <c:pt idx="11">
                  <c:v>39883</c:v>
                </c:pt>
                <c:pt idx="12">
                  <c:v>39884</c:v>
                </c:pt>
                <c:pt idx="13">
                  <c:v>39886</c:v>
                </c:pt>
                <c:pt idx="14">
                  <c:v>39887</c:v>
                </c:pt>
                <c:pt idx="15">
                  <c:v>39892</c:v>
                </c:pt>
                <c:pt idx="16">
                  <c:v>39893</c:v>
                </c:pt>
                <c:pt idx="17">
                  <c:v>39894</c:v>
                </c:pt>
                <c:pt idx="18">
                  <c:v>39895</c:v>
                </c:pt>
                <c:pt idx="19">
                  <c:v>39896</c:v>
                </c:pt>
                <c:pt idx="20">
                  <c:v>39897</c:v>
                </c:pt>
                <c:pt idx="21">
                  <c:v>39900</c:v>
                </c:pt>
                <c:pt idx="22">
                  <c:v>39901</c:v>
                </c:pt>
                <c:pt idx="23">
                  <c:v>39907</c:v>
                </c:pt>
                <c:pt idx="24">
                  <c:v>39908</c:v>
                </c:pt>
                <c:pt idx="25">
                  <c:v>39913</c:v>
                </c:pt>
                <c:pt idx="26">
                  <c:v>39914</c:v>
                </c:pt>
                <c:pt idx="27">
                  <c:v>39917</c:v>
                </c:pt>
                <c:pt idx="28">
                  <c:v>39919</c:v>
                </c:pt>
                <c:pt idx="29">
                  <c:v>39921</c:v>
                </c:pt>
                <c:pt idx="30">
                  <c:v>39922</c:v>
                </c:pt>
                <c:pt idx="31">
                  <c:v>39923</c:v>
                </c:pt>
                <c:pt idx="32">
                  <c:v>39929</c:v>
                </c:pt>
                <c:pt idx="33">
                  <c:v>39930</c:v>
                </c:pt>
                <c:pt idx="34">
                  <c:v>39931</c:v>
                </c:pt>
                <c:pt idx="35">
                  <c:v>39936</c:v>
                </c:pt>
                <c:pt idx="36">
                  <c:v>39937</c:v>
                </c:pt>
                <c:pt idx="37">
                  <c:v>39942</c:v>
                </c:pt>
                <c:pt idx="38">
                  <c:v>39943</c:v>
                </c:pt>
                <c:pt idx="39">
                  <c:v>39944</c:v>
                </c:pt>
                <c:pt idx="40">
                  <c:v>39946</c:v>
                </c:pt>
                <c:pt idx="41">
                  <c:v>39947</c:v>
                </c:pt>
                <c:pt idx="42">
                  <c:v>39953</c:v>
                </c:pt>
                <c:pt idx="43">
                  <c:v>39954</c:v>
                </c:pt>
                <c:pt idx="44">
                  <c:v>39955</c:v>
                </c:pt>
                <c:pt idx="45">
                  <c:v>39957</c:v>
                </c:pt>
                <c:pt idx="46">
                  <c:v>39959</c:v>
                </c:pt>
                <c:pt idx="47">
                  <c:v>39962</c:v>
                </c:pt>
                <c:pt idx="48">
                  <c:v>39963</c:v>
                </c:pt>
                <c:pt idx="49">
                  <c:v>39964</c:v>
                </c:pt>
                <c:pt idx="50">
                  <c:v>39968</c:v>
                </c:pt>
                <c:pt idx="51">
                  <c:v>39971</c:v>
                </c:pt>
                <c:pt idx="52">
                  <c:v>39973</c:v>
                </c:pt>
                <c:pt idx="53">
                  <c:v>39974</c:v>
                </c:pt>
                <c:pt idx="54">
                  <c:v>39976</c:v>
                </c:pt>
                <c:pt idx="55">
                  <c:v>39978</c:v>
                </c:pt>
                <c:pt idx="56">
                  <c:v>39979</c:v>
                </c:pt>
                <c:pt idx="57">
                  <c:v>39980</c:v>
                </c:pt>
                <c:pt idx="58">
                  <c:v>39983</c:v>
                </c:pt>
                <c:pt idx="59">
                  <c:v>39985</c:v>
                </c:pt>
                <c:pt idx="60">
                  <c:v>39987</c:v>
                </c:pt>
                <c:pt idx="61">
                  <c:v>39988</c:v>
                </c:pt>
                <c:pt idx="62">
                  <c:v>39989</c:v>
                </c:pt>
                <c:pt idx="63">
                  <c:v>39990</c:v>
                </c:pt>
                <c:pt idx="64">
                  <c:v>39992</c:v>
                </c:pt>
                <c:pt idx="65">
                  <c:v>39994</c:v>
                </c:pt>
                <c:pt idx="66">
                  <c:v>39996</c:v>
                </c:pt>
                <c:pt idx="67">
                  <c:v>39997</c:v>
                </c:pt>
                <c:pt idx="68">
                  <c:v>40000</c:v>
                </c:pt>
                <c:pt idx="69">
                  <c:v>40001</c:v>
                </c:pt>
                <c:pt idx="70">
                  <c:v>40002</c:v>
                </c:pt>
                <c:pt idx="71">
                  <c:v>40004</c:v>
                </c:pt>
                <c:pt idx="72">
                  <c:v>40006</c:v>
                </c:pt>
                <c:pt idx="73">
                  <c:v>40010</c:v>
                </c:pt>
                <c:pt idx="74">
                  <c:v>40011</c:v>
                </c:pt>
                <c:pt idx="75">
                  <c:v>40014</c:v>
                </c:pt>
                <c:pt idx="76">
                  <c:v>40018</c:v>
                </c:pt>
                <c:pt idx="77">
                  <c:v>40020</c:v>
                </c:pt>
                <c:pt idx="78">
                  <c:v>40021</c:v>
                </c:pt>
                <c:pt idx="79">
                  <c:v>40022</c:v>
                </c:pt>
                <c:pt idx="80">
                  <c:v>40024</c:v>
                </c:pt>
                <c:pt idx="81">
                  <c:v>40025</c:v>
                </c:pt>
                <c:pt idx="82">
                  <c:v>40026</c:v>
                </c:pt>
                <c:pt idx="83">
                  <c:v>40027</c:v>
                </c:pt>
                <c:pt idx="84">
                  <c:v>40028</c:v>
                </c:pt>
                <c:pt idx="85">
                  <c:v>40029</c:v>
                </c:pt>
                <c:pt idx="86">
                  <c:v>40030</c:v>
                </c:pt>
                <c:pt idx="87">
                  <c:v>40031</c:v>
                </c:pt>
                <c:pt idx="88">
                  <c:v>40032</c:v>
                </c:pt>
                <c:pt idx="89">
                  <c:v>40033</c:v>
                </c:pt>
                <c:pt idx="90">
                  <c:v>40034</c:v>
                </c:pt>
                <c:pt idx="91">
                  <c:v>40035</c:v>
                </c:pt>
                <c:pt idx="92">
                  <c:v>40038</c:v>
                </c:pt>
                <c:pt idx="93">
                  <c:v>40040</c:v>
                </c:pt>
                <c:pt idx="94">
                  <c:v>40041</c:v>
                </c:pt>
                <c:pt idx="95">
                  <c:v>40043</c:v>
                </c:pt>
                <c:pt idx="96">
                  <c:v>40044</c:v>
                </c:pt>
                <c:pt idx="97">
                  <c:v>40048</c:v>
                </c:pt>
                <c:pt idx="98">
                  <c:v>40050</c:v>
                </c:pt>
                <c:pt idx="99">
                  <c:v>40052</c:v>
                </c:pt>
                <c:pt idx="100">
                  <c:v>40053</c:v>
                </c:pt>
                <c:pt idx="101">
                  <c:v>40055</c:v>
                </c:pt>
                <c:pt idx="102">
                  <c:v>40056</c:v>
                </c:pt>
                <c:pt idx="103">
                  <c:v>40057</c:v>
                </c:pt>
                <c:pt idx="104">
                  <c:v>40058</c:v>
                </c:pt>
                <c:pt idx="105">
                  <c:v>40059</c:v>
                </c:pt>
                <c:pt idx="106">
                  <c:v>40060</c:v>
                </c:pt>
                <c:pt idx="107">
                  <c:v>40062</c:v>
                </c:pt>
                <c:pt idx="108">
                  <c:v>40065</c:v>
                </c:pt>
                <c:pt idx="109">
                  <c:v>40066</c:v>
                </c:pt>
                <c:pt idx="110">
                  <c:v>40069</c:v>
                </c:pt>
                <c:pt idx="111">
                  <c:v>40070</c:v>
                </c:pt>
                <c:pt idx="112">
                  <c:v>40071</c:v>
                </c:pt>
                <c:pt idx="113">
                  <c:v>40076</c:v>
                </c:pt>
                <c:pt idx="114">
                  <c:v>40080</c:v>
                </c:pt>
                <c:pt idx="115">
                  <c:v>40081</c:v>
                </c:pt>
                <c:pt idx="116">
                  <c:v>40083</c:v>
                </c:pt>
                <c:pt idx="117">
                  <c:v>40086</c:v>
                </c:pt>
                <c:pt idx="118">
                  <c:v>40087</c:v>
                </c:pt>
                <c:pt idx="119">
                  <c:v>40088</c:v>
                </c:pt>
                <c:pt idx="120">
                  <c:v>40090</c:v>
                </c:pt>
                <c:pt idx="121">
                  <c:v>40091</c:v>
                </c:pt>
                <c:pt idx="122">
                  <c:v>40093</c:v>
                </c:pt>
                <c:pt idx="123">
                  <c:v>40094</c:v>
                </c:pt>
                <c:pt idx="124">
                  <c:v>40095</c:v>
                </c:pt>
                <c:pt idx="125">
                  <c:v>40098</c:v>
                </c:pt>
                <c:pt idx="126">
                  <c:v>40099</c:v>
                </c:pt>
                <c:pt idx="127">
                  <c:v>40100</c:v>
                </c:pt>
                <c:pt idx="128">
                  <c:v>40101</c:v>
                </c:pt>
                <c:pt idx="129">
                  <c:v>40102</c:v>
                </c:pt>
                <c:pt idx="130">
                  <c:v>40103</c:v>
                </c:pt>
                <c:pt idx="131">
                  <c:v>40108</c:v>
                </c:pt>
                <c:pt idx="132">
                  <c:v>40109</c:v>
                </c:pt>
                <c:pt idx="133">
                  <c:v>40111</c:v>
                </c:pt>
                <c:pt idx="134">
                  <c:v>40112</c:v>
                </c:pt>
                <c:pt idx="135">
                  <c:v>40115</c:v>
                </c:pt>
                <c:pt idx="136">
                  <c:v>40118</c:v>
                </c:pt>
                <c:pt idx="137">
                  <c:v>40119</c:v>
                </c:pt>
                <c:pt idx="138">
                  <c:v>40120</c:v>
                </c:pt>
                <c:pt idx="139">
                  <c:v>40122</c:v>
                </c:pt>
                <c:pt idx="140">
                  <c:v>40123</c:v>
                </c:pt>
                <c:pt idx="141">
                  <c:v>40125</c:v>
                </c:pt>
                <c:pt idx="142">
                  <c:v>40126</c:v>
                </c:pt>
                <c:pt idx="143">
                  <c:v>40127</c:v>
                </c:pt>
                <c:pt idx="144">
                  <c:v>40128</c:v>
                </c:pt>
                <c:pt idx="145">
                  <c:v>40132</c:v>
                </c:pt>
                <c:pt idx="146">
                  <c:v>40134</c:v>
                </c:pt>
                <c:pt idx="147">
                  <c:v>40137</c:v>
                </c:pt>
                <c:pt idx="148">
                  <c:v>40138</c:v>
                </c:pt>
                <c:pt idx="149">
                  <c:v>40139</c:v>
                </c:pt>
                <c:pt idx="150">
                  <c:v>40140</c:v>
                </c:pt>
                <c:pt idx="151">
                  <c:v>40142</c:v>
                </c:pt>
                <c:pt idx="152">
                  <c:v>40145</c:v>
                </c:pt>
                <c:pt idx="153">
                  <c:v>40146</c:v>
                </c:pt>
                <c:pt idx="154">
                  <c:v>40147</c:v>
                </c:pt>
                <c:pt idx="155">
                  <c:v>40149</c:v>
                </c:pt>
                <c:pt idx="156">
                  <c:v>40152</c:v>
                </c:pt>
                <c:pt idx="157">
                  <c:v>40153</c:v>
                </c:pt>
                <c:pt idx="158">
                  <c:v>40154</c:v>
                </c:pt>
                <c:pt idx="159">
                  <c:v>40157</c:v>
                </c:pt>
                <c:pt idx="160">
                  <c:v>40158</c:v>
                </c:pt>
                <c:pt idx="161">
                  <c:v>40159</c:v>
                </c:pt>
                <c:pt idx="162">
                  <c:v>40160</c:v>
                </c:pt>
                <c:pt idx="163">
                  <c:v>40161</c:v>
                </c:pt>
                <c:pt idx="164">
                  <c:v>40164</c:v>
                </c:pt>
                <c:pt idx="165">
                  <c:v>40165</c:v>
                </c:pt>
                <c:pt idx="166">
                  <c:v>40166</c:v>
                </c:pt>
                <c:pt idx="167">
                  <c:v>40168</c:v>
                </c:pt>
                <c:pt idx="168">
                  <c:v>40169</c:v>
                </c:pt>
                <c:pt idx="169">
                  <c:v>40170</c:v>
                </c:pt>
                <c:pt idx="170">
                  <c:v>40173</c:v>
                </c:pt>
                <c:pt idx="171">
                  <c:v>40174</c:v>
                </c:pt>
                <c:pt idx="172">
                  <c:v>40180</c:v>
                </c:pt>
                <c:pt idx="173">
                  <c:v>40181</c:v>
                </c:pt>
                <c:pt idx="174">
                  <c:v>40184</c:v>
                </c:pt>
                <c:pt idx="175">
                  <c:v>40186</c:v>
                </c:pt>
                <c:pt idx="176">
                  <c:v>40188</c:v>
                </c:pt>
                <c:pt idx="177">
                  <c:v>40192</c:v>
                </c:pt>
                <c:pt idx="178">
                  <c:v>40193</c:v>
                </c:pt>
                <c:pt idx="179">
                  <c:v>40194</c:v>
                </c:pt>
                <c:pt idx="180">
                  <c:v>40196</c:v>
                </c:pt>
                <c:pt idx="181">
                  <c:v>40197</c:v>
                </c:pt>
                <c:pt idx="182">
                  <c:v>40199</c:v>
                </c:pt>
                <c:pt idx="183">
                  <c:v>40200</c:v>
                </c:pt>
                <c:pt idx="184">
                  <c:v>40201</c:v>
                </c:pt>
                <c:pt idx="185">
                  <c:v>40202</c:v>
                </c:pt>
                <c:pt idx="186">
                  <c:v>40205</c:v>
                </c:pt>
                <c:pt idx="187">
                  <c:v>40206</c:v>
                </c:pt>
                <c:pt idx="188">
                  <c:v>40207</c:v>
                </c:pt>
                <c:pt idx="189">
                  <c:v>40208</c:v>
                </c:pt>
                <c:pt idx="190">
                  <c:v>40209</c:v>
                </c:pt>
                <c:pt idx="191">
                  <c:v>40215</c:v>
                </c:pt>
                <c:pt idx="192">
                  <c:v>40216</c:v>
                </c:pt>
                <c:pt idx="193">
                  <c:v>40220</c:v>
                </c:pt>
                <c:pt idx="194">
                  <c:v>40221</c:v>
                </c:pt>
                <c:pt idx="195">
                  <c:v>40222</c:v>
                </c:pt>
                <c:pt idx="196">
                  <c:v>40223</c:v>
                </c:pt>
                <c:pt idx="197">
                  <c:v>40229</c:v>
                </c:pt>
                <c:pt idx="198">
                  <c:v>40230</c:v>
                </c:pt>
                <c:pt idx="199">
                  <c:v>40231</c:v>
                </c:pt>
                <c:pt idx="200">
                  <c:v>40234</c:v>
                </c:pt>
                <c:pt idx="201">
                  <c:v>40237</c:v>
                </c:pt>
                <c:pt idx="202">
                  <c:v>40242</c:v>
                </c:pt>
                <c:pt idx="203">
                  <c:v>40244</c:v>
                </c:pt>
                <c:pt idx="204">
                  <c:v>40245</c:v>
                </c:pt>
                <c:pt idx="205">
                  <c:v>40248</c:v>
                </c:pt>
                <c:pt idx="206">
                  <c:v>40249</c:v>
                </c:pt>
                <c:pt idx="207">
                  <c:v>40250</c:v>
                </c:pt>
                <c:pt idx="208">
                  <c:v>40251</c:v>
                </c:pt>
                <c:pt idx="209">
                  <c:v>40252</c:v>
                </c:pt>
                <c:pt idx="210">
                  <c:v>40253</c:v>
                </c:pt>
                <c:pt idx="211">
                  <c:v>40256</c:v>
                </c:pt>
                <c:pt idx="212">
                  <c:v>40257</c:v>
                </c:pt>
                <c:pt idx="213">
                  <c:v>40258</c:v>
                </c:pt>
                <c:pt idx="214">
                  <c:v>40259</c:v>
                </c:pt>
                <c:pt idx="215">
                  <c:v>40261</c:v>
                </c:pt>
                <c:pt idx="216">
                  <c:v>40264</c:v>
                </c:pt>
                <c:pt idx="217">
                  <c:v>40265</c:v>
                </c:pt>
                <c:pt idx="218">
                  <c:v>40266</c:v>
                </c:pt>
                <c:pt idx="219">
                  <c:v>40267</c:v>
                </c:pt>
                <c:pt idx="220">
                  <c:v>40268</c:v>
                </c:pt>
                <c:pt idx="221">
                  <c:v>40270</c:v>
                </c:pt>
                <c:pt idx="222">
                  <c:v>40271</c:v>
                </c:pt>
                <c:pt idx="223">
                  <c:v>40272</c:v>
                </c:pt>
                <c:pt idx="224">
                  <c:v>40274</c:v>
                </c:pt>
                <c:pt idx="225">
                  <c:v>40278</c:v>
                </c:pt>
                <c:pt idx="226">
                  <c:v>40279</c:v>
                </c:pt>
                <c:pt idx="227">
                  <c:v>40280</c:v>
                </c:pt>
                <c:pt idx="228">
                  <c:v>40283</c:v>
                </c:pt>
                <c:pt idx="229">
                  <c:v>40285</c:v>
                </c:pt>
                <c:pt idx="230">
                  <c:v>40286</c:v>
                </c:pt>
                <c:pt idx="231">
                  <c:v>40287</c:v>
                </c:pt>
                <c:pt idx="232">
                  <c:v>40289</c:v>
                </c:pt>
                <c:pt idx="233">
                  <c:v>40291</c:v>
                </c:pt>
                <c:pt idx="234">
                  <c:v>40292</c:v>
                </c:pt>
                <c:pt idx="235">
                  <c:v>40293</c:v>
                </c:pt>
                <c:pt idx="236">
                  <c:v>40294</c:v>
                </c:pt>
                <c:pt idx="237">
                  <c:v>40295</c:v>
                </c:pt>
                <c:pt idx="238">
                  <c:v>40297</c:v>
                </c:pt>
                <c:pt idx="239">
                  <c:v>40298</c:v>
                </c:pt>
                <c:pt idx="240">
                  <c:v>40299</c:v>
                </c:pt>
                <c:pt idx="241">
                  <c:v>40300</c:v>
                </c:pt>
                <c:pt idx="242">
                  <c:v>40301</c:v>
                </c:pt>
                <c:pt idx="243">
                  <c:v>40303</c:v>
                </c:pt>
                <c:pt idx="244">
                  <c:v>40306</c:v>
                </c:pt>
                <c:pt idx="245">
                  <c:v>40307</c:v>
                </c:pt>
                <c:pt idx="246">
                  <c:v>40308</c:v>
                </c:pt>
                <c:pt idx="247">
                  <c:v>40312</c:v>
                </c:pt>
                <c:pt idx="248">
                  <c:v>40313</c:v>
                </c:pt>
                <c:pt idx="249">
                  <c:v>40314</c:v>
                </c:pt>
                <c:pt idx="250">
                  <c:v>40315</c:v>
                </c:pt>
                <c:pt idx="251">
                  <c:v>40319</c:v>
                </c:pt>
                <c:pt idx="252">
                  <c:v>40321</c:v>
                </c:pt>
                <c:pt idx="253">
                  <c:v>40322</c:v>
                </c:pt>
                <c:pt idx="254">
                  <c:v>40323</c:v>
                </c:pt>
                <c:pt idx="255">
                  <c:v>40325</c:v>
                </c:pt>
                <c:pt idx="256">
                  <c:v>40326</c:v>
                </c:pt>
                <c:pt idx="257">
                  <c:v>40329</c:v>
                </c:pt>
                <c:pt idx="258">
                  <c:v>40331</c:v>
                </c:pt>
                <c:pt idx="259">
                  <c:v>40332</c:v>
                </c:pt>
                <c:pt idx="260">
                  <c:v>40333</c:v>
                </c:pt>
                <c:pt idx="261">
                  <c:v>40342</c:v>
                </c:pt>
                <c:pt idx="262">
                  <c:v>40343</c:v>
                </c:pt>
                <c:pt idx="263">
                  <c:v>40344</c:v>
                </c:pt>
                <c:pt idx="264">
                  <c:v>40345</c:v>
                </c:pt>
                <c:pt idx="265">
                  <c:v>40347</c:v>
                </c:pt>
                <c:pt idx="266">
                  <c:v>40348</c:v>
                </c:pt>
                <c:pt idx="267">
                  <c:v>40349</c:v>
                </c:pt>
                <c:pt idx="268">
                  <c:v>40350</c:v>
                </c:pt>
                <c:pt idx="269">
                  <c:v>40354</c:v>
                </c:pt>
                <c:pt idx="270">
                  <c:v>40355</c:v>
                </c:pt>
                <c:pt idx="271">
                  <c:v>40357</c:v>
                </c:pt>
                <c:pt idx="272">
                  <c:v>40360</c:v>
                </c:pt>
                <c:pt idx="273">
                  <c:v>40363</c:v>
                </c:pt>
                <c:pt idx="274">
                  <c:v>40367</c:v>
                </c:pt>
                <c:pt idx="275">
                  <c:v>40369</c:v>
                </c:pt>
                <c:pt idx="276">
                  <c:v>40370</c:v>
                </c:pt>
                <c:pt idx="277">
                  <c:v>40374</c:v>
                </c:pt>
                <c:pt idx="278">
                  <c:v>40375</c:v>
                </c:pt>
                <c:pt idx="279">
                  <c:v>40378</c:v>
                </c:pt>
                <c:pt idx="280">
                  <c:v>40384</c:v>
                </c:pt>
                <c:pt idx="281">
                  <c:v>40385</c:v>
                </c:pt>
                <c:pt idx="282">
                  <c:v>40388</c:v>
                </c:pt>
                <c:pt idx="283">
                  <c:v>40392</c:v>
                </c:pt>
                <c:pt idx="284">
                  <c:v>40394</c:v>
                </c:pt>
                <c:pt idx="285">
                  <c:v>40396</c:v>
                </c:pt>
                <c:pt idx="286">
                  <c:v>40398</c:v>
                </c:pt>
                <c:pt idx="287">
                  <c:v>40399</c:v>
                </c:pt>
                <c:pt idx="288">
                  <c:v>40403</c:v>
                </c:pt>
                <c:pt idx="289">
                  <c:v>40405</c:v>
                </c:pt>
                <c:pt idx="290">
                  <c:v>40407</c:v>
                </c:pt>
                <c:pt idx="291">
                  <c:v>40410</c:v>
                </c:pt>
                <c:pt idx="292">
                  <c:v>40414</c:v>
                </c:pt>
                <c:pt idx="293">
                  <c:v>40417</c:v>
                </c:pt>
                <c:pt idx="294">
                  <c:v>40419</c:v>
                </c:pt>
                <c:pt idx="295">
                  <c:v>40421</c:v>
                </c:pt>
                <c:pt idx="296">
                  <c:v>40423</c:v>
                </c:pt>
                <c:pt idx="297">
                  <c:v>40426</c:v>
                </c:pt>
                <c:pt idx="298">
                  <c:v>40428</c:v>
                </c:pt>
                <c:pt idx="299">
                  <c:v>40431</c:v>
                </c:pt>
                <c:pt idx="300">
                  <c:v>40433</c:v>
                </c:pt>
                <c:pt idx="301">
                  <c:v>40436</c:v>
                </c:pt>
                <c:pt idx="302">
                  <c:v>40438</c:v>
                </c:pt>
                <c:pt idx="303">
                  <c:v>40440</c:v>
                </c:pt>
                <c:pt idx="304">
                  <c:v>40441</c:v>
                </c:pt>
                <c:pt idx="305">
                  <c:v>40442</c:v>
                </c:pt>
                <c:pt idx="306">
                  <c:v>40445</c:v>
                </c:pt>
                <c:pt idx="307">
                  <c:v>40448</c:v>
                </c:pt>
                <c:pt idx="308">
                  <c:v>40449</c:v>
                </c:pt>
                <c:pt idx="309">
                  <c:v>40450</c:v>
                </c:pt>
                <c:pt idx="310">
                  <c:v>40454</c:v>
                </c:pt>
                <c:pt idx="311">
                  <c:v>40456</c:v>
                </c:pt>
                <c:pt idx="312">
                  <c:v>40457</c:v>
                </c:pt>
                <c:pt idx="313">
                  <c:v>40458</c:v>
                </c:pt>
                <c:pt idx="314">
                  <c:v>40459</c:v>
                </c:pt>
                <c:pt idx="315">
                  <c:v>40462</c:v>
                </c:pt>
                <c:pt idx="316">
                  <c:v>40464</c:v>
                </c:pt>
                <c:pt idx="317">
                  <c:v>40465</c:v>
                </c:pt>
                <c:pt idx="318">
                  <c:v>40467</c:v>
                </c:pt>
                <c:pt idx="319">
                  <c:v>40468</c:v>
                </c:pt>
                <c:pt idx="320">
                  <c:v>40470</c:v>
                </c:pt>
                <c:pt idx="321">
                  <c:v>40474</c:v>
                </c:pt>
                <c:pt idx="322">
                  <c:v>40475</c:v>
                </c:pt>
                <c:pt idx="323">
                  <c:v>40476</c:v>
                </c:pt>
                <c:pt idx="324">
                  <c:v>40478</c:v>
                </c:pt>
                <c:pt idx="325">
                  <c:v>40482</c:v>
                </c:pt>
                <c:pt idx="326">
                  <c:v>40483</c:v>
                </c:pt>
                <c:pt idx="327">
                  <c:v>40484</c:v>
                </c:pt>
                <c:pt idx="328">
                  <c:v>40485</c:v>
                </c:pt>
                <c:pt idx="329">
                  <c:v>40491</c:v>
                </c:pt>
                <c:pt idx="330">
                  <c:v>40492</c:v>
                </c:pt>
                <c:pt idx="331">
                  <c:v>40493</c:v>
                </c:pt>
                <c:pt idx="332">
                  <c:v>40494</c:v>
                </c:pt>
                <c:pt idx="333">
                  <c:v>40495</c:v>
                </c:pt>
                <c:pt idx="334">
                  <c:v>40496</c:v>
                </c:pt>
                <c:pt idx="335">
                  <c:v>40497</c:v>
                </c:pt>
                <c:pt idx="336">
                  <c:v>40501</c:v>
                </c:pt>
                <c:pt idx="337">
                  <c:v>40503</c:v>
                </c:pt>
                <c:pt idx="338">
                  <c:v>40505</c:v>
                </c:pt>
                <c:pt idx="339">
                  <c:v>40506</c:v>
                </c:pt>
                <c:pt idx="340">
                  <c:v>40507</c:v>
                </c:pt>
                <c:pt idx="341">
                  <c:v>40508</c:v>
                </c:pt>
                <c:pt idx="342">
                  <c:v>40509</c:v>
                </c:pt>
                <c:pt idx="343">
                  <c:v>40510</c:v>
                </c:pt>
                <c:pt idx="344">
                  <c:v>40511</c:v>
                </c:pt>
                <c:pt idx="345">
                  <c:v>40513</c:v>
                </c:pt>
                <c:pt idx="346">
                  <c:v>40514</c:v>
                </c:pt>
                <c:pt idx="347">
                  <c:v>40515</c:v>
                </c:pt>
                <c:pt idx="348">
                  <c:v>40517</c:v>
                </c:pt>
                <c:pt idx="349">
                  <c:v>40518</c:v>
                </c:pt>
                <c:pt idx="350">
                  <c:v>40519</c:v>
                </c:pt>
                <c:pt idx="351">
                  <c:v>40520</c:v>
                </c:pt>
                <c:pt idx="352">
                  <c:v>40521</c:v>
                </c:pt>
                <c:pt idx="353">
                  <c:v>40523</c:v>
                </c:pt>
                <c:pt idx="354">
                  <c:v>40524</c:v>
                </c:pt>
                <c:pt idx="355">
                  <c:v>40525</c:v>
                </c:pt>
                <c:pt idx="356">
                  <c:v>40527</c:v>
                </c:pt>
                <c:pt idx="357">
                  <c:v>40529</c:v>
                </c:pt>
                <c:pt idx="358">
                  <c:v>40530</c:v>
                </c:pt>
                <c:pt idx="359">
                  <c:v>40531</c:v>
                </c:pt>
                <c:pt idx="360">
                  <c:v>40532</c:v>
                </c:pt>
                <c:pt idx="361">
                  <c:v>40533</c:v>
                </c:pt>
                <c:pt idx="362">
                  <c:v>40534</c:v>
                </c:pt>
                <c:pt idx="363">
                  <c:v>40538</c:v>
                </c:pt>
                <c:pt idx="364">
                  <c:v>40540</c:v>
                </c:pt>
                <c:pt idx="365">
                  <c:v>40544</c:v>
                </c:pt>
                <c:pt idx="366">
                  <c:v>40545</c:v>
                </c:pt>
                <c:pt idx="367">
                  <c:v>40551</c:v>
                </c:pt>
                <c:pt idx="368">
                  <c:v>40552</c:v>
                </c:pt>
                <c:pt idx="369">
                  <c:v>40557</c:v>
                </c:pt>
                <c:pt idx="370">
                  <c:v>40558</c:v>
                </c:pt>
                <c:pt idx="371">
                  <c:v>40559</c:v>
                </c:pt>
                <c:pt idx="372">
                  <c:v>40563</c:v>
                </c:pt>
                <c:pt idx="373">
                  <c:v>40565</c:v>
                </c:pt>
                <c:pt idx="374">
                  <c:v>40566</c:v>
                </c:pt>
                <c:pt idx="375">
                  <c:v>40568</c:v>
                </c:pt>
                <c:pt idx="376">
                  <c:v>40569</c:v>
                </c:pt>
                <c:pt idx="377">
                  <c:v>40572</c:v>
                </c:pt>
                <c:pt idx="378">
                  <c:v>40573</c:v>
                </c:pt>
                <c:pt idx="379">
                  <c:v>40578</c:v>
                </c:pt>
                <c:pt idx="380">
                  <c:v>40579</c:v>
                </c:pt>
                <c:pt idx="381">
                  <c:v>40580</c:v>
                </c:pt>
                <c:pt idx="382">
                  <c:v>40582</c:v>
                </c:pt>
                <c:pt idx="383">
                  <c:v>40586</c:v>
                </c:pt>
                <c:pt idx="384">
                  <c:v>40587</c:v>
                </c:pt>
                <c:pt idx="385">
                  <c:v>40590</c:v>
                </c:pt>
                <c:pt idx="386">
                  <c:v>40593</c:v>
                </c:pt>
                <c:pt idx="387">
                  <c:v>40594</c:v>
                </c:pt>
                <c:pt idx="388">
                  <c:v>40596</c:v>
                </c:pt>
                <c:pt idx="389">
                  <c:v>40600</c:v>
                </c:pt>
                <c:pt idx="390">
                  <c:v>40601</c:v>
                </c:pt>
                <c:pt idx="391">
                  <c:v>40603</c:v>
                </c:pt>
                <c:pt idx="392">
                  <c:v>40605</c:v>
                </c:pt>
                <c:pt idx="393">
                  <c:v>40608</c:v>
                </c:pt>
                <c:pt idx="394">
                  <c:v>40609</c:v>
                </c:pt>
                <c:pt idx="395">
                  <c:v>40612</c:v>
                </c:pt>
                <c:pt idx="396">
                  <c:v>40614</c:v>
                </c:pt>
                <c:pt idx="397">
                  <c:v>40615</c:v>
                </c:pt>
                <c:pt idx="398">
                  <c:v>40621</c:v>
                </c:pt>
                <c:pt idx="399">
                  <c:v>40622</c:v>
                </c:pt>
                <c:pt idx="400">
                  <c:v>40628</c:v>
                </c:pt>
                <c:pt idx="401">
                  <c:v>40629</c:v>
                </c:pt>
                <c:pt idx="402">
                  <c:v>40633</c:v>
                </c:pt>
                <c:pt idx="403">
                  <c:v>40634</c:v>
                </c:pt>
                <c:pt idx="404">
                  <c:v>40635</c:v>
                </c:pt>
                <c:pt idx="405">
                  <c:v>40636</c:v>
                </c:pt>
                <c:pt idx="406">
                  <c:v>40637</c:v>
                </c:pt>
                <c:pt idx="407">
                  <c:v>40640</c:v>
                </c:pt>
                <c:pt idx="408">
                  <c:v>40641</c:v>
                </c:pt>
                <c:pt idx="409">
                  <c:v>40642</c:v>
                </c:pt>
                <c:pt idx="410">
                  <c:v>40643</c:v>
                </c:pt>
                <c:pt idx="411">
                  <c:v>40645</c:v>
                </c:pt>
                <c:pt idx="412">
                  <c:v>40646</c:v>
                </c:pt>
                <c:pt idx="413">
                  <c:v>40648</c:v>
                </c:pt>
                <c:pt idx="414">
                  <c:v>40649</c:v>
                </c:pt>
                <c:pt idx="415">
                  <c:v>40650</c:v>
                </c:pt>
                <c:pt idx="416">
                  <c:v>40652</c:v>
                </c:pt>
                <c:pt idx="417">
                  <c:v>40654</c:v>
                </c:pt>
                <c:pt idx="418">
                  <c:v>40655</c:v>
                </c:pt>
                <c:pt idx="419">
                  <c:v>40656</c:v>
                </c:pt>
                <c:pt idx="420">
                  <c:v>40657</c:v>
                </c:pt>
                <c:pt idx="421">
                  <c:v>40661</c:v>
                </c:pt>
                <c:pt idx="422">
                  <c:v>40662</c:v>
                </c:pt>
                <c:pt idx="423">
                  <c:v>40663</c:v>
                </c:pt>
                <c:pt idx="424">
                  <c:v>40670</c:v>
                </c:pt>
                <c:pt idx="425">
                  <c:v>40671</c:v>
                </c:pt>
                <c:pt idx="426">
                  <c:v>40672</c:v>
                </c:pt>
                <c:pt idx="427">
                  <c:v>40673</c:v>
                </c:pt>
                <c:pt idx="428">
                  <c:v>40674</c:v>
                </c:pt>
                <c:pt idx="429">
                  <c:v>40675</c:v>
                </c:pt>
                <c:pt idx="430">
                  <c:v>40678</c:v>
                </c:pt>
                <c:pt idx="431">
                  <c:v>40680</c:v>
                </c:pt>
                <c:pt idx="432">
                  <c:v>40681</c:v>
                </c:pt>
                <c:pt idx="433">
                  <c:v>40682</c:v>
                </c:pt>
                <c:pt idx="434">
                  <c:v>40683</c:v>
                </c:pt>
                <c:pt idx="435">
                  <c:v>40685</c:v>
                </c:pt>
                <c:pt idx="436">
                  <c:v>40690</c:v>
                </c:pt>
                <c:pt idx="437">
                  <c:v>40691</c:v>
                </c:pt>
                <c:pt idx="438">
                  <c:v>40692</c:v>
                </c:pt>
                <c:pt idx="439">
                  <c:v>40694</c:v>
                </c:pt>
                <c:pt idx="440">
                  <c:v>40696</c:v>
                </c:pt>
                <c:pt idx="441">
                  <c:v>40699</c:v>
                </c:pt>
                <c:pt idx="442">
                  <c:v>40700</c:v>
                </c:pt>
                <c:pt idx="443">
                  <c:v>40703</c:v>
                </c:pt>
                <c:pt idx="444">
                  <c:v>40707</c:v>
                </c:pt>
                <c:pt idx="445">
                  <c:v>40710</c:v>
                </c:pt>
                <c:pt idx="446">
                  <c:v>40713</c:v>
                </c:pt>
                <c:pt idx="447">
                  <c:v>40715</c:v>
                </c:pt>
                <c:pt idx="448">
                  <c:v>40716</c:v>
                </c:pt>
                <c:pt idx="449">
                  <c:v>40717</c:v>
                </c:pt>
                <c:pt idx="450">
                  <c:v>40719</c:v>
                </c:pt>
                <c:pt idx="451">
                  <c:v>40720</c:v>
                </c:pt>
                <c:pt idx="452">
                  <c:v>40722</c:v>
                </c:pt>
                <c:pt idx="453">
                  <c:v>40724</c:v>
                </c:pt>
                <c:pt idx="454">
                  <c:v>40725</c:v>
                </c:pt>
                <c:pt idx="455">
                  <c:v>40726</c:v>
                </c:pt>
                <c:pt idx="456">
                  <c:v>40734</c:v>
                </c:pt>
                <c:pt idx="457">
                  <c:v>40741</c:v>
                </c:pt>
                <c:pt idx="458">
                  <c:v>40742</c:v>
                </c:pt>
                <c:pt idx="459">
                  <c:v>40743</c:v>
                </c:pt>
                <c:pt idx="460">
                  <c:v>40747</c:v>
                </c:pt>
                <c:pt idx="461">
                  <c:v>40748</c:v>
                </c:pt>
                <c:pt idx="462">
                  <c:v>40759</c:v>
                </c:pt>
                <c:pt idx="463">
                  <c:v>40761</c:v>
                </c:pt>
                <c:pt idx="464">
                  <c:v>40763</c:v>
                </c:pt>
                <c:pt idx="465">
                  <c:v>40764</c:v>
                </c:pt>
                <c:pt idx="466">
                  <c:v>40769</c:v>
                </c:pt>
                <c:pt idx="467">
                  <c:v>40770</c:v>
                </c:pt>
                <c:pt idx="468">
                  <c:v>40772</c:v>
                </c:pt>
                <c:pt idx="469">
                  <c:v>40776</c:v>
                </c:pt>
                <c:pt idx="470">
                  <c:v>40777</c:v>
                </c:pt>
                <c:pt idx="471">
                  <c:v>40778</c:v>
                </c:pt>
                <c:pt idx="472">
                  <c:v>40780</c:v>
                </c:pt>
                <c:pt idx="473">
                  <c:v>40782</c:v>
                </c:pt>
                <c:pt idx="474">
                  <c:v>40783</c:v>
                </c:pt>
                <c:pt idx="475">
                  <c:v>40784</c:v>
                </c:pt>
                <c:pt idx="476">
                  <c:v>40785</c:v>
                </c:pt>
                <c:pt idx="477">
                  <c:v>40788</c:v>
                </c:pt>
                <c:pt idx="478">
                  <c:v>40790</c:v>
                </c:pt>
                <c:pt idx="479">
                  <c:v>40791</c:v>
                </c:pt>
                <c:pt idx="480">
                  <c:v>40794</c:v>
                </c:pt>
                <c:pt idx="481">
                  <c:v>40797</c:v>
                </c:pt>
                <c:pt idx="482">
                  <c:v>40802</c:v>
                </c:pt>
                <c:pt idx="483">
                  <c:v>40805</c:v>
                </c:pt>
                <c:pt idx="484">
                  <c:v>40809</c:v>
                </c:pt>
                <c:pt idx="485">
                  <c:v>40811</c:v>
                </c:pt>
                <c:pt idx="486">
                  <c:v>40812</c:v>
                </c:pt>
                <c:pt idx="487">
                  <c:v>40817</c:v>
                </c:pt>
                <c:pt idx="488">
                  <c:v>40818</c:v>
                </c:pt>
                <c:pt idx="489">
                  <c:v>40819</c:v>
                </c:pt>
                <c:pt idx="490">
                  <c:v>40821</c:v>
                </c:pt>
                <c:pt idx="491">
                  <c:v>40825</c:v>
                </c:pt>
                <c:pt idx="492">
                  <c:v>40826</c:v>
                </c:pt>
                <c:pt idx="493">
                  <c:v>40827</c:v>
                </c:pt>
                <c:pt idx="494">
                  <c:v>40828</c:v>
                </c:pt>
                <c:pt idx="495">
                  <c:v>40829</c:v>
                </c:pt>
                <c:pt idx="496">
                  <c:v>40830</c:v>
                </c:pt>
                <c:pt idx="497">
                  <c:v>40833</c:v>
                </c:pt>
                <c:pt idx="498">
                  <c:v>40834</c:v>
                </c:pt>
                <c:pt idx="499">
                  <c:v>40835</c:v>
                </c:pt>
                <c:pt idx="500">
                  <c:v>40837</c:v>
                </c:pt>
                <c:pt idx="501">
                  <c:v>40839</c:v>
                </c:pt>
                <c:pt idx="502">
                  <c:v>40840</c:v>
                </c:pt>
                <c:pt idx="503">
                  <c:v>40844</c:v>
                </c:pt>
                <c:pt idx="504">
                  <c:v>40846</c:v>
                </c:pt>
                <c:pt idx="505">
                  <c:v>40847</c:v>
                </c:pt>
                <c:pt idx="506">
                  <c:v>40848</c:v>
                </c:pt>
                <c:pt idx="507">
                  <c:v>40852</c:v>
                </c:pt>
                <c:pt idx="508">
                  <c:v>40853</c:v>
                </c:pt>
                <c:pt idx="509">
                  <c:v>40854</c:v>
                </c:pt>
                <c:pt idx="510">
                  <c:v>40855</c:v>
                </c:pt>
                <c:pt idx="511">
                  <c:v>40859</c:v>
                </c:pt>
                <c:pt idx="512">
                  <c:v>40860</c:v>
                </c:pt>
                <c:pt idx="513">
                  <c:v>40863</c:v>
                </c:pt>
                <c:pt idx="514">
                  <c:v>40864</c:v>
                </c:pt>
                <c:pt idx="515">
                  <c:v>40866</c:v>
                </c:pt>
                <c:pt idx="516">
                  <c:v>40867</c:v>
                </c:pt>
                <c:pt idx="517">
                  <c:v>40871</c:v>
                </c:pt>
                <c:pt idx="518">
                  <c:v>40872</c:v>
                </c:pt>
                <c:pt idx="519">
                  <c:v>40874</c:v>
                </c:pt>
                <c:pt idx="520">
                  <c:v>40875</c:v>
                </c:pt>
                <c:pt idx="521">
                  <c:v>40879</c:v>
                </c:pt>
                <c:pt idx="522">
                  <c:v>40881</c:v>
                </c:pt>
                <c:pt idx="523">
                  <c:v>40882</c:v>
                </c:pt>
                <c:pt idx="524">
                  <c:v>40883</c:v>
                </c:pt>
                <c:pt idx="525">
                  <c:v>40884</c:v>
                </c:pt>
                <c:pt idx="526">
                  <c:v>40888</c:v>
                </c:pt>
                <c:pt idx="527">
                  <c:v>40889</c:v>
                </c:pt>
                <c:pt idx="528">
                  <c:v>40892</c:v>
                </c:pt>
                <c:pt idx="529">
                  <c:v>40893</c:v>
                </c:pt>
                <c:pt idx="530">
                  <c:v>40895</c:v>
                </c:pt>
                <c:pt idx="531">
                  <c:v>40898</c:v>
                </c:pt>
                <c:pt idx="532">
                  <c:v>40899</c:v>
                </c:pt>
                <c:pt idx="533">
                  <c:v>40901</c:v>
                </c:pt>
                <c:pt idx="534">
                  <c:v>40902</c:v>
                </c:pt>
                <c:pt idx="535">
                  <c:v>40905</c:v>
                </c:pt>
                <c:pt idx="536">
                  <c:v>40908</c:v>
                </c:pt>
                <c:pt idx="537">
                  <c:v>40909</c:v>
                </c:pt>
                <c:pt idx="538">
                  <c:v>40910</c:v>
                </c:pt>
                <c:pt idx="539">
                  <c:v>40912</c:v>
                </c:pt>
                <c:pt idx="540">
                  <c:v>40915</c:v>
                </c:pt>
                <c:pt idx="541">
                  <c:v>40916</c:v>
                </c:pt>
                <c:pt idx="542">
                  <c:v>40917</c:v>
                </c:pt>
                <c:pt idx="543">
                  <c:v>40919</c:v>
                </c:pt>
                <c:pt idx="544">
                  <c:v>40920</c:v>
                </c:pt>
                <c:pt idx="545">
                  <c:v>40923</c:v>
                </c:pt>
                <c:pt idx="546">
                  <c:v>40924</c:v>
                </c:pt>
                <c:pt idx="547">
                  <c:v>40928</c:v>
                </c:pt>
                <c:pt idx="548">
                  <c:v>40930</c:v>
                </c:pt>
                <c:pt idx="549">
                  <c:v>40934</c:v>
                </c:pt>
                <c:pt idx="550">
                  <c:v>40936</c:v>
                </c:pt>
                <c:pt idx="551">
                  <c:v>40937</c:v>
                </c:pt>
                <c:pt idx="552">
                  <c:v>40944</c:v>
                </c:pt>
                <c:pt idx="553">
                  <c:v>40949</c:v>
                </c:pt>
                <c:pt idx="554">
                  <c:v>40951</c:v>
                </c:pt>
                <c:pt idx="555">
                  <c:v>40954</c:v>
                </c:pt>
                <c:pt idx="556">
                  <c:v>40955</c:v>
                </c:pt>
                <c:pt idx="557">
                  <c:v>40957</c:v>
                </c:pt>
                <c:pt idx="558">
                  <c:v>40958</c:v>
                </c:pt>
                <c:pt idx="559">
                  <c:v>40964</c:v>
                </c:pt>
                <c:pt idx="560">
                  <c:v>40965</c:v>
                </c:pt>
                <c:pt idx="561">
                  <c:v>40969</c:v>
                </c:pt>
                <c:pt idx="562">
                  <c:v>40971</c:v>
                </c:pt>
                <c:pt idx="563">
                  <c:v>40972</c:v>
                </c:pt>
                <c:pt idx="564">
                  <c:v>40975</c:v>
                </c:pt>
                <c:pt idx="565">
                  <c:v>40976</c:v>
                </c:pt>
                <c:pt idx="566">
                  <c:v>40977</c:v>
                </c:pt>
                <c:pt idx="567">
                  <c:v>40978</c:v>
                </c:pt>
                <c:pt idx="568">
                  <c:v>40979</c:v>
                </c:pt>
                <c:pt idx="569">
                  <c:v>40982</c:v>
                </c:pt>
                <c:pt idx="570">
                  <c:v>40983</c:v>
                </c:pt>
                <c:pt idx="571">
                  <c:v>40985</c:v>
                </c:pt>
                <c:pt idx="572">
                  <c:v>40986</c:v>
                </c:pt>
                <c:pt idx="573">
                  <c:v>40990</c:v>
                </c:pt>
                <c:pt idx="574">
                  <c:v>40991</c:v>
                </c:pt>
                <c:pt idx="575">
                  <c:v>40992</c:v>
                </c:pt>
                <c:pt idx="576">
                  <c:v>40993</c:v>
                </c:pt>
                <c:pt idx="577">
                  <c:v>40997</c:v>
                </c:pt>
                <c:pt idx="578">
                  <c:v>40999</c:v>
                </c:pt>
                <c:pt idx="579">
                  <c:v>41000</c:v>
                </c:pt>
                <c:pt idx="580">
                  <c:v>41002</c:v>
                </c:pt>
                <c:pt idx="581">
                  <c:v>41004</c:v>
                </c:pt>
                <c:pt idx="582">
                  <c:v>41006</c:v>
                </c:pt>
                <c:pt idx="583">
                  <c:v>41007</c:v>
                </c:pt>
                <c:pt idx="584">
                  <c:v>41009</c:v>
                </c:pt>
                <c:pt idx="585">
                  <c:v>41013</c:v>
                </c:pt>
                <c:pt idx="586">
                  <c:v>41014</c:v>
                </c:pt>
                <c:pt idx="587">
                  <c:v>41020</c:v>
                </c:pt>
                <c:pt idx="588">
                  <c:v>41021</c:v>
                </c:pt>
                <c:pt idx="589">
                  <c:v>41022</c:v>
                </c:pt>
                <c:pt idx="590">
                  <c:v>41023</c:v>
                </c:pt>
                <c:pt idx="591">
                  <c:v>41026</c:v>
                </c:pt>
                <c:pt idx="592">
                  <c:v>41028</c:v>
                </c:pt>
                <c:pt idx="593">
                  <c:v>41029</c:v>
                </c:pt>
                <c:pt idx="594">
                  <c:v>41033</c:v>
                </c:pt>
                <c:pt idx="595">
                  <c:v>41035</c:v>
                </c:pt>
                <c:pt idx="596">
                  <c:v>41039</c:v>
                </c:pt>
                <c:pt idx="597">
                  <c:v>41040</c:v>
                </c:pt>
                <c:pt idx="598">
                  <c:v>41041</c:v>
                </c:pt>
                <c:pt idx="599">
                  <c:v>41042</c:v>
                </c:pt>
                <c:pt idx="600">
                  <c:v>41044</c:v>
                </c:pt>
                <c:pt idx="601">
                  <c:v>41049</c:v>
                </c:pt>
                <c:pt idx="602">
                  <c:v>41050</c:v>
                </c:pt>
                <c:pt idx="603">
                  <c:v>41057</c:v>
                </c:pt>
                <c:pt idx="604">
                  <c:v>41059</c:v>
                </c:pt>
                <c:pt idx="605">
                  <c:v>41061</c:v>
                </c:pt>
                <c:pt idx="606">
                  <c:v>41063</c:v>
                </c:pt>
                <c:pt idx="607">
                  <c:v>41068</c:v>
                </c:pt>
                <c:pt idx="608">
                  <c:v>41074</c:v>
                </c:pt>
                <c:pt idx="609">
                  <c:v>41075</c:v>
                </c:pt>
                <c:pt idx="610">
                  <c:v>41076</c:v>
                </c:pt>
                <c:pt idx="611">
                  <c:v>41079</c:v>
                </c:pt>
                <c:pt idx="612">
                  <c:v>41082</c:v>
                </c:pt>
                <c:pt idx="613">
                  <c:v>41084</c:v>
                </c:pt>
                <c:pt idx="614">
                  <c:v>41089</c:v>
                </c:pt>
                <c:pt idx="615">
                  <c:v>41090</c:v>
                </c:pt>
                <c:pt idx="616">
                  <c:v>41091</c:v>
                </c:pt>
                <c:pt idx="617">
                  <c:v>41092</c:v>
                </c:pt>
                <c:pt idx="618">
                  <c:v>41098</c:v>
                </c:pt>
                <c:pt idx="619">
                  <c:v>41101</c:v>
                </c:pt>
                <c:pt idx="620">
                  <c:v>41103</c:v>
                </c:pt>
                <c:pt idx="621">
                  <c:v>41105</c:v>
                </c:pt>
                <c:pt idx="622">
                  <c:v>41106</c:v>
                </c:pt>
                <c:pt idx="623">
                  <c:v>41112</c:v>
                </c:pt>
                <c:pt idx="624">
                  <c:v>41113</c:v>
                </c:pt>
                <c:pt idx="625">
                  <c:v>41116</c:v>
                </c:pt>
                <c:pt idx="626">
                  <c:v>41118</c:v>
                </c:pt>
                <c:pt idx="627">
                  <c:v>41119</c:v>
                </c:pt>
                <c:pt idx="628">
                  <c:v>41123</c:v>
                </c:pt>
                <c:pt idx="629">
                  <c:v>41124</c:v>
                </c:pt>
                <c:pt idx="630">
                  <c:v>41126</c:v>
                </c:pt>
                <c:pt idx="631">
                  <c:v>41127</c:v>
                </c:pt>
                <c:pt idx="632">
                  <c:v>41128</c:v>
                </c:pt>
                <c:pt idx="633">
                  <c:v>41129</c:v>
                </c:pt>
                <c:pt idx="634">
                  <c:v>41130</c:v>
                </c:pt>
                <c:pt idx="635">
                  <c:v>41131</c:v>
                </c:pt>
                <c:pt idx="636">
                  <c:v>41132</c:v>
                </c:pt>
                <c:pt idx="637">
                  <c:v>41133</c:v>
                </c:pt>
                <c:pt idx="638">
                  <c:v>41134</c:v>
                </c:pt>
                <c:pt idx="639">
                  <c:v>41135</c:v>
                </c:pt>
                <c:pt idx="640">
                  <c:v>41137</c:v>
                </c:pt>
                <c:pt idx="641">
                  <c:v>41140</c:v>
                </c:pt>
                <c:pt idx="642">
                  <c:v>41141</c:v>
                </c:pt>
                <c:pt idx="643">
                  <c:v>41142</c:v>
                </c:pt>
                <c:pt idx="644">
                  <c:v>41144</c:v>
                </c:pt>
                <c:pt idx="645">
                  <c:v>41145</c:v>
                </c:pt>
                <c:pt idx="646">
                  <c:v>41147</c:v>
                </c:pt>
                <c:pt idx="647">
                  <c:v>41148</c:v>
                </c:pt>
                <c:pt idx="648">
                  <c:v>41150</c:v>
                </c:pt>
                <c:pt idx="649">
                  <c:v>41151</c:v>
                </c:pt>
                <c:pt idx="650">
                  <c:v>41152</c:v>
                </c:pt>
                <c:pt idx="651">
                  <c:v>41154</c:v>
                </c:pt>
                <c:pt idx="652">
                  <c:v>41157</c:v>
                </c:pt>
                <c:pt idx="653">
                  <c:v>41158</c:v>
                </c:pt>
                <c:pt idx="654">
                  <c:v>41161</c:v>
                </c:pt>
                <c:pt idx="655">
                  <c:v>41162</c:v>
                </c:pt>
                <c:pt idx="656">
                  <c:v>41164</c:v>
                </c:pt>
                <c:pt idx="657">
                  <c:v>41165</c:v>
                </c:pt>
                <c:pt idx="658">
                  <c:v>41166</c:v>
                </c:pt>
                <c:pt idx="659">
                  <c:v>41168</c:v>
                </c:pt>
                <c:pt idx="660">
                  <c:v>41169</c:v>
                </c:pt>
                <c:pt idx="661">
                  <c:v>41170</c:v>
                </c:pt>
                <c:pt idx="662">
                  <c:v>41171</c:v>
                </c:pt>
                <c:pt idx="663">
                  <c:v>41173</c:v>
                </c:pt>
                <c:pt idx="664">
                  <c:v>41175</c:v>
                </c:pt>
                <c:pt idx="665">
                  <c:v>41177</c:v>
                </c:pt>
                <c:pt idx="666">
                  <c:v>41178</c:v>
                </c:pt>
                <c:pt idx="667">
                  <c:v>41179</c:v>
                </c:pt>
                <c:pt idx="668">
                  <c:v>41187</c:v>
                </c:pt>
                <c:pt idx="669">
                  <c:v>41190</c:v>
                </c:pt>
                <c:pt idx="670">
                  <c:v>41191</c:v>
                </c:pt>
                <c:pt idx="671">
                  <c:v>41193</c:v>
                </c:pt>
                <c:pt idx="672">
                  <c:v>41194</c:v>
                </c:pt>
                <c:pt idx="673">
                  <c:v>41195</c:v>
                </c:pt>
                <c:pt idx="674">
                  <c:v>41196</c:v>
                </c:pt>
                <c:pt idx="675">
                  <c:v>41199</c:v>
                </c:pt>
                <c:pt idx="676">
                  <c:v>41200</c:v>
                </c:pt>
                <c:pt idx="677">
                  <c:v>41202</c:v>
                </c:pt>
                <c:pt idx="678">
                  <c:v>41203</c:v>
                </c:pt>
                <c:pt idx="679">
                  <c:v>41204</c:v>
                </c:pt>
                <c:pt idx="680">
                  <c:v>41205</c:v>
                </c:pt>
                <c:pt idx="681">
                  <c:v>41206</c:v>
                </c:pt>
                <c:pt idx="682">
                  <c:v>41207</c:v>
                </c:pt>
                <c:pt idx="683">
                  <c:v>41208</c:v>
                </c:pt>
                <c:pt idx="684">
                  <c:v>41209</c:v>
                </c:pt>
                <c:pt idx="685">
                  <c:v>41212</c:v>
                </c:pt>
                <c:pt idx="686">
                  <c:v>41213</c:v>
                </c:pt>
                <c:pt idx="687">
                  <c:v>41214</c:v>
                </c:pt>
                <c:pt idx="688">
                  <c:v>41215</c:v>
                </c:pt>
                <c:pt idx="689">
                  <c:v>41216</c:v>
                </c:pt>
                <c:pt idx="690">
                  <c:v>41217</c:v>
                </c:pt>
                <c:pt idx="691">
                  <c:v>41221</c:v>
                </c:pt>
                <c:pt idx="692">
                  <c:v>41222</c:v>
                </c:pt>
                <c:pt idx="693">
                  <c:v>41223</c:v>
                </c:pt>
                <c:pt idx="694">
                  <c:v>41224</c:v>
                </c:pt>
                <c:pt idx="695">
                  <c:v>41228</c:v>
                </c:pt>
                <c:pt idx="696">
                  <c:v>41230</c:v>
                </c:pt>
                <c:pt idx="697">
                  <c:v>41231</c:v>
                </c:pt>
                <c:pt idx="698">
                  <c:v>41233</c:v>
                </c:pt>
                <c:pt idx="699">
                  <c:v>41235</c:v>
                </c:pt>
                <c:pt idx="700">
                  <c:v>41236</c:v>
                </c:pt>
                <c:pt idx="701">
                  <c:v>41237</c:v>
                </c:pt>
                <c:pt idx="702">
                  <c:v>41238</c:v>
                </c:pt>
                <c:pt idx="703">
                  <c:v>41240</c:v>
                </c:pt>
                <c:pt idx="704">
                  <c:v>41241</c:v>
                </c:pt>
                <c:pt idx="705">
                  <c:v>41244</c:v>
                </c:pt>
                <c:pt idx="706">
                  <c:v>41245</c:v>
                </c:pt>
                <c:pt idx="707">
                  <c:v>41246</c:v>
                </c:pt>
                <c:pt idx="708">
                  <c:v>41247</c:v>
                </c:pt>
                <c:pt idx="709">
                  <c:v>41248</c:v>
                </c:pt>
                <c:pt idx="710">
                  <c:v>41249</c:v>
                </c:pt>
                <c:pt idx="711">
                  <c:v>41250</c:v>
                </c:pt>
                <c:pt idx="712">
                  <c:v>41251</c:v>
                </c:pt>
                <c:pt idx="713">
                  <c:v>41252</c:v>
                </c:pt>
                <c:pt idx="714">
                  <c:v>41253</c:v>
                </c:pt>
                <c:pt idx="715">
                  <c:v>41254</c:v>
                </c:pt>
                <c:pt idx="716">
                  <c:v>41255</c:v>
                </c:pt>
                <c:pt idx="717">
                  <c:v>41256</c:v>
                </c:pt>
                <c:pt idx="718">
                  <c:v>41257</c:v>
                </c:pt>
                <c:pt idx="719">
                  <c:v>41260</c:v>
                </c:pt>
                <c:pt idx="720">
                  <c:v>41262</c:v>
                </c:pt>
                <c:pt idx="721">
                  <c:v>41264</c:v>
                </c:pt>
                <c:pt idx="722">
                  <c:v>41272</c:v>
                </c:pt>
                <c:pt idx="723">
                  <c:v>41273</c:v>
                </c:pt>
                <c:pt idx="724">
                  <c:v>41275</c:v>
                </c:pt>
                <c:pt idx="725">
                  <c:v>41276</c:v>
                </c:pt>
                <c:pt idx="726">
                  <c:v>41279</c:v>
                </c:pt>
                <c:pt idx="727">
                  <c:v>41280</c:v>
                </c:pt>
                <c:pt idx="728">
                  <c:v>41284</c:v>
                </c:pt>
                <c:pt idx="729">
                  <c:v>41285</c:v>
                </c:pt>
                <c:pt idx="730">
                  <c:v>41286</c:v>
                </c:pt>
                <c:pt idx="731">
                  <c:v>41287</c:v>
                </c:pt>
                <c:pt idx="732">
                  <c:v>41289</c:v>
                </c:pt>
                <c:pt idx="733">
                  <c:v>41290</c:v>
                </c:pt>
                <c:pt idx="734">
                  <c:v>41292</c:v>
                </c:pt>
                <c:pt idx="735">
                  <c:v>41293</c:v>
                </c:pt>
                <c:pt idx="736">
                  <c:v>41294</c:v>
                </c:pt>
                <c:pt idx="737">
                  <c:v>41295</c:v>
                </c:pt>
                <c:pt idx="738">
                  <c:v>41296</c:v>
                </c:pt>
                <c:pt idx="739">
                  <c:v>41300</c:v>
                </c:pt>
                <c:pt idx="740">
                  <c:v>41301</c:v>
                </c:pt>
                <c:pt idx="741">
                  <c:v>41302</c:v>
                </c:pt>
                <c:pt idx="742">
                  <c:v>41303</c:v>
                </c:pt>
                <c:pt idx="743">
                  <c:v>41304</c:v>
                </c:pt>
                <c:pt idx="744">
                  <c:v>41307</c:v>
                </c:pt>
                <c:pt idx="745">
                  <c:v>41308</c:v>
                </c:pt>
                <c:pt idx="746">
                  <c:v>41309</c:v>
                </c:pt>
                <c:pt idx="747">
                  <c:v>41312</c:v>
                </c:pt>
                <c:pt idx="748">
                  <c:v>41313</c:v>
                </c:pt>
                <c:pt idx="749">
                  <c:v>41314</c:v>
                </c:pt>
                <c:pt idx="750">
                  <c:v>41315</c:v>
                </c:pt>
                <c:pt idx="751">
                  <c:v>41316</c:v>
                </c:pt>
                <c:pt idx="752">
                  <c:v>41318</c:v>
                </c:pt>
                <c:pt idx="753">
                  <c:v>41320</c:v>
                </c:pt>
                <c:pt idx="754">
                  <c:v>41321</c:v>
                </c:pt>
                <c:pt idx="755">
                  <c:v>41322</c:v>
                </c:pt>
                <c:pt idx="756">
                  <c:v>41325</c:v>
                </c:pt>
                <c:pt idx="757">
                  <c:v>41327</c:v>
                </c:pt>
                <c:pt idx="758">
                  <c:v>41329</c:v>
                </c:pt>
                <c:pt idx="759">
                  <c:v>41332</c:v>
                </c:pt>
                <c:pt idx="760">
                  <c:v>41335</c:v>
                </c:pt>
                <c:pt idx="761">
                  <c:v>41336</c:v>
                </c:pt>
                <c:pt idx="762">
                  <c:v>41342</c:v>
                </c:pt>
                <c:pt idx="763">
                  <c:v>41343</c:v>
                </c:pt>
                <c:pt idx="764">
                  <c:v>41344</c:v>
                </c:pt>
                <c:pt idx="765">
                  <c:v>41346</c:v>
                </c:pt>
                <c:pt idx="766">
                  <c:v>41349</c:v>
                </c:pt>
                <c:pt idx="767">
                  <c:v>41351</c:v>
                </c:pt>
                <c:pt idx="768">
                  <c:v>41352</c:v>
                </c:pt>
                <c:pt idx="769">
                  <c:v>41353</c:v>
                </c:pt>
                <c:pt idx="770">
                  <c:v>41356</c:v>
                </c:pt>
                <c:pt idx="771">
                  <c:v>41357</c:v>
                </c:pt>
                <c:pt idx="772">
                  <c:v>41362</c:v>
                </c:pt>
                <c:pt idx="773">
                  <c:v>41363</c:v>
                </c:pt>
                <c:pt idx="774">
                  <c:v>41366</c:v>
                </c:pt>
                <c:pt idx="775">
                  <c:v>41370</c:v>
                </c:pt>
                <c:pt idx="776">
                  <c:v>41371</c:v>
                </c:pt>
                <c:pt idx="777">
                  <c:v>41374</c:v>
                </c:pt>
                <c:pt idx="778">
                  <c:v>41375</c:v>
                </c:pt>
                <c:pt idx="779">
                  <c:v>41376</c:v>
                </c:pt>
                <c:pt idx="780">
                  <c:v>41377</c:v>
                </c:pt>
                <c:pt idx="781">
                  <c:v>41378</c:v>
                </c:pt>
                <c:pt idx="782">
                  <c:v>41381</c:v>
                </c:pt>
                <c:pt idx="783">
                  <c:v>41383</c:v>
                </c:pt>
                <c:pt idx="784">
                  <c:v>41384</c:v>
                </c:pt>
                <c:pt idx="785">
                  <c:v>41385</c:v>
                </c:pt>
                <c:pt idx="786">
                  <c:v>41389</c:v>
                </c:pt>
                <c:pt idx="787">
                  <c:v>41391</c:v>
                </c:pt>
                <c:pt idx="788">
                  <c:v>41392</c:v>
                </c:pt>
                <c:pt idx="789">
                  <c:v>41393</c:v>
                </c:pt>
                <c:pt idx="790">
                  <c:v>41394</c:v>
                </c:pt>
                <c:pt idx="791">
                  <c:v>41396</c:v>
                </c:pt>
                <c:pt idx="792">
                  <c:v>41397</c:v>
                </c:pt>
                <c:pt idx="793">
                  <c:v>41398</c:v>
                </c:pt>
                <c:pt idx="794">
                  <c:v>41399</c:v>
                </c:pt>
                <c:pt idx="795">
                  <c:v>41400</c:v>
                </c:pt>
                <c:pt idx="796">
                  <c:v>41404</c:v>
                </c:pt>
                <c:pt idx="797">
                  <c:v>41406</c:v>
                </c:pt>
                <c:pt idx="798">
                  <c:v>41407</c:v>
                </c:pt>
                <c:pt idx="799">
                  <c:v>41413</c:v>
                </c:pt>
                <c:pt idx="800">
                  <c:v>41419</c:v>
                </c:pt>
                <c:pt idx="801">
                  <c:v>41421</c:v>
                </c:pt>
                <c:pt idx="802">
                  <c:v>41422</c:v>
                </c:pt>
                <c:pt idx="803">
                  <c:v>41423</c:v>
                </c:pt>
                <c:pt idx="804">
                  <c:v>41424</c:v>
                </c:pt>
                <c:pt idx="805">
                  <c:v>41425</c:v>
                </c:pt>
                <c:pt idx="806">
                  <c:v>41428</c:v>
                </c:pt>
                <c:pt idx="807">
                  <c:v>41429</c:v>
                </c:pt>
                <c:pt idx="808">
                  <c:v>41430</c:v>
                </c:pt>
                <c:pt idx="809">
                  <c:v>41431</c:v>
                </c:pt>
                <c:pt idx="810">
                  <c:v>41434</c:v>
                </c:pt>
                <c:pt idx="811">
                  <c:v>41435</c:v>
                </c:pt>
                <c:pt idx="812">
                  <c:v>41436</c:v>
                </c:pt>
                <c:pt idx="813">
                  <c:v>41439</c:v>
                </c:pt>
                <c:pt idx="814">
                  <c:v>41441</c:v>
                </c:pt>
                <c:pt idx="815">
                  <c:v>41442</c:v>
                </c:pt>
                <c:pt idx="816">
                  <c:v>41446</c:v>
                </c:pt>
                <c:pt idx="817">
                  <c:v>41448</c:v>
                </c:pt>
                <c:pt idx="818">
                  <c:v>41449</c:v>
                </c:pt>
                <c:pt idx="819">
                  <c:v>41451</c:v>
                </c:pt>
                <c:pt idx="820">
                  <c:v>41453</c:v>
                </c:pt>
                <c:pt idx="821">
                  <c:v>41454</c:v>
                </c:pt>
                <c:pt idx="822">
                  <c:v>41455</c:v>
                </c:pt>
                <c:pt idx="823">
                  <c:v>41456</c:v>
                </c:pt>
                <c:pt idx="824">
                  <c:v>41462</c:v>
                </c:pt>
                <c:pt idx="825">
                  <c:v>41463</c:v>
                </c:pt>
                <c:pt idx="826">
                  <c:v>41469</c:v>
                </c:pt>
                <c:pt idx="827">
                  <c:v>41475</c:v>
                </c:pt>
                <c:pt idx="828">
                  <c:v>41476</c:v>
                </c:pt>
                <c:pt idx="829">
                  <c:v>41480</c:v>
                </c:pt>
                <c:pt idx="830">
                  <c:v>41483</c:v>
                </c:pt>
                <c:pt idx="831">
                  <c:v>41485</c:v>
                </c:pt>
                <c:pt idx="832">
                  <c:v>41487</c:v>
                </c:pt>
                <c:pt idx="833">
                  <c:v>41490</c:v>
                </c:pt>
                <c:pt idx="834">
                  <c:v>41498</c:v>
                </c:pt>
                <c:pt idx="835">
                  <c:v>41499</c:v>
                </c:pt>
                <c:pt idx="836">
                  <c:v>41500</c:v>
                </c:pt>
                <c:pt idx="837">
                  <c:v>41501</c:v>
                </c:pt>
                <c:pt idx="838">
                  <c:v>41504</c:v>
                </c:pt>
                <c:pt idx="839">
                  <c:v>41505</c:v>
                </c:pt>
                <c:pt idx="840">
                  <c:v>41507</c:v>
                </c:pt>
                <c:pt idx="841">
                  <c:v>41508</c:v>
                </c:pt>
                <c:pt idx="842">
                  <c:v>41509</c:v>
                </c:pt>
                <c:pt idx="843">
                  <c:v>41510</c:v>
                </c:pt>
                <c:pt idx="844">
                  <c:v>41512</c:v>
                </c:pt>
                <c:pt idx="845">
                  <c:v>41513</c:v>
                </c:pt>
                <c:pt idx="846">
                  <c:v>41517</c:v>
                </c:pt>
                <c:pt idx="847">
                  <c:v>41520</c:v>
                </c:pt>
                <c:pt idx="848">
                  <c:v>41521</c:v>
                </c:pt>
                <c:pt idx="849">
                  <c:v>41522</c:v>
                </c:pt>
                <c:pt idx="850">
                  <c:v>41523</c:v>
                </c:pt>
                <c:pt idx="851">
                  <c:v>41525</c:v>
                </c:pt>
                <c:pt idx="852">
                  <c:v>41526</c:v>
                </c:pt>
                <c:pt idx="853">
                  <c:v>41527</c:v>
                </c:pt>
                <c:pt idx="854">
                  <c:v>41530</c:v>
                </c:pt>
                <c:pt idx="855">
                  <c:v>41533</c:v>
                </c:pt>
                <c:pt idx="856">
                  <c:v>41534</c:v>
                </c:pt>
                <c:pt idx="857">
                  <c:v>41535</c:v>
                </c:pt>
                <c:pt idx="858">
                  <c:v>41536</c:v>
                </c:pt>
                <c:pt idx="859">
                  <c:v>41537</c:v>
                </c:pt>
                <c:pt idx="860">
                  <c:v>41539</c:v>
                </c:pt>
                <c:pt idx="861">
                  <c:v>41540</c:v>
                </c:pt>
                <c:pt idx="862">
                  <c:v>41541</c:v>
                </c:pt>
                <c:pt idx="863">
                  <c:v>41543</c:v>
                </c:pt>
                <c:pt idx="864">
                  <c:v>41544</c:v>
                </c:pt>
                <c:pt idx="865">
                  <c:v>41546</c:v>
                </c:pt>
                <c:pt idx="866">
                  <c:v>41547</c:v>
                </c:pt>
                <c:pt idx="867">
                  <c:v>41549</c:v>
                </c:pt>
                <c:pt idx="868">
                  <c:v>41550</c:v>
                </c:pt>
                <c:pt idx="869">
                  <c:v>41553</c:v>
                </c:pt>
                <c:pt idx="870">
                  <c:v>41554</c:v>
                </c:pt>
                <c:pt idx="871">
                  <c:v>41555</c:v>
                </c:pt>
                <c:pt idx="872">
                  <c:v>41556</c:v>
                </c:pt>
                <c:pt idx="873">
                  <c:v>41557</c:v>
                </c:pt>
                <c:pt idx="874">
                  <c:v>41558</c:v>
                </c:pt>
                <c:pt idx="875">
                  <c:v>41560</c:v>
                </c:pt>
                <c:pt idx="876">
                  <c:v>41561</c:v>
                </c:pt>
                <c:pt idx="877">
                  <c:v>41562</c:v>
                </c:pt>
                <c:pt idx="878">
                  <c:v>41565</c:v>
                </c:pt>
                <c:pt idx="879">
                  <c:v>41566</c:v>
                </c:pt>
                <c:pt idx="880">
                  <c:v>41567</c:v>
                </c:pt>
                <c:pt idx="881">
                  <c:v>41568</c:v>
                </c:pt>
                <c:pt idx="882">
                  <c:v>41569</c:v>
                </c:pt>
                <c:pt idx="883">
                  <c:v>41570</c:v>
                </c:pt>
                <c:pt idx="884">
                  <c:v>41571</c:v>
                </c:pt>
                <c:pt idx="885">
                  <c:v>41572</c:v>
                </c:pt>
                <c:pt idx="886">
                  <c:v>41574</c:v>
                </c:pt>
                <c:pt idx="887">
                  <c:v>41577</c:v>
                </c:pt>
                <c:pt idx="888">
                  <c:v>41578</c:v>
                </c:pt>
                <c:pt idx="889">
                  <c:v>41581</c:v>
                </c:pt>
                <c:pt idx="890">
                  <c:v>41582</c:v>
                </c:pt>
                <c:pt idx="891">
                  <c:v>41584</c:v>
                </c:pt>
                <c:pt idx="892">
                  <c:v>41585</c:v>
                </c:pt>
                <c:pt idx="893">
                  <c:v>41586</c:v>
                </c:pt>
                <c:pt idx="894">
                  <c:v>41588</c:v>
                </c:pt>
                <c:pt idx="895">
                  <c:v>41591</c:v>
                </c:pt>
                <c:pt idx="896">
                  <c:v>41593</c:v>
                </c:pt>
                <c:pt idx="897">
                  <c:v>41594</c:v>
                </c:pt>
                <c:pt idx="898">
                  <c:v>41595</c:v>
                </c:pt>
                <c:pt idx="899">
                  <c:v>41597</c:v>
                </c:pt>
                <c:pt idx="900">
                  <c:v>41598</c:v>
                </c:pt>
                <c:pt idx="901">
                  <c:v>41600</c:v>
                </c:pt>
                <c:pt idx="902">
                  <c:v>41601</c:v>
                </c:pt>
                <c:pt idx="903">
                  <c:v>41602</c:v>
                </c:pt>
                <c:pt idx="904">
                  <c:v>41604</c:v>
                </c:pt>
                <c:pt idx="905">
                  <c:v>41605</c:v>
                </c:pt>
                <c:pt idx="906">
                  <c:v>41606</c:v>
                </c:pt>
                <c:pt idx="907">
                  <c:v>41607</c:v>
                </c:pt>
                <c:pt idx="908">
                  <c:v>41609</c:v>
                </c:pt>
                <c:pt idx="909">
                  <c:v>41610</c:v>
                </c:pt>
                <c:pt idx="910">
                  <c:v>41613</c:v>
                </c:pt>
                <c:pt idx="911">
                  <c:v>41614</c:v>
                </c:pt>
                <c:pt idx="912">
                  <c:v>41615</c:v>
                </c:pt>
                <c:pt idx="913">
                  <c:v>41616</c:v>
                </c:pt>
                <c:pt idx="914">
                  <c:v>41617</c:v>
                </c:pt>
                <c:pt idx="915">
                  <c:v>41618</c:v>
                </c:pt>
                <c:pt idx="916">
                  <c:v>41621</c:v>
                </c:pt>
                <c:pt idx="917">
                  <c:v>41623</c:v>
                </c:pt>
                <c:pt idx="918">
                  <c:v>41624</c:v>
                </c:pt>
                <c:pt idx="919">
                  <c:v>41628</c:v>
                </c:pt>
                <c:pt idx="920">
                  <c:v>41630</c:v>
                </c:pt>
                <c:pt idx="921">
                  <c:v>41631</c:v>
                </c:pt>
                <c:pt idx="922">
                  <c:v>41633</c:v>
                </c:pt>
                <c:pt idx="923">
                  <c:v>41636</c:v>
                </c:pt>
                <c:pt idx="924">
                  <c:v>41637</c:v>
                </c:pt>
                <c:pt idx="925">
                  <c:v>41643</c:v>
                </c:pt>
                <c:pt idx="926">
                  <c:v>41644</c:v>
                </c:pt>
                <c:pt idx="927">
                  <c:v>41645</c:v>
                </c:pt>
                <c:pt idx="928">
                  <c:v>41646</c:v>
                </c:pt>
                <c:pt idx="929">
                  <c:v>41648</c:v>
                </c:pt>
                <c:pt idx="930">
                  <c:v>41649</c:v>
                </c:pt>
                <c:pt idx="931">
                  <c:v>41650</c:v>
                </c:pt>
                <c:pt idx="932">
                  <c:v>41651</c:v>
                </c:pt>
                <c:pt idx="933">
                  <c:v>41653</c:v>
                </c:pt>
                <c:pt idx="934">
                  <c:v>41654</c:v>
                </c:pt>
                <c:pt idx="935">
                  <c:v>41655</c:v>
                </c:pt>
                <c:pt idx="936">
                  <c:v>41656</c:v>
                </c:pt>
                <c:pt idx="937">
                  <c:v>41657</c:v>
                </c:pt>
                <c:pt idx="938">
                  <c:v>41658</c:v>
                </c:pt>
                <c:pt idx="939">
                  <c:v>41660</c:v>
                </c:pt>
                <c:pt idx="940">
                  <c:v>41664</c:v>
                </c:pt>
                <c:pt idx="941">
                  <c:v>41665</c:v>
                </c:pt>
                <c:pt idx="942">
                  <c:v>41669</c:v>
                </c:pt>
                <c:pt idx="943">
                  <c:v>41671</c:v>
                </c:pt>
                <c:pt idx="944">
                  <c:v>41672</c:v>
                </c:pt>
                <c:pt idx="945">
                  <c:v>41673</c:v>
                </c:pt>
                <c:pt idx="946">
                  <c:v>41675</c:v>
                </c:pt>
                <c:pt idx="947">
                  <c:v>41676</c:v>
                </c:pt>
                <c:pt idx="948">
                  <c:v>41677</c:v>
                </c:pt>
                <c:pt idx="949">
                  <c:v>41678</c:v>
                </c:pt>
                <c:pt idx="950">
                  <c:v>41679</c:v>
                </c:pt>
                <c:pt idx="951">
                  <c:v>41683</c:v>
                </c:pt>
                <c:pt idx="952">
                  <c:v>41684</c:v>
                </c:pt>
                <c:pt idx="953">
                  <c:v>41685</c:v>
                </c:pt>
                <c:pt idx="954">
                  <c:v>41686</c:v>
                </c:pt>
                <c:pt idx="955">
                  <c:v>41689</c:v>
                </c:pt>
                <c:pt idx="956">
                  <c:v>41691</c:v>
                </c:pt>
                <c:pt idx="957">
                  <c:v>41692</c:v>
                </c:pt>
                <c:pt idx="958">
                  <c:v>41693</c:v>
                </c:pt>
                <c:pt idx="959">
                  <c:v>41695</c:v>
                </c:pt>
                <c:pt idx="960">
                  <c:v>41696</c:v>
                </c:pt>
                <c:pt idx="961">
                  <c:v>41698</c:v>
                </c:pt>
                <c:pt idx="962">
                  <c:v>41699</c:v>
                </c:pt>
                <c:pt idx="963">
                  <c:v>41700</c:v>
                </c:pt>
                <c:pt idx="964">
                  <c:v>41703</c:v>
                </c:pt>
                <c:pt idx="965">
                  <c:v>41704</c:v>
                </c:pt>
                <c:pt idx="966">
                  <c:v>41706</c:v>
                </c:pt>
                <c:pt idx="967">
                  <c:v>41707</c:v>
                </c:pt>
                <c:pt idx="968">
                  <c:v>41708</c:v>
                </c:pt>
                <c:pt idx="969">
                  <c:v>41710</c:v>
                </c:pt>
                <c:pt idx="970">
                  <c:v>41711</c:v>
                </c:pt>
                <c:pt idx="971">
                  <c:v>41714</c:v>
                </c:pt>
                <c:pt idx="972">
                  <c:v>41717</c:v>
                </c:pt>
                <c:pt idx="973">
                  <c:v>41720</c:v>
                </c:pt>
                <c:pt idx="974">
                  <c:v>41722</c:v>
                </c:pt>
                <c:pt idx="975">
                  <c:v>41725</c:v>
                </c:pt>
                <c:pt idx="976">
                  <c:v>41727</c:v>
                </c:pt>
                <c:pt idx="977">
                  <c:v>41728</c:v>
                </c:pt>
                <c:pt idx="978">
                  <c:v>41730</c:v>
                </c:pt>
                <c:pt idx="979">
                  <c:v>41734</c:v>
                </c:pt>
                <c:pt idx="980">
                  <c:v>41735</c:v>
                </c:pt>
                <c:pt idx="981">
                  <c:v>41737</c:v>
                </c:pt>
                <c:pt idx="982">
                  <c:v>41738</c:v>
                </c:pt>
                <c:pt idx="983">
                  <c:v>41741</c:v>
                </c:pt>
                <c:pt idx="984">
                  <c:v>41742</c:v>
                </c:pt>
                <c:pt idx="985">
                  <c:v>41745</c:v>
                </c:pt>
                <c:pt idx="986">
                  <c:v>41748</c:v>
                </c:pt>
                <c:pt idx="987">
                  <c:v>41749</c:v>
                </c:pt>
                <c:pt idx="988">
                  <c:v>41753</c:v>
                </c:pt>
                <c:pt idx="989">
                  <c:v>41754</c:v>
                </c:pt>
                <c:pt idx="990">
                  <c:v>41756</c:v>
                </c:pt>
                <c:pt idx="991">
                  <c:v>41759</c:v>
                </c:pt>
                <c:pt idx="992">
                  <c:v>41762</c:v>
                </c:pt>
                <c:pt idx="993">
                  <c:v>41763</c:v>
                </c:pt>
                <c:pt idx="994">
                  <c:v>41764</c:v>
                </c:pt>
                <c:pt idx="995">
                  <c:v>41770</c:v>
                </c:pt>
                <c:pt idx="996">
                  <c:v>41772</c:v>
                </c:pt>
                <c:pt idx="997">
                  <c:v>41774</c:v>
                </c:pt>
                <c:pt idx="998">
                  <c:v>41775</c:v>
                </c:pt>
                <c:pt idx="999">
                  <c:v>41777</c:v>
                </c:pt>
                <c:pt idx="1000">
                  <c:v>41778</c:v>
                </c:pt>
                <c:pt idx="1001">
                  <c:v>41779</c:v>
                </c:pt>
                <c:pt idx="1002">
                  <c:v>41781</c:v>
                </c:pt>
                <c:pt idx="1003">
                  <c:v>41784</c:v>
                </c:pt>
                <c:pt idx="1004">
                  <c:v>41788</c:v>
                </c:pt>
                <c:pt idx="1005">
                  <c:v>41790</c:v>
                </c:pt>
                <c:pt idx="1006">
                  <c:v>41791</c:v>
                </c:pt>
                <c:pt idx="1007">
                  <c:v>41792</c:v>
                </c:pt>
                <c:pt idx="1008">
                  <c:v>41793</c:v>
                </c:pt>
                <c:pt idx="1009">
                  <c:v>41794</c:v>
                </c:pt>
                <c:pt idx="1010">
                  <c:v>41795</c:v>
                </c:pt>
                <c:pt idx="1011">
                  <c:v>41798</c:v>
                </c:pt>
                <c:pt idx="1012">
                  <c:v>41802</c:v>
                </c:pt>
                <c:pt idx="1013">
                  <c:v>41804</c:v>
                </c:pt>
                <c:pt idx="1014">
                  <c:v>41805</c:v>
                </c:pt>
                <c:pt idx="1015">
                  <c:v>41806</c:v>
                </c:pt>
                <c:pt idx="1016">
                  <c:v>41807</c:v>
                </c:pt>
                <c:pt idx="1017">
                  <c:v>41808</c:v>
                </c:pt>
                <c:pt idx="1018">
                  <c:v>41809</c:v>
                </c:pt>
                <c:pt idx="1019">
                  <c:v>41810</c:v>
                </c:pt>
                <c:pt idx="1020">
                  <c:v>41812</c:v>
                </c:pt>
                <c:pt idx="1021">
                  <c:v>41815</c:v>
                </c:pt>
                <c:pt idx="1022">
                  <c:v>41817</c:v>
                </c:pt>
                <c:pt idx="1023">
                  <c:v>41818</c:v>
                </c:pt>
                <c:pt idx="1024">
                  <c:v>41820</c:v>
                </c:pt>
                <c:pt idx="1025">
                  <c:v>41823</c:v>
                </c:pt>
                <c:pt idx="1026">
                  <c:v>41826</c:v>
                </c:pt>
                <c:pt idx="1027">
                  <c:v>41827</c:v>
                </c:pt>
                <c:pt idx="1028">
                  <c:v>41828</c:v>
                </c:pt>
                <c:pt idx="1029">
                  <c:v>41830</c:v>
                </c:pt>
                <c:pt idx="1030">
                  <c:v>41831</c:v>
                </c:pt>
                <c:pt idx="1031">
                  <c:v>41832</c:v>
                </c:pt>
                <c:pt idx="1032">
                  <c:v>41837</c:v>
                </c:pt>
                <c:pt idx="1033">
                  <c:v>41839</c:v>
                </c:pt>
                <c:pt idx="1034">
                  <c:v>41840</c:v>
                </c:pt>
                <c:pt idx="1035">
                  <c:v>41846</c:v>
                </c:pt>
                <c:pt idx="1036">
                  <c:v>41847</c:v>
                </c:pt>
                <c:pt idx="1037">
                  <c:v>41851</c:v>
                </c:pt>
                <c:pt idx="1038">
                  <c:v>41852</c:v>
                </c:pt>
                <c:pt idx="1039">
                  <c:v>41854</c:v>
                </c:pt>
                <c:pt idx="1040">
                  <c:v>41855</c:v>
                </c:pt>
                <c:pt idx="1041">
                  <c:v>41861</c:v>
                </c:pt>
                <c:pt idx="1042">
                  <c:v>41863</c:v>
                </c:pt>
                <c:pt idx="1043">
                  <c:v>41864</c:v>
                </c:pt>
                <c:pt idx="1044">
                  <c:v>41867</c:v>
                </c:pt>
                <c:pt idx="1045">
                  <c:v>41868</c:v>
                </c:pt>
                <c:pt idx="1046">
                  <c:v>41869</c:v>
                </c:pt>
                <c:pt idx="1047">
                  <c:v>41870</c:v>
                </c:pt>
                <c:pt idx="1048">
                  <c:v>41872</c:v>
                </c:pt>
                <c:pt idx="1049">
                  <c:v>41874</c:v>
                </c:pt>
                <c:pt idx="1050">
                  <c:v>41875</c:v>
                </c:pt>
                <c:pt idx="1051">
                  <c:v>41878</c:v>
                </c:pt>
                <c:pt idx="1052">
                  <c:v>41879</c:v>
                </c:pt>
                <c:pt idx="1053">
                  <c:v>41883</c:v>
                </c:pt>
                <c:pt idx="1054">
                  <c:v>41887</c:v>
                </c:pt>
                <c:pt idx="1055">
                  <c:v>41889</c:v>
                </c:pt>
                <c:pt idx="1056">
                  <c:v>41890</c:v>
                </c:pt>
                <c:pt idx="1057">
                  <c:v>41893</c:v>
                </c:pt>
                <c:pt idx="1058">
                  <c:v>41894</c:v>
                </c:pt>
                <c:pt idx="1059">
                  <c:v>41898</c:v>
                </c:pt>
                <c:pt idx="1060">
                  <c:v>41903</c:v>
                </c:pt>
                <c:pt idx="1061">
                  <c:v>41904</c:v>
                </c:pt>
                <c:pt idx="1062">
                  <c:v>41906</c:v>
                </c:pt>
                <c:pt idx="1063">
                  <c:v>41908</c:v>
                </c:pt>
                <c:pt idx="1064">
                  <c:v>41910</c:v>
                </c:pt>
                <c:pt idx="1065">
                  <c:v>41911</c:v>
                </c:pt>
                <c:pt idx="1066">
                  <c:v>41912</c:v>
                </c:pt>
                <c:pt idx="1067">
                  <c:v>41913</c:v>
                </c:pt>
                <c:pt idx="1068">
                  <c:v>41915</c:v>
                </c:pt>
                <c:pt idx="1069">
                  <c:v>41917</c:v>
                </c:pt>
                <c:pt idx="1070">
                  <c:v>41918</c:v>
                </c:pt>
                <c:pt idx="1071">
                  <c:v>41919</c:v>
                </c:pt>
                <c:pt idx="1072">
                  <c:v>41922</c:v>
                </c:pt>
                <c:pt idx="1073">
                  <c:v>41925</c:v>
                </c:pt>
                <c:pt idx="1074">
                  <c:v>41926</c:v>
                </c:pt>
                <c:pt idx="1075">
                  <c:v>41927</c:v>
                </c:pt>
                <c:pt idx="1076">
                  <c:v>41928</c:v>
                </c:pt>
                <c:pt idx="1077">
                  <c:v>41929</c:v>
                </c:pt>
                <c:pt idx="1078">
                  <c:v>41930</c:v>
                </c:pt>
                <c:pt idx="1079">
                  <c:v>41931</c:v>
                </c:pt>
                <c:pt idx="1080">
                  <c:v>41934</c:v>
                </c:pt>
                <c:pt idx="1081">
                  <c:v>41935</c:v>
                </c:pt>
                <c:pt idx="1082">
                  <c:v>41936</c:v>
                </c:pt>
                <c:pt idx="1083">
                  <c:v>41938</c:v>
                </c:pt>
                <c:pt idx="1084">
                  <c:v>41939</c:v>
                </c:pt>
                <c:pt idx="1085">
                  <c:v>41941</c:v>
                </c:pt>
                <c:pt idx="1086">
                  <c:v>41945</c:v>
                </c:pt>
                <c:pt idx="1087">
                  <c:v>41947</c:v>
                </c:pt>
                <c:pt idx="1088">
                  <c:v>41949</c:v>
                </c:pt>
                <c:pt idx="1089">
                  <c:v>41952</c:v>
                </c:pt>
                <c:pt idx="1090">
                  <c:v>41954</c:v>
                </c:pt>
                <c:pt idx="1091">
                  <c:v>41955</c:v>
                </c:pt>
                <c:pt idx="1092">
                  <c:v>41958</c:v>
                </c:pt>
                <c:pt idx="1093">
                  <c:v>41959</c:v>
                </c:pt>
                <c:pt idx="1094">
                  <c:v>41963</c:v>
                </c:pt>
                <c:pt idx="1095">
                  <c:v>41964</c:v>
                </c:pt>
                <c:pt idx="1096">
                  <c:v>41966</c:v>
                </c:pt>
                <c:pt idx="1097">
                  <c:v>41969</c:v>
                </c:pt>
                <c:pt idx="1098">
                  <c:v>41971</c:v>
                </c:pt>
                <c:pt idx="1099">
                  <c:v>41972</c:v>
                </c:pt>
                <c:pt idx="1100">
                  <c:v>41973</c:v>
                </c:pt>
                <c:pt idx="1101">
                  <c:v>41975</c:v>
                </c:pt>
                <c:pt idx="1102">
                  <c:v>41976</c:v>
                </c:pt>
                <c:pt idx="1103">
                  <c:v>41979</c:v>
                </c:pt>
                <c:pt idx="1104">
                  <c:v>41980</c:v>
                </c:pt>
                <c:pt idx="1105">
                  <c:v>41985</c:v>
                </c:pt>
                <c:pt idx="1106">
                  <c:v>41986</c:v>
                </c:pt>
                <c:pt idx="1107">
                  <c:v>41987</c:v>
                </c:pt>
                <c:pt idx="1108">
                  <c:v>41990</c:v>
                </c:pt>
                <c:pt idx="1109">
                  <c:v>41991</c:v>
                </c:pt>
                <c:pt idx="1110">
                  <c:v>41992</c:v>
                </c:pt>
                <c:pt idx="1111">
                  <c:v>41993</c:v>
                </c:pt>
                <c:pt idx="1112">
                  <c:v>41994</c:v>
                </c:pt>
                <c:pt idx="1113">
                  <c:v>41997</c:v>
                </c:pt>
                <c:pt idx="1114">
                  <c:v>42000</c:v>
                </c:pt>
                <c:pt idx="1115">
                  <c:v>42001</c:v>
                </c:pt>
                <c:pt idx="1116">
                  <c:v>42002</c:v>
                </c:pt>
                <c:pt idx="1117">
                  <c:v>42007</c:v>
                </c:pt>
                <c:pt idx="1118">
                  <c:v>42009</c:v>
                </c:pt>
                <c:pt idx="1119">
                  <c:v>42010</c:v>
                </c:pt>
                <c:pt idx="1120">
                  <c:v>42011</c:v>
                </c:pt>
                <c:pt idx="1121">
                  <c:v>42013</c:v>
                </c:pt>
                <c:pt idx="1122">
                  <c:v>42014</c:v>
                </c:pt>
                <c:pt idx="1123">
                  <c:v>42015</c:v>
                </c:pt>
                <c:pt idx="1124">
                  <c:v>42019</c:v>
                </c:pt>
                <c:pt idx="1125">
                  <c:v>42021</c:v>
                </c:pt>
                <c:pt idx="1126">
                  <c:v>42022</c:v>
                </c:pt>
                <c:pt idx="1127">
                  <c:v>42026</c:v>
                </c:pt>
                <c:pt idx="1128">
                  <c:v>42028</c:v>
                </c:pt>
                <c:pt idx="1129">
                  <c:v>42029</c:v>
                </c:pt>
                <c:pt idx="1130">
                  <c:v>42033</c:v>
                </c:pt>
                <c:pt idx="1131">
                  <c:v>42034</c:v>
                </c:pt>
                <c:pt idx="1132">
                  <c:v>42035</c:v>
                </c:pt>
                <c:pt idx="1133">
                  <c:v>42036</c:v>
                </c:pt>
                <c:pt idx="1134">
                  <c:v>42041</c:v>
                </c:pt>
                <c:pt idx="1135">
                  <c:v>42042</c:v>
                </c:pt>
                <c:pt idx="1136">
                  <c:v>42044</c:v>
                </c:pt>
                <c:pt idx="1137">
                  <c:v>42048</c:v>
                </c:pt>
                <c:pt idx="1138">
                  <c:v>42049</c:v>
                </c:pt>
                <c:pt idx="1139">
                  <c:v>42050</c:v>
                </c:pt>
                <c:pt idx="1140">
                  <c:v>42053</c:v>
                </c:pt>
                <c:pt idx="1141">
                  <c:v>42056</c:v>
                </c:pt>
                <c:pt idx="1142">
                  <c:v>42057</c:v>
                </c:pt>
                <c:pt idx="1143">
                  <c:v>42062</c:v>
                </c:pt>
                <c:pt idx="1144">
                  <c:v>42063</c:v>
                </c:pt>
                <c:pt idx="1145">
                  <c:v>42064</c:v>
                </c:pt>
                <c:pt idx="1146">
                  <c:v>42065</c:v>
                </c:pt>
                <c:pt idx="1147">
                  <c:v>42070</c:v>
                </c:pt>
                <c:pt idx="1148">
                  <c:v>42071</c:v>
                </c:pt>
                <c:pt idx="1149">
                  <c:v>42077</c:v>
                </c:pt>
                <c:pt idx="1150">
                  <c:v>42078</c:v>
                </c:pt>
                <c:pt idx="1151">
                  <c:v>42083</c:v>
                </c:pt>
                <c:pt idx="1152">
                  <c:v>42084</c:v>
                </c:pt>
                <c:pt idx="1153">
                  <c:v>42085</c:v>
                </c:pt>
                <c:pt idx="1154">
                  <c:v>42089</c:v>
                </c:pt>
                <c:pt idx="1155">
                  <c:v>42091</c:v>
                </c:pt>
                <c:pt idx="1156">
                  <c:v>42092</c:v>
                </c:pt>
                <c:pt idx="1157">
                  <c:v>42093</c:v>
                </c:pt>
                <c:pt idx="1158">
                  <c:v>42094</c:v>
                </c:pt>
                <c:pt idx="1159">
                  <c:v>42095</c:v>
                </c:pt>
                <c:pt idx="1160">
                  <c:v>42096</c:v>
                </c:pt>
                <c:pt idx="1161">
                  <c:v>42098</c:v>
                </c:pt>
                <c:pt idx="1162">
                  <c:v>42099</c:v>
                </c:pt>
                <c:pt idx="1163">
                  <c:v>42103</c:v>
                </c:pt>
                <c:pt idx="1164">
                  <c:v>42105</c:v>
                </c:pt>
                <c:pt idx="1165">
                  <c:v>42106</c:v>
                </c:pt>
                <c:pt idx="1166">
                  <c:v>42108</c:v>
                </c:pt>
                <c:pt idx="1167">
                  <c:v>42113</c:v>
                </c:pt>
                <c:pt idx="1168">
                  <c:v>42117</c:v>
                </c:pt>
                <c:pt idx="1169">
                  <c:v>42120</c:v>
                </c:pt>
                <c:pt idx="1170">
                  <c:v>42123</c:v>
                </c:pt>
                <c:pt idx="1171">
                  <c:v>42127</c:v>
                </c:pt>
                <c:pt idx="1172">
                  <c:v>42130</c:v>
                </c:pt>
                <c:pt idx="1173">
                  <c:v>42131</c:v>
                </c:pt>
                <c:pt idx="1174">
                  <c:v>42133</c:v>
                </c:pt>
                <c:pt idx="1175">
                  <c:v>42134</c:v>
                </c:pt>
                <c:pt idx="1176">
                  <c:v>42136</c:v>
                </c:pt>
                <c:pt idx="1177">
                  <c:v>42137</c:v>
                </c:pt>
                <c:pt idx="1178">
                  <c:v>42138</c:v>
                </c:pt>
                <c:pt idx="1179">
                  <c:v>42141</c:v>
                </c:pt>
                <c:pt idx="1180">
                  <c:v>42142</c:v>
                </c:pt>
                <c:pt idx="1181">
                  <c:v>42144</c:v>
                </c:pt>
                <c:pt idx="1182">
                  <c:v>42147</c:v>
                </c:pt>
                <c:pt idx="1183">
                  <c:v>42148</c:v>
                </c:pt>
                <c:pt idx="1184">
                  <c:v>42150</c:v>
                </c:pt>
                <c:pt idx="1185">
                  <c:v>42151</c:v>
                </c:pt>
                <c:pt idx="1186">
                  <c:v>42152</c:v>
                </c:pt>
                <c:pt idx="1187">
                  <c:v>42153</c:v>
                </c:pt>
                <c:pt idx="1188">
                  <c:v>42155</c:v>
                </c:pt>
                <c:pt idx="1189">
                  <c:v>42162</c:v>
                </c:pt>
                <c:pt idx="1190">
                  <c:v>42172</c:v>
                </c:pt>
                <c:pt idx="1191">
                  <c:v>42174</c:v>
                </c:pt>
                <c:pt idx="1192">
                  <c:v>42176</c:v>
                </c:pt>
                <c:pt idx="1193">
                  <c:v>42177</c:v>
                </c:pt>
                <c:pt idx="1194">
                  <c:v>42183</c:v>
                </c:pt>
                <c:pt idx="1195">
                  <c:v>42185</c:v>
                </c:pt>
                <c:pt idx="1196">
                  <c:v>42190</c:v>
                </c:pt>
                <c:pt idx="1197">
                  <c:v>42194</c:v>
                </c:pt>
                <c:pt idx="1198">
                  <c:v>42195</c:v>
                </c:pt>
                <c:pt idx="1199">
                  <c:v>42196</c:v>
                </c:pt>
                <c:pt idx="1200">
                  <c:v>42197</c:v>
                </c:pt>
                <c:pt idx="1201">
                  <c:v>42198</c:v>
                </c:pt>
                <c:pt idx="1202">
                  <c:v>42199</c:v>
                </c:pt>
                <c:pt idx="1203">
                  <c:v>42205</c:v>
                </c:pt>
                <c:pt idx="1204">
                  <c:v>42209</c:v>
                </c:pt>
                <c:pt idx="1205">
                  <c:v>42211</c:v>
                </c:pt>
                <c:pt idx="1206">
                  <c:v>42212</c:v>
                </c:pt>
                <c:pt idx="1207">
                  <c:v>42215</c:v>
                </c:pt>
                <c:pt idx="1208">
                  <c:v>42217</c:v>
                </c:pt>
                <c:pt idx="1209">
                  <c:v>42218</c:v>
                </c:pt>
                <c:pt idx="1210">
                  <c:v>42222</c:v>
                </c:pt>
                <c:pt idx="1211">
                  <c:v>42223</c:v>
                </c:pt>
                <c:pt idx="1212">
                  <c:v>42225</c:v>
                </c:pt>
                <c:pt idx="1213">
                  <c:v>42229</c:v>
                </c:pt>
                <c:pt idx="1214">
                  <c:v>42230</c:v>
                </c:pt>
                <c:pt idx="1215">
                  <c:v>42231</c:v>
                </c:pt>
                <c:pt idx="1216">
                  <c:v>42233</c:v>
                </c:pt>
                <c:pt idx="1217">
                  <c:v>42234</c:v>
                </c:pt>
                <c:pt idx="1218">
                  <c:v>42238</c:v>
                </c:pt>
                <c:pt idx="1219">
                  <c:v>42239</c:v>
                </c:pt>
                <c:pt idx="1220">
                  <c:v>42240</c:v>
                </c:pt>
                <c:pt idx="1221">
                  <c:v>42241</c:v>
                </c:pt>
                <c:pt idx="1222">
                  <c:v>42242</c:v>
                </c:pt>
                <c:pt idx="1223">
                  <c:v>42243</c:v>
                </c:pt>
                <c:pt idx="1224">
                  <c:v>42247</c:v>
                </c:pt>
                <c:pt idx="1225">
                  <c:v>42249</c:v>
                </c:pt>
                <c:pt idx="1226">
                  <c:v>42250</c:v>
                </c:pt>
                <c:pt idx="1227">
                  <c:v>42253</c:v>
                </c:pt>
                <c:pt idx="1228">
                  <c:v>42254</c:v>
                </c:pt>
                <c:pt idx="1229">
                  <c:v>42255</c:v>
                </c:pt>
                <c:pt idx="1230">
                  <c:v>42256</c:v>
                </c:pt>
                <c:pt idx="1231">
                  <c:v>42257</c:v>
                </c:pt>
                <c:pt idx="1232">
                  <c:v>42258</c:v>
                </c:pt>
                <c:pt idx="1233">
                  <c:v>42260</c:v>
                </c:pt>
                <c:pt idx="1234">
                  <c:v>42265</c:v>
                </c:pt>
                <c:pt idx="1235">
                  <c:v>42266</c:v>
                </c:pt>
                <c:pt idx="1236">
                  <c:v>42267</c:v>
                </c:pt>
                <c:pt idx="1237">
                  <c:v>42269</c:v>
                </c:pt>
                <c:pt idx="1238">
                  <c:v>42272</c:v>
                </c:pt>
                <c:pt idx="1239">
                  <c:v>42274</c:v>
                </c:pt>
                <c:pt idx="1240">
                  <c:v>42278</c:v>
                </c:pt>
                <c:pt idx="1241">
                  <c:v>42281</c:v>
                </c:pt>
                <c:pt idx="1242">
                  <c:v>42282</c:v>
                </c:pt>
                <c:pt idx="1243">
                  <c:v>42284</c:v>
                </c:pt>
                <c:pt idx="1244">
                  <c:v>42285</c:v>
                </c:pt>
                <c:pt idx="1245">
                  <c:v>42286</c:v>
                </c:pt>
                <c:pt idx="1246">
                  <c:v>42288</c:v>
                </c:pt>
                <c:pt idx="1247">
                  <c:v>42290</c:v>
                </c:pt>
                <c:pt idx="1248">
                  <c:v>42291</c:v>
                </c:pt>
                <c:pt idx="1249">
                  <c:v>42292</c:v>
                </c:pt>
                <c:pt idx="1250">
                  <c:v>42293</c:v>
                </c:pt>
                <c:pt idx="1251">
                  <c:v>42295</c:v>
                </c:pt>
                <c:pt idx="1252">
                  <c:v>42298</c:v>
                </c:pt>
                <c:pt idx="1253">
                  <c:v>42299</c:v>
                </c:pt>
                <c:pt idx="1254">
                  <c:v>42300</c:v>
                </c:pt>
                <c:pt idx="1255">
                  <c:v>42302</c:v>
                </c:pt>
                <c:pt idx="1256">
                  <c:v>42303</c:v>
                </c:pt>
                <c:pt idx="1257">
                  <c:v>42304</c:v>
                </c:pt>
                <c:pt idx="1258">
                  <c:v>42307</c:v>
                </c:pt>
                <c:pt idx="1259">
                  <c:v>42308</c:v>
                </c:pt>
                <c:pt idx="1260">
                  <c:v>42312</c:v>
                </c:pt>
                <c:pt idx="1261">
                  <c:v>42316</c:v>
                </c:pt>
                <c:pt idx="1262">
                  <c:v>42320</c:v>
                </c:pt>
                <c:pt idx="1263">
                  <c:v>42324</c:v>
                </c:pt>
                <c:pt idx="1264">
                  <c:v>42328</c:v>
                </c:pt>
                <c:pt idx="1265">
                  <c:v>42330</c:v>
                </c:pt>
                <c:pt idx="1266">
                  <c:v>42331</c:v>
                </c:pt>
                <c:pt idx="1267">
                  <c:v>42335</c:v>
                </c:pt>
                <c:pt idx="1268">
                  <c:v>42336</c:v>
                </c:pt>
                <c:pt idx="1269">
                  <c:v>42337</c:v>
                </c:pt>
                <c:pt idx="1270">
                  <c:v>42338</c:v>
                </c:pt>
                <c:pt idx="1271">
                  <c:v>42339</c:v>
                </c:pt>
                <c:pt idx="1272">
                  <c:v>42344</c:v>
                </c:pt>
                <c:pt idx="1273">
                  <c:v>42345</c:v>
                </c:pt>
                <c:pt idx="1274">
                  <c:v>42348</c:v>
                </c:pt>
                <c:pt idx="1275">
                  <c:v>42349</c:v>
                </c:pt>
                <c:pt idx="1276">
                  <c:v>42351</c:v>
                </c:pt>
                <c:pt idx="1277">
                  <c:v>42355</c:v>
                </c:pt>
                <c:pt idx="1278">
                  <c:v>42356</c:v>
                </c:pt>
                <c:pt idx="1279">
                  <c:v>42358</c:v>
                </c:pt>
                <c:pt idx="1280">
                  <c:v>42359</c:v>
                </c:pt>
                <c:pt idx="1281">
                  <c:v>42364</c:v>
                </c:pt>
                <c:pt idx="1282">
                  <c:v>42365</c:v>
                </c:pt>
                <c:pt idx="1283">
                  <c:v>42368</c:v>
                </c:pt>
                <c:pt idx="1284">
                  <c:v>42371</c:v>
                </c:pt>
                <c:pt idx="1285">
                  <c:v>42372</c:v>
                </c:pt>
                <c:pt idx="1286">
                  <c:v>42377</c:v>
                </c:pt>
                <c:pt idx="1287">
                  <c:v>42378</c:v>
                </c:pt>
                <c:pt idx="1288">
                  <c:v>42379</c:v>
                </c:pt>
                <c:pt idx="1289">
                  <c:v>42386</c:v>
                </c:pt>
                <c:pt idx="1290">
                  <c:v>42388</c:v>
                </c:pt>
                <c:pt idx="1291">
                  <c:v>42390</c:v>
                </c:pt>
                <c:pt idx="1292">
                  <c:v>42391</c:v>
                </c:pt>
                <c:pt idx="1293">
                  <c:v>42393</c:v>
                </c:pt>
                <c:pt idx="1294">
                  <c:v>42394</c:v>
                </c:pt>
                <c:pt idx="1295">
                  <c:v>42395</c:v>
                </c:pt>
                <c:pt idx="1296">
                  <c:v>42398</c:v>
                </c:pt>
                <c:pt idx="1297">
                  <c:v>42399</c:v>
                </c:pt>
                <c:pt idx="1298">
                  <c:v>42400</c:v>
                </c:pt>
                <c:pt idx="1299">
                  <c:v>42403</c:v>
                </c:pt>
                <c:pt idx="1300">
                  <c:v>42406</c:v>
                </c:pt>
                <c:pt idx="1301">
                  <c:v>42407</c:v>
                </c:pt>
                <c:pt idx="1302">
                  <c:v>42410</c:v>
                </c:pt>
                <c:pt idx="1303">
                  <c:v>42412</c:v>
                </c:pt>
                <c:pt idx="1304">
                  <c:v>42413</c:v>
                </c:pt>
                <c:pt idx="1305">
                  <c:v>42414</c:v>
                </c:pt>
                <c:pt idx="1306">
                  <c:v>42420</c:v>
                </c:pt>
                <c:pt idx="1307">
                  <c:v>42421</c:v>
                </c:pt>
                <c:pt idx="1308">
                  <c:v>42426</c:v>
                </c:pt>
                <c:pt idx="1309">
                  <c:v>42427</c:v>
                </c:pt>
                <c:pt idx="1310">
                  <c:v>42428</c:v>
                </c:pt>
                <c:pt idx="1311">
                  <c:v>42429</c:v>
                </c:pt>
                <c:pt idx="1312">
                  <c:v>42430</c:v>
                </c:pt>
                <c:pt idx="1313">
                  <c:v>42432</c:v>
                </c:pt>
                <c:pt idx="1314">
                  <c:v>42433</c:v>
                </c:pt>
                <c:pt idx="1315">
                  <c:v>42435</c:v>
                </c:pt>
                <c:pt idx="1316">
                  <c:v>42438</c:v>
                </c:pt>
                <c:pt idx="1317">
                  <c:v>42439</c:v>
                </c:pt>
                <c:pt idx="1318">
                  <c:v>42441</c:v>
                </c:pt>
                <c:pt idx="1319">
                  <c:v>42442</c:v>
                </c:pt>
                <c:pt idx="1320">
                  <c:v>42448</c:v>
                </c:pt>
                <c:pt idx="1321">
                  <c:v>42449</c:v>
                </c:pt>
                <c:pt idx="1322">
                  <c:v>42453</c:v>
                </c:pt>
                <c:pt idx="1323">
                  <c:v>42455</c:v>
                </c:pt>
                <c:pt idx="1324">
                  <c:v>42456</c:v>
                </c:pt>
                <c:pt idx="1325">
                  <c:v>42460</c:v>
                </c:pt>
                <c:pt idx="1326">
                  <c:v>42461</c:v>
                </c:pt>
                <c:pt idx="1327">
                  <c:v>42462</c:v>
                </c:pt>
                <c:pt idx="1328">
                  <c:v>42463</c:v>
                </c:pt>
                <c:pt idx="1329">
                  <c:v>42465</c:v>
                </c:pt>
                <c:pt idx="1330">
                  <c:v>42467</c:v>
                </c:pt>
                <c:pt idx="1331">
                  <c:v>42469</c:v>
                </c:pt>
                <c:pt idx="1332">
                  <c:v>42470</c:v>
                </c:pt>
                <c:pt idx="1333">
                  <c:v>42473</c:v>
                </c:pt>
                <c:pt idx="1334">
                  <c:v>42474</c:v>
                </c:pt>
                <c:pt idx="1335">
                  <c:v>42475</c:v>
                </c:pt>
                <c:pt idx="1336">
                  <c:v>42476</c:v>
                </c:pt>
                <c:pt idx="1337">
                  <c:v>42477</c:v>
                </c:pt>
                <c:pt idx="1338">
                  <c:v>42479</c:v>
                </c:pt>
              </c:numCache>
            </c:numRef>
          </c:xVal>
          <c:yVal>
            <c:numRef>
              <c:f>List3!$B$2:$B$1340</c:f>
              <c:numCache>
                <c:formatCode>General</c:formatCode>
                <c:ptCount val="1339"/>
                <c:pt idx="0">
                  <c:v>21767</c:v>
                </c:pt>
                <c:pt idx="1">
                  <c:v>5068</c:v>
                </c:pt>
                <c:pt idx="2">
                  <c:v>23990</c:v>
                </c:pt>
                <c:pt idx="3">
                  <c:v>21658</c:v>
                </c:pt>
                <c:pt idx="4">
                  <c:v>8870</c:v>
                </c:pt>
                <c:pt idx="5">
                  <c:v>6716</c:v>
                </c:pt>
                <c:pt idx="6">
                  <c:v>17109</c:v>
                </c:pt>
                <c:pt idx="7">
                  <c:v>9522</c:v>
                </c:pt>
                <c:pt idx="8">
                  <c:v>7793</c:v>
                </c:pt>
                <c:pt idx="9">
                  <c:v>9454</c:v>
                </c:pt>
                <c:pt idx="10">
                  <c:v>6455</c:v>
                </c:pt>
                <c:pt idx="11">
                  <c:v>14758</c:v>
                </c:pt>
                <c:pt idx="12">
                  <c:v>14765</c:v>
                </c:pt>
                <c:pt idx="13">
                  <c:v>10833</c:v>
                </c:pt>
                <c:pt idx="14">
                  <c:v>8680</c:v>
                </c:pt>
                <c:pt idx="15">
                  <c:v>15259</c:v>
                </c:pt>
                <c:pt idx="16">
                  <c:v>9280</c:v>
                </c:pt>
                <c:pt idx="17">
                  <c:v>5567</c:v>
                </c:pt>
                <c:pt idx="18">
                  <c:v>12725</c:v>
                </c:pt>
                <c:pt idx="19">
                  <c:v>19591</c:v>
                </c:pt>
                <c:pt idx="20">
                  <c:v>18641</c:v>
                </c:pt>
                <c:pt idx="21">
                  <c:v>10795</c:v>
                </c:pt>
                <c:pt idx="22">
                  <c:v>6999</c:v>
                </c:pt>
                <c:pt idx="23">
                  <c:v>10946</c:v>
                </c:pt>
                <c:pt idx="24">
                  <c:v>5468</c:v>
                </c:pt>
                <c:pt idx="25">
                  <c:v>12409</c:v>
                </c:pt>
                <c:pt idx="26">
                  <c:v>10650</c:v>
                </c:pt>
                <c:pt idx="27">
                  <c:v>13888</c:v>
                </c:pt>
                <c:pt idx="28">
                  <c:v>14400</c:v>
                </c:pt>
                <c:pt idx="29">
                  <c:v>9977</c:v>
                </c:pt>
                <c:pt idx="30">
                  <c:v>9137</c:v>
                </c:pt>
                <c:pt idx="31">
                  <c:v>13192</c:v>
                </c:pt>
                <c:pt idx="32">
                  <c:v>6903</c:v>
                </c:pt>
                <c:pt idx="33">
                  <c:v>13732</c:v>
                </c:pt>
                <c:pt idx="34">
                  <c:v>14279</c:v>
                </c:pt>
                <c:pt idx="35">
                  <c:v>8808</c:v>
                </c:pt>
                <c:pt idx="36">
                  <c:v>16876.279324509356</c:v>
                </c:pt>
                <c:pt idx="37">
                  <c:v>7433</c:v>
                </c:pt>
                <c:pt idx="38">
                  <c:v>7934</c:v>
                </c:pt>
                <c:pt idx="39">
                  <c:v>18882</c:v>
                </c:pt>
                <c:pt idx="40">
                  <c:v>11991</c:v>
                </c:pt>
                <c:pt idx="41">
                  <c:v>16110</c:v>
                </c:pt>
                <c:pt idx="42">
                  <c:v>12682</c:v>
                </c:pt>
                <c:pt idx="43">
                  <c:v>11905</c:v>
                </c:pt>
                <c:pt idx="44">
                  <c:v>15756</c:v>
                </c:pt>
                <c:pt idx="45">
                  <c:v>7790</c:v>
                </c:pt>
                <c:pt idx="46">
                  <c:v>11540</c:v>
                </c:pt>
                <c:pt idx="47">
                  <c:v>23475</c:v>
                </c:pt>
                <c:pt idx="48">
                  <c:v>15086</c:v>
                </c:pt>
                <c:pt idx="49">
                  <c:v>9377</c:v>
                </c:pt>
                <c:pt idx="50">
                  <c:v>11950</c:v>
                </c:pt>
                <c:pt idx="51">
                  <c:v>10052</c:v>
                </c:pt>
                <c:pt idx="52">
                  <c:v>12812</c:v>
                </c:pt>
                <c:pt idx="53">
                  <c:v>17434</c:v>
                </c:pt>
                <c:pt idx="54">
                  <c:v>16876.279324509356</c:v>
                </c:pt>
                <c:pt idx="55">
                  <c:v>9334</c:v>
                </c:pt>
                <c:pt idx="56">
                  <c:v>14311</c:v>
                </c:pt>
                <c:pt idx="57">
                  <c:v>13067</c:v>
                </c:pt>
                <c:pt idx="58">
                  <c:v>19002</c:v>
                </c:pt>
                <c:pt idx="59">
                  <c:v>9614</c:v>
                </c:pt>
                <c:pt idx="60">
                  <c:v>15363</c:v>
                </c:pt>
                <c:pt idx="61">
                  <c:v>18975</c:v>
                </c:pt>
                <c:pt idx="62">
                  <c:v>17857</c:v>
                </c:pt>
                <c:pt idx="63">
                  <c:v>17159</c:v>
                </c:pt>
                <c:pt idx="64">
                  <c:v>9122</c:v>
                </c:pt>
                <c:pt idx="65">
                  <c:v>13513</c:v>
                </c:pt>
                <c:pt idx="66">
                  <c:v>13802</c:v>
                </c:pt>
                <c:pt idx="67">
                  <c:v>11939</c:v>
                </c:pt>
                <c:pt idx="68">
                  <c:v>11201</c:v>
                </c:pt>
                <c:pt idx="69">
                  <c:v>14186</c:v>
                </c:pt>
                <c:pt idx="70">
                  <c:v>13428</c:v>
                </c:pt>
                <c:pt idx="71">
                  <c:v>16520</c:v>
                </c:pt>
                <c:pt idx="72">
                  <c:v>8185</c:v>
                </c:pt>
                <c:pt idx="73">
                  <c:v>12755</c:v>
                </c:pt>
                <c:pt idx="74">
                  <c:v>12517</c:v>
                </c:pt>
                <c:pt idx="75">
                  <c:v>14433</c:v>
                </c:pt>
                <c:pt idx="76">
                  <c:v>14466</c:v>
                </c:pt>
                <c:pt idx="77">
                  <c:v>10954</c:v>
                </c:pt>
                <c:pt idx="78">
                  <c:v>11157</c:v>
                </c:pt>
                <c:pt idx="79">
                  <c:v>12821</c:v>
                </c:pt>
                <c:pt idx="80">
                  <c:v>12711</c:v>
                </c:pt>
                <c:pt idx="81">
                  <c:v>13210</c:v>
                </c:pt>
                <c:pt idx="82">
                  <c:v>10101</c:v>
                </c:pt>
                <c:pt idx="83">
                  <c:v>9012</c:v>
                </c:pt>
                <c:pt idx="84">
                  <c:v>17724</c:v>
                </c:pt>
                <c:pt idx="85">
                  <c:v>13697</c:v>
                </c:pt>
                <c:pt idx="86">
                  <c:v>12688</c:v>
                </c:pt>
                <c:pt idx="87">
                  <c:v>12030</c:v>
                </c:pt>
                <c:pt idx="88">
                  <c:v>13891</c:v>
                </c:pt>
                <c:pt idx="89">
                  <c:v>11030</c:v>
                </c:pt>
                <c:pt idx="90">
                  <c:v>9066</c:v>
                </c:pt>
                <c:pt idx="91">
                  <c:v>13888</c:v>
                </c:pt>
                <c:pt idx="92">
                  <c:v>14478</c:v>
                </c:pt>
                <c:pt idx="93">
                  <c:v>9602</c:v>
                </c:pt>
                <c:pt idx="94">
                  <c:v>8496</c:v>
                </c:pt>
                <c:pt idx="95">
                  <c:v>11369</c:v>
                </c:pt>
                <c:pt idx="96">
                  <c:v>12162</c:v>
                </c:pt>
                <c:pt idx="97">
                  <c:v>9164</c:v>
                </c:pt>
                <c:pt idx="98">
                  <c:v>11754</c:v>
                </c:pt>
                <c:pt idx="99">
                  <c:v>13276</c:v>
                </c:pt>
                <c:pt idx="100">
                  <c:v>11404</c:v>
                </c:pt>
                <c:pt idx="101">
                  <c:v>9935</c:v>
                </c:pt>
                <c:pt idx="102">
                  <c:v>11707</c:v>
                </c:pt>
                <c:pt idx="103">
                  <c:v>13849</c:v>
                </c:pt>
                <c:pt idx="104">
                  <c:v>11486</c:v>
                </c:pt>
                <c:pt idx="105">
                  <c:v>19215</c:v>
                </c:pt>
                <c:pt idx="106">
                  <c:v>22613</c:v>
                </c:pt>
                <c:pt idx="107">
                  <c:v>7047</c:v>
                </c:pt>
                <c:pt idx="108">
                  <c:v>12545</c:v>
                </c:pt>
                <c:pt idx="109">
                  <c:v>12364</c:v>
                </c:pt>
                <c:pt idx="110">
                  <c:v>8864</c:v>
                </c:pt>
                <c:pt idx="111">
                  <c:v>15317</c:v>
                </c:pt>
                <c:pt idx="112">
                  <c:v>18816</c:v>
                </c:pt>
                <c:pt idx="113">
                  <c:v>10656</c:v>
                </c:pt>
                <c:pt idx="114">
                  <c:v>13360</c:v>
                </c:pt>
                <c:pt idx="115">
                  <c:v>16028</c:v>
                </c:pt>
                <c:pt idx="116">
                  <c:v>8551</c:v>
                </c:pt>
                <c:pt idx="117">
                  <c:v>16555</c:v>
                </c:pt>
                <c:pt idx="118">
                  <c:v>14462</c:v>
                </c:pt>
                <c:pt idx="119">
                  <c:v>15719</c:v>
                </c:pt>
                <c:pt idx="120">
                  <c:v>9438</c:v>
                </c:pt>
                <c:pt idx="121">
                  <c:v>15191</c:v>
                </c:pt>
                <c:pt idx="122">
                  <c:v>15277</c:v>
                </c:pt>
                <c:pt idx="123">
                  <c:v>13242</c:v>
                </c:pt>
                <c:pt idx="124">
                  <c:v>15597</c:v>
                </c:pt>
                <c:pt idx="125">
                  <c:v>21682</c:v>
                </c:pt>
                <c:pt idx="126">
                  <c:v>21441</c:v>
                </c:pt>
                <c:pt idx="127">
                  <c:v>16758</c:v>
                </c:pt>
                <c:pt idx="128">
                  <c:v>20130</c:v>
                </c:pt>
                <c:pt idx="129">
                  <c:v>22897</c:v>
                </c:pt>
                <c:pt idx="130">
                  <c:v>15057</c:v>
                </c:pt>
                <c:pt idx="131">
                  <c:v>15598</c:v>
                </c:pt>
                <c:pt idx="132">
                  <c:v>15736</c:v>
                </c:pt>
                <c:pt idx="133">
                  <c:v>7908</c:v>
                </c:pt>
                <c:pt idx="134">
                  <c:v>15293</c:v>
                </c:pt>
                <c:pt idx="135">
                  <c:v>14810</c:v>
                </c:pt>
                <c:pt idx="136">
                  <c:v>6977</c:v>
                </c:pt>
                <c:pt idx="137">
                  <c:v>23114</c:v>
                </c:pt>
                <c:pt idx="138">
                  <c:v>14933</c:v>
                </c:pt>
                <c:pt idx="139">
                  <c:v>14146</c:v>
                </c:pt>
                <c:pt idx="140">
                  <c:v>14357</c:v>
                </c:pt>
                <c:pt idx="141">
                  <c:v>8267</c:v>
                </c:pt>
                <c:pt idx="142">
                  <c:v>18547</c:v>
                </c:pt>
                <c:pt idx="143">
                  <c:v>11747</c:v>
                </c:pt>
                <c:pt idx="144">
                  <c:v>11978</c:v>
                </c:pt>
                <c:pt idx="145">
                  <c:v>8624</c:v>
                </c:pt>
                <c:pt idx="146">
                  <c:v>13625</c:v>
                </c:pt>
                <c:pt idx="147">
                  <c:v>13997</c:v>
                </c:pt>
                <c:pt idx="148">
                  <c:v>10152</c:v>
                </c:pt>
                <c:pt idx="149">
                  <c:v>9630</c:v>
                </c:pt>
                <c:pt idx="150">
                  <c:v>12062</c:v>
                </c:pt>
                <c:pt idx="151">
                  <c:v>13828</c:v>
                </c:pt>
                <c:pt idx="152">
                  <c:v>10681</c:v>
                </c:pt>
                <c:pt idx="153">
                  <c:v>9355</c:v>
                </c:pt>
                <c:pt idx="154">
                  <c:v>11497</c:v>
                </c:pt>
                <c:pt idx="155">
                  <c:v>17238</c:v>
                </c:pt>
                <c:pt idx="156">
                  <c:v>8301</c:v>
                </c:pt>
                <c:pt idx="157">
                  <c:v>9419</c:v>
                </c:pt>
                <c:pt idx="158">
                  <c:v>16687</c:v>
                </c:pt>
                <c:pt idx="159">
                  <c:v>22553</c:v>
                </c:pt>
                <c:pt idx="160">
                  <c:v>16354</c:v>
                </c:pt>
                <c:pt idx="161">
                  <c:v>9809</c:v>
                </c:pt>
                <c:pt idx="162">
                  <c:v>9042</c:v>
                </c:pt>
                <c:pt idx="163">
                  <c:v>20796</c:v>
                </c:pt>
                <c:pt idx="164">
                  <c:v>19171</c:v>
                </c:pt>
                <c:pt idx="165">
                  <c:v>22392</c:v>
                </c:pt>
                <c:pt idx="166">
                  <c:v>19413</c:v>
                </c:pt>
                <c:pt idx="167">
                  <c:v>19530</c:v>
                </c:pt>
                <c:pt idx="168">
                  <c:v>17523</c:v>
                </c:pt>
                <c:pt idx="169">
                  <c:v>16991</c:v>
                </c:pt>
                <c:pt idx="170">
                  <c:v>6112</c:v>
                </c:pt>
                <c:pt idx="171">
                  <c:v>8928</c:v>
                </c:pt>
                <c:pt idx="172">
                  <c:v>9104</c:v>
                </c:pt>
                <c:pt idx="173">
                  <c:v>7514</c:v>
                </c:pt>
                <c:pt idx="174">
                  <c:v>12592</c:v>
                </c:pt>
                <c:pt idx="175">
                  <c:v>22968</c:v>
                </c:pt>
                <c:pt idx="176">
                  <c:v>8642</c:v>
                </c:pt>
                <c:pt idx="177">
                  <c:v>13851</c:v>
                </c:pt>
                <c:pt idx="178">
                  <c:v>11054</c:v>
                </c:pt>
                <c:pt idx="179">
                  <c:v>7347</c:v>
                </c:pt>
                <c:pt idx="180">
                  <c:v>16478</c:v>
                </c:pt>
                <c:pt idx="181">
                  <c:v>13757</c:v>
                </c:pt>
                <c:pt idx="182">
                  <c:v>11527</c:v>
                </c:pt>
                <c:pt idx="183">
                  <c:v>12186</c:v>
                </c:pt>
                <c:pt idx="184">
                  <c:v>6188</c:v>
                </c:pt>
                <c:pt idx="185">
                  <c:v>5061</c:v>
                </c:pt>
                <c:pt idx="186">
                  <c:v>13375</c:v>
                </c:pt>
                <c:pt idx="187">
                  <c:v>23279</c:v>
                </c:pt>
                <c:pt idx="188">
                  <c:v>28514</c:v>
                </c:pt>
                <c:pt idx="189">
                  <c:v>9345</c:v>
                </c:pt>
                <c:pt idx="190">
                  <c:v>7408</c:v>
                </c:pt>
                <c:pt idx="191">
                  <c:v>7203</c:v>
                </c:pt>
                <c:pt idx="192">
                  <c:v>4494</c:v>
                </c:pt>
                <c:pt idx="193">
                  <c:v>21184</c:v>
                </c:pt>
                <c:pt idx="194">
                  <c:v>15592</c:v>
                </c:pt>
                <c:pt idx="195">
                  <c:v>9707</c:v>
                </c:pt>
                <c:pt idx="196">
                  <c:v>3978</c:v>
                </c:pt>
                <c:pt idx="197">
                  <c:v>10333</c:v>
                </c:pt>
                <c:pt idx="198">
                  <c:v>7741</c:v>
                </c:pt>
                <c:pt idx="199">
                  <c:v>14147</c:v>
                </c:pt>
                <c:pt idx="200">
                  <c:v>11785</c:v>
                </c:pt>
                <c:pt idx="201">
                  <c:v>6725</c:v>
                </c:pt>
                <c:pt idx="202">
                  <c:v>22273</c:v>
                </c:pt>
                <c:pt idx="203">
                  <c:v>5982</c:v>
                </c:pt>
                <c:pt idx="204">
                  <c:v>14355</c:v>
                </c:pt>
                <c:pt idx="205">
                  <c:v>21761</c:v>
                </c:pt>
                <c:pt idx="206">
                  <c:v>14530</c:v>
                </c:pt>
                <c:pt idx="207">
                  <c:v>9205</c:v>
                </c:pt>
                <c:pt idx="208">
                  <c:v>7955</c:v>
                </c:pt>
                <c:pt idx="209">
                  <c:v>21330</c:v>
                </c:pt>
                <c:pt idx="210">
                  <c:v>16242</c:v>
                </c:pt>
                <c:pt idx="211">
                  <c:v>12326</c:v>
                </c:pt>
                <c:pt idx="212">
                  <c:v>7165</c:v>
                </c:pt>
                <c:pt idx="213">
                  <c:v>9860</c:v>
                </c:pt>
                <c:pt idx="214">
                  <c:v>11080</c:v>
                </c:pt>
                <c:pt idx="215">
                  <c:v>10726</c:v>
                </c:pt>
                <c:pt idx="216">
                  <c:v>9673</c:v>
                </c:pt>
                <c:pt idx="217">
                  <c:v>9380</c:v>
                </c:pt>
                <c:pt idx="218">
                  <c:v>11957</c:v>
                </c:pt>
                <c:pt idx="219">
                  <c:v>12066</c:v>
                </c:pt>
                <c:pt idx="220">
                  <c:v>12509</c:v>
                </c:pt>
                <c:pt idx="221">
                  <c:v>12732</c:v>
                </c:pt>
                <c:pt idx="222">
                  <c:v>8447</c:v>
                </c:pt>
                <c:pt idx="223">
                  <c:v>6279</c:v>
                </c:pt>
                <c:pt idx="224">
                  <c:v>12220</c:v>
                </c:pt>
                <c:pt idx="225">
                  <c:v>8849</c:v>
                </c:pt>
                <c:pt idx="226">
                  <c:v>7596</c:v>
                </c:pt>
                <c:pt idx="227">
                  <c:v>14126</c:v>
                </c:pt>
                <c:pt idx="228">
                  <c:v>13064</c:v>
                </c:pt>
                <c:pt idx="229">
                  <c:v>7588</c:v>
                </c:pt>
                <c:pt idx="230">
                  <c:v>7248</c:v>
                </c:pt>
                <c:pt idx="231">
                  <c:v>13819</c:v>
                </c:pt>
                <c:pt idx="232">
                  <c:v>13385</c:v>
                </c:pt>
                <c:pt idx="233">
                  <c:v>13961</c:v>
                </c:pt>
                <c:pt idx="234">
                  <c:v>9511</c:v>
                </c:pt>
                <c:pt idx="235">
                  <c:v>7762</c:v>
                </c:pt>
                <c:pt idx="236">
                  <c:v>11164</c:v>
                </c:pt>
                <c:pt idx="237">
                  <c:v>12956</c:v>
                </c:pt>
                <c:pt idx="238">
                  <c:v>14013</c:v>
                </c:pt>
                <c:pt idx="239">
                  <c:v>12669</c:v>
                </c:pt>
                <c:pt idx="240">
                  <c:v>8667</c:v>
                </c:pt>
                <c:pt idx="241">
                  <c:v>6232</c:v>
                </c:pt>
                <c:pt idx="242">
                  <c:v>16278</c:v>
                </c:pt>
                <c:pt idx="243">
                  <c:v>12124</c:v>
                </c:pt>
                <c:pt idx="244">
                  <c:v>8505</c:v>
                </c:pt>
                <c:pt idx="245">
                  <c:v>7808</c:v>
                </c:pt>
                <c:pt idx="246">
                  <c:v>15883</c:v>
                </c:pt>
                <c:pt idx="247">
                  <c:v>22456</c:v>
                </c:pt>
                <c:pt idx="248">
                  <c:v>7276</c:v>
                </c:pt>
                <c:pt idx="249">
                  <c:v>9348</c:v>
                </c:pt>
                <c:pt idx="250">
                  <c:v>14831</c:v>
                </c:pt>
                <c:pt idx="251">
                  <c:v>16333</c:v>
                </c:pt>
                <c:pt idx="252">
                  <c:v>9132</c:v>
                </c:pt>
                <c:pt idx="253">
                  <c:v>23784</c:v>
                </c:pt>
                <c:pt idx="254">
                  <c:v>12413</c:v>
                </c:pt>
                <c:pt idx="255">
                  <c:v>14091</c:v>
                </c:pt>
                <c:pt idx="256">
                  <c:v>14754</c:v>
                </c:pt>
                <c:pt idx="257">
                  <c:v>18007</c:v>
                </c:pt>
                <c:pt idx="258">
                  <c:v>19506</c:v>
                </c:pt>
                <c:pt idx="259">
                  <c:v>14508</c:v>
                </c:pt>
                <c:pt idx="260">
                  <c:v>17722</c:v>
                </c:pt>
                <c:pt idx="261">
                  <c:v>9581</c:v>
                </c:pt>
                <c:pt idx="262">
                  <c:v>15637</c:v>
                </c:pt>
                <c:pt idx="263">
                  <c:v>11000</c:v>
                </c:pt>
                <c:pt idx="264">
                  <c:v>13535</c:v>
                </c:pt>
                <c:pt idx="265">
                  <c:v>17999</c:v>
                </c:pt>
                <c:pt idx="266">
                  <c:v>9913</c:v>
                </c:pt>
                <c:pt idx="267">
                  <c:v>9322</c:v>
                </c:pt>
                <c:pt idx="268">
                  <c:v>14796</c:v>
                </c:pt>
                <c:pt idx="269">
                  <c:v>14090</c:v>
                </c:pt>
                <c:pt idx="270">
                  <c:v>9355</c:v>
                </c:pt>
                <c:pt idx="271">
                  <c:v>14719</c:v>
                </c:pt>
                <c:pt idx="272">
                  <c:v>14277</c:v>
                </c:pt>
                <c:pt idx="273">
                  <c:v>7538</c:v>
                </c:pt>
                <c:pt idx="274">
                  <c:v>11271</c:v>
                </c:pt>
                <c:pt idx="275">
                  <c:v>8951</c:v>
                </c:pt>
                <c:pt idx="276">
                  <c:v>8398</c:v>
                </c:pt>
                <c:pt idx="277">
                  <c:v>14771</c:v>
                </c:pt>
                <c:pt idx="278">
                  <c:v>17215</c:v>
                </c:pt>
                <c:pt idx="279">
                  <c:v>19809</c:v>
                </c:pt>
                <c:pt idx="280">
                  <c:v>5639</c:v>
                </c:pt>
                <c:pt idx="281">
                  <c:v>14302</c:v>
                </c:pt>
                <c:pt idx="282">
                  <c:v>16306</c:v>
                </c:pt>
                <c:pt idx="283">
                  <c:v>11415</c:v>
                </c:pt>
                <c:pt idx="284">
                  <c:v>12018</c:v>
                </c:pt>
                <c:pt idx="285">
                  <c:v>16505</c:v>
                </c:pt>
                <c:pt idx="286">
                  <c:v>7499</c:v>
                </c:pt>
                <c:pt idx="287">
                  <c:v>14592</c:v>
                </c:pt>
                <c:pt idx="288">
                  <c:v>14188</c:v>
                </c:pt>
                <c:pt idx="289">
                  <c:v>9103</c:v>
                </c:pt>
                <c:pt idx="290">
                  <c:v>13250</c:v>
                </c:pt>
                <c:pt idx="291">
                  <c:v>16050</c:v>
                </c:pt>
                <c:pt idx="292">
                  <c:v>11240</c:v>
                </c:pt>
                <c:pt idx="293">
                  <c:v>15901</c:v>
                </c:pt>
                <c:pt idx="294">
                  <c:v>7133</c:v>
                </c:pt>
                <c:pt idx="295">
                  <c:v>13329</c:v>
                </c:pt>
                <c:pt idx="296">
                  <c:v>14198</c:v>
                </c:pt>
                <c:pt idx="297">
                  <c:v>7518</c:v>
                </c:pt>
                <c:pt idx="298">
                  <c:v>11301</c:v>
                </c:pt>
                <c:pt idx="299">
                  <c:v>16097</c:v>
                </c:pt>
                <c:pt idx="300">
                  <c:v>8818</c:v>
                </c:pt>
                <c:pt idx="301">
                  <c:v>16547</c:v>
                </c:pt>
                <c:pt idx="302">
                  <c:v>21864</c:v>
                </c:pt>
                <c:pt idx="303">
                  <c:v>8183</c:v>
                </c:pt>
                <c:pt idx="304">
                  <c:v>15649</c:v>
                </c:pt>
                <c:pt idx="305">
                  <c:v>13861</c:v>
                </c:pt>
                <c:pt idx="306">
                  <c:v>17136</c:v>
                </c:pt>
                <c:pt idx="307">
                  <c:v>20899</c:v>
                </c:pt>
                <c:pt idx="308">
                  <c:v>18252</c:v>
                </c:pt>
                <c:pt idx="309">
                  <c:v>19489</c:v>
                </c:pt>
                <c:pt idx="310">
                  <c:v>8343</c:v>
                </c:pt>
                <c:pt idx="311">
                  <c:v>11887</c:v>
                </c:pt>
                <c:pt idx="312">
                  <c:v>12563</c:v>
                </c:pt>
                <c:pt idx="313">
                  <c:v>12516</c:v>
                </c:pt>
                <c:pt idx="314">
                  <c:v>12570</c:v>
                </c:pt>
                <c:pt idx="315">
                  <c:v>19366</c:v>
                </c:pt>
                <c:pt idx="316">
                  <c:v>11488</c:v>
                </c:pt>
                <c:pt idx="317">
                  <c:v>15813</c:v>
                </c:pt>
                <c:pt idx="318">
                  <c:v>12875</c:v>
                </c:pt>
                <c:pt idx="319">
                  <c:v>6539</c:v>
                </c:pt>
                <c:pt idx="320">
                  <c:v>14436</c:v>
                </c:pt>
                <c:pt idx="321">
                  <c:v>13001</c:v>
                </c:pt>
                <c:pt idx="322">
                  <c:v>7967</c:v>
                </c:pt>
                <c:pt idx="323">
                  <c:v>17973</c:v>
                </c:pt>
                <c:pt idx="324">
                  <c:v>16051</c:v>
                </c:pt>
                <c:pt idx="325">
                  <c:v>8498</c:v>
                </c:pt>
                <c:pt idx="326">
                  <c:v>11288</c:v>
                </c:pt>
                <c:pt idx="327">
                  <c:v>12850</c:v>
                </c:pt>
                <c:pt idx="328">
                  <c:v>13133</c:v>
                </c:pt>
                <c:pt idx="329">
                  <c:v>12834</c:v>
                </c:pt>
                <c:pt idx="330">
                  <c:v>13572</c:v>
                </c:pt>
                <c:pt idx="331">
                  <c:v>14268</c:v>
                </c:pt>
                <c:pt idx="332">
                  <c:v>18400</c:v>
                </c:pt>
                <c:pt idx="333">
                  <c:v>9335</c:v>
                </c:pt>
                <c:pt idx="334">
                  <c:v>8319</c:v>
                </c:pt>
                <c:pt idx="335">
                  <c:v>10900</c:v>
                </c:pt>
                <c:pt idx="336">
                  <c:v>13952</c:v>
                </c:pt>
                <c:pt idx="337">
                  <c:v>9307</c:v>
                </c:pt>
                <c:pt idx="338">
                  <c:v>11948</c:v>
                </c:pt>
                <c:pt idx="339">
                  <c:v>13953</c:v>
                </c:pt>
                <c:pt idx="340">
                  <c:v>16925</c:v>
                </c:pt>
                <c:pt idx="341">
                  <c:v>19306</c:v>
                </c:pt>
                <c:pt idx="342">
                  <c:v>14392</c:v>
                </c:pt>
                <c:pt idx="343">
                  <c:v>10368</c:v>
                </c:pt>
                <c:pt idx="344">
                  <c:v>28867</c:v>
                </c:pt>
                <c:pt idx="345">
                  <c:v>17393</c:v>
                </c:pt>
                <c:pt idx="346">
                  <c:v>14895</c:v>
                </c:pt>
                <c:pt idx="347">
                  <c:v>17799</c:v>
                </c:pt>
                <c:pt idx="348">
                  <c:v>10031</c:v>
                </c:pt>
                <c:pt idx="349">
                  <c:v>17118</c:v>
                </c:pt>
                <c:pt idx="350">
                  <c:v>18214</c:v>
                </c:pt>
                <c:pt idx="351">
                  <c:v>22130</c:v>
                </c:pt>
                <c:pt idx="352">
                  <c:v>16525</c:v>
                </c:pt>
                <c:pt idx="353">
                  <c:v>16977</c:v>
                </c:pt>
                <c:pt idx="354">
                  <c:v>9401</c:v>
                </c:pt>
                <c:pt idx="355">
                  <c:v>17020</c:v>
                </c:pt>
                <c:pt idx="356">
                  <c:v>20663</c:v>
                </c:pt>
                <c:pt idx="357">
                  <c:v>18358</c:v>
                </c:pt>
                <c:pt idx="358">
                  <c:v>15589</c:v>
                </c:pt>
                <c:pt idx="359">
                  <c:v>6442</c:v>
                </c:pt>
                <c:pt idx="360">
                  <c:v>16193</c:v>
                </c:pt>
                <c:pt idx="361">
                  <c:v>21070</c:v>
                </c:pt>
                <c:pt idx="362">
                  <c:v>13929</c:v>
                </c:pt>
                <c:pt idx="363">
                  <c:v>5392</c:v>
                </c:pt>
                <c:pt idx="364">
                  <c:v>37528</c:v>
                </c:pt>
                <c:pt idx="365">
                  <c:v>4287</c:v>
                </c:pt>
                <c:pt idx="366">
                  <c:v>5575</c:v>
                </c:pt>
                <c:pt idx="367">
                  <c:v>6346</c:v>
                </c:pt>
                <c:pt idx="368">
                  <c:v>7826</c:v>
                </c:pt>
                <c:pt idx="369">
                  <c:v>13682</c:v>
                </c:pt>
                <c:pt idx="370">
                  <c:v>5185</c:v>
                </c:pt>
                <c:pt idx="371">
                  <c:v>8986</c:v>
                </c:pt>
                <c:pt idx="372">
                  <c:v>14997</c:v>
                </c:pt>
                <c:pt idx="373">
                  <c:v>8556</c:v>
                </c:pt>
                <c:pt idx="374">
                  <c:v>7917</c:v>
                </c:pt>
                <c:pt idx="375">
                  <c:v>11885</c:v>
                </c:pt>
                <c:pt idx="376">
                  <c:v>18225</c:v>
                </c:pt>
                <c:pt idx="377">
                  <c:v>6158</c:v>
                </c:pt>
                <c:pt idx="378">
                  <c:v>5594</c:v>
                </c:pt>
                <c:pt idx="379">
                  <c:v>17840</c:v>
                </c:pt>
                <c:pt idx="380">
                  <c:v>6403</c:v>
                </c:pt>
                <c:pt idx="381">
                  <c:v>4422</c:v>
                </c:pt>
                <c:pt idx="382">
                  <c:v>7036</c:v>
                </c:pt>
                <c:pt idx="383">
                  <c:v>5022</c:v>
                </c:pt>
                <c:pt idx="384">
                  <c:v>10409</c:v>
                </c:pt>
                <c:pt idx="385">
                  <c:v>11007</c:v>
                </c:pt>
                <c:pt idx="386">
                  <c:v>10270</c:v>
                </c:pt>
                <c:pt idx="387">
                  <c:v>5098</c:v>
                </c:pt>
                <c:pt idx="388">
                  <c:v>8730</c:v>
                </c:pt>
                <c:pt idx="389">
                  <c:v>7663</c:v>
                </c:pt>
                <c:pt idx="390">
                  <c:v>4484</c:v>
                </c:pt>
                <c:pt idx="391">
                  <c:v>12368</c:v>
                </c:pt>
                <c:pt idx="392">
                  <c:v>11278</c:v>
                </c:pt>
                <c:pt idx="393">
                  <c:v>5175</c:v>
                </c:pt>
                <c:pt idx="394">
                  <c:v>9463</c:v>
                </c:pt>
                <c:pt idx="395">
                  <c:v>16202</c:v>
                </c:pt>
                <c:pt idx="396">
                  <c:v>7401</c:v>
                </c:pt>
                <c:pt idx="397">
                  <c:v>8324</c:v>
                </c:pt>
                <c:pt idx="398">
                  <c:v>9147</c:v>
                </c:pt>
                <c:pt idx="399">
                  <c:v>3881</c:v>
                </c:pt>
                <c:pt idx="400">
                  <c:v>6555</c:v>
                </c:pt>
                <c:pt idx="401">
                  <c:v>8255</c:v>
                </c:pt>
                <c:pt idx="402">
                  <c:v>12827</c:v>
                </c:pt>
                <c:pt idx="403">
                  <c:v>12736</c:v>
                </c:pt>
                <c:pt idx="404">
                  <c:v>8853</c:v>
                </c:pt>
                <c:pt idx="405">
                  <c:v>6191</c:v>
                </c:pt>
                <c:pt idx="406">
                  <c:v>13538</c:v>
                </c:pt>
                <c:pt idx="407">
                  <c:v>12416</c:v>
                </c:pt>
                <c:pt idx="408">
                  <c:v>11377</c:v>
                </c:pt>
                <c:pt idx="409">
                  <c:v>6875</c:v>
                </c:pt>
                <c:pt idx="410">
                  <c:v>6335</c:v>
                </c:pt>
                <c:pt idx="411">
                  <c:v>12761</c:v>
                </c:pt>
                <c:pt idx="412">
                  <c:v>14723</c:v>
                </c:pt>
                <c:pt idx="413">
                  <c:v>11169</c:v>
                </c:pt>
                <c:pt idx="414">
                  <c:v>8428</c:v>
                </c:pt>
                <c:pt idx="415">
                  <c:v>5944</c:v>
                </c:pt>
                <c:pt idx="416">
                  <c:v>11643</c:v>
                </c:pt>
                <c:pt idx="417">
                  <c:v>12216</c:v>
                </c:pt>
                <c:pt idx="418">
                  <c:v>13155</c:v>
                </c:pt>
                <c:pt idx="419">
                  <c:v>8541</c:v>
                </c:pt>
                <c:pt idx="420">
                  <c:v>7726</c:v>
                </c:pt>
                <c:pt idx="421">
                  <c:v>12915</c:v>
                </c:pt>
                <c:pt idx="422">
                  <c:v>11000</c:v>
                </c:pt>
                <c:pt idx="423">
                  <c:v>8883</c:v>
                </c:pt>
                <c:pt idx="424">
                  <c:v>8523</c:v>
                </c:pt>
                <c:pt idx="425">
                  <c:v>6924</c:v>
                </c:pt>
                <c:pt idx="426">
                  <c:v>21578</c:v>
                </c:pt>
                <c:pt idx="427">
                  <c:v>11822</c:v>
                </c:pt>
                <c:pt idx="428">
                  <c:v>12292</c:v>
                </c:pt>
                <c:pt idx="429">
                  <c:v>13720</c:v>
                </c:pt>
                <c:pt idx="430">
                  <c:v>7649</c:v>
                </c:pt>
                <c:pt idx="431">
                  <c:v>12164</c:v>
                </c:pt>
                <c:pt idx="432">
                  <c:v>12433</c:v>
                </c:pt>
                <c:pt idx="433">
                  <c:v>11814</c:v>
                </c:pt>
                <c:pt idx="434">
                  <c:v>19263</c:v>
                </c:pt>
                <c:pt idx="435">
                  <c:v>7623</c:v>
                </c:pt>
                <c:pt idx="436">
                  <c:v>14711</c:v>
                </c:pt>
                <c:pt idx="437">
                  <c:v>10375</c:v>
                </c:pt>
                <c:pt idx="438">
                  <c:v>7427</c:v>
                </c:pt>
                <c:pt idx="439">
                  <c:v>12885</c:v>
                </c:pt>
                <c:pt idx="440">
                  <c:v>11058</c:v>
                </c:pt>
                <c:pt idx="441">
                  <c:v>8579</c:v>
                </c:pt>
                <c:pt idx="442">
                  <c:v>12849</c:v>
                </c:pt>
                <c:pt idx="443">
                  <c:v>15194</c:v>
                </c:pt>
                <c:pt idx="444">
                  <c:v>14775</c:v>
                </c:pt>
                <c:pt idx="445">
                  <c:v>12939</c:v>
                </c:pt>
                <c:pt idx="446">
                  <c:v>8016</c:v>
                </c:pt>
                <c:pt idx="447">
                  <c:v>15223</c:v>
                </c:pt>
                <c:pt idx="448">
                  <c:v>14163</c:v>
                </c:pt>
                <c:pt idx="449">
                  <c:v>14232</c:v>
                </c:pt>
                <c:pt idx="450">
                  <c:v>10189</c:v>
                </c:pt>
                <c:pt idx="451">
                  <c:v>9796</c:v>
                </c:pt>
                <c:pt idx="452">
                  <c:v>11733</c:v>
                </c:pt>
                <c:pt idx="453">
                  <c:v>16876.279324509356</c:v>
                </c:pt>
                <c:pt idx="454">
                  <c:v>14818</c:v>
                </c:pt>
                <c:pt idx="455">
                  <c:v>7052</c:v>
                </c:pt>
                <c:pt idx="456">
                  <c:v>8761</c:v>
                </c:pt>
                <c:pt idx="457">
                  <c:v>8812</c:v>
                </c:pt>
                <c:pt idx="458">
                  <c:v>17945</c:v>
                </c:pt>
                <c:pt idx="459">
                  <c:v>10642</c:v>
                </c:pt>
                <c:pt idx="460">
                  <c:v>6823</c:v>
                </c:pt>
                <c:pt idx="461">
                  <c:v>6866</c:v>
                </c:pt>
                <c:pt idx="462">
                  <c:v>12978</c:v>
                </c:pt>
                <c:pt idx="463">
                  <c:v>10806</c:v>
                </c:pt>
                <c:pt idx="464">
                  <c:v>15079</c:v>
                </c:pt>
                <c:pt idx="465">
                  <c:v>12750</c:v>
                </c:pt>
                <c:pt idx="466">
                  <c:v>7224</c:v>
                </c:pt>
                <c:pt idx="467">
                  <c:v>22127</c:v>
                </c:pt>
                <c:pt idx="468">
                  <c:v>11310</c:v>
                </c:pt>
                <c:pt idx="469">
                  <c:v>8691</c:v>
                </c:pt>
                <c:pt idx="470">
                  <c:v>11028</c:v>
                </c:pt>
                <c:pt idx="471">
                  <c:v>11346</c:v>
                </c:pt>
                <c:pt idx="472">
                  <c:v>17622</c:v>
                </c:pt>
                <c:pt idx="473">
                  <c:v>10436</c:v>
                </c:pt>
                <c:pt idx="474">
                  <c:v>9525</c:v>
                </c:pt>
                <c:pt idx="475">
                  <c:v>13381</c:v>
                </c:pt>
                <c:pt idx="476">
                  <c:v>13635</c:v>
                </c:pt>
                <c:pt idx="477">
                  <c:v>14906</c:v>
                </c:pt>
                <c:pt idx="478">
                  <c:v>7584</c:v>
                </c:pt>
                <c:pt idx="479">
                  <c:v>17270</c:v>
                </c:pt>
                <c:pt idx="480">
                  <c:v>16820</c:v>
                </c:pt>
                <c:pt idx="481">
                  <c:v>8577</c:v>
                </c:pt>
                <c:pt idx="482">
                  <c:v>15574</c:v>
                </c:pt>
                <c:pt idx="483">
                  <c:v>18483</c:v>
                </c:pt>
                <c:pt idx="484">
                  <c:v>14545</c:v>
                </c:pt>
                <c:pt idx="485">
                  <c:v>7877</c:v>
                </c:pt>
                <c:pt idx="486">
                  <c:v>14161</c:v>
                </c:pt>
                <c:pt idx="487">
                  <c:v>12526</c:v>
                </c:pt>
                <c:pt idx="488">
                  <c:v>8181</c:v>
                </c:pt>
                <c:pt idx="489">
                  <c:v>17328</c:v>
                </c:pt>
                <c:pt idx="490">
                  <c:v>12456</c:v>
                </c:pt>
                <c:pt idx="491">
                  <c:v>9423</c:v>
                </c:pt>
                <c:pt idx="492">
                  <c:v>21005</c:v>
                </c:pt>
                <c:pt idx="493">
                  <c:v>12437</c:v>
                </c:pt>
                <c:pt idx="494">
                  <c:v>19515</c:v>
                </c:pt>
                <c:pt idx="495">
                  <c:v>14421</c:v>
                </c:pt>
                <c:pt idx="496">
                  <c:v>16028</c:v>
                </c:pt>
                <c:pt idx="497">
                  <c:v>14968</c:v>
                </c:pt>
                <c:pt idx="498">
                  <c:v>13229</c:v>
                </c:pt>
                <c:pt idx="499">
                  <c:v>13929</c:v>
                </c:pt>
                <c:pt idx="500">
                  <c:v>17356</c:v>
                </c:pt>
                <c:pt idx="501">
                  <c:v>6887</c:v>
                </c:pt>
                <c:pt idx="502">
                  <c:v>14679</c:v>
                </c:pt>
                <c:pt idx="503">
                  <c:v>14107</c:v>
                </c:pt>
                <c:pt idx="504">
                  <c:v>7841</c:v>
                </c:pt>
                <c:pt idx="505">
                  <c:v>22106</c:v>
                </c:pt>
                <c:pt idx="506">
                  <c:v>11177</c:v>
                </c:pt>
                <c:pt idx="507">
                  <c:v>6447</c:v>
                </c:pt>
                <c:pt idx="508">
                  <c:v>9911</c:v>
                </c:pt>
                <c:pt idx="509">
                  <c:v>12395</c:v>
                </c:pt>
                <c:pt idx="510">
                  <c:v>12179</c:v>
                </c:pt>
                <c:pt idx="511">
                  <c:v>7555</c:v>
                </c:pt>
                <c:pt idx="512">
                  <c:v>9161</c:v>
                </c:pt>
                <c:pt idx="513">
                  <c:v>13415</c:v>
                </c:pt>
                <c:pt idx="514">
                  <c:v>13397</c:v>
                </c:pt>
                <c:pt idx="515">
                  <c:v>8659</c:v>
                </c:pt>
                <c:pt idx="516">
                  <c:v>6221</c:v>
                </c:pt>
                <c:pt idx="517">
                  <c:v>12643</c:v>
                </c:pt>
                <c:pt idx="518">
                  <c:v>20652</c:v>
                </c:pt>
                <c:pt idx="519">
                  <c:v>6563</c:v>
                </c:pt>
                <c:pt idx="520">
                  <c:v>11610</c:v>
                </c:pt>
                <c:pt idx="521">
                  <c:v>14685</c:v>
                </c:pt>
                <c:pt idx="522">
                  <c:v>9535</c:v>
                </c:pt>
                <c:pt idx="523">
                  <c:v>17350</c:v>
                </c:pt>
                <c:pt idx="524">
                  <c:v>19361</c:v>
                </c:pt>
                <c:pt idx="525">
                  <c:v>20569</c:v>
                </c:pt>
                <c:pt idx="526">
                  <c:v>9393</c:v>
                </c:pt>
                <c:pt idx="527">
                  <c:v>15752</c:v>
                </c:pt>
                <c:pt idx="528">
                  <c:v>14905</c:v>
                </c:pt>
                <c:pt idx="529">
                  <c:v>29681</c:v>
                </c:pt>
                <c:pt idx="530">
                  <c:v>8666</c:v>
                </c:pt>
                <c:pt idx="531">
                  <c:v>31642</c:v>
                </c:pt>
                <c:pt idx="532">
                  <c:v>16215</c:v>
                </c:pt>
                <c:pt idx="533">
                  <c:v>5781</c:v>
                </c:pt>
                <c:pt idx="534">
                  <c:v>5406</c:v>
                </c:pt>
                <c:pt idx="535">
                  <c:v>6902</c:v>
                </c:pt>
                <c:pt idx="536">
                  <c:v>8281</c:v>
                </c:pt>
                <c:pt idx="537">
                  <c:v>5842</c:v>
                </c:pt>
                <c:pt idx="538">
                  <c:v>11342</c:v>
                </c:pt>
                <c:pt idx="539">
                  <c:v>11347</c:v>
                </c:pt>
                <c:pt idx="540">
                  <c:v>7917</c:v>
                </c:pt>
                <c:pt idx="541">
                  <c:v>6511</c:v>
                </c:pt>
                <c:pt idx="542">
                  <c:v>10706</c:v>
                </c:pt>
                <c:pt idx="543">
                  <c:v>7524</c:v>
                </c:pt>
                <c:pt idx="544">
                  <c:v>13537</c:v>
                </c:pt>
                <c:pt idx="545">
                  <c:v>6872</c:v>
                </c:pt>
                <c:pt idx="546">
                  <c:v>12554</c:v>
                </c:pt>
                <c:pt idx="547">
                  <c:v>22347</c:v>
                </c:pt>
                <c:pt idx="548">
                  <c:v>7632</c:v>
                </c:pt>
                <c:pt idx="549">
                  <c:v>13437</c:v>
                </c:pt>
                <c:pt idx="550">
                  <c:v>6469</c:v>
                </c:pt>
                <c:pt idx="551">
                  <c:v>5147</c:v>
                </c:pt>
                <c:pt idx="552">
                  <c:v>3807</c:v>
                </c:pt>
                <c:pt idx="553">
                  <c:v>16650</c:v>
                </c:pt>
                <c:pt idx="554">
                  <c:v>8029</c:v>
                </c:pt>
                <c:pt idx="555">
                  <c:v>43562</c:v>
                </c:pt>
                <c:pt idx="556">
                  <c:v>21599</c:v>
                </c:pt>
                <c:pt idx="557">
                  <c:v>8772</c:v>
                </c:pt>
                <c:pt idx="558">
                  <c:v>9166</c:v>
                </c:pt>
                <c:pt idx="559">
                  <c:v>8557</c:v>
                </c:pt>
                <c:pt idx="560">
                  <c:v>10068</c:v>
                </c:pt>
                <c:pt idx="561">
                  <c:v>12831</c:v>
                </c:pt>
                <c:pt idx="562">
                  <c:v>8063</c:v>
                </c:pt>
                <c:pt idx="563">
                  <c:v>4787</c:v>
                </c:pt>
                <c:pt idx="564">
                  <c:v>10054</c:v>
                </c:pt>
                <c:pt idx="565">
                  <c:v>17413</c:v>
                </c:pt>
                <c:pt idx="566">
                  <c:v>16893</c:v>
                </c:pt>
                <c:pt idx="567">
                  <c:v>8901</c:v>
                </c:pt>
                <c:pt idx="568">
                  <c:v>5224</c:v>
                </c:pt>
                <c:pt idx="569">
                  <c:v>7084</c:v>
                </c:pt>
                <c:pt idx="570">
                  <c:v>10881</c:v>
                </c:pt>
                <c:pt idx="571">
                  <c:v>9533</c:v>
                </c:pt>
                <c:pt idx="572">
                  <c:v>7921</c:v>
                </c:pt>
                <c:pt idx="573">
                  <c:v>12208</c:v>
                </c:pt>
                <c:pt idx="574">
                  <c:v>11022</c:v>
                </c:pt>
                <c:pt idx="575">
                  <c:v>8016</c:v>
                </c:pt>
                <c:pt idx="576">
                  <c:v>7717</c:v>
                </c:pt>
                <c:pt idx="577">
                  <c:v>10838</c:v>
                </c:pt>
                <c:pt idx="578">
                  <c:v>5998</c:v>
                </c:pt>
                <c:pt idx="579">
                  <c:v>5740</c:v>
                </c:pt>
                <c:pt idx="580">
                  <c:v>11073</c:v>
                </c:pt>
                <c:pt idx="581">
                  <c:v>13048</c:v>
                </c:pt>
                <c:pt idx="582">
                  <c:v>8704</c:v>
                </c:pt>
                <c:pt idx="583">
                  <c:v>7031</c:v>
                </c:pt>
                <c:pt idx="584">
                  <c:v>10727</c:v>
                </c:pt>
                <c:pt idx="585">
                  <c:v>9252</c:v>
                </c:pt>
                <c:pt idx="586">
                  <c:v>9171</c:v>
                </c:pt>
                <c:pt idx="587">
                  <c:v>7480</c:v>
                </c:pt>
                <c:pt idx="588">
                  <c:v>6945</c:v>
                </c:pt>
                <c:pt idx="589">
                  <c:v>11938</c:v>
                </c:pt>
                <c:pt idx="590">
                  <c:v>11104</c:v>
                </c:pt>
                <c:pt idx="591">
                  <c:v>12536</c:v>
                </c:pt>
                <c:pt idx="592">
                  <c:v>8164</c:v>
                </c:pt>
                <c:pt idx="593">
                  <c:v>12487</c:v>
                </c:pt>
                <c:pt idx="594">
                  <c:v>18242</c:v>
                </c:pt>
                <c:pt idx="595">
                  <c:v>7988</c:v>
                </c:pt>
                <c:pt idx="596">
                  <c:v>10535</c:v>
                </c:pt>
                <c:pt idx="597">
                  <c:v>13732</c:v>
                </c:pt>
                <c:pt idx="598">
                  <c:v>7936</c:v>
                </c:pt>
                <c:pt idx="599">
                  <c:v>8465</c:v>
                </c:pt>
                <c:pt idx="600">
                  <c:v>12081</c:v>
                </c:pt>
                <c:pt idx="601">
                  <c:v>8221</c:v>
                </c:pt>
                <c:pt idx="602">
                  <c:v>12158</c:v>
                </c:pt>
                <c:pt idx="603">
                  <c:v>13332</c:v>
                </c:pt>
                <c:pt idx="604">
                  <c:v>16968</c:v>
                </c:pt>
                <c:pt idx="605">
                  <c:v>17527</c:v>
                </c:pt>
                <c:pt idx="606">
                  <c:v>9930</c:v>
                </c:pt>
                <c:pt idx="607">
                  <c:v>15237</c:v>
                </c:pt>
                <c:pt idx="608">
                  <c:v>15288</c:v>
                </c:pt>
                <c:pt idx="609">
                  <c:v>17275</c:v>
                </c:pt>
                <c:pt idx="610">
                  <c:v>9051</c:v>
                </c:pt>
                <c:pt idx="611">
                  <c:v>12240</c:v>
                </c:pt>
                <c:pt idx="612">
                  <c:v>17530</c:v>
                </c:pt>
                <c:pt idx="613">
                  <c:v>5911</c:v>
                </c:pt>
                <c:pt idx="614">
                  <c:v>16184</c:v>
                </c:pt>
                <c:pt idx="615">
                  <c:v>9376</c:v>
                </c:pt>
                <c:pt idx="616">
                  <c:v>10392</c:v>
                </c:pt>
                <c:pt idx="617">
                  <c:v>36898</c:v>
                </c:pt>
                <c:pt idx="618">
                  <c:v>6556</c:v>
                </c:pt>
                <c:pt idx="619">
                  <c:v>11365</c:v>
                </c:pt>
                <c:pt idx="620">
                  <c:v>19893</c:v>
                </c:pt>
                <c:pt idx="621">
                  <c:v>10275</c:v>
                </c:pt>
                <c:pt idx="622">
                  <c:v>15223</c:v>
                </c:pt>
                <c:pt idx="623">
                  <c:v>7558</c:v>
                </c:pt>
                <c:pt idx="624">
                  <c:v>15695</c:v>
                </c:pt>
                <c:pt idx="625">
                  <c:v>15358</c:v>
                </c:pt>
                <c:pt idx="626">
                  <c:v>9278</c:v>
                </c:pt>
                <c:pt idx="627">
                  <c:v>9029</c:v>
                </c:pt>
                <c:pt idx="628">
                  <c:v>13000</c:v>
                </c:pt>
                <c:pt idx="629">
                  <c:v>14385</c:v>
                </c:pt>
                <c:pt idx="630">
                  <c:v>7137</c:v>
                </c:pt>
                <c:pt idx="631">
                  <c:v>17821</c:v>
                </c:pt>
                <c:pt idx="632">
                  <c:v>12187</c:v>
                </c:pt>
                <c:pt idx="633">
                  <c:v>11452</c:v>
                </c:pt>
                <c:pt idx="634">
                  <c:v>11370</c:v>
                </c:pt>
                <c:pt idx="635">
                  <c:v>14942</c:v>
                </c:pt>
                <c:pt idx="636">
                  <c:v>11715</c:v>
                </c:pt>
                <c:pt idx="637">
                  <c:v>6449</c:v>
                </c:pt>
                <c:pt idx="638">
                  <c:v>11893</c:v>
                </c:pt>
                <c:pt idx="639">
                  <c:v>10917</c:v>
                </c:pt>
                <c:pt idx="640">
                  <c:v>12996</c:v>
                </c:pt>
                <c:pt idx="641">
                  <c:v>10284</c:v>
                </c:pt>
                <c:pt idx="642">
                  <c:v>12356</c:v>
                </c:pt>
                <c:pt idx="643">
                  <c:v>11990</c:v>
                </c:pt>
                <c:pt idx="644">
                  <c:v>11695</c:v>
                </c:pt>
                <c:pt idx="645">
                  <c:v>21135</c:v>
                </c:pt>
                <c:pt idx="646">
                  <c:v>0</c:v>
                </c:pt>
                <c:pt idx="647">
                  <c:v>14302</c:v>
                </c:pt>
                <c:pt idx="648">
                  <c:v>10713</c:v>
                </c:pt>
                <c:pt idx="649">
                  <c:v>12737</c:v>
                </c:pt>
                <c:pt idx="650">
                  <c:v>24618</c:v>
                </c:pt>
                <c:pt idx="651">
                  <c:v>7110</c:v>
                </c:pt>
                <c:pt idx="652">
                  <c:v>10529</c:v>
                </c:pt>
                <c:pt idx="653">
                  <c:v>15226</c:v>
                </c:pt>
                <c:pt idx="654">
                  <c:v>7753</c:v>
                </c:pt>
                <c:pt idx="655">
                  <c:v>15530</c:v>
                </c:pt>
                <c:pt idx="656">
                  <c:v>18706</c:v>
                </c:pt>
                <c:pt idx="657">
                  <c:v>17854</c:v>
                </c:pt>
                <c:pt idx="658">
                  <c:v>14811</c:v>
                </c:pt>
                <c:pt idx="659">
                  <c:v>10077</c:v>
                </c:pt>
                <c:pt idx="660">
                  <c:v>13934</c:v>
                </c:pt>
                <c:pt idx="661">
                  <c:v>12444</c:v>
                </c:pt>
                <c:pt idx="662">
                  <c:v>15900</c:v>
                </c:pt>
                <c:pt idx="663">
                  <c:v>14058</c:v>
                </c:pt>
                <c:pt idx="664">
                  <c:v>7077</c:v>
                </c:pt>
                <c:pt idx="665">
                  <c:v>16994</c:v>
                </c:pt>
                <c:pt idx="666">
                  <c:v>13201</c:v>
                </c:pt>
                <c:pt idx="667">
                  <c:v>18353</c:v>
                </c:pt>
                <c:pt idx="668">
                  <c:v>17525</c:v>
                </c:pt>
                <c:pt idx="669">
                  <c:v>14895</c:v>
                </c:pt>
                <c:pt idx="670">
                  <c:v>11612</c:v>
                </c:pt>
                <c:pt idx="671">
                  <c:v>14853</c:v>
                </c:pt>
                <c:pt idx="672">
                  <c:v>17197</c:v>
                </c:pt>
                <c:pt idx="673">
                  <c:v>14443</c:v>
                </c:pt>
                <c:pt idx="674">
                  <c:v>6853</c:v>
                </c:pt>
                <c:pt idx="675">
                  <c:v>11937</c:v>
                </c:pt>
                <c:pt idx="676">
                  <c:v>20821</c:v>
                </c:pt>
                <c:pt idx="677">
                  <c:v>12774</c:v>
                </c:pt>
                <c:pt idx="678">
                  <c:v>9559</c:v>
                </c:pt>
                <c:pt idx="679">
                  <c:v>10660</c:v>
                </c:pt>
                <c:pt idx="680">
                  <c:v>12099</c:v>
                </c:pt>
                <c:pt idx="681">
                  <c:v>11933</c:v>
                </c:pt>
                <c:pt idx="682">
                  <c:v>12213</c:v>
                </c:pt>
                <c:pt idx="683">
                  <c:v>14054</c:v>
                </c:pt>
                <c:pt idx="684">
                  <c:v>21584</c:v>
                </c:pt>
                <c:pt idx="685">
                  <c:v>17063</c:v>
                </c:pt>
                <c:pt idx="686">
                  <c:v>14120</c:v>
                </c:pt>
                <c:pt idx="687">
                  <c:v>14183</c:v>
                </c:pt>
                <c:pt idx="688">
                  <c:v>15217</c:v>
                </c:pt>
                <c:pt idx="689">
                  <c:v>8899</c:v>
                </c:pt>
                <c:pt idx="690">
                  <c:v>7972</c:v>
                </c:pt>
                <c:pt idx="691">
                  <c:v>12419</c:v>
                </c:pt>
                <c:pt idx="692">
                  <c:v>12790</c:v>
                </c:pt>
                <c:pt idx="693">
                  <c:v>10120</c:v>
                </c:pt>
                <c:pt idx="694">
                  <c:v>7138</c:v>
                </c:pt>
                <c:pt idx="695">
                  <c:v>13378</c:v>
                </c:pt>
                <c:pt idx="696">
                  <c:v>9120</c:v>
                </c:pt>
                <c:pt idx="697">
                  <c:v>4416</c:v>
                </c:pt>
                <c:pt idx="698">
                  <c:v>10642</c:v>
                </c:pt>
                <c:pt idx="699">
                  <c:v>11579</c:v>
                </c:pt>
                <c:pt idx="700">
                  <c:v>15040</c:v>
                </c:pt>
                <c:pt idx="701">
                  <c:v>7927</c:v>
                </c:pt>
                <c:pt idx="702">
                  <c:v>9469</c:v>
                </c:pt>
                <c:pt idx="703">
                  <c:v>11228</c:v>
                </c:pt>
                <c:pt idx="704">
                  <c:v>12830</c:v>
                </c:pt>
                <c:pt idx="705">
                  <c:v>8751</c:v>
                </c:pt>
                <c:pt idx="706">
                  <c:v>7870</c:v>
                </c:pt>
                <c:pt idx="707">
                  <c:v>15466</c:v>
                </c:pt>
                <c:pt idx="708">
                  <c:v>18071</c:v>
                </c:pt>
                <c:pt idx="709">
                  <c:v>16983</c:v>
                </c:pt>
                <c:pt idx="710">
                  <c:v>25877</c:v>
                </c:pt>
                <c:pt idx="711">
                  <c:v>16848</c:v>
                </c:pt>
                <c:pt idx="712">
                  <c:v>8767</c:v>
                </c:pt>
                <c:pt idx="713">
                  <c:v>9456</c:v>
                </c:pt>
                <c:pt idx="714">
                  <c:v>22502</c:v>
                </c:pt>
                <c:pt idx="715">
                  <c:v>23958</c:v>
                </c:pt>
                <c:pt idx="716">
                  <c:v>16850</c:v>
                </c:pt>
                <c:pt idx="717">
                  <c:v>14564</c:v>
                </c:pt>
                <c:pt idx="718">
                  <c:v>17064</c:v>
                </c:pt>
                <c:pt idx="719">
                  <c:v>14257</c:v>
                </c:pt>
                <c:pt idx="720">
                  <c:v>15162</c:v>
                </c:pt>
                <c:pt idx="721">
                  <c:v>16377</c:v>
                </c:pt>
                <c:pt idx="722">
                  <c:v>9873</c:v>
                </c:pt>
                <c:pt idx="723">
                  <c:v>7476</c:v>
                </c:pt>
                <c:pt idx="724">
                  <c:v>5660</c:v>
                </c:pt>
                <c:pt idx="725">
                  <c:v>10204</c:v>
                </c:pt>
                <c:pt idx="726">
                  <c:v>6367</c:v>
                </c:pt>
                <c:pt idx="727">
                  <c:v>5852</c:v>
                </c:pt>
                <c:pt idx="728">
                  <c:v>10605</c:v>
                </c:pt>
                <c:pt idx="729">
                  <c:v>23859</c:v>
                </c:pt>
                <c:pt idx="730">
                  <c:v>8653</c:v>
                </c:pt>
                <c:pt idx="731">
                  <c:v>7605</c:v>
                </c:pt>
                <c:pt idx="732">
                  <c:v>13779</c:v>
                </c:pt>
                <c:pt idx="733">
                  <c:v>11546</c:v>
                </c:pt>
                <c:pt idx="734">
                  <c:v>17502</c:v>
                </c:pt>
                <c:pt idx="735">
                  <c:v>7081</c:v>
                </c:pt>
                <c:pt idx="736">
                  <c:v>8536</c:v>
                </c:pt>
                <c:pt idx="737">
                  <c:v>19591</c:v>
                </c:pt>
                <c:pt idx="738">
                  <c:v>10687</c:v>
                </c:pt>
                <c:pt idx="739">
                  <c:v>6669</c:v>
                </c:pt>
                <c:pt idx="740">
                  <c:v>7940</c:v>
                </c:pt>
                <c:pt idx="741">
                  <c:v>14824</c:v>
                </c:pt>
                <c:pt idx="742">
                  <c:v>12801</c:v>
                </c:pt>
                <c:pt idx="743">
                  <c:v>11713</c:v>
                </c:pt>
                <c:pt idx="744">
                  <c:v>7726</c:v>
                </c:pt>
                <c:pt idx="745">
                  <c:v>4123</c:v>
                </c:pt>
                <c:pt idx="746">
                  <c:v>15083</c:v>
                </c:pt>
                <c:pt idx="747">
                  <c:v>10636</c:v>
                </c:pt>
                <c:pt idx="748">
                  <c:v>15121</c:v>
                </c:pt>
                <c:pt idx="749">
                  <c:v>6989</c:v>
                </c:pt>
                <c:pt idx="750">
                  <c:v>6542</c:v>
                </c:pt>
                <c:pt idx="751">
                  <c:v>9328</c:v>
                </c:pt>
                <c:pt idx="752">
                  <c:v>19032</c:v>
                </c:pt>
                <c:pt idx="753">
                  <c:v>14519</c:v>
                </c:pt>
                <c:pt idx="754">
                  <c:v>7313</c:v>
                </c:pt>
                <c:pt idx="755">
                  <c:v>5369</c:v>
                </c:pt>
                <c:pt idx="756">
                  <c:v>19062</c:v>
                </c:pt>
                <c:pt idx="757">
                  <c:v>26215</c:v>
                </c:pt>
                <c:pt idx="758">
                  <c:v>8761</c:v>
                </c:pt>
                <c:pt idx="759">
                  <c:v>9509</c:v>
                </c:pt>
                <c:pt idx="760">
                  <c:v>8384</c:v>
                </c:pt>
                <c:pt idx="761">
                  <c:v>3813</c:v>
                </c:pt>
                <c:pt idx="762">
                  <c:v>9204</c:v>
                </c:pt>
                <c:pt idx="763">
                  <c:v>6819</c:v>
                </c:pt>
                <c:pt idx="764">
                  <c:v>14556</c:v>
                </c:pt>
                <c:pt idx="765">
                  <c:v>15805</c:v>
                </c:pt>
                <c:pt idx="766">
                  <c:v>6425</c:v>
                </c:pt>
                <c:pt idx="767">
                  <c:v>17261</c:v>
                </c:pt>
                <c:pt idx="768">
                  <c:v>17129</c:v>
                </c:pt>
                <c:pt idx="769">
                  <c:v>14169</c:v>
                </c:pt>
                <c:pt idx="770">
                  <c:v>7163</c:v>
                </c:pt>
                <c:pt idx="771">
                  <c:v>6286</c:v>
                </c:pt>
                <c:pt idx="772">
                  <c:v>19258</c:v>
                </c:pt>
                <c:pt idx="773">
                  <c:v>5768</c:v>
                </c:pt>
                <c:pt idx="774">
                  <c:v>10693</c:v>
                </c:pt>
                <c:pt idx="775">
                  <c:v>6720</c:v>
                </c:pt>
                <c:pt idx="776">
                  <c:v>7351</c:v>
                </c:pt>
                <c:pt idx="777">
                  <c:v>11822</c:v>
                </c:pt>
                <c:pt idx="778">
                  <c:v>10724</c:v>
                </c:pt>
                <c:pt idx="779">
                  <c:v>13087</c:v>
                </c:pt>
                <c:pt idx="780">
                  <c:v>9545</c:v>
                </c:pt>
                <c:pt idx="781">
                  <c:v>7138</c:v>
                </c:pt>
                <c:pt idx="782">
                  <c:v>11216</c:v>
                </c:pt>
                <c:pt idx="783">
                  <c:v>12098</c:v>
                </c:pt>
                <c:pt idx="784">
                  <c:v>6271</c:v>
                </c:pt>
                <c:pt idx="785">
                  <c:v>7923</c:v>
                </c:pt>
                <c:pt idx="786">
                  <c:v>12907</c:v>
                </c:pt>
                <c:pt idx="787">
                  <c:v>7694</c:v>
                </c:pt>
                <c:pt idx="788">
                  <c:v>7696</c:v>
                </c:pt>
                <c:pt idx="789">
                  <c:v>10846</c:v>
                </c:pt>
                <c:pt idx="790">
                  <c:v>13615</c:v>
                </c:pt>
                <c:pt idx="791">
                  <c:v>12837</c:v>
                </c:pt>
                <c:pt idx="792">
                  <c:v>15112</c:v>
                </c:pt>
                <c:pt idx="793">
                  <c:v>7464</c:v>
                </c:pt>
                <c:pt idx="794">
                  <c:v>7270</c:v>
                </c:pt>
                <c:pt idx="795">
                  <c:v>10974</c:v>
                </c:pt>
                <c:pt idx="796">
                  <c:v>14640</c:v>
                </c:pt>
                <c:pt idx="797">
                  <c:v>8995</c:v>
                </c:pt>
                <c:pt idx="798">
                  <c:v>15972</c:v>
                </c:pt>
                <c:pt idx="799">
                  <c:v>10188</c:v>
                </c:pt>
                <c:pt idx="800">
                  <c:v>10226</c:v>
                </c:pt>
                <c:pt idx="801">
                  <c:v>17072</c:v>
                </c:pt>
                <c:pt idx="802">
                  <c:v>15443</c:v>
                </c:pt>
                <c:pt idx="803">
                  <c:v>15918</c:v>
                </c:pt>
                <c:pt idx="804">
                  <c:v>15096</c:v>
                </c:pt>
                <c:pt idx="805">
                  <c:v>14178</c:v>
                </c:pt>
                <c:pt idx="806">
                  <c:v>16130</c:v>
                </c:pt>
                <c:pt idx="807">
                  <c:v>11857</c:v>
                </c:pt>
                <c:pt idx="808">
                  <c:v>11717</c:v>
                </c:pt>
                <c:pt idx="809">
                  <c:v>11832</c:v>
                </c:pt>
                <c:pt idx="810">
                  <c:v>9849</c:v>
                </c:pt>
                <c:pt idx="811">
                  <c:v>17326</c:v>
                </c:pt>
                <c:pt idx="812">
                  <c:v>14137</c:v>
                </c:pt>
                <c:pt idx="813">
                  <c:v>15113</c:v>
                </c:pt>
                <c:pt idx="814">
                  <c:v>9029</c:v>
                </c:pt>
                <c:pt idx="815">
                  <c:v>15522</c:v>
                </c:pt>
                <c:pt idx="816">
                  <c:v>17816</c:v>
                </c:pt>
                <c:pt idx="817">
                  <c:v>9953</c:v>
                </c:pt>
                <c:pt idx="818">
                  <c:v>22875</c:v>
                </c:pt>
                <c:pt idx="819">
                  <c:v>12497</c:v>
                </c:pt>
                <c:pt idx="820">
                  <c:v>13429</c:v>
                </c:pt>
                <c:pt idx="821">
                  <c:v>8612</c:v>
                </c:pt>
                <c:pt idx="822">
                  <c:v>6379</c:v>
                </c:pt>
                <c:pt idx="823">
                  <c:v>12581</c:v>
                </c:pt>
                <c:pt idx="824">
                  <c:v>7726</c:v>
                </c:pt>
                <c:pt idx="825">
                  <c:v>11594</c:v>
                </c:pt>
                <c:pt idx="826">
                  <c:v>7841</c:v>
                </c:pt>
                <c:pt idx="827">
                  <c:v>9384</c:v>
                </c:pt>
                <c:pt idx="828">
                  <c:v>8962</c:v>
                </c:pt>
                <c:pt idx="829">
                  <c:v>18028</c:v>
                </c:pt>
                <c:pt idx="830">
                  <c:v>7374</c:v>
                </c:pt>
                <c:pt idx="831">
                  <c:v>13696</c:v>
                </c:pt>
                <c:pt idx="832">
                  <c:v>12347</c:v>
                </c:pt>
                <c:pt idx="833">
                  <c:v>7459</c:v>
                </c:pt>
                <c:pt idx="834">
                  <c:v>11585</c:v>
                </c:pt>
                <c:pt idx="835">
                  <c:v>11556</c:v>
                </c:pt>
                <c:pt idx="836">
                  <c:v>12468</c:v>
                </c:pt>
                <c:pt idx="837">
                  <c:v>11485</c:v>
                </c:pt>
                <c:pt idx="838">
                  <c:v>7083</c:v>
                </c:pt>
                <c:pt idx="839">
                  <c:v>13240</c:v>
                </c:pt>
                <c:pt idx="840">
                  <c:v>13212</c:v>
                </c:pt>
                <c:pt idx="841">
                  <c:v>11722</c:v>
                </c:pt>
                <c:pt idx="842">
                  <c:v>12928</c:v>
                </c:pt>
                <c:pt idx="843">
                  <c:v>7795</c:v>
                </c:pt>
                <c:pt idx="844">
                  <c:v>17561</c:v>
                </c:pt>
                <c:pt idx="845">
                  <c:v>10934</c:v>
                </c:pt>
                <c:pt idx="846">
                  <c:v>7605</c:v>
                </c:pt>
                <c:pt idx="847">
                  <c:v>10962</c:v>
                </c:pt>
                <c:pt idx="848">
                  <c:v>14198</c:v>
                </c:pt>
                <c:pt idx="849">
                  <c:v>12326</c:v>
                </c:pt>
                <c:pt idx="850">
                  <c:v>20545</c:v>
                </c:pt>
                <c:pt idx="851">
                  <c:v>6892</c:v>
                </c:pt>
                <c:pt idx="852">
                  <c:v>27050</c:v>
                </c:pt>
                <c:pt idx="853">
                  <c:v>15633</c:v>
                </c:pt>
                <c:pt idx="854">
                  <c:v>16382</c:v>
                </c:pt>
                <c:pt idx="855">
                  <c:v>14410</c:v>
                </c:pt>
                <c:pt idx="856">
                  <c:v>21052</c:v>
                </c:pt>
                <c:pt idx="857">
                  <c:v>18040</c:v>
                </c:pt>
                <c:pt idx="858">
                  <c:v>16008</c:v>
                </c:pt>
                <c:pt idx="859">
                  <c:v>14247</c:v>
                </c:pt>
                <c:pt idx="860">
                  <c:v>9122</c:v>
                </c:pt>
                <c:pt idx="861">
                  <c:v>12162</c:v>
                </c:pt>
                <c:pt idx="862">
                  <c:v>11876</c:v>
                </c:pt>
                <c:pt idx="863">
                  <c:v>16252</c:v>
                </c:pt>
                <c:pt idx="864">
                  <c:v>15968</c:v>
                </c:pt>
                <c:pt idx="865">
                  <c:v>8843</c:v>
                </c:pt>
                <c:pt idx="866">
                  <c:v>17493</c:v>
                </c:pt>
                <c:pt idx="867">
                  <c:v>12772</c:v>
                </c:pt>
                <c:pt idx="868">
                  <c:v>20742</c:v>
                </c:pt>
                <c:pt idx="869">
                  <c:v>7318</c:v>
                </c:pt>
                <c:pt idx="870">
                  <c:v>14035</c:v>
                </c:pt>
                <c:pt idx="871">
                  <c:v>11756</c:v>
                </c:pt>
                <c:pt idx="872">
                  <c:v>13712</c:v>
                </c:pt>
                <c:pt idx="873">
                  <c:v>21676</c:v>
                </c:pt>
                <c:pt idx="874">
                  <c:v>20695</c:v>
                </c:pt>
                <c:pt idx="875">
                  <c:v>9870</c:v>
                </c:pt>
                <c:pt idx="876">
                  <c:v>12799</c:v>
                </c:pt>
                <c:pt idx="877">
                  <c:v>13448</c:v>
                </c:pt>
                <c:pt idx="878">
                  <c:v>16914</c:v>
                </c:pt>
                <c:pt idx="879">
                  <c:v>12190</c:v>
                </c:pt>
                <c:pt idx="880">
                  <c:v>8164</c:v>
                </c:pt>
                <c:pt idx="881">
                  <c:v>14974</c:v>
                </c:pt>
                <c:pt idx="882">
                  <c:v>12195</c:v>
                </c:pt>
                <c:pt idx="883">
                  <c:v>12710</c:v>
                </c:pt>
                <c:pt idx="884">
                  <c:v>17421</c:v>
                </c:pt>
                <c:pt idx="885">
                  <c:v>14677</c:v>
                </c:pt>
                <c:pt idx="886">
                  <c:v>9785</c:v>
                </c:pt>
                <c:pt idx="887">
                  <c:v>13370</c:v>
                </c:pt>
                <c:pt idx="888">
                  <c:v>16875</c:v>
                </c:pt>
                <c:pt idx="889">
                  <c:v>8276</c:v>
                </c:pt>
                <c:pt idx="890">
                  <c:v>17771</c:v>
                </c:pt>
                <c:pt idx="891">
                  <c:v>20330</c:v>
                </c:pt>
                <c:pt idx="892">
                  <c:v>13906</c:v>
                </c:pt>
                <c:pt idx="893">
                  <c:v>10907</c:v>
                </c:pt>
                <c:pt idx="894">
                  <c:v>8867</c:v>
                </c:pt>
                <c:pt idx="895">
                  <c:v>11688</c:v>
                </c:pt>
                <c:pt idx="896">
                  <c:v>16105</c:v>
                </c:pt>
                <c:pt idx="897">
                  <c:v>9665</c:v>
                </c:pt>
                <c:pt idx="898">
                  <c:v>7555</c:v>
                </c:pt>
                <c:pt idx="899">
                  <c:v>13105</c:v>
                </c:pt>
                <c:pt idx="900">
                  <c:v>16016</c:v>
                </c:pt>
                <c:pt idx="901">
                  <c:v>15879</c:v>
                </c:pt>
                <c:pt idx="902">
                  <c:v>8878</c:v>
                </c:pt>
                <c:pt idx="903">
                  <c:v>6987</c:v>
                </c:pt>
                <c:pt idx="904">
                  <c:v>15810</c:v>
                </c:pt>
                <c:pt idx="905">
                  <c:v>14309</c:v>
                </c:pt>
                <c:pt idx="906">
                  <c:v>17420</c:v>
                </c:pt>
                <c:pt idx="907">
                  <c:v>14630</c:v>
                </c:pt>
                <c:pt idx="908">
                  <c:v>8027</c:v>
                </c:pt>
                <c:pt idx="909">
                  <c:v>15834</c:v>
                </c:pt>
                <c:pt idx="910">
                  <c:v>18413</c:v>
                </c:pt>
                <c:pt idx="911">
                  <c:v>39333</c:v>
                </c:pt>
                <c:pt idx="912">
                  <c:v>16786</c:v>
                </c:pt>
                <c:pt idx="913">
                  <c:v>7950</c:v>
                </c:pt>
                <c:pt idx="914">
                  <c:v>16480</c:v>
                </c:pt>
                <c:pt idx="915">
                  <c:v>14941</c:v>
                </c:pt>
                <c:pt idx="916">
                  <c:v>18430</c:v>
                </c:pt>
                <c:pt idx="917">
                  <c:v>8434</c:v>
                </c:pt>
                <c:pt idx="918">
                  <c:v>16679</c:v>
                </c:pt>
                <c:pt idx="919">
                  <c:v>15629</c:v>
                </c:pt>
                <c:pt idx="920">
                  <c:v>8226</c:v>
                </c:pt>
                <c:pt idx="921">
                  <c:v>13228</c:v>
                </c:pt>
                <c:pt idx="922">
                  <c:v>6252</c:v>
                </c:pt>
                <c:pt idx="923">
                  <c:v>7814</c:v>
                </c:pt>
                <c:pt idx="924">
                  <c:v>8805</c:v>
                </c:pt>
                <c:pt idx="925">
                  <c:v>6749</c:v>
                </c:pt>
                <c:pt idx="926">
                  <c:v>6287</c:v>
                </c:pt>
                <c:pt idx="927">
                  <c:v>13267</c:v>
                </c:pt>
                <c:pt idx="928">
                  <c:v>10787</c:v>
                </c:pt>
                <c:pt idx="929">
                  <c:v>13317</c:v>
                </c:pt>
                <c:pt idx="930">
                  <c:v>16078</c:v>
                </c:pt>
                <c:pt idx="931">
                  <c:v>6527</c:v>
                </c:pt>
                <c:pt idx="932">
                  <c:v>5243</c:v>
                </c:pt>
                <c:pt idx="933">
                  <c:v>11922</c:v>
                </c:pt>
                <c:pt idx="934">
                  <c:v>11864</c:v>
                </c:pt>
                <c:pt idx="935">
                  <c:v>11827</c:v>
                </c:pt>
                <c:pt idx="936">
                  <c:v>12526</c:v>
                </c:pt>
                <c:pt idx="937">
                  <c:v>10325</c:v>
                </c:pt>
                <c:pt idx="938">
                  <c:v>5231</c:v>
                </c:pt>
                <c:pt idx="939">
                  <c:v>12290</c:v>
                </c:pt>
                <c:pt idx="940">
                  <c:v>8053</c:v>
                </c:pt>
                <c:pt idx="941">
                  <c:v>7257</c:v>
                </c:pt>
                <c:pt idx="942">
                  <c:v>11375</c:v>
                </c:pt>
                <c:pt idx="943">
                  <c:v>6873</c:v>
                </c:pt>
                <c:pt idx="944">
                  <c:v>9101</c:v>
                </c:pt>
                <c:pt idx="945">
                  <c:v>16794</c:v>
                </c:pt>
                <c:pt idx="946">
                  <c:v>9142</c:v>
                </c:pt>
                <c:pt idx="947">
                  <c:v>12185</c:v>
                </c:pt>
                <c:pt idx="948">
                  <c:v>13789</c:v>
                </c:pt>
                <c:pt idx="949">
                  <c:v>8256</c:v>
                </c:pt>
                <c:pt idx="950">
                  <c:v>5987</c:v>
                </c:pt>
                <c:pt idx="951">
                  <c:v>13636</c:v>
                </c:pt>
                <c:pt idx="952">
                  <c:v>11676</c:v>
                </c:pt>
                <c:pt idx="953">
                  <c:v>5690</c:v>
                </c:pt>
                <c:pt idx="954">
                  <c:v>4225</c:v>
                </c:pt>
                <c:pt idx="955">
                  <c:v>10048</c:v>
                </c:pt>
                <c:pt idx="956">
                  <c:v>12298</c:v>
                </c:pt>
                <c:pt idx="957">
                  <c:v>7524</c:v>
                </c:pt>
                <c:pt idx="958">
                  <c:v>6016</c:v>
                </c:pt>
                <c:pt idx="959">
                  <c:v>8459</c:v>
                </c:pt>
                <c:pt idx="960">
                  <c:v>7847</c:v>
                </c:pt>
                <c:pt idx="961">
                  <c:v>11158</c:v>
                </c:pt>
                <c:pt idx="962">
                  <c:v>7145</c:v>
                </c:pt>
                <c:pt idx="963">
                  <c:v>6473</c:v>
                </c:pt>
                <c:pt idx="964">
                  <c:v>9529</c:v>
                </c:pt>
                <c:pt idx="965">
                  <c:v>11074</c:v>
                </c:pt>
                <c:pt idx="966">
                  <c:v>7410</c:v>
                </c:pt>
                <c:pt idx="967">
                  <c:v>7708</c:v>
                </c:pt>
                <c:pt idx="968">
                  <c:v>12015</c:v>
                </c:pt>
                <c:pt idx="969">
                  <c:v>13049</c:v>
                </c:pt>
                <c:pt idx="970">
                  <c:v>12052</c:v>
                </c:pt>
                <c:pt idx="971">
                  <c:v>6386</c:v>
                </c:pt>
                <c:pt idx="972">
                  <c:v>13528</c:v>
                </c:pt>
                <c:pt idx="973">
                  <c:v>8390</c:v>
                </c:pt>
                <c:pt idx="974">
                  <c:v>18688</c:v>
                </c:pt>
                <c:pt idx="975">
                  <c:v>12229</c:v>
                </c:pt>
                <c:pt idx="976">
                  <c:v>10127</c:v>
                </c:pt>
                <c:pt idx="977">
                  <c:v>6990</c:v>
                </c:pt>
                <c:pt idx="978">
                  <c:v>11832</c:v>
                </c:pt>
                <c:pt idx="979">
                  <c:v>7867</c:v>
                </c:pt>
                <c:pt idx="980">
                  <c:v>7249</c:v>
                </c:pt>
                <c:pt idx="981">
                  <c:v>12655</c:v>
                </c:pt>
                <c:pt idx="982">
                  <c:v>13935</c:v>
                </c:pt>
                <c:pt idx="983">
                  <c:v>7710</c:v>
                </c:pt>
                <c:pt idx="984">
                  <c:v>8905</c:v>
                </c:pt>
                <c:pt idx="985">
                  <c:v>11759</c:v>
                </c:pt>
                <c:pt idx="986">
                  <c:v>9620</c:v>
                </c:pt>
                <c:pt idx="987">
                  <c:v>6816</c:v>
                </c:pt>
                <c:pt idx="988">
                  <c:v>12139</c:v>
                </c:pt>
                <c:pt idx="989">
                  <c:v>13246</c:v>
                </c:pt>
                <c:pt idx="990">
                  <c:v>7817</c:v>
                </c:pt>
                <c:pt idx="991">
                  <c:v>12725</c:v>
                </c:pt>
                <c:pt idx="992">
                  <c:v>8815</c:v>
                </c:pt>
                <c:pt idx="993">
                  <c:v>6094</c:v>
                </c:pt>
                <c:pt idx="994">
                  <c:v>13089</c:v>
                </c:pt>
                <c:pt idx="995">
                  <c:v>8408</c:v>
                </c:pt>
                <c:pt idx="996">
                  <c:v>13858</c:v>
                </c:pt>
                <c:pt idx="997">
                  <c:v>31063</c:v>
                </c:pt>
                <c:pt idx="998">
                  <c:v>14735</c:v>
                </c:pt>
                <c:pt idx="999">
                  <c:v>10154</c:v>
                </c:pt>
                <c:pt idx="1000">
                  <c:v>18080</c:v>
                </c:pt>
                <c:pt idx="1001">
                  <c:v>12379</c:v>
                </c:pt>
                <c:pt idx="1002">
                  <c:v>13746</c:v>
                </c:pt>
                <c:pt idx="1003">
                  <c:v>8099</c:v>
                </c:pt>
                <c:pt idx="1004">
                  <c:v>19225</c:v>
                </c:pt>
                <c:pt idx="1005">
                  <c:v>7688</c:v>
                </c:pt>
                <c:pt idx="1006">
                  <c:v>7538</c:v>
                </c:pt>
                <c:pt idx="1007">
                  <c:v>11789</c:v>
                </c:pt>
                <c:pt idx="1008">
                  <c:v>12092</c:v>
                </c:pt>
                <c:pt idx="1009">
                  <c:v>11959</c:v>
                </c:pt>
                <c:pt idx="1010">
                  <c:v>12578</c:v>
                </c:pt>
                <c:pt idx="1011">
                  <c:v>8064</c:v>
                </c:pt>
                <c:pt idx="1012">
                  <c:v>15493</c:v>
                </c:pt>
                <c:pt idx="1013">
                  <c:v>10371</c:v>
                </c:pt>
                <c:pt idx="1014">
                  <c:v>10125</c:v>
                </c:pt>
                <c:pt idx="1015">
                  <c:v>13792</c:v>
                </c:pt>
                <c:pt idx="1016">
                  <c:v>10995</c:v>
                </c:pt>
                <c:pt idx="1017">
                  <c:v>13566</c:v>
                </c:pt>
                <c:pt idx="1018">
                  <c:v>12218</c:v>
                </c:pt>
                <c:pt idx="1019">
                  <c:v>14336</c:v>
                </c:pt>
                <c:pt idx="1020">
                  <c:v>7757</c:v>
                </c:pt>
                <c:pt idx="1021">
                  <c:v>21460</c:v>
                </c:pt>
                <c:pt idx="1022">
                  <c:v>14784</c:v>
                </c:pt>
                <c:pt idx="1023">
                  <c:v>10567</c:v>
                </c:pt>
                <c:pt idx="1024">
                  <c:v>23889</c:v>
                </c:pt>
                <c:pt idx="1025">
                  <c:v>12839</c:v>
                </c:pt>
                <c:pt idx="1026">
                  <c:v>7086</c:v>
                </c:pt>
                <c:pt idx="1027">
                  <c:v>20210</c:v>
                </c:pt>
                <c:pt idx="1028">
                  <c:v>13808</c:v>
                </c:pt>
                <c:pt idx="1029">
                  <c:v>16158</c:v>
                </c:pt>
                <c:pt idx="1030">
                  <c:v>14683</c:v>
                </c:pt>
                <c:pt idx="1031">
                  <c:v>8354</c:v>
                </c:pt>
                <c:pt idx="1032">
                  <c:v>13719</c:v>
                </c:pt>
                <c:pt idx="1033">
                  <c:v>8696</c:v>
                </c:pt>
                <c:pt idx="1034">
                  <c:v>9890</c:v>
                </c:pt>
                <c:pt idx="1035">
                  <c:v>9613</c:v>
                </c:pt>
                <c:pt idx="1036">
                  <c:v>9056</c:v>
                </c:pt>
                <c:pt idx="1037">
                  <c:v>14958</c:v>
                </c:pt>
                <c:pt idx="1038">
                  <c:v>14958</c:v>
                </c:pt>
                <c:pt idx="1039">
                  <c:v>8949</c:v>
                </c:pt>
                <c:pt idx="1040">
                  <c:v>16261</c:v>
                </c:pt>
                <c:pt idx="1041">
                  <c:v>8220</c:v>
                </c:pt>
                <c:pt idx="1042">
                  <c:v>13304</c:v>
                </c:pt>
                <c:pt idx="1043">
                  <c:v>12333</c:v>
                </c:pt>
                <c:pt idx="1044">
                  <c:v>12734</c:v>
                </c:pt>
                <c:pt idx="1045">
                  <c:v>9225</c:v>
                </c:pt>
                <c:pt idx="1046">
                  <c:v>11911</c:v>
                </c:pt>
                <c:pt idx="1047">
                  <c:v>11543</c:v>
                </c:pt>
                <c:pt idx="1048">
                  <c:v>11740</c:v>
                </c:pt>
                <c:pt idx="1049">
                  <c:v>10495</c:v>
                </c:pt>
                <c:pt idx="1050">
                  <c:v>9798</c:v>
                </c:pt>
                <c:pt idx="1051">
                  <c:v>17962</c:v>
                </c:pt>
                <c:pt idx="1052">
                  <c:v>12049</c:v>
                </c:pt>
                <c:pt idx="1053">
                  <c:v>16965</c:v>
                </c:pt>
                <c:pt idx="1054">
                  <c:v>18592</c:v>
                </c:pt>
                <c:pt idx="1055">
                  <c:v>9116</c:v>
                </c:pt>
                <c:pt idx="1056">
                  <c:v>14474</c:v>
                </c:pt>
                <c:pt idx="1057">
                  <c:v>18197</c:v>
                </c:pt>
                <c:pt idx="1058">
                  <c:v>22295</c:v>
                </c:pt>
                <c:pt idx="1059">
                  <c:v>11443</c:v>
                </c:pt>
                <c:pt idx="1060">
                  <c:v>9584</c:v>
                </c:pt>
                <c:pt idx="1061">
                  <c:v>16652</c:v>
                </c:pt>
                <c:pt idx="1062">
                  <c:v>14041</c:v>
                </c:pt>
                <c:pt idx="1063">
                  <c:v>16983</c:v>
                </c:pt>
                <c:pt idx="1064">
                  <c:v>8699</c:v>
                </c:pt>
                <c:pt idx="1065">
                  <c:v>13635</c:v>
                </c:pt>
                <c:pt idx="1066">
                  <c:v>12906</c:v>
                </c:pt>
                <c:pt idx="1067">
                  <c:v>24869</c:v>
                </c:pt>
                <c:pt idx="1068">
                  <c:v>15476</c:v>
                </c:pt>
                <c:pt idx="1069">
                  <c:v>8403</c:v>
                </c:pt>
                <c:pt idx="1070">
                  <c:v>16152</c:v>
                </c:pt>
                <c:pt idx="1071">
                  <c:v>12156</c:v>
                </c:pt>
                <c:pt idx="1072">
                  <c:v>14546</c:v>
                </c:pt>
                <c:pt idx="1073">
                  <c:v>14180</c:v>
                </c:pt>
                <c:pt idx="1074">
                  <c:v>16941</c:v>
                </c:pt>
                <c:pt idx="1075">
                  <c:v>18697</c:v>
                </c:pt>
                <c:pt idx="1076">
                  <c:v>18367</c:v>
                </c:pt>
                <c:pt idx="1077">
                  <c:v>22718</c:v>
                </c:pt>
                <c:pt idx="1078">
                  <c:v>14418</c:v>
                </c:pt>
                <c:pt idx="1079">
                  <c:v>10171</c:v>
                </c:pt>
                <c:pt idx="1080">
                  <c:v>16793</c:v>
                </c:pt>
                <c:pt idx="1081">
                  <c:v>17139</c:v>
                </c:pt>
                <c:pt idx="1082">
                  <c:v>16297</c:v>
                </c:pt>
                <c:pt idx="1083">
                  <c:v>8106</c:v>
                </c:pt>
                <c:pt idx="1084">
                  <c:v>13123</c:v>
                </c:pt>
                <c:pt idx="1085">
                  <c:v>18761</c:v>
                </c:pt>
                <c:pt idx="1086">
                  <c:v>10995</c:v>
                </c:pt>
                <c:pt idx="1087">
                  <c:v>13173</c:v>
                </c:pt>
                <c:pt idx="1088">
                  <c:v>13381</c:v>
                </c:pt>
                <c:pt idx="1089">
                  <c:v>6323</c:v>
                </c:pt>
                <c:pt idx="1090">
                  <c:v>11405</c:v>
                </c:pt>
                <c:pt idx="1091">
                  <c:v>12793</c:v>
                </c:pt>
                <c:pt idx="1092">
                  <c:v>9944</c:v>
                </c:pt>
                <c:pt idx="1093">
                  <c:v>8929</c:v>
                </c:pt>
                <c:pt idx="1094">
                  <c:v>16393</c:v>
                </c:pt>
                <c:pt idx="1095">
                  <c:v>14697</c:v>
                </c:pt>
                <c:pt idx="1096">
                  <c:v>7440</c:v>
                </c:pt>
                <c:pt idx="1097">
                  <c:v>11391</c:v>
                </c:pt>
                <c:pt idx="1098">
                  <c:v>14729</c:v>
                </c:pt>
                <c:pt idx="1099">
                  <c:v>10241</c:v>
                </c:pt>
                <c:pt idx="1100">
                  <c:v>8544</c:v>
                </c:pt>
                <c:pt idx="1101">
                  <c:v>17687</c:v>
                </c:pt>
                <c:pt idx="1102">
                  <c:v>14947</c:v>
                </c:pt>
                <c:pt idx="1103">
                  <c:v>9705</c:v>
                </c:pt>
                <c:pt idx="1104">
                  <c:v>7598</c:v>
                </c:pt>
                <c:pt idx="1105">
                  <c:v>22163</c:v>
                </c:pt>
                <c:pt idx="1106">
                  <c:v>10317</c:v>
                </c:pt>
                <c:pt idx="1107">
                  <c:v>10193</c:v>
                </c:pt>
                <c:pt idx="1108">
                  <c:v>14855</c:v>
                </c:pt>
                <c:pt idx="1109">
                  <c:v>14928</c:v>
                </c:pt>
                <c:pt idx="1110">
                  <c:v>18470</c:v>
                </c:pt>
                <c:pt idx="1111">
                  <c:v>11090</c:v>
                </c:pt>
                <c:pt idx="1112">
                  <c:v>8589</c:v>
                </c:pt>
                <c:pt idx="1113">
                  <c:v>6207</c:v>
                </c:pt>
                <c:pt idx="1114">
                  <c:v>8284</c:v>
                </c:pt>
                <c:pt idx="1115">
                  <c:v>8053</c:v>
                </c:pt>
                <c:pt idx="1116">
                  <c:v>21277</c:v>
                </c:pt>
                <c:pt idx="1117">
                  <c:v>5578</c:v>
                </c:pt>
                <c:pt idx="1118">
                  <c:v>16562</c:v>
                </c:pt>
                <c:pt idx="1119">
                  <c:v>12419</c:v>
                </c:pt>
                <c:pt idx="1120">
                  <c:v>11368</c:v>
                </c:pt>
                <c:pt idx="1121">
                  <c:v>14654</c:v>
                </c:pt>
                <c:pt idx="1122">
                  <c:v>9453</c:v>
                </c:pt>
                <c:pt idx="1123">
                  <c:v>6968</c:v>
                </c:pt>
                <c:pt idx="1124">
                  <c:v>14074</c:v>
                </c:pt>
                <c:pt idx="1125">
                  <c:v>8840</c:v>
                </c:pt>
                <c:pt idx="1126">
                  <c:v>6343</c:v>
                </c:pt>
                <c:pt idx="1127">
                  <c:v>12867</c:v>
                </c:pt>
                <c:pt idx="1128">
                  <c:v>8153</c:v>
                </c:pt>
                <c:pt idx="1129">
                  <c:v>9105</c:v>
                </c:pt>
                <c:pt idx="1130">
                  <c:v>18880</c:v>
                </c:pt>
                <c:pt idx="1131">
                  <c:v>17403</c:v>
                </c:pt>
                <c:pt idx="1132">
                  <c:v>9627</c:v>
                </c:pt>
                <c:pt idx="1133">
                  <c:v>6157</c:v>
                </c:pt>
                <c:pt idx="1134">
                  <c:v>13692</c:v>
                </c:pt>
                <c:pt idx="1135">
                  <c:v>9660</c:v>
                </c:pt>
                <c:pt idx="1136">
                  <c:v>15942</c:v>
                </c:pt>
                <c:pt idx="1137">
                  <c:v>11939</c:v>
                </c:pt>
                <c:pt idx="1138">
                  <c:v>10171</c:v>
                </c:pt>
                <c:pt idx="1139">
                  <c:v>7181</c:v>
                </c:pt>
                <c:pt idx="1140">
                  <c:v>10948</c:v>
                </c:pt>
                <c:pt idx="1141">
                  <c:v>8550</c:v>
                </c:pt>
                <c:pt idx="1142">
                  <c:v>8056</c:v>
                </c:pt>
                <c:pt idx="1143">
                  <c:v>13902</c:v>
                </c:pt>
                <c:pt idx="1144">
                  <c:v>6261</c:v>
                </c:pt>
                <c:pt idx="1145">
                  <c:v>7998</c:v>
                </c:pt>
                <c:pt idx="1146">
                  <c:v>14519</c:v>
                </c:pt>
                <c:pt idx="1147">
                  <c:v>8015</c:v>
                </c:pt>
                <c:pt idx="1148">
                  <c:v>5557</c:v>
                </c:pt>
                <c:pt idx="1149">
                  <c:v>8962</c:v>
                </c:pt>
                <c:pt idx="1150">
                  <c:v>6702</c:v>
                </c:pt>
                <c:pt idx="1151">
                  <c:v>13991</c:v>
                </c:pt>
                <c:pt idx="1152">
                  <c:v>8364</c:v>
                </c:pt>
                <c:pt idx="1153">
                  <c:v>6863</c:v>
                </c:pt>
                <c:pt idx="1154">
                  <c:v>12150</c:v>
                </c:pt>
                <c:pt idx="1155">
                  <c:v>6513</c:v>
                </c:pt>
                <c:pt idx="1156">
                  <c:v>8060</c:v>
                </c:pt>
                <c:pt idx="1157">
                  <c:v>16251</c:v>
                </c:pt>
                <c:pt idx="1158">
                  <c:v>22598</c:v>
                </c:pt>
                <c:pt idx="1159">
                  <c:v>16647</c:v>
                </c:pt>
                <c:pt idx="1160">
                  <c:v>23225</c:v>
                </c:pt>
                <c:pt idx="1161">
                  <c:v>8130</c:v>
                </c:pt>
                <c:pt idx="1162">
                  <c:v>9917</c:v>
                </c:pt>
                <c:pt idx="1163">
                  <c:v>13547</c:v>
                </c:pt>
                <c:pt idx="1164">
                  <c:v>7676</c:v>
                </c:pt>
                <c:pt idx="1165">
                  <c:v>8513</c:v>
                </c:pt>
                <c:pt idx="1166">
                  <c:v>12522</c:v>
                </c:pt>
                <c:pt idx="1167">
                  <c:v>7493</c:v>
                </c:pt>
                <c:pt idx="1168">
                  <c:v>14426</c:v>
                </c:pt>
                <c:pt idx="1169">
                  <c:v>11166</c:v>
                </c:pt>
                <c:pt idx="1170">
                  <c:v>15616</c:v>
                </c:pt>
                <c:pt idx="1171">
                  <c:v>6843</c:v>
                </c:pt>
                <c:pt idx="1172">
                  <c:v>16070</c:v>
                </c:pt>
                <c:pt idx="1173">
                  <c:v>18281</c:v>
                </c:pt>
                <c:pt idx="1174">
                  <c:v>11070</c:v>
                </c:pt>
                <c:pt idx="1175">
                  <c:v>7414</c:v>
                </c:pt>
                <c:pt idx="1176">
                  <c:v>12479</c:v>
                </c:pt>
                <c:pt idx="1177">
                  <c:v>18798</c:v>
                </c:pt>
                <c:pt idx="1178">
                  <c:v>16091</c:v>
                </c:pt>
                <c:pt idx="1179">
                  <c:v>11021</c:v>
                </c:pt>
                <c:pt idx="1180">
                  <c:v>20790</c:v>
                </c:pt>
                <c:pt idx="1181">
                  <c:v>19764</c:v>
                </c:pt>
                <c:pt idx="1182">
                  <c:v>9507</c:v>
                </c:pt>
                <c:pt idx="1183">
                  <c:v>11169</c:v>
                </c:pt>
                <c:pt idx="1184">
                  <c:v>14102</c:v>
                </c:pt>
                <c:pt idx="1185">
                  <c:v>12460</c:v>
                </c:pt>
                <c:pt idx="1186">
                  <c:v>15126</c:v>
                </c:pt>
                <c:pt idx="1187">
                  <c:v>16545</c:v>
                </c:pt>
                <c:pt idx="1188">
                  <c:v>8495</c:v>
                </c:pt>
                <c:pt idx="1189">
                  <c:v>9978</c:v>
                </c:pt>
                <c:pt idx="1190">
                  <c:v>12678</c:v>
                </c:pt>
                <c:pt idx="1191">
                  <c:v>21916</c:v>
                </c:pt>
                <c:pt idx="1192">
                  <c:v>7944</c:v>
                </c:pt>
                <c:pt idx="1193">
                  <c:v>19666</c:v>
                </c:pt>
                <c:pt idx="1194">
                  <c:v>8060</c:v>
                </c:pt>
                <c:pt idx="1195">
                  <c:v>13014</c:v>
                </c:pt>
                <c:pt idx="1196">
                  <c:v>6678</c:v>
                </c:pt>
                <c:pt idx="1197">
                  <c:v>12396</c:v>
                </c:pt>
                <c:pt idx="1198">
                  <c:v>18387</c:v>
                </c:pt>
                <c:pt idx="1199">
                  <c:v>11392</c:v>
                </c:pt>
                <c:pt idx="1200">
                  <c:v>7193</c:v>
                </c:pt>
                <c:pt idx="1201">
                  <c:v>16187</c:v>
                </c:pt>
                <c:pt idx="1202">
                  <c:v>14421</c:v>
                </c:pt>
                <c:pt idx="1203">
                  <c:v>14013</c:v>
                </c:pt>
                <c:pt idx="1204">
                  <c:v>12825</c:v>
                </c:pt>
                <c:pt idx="1205">
                  <c:v>11018</c:v>
                </c:pt>
                <c:pt idx="1206">
                  <c:v>17380</c:v>
                </c:pt>
                <c:pt idx="1207">
                  <c:v>13126</c:v>
                </c:pt>
                <c:pt idx="1208">
                  <c:v>9802</c:v>
                </c:pt>
                <c:pt idx="1209">
                  <c:v>7578</c:v>
                </c:pt>
                <c:pt idx="1210">
                  <c:v>14220</c:v>
                </c:pt>
                <c:pt idx="1211">
                  <c:v>13177</c:v>
                </c:pt>
                <c:pt idx="1212">
                  <c:v>8121</c:v>
                </c:pt>
                <c:pt idx="1213">
                  <c:v>13028</c:v>
                </c:pt>
                <c:pt idx="1214">
                  <c:v>14799</c:v>
                </c:pt>
                <c:pt idx="1215">
                  <c:v>12264</c:v>
                </c:pt>
                <c:pt idx="1216">
                  <c:v>24101</c:v>
                </c:pt>
                <c:pt idx="1217">
                  <c:v>32546</c:v>
                </c:pt>
                <c:pt idx="1218">
                  <c:v>8083</c:v>
                </c:pt>
                <c:pt idx="1219">
                  <c:v>7779</c:v>
                </c:pt>
                <c:pt idx="1220">
                  <c:v>12206</c:v>
                </c:pt>
                <c:pt idx="1221">
                  <c:v>14682</c:v>
                </c:pt>
                <c:pt idx="1222">
                  <c:v>13934</c:v>
                </c:pt>
                <c:pt idx="1223">
                  <c:v>13799</c:v>
                </c:pt>
                <c:pt idx="1224">
                  <c:v>13973</c:v>
                </c:pt>
                <c:pt idx="1225">
                  <c:v>11763</c:v>
                </c:pt>
                <c:pt idx="1226">
                  <c:v>15422</c:v>
                </c:pt>
                <c:pt idx="1227">
                  <c:v>8363</c:v>
                </c:pt>
                <c:pt idx="1228">
                  <c:v>22147</c:v>
                </c:pt>
                <c:pt idx="1229">
                  <c:v>15851</c:v>
                </c:pt>
                <c:pt idx="1230">
                  <c:v>16228</c:v>
                </c:pt>
                <c:pt idx="1231">
                  <c:v>19451</c:v>
                </c:pt>
                <c:pt idx="1232">
                  <c:v>16321</c:v>
                </c:pt>
                <c:pt idx="1233">
                  <c:v>10993</c:v>
                </c:pt>
                <c:pt idx="1234">
                  <c:v>17574</c:v>
                </c:pt>
                <c:pt idx="1235">
                  <c:v>13507</c:v>
                </c:pt>
                <c:pt idx="1236">
                  <c:v>5825</c:v>
                </c:pt>
                <c:pt idx="1237">
                  <c:v>12190</c:v>
                </c:pt>
                <c:pt idx="1238">
                  <c:v>16869</c:v>
                </c:pt>
                <c:pt idx="1239">
                  <c:v>8705</c:v>
                </c:pt>
                <c:pt idx="1240">
                  <c:v>19941</c:v>
                </c:pt>
                <c:pt idx="1241">
                  <c:v>8232</c:v>
                </c:pt>
                <c:pt idx="1242">
                  <c:v>16411</c:v>
                </c:pt>
                <c:pt idx="1243">
                  <c:v>23607</c:v>
                </c:pt>
                <c:pt idx="1244">
                  <c:v>19168</c:v>
                </c:pt>
                <c:pt idx="1245">
                  <c:v>16013</c:v>
                </c:pt>
                <c:pt idx="1246">
                  <c:v>8540</c:v>
                </c:pt>
                <c:pt idx="1247">
                  <c:v>12442</c:v>
                </c:pt>
                <c:pt idx="1248">
                  <c:v>21608</c:v>
                </c:pt>
                <c:pt idx="1249">
                  <c:v>27164</c:v>
                </c:pt>
                <c:pt idx="1250">
                  <c:v>27596</c:v>
                </c:pt>
                <c:pt idx="1251">
                  <c:v>6726</c:v>
                </c:pt>
                <c:pt idx="1252">
                  <c:v>15015</c:v>
                </c:pt>
                <c:pt idx="1253">
                  <c:v>14803</c:v>
                </c:pt>
                <c:pt idx="1254">
                  <c:v>18200</c:v>
                </c:pt>
                <c:pt idx="1255">
                  <c:v>8070</c:v>
                </c:pt>
                <c:pt idx="1256">
                  <c:v>18340</c:v>
                </c:pt>
                <c:pt idx="1257">
                  <c:v>14209</c:v>
                </c:pt>
                <c:pt idx="1258">
                  <c:v>13915</c:v>
                </c:pt>
                <c:pt idx="1259">
                  <c:v>13885</c:v>
                </c:pt>
                <c:pt idx="1260">
                  <c:v>14675</c:v>
                </c:pt>
                <c:pt idx="1261">
                  <c:v>8886</c:v>
                </c:pt>
                <c:pt idx="1262">
                  <c:v>13365</c:v>
                </c:pt>
                <c:pt idx="1263">
                  <c:v>13202</c:v>
                </c:pt>
                <c:pt idx="1264">
                  <c:v>23295</c:v>
                </c:pt>
                <c:pt idx="1265">
                  <c:v>9755</c:v>
                </c:pt>
                <c:pt idx="1266">
                  <c:v>19179</c:v>
                </c:pt>
                <c:pt idx="1267">
                  <c:v>15315</c:v>
                </c:pt>
                <c:pt idx="1268">
                  <c:v>10219</c:v>
                </c:pt>
                <c:pt idx="1269">
                  <c:v>11213</c:v>
                </c:pt>
                <c:pt idx="1270">
                  <c:v>21048</c:v>
                </c:pt>
                <c:pt idx="1271">
                  <c:v>16625</c:v>
                </c:pt>
                <c:pt idx="1272">
                  <c:v>10256</c:v>
                </c:pt>
                <c:pt idx="1273">
                  <c:v>20612</c:v>
                </c:pt>
                <c:pt idx="1274">
                  <c:v>21361</c:v>
                </c:pt>
                <c:pt idx="1275">
                  <c:v>22232</c:v>
                </c:pt>
                <c:pt idx="1276">
                  <c:v>8965</c:v>
                </c:pt>
                <c:pt idx="1277">
                  <c:v>17406</c:v>
                </c:pt>
                <c:pt idx="1278">
                  <c:v>18422</c:v>
                </c:pt>
                <c:pt idx="1279">
                  <c:v>9349</c:v>
                </c:pt>
                <c:pt idx="1280">
                  <c:v>16153</c:v>
                </c:pt>
                <c:pt idx="1281">
                  <c:v>8403</c:v>
                </c:pt>
                <c:pt idx="1282">
                  <c:v>8557</c:v>
                </c:pt>
                <c:pt idx="1283">
                  <c:v>8274</c:v>
                </c:pt>
                <c:pt idx="1284">
                  <c:v>6690</c:v>
                </c:pt>
                <c:pt idx="1285">
                  <c:v>6706</c:v>
                </c:pt>
                <c:pt idx="1286">
                  <c:v>18211</c:v>
                </c:pt>
                <c:pt idx="1287">
                  <c:v>8007</c:v>
                </c:pt>
                <c:pt idx="1288">
                  <c:v>6574</c:v>
                </c:pt>
                <c:pt idx="1289">
                  <c:v>9052</c:v>
                </c:pt>
                <c:pt idx="1290">
                  <c:v>14141</c:v>
                </c:pt>
                <c:pt idx="1291">
                  <c:v>17886</c:v>
                </c:pt>
                <c:pt idx="1292">
                  <c:v>18754</c:v>
                </c:pt>
                <c:pt idx="1293">
                  <c:v>8551</c:v>
                </c:pt>
                <c:pt idx="1294">
                  <c:v>17872</c:v>
                </c:pt>
                <c:pt idx="1295">
                  <c:v>14668</c:v>
                </c:pt>
                <c:pt idx="1296">
                  <c:v>15788</c:v>
                </c:pt>
                <c:pt idx="1297">
                  <c:v>10648</c:v>
                </c:pt>
                <c:pt idx="1298">
                  <c:v>5751</c:v>
                </c:pt>
                <c:pt idx="1299">
                  <c:v>10366</c:v>
                </c:pt>
                <c:pt idx="1300">
                  <c:v>8177</c:v>
                </c:pt>
                <c:pt idx="1301">
                  <c:v>7047</c:v>
                </c:pt>
                <c:pt idx="1302">
                  <c:v>11667</c:v>
                </c:pt>
                <c:pt idx="1303">
                  <c:v>14121</c:v>
                </c:pt>
                <c:pt idx="1304">
                  <c:v>6451</c:v>
                </c:pt>
                <c:pt idx="1305">
                  <c:v>7130</c:v>
                </c:pt>
                <c:pt idx="1306">
                  <c:v>8548</c:v>
                </c:pt>
                <c:pt idx="1307">
                  <c:v>6927</c:v>
                </c:pt>
                <c:pt idx="1308">
                  <c:v>12163</c:v>
                </c:pt>
                <c:pt idx="1309">
                  <c:v>9505</c:v>
                </c:pt>
                <c:pt idx="1310">
                  <c:v>7701</c:v>
                </c:pt>
                <c:pt idx="1311">
                  <c:v>17252</c:v>
                </c:pt>
                <c:pt idx="1312">
                  <c:v>18448</c:v>
                </c:pt>
                <c:pt idx="1313">
                  <c:v>15612</c:v>
                </c:pt>
                <c:pt idx="1314">
                  <c:v>15217</c:v>
                </c:pt>
                <c:pt idx="1315">
                  <c:v>6173</c:v>
                </c:pt>
                <c:pt idx="1316">
                  <c:v>18432</c:v>
                </c:pt>
                <c:pt idx="1317">
                  <c:v>12314</c:v>
                </c:pt>
                <c:pt idx="1318">
                  <c:v>8006</c:v>
                </c:pt>
                <c:pt idx="1319">
                  <c:v>6348</c:v>
                </c:pt>
                <c:pt idx="1320">
                  <c:v>7181</c:v>
                </c:pt>
                <c:pt idx="1321">
                  <c:v>7868</c:v>
                </c:pt>
                <c:pt idx="1322">
                  <c:v>37037</c:v>
                </c:pt>
                <c:pt idx="1323">
                  <c:v>9095</c:v>
                </c:pt>
                <c:pt idx="1324">
                  <c:v>7637</c:v>
                </c:pt>
                <c:pt idx="1325">
                  <c:v>17890</c:v>
                </c:pt>
                <c:pt idx="1326">
                  <c:v>17672</c:v>
                </c:pt>
                <c:pt idx="1327">
                  <c:v>10211</c:v>
                </c:pt>
                <c:pt idx="1328">
                  <c:v>7235</c:v>
                </c:pt>
                <c:pt idx="1329">
                  <c:v>13922</c:v>
                </c:pt>
                <c:pt idx="1330">
                  <c:v>14159</c:v>
                </c:pt>
                <c:pt idx="1331">
                  <c:v>9454</c:v>
                </c:pt>
                <c:pt idx="1332">
                  <c:v>7779</c:v>
                </c:pt>
                <c:pt idx="1333">
                  <c:v>14789</c:v>
                </c:pt>
                <c:pt idx="1334">
                  <c:v>13878</c:v>
                </c:pt>
                <c:pt idx="1335">
                  <c:v>18185</c:v>
                </c:pt>
                <c:pt idx="1336">
                  <c:v>10771</c:v>
                </c:pt>
                <c:pt idx="1337">
                  <c:v>9787</c:v>
                </c:pt>
                <c:pt idx="1338">
                  <c:v>13861</c:v>
                </c:pt>
              </c:numCache>
            </c:numRef>
          </c:yVal>
          <c:smooth val="0"/>
        </c:ser>
        <c:dLbls>
          <c:showLegendKey val="0"/>
          <c:showVal val="0"/>
          <c:showCatName val="0"/>
          <c:showSerName val="0"/>
          <c:showPercent val="0"/>
          <c:showBubbleSize val="0"/>
        </c:dLbls>
        <c:axId val="37443456"/>
        <c:axId val="37444992"/>
      </c:scatterChart>
      <c:valAx>
        <c:axId val="37443456"/>
        <c:scaling>
          <c:orientation val="minMax"/>
          <c:min val="39845"/>
        </c:scaling>
        <c:delete val="0"/>
        <c:axPos val="b"/>
        <c:numFmt formatCode="yyyy\/mm" sourceLinked="0"/>
        <c:majorTickMark val="out"/>
        <c:minorTickMark val="none"/>
        <c:tickLblPos val="nextTo"/>
        <c:crossAx val="37444992"/>
        <c:crosses val="autoZero"/>
        <c:crossBetween val="midCat"/>
        <c:majorUnit val="366"/>
      </c:valAx>
      <c:valAx>
        <c:axId val="37444992"/>
        <c:scaling>
          <c:orientation val="minMax"/>
        </c:scaling>
        <c:delete val="0"/>
        <c:axPos val="l"/>
        <c:majorGridlines/>
        <c:numFmt formatCode="General" sourceLinked="1"/>
        <c:majorTickMark val="out"/>
        <c:minorTickMark val="none"/>
        <c:tickLblPos val="nextTo"/>
        <c:crossAx val="37443456"/>
        <c:crosses val="autoZero"/>
        <c:crossBetween val="midCat"/>
      </c:valAx>
    </c:plotArea>
    <c:plotVisOnly val="1"/>
    <c:dispBlanksAs val="gap"/>
    <c:showDLblsOverMax val="0"/>
  </c:chart>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1D7CDF6-5F54-408C-B96B-79EAE16D11B8}" type="datetimeFigureOut">
              <a:rPr lang="cs-CZ" smtClean="0"/>
              <a:pPr/>
              <a:t>29.8.2017</a:t>
            </a:fld>
            <a:endParaRPr lang="cs-CZ"/>
          </a:p>
        </p:txBody>
      </p:sp>
      <p:sp>
        <p:nvSpPr>
          <p:cNvPr id="4" name="Zástupný symbol pro obrázek snímku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cs-CZ"/>
          </a:p>
        </p:txBody>
      </p:sp>
      <p:sp>
        <p:nvSpPr>
          <p:cNvPr id="5" name="Zástupný symbol pro poznámky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6" name="Zástupný symbol pro zápatí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cs-CZ"/>
          </a:p>
        </p:txBody>
      </p:sp>
      <p:sp>
        <p:nvSpPr>
          <p:cNvPr id="7" name="Zástupný symbol pro číslo snímku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3DA291E-379E-439F-AD25-240AED879008}" type="slidenum">
              <a:rPr lang="cs-CZ" smtClean="0"/>
              <a:pPr/>
              <a:t>‹#›</a:t>
            </a:fld>
            <a:endParaRPr lang="cs-CZ"/>
          </a:p>
        </p:txBody>
      </p:sp>
    </p:spTree>
    <p:extLst>
      <p:ext uri="{BB962C8B-B14F-4D97-AF65-F5344CB8AC3E}">
        <p14:creationId xmlns:p14="http://schemas.microsoft.com/office/powerpoint/2010/main" val="8961954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normAutofit/>
          </a:bodyPr>
          <a:lstStyle/>
          <a:p>
            <a:endParaRPr lang="cs-CZ" dirty="0"/>
          </a:p>
        </p:txBody>
      </p:sp>
      <p:sp>
        <p:nvSpPr>
          <p:cNvPr id="4" name="Zástupný symbol pro číslo snímku 3"/>
          <p:cNvSpPr>
            <a:spLocks noGrp="1"/>
          </p:cNvSpPr>
          <p:nvPr>
            <p:ph type="sldNum" sz="quarter" idx="10"/>
          </p:nvPr>
        </p:nvSpPr>
        <p:spPr/>
        <p:txBody>
          <a:bodyPr/>
          <a:lstStyle/>
          <a:p>
            <a:fld id="{D3DA291E-379E-439F-AD25-240AED879008}" type="slidenum">
              <a:rPr lang="cs-CZ" smtClean="0"/>
              <a:pPr/>
              <a:t>12</a:t>
            </a:fld>
            <a:endParaRPr lang="cs-CZ"/>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normAutofit/>
          </a:bodyPr>
          <a:lstStyle/>
          <a:p>
            <a:endParaRPr lang="cs-CZ"/>
          </a:p>
        </p:txBody>
      </p:sp>
      <p:sp>
        <p:nvSpPr>
          <p:cNvPr id="4" name="Zástupný symbol pro číslo snímku 3"/>
          <p:cNvSpPr>
            <a:spLocks noGrp="1"/>
          </p:cNvSpPr>
          <p:nvPr>
            <p:ph type="sldNum" sz="quarter" idx="10"/>
          </p:nvPr>
        </p:nvSpPr>
        <p:spPr/>
        <p:txBody>
          <a:bodyPr/>
          <a:lstStyle/>
          <a:p>
            <a:fld id="{D3DA291E-379E-439F-AD25-240AED879008}" type="slidenum">
              <a:rPr lang="cs-CZ" smtClean="0"/>
              <a:pPr/>
              <a:t>13</a:t>
            </a:fld>
            <a:endParaRPr lang="cs-CZ"/>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normAutofit/>
          </a:bodyPr>
          <a:lstStyle/>
          <a:p>
            <a:endParaRPr lang="cs-CZ"/>
          </a:p>
        </p:txBody>
      </p:sp>
      <p:sp>
        <p:nvSpPr>
          <p:cNvPr id="4" name="Zástupný symbol pro číslo snímku 3"/>
          <p:cNvSpPr>
            <a:spLocks noGrp="1"/>
          </p:cNvSpPr>
          <p:nvPr>
            <p:ph type="sldNum" sz="quarter" idx="10"/>
          </p:nvPr>
        </p:nvSpPr>
        <p:spPr/>
        <p:txBody>
          <a:bodyPr/>
          <a:lstStyle/>
          <a:p>
            <a:fld id="{D3DA291E-379E-439F-AD25-240AED879008}" type="slidenum">
              <a:rPr lang="cs-CZ" smtClean="0"/>
              <a:pPr/>
              <a:t>14</a:t>
            </a:fld>
            <a:endParaRPr lang="cs-CZ"/>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2130425"/>
            <a:ext cx="7772400" cy="1470025"/>
          </a:xfrm>
        </p:spPr>
        <p:txBody>
          <a:bodyPr/>
          <a:lstStyle/>
          <a:p>
            <a:r>
              <a:rPr lang="cs-CZ" smtClean="0"/>
              <a:t>Klepnutím lze upravit styl předlohy nadpisů.</a:t>
            </a:r>
            <a:endParaRPr lang="cs-CZ"/>
          </a:p>
        </p:txBody>
      </p:sp>
      <p:sp>
        <p:nvSpPr>
          <p:cNvPr id="3" name="Podnadpis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s-CZ" smtClean="0"/>
              <a:t>Klepnutím lze upravit styl předlohy podnadpisů.</a:t>
            </a:r>
            <a:endParaRPr lang="cs-CZ"/>
          </a:p>
        </p:txBody>
      </p:sp>
      <p:sp>
        <p:nvSpPr>
          <p:cNvPr id="4" name="Zástupný symbol pro datum 3"/>
          <p:cNvSpPr>
            <a:spLocks noGrp="1"/>
          </p:cNvSpPr>
          <p:nvPr>
            <p:ph type="dt" sz="half" idx="10"/>
          </p:nvPr>
        </p:nvSpPr>
        <p:spPr/>
        <p:txBody>
          <a:bodyPr/>
          <a:lstStyle/>
          <a:p>
            <a:fld id="{1CBD70A9-E49E-4DC7-BA06-E0B3E490BF17}" type="datetime1">
              <a:rPr lang="cs-CZ" smtClean="0"/>
              <a:pPr/>
              <a:t>29.8.2017</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AC57A5DF-1266-40EA-9282-1E66B9DE06C0}" type="slidenum">
              <a:rPr lang="cs-CZ" smtClean="0"/>
              <a:pPr/>
              <a:t>‹#›</a:t>
            </a:fld>
            <a:endParaRPr lang="cs-CZ"/>
          </a:p>
        </p:txBody>
      </p:sp>
      <p:pic>
        <p:nvPicPr>
          <p:cNvPr id="7" name="Obrázek 4" descr="PowerPoint-podklad-01.png"/>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Klepnutím lze upravit styl předlohy nadpisů.</a:t>
            </a:r>
            <a:endParaRPr lang="cs-CZ"/>
          </a:p>
        </p:txBody>
      </p:sp>
      <p:sp>
        <p:nvSpPr>
          <p:cNvPr id="3" name="Zástupný symbol pro svislý text 2"/>
          <p:cNvSpPr>
            <a:spLocks noGrp="1"/>
          </p:cNvSpPr>
          <p:nvPr>
            <p:ph type="body" orient="vert" idx="1"/>
          </p:nvPr>
        </p:nvSpPr>
        <p:spPr/>
        <p:txBody>
          <a:bodyPr vert="eaVert"/>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43C3997F-4B51-4B82-868E-FD67580FA64B}" type="datetime1">
              <a:rPr lang="cs-CZ" smtClean="0"/>
              <a:pPr/>
              <a:t>29.8.2017</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AC57A5DF-1266-40EA-9282-1E66B9DE06C0}" type="slidenum">
              <a:rPr lang="cs-CZ" smtClean="0"/>
              <a:pPr/>
              <a:t>‹#›</a:t>
            </a:fld>
            <a:endParaRPr lang="cs-C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629400" y="274638"/>
            <a:ext cx="2057400" cy="5851525"/>
          </a:xfrm>
        </p:spPr>
        <p:txBody>
          <a:bodyPr vert="eaVert"/>
          <a:lstStyle/>
          <a:p>
            <a:r>
              <a:rPr lang="cs-CZ" smtClean="0"/>
              <a:t>Klepnutím lze upravit styl předlohy nadpisů.</a:t>
            </a:r>
            <a:endParaRPr lang="cs-CZ"/>
          </a:p>
        </p:txBody>
      </p:sp>
      <p:sp>
        <p:nvSpPr>
          <p:cNvPr id="3" name="Zástupný symbol pro svislý text 2"/>
          <p:cNvSpPr>
            <a:spLocks noGrp="1"/>
          </p:cNvSpPr>
          <p:nvPr>
            <p:ph type="body" orient="vert" idx="1"/>
          </p:nvPr>
        </p:nvSpPr>
        <p:spPr>
          <a:xfrm>
            <a:off x="457200" y="274638"/>
            <a:ext cx="6019800" cy="5851525"/>
          </a:xfrm>
        </p:spPr>
        <p:txBody>
          <a:bodyPr vert="eaVert"/>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323CC898-3910-4CAF-9BA2-11CC5FE6FD76}" type="datetime1">
              <a:rPr lang="cs-CZ" smtClean="0"/>
              <a:pPr/>
              <a:t>29.8.2017</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AC57A5DF-1266-40EA-9282-1E66B9DE06C0}" type="slidenum">
              <a:rPr lang="cs-CZ" smtClean="0"/>
              <a:pPr/>
              <a:t>‹#›</a:t>
            </a:fld>
            <a:endParaRPr lang="cs-C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Nadpis a obsah">
    <p:spTree>
      <p:nvGrpSpPr>
        <p:cNvPr id="1" name=""/>
        <p:cNvGrpSpPr/>
        <p:nvPr/>
      </p:nvGrpSpPr>
      <p:grpSpPr>
        <a:xfrm>
          <a:off x="0" y="0"/>
          <a:ext cx="0" cy="0"/>
          <a:chOff x="0" y="0"/>
          <a:chExt cx="0" cy="0"/>
        </a:xfrm>
      </p:grpSpPr>
      <p:sp>
        <p:nvSpPr>
          <p:cNvPr id="3" name="Zástupný symbol pro obsah 2"/>
          <p:cNvSpPr>
            <a:spLocks noGrp="1"/>
          </p:cNvSpPr>
          <p:nvPr>
            <p:ph idx="1"/>
          </p:nvPr>
        </p:nvSpPr>
        <p:spPr/>
        <p:txBody>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pic>
        <p:nvPicPr>
          <p:cNvPr id="7" name="Zástupný symbol pro obsah 3" descr="PowerPoint-podklad-02.png"/>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a:xfrm>
            <a:off x="0" y="0"/>
            <a:ext cx="9144000" cy="6858000"/>
          </a:xfrm>
          <a:prstGeom prst="rect">
            <a:avLst/>
          </a:prstGeom>
        </p:spPr>
      </p:pic>
      <p:sp>
        <p:nvSpPr>
          <p:cNvPr id="8" name="Nadpis 7"/>
          <p:cNvSpPr>
            <a:spLocks noGrp="1"/>
          </p:cNvSpPr>
          <p:nvPr>
            <p:ph type="title"/>
          </p:nvPr>
        </p:nvSpPr>
        <p:spPr/>
        <p:txBody>
          <a:bodyPr/>
          <a:lstStyle/>
          <a:p>
            <a:r>
              <a:rPr lang="cs-CZ" smtClean="0"/>
              <a:t>Kliknutím lze upravit styl.</a:t>
            </a:r>
            <a:endParaRPr lang="cs-CZ"/>
          </a:p>
        </p:txBody>
      </p:sp>
      <p:sp>
        <p:nvSpPr>
          <p:cNvPr id="9" name="Zástupný symbol pro datum 8"/>
          <p:cNvSpPr>
            <a:spLocks noGrp="1"/>
          </p:cNvSpPr>
          <p:nvPr>
            <p:ph type="dt" sz="half" idx="10"/>
          </p:nvPr>
        </p:nvSpPr>
        <p:spPr/>
        <p:txBody>
          <a:bodyPr/>
          <a:lstStyle/>
          <a:p>
            <a:fld id="{2768736F-2396-4D65-8C15-5EC48C552B42}" type="datetime1">
              <a:rPr lang="cs-CZ" smtClean="0"/>
              <a:pPr/>
              <a:t>29.8.2017</a:t>
            </a:fld>
            <a:endParaRPr lang="cs-CZ"/>
          </a:p>
        </p:txBody>
      </p:sp>
      <p:sp>
        <p:nvSpPr>
          <p:cNvPr id="10" name="Zástupný symbol pro zápatí 9"/>
          <p:cNvSpPr>
            <a:spLocks noGrp="1"/>
          </p:cNvSpPr>
          <p:nvPr>
            <p:ph type="ftr" sz="quarter" idx="11"/>
          </p:nvPr>
        </p:nvSpPr>
        <p:spPr/>
        <p:txBody>
          <a:bodyPr/>
          <a:lstStyle/>
          <a:p>
            <a:endParaRPr lang="cs-CZ"/>
          </a:p>
        </p:txBody>
      </p:sp>
      <p:sp>
        <p:nvSpPr>
          <p:cNvPr id="11" name="Zástupný symbol pro číslo snímku 10"/>
          <p:cNvSpPr>
            <a:spLocks noGrp="1"/>
          </p:cNvSpPr>
          <p:nvPr>
            <p:ph type="sldNum" sz="quarter" idx="12"/>
          </p:nvPr>
        </p:nvSpPr>
        <p:spPr/>
        <p:txBody>
          <a:bodyPr/>
          <a:lstStyle/>
          <a:p>
            <a:fld id="{AC57A5DF-1266-40EA-9282-1E66B9DE06C0}" type="slidenum">
              <a:rPr lang="cs-CZ" smtClean="0"/>
              <a:pPr/>
              <a:t>‹#›</a:t>
            </a:fld>
            <a:endParaRPr lang="cs-C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cs-CZ" smtClean="0"/>
              <a:t>Klepnutím lze upravit styl předlohy nadpisů.</a:t>
            </a:r>
            <a:endParaRPr lang="cs-CZ"/>
          </a:p>
        </p:txBody>
      </p:sp>
      <p:sp>
        <p:nvSpPr>
          <p:cNvPr id="3" name="Zástupný symbol pro tex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smtClean="0"/>
              <a:t>Klepnutím lze upravit styly předlohy textu.</a:t>
            </a:r>
          </a:p>
        </p:txBody>
      </p:sp>
      <p:sp>
        <p:nvSpPr>
          <p:cNvPr id="4" name="Zástupný symbol pro datum 3"/>
          <p:cNvSpPr>
            <a:spLocks noGrp="1"/>
          </p:cNvSpPr>
          <p:nvPr>
            <p:ph type="dt" sz="half" idx="10"/>
          </p:nvPr>
        </p:nvSpPr>
        <p:spPr/>
        <p:txBody>
          <a:bodyPr/>
          <a:lstStyle/>
          <a:p>
            <a:fld id="{8C833E24-421E-4B81-9066-022FB2EB2BDF}" type="datetime1">
              <a:rPr lang="cs-CZ" smtClean="0"/>
              <a:pPr/>
              <a:t>29.8.2017</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AC57A5DF-1266-40EA-9282-1E66B9DE06C0}" type="slidenum">
              <a:rPr lang="cs-CZ" smtClean="0"/>
              <a:pPr/>
              <a:t>‹#›</a:t>
            </a:fld>
            <a:endParaRPr lang="cs-CZ"/>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Klepnutím lze upravit styl předlohy nadpisů.</a:t>
            </a:r>
            <a:endParaRPr lang="cs-CZ"/>
          </a:p>
        </p:txBody>
      </p:sp>
      <p:sp>
        <p:nvSpPr>
          <p:cNvPr id="3" name="Zástupný symbol pro obsah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datum 4"/>
          <p:cNvSpPr>
            <a:spLocks noGrp="1"/>
          </p:cNvSpPr>
          <p:nvPr>
            <p:ph type="dt" sz="half" idx="10"/>
          </p:nvPr>
        </p:nvSpPr>
        <p:spPr/>
        <p:txBody>
          <a:bodyPr/>
          <a:lstStyle/>
          <a:p>
            <a:fld id="{01C29816-35B0-48B4-94D6-0994F144E80D}" type="datetime1">
              <a:rPr lang="cs-CZ" smtClean="0"/>
              <a:pPr/>
              <a:t>29.8.2017</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AC57A5DF-1266-40EA-9282-1E66B9DE06C0}" type="slidenum">
              <a:rPr lang="cs-CZ" smtClean="0"/>
              <a:pPr/>
              <a:t>‹#›</a:t>
            </a:fld>
            <a:endParaRPr lang="cs-C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a:lvl1pPr>
          </a:lstStyle>
          <a:p>
            <a:r>
              <a:rPr lang="cs-CZ" smtClean="0"/>
              <a:t>Klepnutím lze upravit styl předlohy nadpisů.</a:t>
            </a:r>
            <a:endParaRPr lang="cs-CZ"/>
          </a:p>
        </p:txBody>
      </p:sp>
      <p:sp>
        <p:nvSpPr>
          <p:cNvPr id="3" name="Zástupný symbol pro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Klepnutím lze upravit styly předlohy textu.</a:t>
            </a:r>
          </a:p>
        </p:txBody>
      </p:sp>
      <p:sp>
        <p:nvSpPr>
          <p:cNvPr id="4" name="Zástupný symbol pro obsah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Klepnutím lze upravit styly předlohy textu.</a:t>
            </a:r>
          </a:p>
        </p:txBody>
      </p:sp>
      <p:sp>
        <p:nvSpPr>
          <p:cNvPr id="6" name="Zástupný symbol pro obsah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7" name="Zástupný symbol pro datum 6"/>
          <p:cNvSpPr>
            <a:spLocks noGrp="1"/>
          </p:cNvSpPr>
          <p:nvPr>
            <p:ph type="dt" sz="half" idx="10"/>
          </p:nvPr>
        </p:nvSpPr>
        <p:spPr/>
        <p:txBody>
          <a:bodyPr/>
          <a:lstStyle/>
          <a:p>
            <a:fld id="{2755455C-15FB-4799-9385-E44D04E2B06A}" type="datetime1">
              <a:rPr lang="cs-CZ" smtClean="0"/>
              <a:pPr/>
              <a:t>29.8.2017</a:t>
            </a:fld>
            <a:endParaRPr lang="cs-CZ"/>
          </a:p>
        </p:txBody>
      </p:sp>
      <p:sp>
        <p:nvSpPr>
          <p:cNvPr id="8" name="Zástupný symbol pro zápatí 7"/>
          <p:cNvSpPr>
            <a:spLocks noGrp="1"/>
          </p:cNvSpPr>
          <p:nvPr>
            <p:ph type="ftr" sz="quarter" idx="11"/>
          </p:nvPr>
        </p:nvSpPr>
        <p:spPr/>
        <p:txBody>
          <a:bodyPr/>
          <a:lstStyle/>
          <a:p>
            <a:endParaRPr lang="cs-CZ"/>
          </a:p>
        </p:txBody>
      </p:sp>
      <p:sp>
        <p:nvSpPr>
          <p:cNvPr id="9" name="Zástupný symbol pro číslo snímku 8"/>
          <p:cNvSpPr>
            <a:spLocks noGrp="1"/>
          </p:cNvSpPr>
          <p:nvPr>
            <p:ph type="sldNum" sz="quarter" idx="12"/>
          </p:nvPr>
        </p:nvSpPr>
        <p:spPr/>
        <p:txBody>
          <a:bodyPr/>
          <a:lstStyle/>
          <a:p>
            <a:fld id="{AC57A5DF-1266-40EA-9282-1E66B9DE06C0}" type="slidenum">
              <a:rPr lang="cs-CZ" smtClean="0"/>
              <a:pPr/>
              <a:t>‹#›</a:t>
            </a:fld>
            <a:endParaRPr lang="cs-C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Klepnutím lze upravit styl předlohy nadpisů.</a:t>
            </a:r>
            <a:endParaRPr lang="cs-CZ"/>
          </a:p>
        </p:txBody>
      </p:sp>
      <p:sp>
        <p:nvSpPr>
          <p:cNvPr id="3" name="Zástupný symbol pro datum 2"/>
          <p:cNvSpPr>
            <a:spLocks noGrp="1"/>
          </p:cNvSpPr>
          <p:nvPr>
            <p:ph type="dt" sz="half" idx="10"/>
          </p:nvPr>
        </p:nvSpPr>
        <p:spPr/>
        <p:txBody>
          <a:bodyPr/>
          <a:lstStyle/>
          <a:p>
            <a:fld id="{29F96DAF-6918-40D6-ACDD-ADC5215FD86B}" type="datetime1">
              <a:rPr lang="cs-CZ" smtClean="0"/>
              <a:pPr/>
              <a:t>29.8.2017</a:t>
            </a:fld>
            <a:endParaRPr lang="cs-CZ"/>
          </a:p>
        </p:txBody>
      </p:sp>
      <p:sp>
        <p:nvSpPr>
          <p:cNvPr id="4" name="Zástupný symbol pro zápatí 3"/>
          <p:cNvSpPr>
            <a:spLocks noGrp="1"/>
          </p:cNvSpPr>
          <p:nvPr>
            <p:ph type="ftr" sz="quarter" idx="11"/>
          </p:nvPr>
        </p:nvSpPr>
        <p:spPr/>
        <p:txBody>
          <a:bodyPr/>
          <a:lstStyle/>
          <a:p>
            <a:endParaRPr lang="cs-CZ"/>
          </a:p>
        </p:txBody>
      </p:sp>
      <p:sp>
        <p:nvSpPr>
          <p:cNvPr id="5" name="Zástupný symbol pro číslo snímku 4"/>
          <p:cNvSpPr>
            <a:spLocks noGrp="1"/>
          </p:cNvSpPr>
          <p:nvPr>
            <p:ph type="sldNum" sz="quarter" idx="12"/>
          </p:nvPr>
        </p:nvSpPr>
        <p:spPr/>
        <p:txBody>
          <a:bodyPr/>
          <a:lstStyle/>
          <a:p>
            <a:fld id="{AC57A5DF-1266-40EA-9282-1E66B9DE06C0}" type="slidenum">
              <a:rPr lang="cs-CZ" smtClean="0"/>
              <a:pPr/>
              <a:t>‹#›</a:t>
            </a:fld>
            <a:endParaRPr lang="cs-C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p:cNvSpPr>
            <a:spLocks noGrp="1"/>
          </p:cNvSpPr>
          <p:nvPr>
            <p:ph type="dt" sz="half" idx="10"/>
          </p:nvPr>
        </p:nvSpPr>
        <p:spPr/>
        <p:txBody>
          <a:bodyPr/>
          <a:lstStyle/>
          <a:p>
            <a:fld id="{4B7AB5A5-9DBE-45EE-82D3-B0F978F0570B}" type="datetime1">
              <a:rPr lang="cs-CZ" smtClean="0"/>
              <a:pPr/>
              <a:t>29.8.2017</a:t>
            </a:fld>
            <a:endParaRPr lang="cs-CZ"/>
          </a:p>
        </p:txBody>
      </p:sp>
      <p:sp>
        <p:nvSpPr>
          <p:cNvPr id="3" name="Zástupný symbol pro zápatí 2"/>
          <p:cNvSpPr>
            <a:spLocks noGrp="1"/>
          </p:cNvSpPr>
          <p:nvPr>
            <p:ph type="ftr" sz="quarter" idx="11"/>
          </p:nvPr>
        </p:nvSpPr>
        <p:spPr/>
        <p:txBody>
          <a:bodyPr/>
          <a:lstStyle/>
          <a:p>
            <a:endParaRPr lang="cs-CZ"/>
          </a:p>
        </p:txBody>
      </p:sp>
      <p:sp>
        <p:nvSpPr>
          <p:cNvPr id="4" name="Zástupný symbol pro číslo snímku 3"/>
          <p:cNvSpPr>
            <a:spLocks noGrp="1"/>
          </p:cNvSpPr>
          <p:nvPr>
            <p:ph type="sldNum" sz="quarter" idx="12"/>
          </p:nvPr>
        </p:nvSpPr>
        <p:spPr/>
        <p:txBody>
          <a:bodyPr/>
          <a:lstStyle/>
          <a:p>
            <a:fld id="{AC57A5DF-1266-40EA-9282-1E66B9DE06C0}" type="slidenum">
              <a:rPr lang="cs-CZ" smtClean="0"/>
              <a:pPr/>
              <a:t>‹#›</a:t>
            </a:fld>
            <a:endParaRPr lang="cs-C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anchor="b"/>
          <a:lstStyle>
            <a:lvl1pPr algn="l">
              <a:defRPr sz="2000" b="1"/>
            </a:lvl1pPr>
          </a:lstStyle>
          <a:p>
            <a:r>
              <a:rPr lang="cs-CZ" smtClean="0"/>
              <a:t>Klepnutím lze upravit styl předlohy nadpisů.</a:t>
            </a:r>
            <a:endParaRPr lang="cs-CZ"/>
          </a:p>
        </p:txBody>
      </p:sp>
      <p:sp>
        <p:nvSpPr>
          <p:cNvPr id="3" name="Zástupný symbol pro obsah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Klepnutím lze upravit styly předlohy textu.</a:t>
            </a:r>
          </a:p>
        </p:txBody>
      </p:sp>
      <p:sp>
        <p:nvSpPr>
          <p:cNvPr id="5" name="Zástupný symbol pro datum 4"/>
          <p:cNvSpPr>
            <a:spLocks noGrp="1"/>
          </p:cNvSpPr>
          <p:nvPr>
            <p:ph type="dt" sz="half" idx="10"/>
          </p:nvPr>
        </p:nvSpPr>
        <p:spPr/>
        <p:txBody>
          <a:bodyPr/>
          <a:lstStyle/>
          <a:p>
            <a:fld id="{816BF212-E8E3-49CA-94AB-97456A2C9117}" type="datetime1">
              <a:rPr lang="cs-CZ" smtClean="0"/>
              <a:pPr/>
              <a:t>29.8.2017</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AC57A5DF-1266-40EA-9282-1E66B9DE06C0}" type="slidenum">
              <a:rPr lang="cs-CZ" smtClean="0"/>
              <a:pPr/>
              <a:t>‹#›</a:t>
            </a:fld>
            <a:endParaRPr lang="cs-C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nchor="b"/>
          <a:lstStyle>
            <a:lvl1pPr algn="l">
              <a:defRPr sz="2000" b="1"/>
            </a:lvl1pPr>
          </a:lstStyle>
          <a:p>
            <a:r>
              <a:rPr lang="cs-CZ" smtClean="0"/>
              <a:t>Klepnutím lze upravit styl předlohy nadpisů.</a:t>
            </a:r>
            <a:endParaRPr lang="cs-CZ"/>
          </a:p>
        </p:txBody>
      </p:sp>
      <p:sp>
        <p:nvSpPr>
          <p:cNvPr id="3" name="Zástupný symbol pro obrázek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Zástupný symbol pro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Klepnutím lze upravit styly předlohy textu.</a:t>
            </a:r>
          </a:p>
        </p:txBody>
      </p:sp>
      <p:sp>
        <p:nvSpPr>
          <p:cNvPr id="5" name="Zástupný symbol pro datum 4"/>
          <p:cNvSpPr>
            <a:spLocks noGrp="1"/>
          </p:cNvSpPr>
          <p:nvPr>
            <p:ph type="dt" sz="half" idx="10"/>
          </p:nvPr>
        </p:nvSpPr>
        <p:spPr/>
        <p:txBody>
          <a:bodyPr/>
          <a:lstStyle/>
          <a:p>
            <a:fld id="{C113BA6F-4AA5-4246-BA12-D045AE1450EF}" type="datetime1">
              <a:rPr lang="cs-CZ" smtClean="0"/>
              <a:pPr/>
              <a:t>29.8.2017</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AC57A5DF-1266-40EA-9282-1E66B9DE06C0}" type="slidenum">
              <a:rPr lang="cs-CZ" smtClean="0"/>
              <a:pPr/>
              <a:t>‹#›</a:t>
            </a:fld>
            <a:endParaRPr lang="cs-C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nadpis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cs-CZ" smtClean="0"/>
              <a:t>Klepnutím lze upravit styl předlohy nadpisů.</a:t>
            </a:r>
            <a:endParaRPr lang="cs-CZ"/>
          </a:p>
        </p:txBody>
      </p:sp>
      <p:sp>
        <p:nvSpPr>
          <p:cNvPr id="3" name="Zástupný symbol pro tex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7A63EA6-C553-4D7D-A60E-0656956BA5B1}" type="datetime1">
              <a:rPr lang="cs-CZ" smtClean="0"/>
              <a:pPr/>
              <a:t>29.8.2017</a:t>
            </a:fld>
            <a:endParaRPr lang="cs-CZ"/>
          </a:p>
        </p:txBody>
      </p:sp>
      <p:sp>
        <p:nvSpPr>
          <p:cNvPr id="5" name="Zástupný symbol pro zápatí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cs-CZ"/>
          </a:p>
        </p:txBody>
      </p:sp>
      <p:sp>
        <p:nvSpPr>
          <p:cNvPr id="6" name="Zástupný symbol pro číslo snímku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C57A5DF-1266-40EA-9282-1E66B9DE06C0}" type="slidenum">
              <a:rPr lang="cs-CZ" smtClean="0"/>
              <a:pPr/>
              <a:t>‹#›</a:t>
            </a:fld>
            <a:endParaRPr lang="cs-CZ"/>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hyperlink" Target="https://archive.ics.uci.edu/ml/datasets/Wall-Following+Robot+Navigation+Data" TargetMode="External"/><Relationship Id="rId1" Type="http://schemas.openxmlformats.org/officeDocument/2006/relationships/slideLayout" Target="../slideLayouts/slideLayout2.xml"/><Relationship Id="rId4" Type="http://schemas.openxmlformats.org/officeDocument/2006/relationships/chart" Target="../charts/chart7.xml"/></Relationships>
</file>

<file path=ppt/slides/_rels/slide19.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skoda-auto.cz/o-spolecnosti/vyzkum-dopravni-bezpecnosti" TargetMode="External"/><Relationship Id="rId2" Type="http://schemas.openxmlformats.org/officeDocument/2006/relationships/hyperlink" Target="https://cs.wikipedia.org/wiki/Hloubkov%C3%A1_anal%C3%BDza_dopravn%C3%ADch_nehod"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cs.wikipedia.org/wiki/Hloubkov%C3%A1_anal%C3%BDza_dopravn%C3%ADch_nehod"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ncdc.noaa.gov/cdo-web/datasets/GHCND/locations/FIPS:EZ/detail" TargetMode="External"/><Relationship Id="rId2" Type="http://schemas.openxmlformats.org/officeDocument/2006/relationships/hyperlink" Target="http://aplikace.policie.cz/statistiky-dopravnich-nehod/default.aspx" TargetMode="External"/><Relationship Id="rId1" Type="http://schemas.openxmlformats.org/officeDocument/2006/relationships/slideLayout" Target="../slideLayouts/slideLayout2.xml"/><Relationship Id="rId4" Type="http://schemas.openxmlformats.org/officeDocument/2006/relationships/hyperlink" Target="http://www.ig.cas.cz/en/structure/observatories/geomagnetic-observatory-budkov/archive"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2346449"/>
            <a:ext cx="7772400" cy="1802631"/>
          </a:xfrm>
        </p:spPr>
        <p:txBody>
          <a:bodyPr>
            <a:normAutofit fontScale="90000"/>
          </a:bodyPr>
          <a:lstStyle/>
          <a:p>
            <a:r>
              <a:rPr lang="en-US" noProof="0" dirty="0" smtClean="0"/>
              <a:t>Prediction of Daily Traffic Accident Counts and Related Economic Damage in the Czech Republic</a:t>
            </a:r>
            <a:endParaRPr lang="en-US" noProof="0" dirty="0"/>
          </a:p>
        </p:txBody>
      </p:sp>
      <p:sp>
        <p:nvSpPr>
          <p:cNvPr id="3" name="Podnadpis 2"/>
          <p:cNvSpPr>
            <a:spLocks noGrp="1"/>
          </p:cNvSpPr>
          <p:nvPr>
            <p:ph type="subTitle" idx="1"/>
          </p:nvPr>
        </p:nvSpPr>
        <p:spPr>
          <a:xfrm>
            <a:off x="1371600" y="4124672"/>
            <a:ext cx="6400800" cy="1752600"/>
          </a:xfrm>
        </p:spPr>
        <p:txBody>
          <a:bodyPr/>
          <a:lstStyle/>
          <a:p>
            <a:r>
              <a:rPr lang="en-US" noProof="0" dirty="0" smtClean="0"/>
              <a:t>Dana </a:t>
            </a:r>
            <a:r>
              <a:rPr lang="en-US" noProof="0" dirty="0" err="1" smtClean="0"/>
              <a:t>Nejedlová</a:t>
            </a:r>
            <a:endParaRPr lang="en-US" noProof="0" dirty="0" smtClean="0"/>
          </a:p>
          <a:p>
            <a:r>
              <a:rPr lang="en-US" noProof="0" dirty="0" smtClean="0"/>
              <a:t>Department of Informatics</a:t>
            </a:r>
          </a:p>
          <a:p>
            <a:r>
              <a:rPr lang="en-US" noProof="0" dirty="0" smtClean="0"/>
              <a:t>2016</a:t>
            </a:r>
            <a:endParaRPr lang="en-US" noProof="0" dirty="0"/>
          </a:p>
        </p:txBody>
      </p:sp>
      <p:sp>
        <p:nvSpPr>
          <p:cNvPr id="4" name="Zástupný symbol pro číslo snímku 3"/>
          <p:cNvSpPr>
            <a:spLocks noGrp="1"/>
          </p:cNvSpPr>
          <p:nvPr>
            <p:ph type="sldNum" sz="quarter" idx="12"/>
          </p:nvPr>
        </p:nvSpPr>
        <p:spPr/>
        <p:txBody>
          <a:bodyPr/>
          <a:lstStyle/>
          <a:p>
            <a:fld id="{AC57A5DF-1266-40EA-9282-1E66B9DE06C0}" type="slidenum">
              <a:rPr lang="cs-CZ" smtClean="0"/>
              <a:pPr/>
              <a:t>1</a:t>
            </a:fld>
            <a:endParaRPr lang="cs-CZ"/>
          </a:p>
        </p:txBody>
      </p:sp>
    </p:spTree>
    <p:extLst>
      <p:ext uri="{BB962C8B-B14F-4D97-AF65-F5344CB8AC3E}">
        <p14:creationId xmlns:p14="http://schemas.microsoft.com/office/powerpoint/2010/main" val="27410908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2"/>
          <p:cNvSpPr>
            <a:spLocks noGrp="1"/>
          </p:cNvSpPr>
          <p:nvPr>
            <p:ph type="title"/>
          </p:nvPr>
        </p:nvSpPr>
        <p:spPr/>
        <p:txBody>
          <a:bodyPr>
            <a:normAutofit/>
          </a:bodyPr>
          <a:lstStyle/>
          <a:p>
            <a:r>
              <a:rPr lang="en-US" noProof="0" dirty="0" smtClean="0"/>
              <a:t>Chi-Squared Tests with a Time Shift</a:t>
            </a:r>
            <a:endParaRPr lang="en-US" noProof="0" dirty="0"/>
          </a:p>
        </p:txBody>
      </p:sp>
      <p:sp>
        <p:nvSpPr>
          <p:cNvPr id="4" name="Zástupný symbol pro číslo snímku 3"/>
          <p:cNvSpPr>
            <a:spLocks noGrp="1"/>
          </p:cNvSpPr>
          <p:nvPr>
            <p:ph type="sldNum" sz="quarter" idx="12"/>
          </p:nvPr>
        </p:nvSpPr>
        <p:spPr/>
        <p:txBody>
          <a:bodyPr/>
          <a:lstStyle/>
          <a:p>
            <a:fld id="{AC57A5DF-1266-40EA-9282-1E66B9DE06C0}" type="slidenum">
              <a:rPr lang="cs-CZ" smtClean="0"/>
              <a:pPr/>
              <a:t>10</a:t>
            </a:fld>
            <a:endParaRPr lang="cs-CZ"/>
          </a:p>
        </p:txBody>
      </p:sp>
      <p:graphicFrame>
        <p:nvGraphicFramePr>
          <p:cNvPr id="6" name="Zástupný symbol pro obsah 5"/>
          <p:cNvGraphicFramePr>
            <a:graphicFrameLocks noGrp="1"/>
          </p:cNvGraphicFramePr>
          <p:nvPr>
            <p:ph idx="1"/>
            <p:extLst>
              <p:ext uri="{D42A27DB-BD31-4B8C-83A1-F6EECF244321}">
                <p14:modId xmlns:p14="http://schemas.microsoft.com/office/powerpoint/2010/main" val="52565733"/>
              </p:ext>
            </p:extLst>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4523492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457200" y="1051200"/>
            <a:ext cx="8229600" cy="5072400"/>
          </a:xfrm>
        </p:spPr>
        <p:txBody>
          <a:bodyPr>
            <a:normAutofit fontScale="92500" lnSpcReduction="20000"/>
          </a:bodyPr>
          <a:lstStyle/>
          <a:p>
            <a:r>
              <a:rPr lang="en-US" noProof="0" dirty="0" smtClean="0"/>
              <a:t>Backpropagation algorithm</a:t>
            </a:r>
          </a:p>
          <a:p>
            <a:r>
              <a:rPr lang="en-US" noProof="0" dirty="0" smtClean="0"/>
              <a:t>Programmed by the author in C language</a:t>
            </a:r>
          </a:p>
          <a:p>
            <a:r>
              <a:rPr lang="en-US" noProof="0" dirty="0" smtClean="0"/>
              <a:t>30 input neurons</a:t>
            </a:r>
          </a:p>
          <a:p>
            <a:pPr lvl="1"/>
            <a:r>
              <a:rPr lang="en-US" noProof="0" dirty="0" smtClean="0"/>
              <a:t>3 (Low, Medium, High) x 3 (current, -32, -219 days)</a:t>
            </a:r>
          </a:p>
          <a:p>
            <a:pPr lvl="1"/>
            <a:r>
              <a:rPr lang="en-US" noProof="0" dirty="0" smtClean="0"/>
              <a:t>1 (Precipitation)</a:t>
            </a:r>
          </a:p>
          <a:p>
            <a:pPr lvl="1"/>
            <a:r>
              <a:rPr lang="en-US" noProof="0" dirty="0" smtClean="0"/>
              <a:t>1 (Snow depth)</a:t>
            </a:r>
          </a:p>
          <a:p>
            <a:pPr lvl="1"/>
            <a:r>
              <a:rPr lang="en-US" noProof="0" dirty="0" smtClean="0"/>
              <a:t>12 (Month)</a:t>
            </a:r>
          </a:p>
          <a:p>
            <a:pPr lvl="1"/>
            <a:r>
              <a:rPr lang="en-US" noProof="0" dirty="0" smtClean="0"/>
              <a:t>7 (Weekday)</a:t>
            </a:r>
          </a:p>
          <a:p>
            <a:r>
              <a:rPr lang="en-US" noProof="0" dirty="0" smtClean="0"/>
              <a:t>27 hidden neurons</a:t>
            </a:r>
          </a:p>
          <a:p>
            <a:r>
              <a:rPr lang="en-US" noProof="0" dirty="0" smtClean="0"/>
              <a:t>3 output neurons (Low, Medium, High)</a:t>
            </a:r>
          </a:p>
          <a:p>
            <a:r>
              <a:rPr lang="en-US" noProof="0" dirty="0" smtClean="0"/>
              <a:t>(30 + 1) x 27 + (27 + 1) x 3 = 921 weights</a:t>
            </a:r>
          </a:p>
        </p:txBody>
      </p:sp>
      <p:sp>
        <p:nvSpPr>
          <p:cNvPr id="3" name="Nadpis 2"/>
          <p:cNvSpPr>
            <a:spLocks noGrp="1"/>
          </p:cNvSpPr>
          <p:nvPr>
            <p:ph type="title"/>
          </p:nvPr>
        </p:nvSpPr>
        <p:spPr/>
        <p:txBody>
          <a:bodyPr/>
          <a:lstStyle/>
          <a:p>
            <a:r>
              <a:rPr lang="en-US" noProof="0" dirty="0" smtClean="0"/>
              <a:t>Feed-Forward Neural Network</a:t>
            </a:r>
            <a:endParaRPr lang="en-US" noProof="0" dirty="0"/>
          </a:p>
        </p:txBody>
      </p:sp>
      <p:sp>
        <p:nvSpPr>
          <p:cNvPr id="4" name="Zástupný symbol pro číslo snímku 3"/>
          <p:cNvSpPr>
            <a:spLocks noGrp="1"/>
          </p:cNvSpPr>
          <p:nvPr>
            <p:ph type="sldNum" sz="quarter" idx="12"/>
          </p:nvPr>
        </p:nvSpPr>
        <p:spPr/>
        <p:txBody>
          <a:bodyPr/>
          <a:lstStyle/>
          <a:p>
            <a:fld id="{AC57A5DF-1266-40EA-9282-1E66B9DE06C0}" type="slidenum">
              <a:rPr lang="cs-CZ" smtClean="0"/>
              <a:pPr/>
              <a:t>11</a:t>
            </a:fld>
            <a:endParaRPr lang="cs-CZ"/>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457200" y="1051200"/>
            <a:ext cx="8229600" cy="5072400"/>
          </a:xfrm>
        </p:spPr>
        <p:txBody>
          <a:bodyPr>
            <a:normAutofit fontScale="77500" lnSpcReduction="20000"/>
          </a:bodyPr>
          <a:lstStyle/>
          <a:p>
            <a:r>
              <a:rPr lang="en-US" noProof="0" dirty="0" smtClean="0"/>
              <a:t>Learning rate parameter</a:t>
            </a:r>
          </a:p>
          <a:p>
            <a:pPr lvl="1"/>
            <a:r>
              <a:rPr lang="en-US" noProof="0" dirty="0" smtClean="0"/>
              <a:t>Greatly differs for different data.</a:t>
            </a:r>
          </a:p>
          <a:p>
            <a:pPr lvl="2"/>
            <a:r>
              <a:rPr lang="en-US" noProof="0" dirty="0" smtClean="0"/>
              <a:t>6 for the number of accidents</a:t>
            </a:r>
          </a:p>
          <a:p>
            <a:pPr lvl="2"/>
            <a:r>
              <a:rPr lang="en-US" noProof="0" dirty="0" smtClean="0"/>
              <a:t>50 for the level of economic damage</a:t>
            </a:r>
          </a:p>
          <a:p>
            <a:r>
              <a:rPr lang="en-US" noProof="0" dirty="0" smtClean="0"/>
              <a:t>Number of hidden neurons</a:t>
            </a:r>
          </a:p>
          <a:p>
            <a:pPr lvl="1"/>
            <a:r>
              <a:rPr lang="en-US" noProof="0" dirty="0" smtClean="0"/>
              <a:t>No more than the number of input neurons</a:t>
            </a:r>
          </a:p>
          <a:p>
            <a:pPr lvl="1"/>
            <a:r>
              <a:rPr lang="en-US" noProof="0" dirty="0" smtClean="0"/>
              <a:t>More neurons gives usually better results.</a:t>
            </a:r>
          </a:p>
          <a:p>
            <a:pPr lvl="1"/>
            <a:r>
              <a:rPr lang="en-US" noProof="0" dirty="0" smtClean="0"/>
              <a:t>27 neurons</a:t>
            </a:r>
          </a:p>
          <a:p>
            <a:pPr lvl="2"/>
            <a:r>
              <a:rPr lang="en-US" noProof="0" dirty="0" smtClean="0"/>
              <a:t>so that the variant without -219 days could be tested.</a:t>
            </a:r>
          </a:p>
          <a:p>
            <a:r>
              <a:rPr lang="en-US" noProof="0" dirty="0" smtClean="0"/>
              <a:t>Sigmoidal function in neurons</a:t>
            </a:r>
          </a:p>
          <a:p>
            <a:pPr lvl="1"/>
            <a:r>
              <a:rPr lang="en-US" noProof="0" dirty="0" smtClean="0"/>
              <a:t>Hyperbolic tangent function on hidden layer</a:t>
            </a:r>
          </a:p>
          <a:p>
            <a:pPr lvl="2"/>
            <a:r>
              <a:rPr lang="en-US" noProof="0" dirty="0" smtClean="0"/>
              <a:t>Output is in the range of (-1, 1)</a:t>
            </a:r>
          </a:p>
          <a:p>
            <a:pPr lvl="1"/>
            <a:r>
              <a:rPr lang="en-US" noProof="0" dirty="0" smtClean="0"/>
              <a:t>Logistic function on output layer</a:t>
            </a:r>
          </a:p>
          <a:p>
            <a:pPr lvl="2"/>
            <a:r>
              <a:rPr lang="en-US" noProof="0" dirty="0" smtClean="0"/>
              <a:t>Output is in the range of (0, 1)</a:t>
            </a:r>
          </a:p>
          <a:p>
            <a:pPr lvl="1"/>
            <a:r>
              <a:rPr lang="en-US" noProof="0" dirty="0" smtClean="0"/>
              <a:t>Steepness on both layers is 0.1.</a:t>
            </a:r>
          </a:p>
        </p:txBody>
      </p:sp>
      <p:sp>
        <p:nvSpPr>
          <p:cNvPr id="3" name="Nadpis 2"/>
          <p:cNvSpPr>
            <a:spLocks noGrp="1"/>
          </p:cNvSpPr>
          <p:nvPr>
            <p:ph type="title"/>
          </p:nvPr>
        </p:nvSpPr>
        <p:spPr/>
        <p:txBody>
          <a:bodyPr>
            <a:normAutofit/>
          </a:bodyPr>
          <a:lstStyle/>
          <a:p>
            <a:r>
              <a:rPr lang="en-US" noProof="0" dirty="0" smtClean="0"/>
              <a:t>Parameters of Neural Net</a:t>
            </a:r>
            <a:endParaRPr lang="en-US" noProof="0" dirty="0"/>
          </a:p>
        </p:txBody>
      </p:sp>
      <p:sp>
        <p:nvSpPr>
          <p:cNvPr id="4" name="Zástupný symbol pro číslo snímku 3"/>
          <p:cNvSpPr>
            <a:spLocks noGrp="1"/>
          </p:cNvSpPr>
          <p:nvPr>
            <p:ph type="sldNum" sz="quarter" idx="12"/>
          </p:nvPr>
        </p:nvSpPr>
        <p:spPr/>
        <p:txBody>
          <a:bodyPr/>
          <a:lstStyle/>
          <a:p>
            <a:fld id="{AC57A5DF-1266-40EA-9282-1E66B9DE06C0}" type="slidenum">
              <a:rPr lang="cs-CZ" smtClean="0"/>
              <a:pPr/>
              <a:t>12</a:t>
            </a:fld>
            <a:endParaRPr lang="cs-CZ"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457200" y="1051200"/>
            <a:ext cx="8229600" cy="5072400"/>
          </a:xfrm>
        </p:spPr>
        <p:txBody>
          <a:bodyPr>
            <a:normAutofit fontScale="70000" lnSpcReduction="20000"/>
          </a:bodyPr>
          <a:lstStyle/>
          <a:p>
            <a:r>
              <a:rPr lang="en-US" noProof="0" dirty="0" smtClean="0"/>
              <a:t>To find the best learning rate parameter</a:t>
            </a:r>
          </a:p>
          <a:p>
            <a:pPr lvl="1"/>
            <a:r>
              <a:rPr lang="en-US" noProof="0" dirty="0" smtClean="0"/>
              <a:t>For each tested value of learning rate parameter 100 experiments have been done with differently initialized weights.</a:t>
            </a:r>
          </a:p>
          <a:p>
            <a:pPr lvl="1"/>
            <a:r>
              <a:rPr lang="en-US" noProof="0" dirty="0" smtClean="0"/>
              <a:t>Average number of correctly recognized categories in the Development Test set is the result.</a:t>
            </a:r>
          </a:p>
          <a:p>
            <a:pPr lvl="2"/>
            <a:r>
              <a:rPr lang="en-US" noProof="0" dirty="0" smtClean="0"/>
              <a:t>Learning rate parameter with the highest average has been selected.</a:t>
            </a:r>
          </a:p>
          <a:p>
            <a:r>
              <a:rPr lang="en-US" noProof="0" dirty="0" smtClean="0"/>
              <a:t>The error on the Development Test set</a:t>
            </a:r>
          </a:p>
          <a:p>
            <a:pPr lvl="1"/>
            <a:r>
              <a:rPr lang="en-US" noProof="0" dirty="0" smtClean="0"/>
              <a:t>It is recommended to train on the Training set and stop when performance on the Development Test set starts to decrease or when the error starts to increase.</a:t>
            </a:r>
          </a:p>
          <a:p>
            <a:pPr lvl="1"/>
            <a:r>
              <a:rPr lang="en-US" noProof="0" dirty="0" smtClean="0"/>
              <a:t>But in its global minimum the number of correctly recognized categories is not maximal.</a:t>
            </a:r>
          </a:p>
          <a:p>
            <a:pPr lvl="1"/>
            <a:r>
              <a:rPr lang="en-US" noProof="0" dirty="0" smtClean="0"/>
              <a:t>For this reason the learning has been stopped when the number of correctly recognized categories was maximal.</a:t>
            </a:r>
          </a:p>
          <a:p>
            <a:pPr lvl="1"/>
            <a:r>
              <a:rPr lang="en-US" noProof="0" dirty="0" smtClean="0"/>
              <a:t>It is supposed that the number of correctly recognized categories in the Test set is maximal in this phase as well.</a:t>
            </a:r>
          </a:p>
          <a:p>
            <a:pPr lvl="1"/>
            <a:r>
              <a:rPr lang="en-US" noProof="0" dirty="0" smtClean="0"/>
              <a:t>The Test set represents unknown future data.</a:t>
            </a:r>
          </a:p>
        </p:txBody>
      </p:sp>
      <p:sp>
        <p:nvSpPr>
          <p:cNvPr id="3" name="Nadpis 2"/>
          <p:cNvSpPr>
            <a:spLocks noGrp="1"/>
          </p:cNvSpPr>
          <p:nvPr>
            <p:ph type="title"/>
          </p:nvPr>
        </p:nvSpPr>
        <p:spPr/>
        <p:txBody>
          <a:bodyPr>
            <a:normAutofit fontScale="90000"/>
          </a:bodyPr>
          <a:lstStyle/>
          <a:p>
            <a:r>
              <a:rPr lang="en-US" noProof="0" dirty="0" smtClean="0"/>
              <a:t>Methodology of Training Neural Net</a:t>
            </a:r>
            <a:endParaRPr lang="en-US" noProof="0" dirty="0"/>
          </a:p>
        </p:txBody>
      </p:sp>
      <p:sp>
        <p:nvSpPr>
          <p:cNvPr id="4" name="Zástupný symbol pro číslo snímku 3"/>
          <p:cNvSpPr>
            <a:spLocks noGrp="1"/>
          </p:cNvSpPr>
          <p:nvPr>
            <p:ph type="sldNum" sz="quarter" idx="12"/>
          </p:nvPr>
        </p:nvSpPr>
        <p:spPr/>
        <p:txBody>
          <a:bodyPr/>
          <a:lstStyle/>
          <a:p>
            <a:fld id="{AC57A5DF-1266-40EA-9282-1E66B9DE06C0}" type="slidenum">
              <a:rPr lang="cs-CZ" smtClean="0"/>
              <a:pPr/>
              <a:t>13</a:t>
            </a:fld>
            <a:endParaRPr lang="cs-CZ"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457200" y="1412776"/>
            <a:ext cx="8229600" cy="4669216"/>
          </a:xfrm>
        </p:spPr>
        <p:txBody>
          <a:bodyPr>
            <a:normAutofit fontScale="77500" lnSpcReduction="20000"/>
          </a:bodyPr>
          <a:lstStyle/>
          <a:p>
            <a:r>
              <a:rPr lang="en-US" noProof="0" dirty="0" smtClean="0"/>
              <a:t>100 experiments with the best learning rate parameter</a:t>
            </a:r>
          </a:p>
          <a:p>
            <a:r>
              <a:rPr lang="en-US" noProof="0" dirty="0" smtClean="0"/>
              <a:t>In each experiment</a:t>
            </a:r>
          </a:p>
          <a:p>
            <a:pPr lvl="1"/>
            <a:r>
              <a:rPr lang="en-US" noProof="0" dirty="0" smtClean="0"/>
              <a:t>1000 passes through the Training set</a:t>
            </a:r>
          </a:p>
          <a:p>
            <a:pPr lvl="1"/>
            <a:r>
              <a:rPr lang="en-US" noProof="0" dirty="0" smtClean="0"/>
              <a:t>After each training pattern (each day) the weights have been adjusted.</a:t>
            </a:r>
          </a:p>
          <a:p>
            <a:pPr lvl="1"/>
            <a:r>
              <a:rPr lang="en-US" noProof="0" dirty="0" smtClean="0"/>
              <a:t>After each pass through the Training set the performance on the Development Test set and on the Test set was computed.</a:t>
            </a:r>
          </a:p>
          <a:p>
            <a:r>
              <a:rPr lang="en-US" noProof="0" dirty="0" smtClean="0"/>
              <a:t>The number of correctly recognized categories in the Test set when the number of correctly recognized categories in the Development Test set is highest in those 1000 passes was the output of a single experiment.</a:t>
            </a:r>
          </a:p>
          <a:p>
            <a:pPr lvl="1"/>
            <a:r>
              <a:rPr lang="en-US" noProof="0" dirty="0" smtClean="0"/>
              <a:t>From this number the percentage of correctly recognized categories for each of 100 experiments has been computed.</a:t>
            </a:r>
          </a:p>
          <a:p>
            <a:pPr lvl="1"/>
            <a:r>
              <a:rPr lang="en-US" noProof="0" dirty="0" smtClean="0"/>
              <a:t>Its range in the form of minimal and maximal % is presented.</a:t>
            </a:r>
          </a:p>
        </p:txBody>
      </p:sp>
      <p:sp>
        <p:nvSpPr>
          <p:cNvPr id="3" name="Nadpis 2"/>
          <p:cNvSpPr>
            <a:spLocks noGrp="1"/>
          </p:cNvSpPr>
          <p:nvPr>
            <p:ph type="title"/>
          </p:nvPr>
        </p:nvSpPr>
        <p:spPr/>
        <p:txBody>
          <a:bodyPr>
            <a:normAutofit fontScale="90000"/>
          </a:bodyPr>
          <a:lstStyle/>
          <a:p>
            <a:r>
              <a:rPr lang="en-US" noProof="0" dirty="0" smtClean="0"/>
              <a:t>Result as a Range of % of Correctly Recognized Categories</a:t>
            </a:r>
            <a:endParaRPr lang="en-US" noProof="0" dirty="0"/>
          </a:p>
        </p:txBody>
      </p:sp>
      <p:sp>
        <p:nvSpPr>
          <p:cNvPr id="4" name="Zástupný symbol pro číslo snímku 3"/>
          <p:cNvSpPr>
            <a:spLocks noGrp="1"/>
          </p:cNvSpPr>
          <p:nvPr>
            <p:ph type="sldNum" sz="quarter" idx="12"/>
          </p:nvPr>
        </p:nvSpPr>
        <p:spPr/>
        <p:txBody>
          <a:bodyPr/>
          <a:lstStyle/>
          <a:p>
            <a:fld id="{AC57A5DF-1266-40EA-9282-1E66B9DE06C0}" type="slidenum">
              <a:rPr lang="cs-CZ" smtClean="0"/>
              <a:pPr/>
              <a:t>14</a:t>
            </a:fld>
            <a:endParaRPr lang="cs-CZ"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Zástupný symbol pro obsah 4"/>
          <p:cNvGraphicFramePr>
            <a:graphicFrameLocks noGrp="1"/>
          </p:cNvGraphicFramePr>
          <p:nvPr>
            <p:ph idx="1"/>
            <p:extLst>
              <p:ext uri="{D42A27DB-BD31-4B8C-83A1-F6EECF244321}">
                <p14:modId xmlns:p14="http://schemas.microsoft.com/office/powerpoint/2010/main" val="3972154633"/>
              </p:ext>
            </p:extLst>
          </p:nvPr>
        </p:nvGraphicFramePr>
        <p:xfrm>
          <a:off x="467544" y="1340768"/>
          <a:ext cx="8229600" cy="2700020"/>
        </p:xfrm>
        <a:graphic>
          <a:graphicData uri="http://schemas.openxmlformats.org/drawingml/2006/table">
            <a:tbl>
              <a:tblPr firstRow="1" bandRow="1">
                <a:tableStyleId>{2D5ABB26-0587-4C30-8999-92F81FD0307C}</a:tableStyleId>
              </a:tblPr>
              <a:tblGrid>
                <a:gridCol w="1882552"/>
                <a:gridCol w="1008112"/>
                <a:gridCol w="1008112"/>
                <a:gridCol w="1728192"/>
                <a:gridCol w="720080"/>
                <a:gridCol w="1015008"/>
                <a:gridCol w="867544"/>
              </a:tblGrid>
              <a:tr h="505460">
                <a:tc rowSpan="3">
                  <a:txBody>
                    <a:bodyPr/>
                    <a:lstStyle/>
                    <a:p>
                      <a:endParaRPr lang="en-US"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noProof="0" dirty="0" smtClean="0"/>
                        <a:t>%</a:t>
                      </a:r>
                      <a:r>
                        <a:rPr lang="en-US" baseline="0" noProof="0" dirty="0" smtClean="0"/>
                        <a:t> of correctly predicted categories</a:t>
                      </a:r>
                      <a:endParaRPr lang="en-US"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3">
                  <a:txBody>
                    <a:bodyPr/>
                    <a:lstStyle/>
                    <a:p>
                      <a:r>
                        <a:rPr lang="en-US" noProof="0" dirty="0" smtClean="0"/>
                        <a:t>% of the most frequent category</a:t>
                      </a:r>
                      <a:endParaRPr lang="en-US"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gridSpan="3">
                  <a:txBody>
                    <a:bodyPr/>
                    <a:lstStyle/>
                    <a:p>
                      <a:r>
                        <a:rPr lang="en-US" noProof="0" dirty="0" smtClean="0"/>
                        <a:t>Number of categories in the Test set</a:t>
                      </a:r>
                      <a:endParaRPr lang="en-US"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hMerge="1">
                  <a:txBody>
                    <a:bodyPr/>
                    <a:lstStyle/>
                    <a:p>
                      <a:endParaRPr lang="cs-CZ" dirty="0"/>
                    </a:p>
                  </a:txBody>
                  <a:tcPr/>
                </a:tc>
                <a:tc rowSpan="2" hMerge="1">
                  <a:txBody>
                    <a:bodyPr/>
                    <a:lstStyle/>
                    <a:p>
                      <a:endParaRPr lang="cs-CZ" dirty="0"/>
                    </a:p>
                  </a:txBody>
                  <a:tcPr/>
                </a:tc>
              </a:tr>
              <a:tr h="134620">
                <a:tc vMerge="1">
                  <a:txBody>
                    <a:bodyPr/>
                    <a:lstStyle/>
                    <a:p>
                      <a:endParaRPr lang="cs-CZ"/>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noProof="0" dirty="0" smtClean="0"/>
                        <a:t>Minimal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noProof="0" dirty="0" smtClean="0"/>
                        <a:t>Maximal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cs-CZ"/>
                    </a:p>
                  </a:txBody>
                  <a:tcPr/>
                </a:tc>
                <a:tc gridSpan="3" vMerge="1">
                  <a:txBody>
                    <a:bodyPr/>
                    <a:lstStyle/>
                    <a:p>
                      <a:endParaRPr lang="cs-CZ"/>
                    </a:p>
                  </a:txBody>
                  <a:tcPr/>
                </a:tc>
                <a:tc hMerge="1" vMerge="1">
                  <a:txBody>
                    <a:bodyPr/>
                    <a:lstStyle/>
                    <a:p>
                      <a:endParaRPr lang="cs-CZ"/>
                    </a:p>
                  </a:txBody>
                  <a:tcPr/>
                </a:tc>
                <a:tc hMerge="1" vMerge="1">
                  <a:txBody>
                    <a:bodyPr/>
                    <a:lstStyle/>
                    <a:p>
                      <a:endParaRPr lang="cs-CZ"/>
                    </a:p>
                  </a:txBody>
                  <a:tcPr/>
                </a:tc>
              </a:tr>
              <a:tr h="370840">
                <a:tc vMerge="1">
                  <a:txBody>
                    <a:bodyPr/>
                    <a:lstStyle/>
                    <a:p>
                      <a:endParaRPr lang="cs-CZ"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cs-CZ"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cs-CZ"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cs-CZ"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noProof="0" dirty="0" smtClean="0"/>
                        <a:t>Low</a:t>
                      </a:r>
                      <a:endParaRPr lang="en-US"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noProof="0" dirty="0" smtClean="0"/>
                        <a:t>Medium</a:t>
                      </a:r>
                      <a:endParaRPr lang="en-US"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noProof="0" dirty="0" smtClean="0"/>
                        <a:t>High</a:t>
                      </a:r>
                      <a:endParaRPr lang="en-US"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noProof="0" dirty="0" smtClean="0"/>
                        <a:t>Number of Accidents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noProof="0" dirty="0" smtClean="0"/>
                        <a:t>53</a:t>
                      </a:r>
                      <a:endParaRPr lang="en-US"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noProof="0" dirty="0" smtClean="0"/>
                        <a:t>64</a:t>
                      </a:r>
                      <a:endParaRPr lang="en-US"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noProof="0" dirty="0" smtClean="0"/>
                        <a:t>39% = 171 / 435</a:t>
                      </a:r>
                      <a:endParaRPr lang="en-US"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noProof="0" dirty="0" smtClean="0"/>
                        <a:t>141</a:t>
                      </a:r>
                      <a:endParaRPr lang="en-US"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noProof="0" dirty="0" smtClean="0"/>
                        <a:t>123</a:t>
                      </a:r>
                      <a:endParaRPr lang="en-US"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noProof="0" dirty="0" smtClean="0"/>
                        <a:t>171</a:t>
                      </a:r>
                      <a:endParaRPr lang="en-US"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noProof="0" dirty="0" smtClean="0"/>
                        <a:t>Level of Economic Damage</a:t>
                      </a:r>
                      <a:endParaRPr lang="en-US" noProof="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noProof="0" dirty="0" smtClean="0"/>
                        <a:t>43</a:t>
                      </a:r>
                      <a:endParaRPr lang="en-US"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noProof="0" dirty="0" smtClean="0"/>
                        <a:t>50</a:t>
                      </a:r>
                      <a:endParaRPr lang="en-US"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noProof="0" dirty="0" smtClean="0"/>
                        <a:t>38% = 165 / 435</a:t>
                      </a:r>
                      <a:endParaRPr lang="en-US"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noProof="0" dirty="0" smtClean="0"/>
                        <a:t>131</a:t>
                      </a:r>
                      <a:endParaRPr lang="en-US"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noProof="0" dirty="0" smtClean="0"/>
                        <a:t>139</a:t>
                      </a:r>
                      <a:endParaRPr lang="en-US"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noProof="0" dirty="0" smtClean="0"/>
                        <a:t>165</a:t>
                      </a:r>
                      <a:endParaRPr lang="en-US"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3" name="Nadpis 2"/>
          <p:cNvSpPr>
            <a:spLocks noGrp="1"/>
          </p:cNvSpPr>
          <p:nvPr>
            <p:ph type="title"/>
          </p:nvPr>
        </p:nvSpPr>
        <p:spPr/>
        <p:txBody>
          <a:bodyPr/>
          <a:lstStyle/>
          <a:p>
            <a:r>
              <a:rPr lang="en-US" noProof="0" dirty="0" smtClean="0"/>
              <a:t>Results in Numbers</a:t>
            </a:r>
            <a:endParaRPr lang="en-US" noProof="0" dirty="0"/>
          </a:p>
        </p:txBody>
      </p:sp>
      <p:sp>
        <p:nvSpPr>
          <p:cNvPr id="4" name="Zástupný symbol pro číslo snímku 3"/>
          <p:cNvSpPr>
            <a:spLocks noGrp="1"/>
          </p:cNvSpPr>
          <p:nvPr>
            <p:ph type="sldNum" sz="quarter" idx="12"/>
          </p:nvPr>
        </p:nvSpPr>
        <p:spPr/>
        <p:txBody>
          <a:bodyPr/>
          <a:lstStyle/>
          <a:p>
            <a:fld id="{AC57A5DF-1266-40EA-9282-1E66B9DE06C0}" type="slidenum">
              <a:rPr lang="cs-CZ" smtClean="0"/>
              <a:pPr/>
              <a:t>15</a:t>
            </a:fld>
            <a:endParaRPr lang="cs-CZ"/>
          </a:p>
        </p:txBody>
      </p:sp>
      <p:graphicFrame>
        <p:nvGraphicFramePr>
          <p:cNvPr id="6" name="Zástupný symbol pro obsah 4"/>
          <p:cNvGraphicFramePr>
            <a:graphicFrameLocks/>
          </p:cNvGraphicFramePr>
          <p:nvPr>
            <p:extLst>
              <p:ext uri="{D42A27DB-BD31-4B8C-83A1-F6EECF244321}">
                <p14:modId xmlns:p14="http://schemas.microsoft.com/office/powerpoint/2010/main" val="1933896807"/>
              </p:ext>
            </p:extLst>
          </p:nvPr>
        </p:nvGraphicFramePr>
        <p:xfrm>
          <a:off x="462372" y="4391144"/>
          <a:ext cx="8219256" cy="1097280"/>
        </p:xfrm>
        <a:graphic>
          <a:graphicData uri="http://schemas.openxmlformats.org/drawingml/2006/table">
            <a:tbl>
              <a:tblPr firstRow="1" bandRow="1">
                <a:tableStyleId>{2D5ABB26-0587-4C30-8999-92F81FD0307C}</a:tableStyleId>
              </a:tblPr>
              <a:tblGrid>
                <a:gridCol w="2746648"/>
                <a:gridCol w="5472608"/>
              </a:tblGrid>
              <a:tr h="302432">
                <a:tc gridSpan="2">
                  <a:txBody>
                    <a:bodyPr/>
                    <a:lstStyle/>
                    <a:p>
                      <a:r>
                        <a:rPr lang="en-US" noProof="0" dirty="0" smtClean="0"/>
                        <a:t>%</a:t>
                      </a:r>
                      <a:r>
                        <a:rPr lang="en-US" baseline="0" noProof="0" dirty="0" smtClean="0"/>
                        <a:t> of correctly predicted categories in the Training set after 100,000 training passes</a:t>
                      </a:r>
                      <a:endParaRPr lang="en-US"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243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noProof="0" dirty="0" smtClean="0"/>
                        <a:t>Number of Accidents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noProof="0" dirty="0" smtClean="0"/>
                        <a:t>86</a:t>
                      </a:r>
                      <a:endParaRPr lang="en-US"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243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noProof="0" dirty="0" smtClean="0"/>
                        <a:t>Level of Economic Damage</a:t>
                      </a:r>
                      <a:endParaRPr lang="en-US" noProof="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noProof="0" dirty="0" smtClean="0"/>
                        <a:t>77</a:t>
                      </a:r>
                      <a:endParaRPr lang="en-US"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2"/>
          <p:cNvSpPr>
            <a:spLocks noGrp="1"/>
          </p:cNvSpPr>
          <p:nvPr>
            <p:ph type="title"/>
          </p:nvPr>
        </p:nvSpPr>
        <p:spPr>
          <a:xfrm>
            <a:off x="457200" y="0"/>
            <a:ext cx="8229600" cy="1143000"/>
          </a:xfrm>
        </p:spPr>
        <p:txBody>
          <a:bodyPr>
            <a:normAutofit fontScale="90000"/>
          </a:bodyPr>
          <a:lstStyle/>
          <a:p>
            <a:r>
              <a:rPr lang="en-US" noProof="0" dirty="0" smtClean="0"/>
              <a:t>Performance of Neural Net</a:t>
            </a:r>
            <a:br>
              <a:rPr lang="en-US" noProof="0" dirty="0" smtClean="0"/>
            </a:br>
            <a:r>
              <a:rPr lang="en-US" noProof="0" dirty="0" smtClean="0"/>
              <a:t>Number of Accidents</a:t>
            </a:r>
            <a:endParaRPr lang="en-US" noProof="0" dirty="0"/>
          </a:p>
        </p:txBody>
      </p:sp>
      <p:sp>
        <p:nvSpPr>
          <p:cNvPr id="4" name="Zástupný symbol pro číslo snímku 3"/>
          <p:cNvSpPr>
            <a:spLocks noGrp="1"/>
          </p:cNvSpPr>
          <p:nvPr>
            <p:ph type="sldNum" sz="quarter" idx="12"/>
          </p:nvPr>
        </p:nvSpPr>
        <p:spPr/>
        <p:txBody>
          <a:bodyPr/>
          <a:lstStyle/>
          <a:p>
            <a:fld id="{AC57A5DF-1266-40EA-9282-1E66B9DE06C0}" type="slidenum">
              <a:rPr lang="cs-CZ" smtClean="0"/>
              <a:pPr/>
              <a:t>16</a:t>
            </a:fld>
            <a:endParaRPr lang="cs-CZ"/>
          </a:p>
        </p:txBody>
      </p:sp>
      <p:graphicFrame>
        <p:nvGraphicFramePr>
          <p:cNvPr id="6" name="Graf 5"/>
          <p:cNvGraphicFramePr>
            <a:graphicFrameLocks/>
          </p:cNvGraphicFramePr>
          <p:nvPr/>
        </p:nvGraphicFramePr>
        <p:xfrm>
          <a:off x="612000" y="1124744"/>
          <a:ext cx="7920000" cy="24480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Graf 6"/>
          <p:cNvGraphicFramePr>
            <a:graphicFrameLocks/>
          </p:cNvGraphicFramePr>
          <p:nvPr/>
        </p:nvGraphicFramePr>
        <p:xfrm>
          <a:off x="612000" y="3645024"/>
          <a:ext cx="7920000" cy="24480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2"/>
          <p:cNvSpPr>
            <a:spLocks noGrp="1"/>
          </p:cNvSpPr>
          <p:nvPr>
            <p:ph type="title"/>
          </p:nvPr>
        </p:nvSpPr>
        <p:spPr>
          <a:xfrm>
            <a:off x="457200" y="0"/>
            <a:ext cx="8229600" cy="1143000"/>
          </a:xfrm>
        </p:spPr>
        <p:txBody>
          <a:bodyPr>
            <a:normAutofit fontScale="90000"/>
          </a:bodyPr>
          <a:lstStyle/>
          <a:p>
            <a:r>
              <a:rPr lang="en-US" noProof="0" dirty="0" smtClean="0"/>
              <a:t>Performance of Neural Net</a:t>
            </a:r>
            <a:br>
              <a:rPr lang="en-US" noProof="0" dirty="0" smtClean="0"/>
            </a:br>
            <a:r>
              <a:rPr lang="en-US" noProof="0" dirty="0" smtClean="0"/>
              <a:t>Economic Damage</a:t>
            </a:r>
            <a:endParaRPr lang="en-US" noProof="0" dirty="0"/>
          </a:p>
        </p:txBody>
      </p:sp>
      <p:sp>
        <p:nvSpPr>
          <p:cNvPr id="4" name="Zástupný symbol pro číslo snímku 3"/>
          <p:cNvSpPr>
            <a:spLocks noGrp="1"/>
          </p:cNvSpPr>
          <p:nvPr>
            <p:ph type="sldNum" sz="quarter" idx="12"/>
          </p:nvPr>
        </p:nvSpPr>
        <p:spPr/>
        <p:txBody>
          <a:bodyPr/>
          <a:lstStyle/>
          <a:p>
            <a:fld id="{AC57A5DF-1266-40EA-9282-1E66B9DE06C0}" type="slidenum">
              <a:rPr lang="cs-CZ" smtClean="0"/>
              <a:pPr/>
              <a:t>17</a:t>
            </a:fld>
            <a:endParaRPr lang="cs-CZ"/>
          </a:p>
        </p:txBody>
      </p:sp>
      <p:graphicFrame>
        <p:nvGraphicFramePr>
          <p:cNvPr id="13" name="Graf 12"/>
          <p:cNvGraphicFramePr>
            <a:graphicFrameLocks/>
          </p:cNvGraphicFramePr>
          <p:nvPr/>
        </p:nvGraphicFramePr>
        <p:xfrm>
          <a:off x="612000" y="1124744"/>
          <a:ext cx="7920000" cy="244827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4" name="Graf 13"/>
          <p:cNvGraphicFramePr>
            <a:graphicFrameLocks/>
          </p:cNvGraphicFramePr>
          <p:nvPr/>
        </p:nvGraphicFramePr>
        <p:xfrm>
          <a:off x="612000" y="3645024"/>
          <a:ext cx="7920000" cy="24480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2"/>
          <p:cNvSpPr>
            <a:spLocks noGrp="1"/>
          </p:cNvSpPr>
          <p:nvPr>
            <p:ph type="title"/>
          </p:nvPr>
        </p:nvSpPr>
        <p:spPr>
          <a:xfrm>
            <a:off x="457200" y="0"/>
            <a:ext cx="8229600" cy="1143000"/>
          </a:xfrm>
        </p:spPr>
        <p:txBody>
          <a:bodyPr>
            <a:normAutofit fontScale="90000"/>
          </a:bodyPr>
          <a:lstStyle/>
          <a:p>
            <a:r>
              <a:rPr lang="en-US" noProof="0" dirty="0" smtClean="0"/>
              <a:t>Performance of Neural Net</a:t>
            </a:r>
            <a:br>
              <a:rPr lang="en-US" noProof="0" dirty="0" smtClean="0"/>
            </a:br>
            <a:r>
              <a:rPr lang="en-US" sz="2700" noProof="0" dirty="0" smtClean="0">
                <a:hlinkClick r:id="rId2"/>
              </a:rPr>
              <a:t>Wall-following robot navigation data</a:t>
            </a:r>
            <a:r>
              <a:rPr lang="en-US" sz="2700" noProof="0" dirty="0" smtClean="0"/>
              <a:t/>
            </a:r>
            <a:br>
              <a:rPr lang="en-US" sz="2700" noProof="0" dirty="0" smtClean="0"/>
            </a:br>
            <a:r>
              <a:rPr lang="en-US" sz="2700" noProof="0" dirty="0" smtClean="0"/>
              <a:t>from UCI Machine Learning Repository</a:t>
            </a:r>
            <a:endParaRPr lang="en-US" sz="2700" noProof="0" dirty="0"/>
          </a:p>
        </p:txBody>
      </p:sp>
      <p:sp>
        <p:nvSpPr>
          <p:cNvPr id="4" name="Zástupný symbol pro číslo snímku 3"/>
          <p:cNvSpPr>
            <a:spLocks noGrp="1"/>
          </p:cNvSpPr>
          <p:nvPr>
            <p:ph type="sldNum" sz="quarter" idx="12"/>
          </p:nvPr>
        </p:nvSpPr>
        <p:spPr/>
        <p:txBody>
          <a:bodyPr/>
          <a:lstStyle/>
          <a:p>
            <a:fld id="{AC57A5DF-1266-40EA-9282-1E66B9DE06C0}" type="slidenum">
              <a:rPr lang="cs-CZ" smtClean="0"/>
              <a:pPr/>
              <a:t>18</a:t>
            </a:fld>
            <a:endParaRPr lang="cs-CZ"/>
          </a:p>
        </p:txBody>
      </p:sp>
      <p:graphicFrame>
        <p:nvGraphicFramePr>
          <p:cNvPr id="6" name="Graf 5"/>
          <p:cNvGraphicFramePr>
            <a:graphicFrameLocks/>
          </p:cNvGraphicFramePr>
          <p:nvPr/>
        </p:nvGraphicFramePr>
        <p:xfrm>
          <a:off x="612000" y="1124744"/>
          <a:ext cx="7920000" cy="24480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Graf 6"/>
          <p:cNvGraphicFramePr>
            <a:graphicFrameLocks/>
          </p:cNvGraphicFramePr>
          <p:nvPr/>
        </p:nvGraphicFramePr>
        <p:xfrm>
          <a:off x="612000" y="3645024"/>
          <a:ext cx="7920000" cy="2448000"/>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2"/>
          <p:cNvSpPr>
            <a:spLocks noGrp="1"/>
          </p:cNvSpPr>
          <p:nvPr>
            <p:ph type="title"/>
          </p:nvPr>
        </p:nvSpPr>
        <p:spPr/>
        <p:txBody>
          <a:bodyPr/>
          <a:lstStyle/>
          <a:p>
            <a:r>
              <a:rPr lang="en-US" noProof="0" dirty="0" smtClean="0"/>
              <a:t>Number of Accidents</a:t>
            </a:r>
            <a:endParaRPr lang="en-US" noProof="0" dirty="0"/>
          </a:p>
        </p:txBody>
      </p:sp>
      <p:sp>
        <p:nvSpPr>
          <p:cNvPr id="4" name="Zástupný symbol pro číslo snímku 3"/>
          <p:cNvSpPr>
            <a:spLocks noGrp="1"/>
          </p:cNvSpPr>
          <p:nvPr>
            <p:ph type="sldNum" sz="quarter" idx="12"/>
          </p:nvPr>
        </p:nvSpPr>
        <p:spPr/>
        <p:txBody>
          <a:bodyPr/>
          <a:lstStyle/>
          <a:p>
            <a:fld id="{AC57A5DF-1266-40EA-9282-1E66B9DE06C0}" type="slidenum">
              <a:rPr lang="cs-CZ" smtClean="0"/>
              <a:pPr/>
              <a:t>19</a:t>
            </a:fld>
            <a:endParaRPr lang="cs-CZ"/>
          </a:p>
        </p:txBody>
      </p:sp>
      <p:graphicFrame>
        <p:nvGraphicFramePr>
          <p:cNvPr id="5" name="Zástupný symbol pro obsah 4"/>
          <p:cNvGraphicFramePr>
            <a:graphicFrameLocks noGrp="1"/>
          </p:cNvGraphicFramePr>
          <p:nvPr>
            <p:ph idx="1"/>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457200" y="1052736"/>
            <a:ext cx="8229600" cy="5073427"/>
          </a:xfrm>
        </p:spPr>
        <p:txBody>
          <a:bodyPr>
            <a:normAutofit lnSpcReduction="10000"/>
          </a:bodyPr>
          <a:lstStyle/>
          <a:p>
            <a:r>
              <a:rPr lang="en-US" noProof="0" dirty="0" smtClean="0"/>
              <a:t>Detailed description of crash situations:</a:t>
            </a:r>
          </a:p>
          <a:p>
            <a:pPr lvl="1"/>
            <a:r>
              <a:rPr lang="en-US" noProof="0" dirty="0" smtClean="0"/>
              <a:t>crash severity, roadway geometries, speed limits, driver demographics, collision types, vehicle types, pavement conditions, local weather, traffic volume, daytime and nighttime periods, day of the week, month, and holidays, daily crash counts in particular city or in particular road segments</a:t>
            </a:r>
          </a:p>
          <a:p>
            <a:r>
              <a:rPr lang="en-US" noProof="0" dirty="0" smtClean="0"/>
              <a:t>Methods</a:t>
            </a:r>
          </a:p>
          <a:p>
            <a:pPr lvl="1"/>
            <a:r>
              <a:rPr lang="en-US" noProof="0" dirty="0" smtClean="0"/>
              <a:t>Logistic, linear, non-linear regression, autoregressive time-series model, negative binomial model, neural networks</a:t>
            </a:r>
            <a:endParaRPr lang="en-US" noProof="0" dirty="0"/>
          </a:p>
        </p:txBody>
      </p:sp>
      <p:sp>
        <p:nvSpPr>
          <p:cNvPr id="3" name="Nadpis 2"/>
          <p:cNvSpPr>
            <a:spLocks noGrp="1"/>
          </p:cNvSpPr>
          <p:nvPr>
            <p:ph type="title"/>
          </p:nvPr>
        </p:nvSpPr>
        <p:spPr/>
        <p:txBody>
          <a:bodyPr/>
          <a:lstStyle/>
          <a:p>
            <a:r>
              <a:rPr lang="en-US" noProof="0" dirty="0" smtClean="0"/>
              <a:t>Research Abroad</a:t>
            </a:r>
            <a:endParaRPr lang="en-US" noProof="0" dirty="0"/>
          </a:p>
        </p:txBody>
      </p:sp>
      <p:sp>
        <p:nvSpPr>
          <p:cNvPr id="4" name="Zástupný symbol pro číslo snímku 3"/>
          <p:cNvSpPr>
            <a:spLocks noGrp="1"/>
          </p:cNvSpPr>
          <p:nvPr>
            <p:ph type="sldNum" sz="quarter" idx="12"/>
          </p:nvPr>
        </p:nvSpPr>
        <p:spPr/>
        <p:txBody>
          <a:bodyPr/>
          <a:lstStyle/>
          <a:p>
            <a:fld id="{AC57A5DF-1266-40EA-9282-1E66B9DE06C0}" type="slidenum">
              <a:rPr lang="cs-CZ" smtClean="0"/>
              <a:pPr/>
              <a:t>2</a:t>
            </a:fld>
            <a:endParaRPr lang="cs-CZ"/>
          </a:p>
        </p:txBody>
      </p:sp>
    </p:spTree>
    <p:extLst>
      <p:ext uri="{BB962C8B-B14F-4D97-AF65-F5344CB8AC3E}">
        <p14:creationId xmlns:p14="http://schemas.microsoft.com/office/powerpoint/2010/main" val="401920720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2"/>
          <p:cNvSpPr>
            <a:spLocks noGrp="1"/>
          </p:cNvSpPr>
          <p:nvPr>
            <p:ph type="title"/>
          </p:nvPr>
        </p:nvSpPr>
        <p:spPr/>
        <p:txBody>
          <a:bodyPr>
            <a:normAutofit/>
          </a:bodyPr>
          <a:lstStyle/>
          <a:p>
            <a:r>
              <a:rPr lang="en-US" noProof="0" dirty="0" smtClean="0"/>
              <a:t>Economic damage in 1000 CZK</a:t>
            </a:r>
            <a:endParaRPr lang="en-US" noProof="0" dirty="0"/>
          </a:p>
        </p:txBody>
      </p:sp>
      <p:sp>
        <p:nvSpPr>
          <p:cNvPr id="4" name="Zástupný symbol pro číslo snímku 3"/>
          <p:cNvSpPr>
            <a:spLocks noGrp="1"/>
          </p:cNvSpPr>
          <p:nvPr>
            <p:ph type="sldNum" sz="quarter" idx="12"/>
          </p:nvPr>
        </p:nvSpPr>
        <p:spPr/>
        <p:txBody>
          <a:bodyPr/>
          <a:lstStyle/>
          <a:p>
            <a:fld id="{AC57A5DF-1266-40EA-9282-1E66B9DE06C0}" type="slidenum">
              <a:rPr lang="cs-CZ" smtClean="0"/>
              <a:pPr/>
              <a:t>20</a:t>
            </a:fld>
            <a:endParaRPr lang="cs-CZ"/>
          </a:p>
        </p:txBody>
      </p:sp>
      <p:graphicFrame>
        <p:nvGraphicFramePr>
          <p:cNvPr id="5" name="Zástupný symbol pro obsah 4"/>
          <p:cNvGraphicFramePr>
            <a:graphicFrameLocks noGrp="1"/>
          </p:cNvGraphicFramePr>
          <p:nvPr>
            <p:ph idx="1"/>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457200" y="1124744"/>
            <a:ext cx="8229600" cy="5001419"/>
          </a:xfrm>
        </p:spPr>
        <p:txBody>
          <a:bodyPr>
            <a:normAutofit fontScale="70000" lnSpcReduction="20000"/>
          </a:bodyPr>
          <a:lstStyle/>
          <a:p>
            <a:r>
              <a:rPr lang="en-US" noProof="0" dirty="0" smtClean="0"/>
              <a:t>The primary cause of accidents and economic damage is the level of traffic.</a:t>
            </a:r>
          </a:p>
          <a:p>
            <a:r>
              <a:rPr lang="en-US" noProof="0" dirty="0" smtClean="0"/>
              <a:t>There is a low number of accidents and a low level of economic damage</a:t>
            </a:r>
          </a:p>
          <a:p>
            <a:pPr lvl="1"/>
            <a:r>
              <a:rPr lang="en-US" noProof="0" dirty="0" smtClean="0"/>
              <a:t>on days with low temperature and vice versa.</a:t>
            </a:r>
          </a:p>
          <a:p>
            <a:pPr lvl="1"/>
            <a:r>
              <a:rPr lang="en-US" noProof="0" dirty="0" smtClean="0"/>
              <a:t>on days with non-zero snow depth and vice versa.</a:t>
            </a:r>
          </a:p>
          <a:p>
            <a:r>
              <a:rPr lang="en-US" noProof="0" dirty="0" smtClean="0"/>
              <a:t>Month and Weekday are major influences:</a:t>
            </a:r>
          </a:p>
          <a:p>
            <a:pPr lvl="1"/>
            <a:r>
              <a:rPr lang="en-US" noProof="0" dirty="0" smtClean="0"/>
              <a:t>Most accidents happen in October and on Fridays.</a:t>
            </a:r>
          </a:p>
          <a:p>
            <a:pPr lvl="1"/>
            <a:r>
              <a:rPr lang="en-US" noProof="0" dirty="0" smtClean="0"/>
              <a:t>The safest days are in March and on Sundays.</a:t>
            </a:r>
          </a:p>
          <a:p>
            <a:r>
              <a:rPr lang="en-US" noProof="0" dirty="0" smtClean="0"/>
              <a:t>What is not significant:</a:t>
            </a:r>
          </a:p>
          <a:p>
            <a:pPr lvl="1"/>
            <a:r>
              <a:rPr lang="en-US" noProof="0" dirty="0" smtClean="0"/>
              <a:t>precipitation,</a:t>
            </a:r>
          </a:p>
          <a:p>
            <a:pPr lvl="2"/>
            <a:r>
              <a:rPr lang="en-US" noProof="0" dirty="0" smtClean="0"/>
              <a:t>A single number has been computed for each day, but its impact may be local.</a:t>
            </a:r>
          </a:p>
          <a:p>
            <a:pPr lvl="2"/>
            <a:r>
              <a:rPr lang="en-US" noProof="0" dirty="0" smtClean="0"/>
              <a:t>Data from a single meteorological station used for prediction in the locality around it could be significant.</a:t>
            </a:r>
          </a:p>
          <a:p>
            <a:pPr lvl="1"/>
            <a:r>
              <a:rPr lang="en-US" noProof="0" dirty="0" smtClean="0"/>
              <a:t>geomagnetic activity,</a:t>
            </a:r>
          </a:p>
          <a:p>
            <a:pPr lvl="1"/>
            <a:r>
              <a:rPr lang="en-US" noProof="0" dirty="0" smtClean="0"/>
              <a:t>time shift to or from Daylight Saving Time.</a:t>
            </a:r>
            <a:endParaRPr lang="en-US" noProof="0" dirty="0"/>
          </a:p>
        </p:txBody>
      </p:sp>
      <p:sp>
        <p:nvSpPr>
          <p:cNvPr id="3" name="Nadpis 2"/>
          <p:cNvSpPr>
            <a:spLocks noGrp="1"/>
          </p:cNvSpPr>
          <p:nvPr>
            <p:ph type="title"/>
          </p:nvPr>
        </p:nvSpPr>
        <p:spPr/>
        <p:txBody>
          <a:bodyPr/>
          <a:lstStyle/>
          <a:p>
            <a:r>
              <a:rPr lang="en-US" noProof="0" dirty="0" smtClean="0"/>
              <a:t>Main Findings</a:t>
            </a:r>
            <a:endParaRPr lang="en-US" noProof="0" dirty="0"/>
          </a:p>
        </p:txBody>
      </p:sp>
      <p:sp>
        <p:nvSpPr>
          <p:cNvPr id="4" name="Zástupný symbol pro číslo snímku 3"/>
          <p:cNvSpPr>
            <a:spLocks noGrp="1"/>
          </p:cNvSpPr>
          <p:nvPr>
            <p:ph type="sldNum" sz="quarter" idx="12"/>
          </p:nvPr>
        </p:nvSpPr>
        <p:spPr/>
        <p:txBody>
          <a:bodyPr/>
          <a:lstStyle/>
          <a:p>
            <a:fld id="{AC57A5DF-1266-40EA-9282-1E66B9DE06C0}" type="slidenum">
              <a:rPr lang="cs-CZ" smtClean="0"/>
              <a:pPr/>
              <a:t>21</a:t>
            </a:fld>
            <a:endParaRPr lang="cs-CZ"/>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92500" lnSpcReduction="20000"/>
          </a:bodyPr>
          <a:lstStyle/>
          <a:p>
            <a:r>
              <a:rPr lang="en-US" noProof="0" dirty="0" smtClean="0"/>
              <a:t>A method of prediction of accident counts in the Czech Republic has been presented.</a:t>
            </a:r>
          </a:p>
          <a:p>
            <a:r>
              <a:rPr lang="en-US" noProof="0" dirty="0" smtClean="0"/>
              <a:t>Weather and date provide enough information to improve the prediction over mere guessing.</a:t>
            </a:r>
          </a:p>
          <a:p>
            <a:r>
              <a:rPr lang="en-US" noProof="0" dirty="0" smtClean="0"/>
              <a:t>Possible applications</a:t>
            </a:r>
          </a:p>
          <a:p>
            <a:pPr lvl="1"/>
            <a:r>
              <a:rPr lang="en-US" noProof="0" dirty="0" smtClean="0"/>
              <a:t>Comparison of predicted accident counts with actual counts can indicate the influence of some new condition.</a:t>
            </a:r>
          </a:p>
          <a:p>
            <a:pPr lvl="2"/>
            <a:r>
              <a:rPr lang="en-US" noProof="0" dirty="0" smtClean="0"/>
              <a:t>Assessment of preventive police interventions and security measures</a:t>
            </a:r>
          </a:p>
          <a:p>
            <a:pPr lvl="1"/>
            <a:r>
              <a:rPr lang="en-US" noProof="0" dirty="0" smtClean="0"/>
              <a:t>Prerequisites</a:t>
            </a:r>
          </a:p>
          <a:p>
            <a:pPr lvl="2"/>
            <a:r>
              <a:rPr lang="en-US" noProof="0" dirty="0" smtClean="0"/>
              <a:t>Longer time series and more specific input data</a:t>
            </a:r>
            <a:endParaRPr lang="en-US" noProof="0" dirty="0"/>
          </a:p>
        </p:txBody>
      </p:sp>
      <p:sp>
        <p:nvSpPr>
          <p:cNvPr id="3" name="Nadpis 2"/>
          <p:cNvSpPr>
            <a:spLocks noGrp="1"/>
          </p:cNvSpPr>
          <p:nvPr>
            <p:ph type="title"/>
          </p:nvPr>
        </p:nvSpPr>
        <p:spPr/>
        <p:txBody>
          <a:bodyPr>
            <a:normAutofit/>
          </a:bodyPr>
          <a:lstStyle/>
          <a:p>
            <a:r>
              <a:rPr lang="en-US" noProof="0" dirty="0" smtClean="0"/>
              <a:t>Conclusion</a:t>
            </a:r>
            <a:endParaRPr lang="en-US" noProof="0" dirty="0"/>
          </a:p>
        </p:txBody>
      </p:sp>
      <p:sp>
        <p:nvSpPr>
          <p:cNvPr id="4" name="Zástupný symbol pro číslo snímku 3"/>
          <p:cNvSpPr>
            <a:spLocks noGrp="1"/>
          </p:cNvSpPr>
          <p:nvPr>
            <p:ph type="sldNum" sz="quarter" idx="12"/>
          </p:nvPr>
        </p:nvSpPr>
        <p:spPr/>
        <p:txBody>
          <a:bodyPr/>
          <a:lstStyle/>
          <a:p>
            <a:fld id="{AC57A5DF-1266-40EA-9282-1E66B9DE06C0}" type="slidenum">
              <a:rPr lang="cs-CZ" smtClean="0"/>
              <a:pPr/>
              <a:t>22</a:t>
            </a:fld>
            <a:endParaRPr lang="cs-CZ"/>
          </a:p>
        </p:txBody>
      </p:sp>
    </p:spTree>
    <p:extLst>
      <p:ext uri="{BB962C8B-B14F-4D97-AF65-F5344CB8AC3E}">
        <p14:creationId xmlns:p14="http://schemas.microsoft.com/office/powerpoint/2010/main" val="27804357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457200" y="1052736"/>
            <a:ext cx="8229600" cy="5073427"/>
          </a:xfrm>
        </p:spPr>
        <p:txBody>
          <a:bodyPr>
            <a:normAutofit fontScale="70000" lnSpcReduction="20000"/>
          </a:bodyPr>
          <a:lstStyle/>
          <a:p>
            <a:r>
              <a:rPr lang="en-US" noProof="0" dirty="0" smtClean="0"/>
              <a:t>Czech In-depth Accident Study of the Transport Research Centre (Centrum </a:t>
            </a:r>
            <a:r>
              <a:rPr lang="en-US" noProof="0" dirty="0" err="1" smtClean="0"/>
              <a:t>dopravního</a:t>
            </a:r>
            <a:r>
              <a:rPr lang="en-US" noProof="0" dirty="0" smtClean="0"/>
              <a:t> </a:t>
            </a:r>
            <a:r>
              <a:rPr lang="en-US" noProof="0" dirty="0" err="1" smtClean="0"/>
              <a:t>výzkumu</a:t>
            </a:r>
            <a:r>
              <a:rPr lang="en-US" noProof="0" dirty="0" smtClean="0"/>
              <a:t>, v. v. </a:t>
            </a:r>
            <a:r>
              <a:rPr lang="en-US" noProof="0" dirty="0" err="1" smtClean="0"/>
              <a:t>i</a:t>
            </a:r>
            <a:r>
              <a:rPr lang="en-US" noProof="0" dirty="0" smtClean="0"/>
              <a:t>. - CDV)</a:t>
            </a:r>
            <a:endParaRPr lang="en-US" noProof="0" dirty="0" smtClean="0">
              <a:hlinkClick r:id="rId2"/>
            </a:endParaRPr>
          </a:p>
          <a:p>
            <a:pPr lvl="1"/>
            <a:r>
              <a:rPr lang="en-US" noProof="0" dirty="0" smtClean="0">
                <a:hlinkClick r:id="rId2"/>
              </a:rPr>
              <a:t>https://cs.wikipedia.org/wiki/Hloubkov%C3%A1_anal%C3%BDza_dopravn%C3%ADch_nehod</a:t>
            </a:r>
            <a:endParaRPr lang="en-US" noProof="0" dirty="0" smtClean="0"/>
          </a:p>
          <a:p>
            <a:r>
              <a:rPr lang="en-US" noProof="0" dirty="0" smtClean="0"/>
              <a:t>ŠKODA AUTO </a:t>
            </a:r>
            <a:r>
              <a:rPr lang="en-US" noProof="0" dirty="0" err="1" smtClean="0"/>
              <a:t>a.s</a:t>
            </a:r>
            <a:r>
              <a:rPr lang="en-US" noProof="0" dirty="0" smtClean="0"/>
              <a:t>.</a:t>
            </a:r>
          </a:p>
          <a:p>
            <a:pPr lvl="1"/>
            <a:r>
              <a:rPr lang="en-US" noProof="0" dirty="0" smtClean="0">
                <a:hlinkClick r:id="rId3"/>
              </a:rPr>
              <a:t>http://www.skoda-auto.cz/o-spolecnosti/vyzkum-dopravni-bezpecnosti</a:t>
            </a:r>
            <a:endParaRPr lang="en-US" noProof="0" dirty="0" smtClean="0"/>
          </a:p>
          <a:p>
            <a:r>
              <a:rPr lang="en-US" noProof="0" dirty="0" smtClean="0"/>
              <a:t>Description of crash situations is very detailed but not freely available.</a:t>
            </a:r>
          </a:p>
          <a:p>
            <a:pPr lvl="1"/>
            <a:r>
              <a:rPr lang="en-US" noProof="0" dirty="0" smtClean="0"/>
              <a:t>Interviews with involved persons, technical conditions of vehicles, and road conditions</a:t>
            </a:r>
          </a:p>
          <a:p>
            <a:r>
              <a:rPr lang="en-US" noProof="0" dirty="0" smtClean="0"/>
              <a:t>Methods</a:t>
            </a:r>
          </a:p>
          <a:p>
            <a:pPr lvl="1"/>
            <a:r>
              <a:rPr lang="en-US" noProof="0" dirty="0" smtClean="0"/>
              <a:t>Descriptive statistics</a:t>
            </a:r>
          </a:p>
          <a:p>
            <a:pPr lvl="2"/>
            <a:r>
              <a:rPr lang="en-US" noProof="0" dirty="0" smtClean="0"/>
              <a:t>conditional counts and percentages</a:t>
            </a:r>
          </a:p>
          <a:p>
            <a:r>
              <a:rPr lang="en-US" noProof="0" dirty="0" smtClean="0"/>
              <a:t>Aims of the research</a:t>
            </a:r>
          </a:p>
          <a:p>
            <a:pPr lvl="1"/>
            <a:r>
              <a:rPr lang="en-US" noProof="0" dirty="0" smtClean="0"/>
              <a:t>Suggestions for legislators and car producers</a:t>
            </a:r>
          </a:p>
          <a:p>
            <a:pPr lvl="1"/>
            <a:r>
              <a:rPr lang="en-US" noProof="0" dirty="0" smtClean="0"/>
              <a:t>Education of drivers</a:t>
            </a:r>
          </a:p>
        </p:txBody>
      </p:sp>
      <p:sp>
        <p:nvSpPr>
          <p:cNvPr id="3" name="Nadpis 2"/>
          <p:cNvSpPr>
            <a:spLocks noGrp="1"/>
          </p:cNvSpPr>
          <p:nvPr>
            <p:ph type="title"/>
          </p:nvPr>
        </p:nvSpPr>
        <p:spPr/>
        <p:txBody>
          <a:bodyPr>
            <a:normAutofit/>
          </a:bodyPr>
          <a:lstStyle/>
          <a:p>
            <a:r>
              <a:rPr lang="en-US" noProof="0" dirty="0" smtClean="0"/>
              <a:t>Research in the Czech Republic</a:t>
            </a:r>
            <a:endParaRPr lang="en-US" noProof="0" dirty="0"/>
          </a:p>
        </p:txBody>
      </p:sp>
      <p:sp>
        <p:nvSpPr>
          <p:cNvPr id="4" name="Zástupný symbol pro číslo snímku 3"/>
          <p:cNvSpPr>
            <a:spLocks noGrp="1"/>
          </p:cNvSpPr>
          <p:nvPr>
            <p:ph type="sldNum" sz="quarter" idx="12"/>
          </p:nvPr>
        </p:nvSpPr>
        <p:spPr/>
        <p:txBody>
          <a:bodyPr/>
          <a:lstStyle/>
          <a:p>
            <a:fld id="{AC57A5DF-1266-40EA-9282-1E66B9DE06C0}" type="slidenum">
              <a:rPr lang="cs-CZ" smtClean="0"/>
              <a:pPr/>
              <a:t>3</a:t>
            </a:fld>
            <a:endParaRPr lang="cs-CZ"/>
          </a:p>
        </p:txBody>
      </p:sp>
    </p:spTree>
    <p:extLst>
      <p:ext uri="{BB962C8B-B14F-4D97-AF65-F5344CB8AC3E}">
        <p14:creationId xmlns:p14="http://schemas.microsoft.com/office/powerpoint/2010/main" val="281458081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457200" y="1052736"/>
            <a:ext cx="8229600" cy="5073427"/>
          </a:xfrm>
        </p:spPr>
        <p:txBody>
          <a:bodyPr>
            <a:normAutofit fontScale="92500" lnSpcReduction="20000"/>
          </a:bodyPr>
          <a:lstStyle/>
          <a:p>
            <a:r>
              <a:rPr lang="en-US" noProof="0" dirty="0" smtClean="0"/>
              <a:t>Freely available data about Czech Republic</a:t>
            </a:r>
            <a:endParaRPr lang="en-US" noProof="0" dirty="0" smtClean="0">
              <a:hlinkClick r:id="rId2"/>
            </a:endParaRPr>
          </a:p>
          <a:p>
            <a:r>
              <a:rPr lang="en-US" noProof="0" dirty="0" smtClean="0"/>
              <a:t>Methods</a:t>
            </a:r>
          </a:p>
          <a:p>
            <a:pPr lvl="1"/>
            <a:r>
              <a:rPr lang="en-US" noProof="0" dirty="0" smtClean="0"/>
              <a:t>Statistical inference</a:t>
            </a:r>
          </a:p>
          <a:p>
            <a:pPr lvl="2"/>
            <a:r>
              <a:rPr lang="en-US" noProof="0" dirty="0" smtClean="0"/>
              <a:t>Testing hypotheses about significance of conditions</a:t>
            </a:r>
          </a:p>
          <a:p>
            <a:pPr lvl="2"/>
            <a:r>
              <a:rPr lang="en-US" noProof="0" dirty="0" smtClean="0"/>
              <a:t>Using artificial neural network to predict accident counts from conditions identified as significant</a:t>
            </a:r>
          </a:p>
          <a:p>
            <a:r>
              <a:rPr lang="en-US" noProof="0" dirty="0" smtClean="0"/>
              <a:t>Aim of the research</a:t>
            </a:r>
          </a:p>
          <a:p>
            <a:pPr lvl="1"/>
            <a:r>
              <a:rPr lang="en-US" noProof="0" dirty="0" smtClean="0"/>
              <a:t>Assessment of usability of free data sources to predict accident counts</a:t>
            </a:r>
          </a:p>
          <a:p>
            <a:pPr lvl="1"/>
            <a:r>
              <a:rPr lang="en-US" noProof="0" dirty="0" smtClean="0"/>
              <a:t>Testing of presented methodology</a:t>
            </a:r>
          </a:p>
          <a:p>
            <a:pPr lvl="2"/>
            <a:r>
              <a:rPr lang="en-US" noProof="0" dirty="0" smtClean="0"/>
              <a:t>If this methodology works well with more general data presented here, it can be expected to work better with specific data once they become available.</a:t>
            </a:r>
          </a:p>
        </p:txBody>
      </p:sp>
      <p:sp>
        <p:nvSpPr>
          <p:cNvPr id="3" name="Nadpis 2"/>
          <p:cNvSpPr>
            <a:spLocks noGrp="1"/>
          </p:cNvSpPr>
          <p:nvPr>
            <p:ph type="title"/>
          </p:nvPr>
        </p:nvSpPr>
        <p:spPr/>
        <p:txBody>
          <a:bodyPr>
            <a:normAutofit/>
          </a:bodyPr>
          <a:lstStyle/>
          <a:p>
            <a:r>
              <a:rPr lang="en-US" noProof="0" dirty="0" smtClean="0"/>
              <a:t>Presented Research</a:t>
            </a:r>
            <a:endParaRPr lang="en-US" noProof="0" dirty="0"/>
          </a:p>
        </p:txBody>
      </p:sp>
      <p:sp>
        <p:nvSpPr>
          <p:cNvPr id="4" name="Zástupný symbol pro číslo snímku 3"/>
          <p:cNvSpPr>
            <a:spLocks noGrp="1"/>
          </p:cNvSpPr>
          <p:nvPr>
            <p:ph type="sldNum" sz="quarter" idx="12"/>
          </p:nvPr>
        </p:nvSpPr>
        <p:spPr/>
        <p:txBody>
          <a:bodyPr/>
          <a:lstStyle/>
          <a:p>
            <a:fld id="{AC57A5DF-1266-40EA-9282-1E66B9DE06C0}" type="slidenum">
              <a:rPr lang="cs-CZ" smtClean="0"/>
              <a:pPr/>
              <a:t>4</a:t>
            </a:fld>
            <a:endParaRPr lang="cs-CZ"/>
          </a:p>
        </p:txBody>
      </p:sp>
    </p:spTree>
    <p:extLst>
      <p:ext uri="{BB962C8B-B14F-4D97-AF65-F5344CB8AC3E}">
        <p14:creationId xmlns:p14="http://schemas.microsoft.com/office/powerpoint/2010/main" val="129468848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70000" lnSpcReduction="20000"/>
          </a:bodyPr>
          <a:lstStyle/>
          <a:p>
            <a:r>
              <a:rPr lang="en-US" noProof="0" dirty="0" smtClean="0"/>
              <a:t>Dataset of traffic accidents of the Police of the Czech Republic</a:t>
            </a:r>
          </a:p>
          <a:p>
            <a:pPr lvl="1"/>
            <a:r>
              <a:rPr lang="en-US" noProof="0" dirty="0" smtClean="0">
                <a:hlinkClick r:id="rId2"/>
              </a:rPr>
              <a:t>http://aplikace.policie.cz/statistiky-dopravnich-nehod/default.aspx</a:t>
            </a:r>
            <a:endParaRPr lang="en-US" noProof="0" dirty="0" smtClean="0"/>
          </a:p>
          <a:p>
            <a:pPr lvl="1"/>
            <a:r>
              <a:rPr lang="en-US" noProof="0" dirty="0" smtClean="0"/>
              <a:t>Data since February 10, 2009</a:t>
            </a:r>
          </a:p>
          <a:p>
            <a:r>
              <a:rPr lang="en-US" noProof="0" dirty="0" smtClean="0"/>
              <a:t>Weather dataset from the National Centers for Environmental Information (USA)</a:t>
            </a:r>
          </a:p>
          <a:p>
            <a:pPr lvl="1"/>
            <a:r>
              <a:rPr lang="en-US" noProof="0" dirty="0" smtClean="0">
                <a:hlinkClick r:id="rId3"/>
              </a:rPr>
              <a:t>http://www.ncdc.noaa.gov/cdo-web/datasets/GHCND/locations/FIPS:EZ/detail</a:t>
            </a:r>
            <a:endParaRPr lang="en-US" noProof="0" dirty="0" smtClean="0"/>
          </a:p>
          <a:p>
            <a:pPr lvl="1"/>
            <a:r>
              <a:rPr lang="en-US" noProof="0" dirty="0" smtClean="0"/>
              <a:t>Data since January 1, 1775</a:t>
            </a:r>
          </a:p>
          <a:p>
            <a:r>
              <a:rPr lang="en-US" noProof="0" dirty="0" smtClean="0"/>
              <a:t>Dataset of geomagnetic activity</a:t>
            </a:r>
          </a:p>
          <a:p>
            <a:pPr lvl="1"/>
            <a:r>
              <a:rPr lang="en-US" noProof="0" dirty="0" smtClean="0">
                <a:hlinkClick r:id="rId4"/>
              </a:rPr>
              <a:t>http://www.ig.cas.cz/en/structure/observatories/geomagnetic-observatory-budkov/archive</a:t>
            </a:r>
            <a:endParaRPr lang="en-US" noProof="0" dirty="0" smtClean="0"/>
          </a:p>
          <a:p>
            <a:pPr lvl="1"/>
            <a:r>
              <a:rPr lang="en-US" noProof="0" dirty="0" smtClean="0"/>
              <a:t>Data since January 1, 2000</a:t>
            </a:r>
          </a:p>
          <a:p>
            <a:r>
              <a:rPr lang="en-US" noProof="0" dirty="0" smtClean="0"/>
              <a:t>Information about weekday, month, and week after the transition to or from Daylight Saving Time (DST)</a:t>
            </a:r>
            <a:endParaRPr lang="en-US" noProof="0" dirty="0"/>
          </a:p>
        </p:txBody>
      </p:sp>
      <p:sp>
        <p:nvSpPr>
          <p:cNvPr id="3" name="Nadpis 2"/>
          <p:cNvSpPr>
            <a:spLocks noGrp="1"/>
          </p:cNvSpPr>
          <p:nvPr>
            <p:ph type="title"/>
          </p:nvPr>
        </p:nvSpPr>
        <p:spPr/>
        <p:txBody>
          <a:bodyPr>
            <a:normAutofit fontScale="90000"/>
          </a:bodyPr>
          <a:lstStyle/>
          <a:p>
            <a:r>
              <a:rPr lang="en-US" noProof="0" dirty="0" smtClean="0"/>
              <a:t>Data Sources Available Freely in the Czech Republic</a:t>
            </a:r>
            <a:endParaRPr lang="en-US" noProof="0" dirty="0"/>
          </a:p>
        </p:txBody>
      </p:sp>
      <p:sp>
        <p:nvSpPr>
          <p:cNvPr id="4" name="Zástupný symbol pro číslo snímku 3"/>
          <p:cNvSpPr>
            <a:spLocks noGrp="1"/>
          </p:cNvSpPr>
          <p:nvPr>
            <p:ph type="sldNum" sz="quarter" idx="12"/>
          </p:nvPr>
        </p:nvSpPr>
        <p:spPr/>
        <p:txBody>
          <a:bodyPr/>
          <a:lstStyle/>
          <a:p>
            <a:fld id="{AC57A5DF-1266-40EA-9282-1E66B9DE06C0}" type="slidenum">
              <a:rPr lang="cs-CZ" smtClean="0"/>
              <a:pPr/>
              <a:t>5</a:t>
            </a:fld>
            <a:endParaRPr lang="cs-CZ"/>
          </a:p>
        </p:txBody>
      </p:sp>
    </p:spTree>
    <p:extLst>
      <p:ext uri="{BB962C8B-B14F-4D97-AF65-F5344CB8AC3E}">
        <p14:creationId xmlns:p14="http://schemas.microsoft.com/office/powerpoint/2010/main" val="56368453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457200" y="1052736"/>
            <a:ext cx="8229600" cy="5073427"/>
          </a:xfrm>
        </p:spPr>
        <p:txBody>
          <a:bodyPr>
            <a:normAutofit fontScale="92500" lnSpcReduction="20000"/>
          </a:bodyPr>
          <a:lstStyle/>
          <a:p>
            <a:r>
              <a:rPr lang="en-US" noProof="0" dirty="0" smtClean="0"/>
              <a:t>Division of available data into 3 sets:</a:t>
            </a:r>
          </a:p>
          <a:p>
            <a:pPr lvl="1"/>
            <a:r>
              <a:rPr lang="en-US" noProof="0" dirty="0" smtClean="0"/>
              <a:t>Training set – 2009.02.10 - 2014.02.09,</a:t>
            </a:r>
          </a:p>
          <a:p>
            <a:pPr lvl="1"/>
            <a:r>
              <a:rPr lang="en-US" noProof="0" dirty="0" smtClean="0"/>
              <a:t>Development Test set – 2014.02.10 - 2015.02.09,</a:t>
            </a:r>
          </a:p>
          <a:p>
            <a:pPr lvl="1"/>
            <a:r>
              <a:rPr lang="en-US" noProof="0" dirty="0" smtClean="0"/>
              <a:t>Test set – 2015.02.10 - 2016.04.19.</a:t>
            </a:r>
          </a:p>
          <a:p>
            <a:r>
              <a:rPr lang="en-US" noProof="0" dirty="0" smtClean="0"/>
              <a:t>Preprocessing of quantitative values</a:t>
            </a:r>
          </a:p>
          <a:p>
            <a:r>
              <a:rPr lang="en-US" noProof="0" dirty="0" smtClean="0"/>
              <a:t>Identification of dependencies using contingency tables in merged Training and Development Test sets</a:t>
            </a:r>
          </a:p>
          <a:p>
            <a:r>
              <a:rPr lang="en-US" noProof="0" dirty="0" smtClean="0"/>
              <a:t>Training neural net using the Training and Development Test sets</a:t>
            </a:r>
          </a:p>
          <a:p>
            <a:r>
              <a:rPr lang="en-US" noProof="0" dirty="0" smtClean="0"/>
              <a:t>Estimation of performance of the trained neural net on the Test set</a:t>
            </a:r>
            <a:endParaRPr lang="en-US" noProof="0" dirty="0"/>
          </a:p>
        </p:txBody>
      </p:sp>
      <p:sp>
        <p:nvSpPr>
          <p:cNvPr id="3" name="Nadpis 2"/>
          <p:cNvSpPr>
            <a:spLocks noGrp="1"/>
          </p:cNvSpPr>
          <p:nvPr>
            <p:ph type="title"/>
          </p:nvPr>
        </p:nvSpPr>
        <p:spPr/>
        <p:txBody>
          <a:bodyPr/>
          <a:lstStyle/>
          <a:p>
            <a:r>
              <a:rPr lang="en-US" noProof="0" dirty="0" smtClean="0"/>
              <a:t>Research Methodology</a:t>
            </a:r>
            <a:endParaRPr lang="en-US" noProof="0" dirty="0"/>
          </a:p>
        </p:txBody>
      </p:sp>
      <p:sp>
        <p:nvSpPr>
          <p:cNvPr id="4" name="Zástupný symbol pro číslo snímku 3"/>
          <p:cNvSpPr>
            <a:spLocks noGrp="1"/>
          </p:cNvSpPr>
          <p:nvPr>
            <p:ph type="sldNum" sz="quarter" idx="12"/>
          </p:nvPr>
        </p:nvSpPr>
        <p:spPr/>
        <p:txBody>
          <a:bodyPr/>
          <a:lstStyle/>
          <a:p>
            <a:fld id="{AC57A5DF-1266-40EA-9282-1E66B9DE06C0}" type="slidenum">
              <a:rPr lang="cs-CZ" smtClean="0"/>
              <a:pPr/>
              <a:t>6</a:t>
            </a:fld>
            <a:endParaRPr lang="cs-CZ"/>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457200" y="1051200"/>
            <a:ext cx="8229600" cy="5072400"/>
          </a:xfrm>
        </p:spPr>
        <p:txBody>
          <a:bodyPr>
            <a:normAutofit fontScale="85000" lnSpcReduction="10000"/>
          </a:bodyPr>
          <a:lstStyle/>
          <a:p>
            <a:r>
              <a:rPr lang="en-US" noProof="0" dirty="0" smtClean="0"/>
              <a:t>Number of accidents per day</a:t>
            </a:r>
          </a:p>
          <a:p>
            <a:r>
              <a:rPr lang="en-US" noProof="0" dirty="0" smtClean="0"/>
              <a:t>Economic damage in thousand Czech crowns per day</a:t>
            </a:r>
          </a:p>
          <a:p>
            <a:pPr lvl="1"/>
            <a:r>
              <a:rPr lang="en-US" noProof="0" dirty="0" smtClean="0"/>
              <a:t>very broad range of values from 3 million to 5 billion (5 * 10</a:t>
            </a:r>
            <a:r>
              <a:rPr lang="en-US" baseline="30000" noProof="0" dirty="0" smtClean="0"/>
              <a:t>9</a:t>
            </a:r>
            <a:r>
              <a:rPr lang="en-US" noProof="0" dirty="0" smtClean="0"/>
              <a:t>) CZK with only about 10 values above 50 million</a:t>
            </a:r>
          </a:p>
          <a:p>
            <a:pPr lvl="2"/>
            <a:r>
              <a:rPr lang="en-US" noProof="0" dirty="0" smtClean="0"/>
              <a:t>These values have been substituted by arithmetic mean of the merged Training and Development Test sets.</a:t>
            </a:r>
          </a:p>
          <a:p>
            <a:pPr lvl="2"/>
            <a:r>
              <a:rPr lang="en-US" noProof="0" dirty="0" smtClean="0"/>
              <a:t>Without doing this the quadratic trend would be affected.</a:t>
            </a:r>
          </a:p>
          <a:p>
            <a:r>
              <a:rPr lang="en-US" noProof="0" dirty="0" smtClean="0"/>
              <a:t>From actual values for each day the quadratic trend of the merged Training and Development Test sets have been subtracted.</a:t>
            </a:r>
          </a:p>
          <a:p>
            <a:r>
              <a:rPr lang="en-US" noProof="0" dirty="0" smtClean="0"/>
              <a:t>Division of resulting values into approximately </a:t>
            </a:r>
            <a:r>
              <a:rPr lang="en-US" noProof="0" dirty="0" err="1" smtClean="0"/>
              <a:t>equifrequent</a:t>
            </a:r>
            <a:r>
              <a:rPr lang="en-US" noProof="0" dirty="0" smtClean="0"/>
              <a:t> categories Low, Medium, and High</a:t>
            </a:r>
            <a:endParaRPr lang="en-US" noProof="0" dirty="0" smtClean="0"/>
          </a:p>
        </p:txBody>
      </p:sp>
      <p:sp>
        <p:nvSpPr>
          <p:cNvPr id="3" name="Nadpis 2"/>
          <p:cNvSpPr>
            <a:spLocks noGrp="1"/>
          </p:cNvSpPr>
          <p:nvPr>
            <p:ph type="title"/>
          </p:nvPr>
        </p:nvSpPr>
        <p:spPr/>
        <p:txBody>
          <a:bodyPr>
            <a:normAutofit fontScale="90000"/>
          </a:bodyPr>
          <a:lstStyle/>
          <a:p>
            <a:r>
              <a:rPr lang="en-US" noProof="0" dirty="0" smtClean="0"/>
              <a:t>Preprocessing of Predicted Attributes</a:t>
            </a:r>
            <a:endParaRPr lang="en-US" noProof="0" dirty="0"/>
          </a:p>
        </p:txBody>
      </p:sp>
      <p:sp>
        <p:nvSpPr>
          <p:cNvPr id="4" name="Zástupný symbol pro číslo snímku 3"/>
          <p:cNvSpPr>
            <a:spLocks noGrp="1"/>
          </p:cNvSpPr>
          <p:nvPr>
            <p:ph type="sldNum" sz="quarter" idx="12"/>
          </p:nvPr>
        </p:nvSpPr>
        <p:spPr/>
        <p:txBody>
          <a:bodyPr/>
          <a:lstStyle/>
          <a:p>
            <a:fld id="{AC57A5DF-1266-40EA-9282-1E66B9DE06C0}" type="slidenum">
              <a:rPr lang="cs-CZ" smtClean="0"/>
              <a:pPr/>
              <a:t>7</a:t>
            </a:fld>
            <a:endParaRPr lang="cs-CZ"/>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457200" y="1051199"/>
            <a:ext cx="8229600" cy="5072400"/>
          </a:xfrm>
        </p:spPr>
        <p:txBody>
          <a:bodyPr>
            <a:normAutofit/>
          </a:bodyPr>
          <a:lstStyle/>
          <a:p>
            <a:r>
              <a:rPr lang="en-US" noProof="0" dirty="0" smtClean="0"/>
              <a:t>Temperature</a:t>
            </a:r>
          </a:p>
          <a:p>
            <a:pPr lvl="1"/>
            <a:r>
              <a:rPr lang="en-US" noProof="0" dirty="0" smtClean="0"/>
              <a:t>division of values into approximately </a:t>
            </a:r>
            <a:r>
              <a:rPr lang="en-US" noProof="0" dirty="0" err="1" smtClean="0"/>
              <a:t>equifrequent</a:t>
            </a:r>
            <a:r>
              <a:rPr lang="en-US" noProof="0" dirty="0" smtClean="0"/>
              <a:t> categories Low, Medium, and High</a:t>
            </a:r>
          </a:p>
          <a:p>
            <a:r>
              <a:rPr lang="en-US" noProof="0" dirty="0" smtClean="0"/>
              <a:t>Precipitation and snow depth</a:t>
            </a:r>
          </a:p>
          <a:p>
            <a:pPr lvl="1"/>
            <a:r>
              <a:rPr lang="en-US" noProof="0" dirty="0" smtClean="0"/>
              <a:t>Arithmetic mean of </a:t>
            </a:r>
            <a:r>
              <a:rPr lang="en-US" noProof="0" dirty="0" err="1" smtClean="0"/>
              <a:t>boolean</a:t>
            </a:r>
            <a:r>
              <a:rPr lang="en-US" noProof="0" dirty="0" smtClean="0"/>
              <a:t> values for all meteorological stations’ measurements in a day</a:t>
            </a:r>
          </a:p>
          <a:p>
            <a:r>
              <a:rPr lang="en-US" noProof="0" dirty="0" smtClean="0"/>
              <a:t>Geomagnetic activity</a:t>
            </a:r>
          </a:p>
          <a:p>
            <a:pPr lvl="1"/>
            <a:r>
              <a:rPr lang="en-US" noProof="0" dirty="0" smtClean="0"/>
              <a:t>Conversion to categories Quiet, Unsettled, Active, Minor storm, Major storm, and Severe storm according to standard methodology</a:t>
            </a:r>
          </a:p>
        </p:txBody>
      </p:sp>
      <p:sp>
        <p:nvSpPr>
          <p:cNvPr id="3" name="Nadpis 2"/>
          <p:cNvSpPr>
            <a:spLocks noGrp="1"/>
          </p:cNvSpPr>
          <p:nvPr>
            <p:ph type="title"/>
          </p:nvPr>
        </p:nvSpPr>
        <p:spPr/>
        <p:txBody>
          <a:bodyPr>
            <a:normAutofit fontScale="90000"/>
          </a:bodyPr>
          <a:lstStyle/>
          <a:p>
            <a:r>
              <a:rPr lang="en-US" noProof="0" dirty="0" smtClean="0"/>
              <a:t>Preprocessing of Descriptive Attributes</a:t>
            </a:r>
            <a:endParaRPr lang="en-US" noProof="0" dirty="0"/>
          </a:p>
        </p:txBody>
      </p:sp>
      <p:sp>
        <p:nvSpPr>
          <p:cNvPr id="4" name="Zástupný symbol pro číslo snímku 3"/>
          <p:cNvSpPr>
            <a:spLocks noGrp="1"/>
          </p:cNvSpPr>
          <p:nvPr>
            <p:ph type="sldNum" sz="quarter" idx="12"/>
          </p:nvPr>
        </p:nvSpPr>
        <p:spPr/>
        <p:txBody>
          <a:bodyPr/>
          <a:lstStyle/>
          <a:p>
            <a:fld id="{AC57A5DF-1266-40EA-9282-1E66B9DE06C0}" type="slidenum">
              <a:rPr lang="cs-CZ" smtClean="0"/>
              <a:pPr/>
              <a:t>8</a:t>
            </a:fld>
            <a:endParaRPr lang="cs-CZ"/>
          </a:p>
        </p:txBody>
      </p:sp>
    </p:spTree>
    <p:extLst>
      <p:ext uri="{BB962C8B-B14F-4D97-AF65-F5344CB8AC3E}">
        <p14:creationId xmlns:p14="http://schemas.microsoft.com/office/powerpoint/2010/main" val="41186646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a:bodyPr>
          <a:lstStyle/>
          <a:p>
            <a:r>
              <a:rPr lang="en-US" noProof="0" dirty="0" smtClean="0"/>
              <a:t>Selection is by means of contingency tables.</a:t>
            </a:r>
          </a:p>
          <a:p>
            <a:r>
              <a:rPr lang="en-US" noProof="0" dirty="0" smtClean="0"/>
              <a:t>Temperature</a:t>
            </a:r>
          </a:p>
          <a:p>
            <a:pPr lvl="1"/>
            <a:r>
              <a:rPr lang="en-US" noProof="0" dirty="0" smtClean="0"/>
              <a:t>Low, Medium, High</a:t>
            </a:r>
          </a:p>
          <a:p>
            <a:pPr lvl="1"/>
            <a:r>
              <a:rPr lang="en-US" noProof="0" dirty="0" smtClean="0"/>
              <a:t>of the current day, 32 days ago, and 219 days ago</a:t>
            </a:r>
          </a:p>
          <a:p>
            <a:r>
              <a:rPr lang="en-US" noProof="0" dirty="0" smtClean="0"/>
              <a:t>Precipitation and Snow depth</a:t>
            </a:r>
          </a:p>
          <a:p>
            <a:pPr lvl="1"/>
            <a:r>
              <a:rPr lang="en-US" noProof="0" dirty="0" smtClean="0"/>
              <a:t>real numbers between 0 and 1 for each</a:t>
            </a:r>
          </a:p>
          <a:p>
            <a:r>
              <a:rPr lang="en-US" noProof="0" dirty="0" smtClean="0"/>
              <a:t>Month and Weekday</a:t>
            </a:r>
          </a:p>
          <a:p>
            <a:pPr lvl="1"/>
            <a:r>
              <a:rPr lang="en-US" noProof="0" dirty="0" smtClean="0"/>
              <a:t>12 and 7 categories respectively</a:t>
            </a:r>
            <a:endParaRPr lang="en-US" noProof="0" dirty="0"/>
          </a:p>
        </p:txBody>
      </p:sp>
      <p:sp>
        <p:nvSpPr>
          <p:cNvPr id="3" name="Nadpis 2"/>
          <p:cNvSpPr>
            <a:spLocks noGrp="1"/>
          </p:cNvSpPr>
          <p:nvPr>
            <p:ph type="title"/>
          </p:nvPr>
        </p:nvSpPr>
        <p:spPr/>
        <p:txBody>
          <a:bodyPr/>
          <a:lstStyle/>
          <a:p>
            <a:r>
              <a:rPr lang="en-US" noProof="0" dirty="0" smtClean="0"/>
              <a:t>Attributes Selected for Prediction</a:t>
            </a:r>
            <a:endParaRPr lang="en-US" noProof="0" dirty="0"/>
          </a:p>
        </p:txBody>
      </p:sp>
      <p:sp>
        <p:nvSpPr>
          <p:cNvPr id="4" name="Zástupný symbol pro číslo snímku 3"/>
          <p:cNvSpPr>
            <a:spLocks noGrp="1"/>
          </p:cNvSpPr>
          <p:nvPr>
            <p:ph type="sldNum" sz="quarter" idx="12"/>
          </p:nvPr>
        </p:nvSpPr>
        <p:spPr/>
        <p:txBody>
          <a:bodyPr/>
          <a:lstStyle/>
          <a:p>
            <a:fld id="{AC57A5DF-1266-40EA-9282-1E66B9DE06C0}" type="slidenum">
              <a:rPr lang="cs-CZ" smtClean="0"/>
              <a:pPr/>
              <a:t>9</a:t>
            </a:fld>
            <a:endParaRPr lang="cs-CZ"/>
          </a:p>
        </p:txBody>
      </p:sp>
    </p:spTree>
    <p:extLst>
      <p:ext uri="{BB962C8B-B14F-4D97-AF65-F5344CB8AC3E}">
        <p14:creationId xmlns:p14="http://schemas.microsoft.com/office/powerpoint/2010/main" val="1560854426"/>
      </p:ext>
    </p:extLst>
  </p:cSld>
  <p:clrMapOvr>
    <a:masterClrMapping/>
  </p:clrMapOvr>
</p:sld>
</file>

<file path=ppt/theme/theme1.xml><?xml version="1.0" encoding="utf-8"?>
<a:theme xmlns:a="http://schemas.openxmlformats.org/drawingml/2006/main" name="Motiv sady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tiv systému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2658</TotalTime>
  <Words>1420</Words>
  <Application>Microsoft Office PowerPoint</Application>
  <PresentationFormat>Předvádění na obrazovce (4:3)</PresentationFormat>
  <Paragraphs>205</Paragraphs>
  <Slides>22</Slides>
  <Notes>3</Notes>
  <HiddenSlides>0</HiddenSlides>
  <MMClips>0</MMClips>
  <ScaleCrop>false</ScaleCrop>
  <HeadingPairs>
    <vt:vector size="4" baseType="variant">
      <vt:variant>
        <vt:lpstr>Motiv</vt:lpstr>
      </vt:variant>
      <vt:variant>
        <vt:i4>1</vt:i4>
      </vt:variant>
      <vt:variant>
        <vt:lpstr>Nadpisy snímků</vt:lpstr>
      </vt:variant>
      <vt:variant>
        <vt:i4>22</vt:i4>
      </vt:variant>
    </vt:vector>
  </HeadingPairs>
  <TitlesOfParts>
    <vt:vector size="23" baseType="lpstr">
      <vt:lpstr>Motiv sady Office</vt:lpstr>
      <vt:lpstr>Prediction of Daily Traffic Accident Counts and Related Economic Damage in the Czech Republic</vt:lpstr>
      <vt:lpstr>Research Abroad</vt:lpstr>
      <vt:lpstr>Research in the Czech Republic</vt:lpstr>
      <vt:lpstr>Presented Research</vt:lpstr>
      <vt:lpstr>Data Sources Available Freely in the Czech Republic</vt:lpstr>
      <vt:lpstr>Research Methodology</vt:lpstr>
      <vt:lpstr>Preprocessing of Predicted Attributes</vt:lpstr>
      <vt:lpstr>Preprocessing of Descriptive Attributes</vt:lpstr>
      <vt:lpstr>Attributes Selected for Prediction</vt:lpstr>
      <vt:lpstr>Chi-Squared Tests with a Time Shift</vt:lpstr>
      <vt:lpstr>Feed-Forward Neural Network</vt:lpstr>
      <vt:lpstr>Parameters of Neural Net</vt:lpstr>
      <vt:lpstr>Methodology of Training Neural Net</vt:lpstr>
      <vt:lpstr>Result as a Range of % of Correctly Recognized Categories</vt:lpstr>
      <vt:lpstr>Results in Numbers</vt:lpstr>
      <vt:lpstr>Performance of Neural Net Number of Accidents</vt:lpstr>
      <vt:lpstr>Performance of Neural Net Economic Damage</vt:lpstr>
      <vt:lpstr>Performance of Neural Net Wall-following robot navigation data from UCI Machine Learning Repository</vt:lpstr>
      <vt:lpstr>Number of Accidents</vt:lpstr>
      <vt:lpstr>Economic damage in 1000 CZK</vt:lpstr>
      <vt:lpstr>Main Findings</vt:lpstr>
      <vt:lpstr>Conclusion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Podnikové informační systémy</dc:title>
  <dc:creator>Dana</dc:creator>
  <cp:lastModifiedBy>Dana Nejedlová</cp:lastModifiedBy>
  <cp:revision>170</cp:revision>
  <dcterms:created xsi:type="dcterms:W3CDTF">2014-05-12T14:23:35Z</dcterms:created>
  <dcterms:modified xsi:type="dcterms:W3CDTF">2017-08-29T11:23:24Z</dcterms:modified>
</cp:coreProperties>
</file>