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79" r:id="rId4"/>
    <p:sldId id="280" r:id="rId5"/>
    <p:sldId id="258" r:id="rId6"/>
    <p:sldId id="282" r:id="rId7"/>
    <p:sldId id="298" r:id="rId8"/>
    <p:sldId id="283" r:id="rId9"/>
    <p:sldId id="284" r:id="rId10"/>
    <p:sldId id="287" r:id="rId11"/>
    <p:sldId id="288" r:id="rId12"/>
    <p:sldId id="289" r:id="rId13"/>
    <p:sldId id="299" r:id="rId14"/>
    <p:sldId id="300" r:id="rId15"/>
    <p:sldId id="293" r:id="rId16"/>
    <p:sldId id="301" r:id="rId17"/>
    <p:sldId id="304" r:id="rId18"/>
    <p:sldId id="281" r:id="rId19"/>
    <p:sldId id="291" r:id="rId20"/>
    <p:sldId id="290" r:id="rId21"/>
    <p:sldId id="292" r:id="rId22"/>
    <p:sldId id="295" r:id="rId23"/>
    <p:sldId id="294" r:id="rId24"/>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Bez stylu, bez mřížky">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4629" autoAdjust="0"/>
  </p:normalViewPr>
  <p:slideViewPr>
    <p:cSldViewPr>
      <p:cViewPr varScale="1">
        <p:scale>
          <a:sx n="111" d="100"/>
          <a:sy n="111" d="100"/>
        </p:scale>
        <p:origin x="-1614" y="-78"/>
      </p:cViewPr>
      <p:guideLst>
        <p:guide orient="horz" pos="2160"/>
        <p:guide pos="2880"/>
      </p:guideLst>
    </p:cSldViewPr>
  </p:slideViewPr>
  <p:outlineViewPr>
    <p:cViewPr>
      <p:scale>
        <a:sx n="33" d="100"/>
        <a:sy n="33" d="100"/>
      </p:scale>
      <p:origin x="42" y="21570"/>
    </p:cViewPr>
  </p:outlineViewPr>
  <p:notesTextViewPr>
    <p:cViewPr>
      <p:scale>
        <a:sx n="100" d="100"/>
        <a:sy n="100" d="100"/>
      </p:scale>
      <p:origin x="0" y="0"/>
    </p:cViewPr>
  </p:notesTextViewPr>
  <p:notesViewPr>
    <p:cSldViewPr>
      <p:cViewPr varScale="1">
        <p:scale>
          <a:sx n="98" d="100"/>
          <a:sy n="98" d="100"/>
        </p:scale>
        <p:origin x="-3516" y="-11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Dana\Documents\&#352;kola\MME2016\Nehodovost\NN\Kvadratick&#253;%20trend\Po&#269;et%20nehod\Day-219-32\FinalArticle\Po&#269;et_nehod-Presentation-Day-219-32.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Dana\Documents\&#352;kola\MME2016\Nehodovost\NN\Kvadratick&#253;%20trend\Po&#269;et%20nehod\Day-219-32\FinalArticle\Po&#269;et_nehod-Presentation-Day-219-32.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Dana\Documents\&#352;kola\MME2016\Nehodovost\NN\Kvadratick&#253;%20trend\V&#253;&#353;e%20&#353;kody\Day-219-32\FinalArticle\V&#253;&#353;e_&#353;kody-Presentation-Day-219-32.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Dana\Documents\&#352;kola\MME2016\Nehodovost\NN\Kvadratick&#253;%20trend\V&#253;&#353;e%20&#353;kody\Day-219-32\FinalArticle\V&#253;&#353;e_&#353;kody-Presentation-Day-219-32.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Dana\Documents\&#352;kola\MME2016\Nehodovost\NN\Robot\Robot-Presentation.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Dana\Documents\&#352;kola\MME2016\Nehodovost\NN\Robot\Robot-Presentation.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Dana\Documents\&#352;kola\MME2016\Nehodovost\NN\Kvadratick&#253;%20trend\Po&#269;et%20nehod\Day-219-32\FinalArticle\Po&#269;et_nehod-Presentation-Day-219-32.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Dana\Documents\&#352;kola\MME2016\Nehodovost\NN\Kvadratick&#253;%20trend\V&#253;&#353;e%20&#353;kody\Day-219-32\FinalArticle\V&#253;&#353;e_&#353;kody-Presentation-Day-219-3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2"/>
          <c:order val="0"/>
          <c:tx>
            <c:strRef>
              <c:f>List2!$J$1</c:f>
              <c:strCache>
                <c:ptCount val="1"/>
                <c:pt idx="0">
                  <c:v>MSE Test</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List2!$J$2:$J$1001</c:f>
              <c:numCache>
                <c:formatCode>General</c:formatCode>
                <c:ptCount val="1000"/>
                <c:pt idx="0">
                  <c:v>0.20740023688289572</c:v>
                </c:pt>
                <c:pt idx="1">
                  <c:v>0.16131295222098771</c:v>
                </c:pt>
                <c:pt idx="2">
                  <c:v>0.15254525942345129</c:v>
                </c:pt>
                <c:pt idx="3">
                  <c:v>0.15030092211012291</c:v>
                </c:pt>
                <c:pt idx="4">
                  <c:v>0.15006280546845371</c:v>
                </c:pt>
                <c:pt idx="5">
                  <c:v>0.15027496460436859</c:v>
                </c:pt>
                <c:pt idx="6">
                  <c:v>0.15044931532438327</c:v>
                </c:pt>
                <c:pt idx="7">
                  <c:v>0.15057206318074334</c:v>
                </c:pt>
                <c:pt idx="8">
                  <c:v>0.15066762475929424</c:v>
                </c:pt>
                <c:pt idx="9">
                  <c:v>0.15074635407931058</c:v>
                </c:pt>
                <c:pt idx="10">
                  <c:v>0.15081061725679692</c:v>
                </c:pt>
                <c:pt idx="11">
                  <c:v>0.15086046551244925</c:v>
                </c:pt>
                <c:pt idx="12">
                  <c:v>0.15089596231210026</c:v>
                </c:pt>
                <c:pt idx="13">
                  <c:v>0.15091772992950345</c:v>
                </c:pt>
                <c:pt idx="14">
                  <c:v>0.15092683303008991</c:v>
                </c:pt>
                <c:pt idx="15">
                  <c:v>0.15092453002375172</c:v>
                </c:pt>
                <c:pt idx="16">
                  <c:v>0.15091208464397399</c:v>
                </c:pt>
                <c:pt idx="17">
                  <c:v>0.15089067923857716</c:v>
                </c:pt>
                <c:pt idx="18">
                  <c:v>0.15086141528806821</c:v>
                </c:pt>
                <c:pt idx="19">
                  <c:v>0.15082536783986991</c:v>
                </c:pt>
                <c:pt idx="20">
                  <c:v>0.15078365234125976</c:v>
                </c:pt>
                <c:pt idx="21">
                  <c:v>0.1507374581711218</c:v>
                </c:pt>
                <c:pt idx="22">
                  <c:v>0.15068800855447725</c:v>
                </c:pt>
                <c:pt idx="23">
                  <c:v>0.15063643107412891</c:v>
                </c:pt>
                <c:pt idx="24">
                  <c:v>0.1505835675756054</c:v>
                </c:pt>
                <c:pt idx="25">
                  <c:v>0.15052979756638243</c:v>
                </c:pt>
                <c:pt idx="26">
                  <c:v>0.15047496152353029</c:v>
                </c:pt>
                <c:pt idx="27">
                  <c:v>0.15041843084588863</c:v>
                </c:pt>
                <c:pt idx="28">
                  <c:v>0.15035930079846294</c:v>
                </c:pt>
                <c:pt idx="29">
                  <c:v>0.15029662966900079</c:v>
                </c:pt>
                <c:pt idx="30">
                  <c:v>0.15022964280497791</c:v>
                </c:pt>
                <c:pt idx="31">
                  <c:v>0.15015785515750971</c:v>
                </c:pt>
                <c:pt idx="32">
                  <c:v>0.15008110869681471</c:v>
                </c:pt>
                <c:pt idx="33">
                  <c:v>0.14999954770654891</c:v>
                </c:pt>
                <c:pt idx="34">
                  <c:v>0.14991356126039151</c:v>
                </c:pt>
                <c:pt idx="35">
                  <c:v>0.14982371603588268</c:v>
                </c:pt>
                <c:pt idx="36">
                  <c:v>0.14973069312105244</c:v>
                </c:pt>
                <c:pt idx="37">
                  <c:v>0.14963523474744547</c:v>
                </c:pt>
                <c:pt idx="38">
                  <c:v>0.14953810224528671</c:v>
                </c:pt>
                <c:pt idx="39">
                  <c:v>0.14944004435007593</c:v>
                </c:pt>
                <c:pt idx="40">
                  <c:v>0.14934177426751719</c:v>
                </c:pt>
                <c:pt idx="41">
                  <c:v>0.14924395384278327</c:v>
                </c:pt>
                <c:pt idx="42">
                  <c:v>0.14914718334956381</c:v>
                </c:pt>
                <c:pt idx="43">
                  <c:v>0.14905199563204674</c:v>
                </c:pt>
                <c:pt idx="44">
                  <c:v>0.14895885354223032</c:v>
                </c:pt>
                <c:pt idx="45">
                  <c:v>0.14886814980647464</c:v>
                </c:pt>
                <c:pt idx="46">
                  <c:v>0.14878020862888275</c:v>
                </c:pt>
                <c:pt idx="47">
                  <c:v>0.14869528849394995</c:v>
                </c:pt>
                <c:pt idx="48">
                  <c:v>0.14861358576429187</c:v>
                </c:pt>
                <c:pt idx="49">
                  <c:v>0.14853523877907207</c:v>
                </c:pt>
                <c:pt idx="50">
                  <c:v>0.14846033224501748</c:v>
                </c:pt>
                <c:pt idx="51">
                  <c:v>0.14838890177693023</c:v>
                </c:pt>
                <c:pt idx="52">
                  <c:v>0.14832093849230876</c:v>
                </c:pt>
                <c:pt idx="53">
                  <c:v>0.14825639359941942</c:v>
                </c:pt>
                <c:pt idx="54">
                  <c:v>0.14819518294394254</c:v>
                </c:pt>
                <c:pt idx="55">
                  <c:v>0.14813719149933718</c:v>
                </c:pt>
                <c:pt idx="56">
                  <c:v>0.14808227780182212</c:v>
                </c:pt>
                <c:pt idx="57">
                  <c:v>0.14803027834312271</c:v>
                </c:pt>
                <c:pt idx="58">
                  <c:v>0.14798101194209792</c:v>
                </c:pt>
                <c:pt idx="59">
                  <c:v>0.14793428411922349</c:v>
                </c:pt>
                <c:pt idx="60">
                  <c:v>0.14788989149449444</c:v>
                </c:pt>
                <c:pt idx="61">
                  <c:v>0.1478476262191602</c:v>
                </c:pt>
                <c:pt idx="62">
                  <c:v>0.14780728043517857</c:v>
                </c:pt>
                <c:pt idx="63">
                  <c:v>0.14776865073505824</c:v>
                </c:pt>
                <c:pt idx="64">
                  <c:v>0.14773154257140408</c:v>
                </c:pt>
                <c:pt idx="65">
                  <c:v>0.14769577454351637</c:v>
                </c:pt>
                <c:pt idx="66">
                  <c:v>0.14766118247158094</c:v>
                </c:pt>
                <c:pt idx="67">
                  <c:v>0.14762762316027969</c:v>
                </c:pt>
                <c:pt idx="68">
                  <c:v>0.14759497775535871</c:v>
                </c:pt>
                <c:pt idx="69">
                  <c:v>0.14756315460883754</c:v>
                </c:pt>
                <c:pt idx="70">
                  <c:v>0.14753209159010436</c:v>
                </c:pt>
                <c:pt idx="71">
                  <c:v>0.14750175780803679</c:v>
                </c:pt>
                <c:pt idx="72">
                  <c:v>0.14747215474001149</c:v>
                </c:pt>
                <c:pt idx="73">
                  <c:v>0.14744331679325498</c:v>
                </c:pt>
                <c:pt idx="74">
                  <c:v>0.14741531134940625</c:v>
                </c:pt>
                <c:pt idx="75">
                  <c:v>0.14738823836204437</c:v>
                </c:pt>
                <c:pt idx="76">
                  <c:v>0.14736222958862771</c:v>
                </c:pt>
                <c:pt idx="77">
                  <c:v>0.14733744754301362</c:v>
                </c:pt>
                <c:pt idx="78">
                  <c:v>0.14731408425369041</c:v>
                </c:pt>
                <c:pt idx="79">
                  <c:v>0.14729235990761391</c:v>
                </c:pt>
                <c:pt idx="80">
                  <c:v>0.14727252145150338</c:v>
                </c:pt>
                <c:pt idx="81">
                  <c:v>0.14725484121275403</c:v>
                </c:pt>
                <c:pt idx="82">
                  <c:v>0.14723961559099927</c:v>
                </c:pt>
                <c:pt idx="83">
                  <c:v>0.14722716385869294</c:v>
                </c:pt>
                <c:pt idx="84">
                  <c:v>0.14721782709398543</c:v>
                </c:pt>
                <c:pt idx="85">
                  <c:v>0.14721196725040844</c:v>
                </c:pt>
                <c:pt idx="86">
                  <c:v>0.14720996634442676</c:v>
                </c:pt>
                <c:pt idx="87">
                  <c:v>0.14721222571224823</c:v>
                </c:pt>
                <c:pt idx="88">
                  <c:v>0.14721916525088199</c:v>
                </c:pt>
                <c:pt idx="89">
                  <c:v>0.14723122251471649</c:v>
                </c:pt>
                <c:pt idx="90">
                  <c:v>0.14724885148849234</c:v>
                </c:pt>
                <c:pt idx="91">
                  <c:v>0.14727252080229891</c:v>
                </c:pt>
                <c:pt idx="92">
                  <c:v>0.14730271109766896</c:v>
                </c:pt>
                <c:pt idx="93">
                  <c:v>0.14733991120226544</c:v>
                </c:pt>
                <c:pt idx="94">
                  <c:v>0.14738461273367487</c:v>
                </c:pt>
                <c:pt idx="95">
                  <c:v>0.1474373027431258</c:v>
                </c:pt>
                <c:pt idx="96">
                  <c:v>0.14749845404386525</c:v>
                </c:pt>
                <c:pt idx="97">
                  <c:v>0.14756851296360382</c:v>
                </c:pt>
                <c:pt idx="98">
                  <c:v>0.14764788443095456</c:v>
                </c:pt>
                <c:pt idx="99">
                  <c:v>0.14773691456002619</c:v>
                </c:pt>
                <c:pt idx="100">
                  <c:v>0.14783587122953715</c:v>
                </c:pt>
                <c:pt idx="101">
                  <c:v>0.14794492353875491</c:v>
                </c:pt>
                <c:pt idx="102">
                  <c:v>0.14806412141672404</c:v>
                </c:pt>
                <c:pt idx="103">
                  <c:v>0.14819337700011495</c:v>
                </c:pt>
                <c:pt idx="104">
                  <c:v>0.14833244960578698</c:v>
                </c:pt>
                <c:pt idx="105">
                  <c:v>0.14848093613960359</c:v>
                </c:pt>
                <c:pt idx="106">
                  <c:v>0.14863826855731047</c:v>
                </c:pt>
                <c:pt idx="107">
                  <c:v>0.14880371951625826</c:v>
                </c:pt>
                <c:pt idx="108">
                  <c:v>0.14897641666190328</c:v>
                </c:pt>
                <c:pt idx="109">
                  <c:v>0.14915536515751343</c:v>
                </c:pt>
                <c:pt idx="110">
                  <c:v>0.1493394772016475</c:v>
                </c:pt>
                <c:pt idx="111">
                  <c:v>0.14952760651642469</c:v>
                </c:pt>
                <c:pt idx="112">
                  <c:v>0.14971858525610487</c:v>
                </c:pt>
                <c:pt idx="113">
                  <c:v>0.14991126057331136</c:v>
                </c:pt>
                <c:pt idx="114">
                  <c:v>0.15010452822659387</c:v>
                </c:pt>
                <c:pt idx="115">
                  <c:v>0.15029736108647399</c:v>
                </c:pt>
                <c:pt idx="116">
                  <c:v>0.15048883110249001</c:v>
                </c:pt>
                <c:pt idx="117">
                  <c:v>0.15067812409663525</c:v>
                </c:pt>
                <c:pt idx="118">
                  <c:v>0.15086454750883449</c:v>
                </c:pt>
                <c:pt idx="119">
                  <c:v>0.1510475318267204</c:v>
                </c:pt>
                <c:pt idx="120">
                  <c:v>0.15122662682328353</c:v>
                </c:pt>
                <c:pt idx="121">
                  <c:v>0.15140149389448926</c:v>
                </c:pt>
                <c:pt idx="122">
                  <c:v>0.15157189576974175</c:v>
                </c:pt>
                <c:pt idx="123">
                  <c:v>0.15173768471962976</c:v>
                </c:pt>
                <c:pt idx="124">
                  <c:v>0.15189879016957217</c:v>
                </c:pt>
                <c:pt idx="125">
                  <c:v>0.15205520639709208</c:v>
                </c:pt>
                <c:pt idx="126">
                  <c:v>0.152206980779231</c:v>
                </c:pt>
                <c:pt idx="127">
                  <c:v>0.15235420288345441</c:v>
                </c:pt>
                <c:pt idx="128">
                  <c:v>0.15249699456484095</c:v>
                </c:pt>
                <c:pt idx="129">
                  <c:v>0.15263550114065438</c:v>
                </c:pt>
                <c:pt idx="130">
                  <c:v>0.1527698836529944</c:v>
                </c:pt>
                <c:pt idx="131">
                  <c:v>0.15290031219237063</c:v>
                </c:pt>
                <c:pt idx="132">
                  <c:v>0.15302696023274714</c:v>
                </c:pt>
                <c:pt idx="133">
                  <c:v>0.15314999991578929</c:v>
                </c:pt>
                <c:pt idx="134">
                  <c:v>0.15326959821531649</c:v>
                </c:pt>
                <c:pt idx="135">
                  <c:v>0.15338591390971337</c:v>
                </c:pt>
                <c:pt idx="136">
                  <c:v>0.15349909528904587</c:v>
                </c:pt>
                <c:pt idx="137">
                  <c:v>0.15360927852418021</c:v>
                </c:pt>
                <c:pt idx="138">
                  <c:v>0.15371658662698909</c:v>
                </c:pt>
                <c:pt idx="139">
                  <c:v>0.15382112893340538</c:v>
                </c:pt>
                <c:pt idx="140">
                  <c:v>0.15392300104462794</c:v>
                </c:pt>
                <c:pt idx="141">
                  <c:v>0.15402228516564503</c:v>
                </c:pt>
                <c:pt idx="142">
                  <c:v>0.15411905078443314</c:v>
                </c:pt>
                <c:pt idx="143">
                  <c:v>0.15421335563901437</c:v>
                </c:pt>
                <c:pt idx="144">
                  <c:v>0.15430524692296851</c:v>
                </c:pt>
                <c:pt idx="145">
                  <c:v>0.15439476268248864</c:v>
                </c:pt>
                <c:pt idx="146">
                  <c:v>0.15448193335966648</c:v>
                </c:pt>
                <c:pt idx="147">
                  <c:v>0.1545667834372296</c:v>
                </c:pt>
                <c:pt idx="148">
                  <c:v>0.15464933313978396</c:v>
                </c:pt>
                <c:pt idx="149">
                  <c:v>0.15472960014598774</c:v>
                </c:pt>
                <c:pt idx="150">
                  <c:v>0.15480760126560614</c:v>
                </c:pt>
                <c:pt idx="151">
                  <c:v>0.1548833540356544</c:v>
                </c:pt>
                <c:pt idx="152">
                  <c:v>0.15495687819142487</c:v>
                </c:pt>
                <c:pt idx="153">
                  <c:v>0.15502819697153794</c:v>
                </c:pt>
                <c:pt idx="154">
                  <c:v>0.15509733822160002</c:v>
                </c:pt>
                <c:pt idx="155">
                  <c:v>0.15516433526841203</c:v>
                </c:pt>
                <c:pt idx="156">
                  <c:v>0.15522922754589807</c:v>
                </c:pt>
                <c:pt idx="157">
                  <c:v>0.15529206096406267</c:v>
                </c:pt>
                <c:pt idx="158">
                  <c:v>0.15535288802306821</c:v>
                </c:pt>
                <c:pt idx="159">
                  <c:v>0.15541176768473741</c:v>
                </c:pt>
                <c:pt idx="160">
                  <c:v>0.15546876502298537</c:v>
                </c:pt>
                <c:pt idx="161">
                  <c:v>0.15552395068213096</c:v>
                </c:pt>
                <c:pt idx="162">
                  <c:v>0.15557740017738719</c:v>
                </c:pt>
                <c:pt idx="163">
                  <c:v>0.15562919307492779</c:v>
                </c:pt>
                <c:pt idx="164">
                  <c:v>0.15567941208988811</c:v>
                </c:pt>
                <c:pt idx="165">
                  <c:v>0.15572814213961694</c:v>
                </c:pt>
                <c:pt idx="166">
                  <c:v>0.15577546938695641</c:v>
                </c:pt>
                <c:pt idx="167">
                  <c:v>0.15582148030464141</c:v>
                </c:pt>
                <c:pt idx="168">
                  <c:v>0.1558662607874349</c:v>
                </c:pt>
                <c:pt idx="169">
                  <c:v>0.15590989533389879</c:v>
                </c:pt>
                <c:pt idx="170">
                  <c:v>0.15595246631492868</c:v>
                </c:pt>
                <c:pt idx="171">
                  <c:v>0.15599405334156483</c:v>
                </c:pt>
                <c:pt idx="172">
                  <c:v>0.15603473274045818</c:v>
                </c:pt>
                <c:pt idx="173">
                  <c:v>0.15607457714158837</c:v>
                </c:pt>
                <c:pt idx="174">
                  <c:v>0.15611365517959241</c:v>
                </c:pt>
                <c:pt idx="175">
                  <c:v>0.15615203130729507</c:v>
                </c:pt>
                <c:pt idx="176">
                  <c:v>0.15618976571767204</c:v>
                </c:pt>
                <c:pt idx="177">
                  <c:v>0.15622691436860614</c:v>
                </c:pt>
                <c:pt idx="178">
                  <c:v>0.1562635291031487</c:v>
                </c:pt>
                <c:pt idx="179">
                  <c:v>0.15629965785681904</c:v>
                </c:pt>
                <c:pt idx="180">
                  <c:v>0.15633534494245899</c:v>
                </c:pt>
                <c:pt idx="181">
                  <c:v>0.15637063140245541</c:v>
                </c:pt>
                <c:pt idx="182">
                  <c:v>0.15640555541763967</c:v>
                </c:pt>
                <c:pt idx="183">
                  <c:v>0.15644015276191597</c:v>
                </c:pt>
                <c:pt idx="184">
                  <c:v>0.15647445729156759</c:v>
                </c:pt>
                <c:pt idx="185">
                  <c:v>0.15650850145830544</c:v>
                </c:pt>
                <c:pt idx="186">
                  <c:v>0.15654231683536518</c:v>
                </c:pt>
                <c:pt idx="187">
                  <c:v>0.15657593464635791</c:v>
                </c:pt>
                <c:pt idx="188">
                  <c:v>0.15660938628714113</c:v>
                </c:pt>
                <c:pt idx="189">
                  <c:v>0.15664270383150741</c:v>
                </c:pt>
                <c:pt idx="190">
                  <c:v>0.15667592051230694</c:v>
                </c:pt>
                <c:pt idx="191">
                  <c:v>0.15670907117024446</c:v>
                </c:pt>
                <c:pt idx="192">
                  <c:v>0.15674219266349068</c:v>
                </c:pt>
                <c:pt idx="193">
                  <c:v>0.15677532423199494</c:v>
                </c:pt>
                <c:pt idx="194">
                  <c:v>0.15680850781124267</c:v>
                </c:pt>
                <c:pt idx="195">
                  <c:v>0.15684178829100226</c:v>
                </c:pt>
                <c:pt idx="196">
                  <c:v>0.15687521371549717</c:v>
                </c:pt>
                <c:pt idx="197">
                  <c:v>0.15690883542222603</c:v>
                </c:pt>
                <c:pt idx="198">
                  <c:v>0.15694270811754257</c:v>
                </c:pt>
                <c:pt idx="199">
                  <c:v>0.15697688988801131</c:v>
                </c:pt>
                <c:pt idx="200">
                  <c:v>0.15701144214743765</c:v>
                </c:pt>
                <c:pt idx="201">
                  <c:v>0.15704642952049339</c:v>
                </c:pt>
                <c:pt idx="202">
                  <c:v>0.15708191966485058</c:v>
                </c:pt>
                <c:pt idx="203">
                  <c:v>0.15711798303481431</c:v>
                </c:pt>
                <c:pt idx="204">
                  <c:v>0.15715469259052167</c:v>
                </c:pt>
                <c:pt idx="205">
                  <c:v>0.15719212345791023</c:v>
                </c:pt>
                <c:pt idx="206">
                  <c:v>0.1572303525456332</c:v>
                </c:pt>
                <c:pt idx="207">
                  <c:v>0.15726945812607551</c:v>
                </c:pt>
                <c:pt idx="208">
                  <c:v>0.15730951938834481</c:v>
                </c:pt>
                <c:pt idx="209">
                  <c:v>0.15735061597160535</c:v>
                </c:pt>
                <c:pt idx="210">
                  <c:v>0.15739282748725186</c:v>
                </c:pt>
                <c:pt idx="211">
                  <c:v>0.15743623303822649</c:v>
                </c:pt>
                <c:pt idx="212">
                  <c:v>0.15748091074306941</c:v>
                </c:pt>
                <c:pt idx="213">
                  <c:v>0.15752693727121991</c:v>
                </c:pt>
                <c:pt idx="214">
                  <c:v>0.15757438739453156</c:v>
                </c:pt>
                <c:pt idx="215">
                  <c:v>0.15762333355814923</c:v>
                </c:pt>
                <c:pt idx="216">
                  <c:v>0.15767384547177854</c:v>
                </c:pt>
                <c:pt idx="217">
                  <c:v>0.15772598972018603</c:v>
                </c:pt>
                <c:pt idx="218">
                  <c:v>0.15777982938964061</c:v>
                </c:pt>
                <c:pt idx="219">
                  <c:v>0.15783542370514891</c:v>
                </c:pt>
                <c:pt idx="220">
                  <c:v>0.15789282767179191</c:v>
                </c:pt>
                <c:pt idx="221">
                  <c:v>0.15795209171262936</c:v>
                </c:pt>
                <c:pt idx="222">
                  <c:v>0.15801326129534182</c:v>
                </c:pt>
                <c:pt idx="223">
                  <c:v>0.1580763765403618</c:v>
                </c:pt>
                <c:pt idx="224">
                  <c:v>0.15814147180456303</c:v>
                </c:pt>
                <c:pt idx="225">
                  <c:v>0.15820857523671492</c:v>
                </c:pt>
                <c:pt idx="226">
                  <c:v>0.15827770830373333</c:v>
                </c:pt>
                <c:pt idx="227">
                  <c:v>0.15834888529014704</c:v>
                </c:pt>
                <c:pt idx="228">
                  <c:v>0.15842211277698448</c:v>
                </c:pt>
                <c:pt idx="229">
                  <c:v>0.1584973891102564</c:v>
                </c:pt>
                <c:pt idx="230">
                  <c:v>0.15857470387300002</c:v>
                </c:pt>
                <c:pt idx="231">
                  <c:v>0.15865403737843656</c:v>
                </c:pt>
                <c:pt idx="232">
                  <c:v>0.15873536020459791</c:v>
                </c:pt>
                <c:pt idx="233">
                  <c:v>0.15881863279284764</c:v>
                </c:pt>
                <c:pt idx="234">
                  <c:v>0.1589038051336169</c:v>
                </c:pt>
                <c:pt idx="235">
                  <c:v>0.15899081656243672</c:v>
                </c:pt>
                <c:pt idx="236">
                  <c:v>0.1590795956876537</c:v>
                </c:pt>
                <c:pt idx="237">
                  <c:v>0.15917006046838542</c:v>
                </c:pt>
                <c:pt idx="238">
                  <c:v>0.15926211845697408</c:v>
                </c:pt>
                <c:pt idx="239">
                  <c:v>0.15935566721508812</c:v>
                </c:pt>
                <c:pt idx="240">
                  <c:v>0.15945059490656641</c:v>
                </c:pt>
                <c:pt idx="241">
                  <c:v>0.15954678106364728</c:v>
                </c:pt>
                <c:pt idx="242">
                  <c:v>0.15964409751680714</c:v>
                </c:pt>
                <c:pt idx="243">
                  <c:v>0.15974240947224289</c:v>
                </c:pt>
                <c:pt idx="244">
                  <c:v>0.15984157671564519</c:v>
                </c:pt>
                <c:pt idx="245">
                  <c:v>0.15994145491648845</c:v>
                </c:pt>
                <c:pt idx="246">
                  <c:v>0.16004189700386551</c:v>
                </c:pt>
                <c:pt idx="247">
                  <c:v>0.16014275458312532</c:v>
                </c:pt>
                <c:pt idx="248">
                  <c:v>0.16024387936195125</c:v>
                </c:pt>
                <c:pt idx="249">
                  <c:v>0.16034512455540312</c:v>
                </c:pt>
                <c:pt idx="250">
                  <c:v>0.16044634624121015</c:v>
                </c:pt>
                <c:pt idx="251">
                  <c:v>0.16054740463940997</c:v>
                </c:pt>
                <c:pt idx="252">
                  <c:v>0.16064816529382181</c:v>
                </c:pt>
                <c:pt idx="253">
                  <c:v>0.16074850013672956</c:v>
                </c:pt>
                <c:pt idx="254">
                  <c:v>0.16084828842227181</c:v>
                </c:pt>
                <c:pt idx="255">
                  <c:v>0.1609474175182258</c:v>
                </c:pt>
                <c:pt idx="256">
                  <c:v>0.16104578354998597</c:v>
                </c:pt>
                <c:pt idx="257">
                  <c:v>0.16114329189450619</c:v>
                </c:pt>
                <c:pt idx="258">
                  <c:v>0.16123985752562156</c:v>
                </c:pt>
                <c:pt idx="259">
                  <c:v>0.1613354052155179</c:v>
                </c:pt>
                <c:pt idx="260">
                  <c:v>0.16142986960006311</c:v>
                </c:pt>
                <c:pt idx="261">
                  <c:v>0.16152319511816593</c:v>
                </c:pt>
                <c:pt idx="262">
                  <c:v>0.16161533583735435</c:v>
                </c:pt>
                <c:pt idx="263">
                  <c:v>0.16170625517916712</c:v>
                </c:pt>
                <c:pt idx="264">
                  <c:v>0.16179592555885774</c:v>
                </c:pt>
                <c:pt idx="265">
                  <c:v>0.16188432795419774</c:v>
                </c:pt>
                <c:pt idx="266">
                  <c:v>0.16197145141796343</c:v>
                </c:pt>
                <c:pt idx="267">
                  <c:v>0.16205729254801876</c:v>
                </c:pt>
                <c:pt idx="268">
                  <c:v>0.16214185492794131</c:v>
                </c:pt>
                <c:pt idx="269">
                  <c:v>0.16222514854999931</c:v>
                </c:pt>
                <c:pt idx="270">
                  <c:v>0.16230718923129658</c:v>
                </c:pt>
                <c:pt idx="271">
                  <c:v>0.16238799803317241</c:v>
                </c:pt>
                <c:pt idx="272">
                  <c:v>0.16246760069373514</c:v>
                </c:pt>
                <c:pt idx="273">
                  <c:v>0.16254602708384291</c:v>
                </c:pt>
                <c:pt idx="274">
                  <c:v>0.16262331069792382</c:v>
                </c:pt>
                <c:pt idx="275">
                  <c:v>0.16269948819257044</c:v>
                </c:pt>
                <c:pt idx="276">
                  <c:v>0.16277459898752136</c:v>
                </c:pt>
                <c:pt idx="277">
                  <c:v>0.16284868494502441</c:v>
                </c:pt>
                <c:pt idx="278">
                  <c:v>0.16292179014389174</c:v>
                </c:pt>
                <c:pt idx="279">
                  <c:v>0.16299396076345857</c:v>
                </c:pt>
                <c:pt idx="280">
                  <c:v>0.16306524508928191</c:v>
                </c:pt>
                <c:pt idx="281">
                  <c:v>0.16313569364684291</c:v>
                </c:pt>
                <c:pt idx="282">
                  <c:v>0.16320535946154613</c:v>
                </c:pt>
                <c:pt idx="283">
                  <c:v>0.16327429843349281</c:v>
                </c:pt>
                <c:pt idx="284">
                  <c:v>0.1633425698048114</c:v>
                </c:pt>
                <c:pt idx="285">
                  <c:v>0.16341023668675991</c:v>
                </c:pt>
                <c:pt idx="286">
                  <c:v>0.16347736660491954</c:v>
                </c:pt>
                <c:pt idx="287">
                  <c:v>0.1635440320149687</c:v>
                </c:pt>
                <c:pt idx="288">
                  <c:v>0.16361031073959423</c:v>
                </c:pt>
                <c:pt idx="289">
                  <c:v>0.16367628628017791</c:v>
                </c:pt>
                <c:pt idx="290">
                  <c:v>0.16374204796441733</c:v>
                </c:pt>
                <c:pt idx="291">
                  <c:v>0.16380769090287614</c:v>
                </c:pt>
                <c:pt idx="292">
                  <c:v>0.16387331574176503</c:v>
                </c:pt>
                <c:pt idx="293">
                  <c:v>0.16393902821456791</c:v>
                </c:pt>
                <c:pt idx="294">
                  <c:v>0.16400493850934786</c:v>
                </c:pt>
                <c:pt idx="295">
                  <c:v>0.16407116047993212</c:v>
                </c:pt>
                <c:pt idx="296">
                  <c:v>0.16413781073654421</c:v>
                </c:pt>
                <c:pt idx="297">
                  <c:v>0.16420500765414744</c:v>
                </c:pt>
                <c:pt idx="298">
                  <c:v>0.16427287033523449</c:v>
                </c:pt>
                <c:pt idx="299">
                  <c:v>0.16434151755892226</c:v>
                </c:pt>
                <c:pt idx="300">
                  <c:v>0.16441106674140418</c:v>
                </c:pt>
                <c:pt idx="301">
                  <c:v>0.16448163292572526</c:v>
                </c:pt>
                <c:pt idx="302">
                  <c:v>0.16455332781280282</c:v>
                </c:pt>
                <c:pt idx="303">
                  <c:v>0.1646262588415594</c:v>
                </c:pt>
                <c:pt idx="304">
                  <c:v>0.16470052832451007</c:v>
                </c:pt>
                <c:pt idx="305">
                  <c:v>0.16477623264572336</c:v>
                </c:pt>
                <c:pt idx="306">
                  <c:v>0.16485346153033037</c:v>
                </c:pt>
                <c:pt idx="307">
                  <c:v>0.16493229739753584</c:v>
                </c:pt>
                <c:pt idx="308">
                  <c:v>0.16501281481127592</c:v>
                </c:pt>
                <c:pt idx="309">
                  <c:v>0.16509508004342055</c:v>
                </c:pt>
                <c:pt idx="310">
                  <c:v>0.16517915076287162</c:v>
                </c:pt>
                <c:pt idx="311">
                  <c:v>0.16526507585999997</c:v>
                </c:pt>
                <c:pt idx="312">
                  <c:v>0.16535289540964521</c:v>
                </c:pt>
                <c:pt idx="313">
                  <c:v>0.16544264076826751</c:v>
                </c:pt>
                <c:pt idx="314">
                  <c:v>0.16553433479254953</c:v>
                </c:pt>
                <c:pt idx="315">
                  <c:v>0.16562799215922375</c:v>
                </c:pt>
                <c:pt idx="316">
                  <c:v>0.16572361975992891</c:v>
                </c:pt>
                <c:pt idx="317">
                  <c:v>0.16582121714167153</c:v>
                </c:pt>
                <c:pt idx="318">
                  <c:v>0.16592077696309041</c:v>
                </c:pt>
                <c:pt idx="319">
                  <c:v>0.16602228543956213</c:v>
                </c:pt>
                <c:pt idx="320">
                  <c:v>0.16612572275552639</c:v>
                </c:pt>
                <c:pt idx="321">
                  <c:v>0.16623106342976507</c:v>
                </c:pt>
                <c:pt idx="322">
                  <c:v>0.16633827662751274</c:v>
                </c:pt>
                <c:pt idx="323">
                  <c:v>0.16644732642144722</c:v>
                </c:pt>
                <c:pt idx="324">
                  <c:v>0.16655817201054421</c:v>
                </c:pt>
                <c:pt idx="325">
                  <c:v>0.16667076791107632</c:v>
                </c:pt>
                <c:pt idx="326">
                  <c:v>0.16678506413691233</c:v>
                </c:pt>
                <c:pt idx="327">
                  <c:v>0.1669010063868667</c:v>
                </c:pt>
                <c:pt idx="328">
                  <c:v>0.16701853625521723</c:v>
                </c:pt>
                <c:pt idx="329">
                  <c:v>0.16713759147807841</c:v>
                </c:pt>
                <c:pt idx="330">
                  <c:v>0.16725810622389076</c:v>
                </c:pt>
                <c:pt idx="331">
                  <c:v>0.16738001143141107</c:v>
                </c:pt>
                <c:pt idx="332">
                  <c:v>0.1675032351940339</c:v>
                </c:pt>
                <c:pt idx="333">
                  <c:v>0.1676277031855409</c:v>
                </c:pt>
                <c:pt idx="334">
                  <c:v>0.16775333911984494</c:v>
                </c:pt>
                <c:pt idx="335">
                  <c:v>0.16788006523593041</c:v>
                </c:pt>
                <c:pt idx="336">
                  <c:v>0.16800780279911154</c:v>
                </c:pt>
                <c:pt idx="337">
                  <c:v>0.16813647261035738</c:v>
                </c:pt>
                <c:pt idx="338">
                  <c:v>0.16826599551672394</c:v>
                </c:pt>
                <c:pt idx="339">
                  <c:v>0.16839629291727676</c:v>
                </c:pt>
                <c:pt idx="340">
                  <c:v>0.1685272872602277</c:v>
                </c:pt>
                <c:pt idx="341">
                  <c:v>0.16865890252789964</c:v>
                </c:pt>
                <c:pt idx="342">
                  <c:v>0.16879106470681876</c:v>
                </c:pt>
                <c:pt idx="343">
                  <c:v>0.16892370224041792</c:v>
                </c:pt>
                <c:pt idx="344">
                  <c:v>0.16905674646184182</c:v>
                </c:pt>
                <c:pt idx="345">
                  <c:v>0.16919013200418953</c:v>
                </c:pt>
                <c:pt idx="346">
                  <c:v>0.16932379718537824</c:v>
                </c:pt>
                <c:pt idx="347">
                  <c:v>0.16945768436468744</c:v>
                </c:pt>
                <c:pt idx="348">
                  <c:v>0.16959174026818621</c:v>
                </c:pt>
                <c:pt idx="349">
                  <c:v>0.16972591628040651</c:v>
                </c:pt>
                <c:pt idx="350">
                  <c:v>0.16986016870011444</c:v>
                </c:pt>
                <c:pt idx="351">
                  <c:v>0.16999445895851678</c:v>
                </c:pt>
                <c:pt idx="352">
                  <c:v>0.17012875379887038</c:v>
                </c:pt>
                <c:pt idx="353">
                  <c:v>0.17026302541713922</c:v>
                </c:pt>
                <c:pt idx="354">
                  <c:v>0.17039725156390031</c:v>
                </c:pt>
                <c:pt idx="355">
                  <c:v>0.17053141560831264</c:v>
                </c:pt>
                <c:pt idx="356">
                  <c:v>0.17066550656538851</c:v>
                </c:pt>
                <c:pt idx="357">
                  <c:v>0.170799519088118</c:v>
                </c:pt>
                <c:pt idx="358">
                  <c:v>0.17093345342627381</c:v>
                </c:pt>
                <c:pt idx="359">
                  <c:v>0.17106731535372274</c:v>
                </c:pt>
                <c:pt idx="360">
                  <c:v>0.17120111606613461</c:v>
                </c:pt>
                <c:pt idx="361">
                  <c:v>0.17133487205070727</c:v>
                </c:pt>
                <c:pt idx="362">
                  <c:v>0.17146860492942434</c:v>
                </c:pt>
                <c:pt idx="363">
                  <c:v>0.17160234127687971</c:v>
                </c:pt>
                <c:pt idx="364">
                  <c:v>0.17173611241340134</c:v>
                </c:pt>
                <c:pt idx="365">
                  <c:v>0.17186995417361686</c:v>
                </c:pt>
                <c:pt idx="366">
                  <c:v>0.1720039066501019</c:v>
                </c:pt>
                <c:pt idx="367">
                  <c:v>0.17213801391104672</c:v>
                </c:pt>
                <c:pt idx="368">
                  <c:v>0.17227232369022921</c:v>
                </c:pt>
                <c:pt idx="369">
                  <c:v>0.17240688704676399</c:v>
                </c:pt>
                <c:pt idx="370">
                  <c:v>0.17254175799126645</c:v>
                </c:pt>
                <c:pt idx="371">
                  <c:v>0.1726769930742299</c:v>
                </c:pt>
                <c:pt idx="372">
                  <c:v>0.17281265093145134</c:v>
                </c:pt>
                <c:pt idx="373">
                  <c:v>0.17294879178049263</c:v>
                </c:pt>
                <c:pt idx="374">
                  <c:v>0.17308547686127732</c:v>
                </c:pt>
                <c:pt idx="375">
                  <c:v>0.17322276781326898</c:v>
                </c:pt>
                <c:pt idx="376">
                  <c:v>0.17336072598109961</c:v>
                </c:pt>
                <c:pt idx="377">
                  <c:v>0.17349941164048438</c:v>
                </c:pt>
                <c:pt idx="378">
                  <c:v>0.17363888313659598</c:v>
                </c:pt>
                <c:pt idx="379">
                  <c:v>0.17377919592826371</c:v>
                </c:pt>
                <c:pt idx="380">
                  <c:v>0.17392040153347663</c:v>
                </c:pt>
                <c:pt idx="381">
                  <c:v>0.17406254637517626</c:v>
                </c:pt>
                <c:pt idx="382">
                  <c:v>0.17420567053141206</c:v>
                </c:pt>
                <c:pt idx="383">
                  <c:v>0.17434980640096687</c:v>
                </c:pt>
                <c:pt idx="384">
                  <c:v>0.17449497730491875</c:v>
                </c:pt>
                <c:pt idx="385">
                  <c:v>0.17464119605625186</c:v>
                </c:pt>
                <c:pt idx="386">
                  <c:v>0.17478846354369573</c:v>
                </c:pt>
                <c:pt idx="387">
                  <c:v>0.17493676739187591</c:v>
                </c:pt>
                <c:pt idx="388">
                  <c:v>0.17508608077668544</c:v>
                </c:pt>
                <c:pt idx="389">
                  <c:v>0.17523636149087207</c:v>
                </c:pt>
                <c:pt idx="390">
                  <c:v>0.1753875513677717</c:v>
                </c:pt>
                <c:pt idx="391">
                  <c:v>0.17553957617752824</c:v>
                </c:pt>
                <c:pt idx="392">
                  <c:v>0.17569234610639642</c:v>
                </c:pt>
                <c:pt idx="393">
                  <c:v>0.1758457569119142</c:v>
                </c:pt>
                <c:pt idx="394">
                  <c:v>0.17599969181192382</c:v>
                </c:pt>
                <c:pt idx="395">
                  <c:v>0.17615402411272796</c:v>
                </c:pt>
                <c:pt idx="396">
                  <c:v>0.17630862051365667</c:v>
                </c:pt>
                <c:pt idx="397">
                  <c:v>0.17646334494815941</c:v>
                </c:pt>
                <c:pt idx="398">
                  <c:v>0.17661806274629813</c:v>
                </c:pt>
                <c:pt idx="399">
                  <c:v>0.1767726448431847</c:v>
                </c:pt>
                <c:pt idx="400">
                  <c:v>0.17692697172598171</c:v>
                </c:pt>
                <c:pt idx="401">
                  <c:v>0.17708093681843737</c:v>
                </c:pt>
                <c:pt idx="402">
                  <c:v>0.17723444904954191</c:v>
                </c:pt>
                <c:pt idx="403">
                  <c:v>0.17738743443625213</c:v>
                </c:pt>
                <c:pt idx="404">
                  <c:v>0.17753983661596995</c:v>
                </c:pt>
                <c:pt idx="405">
                  <c:v>0.17769161637448122</c:v>
                </c:pt>
                <c:pt idx="406">
                  <c:v>0.17784275031083754</c:v>
                </c:pt>
                <c:pt idx="407">
                  <c:v>0.17799322884826294</c:v>
                </c:pt>
                <c:pt idx="408">
                  <c:v>0.17814305383249168</c:v>
                </c:pt>
                <c:pt idx="409">
                  <c:v>0.17829223595680696</c:v>
                </c:pt>
                <c:pt idx="410">
                  <c:v>0.17844079222320844</c:v>
                </c:pt>
                <c:pt idx="411">
                  <c:v>0.17858874360196297</c:v>
                </c:pt>
                <c:pt idx="412">
                  <c:v>0.17873611299780368</c:v>
                </c:pt>
                <c:pt idx="413">
                  <c:v>0.17888292357930274</c:v>
                </c:pt>
                <c:pt idx="414">
                  <c:v>0.17902919748417684</c:v>
                </c:pt>
                <c:pt idx="415">
                  <c:v>0.17917495488068505</c:v>
                </c:pt>
                <c:pt idx="416">
                  <c:v>0.17932021334404588</c:v>
                </c:pt>
                <c:pt idx="417">
                  <c:v>0.17946498749563614</c:v>
                </c:pt>
                <c:pt idx="418">
                  <c:v>0.17960928884961391</c:v>
                </c:pt>
                <c:pt idx="419">
                  <c:v>0.17975312581402941</c:v>
                </c:pt>
                <c:pt idx="420">
                  <c:v>0.17989650379933891</c:v>
                </c:pt>
                <c:pt idx="421">
                  <c:v>0.18003942539486797</c:v>
                </c:pt>
                <c:pt idx="422">
                  <c:v>0.18018189058175479</c:v>
                </c:pt>
                <c:pt idx="423">
                  <c:v>0.1803238969586391</c:v>
                </c:pt>
                <c:pt idx="424">
                  <c:v>0.18046543996314182</c:v>
                </c:pt>
                <c:pt idx="425">
                  <c:v>0.18060651307799921</c:v>
                </c:pt>
                <c:pt idx="426">
                  <c:v>0.18074710801537947</c:v>
                </c:pt>
                <c:pt idx="427">
                  <c:v>0.18088721487650841</c:v>
                </c:pt>
                <c:pt idx="428">
                  <c:v>0.18102682228652109</c:v>
                </c:pt>
                <c:pt idx="429">
                  <c:v>0.18116591750627872</c:v>
                </c:pt>
                <c:pt idx="430">
                  <c:v>0.18130448652423251</c:v>
                </c:pt>
                <c:pt idx="431">
                  <c:v>0.18144251413214407</c:v>
                </c:pt>
                <c:pt idx="432">
                  <c:v>0.18157998398882991</c:v>
                </c:pt>
                <c:pt idx="433">
                  <c:v>0.1817168786761415</c:v>
                </c:pt>
                <c:pt idx="434">
                  <c:v>0.18185317975122128</c:v>
                </c:pt>
                <c:pt idx="435">
                  <c:v>0.18198886779873794</c:v>
                </c:pt>
                <c:pt idx="436">
                  <c:v>0.18212392248635326</c:v>
                </c:pt>
                <c:pt idx="437">
                  <c:v>0.18225832262611649</c:v>
                </c:pt>
                <c:pt idx="438">
                  <c:v>0.18239204624395403</c:v>
                </c:pt>
                <c:pt idx="439">
                  <c:v>0.18252507065880305</c:v>
                </c:pt>
                <c:pt idx="440">
                  <c:v>0.18265737257231637</c:v>
                </c:pt>
                <c:pt idx="441">
                  <c:v>0.18278892816953571</c:v>
                </c:pt>
                <c:pt idx="442">
                  <c:v>0.18291971323035194</c:v>
                </c:pt>
                <c:pt idx="443">
                  <c:v>0.18304970325104444</c:v>
                </c:pt>
                <c:pt idx="444">
                  <c:v>0.18317887357481916</c:v>
                </c:pt>
                <c:pt idx="445">
                  <c:v>0.18330719952982613</c:v>
                </c:pt>
                <c:pt idx="446">
                  <c:v>0.18343465657289465</c:v>
                </c:pt>
                <c:pt idx="447">
                  <c:v>0.18356122043700604</c:v>
                </c:pt>
                <c:pt idx="448">
                  <c:v>0.18368686728040076</c:v>
                </c:pt>
                <c:pt idx="449">
                  <c:v>0.18381157383520191</c:v>
                </c:pt>
                <c:pt idx="450">
                  <c:v>0.18393531755342354</c:v>
                </c:pt>
                <c:pt idx="451">
                  <c:v>0.18405807674839891</c:v>
                </c:pt>
                <c:pt idx="452">
                  <c:v>0.18417983072974481</c:v>
                </c:pt>
                <c:pt idx="453">
                  <c:v>0.18430055993017697</c:v>
                </c:pt>
                <c:pt idx="454">
                  <c:v>0.18442024602267651</c:v>
                </c:pt>
                <c:pt idx="455">
                  <c:v>0.18453887202673591</c:v>
                </c:pt>
                <c:pt idx="456">
                  <c:v>0.18465642240256491</c:v>
                </c:pt>
                <c:pt idx="457">
                  <c:v>0.18477288313236201</c:v>
                </c:pt>
                <c:pt idx="458">
                  <c:v>0.18488824178789456</c:v>
                </c:pt>
                <c:pt idx="459">
                  <c:v>0.18500248758383853</c:v>
                </c:pt>
                <c:pt idx="460">
                  <c:v>0.18511561141643437</c:v>
                </c:pt>
                <c:pt idx="461">
                  <c:v>0.18522760588718229</c:v>
                </c:pt>
                <c:pt idx="462">
                  <c:v>0.18533846531145129</c:v>
                </c:pt>
                <c:pt idx="463">
                  <c:v>0.18544818571202926</c:v>
                </c:pt>
                <c:pt idx="464">
                  <c:v>0.18555676479779598</c:v>
                </c:pt>
                <c:pt idx="465">
                  <c:v>0.18566420192793998</c:v>
                </c:pt>
                <c:pt idx="466">
                  <c:v>0.18577049806227369</c:v>
                </c:pt>
                <c:pt idx="467">
                  <c:v>0.18587565569854317</c:v>
                </c:pt>
                <c:pt idx="468">
                  <c:v>0.18597967879780924</c:v>
                </c:pt>
                <c:pt idx="469">
                  <c:v>0.18608257269929734</c:v>
                </c:pt>
                <c:pt idx="470">
                  <c:v>0.18618434402643086</c:v>
                </c:pt>
                <c:pt idx="471">
                  <c:v>0.18628500058601394</c:v>
                </c:pt>
                <c:pt idx="472">
                  <c:v>0.18638455126290959</c:v>
                </c:pt>
                <c:pt idx="473">
                  <c:v>0.18648300591274641</c:v>
                </c:pt>
                <c:pt idx="474">
                  <c:v>0.18658037525551488</c:v>
                </c:pt>
                <c:pt idx="475">
                  <c:v>0.18667667077307187</c:v>
                </c:pt>
                <c:pt idx="476">
                  <c:v>0.18677190461369733</c:v>
                </c:pt>
                <c:pt idx="477">
                  <c:v>0.18686608950690453</c:v>
                </c:pt>
                <c:pt idx="478">
                  <c:v>0.18695923869162795</c:v>
                </c:pt>
                <c:pt idx="479">
                  <c:v>0.18705136586073023</c:v>
                </c:pt>
                <c:pt idx="480">
                  <c:v>0.18714248512445314</c:v>
                </c:pt>
                <c:pt idx="481">
                  <c:v>0.18723261099497171</c:v>
                </c:pt>
                <c:pt idx="482">
                  <c:v>0.18732175839364518</c:v>
                </c:pt>
                <c:pt idx="483">
                  <c:v>0.18740994268177327</c:v>
                </c:pt>
                <c:pt idx="484">
                  <c:v>0.18749717971491095</c:v>
                </c:pt>
                <c:pt idx="485">
                  <c:v>0.18758348591981491</c:v>
                </c:pt>
                <c:pt idx="486">
                  <c:v>0.18766887839215571</c:v>
                </c:pt>
                <c:pt idx="487">
                  <c:v>0.18775337501219402</c:v>
                </c:pt>
                <c:pt idx="488">
                  <c:v>0.18783699457470263</c:v>
                </c:pt>
                <c:pt idx="489">
                  <c:v>0.18791975692865592</c:v>
                </c:pt>
                <c:pt idx="490">
                  <c:v>0.18800168312156543</c:v>
                </c:pt>
                <c:pt idx="491">
                  <c:v>0.18808279554297258</c:v>
                </c:pt>
                <c:pt idx="492">
                  <c:v>0.18816311806143826</c:v>
                </c:pt>
                <c:pt idx="493">
                  <c:v>0.18824267614946602</c:v>
                </c:pt>
                <c:pt idx="494">
                  <c:v>0.18832149699117759</c:v>
                </c:pt>
                <c:pt idx="495">
                  <c:v>0.18839960956819393</c:v>
                </c:pt>
                <c:pt idx="496">
                  <c:v>0.18847704471994689</c:v>
                </c:pt>
                <c:pt idx="497">
                  <c:v>0.18855383517568294</c:v>
                </c:pt>
                <c:pt idx="498">
                  <c:v>0.18863001555645953</c:v>
                </c:pt>
                <c:pt idx="499">
                  <c:v>0.18870562234652341</c:v>
                </c:pt>
                <c:pt idx="500">
                  <c:v>0.18878069383456741</c:v>
                </c:pt>
                <c:pt idx="501">
                  <c:v>0.18885527002624036</c:v>
                </c:pt>
                <c:pt idx="502">
                  <c:v>0.18892939253018887</c:v>
                </c:pt>
                <c:pt idx="503">
                  <c:v>0.18900310442045201</c:v>
                </c:pt>
                <c:pt idx="504">
                  <c:v>0.18907645007852991</c:v>
                </c:pt>
                <c:pt idx="505">
                  <c:v>0.18914947501863991</c:v>
                </c:pt>
                <c:pt idx="506">
                  <c:v>0.18922222569973721</c:v>
                </c:pt>
                <c:pt idx="507">
                  <c:v>0.18929474932778001</c:v>
                </c:pt>
                <c:pt idx="508">
                  <c:v>0.18936709365146775</c:v>
                </c:pt>
                <c:pt idx="509">
                  <c:v>0.18943930675436826</c:v>
                </c:pt>
                <c:pt idx="510">
                  <c:v>0.18951143684598204</c:v>
                </c:pt>
                <c:pt idx="511">
                  <c:v>0.18958353205390654</c:v>
                </c:pt>
                <c:pt idx="512">
                  <c:v>0.18965564021889578</c:v>
                </c:pt>
                <c:pt idx="513">
                  <c:v>0.18972780869426722</c:v>
                </c:pt>
                <c:pt idx="514">
                  <c:v>0.18980008415086452</c:v>
                </c:pt>
                <c:pt idx="515">
                  <c:v>0.18987251238853387</c:v>
                </c:pt>
                <c:pt idx="516">
                  <c:v>0.18994513815492944</c:v>
                </c:pt>
                <c:pt idx="517">
                  <c:v>0.19001800497235091</c:v>
                </c:pt>
                <c:pt idx="518">
                  <c:v>0.19009115497331142</c:v>
                </c:pt>
                <c:pt idx="519">
                  <c:v>0.19016462874540471</c:v>
                </c:pt>
                <c:pt idx="520">
                  <c:v>0.19023846518616214</c:v>
                </c:pt>
                <c:pt idx="521">
                  <c:v>0.19031270136848227</c:v>
                </c:pt>
                <c:pt idx="522">
                  <c:v>0.19038737241729503</c:v>
                </c:pt>
                <c:pt idx="523">
                  <c:v>0.19046251139800921</c:v>
                </c:pt>
                <c:pt idx="524">
                  <c:v>0.19053814921733797</c:v>
                </c:pt>
                <c:pt idx="525">
                  <c:v>0.19061431453693947</c:v>
                </c:pt>
                <c:pt idx="526">
                  <c:v>0.19069103370025167</c:v>
                </c:pt>
                <c:pt idx="527">
                  <c:v>0.19076833067274426</c:v>
                </c:pt>
                <c:pt idx="528">
                  <c:v>0.19084622699565221</c:v>
                </c:pt>
                <c:pt idx="529">
                  <c:v>0.19092474175311142</c:v>
                </c:pt>
                <c:pt idx="530">
                  <c:v>0.19100389155238781</c:v>
                </c:pt>
                <c:pt idx="531">
                  <c:v>0.19108369051675644</c:v>
                </c:pt>
                <c:pt idx="532">
                  <c:v>0.19116415029041994</c:v>
                </c:pt>
                <c:pt idx="533">
                  <c:v>0.19124528005466906</c:v>
                </c:pt>
                <c:pt idx="534">
                  <c:v>0.19132708655441524</c:v>
                </c:pt>
                <c:pt idx="535">
                  <c:v>0.19140957413412907</c:v>
                </c:pt>
                <c:pt idx="536">
                  <c:v>0.19149274478214412</c:v>
                </c:pt>
                <c:pt idx="537">
                  <c:v>0.1915765981822958</c:v>
                </c:pt>
                <c:pt idx="538">
                  <c:v>0.19166113177191313</c:v>
                </c:pt>
                <c:pt idx="539">
                  <c:v>0.19174634080519157</c:v>
                </c:pt>
                <c:pt idx="540">
                  <c:v>0.19183221842110693</c:v>
                </c:pt>
                <c:pt idx="541">
                  <c:v>0.19191875571515676</c:v>
                </c:pt>
                <c:pt idx="542">
                  <c:v>0.19200594181429892</c:v>
                </c:pt>
                <c:pt idx="543">
                  <c:v>0.1920937639546752</c:v>
                </c:pt>
                <c:pt idx="544">
                  <c:v>0.19218220756182147</c:v>
                </c:pt>
                <c:pt idx="545">
                  <c:v>0.19227125633319495</c:v>
                </c:pt>
                <c:pt idx="546">
                  <c:v>0.19236089232305589</c:v>
                </c:pt>
                <c:pt idx="547">
                  <c:v>0.19245109602978849</c:v>
                </c:pt>
                <c:pt idx="548">
                  <c:v>0.19254184648590114</c:v>
                </c:pt>
                <c:pt idx="549">
                  <c:v>0.19263312135099495</c:v>
                </c:pt>
                <c:pt idx="550">
                  <c:v>0.1927248970080582</c:v>
                </c:pt>
                <c:pt idx="551">
                  <c:v>0.19281714866342231</c:v>
                </c:pt>
                <c:pt idx="552">
                  <c:v>0.19290985045074913</c:v>
                </c:pt>
                <c:pt idx="553">
                  <c:v>0.19300297553934359</c:v>
                </c:pt>
                <c:pt idx="554">
                  <c:v>0.193096496247007</c:v>
                </c:pt>
                <c:pt idx="555">
                  <c:v>0.19319038415755763</c:v>
                </c:pt>
                <c:pt idx="556">
                  <c:v>0.1932846102430292</c:v>
                </c:pt>
                <c:pt idx="557">
                  <c:v>0.19337914499037581</c:v>
                </c:pt>
                <c:pt idx="558">
                  <c:v>0.19347395853240174</c:v>
                </c:pt>
                <c:pt idx="559">
                  <c:v>0.19356902078244301</c:v>
                </c:pt>
                <c:pt idx="560">
                  <c:v>0.19366430157217873</c:v>
                </c:pt>
                <c:pt idx="561">
                  <c:v>0.19375977079178192</c:v>
                </c:pt>
                <c:pt idx="562">
                  <c:v>0.19385539853149247</c:v>
                </c:pt>
                <c:pt idx="563">
                  <c:v>0.19395115522354769</c:v>
                </c:pt>
                <c:pt idx="564">
                  <c:v>0.19404701178334913</c:v>
                </c:pt>
                <c:pt idx="565">
                  <c:v>0.1941429397485995</c:v>
                </c:pt>
                <c:pt idx="566">
                  <c:v>0.19423891141519245</c:v>
                </c:pt>
                <c:pt idx="567">
                  <c:v>0.19433489996855069</c:v>
                </c:pt>
                <c:pt idx="568">
                  <c:v>0.1944308796092018</c:v>
                </c:pt>
                <c:pt idx="569">
                  <c:v>0.1945268256713524</c:v>
                </c:pt>
                <c:pt idx="570">
                  <c:v>0.19462271473341816</c:v>
                </c:pt>
                <c:pt idx="571">
                  <c:v>0.19471852471945394</c:v>
                </c:pt>
                <c:pt idx="572">
                  <c:v>0.19481423499063963</c:v>
                </c:pt>
                <c:pt idx="573">
                  <c:v>0.19490982642606011</c:v>
                </c:pt>
                <c:pt idx="574">
                  <c:v>0.19500528149217367</c:v>
                </c:pt>
                <c:pt idx="575">
                  <c:v>0.19510058430046473</c:v>
                </c:pt>
                <c:pt idx="576">
                  <c:v>0.1951957206529509</c:v>
                </c:pt>
                <c:pt idx="577">
                  <c:v>0.19529067807523404</c:v>
                </c:pt>
                <c:pt idx="578">
                  <c:v>0.19538544583695541</c:v>
                </c:pt>
                <c:pt idx="579">
                  <c:v>0.19548001495951189</c:v>
                </c:pt>
                <c:pt idx="580">
                  <c:v>0.19557437821099324</c:v>
                </c:pt>
                <c:pt idx="581">
                  <c:v>0.19566853008827237</c:v>
                </c:pt>
                <c:pt idx="582">
                  <c:v>0.19576246678629855</c:v>
                </c:pt>
                <c:pt idx="583">
                  <c:v>0.19585618615456746</c:v>
                </c:pt>
                <c:pt idx="584">
                  <c:v>0.19594968764089907</c:v>
                </c:pt>
                <c:pt idx="585">
                  <c:v>0.19604297222259198</c:v>
                </c:pt>
                <c:pt idx="586">
                  <c:v>0.19613604232522969</c:v>
                </c:pt>
                <c:pt idx="587">
                  <c:v>0.19622890172942992</c:v>
                </c:pt>
                <c:pt idx="588">
                  <c:v>0.1963215554660574</c:v>
                </c:pt>
                <c:pt idx="589">
                  <c:v>0.19641400970055206</c:v>
                </c:pt>
                <c:pt idx="590">
                  <c:v>0.19650627160726944</c:v>
                </c:pt>
                <c:pt idx="591">
                  <c:v>0.19659834923496775</c:v>
                </c:pt>
                <c:pt idx="592">
                  <c:v>0.19669025136480411</c:v>
                </c:pt>
                <c:pt idx="593">
                  <c:v>0.19678198736247085</c:v>
                </c:pt>
                <c:pt idx="594">
                  <c:v>0.1968735670263172</c:v>
                </c:pt>
                <c:pt idx="595">
                  <c:v>0.19696500043352094</c:v>
                </c:pt>
                <c:pt idx="596">
                  <c:v>0.19705629778650005</c:v>
                </c:pt>
                <c:pt idx="597">
                  <c:v>0.19714746926190618</c:v>
                </c:pt>
                <c:pt idx="598">
                  <c:v>0.19723852486454091</c:v>
                </c:pt>
                <c:pt idx="599">
                  <c:v>0.19732947428851388</c:v>
                </c:pt>
                <c:pt idx="600">
                  <c:v>0.19742032678790791</c:v>
                </c:pt>
                <c:pt idx="601">
                  <c:v>0.19751109105899697</c:v>
                </c:pt>
                <c:pt idx="602">
                  <c:v>0.19760177513590121</c:v>
                </c:pt>
                <c:pt idx="603">
                  <c:v>0.19769238630125333</c:v>
                </c:pt>
                <c:pt idx="604">
                  <c:v>0.19778293101316224</c:v>
                </c:pt>
                <c:pt idx="605">
                  <c:v>0.19787341484942531</c:v>
                </c:pt>
                <c:pt idx="606">
                  <c:v>0.19796384246960524</c:v>
                </c:pt>
                <c:pt idx="607">
                  <c:v>0.19805421759521219</c:v>
                </c:pt>
                <c:pt idx="608">
                  <c:v>0.19814454300793533</c:v>
                </c:pt>
                <c:pt idx="609">
                  <c:v>0.19823482056553904</c:v>
                </c:pt>
                <c:pt idx="610">
                  <c:v>0.19832505123476021</c:v>
                </c:pt>
                <c:pt idx="611">
                  <c:v>0.19841523514030118</c:v>
                </c:pt>
                <c:pt idx="612">
                  <c:v>0.19850537162880028</c:v>
                </c:pt>
                <c:pt idx="613">
                  <c:v>0.19859545934652797</c:v>
                </c:pt>
                <c:pt idx="614">
                  <c:v>0.19868549632934673</c:v>
                </c:pt>
                <c:pt idx="615">
                  <c:v>0.19877548010348814</c:v>
                </c:pt>
                <c:pt idx="616">
                  <c:v>0.1988654077955212</c:v>
                </c:pt>
                <c:pt idx="617">
                  <c:v>0.19895527624992304</c:v>
                </c:pt>
                <c:pt idx="618">
                  <c:v>0.19904508215256905</c:v>
                </c:pt>
                <c:pt idx="619">
                  <c:v>0.19913482215848141</c:v>
                </c:pt>
                <c:pt idx="620">
                  <c:v>0.19922449302213222</c:v>
                </c:pt>
                <c:pt idx="621">
                  <c:v>0.19931409172854891</c:v>
                </c:pt>
                <c:pt idx="622">
                  <c:v>0.1994036156235019</c:v>
                </c:pt>
                <c:pt idx="623">
                  <c:v>0.19949306254089993</c:v>
                </c:pt>
                <c:pt idx="624">
                  <c:v>0.19958243092553754</c:v>
                </c:pt>
                <c:pt idx="625">
                  <c:v>0.1996717199492237</c:v>
                </c:pt>
                <c:pt idx="626">
                  <c:v>0.19976092961812059</c:v>
                </c:pt>
                <c:pt idx="627">
                  <c:v>0.19985006086909243</c:v>
                </c:pt>
                <c:pt idx="628">
                  <c:v>0.19993911565258132</c:v>
                </c:pt>
                <c:pt idx="629">
                  <c:v>0.20002809699933191</c:v>
                </c:pt>
                <c:pt idx="630">
                  <c:v>0.20011700906802529</c:v>
                </c:pt>
                <c:pt idx="631">
                  <c:v>0.2002058571705487</c:v>
                </c:pt>
                <c:pt idx="632">
                  <c:v>0.2002946477712913</c:v>
                </c:pt>
                <c:pt idx="633">
                  <c:v>0.20038338845641679</c:v>
                </c:pt>
                <c:pt idx="634">
                  <c:v>0.2004720878686552</c:v>
                </c:pt>
                <c:pt idx="635">
                  <c:v>0.20056075560263451</c:v>
                </c:pt>
                <c:pt idx="636">
                  <c:v>0.20064940205533718</c:v>
                </c:pt>
                <c:pt idx="637">
                  <c:v>0.20073803822582356</c:v>
                </c:pt>
                <c:pt idx="638">
                  <c:v>0.20082667545803987</c:v>
                </c:pt>
                <c:pt idx="639">
                  <c:v>0.200915325120431</c:v>
                </c:pt>
                <c:pt idx="640">
                  <c:v>0.20100399821633141</c:v>
                </c:pt>
                <c:pt idx="641">
                  <c:v>0.20109270491993411</c:v>
                </c:pt>
                <c:pt idx="642">
                  <c:v>0.20118145403417395</c:v>
                </c:pt>
                <c:pt idx="643">
                  <c:v>0.20127025236962989</c:v>
                </c:pt>
                <c:pt idx="644">
                  <c:v>0.20135910404759341</c:v>
                </c:pt>
                <c:pt idx="645">
                  <c:v>0.20144800973632684</c:v>
                </c:pt>
                <c:pt idx="646">
                  <c:v>0.20153696583744213</c:v>
                </c:pt>
                <c:pt idx="647">
                  <c:v>0.20162596364932719</c:v>
                </c:pt>
                <c:pt idx="648">
                  <c:v>0.20171498854653883</c:v>
                </c:pt>
                <c:pt idx="649">
                  <c:v>0.20180401922734559</c:v>
                </c:pt>
                <c:pt idx="650">
                  <c:v>0.20189302709497395</c:v>
                </c:pt>
                <c:pt idx="651">
                  <c:v>0.20198197584932179</c:v>
                </c:pt>
                <c:pt idx="652">
                  <c:v>0.20207082137245588</c:v>
                </c:pt>
                <c:pt idx="653">
                  <c:v>0.20215951198957785</c:v>
                </c:pt>
                <c:pt idx="654">
                  <c:v>0.20224798917412229</c:v>
                </c:pt>
                <c:pt idx="655">
                  <c:v>0.20233618873899525</c:v>
                </c:pt>
                <c:pt idx="656">
                  <c:v>0.20242404251532145</c:v>
                </c:pt>
                <c:pt idx="657">
                  <c:v>0.20251148046806058</c:v>
                </c:pt>
                <c:pt idx="658">
                  <c:v>0.2025984331411346</c:v>
                </c:pt>
                <c:pt idx="659">
                  <c:v>0.20268483427217393</c:v>
                </c:pt>
                <c:pt idx="660">
                  <c:v>0.20277062337964766</c:v>
                </c:pt>
                <c:pt idx="661">
                  <c:v>0.20285574811207591</c:v>
                </c:pt>
                <c:pt idx="662">
                  <c:v>0.20294016616547458</c:v>
                </c:pt>
                <c:pt idx="663">
                  <c:v>0.20302384661975467</c:v>
                </c:pt>
                <c:pt idx="664">
                  <c:v>0.20310677061015167</c:v>
                </c:pt>
                <c:pt idx="665">
                  <c:v>0.20318893132341379</c:v>
                </c:pt>
                <c:pt idx="666">
                  <c:v>0.20327033337740918</c:v>
                </c:pt>
                <c:pt idx="667">
                  <c:v>0.20335099169553561</c:v>
                </c:pt>
                <c:pt idx="668">
                  <c:v>0.20343093001795318</c:v>
                </c:pt>
                <c:pt idx="669">
                  <c:v>0.20351017919914871</c:v>
                </c:pt>
                <c:pt idx="670">
                  <c:v>0.20358877543002224</c:v>
                </c:pt>
                <c:pt idx="671">
                  <c:v>0.20366675849871937</c:v>
                </c:pt>
                <c:pt idx="672">
                  <c:v>0.20374417017536353</c:v>
                </c:pt>
                <c:pt idx="673">
                  <c:v>0.20382105277728274</c:v>
                </c:pt>
                <c:pt idx="674">
                  <c:v>0.20389744794760056</c:v>
                </c:pt>
                <c:pt idx="675">
                  <c:v>0.20397339566248199</c:v>
                </c:pt>
                <c:pt idx="676">
                  <c:v>0.20404893347134964</c:v>
                </c:pt>
                <c:pt idx="677">
                  <c:v>0.20412409596800002</c:v>
                </c:pt>
                <c:pt idx="678">
                  <c:v>0.20419891448718941</c:v>
                </c:pt>
                <c:pt idx="679">
                  <c:v>0.20427341701839324</c:v>
                </c:pt>
                <c:pt idx="680">
                  <c:v>0.20434762832454317</c:v>
                </c:pt>
                <c:pt idx="681">
                  <c:v>0.20442157024741914</c:v>
                </c:pt>
                <c:pt idx="682">
                  <c:v>0.20449526217322087</c:v>
                </c:pt>
                <c:pt idx="683">
                  <c:v>0.20456872162245901</c:v>
                </c:pt>
                <c:pt idx="684">
                  <c:v>0.20464196491951867</c:v>
                </c:pt>
                <c:pt idx="685">
                  <c:v>0.20471500789093502</c:v>
                </c:pt>
                <c:pt idx="686">
                  <c:v>0.20478786653934941</c:v>
                </c:pt>
                <c:pt idx="687">
                  <c:v>0.20486055764319988</c:v>
                </c:pt>
                <c:pt idx="688">
                  <c:v>0.20493309924029729</c:v>
                </c:pt>
                <c:pt idx="689">
                  <c:v>0.20500551096559919</c:v>
                </c:pt>
                <c:pt idx="690">
                  <c:v>0.20507781422779614</c:v>
                </c:pt>
                <c:pt idx="691">
                  <c:v>0.20515003222375167</c:v>
                </c:pt>
                <c:pt idx="692">
                  <c:v>0.20522218980264198</c:v>
                </c:pt>
                <c:pt idx="693">
                  <c:v>0.20529431320137298</c:v>
                </c:pt>
                <c:pt idx="694">
                  <c:v>0.20536642967896021</c:v>
                </c:pt>
                <c:pt idx="695">
                  <c:v>0.20543856708008276</c:v>
                </c:pt>
                <c:pt idx="696">
                  <c:v>0.20551075335737762</c:v>
                </c:pt>
                <c:pt idx="697">
                  <c:v>0.20558301607917778</c:v>
                </c:pt>
                <c:pt idx="698">
                  <c:v>0.20565538194501456</c:v>
                </c:pt>
                <c:pt idx="699">
                  <c:v>0.20572787632621303</c:v>
                </c:pt>
                <c:pt idx="700">
                  <c:v>0.20580052284392639</c:v>
                </c:pt>
                <c:pt idx="701">
                  <c:v>0.20587334299239163</c:v>
                </c:pt>
                <c:pt idx="702">
                  <c:v>0.20594635581126813</c:v>
                </c:pt>
                <c:pt idx="703">
                  <c:v>0.20601957760786074</c:v>
                </c:pt>
                <c:pt idx="704">
                  <c:v>0.20609302172768734</c:v>
                </c:pt>
                <c:pt idx="705">
                  <c:v>0.20616669837016871</c:v>
                </c:pt>
                <c:pt idx="706">
                  <c:v>0.20624061444532638</c:v>
                </c:pt>
                <c:pt idx="707">
                  <c:v>0.2063147734667142</c:v>
                </c:pt>
                <c:pt idx="708">
                  <c:v>0.20638917547585822</c:v>
                </c:pt>
                <c:pt idx="709">
                  <c:v>0.20646381699364752</c:v>
                </c:pt>
                <c:pt idx="710">
                  <c:v>0.20653869099483449</c:v>
                </c:pt>
                <c:pt idx="711">
                  <c:v>0.20661378690267895</c:v>
                </c:pt>
                <c:pt idx="712">
                  <c:v>0.20668909060213744</c:v>
                </c:pt>
                <c:pt idx="713">
                  <c:v>0.20676458447159457</c:v>
                </c:pt>
                <c:pt idx="714">
                  <c:v>0.2068402474352217</c:v>
                </c:pt>
                <c:pt idx="715">
                  <c:v>0.20691605504040253</c:v>
                </c:pt>
                <c:pt idx="716">
                  <c:v>0.20699197956732235</c:v>
                </c:pt>
                <c:pt idx="717">
                  <c:v>0.20706799018061209</c:v>
                </c:pt>
                <c:pt idx="718">
                  <c:v>0.20714405313562281</c:v>
                </c:pt>
                <c:pt idx="719">
                  <c:v>0.20722013205408049</c:v>
                </c:pt>
                <c:pt idx="720">
                  <c:v>0.20729618828512891</c:v>
                </c:pt>
                <c:pt idx="721">
                  <c:v>0.20737218136742697</c:v>
                </c:pt>
                <c:pt idx="722">
                  <c:v>0.2074480696055003</c:v>
                </c:pt>
                <c:pt idx="723">
                  <c:v>0.20752381076820689</c:v>
                </c:pt>
                <c:pt idx="724">
                  <c:v>0.20759936290874484</c:v>
                </c:pt>
                <c:pt idx="725">
                  <c:v>0.20767468529399838</c:v>
                </c:pt>
                <c:pt idx="726">
                  <c:v>0.20774973941674338</c:v>
                </c:pt>
                <c:pt idx="727">
                  <c:v>0.20782449004876244</c:v>
                </c:pt>
                <c:pt idx="728">
                  <c:v>0.20789890627816021</c:v>
                </c:pt>
                <c:pt idx="729">
                  <c:v>0.20797296246272778</c:v>
                </c:pt>
                <c:pt idx="730">
                  <c:v>0.20804663902599163</c:v>
                </c:pt>
                <c:pt idx="731">
                  <c:v>0.2081199230255433</c:v>
                </c:pt>
                <c:pt idx="732">
                  <c:v>0.20819280843575327</c:v>
                </c:pt>
                <c:pt idx="733">
                  <c:v>0.2082652961082922</c:v>
                </c:pt>
                <c:pt idx="734">
                  <c:v>0.20833739340177232</c:v>
                </c:pt>
                <c:pt idx="735">
                  <c:v>0.20840911350223484</c:v>
                </c:pt>
                <c:pt idx="736">
                  <c:v>0.20848047448471571</c:v>
                </c:pt>
                <c:pt idx="737">
                  <c:v>0.20855149818833568</c:v>
                </c:pt>
                <c:pt idx="738">
                  <c:v>0.20862220899009271</c:v>
                </c:pt>
                <c:pt idx="739">
                  <c:v>0.20869263256483422</c:v>
                </c:pt>
                <c:pt idx="740">
                  <c:v>0.20876279471112352</c:v>
                </c:pt>
                <c:pt idx="741">
                  <c:v>0.20883272030751868</c:v>
                </c:pt>
                <c:pt idx="742">
                  <c:v>0.20890243244412759</c:v>
                </c:pt>
                <c:pt idx="743">
                  <c:v>0.20897195175346844</c:v>
                </c:pt>
                <c:pt idx="744">
                  <c:v>0.20904129594569948</c:v>
                </c:pt>
                <c:pt idx="745">
                  <c:v>0.20911047953754944</c:v>
                </c:pt>
                <c:pt idx="746">
                  <c:v>0.20917951375335767</c:v>
                </c:pt>
                <c:pt idx="747">
                  <c:v>0.20924840656994892</c:v>
                </c:pt>
                <c:pt idx="748">
                  <c:v>0.20931716287455404</c:v>
                </c:pt>
                <c:pt idx="749">
                  <c:v>0.2093857847055357</c:v>
                </c:pt>
                <c:pt idx="750">
                  <c:v>0.20945427154833479</c:v>
                </c:pt>
                <c:pt idx="751">
                  <c:v>0.20952262066303737</c:v>
                </c:pt>
                <c:pt idx="752">
                  <c:v>0.20959082742441534</c:v>
                </c:pt>
                <c:pt idx="753">
                  <c:v>0.20965888565966745</c:v>
                </c:pt>
                <c:pt idx="754">
                  <c:v>0.20972678797322791</c:v>
                </c:pt>
                <c:pt idx="755">
                  <c:v>0.20979452605139753</c:v>
                </c:pt>
                <c:pt idx="756">
                  <c:v>0.20986209094246827</c:v>
                </c:pt>
                <c:pt idx="757">
                  <c:v>0.20992947331016762</c:v>
                </c:pt>
                <c:pt idx="758">
                  <c:v>0.20999666365993591</c:v>
                </c:pt>
                <c:pt idx="759">
                  <c:v>0.21006365253867279</c:v>
                </c:pt>
                <c:pt idx="760">
                  <c:v>0.21013043070936557</c:v>
                </c:pt>
                <c:pt idx="761">
                  <c:v>0.21019698930247513</c:v>
                </c:pt>
                <c:pt idx="762">
                  <c:v>0.21026331994614444</c:v>
                </c:pt>
                <c:pt idx="763">
                  <c:v>0.21032941487738546</c:v>
                </c:pt>
                <c:pt idx="764">
                  <c:v>0.21039526703630862</c:v>
                </c:pt>
                <c:pt idx="765">
                  <c:v>0.21046087014536258</c:v>
                </c:pt>
                <c:pt idx="766">
                  <c:v>0.21052621877532404</c:v>
                </c:pt>
                <c:pt idx="767">
                  <c:v>0.21059130839965595</c:v>
                </c:pt>
                <c:pt idx="768">
                  <c:v>0.21065613543856629</c:v>
                </c:pt>
                <c:pt idx="769">
                  <c:v>0.21072069729398465</c:v>
                </c:pt>
                <c:pt idx="770">
                  <c:v>0.21078499237645587</c:v>
                </c:pt>
                <c:pt idx="771">
                  <c:v>0.21084902012477549</c:v>
                </c:pt>
                <c:pt idx="772">
                  <c:v>0.21091278101910732</c:v>
                </c:pt>
                <c:pt idx="773">
                  <c:v>0.21097627658811124</c:v>
                </c:pt>
                <c:pt idx="774">
                  <c:v>0.21103950941062091</c:v>
                </c:pt>
                <c:pt idx="775">
                  <c:v>0.21110248311220345</c:v>
                </c:pt>
                <c:pt idx="776">
                  <c:v>0.21116520235696154</c:v>
                </c:pt>
                <c:pt idx="777">
                  <c:v>0.21122767283483601</c:v>
                </c:pt>
                <c:pt idx="778">
                  <c:v>0.21128990124463143</c:v>
                </c:pt>
                <c:pt idx="779">
                  <c:v>0.21135189527292991</c:v>
                </c:pt>
                <c:pt idx="780">
                  <c:v>0.21141366356906746</c:v>
                </c:pt>
                <c:pt idx="781">
                  <c:v>0.21147521571628441</c:v>
                </c:pt>
                <c:pt idx="782">
                  <c:v>0.21153656219913344</c:v>
                </c:pt>
                <c:pt idx="783">
                  <c:v>0.21159771436720223</c:v>
                </c:pt>
                <c:pt idx="784">
                  <c:v>0.21165868439518928</c:v>
                </c:pt>
                <c:pt idx="785">
                  <c:v>0.21171948523929995</c:v>
                </c:pt>
                <c:pt idx="786">
                  <c:v>0.21178013058992451</c:v>
                </c:pt>
                <c:pt idx="787">
                  <c:v>0.21184063482050591</c:v>
                </c:pt>
                <c:pt idx="788">
                  <c:v>0.21190101293247501</c:v>
                </c:pt>
                <c:pt idx="789">
                  <c:v>0.2119612804960741</c:v>
                </c:pt>
                <c:pt idx="790">
                  <c:v>0.21202145358693586</c:v>
                </c:pt>
                <c:pt idx="791">
                  <c:v>0.21208154871819693</c:v>
                </c:pt>
                <c:pt idx="792">
                  <c:v>0.21214158276798067</c:v>
                </c:pt>
                <c:pt idx="793">
                  <c:v>0.21220157290210959</c:v>
                </c:pt>
                <c:pt idx="794">
                  <c:v>0.21226153649196719</c:v>
                </c:pt>
                <c:pt idx="795">
                  <c:v>0.21232149102746245</c:v>
                </c:pt>
                <c:pt idx="796">
                  <c:v>0.21238145402521841</c:v>
                </c:pt>
                <c:pt idx="797">
                  <c:v>0.21244144293217657</c:v>
                </c:pt>
                <c:pt idx="798">
                  <c:v>0.21250147502494571</c:v>
                </c:pt>
                <c:pt idx="799">
                  <c:v>0.21256156730543599</c:v>
                </c:pt>
                <c:pt idx="800">
                  <c:v>0.21262173639339921</c:v>
                </c:pt>
                <c:pt idx="801">
                  <c:v>0.21268199841670343</c:v>
                </c:pt>
                <c:pt idx="802">
                  <c:v>0.21274236890031778</c:v>
                </c:pt>
                <c:pt idx="803">
                  <c:v>0.21280286265508888</c:v>
                </c:pt>
                <c:pt idx="804">
                  <c:v>0.21286349366752952</c:v>
                </c:pt>
                <c:pt idx="805">
                  <c:v>0.21292427499188521</c:v>
                </c:pt>
                <c:pt idx="806">
                  <c:v>0.21298521864583272</c:v>
                </c:pt>
                <c:pt idx="807">
                  <c:v>0.21304633551110563</c:v>
                </c:pt>
                <c:pt idx="808">
                  <c:v>0.21310763524037321</c:v>
                </c:pt>
                <c:pt idx="809">
                  <c:v>0.2131691261715824</c:v>
                </c:pt>
                <c:pt idx="810">
                  <c:v>0.2132308152508659</c:v>
                </c:pt>
                <c:pt idx="811">
                  <c:v>0.21329270796501534</c:v>
                </c:pt>
                <c:pt idx="812">
                  <c:v>0.21335480828433639</c:v>
                </c:pt>
                <c:pt idx="813">
                  <c:v>0.21341711861652862</c:v>
                </c:pt>
                <c:pt idx="814">
                  <c:v>0.21347963977209594</c:v>
                </c:pt>
                <c:pt idx="815">
                  <c:v>0.21354237094159526</c:v>
                </c:pt>
                <c:pt idx="816">
                  <c:v>0.21360530968489591</c:v>
                </c:pt>
                <c:pt idx="817">
                  <c:v>0.21366845193250991</c:v>
                </c:pt>
                <c:pt idx="818">
                  <c:v>0.21373179199892245</c:v>
                </c:pt>
                <c:pt idx="819">
                  <c:v>0.21379532260786224</c:v>
                </c:pt>
                <c:pt idx="820">
                  <c:v>0.21385903492933234</c:v>
                </c:pt>
                <c:pt idx="821">
                  <c:v>0.21392291862833945</c:v>
                </c:pt>
                <c:pt idx="822">
                  <c:v>0.21398696192524391</c:v>
                </c:pt>
                <c:pt idx="823">
                  <c:v>0.21405115166776911</c:v>
                </c:pt>
                <c:pt idx="824">
                  <c:v>0.21411547341484224</c:v>
                </c:pt>
                <c:pt idx="825">
                  <c:v>0.21417991153257021</c:v>
                </c:pt>
                <c:pt idx="826">
                  <c:v>0.21424444930281852</c:v>
                </c:pt>
                <c:pt idx="827">
                  <c:v>0.21430906904506394</c:v>
                </c:pt>
                <c:pt idx="828">
                  <c:v>0.21437375225237928</c:v>
                </c:pt>
                <c:pt idx="829">
                  <c:v>0.21443847974255764</c:v>
                </c:pt>
                <c:pt idx="830">
                  <c:v>0.21450323182561526</c:v>
                </c:pt>
                <c:pt idx="831">
                  <c:v>0.21456798848903152</c:v>
                </c:pt>
                <c:pt idx="832">
                  <c:v>0.21463272960220842</c:v>
                </c:pt>
                <c:pt idx="833">
                  <c:v>0.21469743514171577</c:v>
                </c:pt>
                <c:pt idx="834">
                  <c:v>0.21476208543885544</c:v>
                </c:pt>
                <c:pt idx="835">
                  <c:v>0.2148266614510414</c:v>
                </c:pt>
                <c:pt idx="836">
                  <c:v>0.21489114505820059</c:v>
                </c:pt>
                <c:pt idx="837">
                  <c:v>0.21495551938505977</c:v>
                </c:pt>
                <c:pt idx="838">
                  <c:v>0.21501976914959592</c:v>
                </c:pt>
                <c:pt idx="839">
                  <c:v>0.21508388103700157</c:v>
                </c:pt>
                <c:pt idx="840">
                  <c:v>0.21514784409741097</c:v>
                </c:pt>
                <c:pt idx="841">
                  <c:v>0.21521165016396174</c:v>
                </c:pt>
                <c:pt idx="842">
                  <c:v>0.21527529428576794</c:v>
                </c:pt>
                <c:pt idx="843">
                  <c:v>0.21533877516780511</c:v>
                </c:pt>
                <c:pt idx="844">
                  <c:v>0.21540209560653317</c:v>
                </c:pt>
                <c:pt idx="845">
                  <c:v>0.21546526290652188</c:v>
                </c:pt>
                <c:pt idx="846">
                  <c:v>0.21552828925910344</c:v>
                </c:pt>
                <c:pt idx="847">
                  <c:v>0.21559119205976174</c:v>
                </c:pt>
                <c:pt idx="848">
                  <c:v>0.21565399413648867</c:v>
                </c:pt>
                <c:pt idx="849">
                  <c:v>0.21571672385750187</c:v>
                </c:pt>
                <c:pt idx="850">
                  <c:v>0.21577941508384751</c:v>
                </c:pt>
                <c:pt idx="851">
                  <c:v>0.21584210693160324</c:v>
                </c:pt>
                <c:pt idx="852">
                  <c:v>0.21590484331040768</c:v>
                </c:pt>
                <c:pt idx="853">
                  <c:v>0.21596767221085519</c:v>
                </c:pt>
                <c:pt idx="854">
                  <c:v>0.21603064472386141</c:v>
                </c:pt>
                <c:pt idx="855">
                  <c:v>0.21609381379059794</c:v>
                </c:pt>
                <c:pt idx="856">
                  <c:v>0.21615723270210269</c:v>
                </c:pt>
                <c:pt idx="857">
                  <c:v>0.21622095339178021</c:v>
                </c:pt>
                <c:pt idx="858">
                  <c:v>0.21628502458973009</c:v>
                </c:pt>
                <c:pt idx="859">
                  <c:v>0.21634948993184008</c:v>
                </c:pt>
                <c:pt idx="860">
                  <c:v>0.21641438613513098</c:v>
                </c:pt>
                <c:pt idx="861">
                  <c:v>0.21647974135988121</c:v>
                </c:pt>
                <c:pt idx="862">
                  <c:v>0.21654557387564904</c:v>
                </c:pt>
                <c:pt idx="863">
                  <c:v>0.21661189113099699</c:v>
                </c:pt>
                <c:pt idx="864">
                  <c:v>0.21667868929651188</c:v>
                </c:pt>
                <c:pt idx="865">
                  <c:v>0.21674595331102331</c:v>
                </c:pt>
                <c:pt idx="866">
                  <c:v>0.21681365741709208</c:v>
                </c:pt>
                <c:pt idx="867">
                  <c:v>0.2168817661304154</c:v>
                </c:pt>
                <c:pt idx="868">
                  <c:v>0.21695023555431225</c:v>
                </c:pt>
                <c:pt idx="869">
                  <c:v>0.21701901492945591</c:v>
                </c:pt>
                <c:pt idx="870">
                  <c:v>0.21708804830214617</c:v>
                </c:pt>
                <c:pt idx="871">
                  <c:v>0.21715727620070802</c:v>
                </c:pt>
                <c:pt idx="872">
                  <c:v>0.21722663722655172</c:v>
                </c:pt>
                <c:pt idx="873">
                  <c:v>0.21729606948961341</c:v>
                </c:pt>
                <c:pt idx="874">
                  <c:v>0.21736551184343123</c:v>
                </c:pt>
                <c:pt idx="875">
                  <c:v>0.21743490489921014</c:v>
                </c:pt>
                <c:pt idx="876">
                  <c:v>0.21750419181854944</c:v>
                </c:pt>
                <c:pt idx="877">
                  <c:v>0.21757331889969594</c:v>
                </c:pt>
                <c:pt idx="878">
                  <c:v>0.21764223598214719</c:v>
                </c:pt>
                <c:pt idx="879">
                  <c:v>0.21771089669957724</c:v>
                </c:pt>
                <c:pt idx="880">
                  <c:v>0.21777925861255559</c:v>
                </c:pt>
                <c:pt idx="881">
                  <c:v>0.21784728325118474</c:v>
                </c:pt>
                <c:pt idx="882">
                  <c:v>0.21791493609490981</c:v>
                </c:pt>
                <c:pt idx="883">
                  <c:v>0.21798218651292414</c:v>
                </c:pt>
                <c:pt idx="884">
                  <c:v>0.21804900768441074</c:v>
                </c:pt>
                <c:pt idx="885">
                  <c:v>0.21811537651382137</c:v>
                </c:pt>
                <c:pt idx="886">
                  <c:v>0.21818127355240458</c:v>
                </c:pt>
                <c:pt idx="887">
                  <c:v>0.2182466829335285</c:v>
                </c:pt>
                <c:pt idx="888">
                  <c:v>0.21831159232575401</c:v>
                </c:pt>
                <c:pt idx="889">
                  <c:v>0.21837599290413259</c:v>
                </c:pt>
                <c:pt idx="890">
                  <c:v>0.21843987933673162</c:v>
                </c:pt>
                <c:pt idx="891">
                  <c:v>0.2185032497799258</c:v>
                </c:pt>
                <c:pt idx="892">
                  <c:v>0.2185661058726249</c:v>
                </c:pt>
                <c:pt idx="893">
                  <c:v>0.21862845271653741</c:v>
                </c:pt>
                <c:pt idx="894">
                  <c:v>0.21869029882718549</c:v>
                </c:pt>
                <c:pt idx="895">
                  <c:v>0.21875165603906371</c:v>
                </c:pt>
                <c:pt idx="896">
                  <c:v>0.2188125393486697</c:v>
                </c:pt>
                <c:pt idx="897">
                  <c:v>0.21887296668147049</c:v>
                </c:pt>
                <c:pt idx="898">
                  <c:v>0.21893295857360298</c:v>
                </c:pt>
                <c:pt idx="899">
                  <c:v>0.21899253776614497</c:v>
                </c:pt>
                <c:pt idx="900">
                  <c:v>0.21905172871856016</c:v>
                </c:pt>
                <c:pt idx="901">
                  <c:v>0.2191105570576069</c:v>
                </c:pt>
                <c:pt idx="902">
                  <c:v>0.21916904898703596</c:v>
                </c:pt>
                <c:pt idx="903">
                  <c:v>0.21922723069041619</c:v>
                </c:pt>
                <c:pt idx="904">
                  <c:v>0.21928512776289658</c:v>
                </c:pt>
                <c:pt idx="905">
                  <c:v>0.21934276470682895</c:v>
                </c:pt>
                <c:pt idx="906">
                  <c:v>0.21940016452087896</c:v>
                </c:pt>
                <c:pt idx="907">
                  <c:v>0.21945734840316644</c:v>
                </c:pt>
                <c:pt idx="908">
                  <c:v>0.21951433557766895</c:v>
                </c:pt>
                <c:pt idx="909">
                  <c:v>0.21957114324129717</c:v>
                </c:pt>
                <c:pt idx="910">
                  <c:v>0.21962778661854868</c:v>
                </c:pt>
                <c:pt idx="911">
                  <c:v>0.21968427910272476</c:v>
                </c:pt>
                <c:pt idx="912">
                  <c:v>0.21974063245819864</c:v>
                </c:pt>
                <c:pt idx="913">
                  <c:v>0.21979685705716587</c:v>
                </c:pt>
                <c:pt idx="914">
                  <c:v>0.21985296212615249</c:v>
                </c:pt>
                <c:pt idx="915">
                  <c:v>0.21990895598158244</c:v>
                </c:pt>
                <c:pt idx="916">
                  <c:v>0.21996484623890841</c:v>
                </c:pt>
                <c:pt idx="917">
                  <c:v>0.22002063998532218</c:v>
                </c:pt>
                <c:pt idx="918">
                  <c:v>0.22007634391119513</c:v>
                </c:pt>
                <c:pt idx="919">
                  <c:v>0.22013196439972121</c:v>
                </c:pt>
                <c:pt idx="920">
                  <c:v>0.2201875075775187</c:v>
                </c:pt>
                <c:pt idx="921">
                  <c:v>0.2202429793311888</c:v>
                </c:pt>
                <c:pt idx="922">
                  <c:v>0.22029838529605891</c:v>
                </c:pt>
                <c:pt idx="923">
                  <c:v>0.22035373082384441</c:v>
                </c:pt>
                <c:pt idx="924">
                  <c:v>0.2204090209358199</c:v>
                </c:pt>
                <c:pt idx="925">
                  <c:v>0.22046426026758498</c:v>
                </c:pt>
                <c:pt idx="926">
                  <c:v>0.22051945301075673</c:v>
                </c:pt>
                <c:pt idx="927">
                  <c:v>0.22057460285607441</c:v>
                </c:pt>
                <c:pt idx="928">
                  <c:v>0.2206297129415116</c:v>
                </c:pt>
                <c:pt idx="929">
                  <c:v>0.2206847858081554</c:v>
                </c:pt>
                <c:pt idx="930">
                  <c:v>0.22073982336586473</c:v>
                </c:pt>
                <c:pt idx="931">
                  <c:v>0.22079482687003033</c:v>
                </c:pt>
                <c:pt idx="932">
                  <c:v>0.22084979691015041</c:v>
                </c:pt>
                <c:pt idx="933">
                  <c:v>0.22090473341043235</c:v>
                </c:pt>
                <c:pt idx="934">
                  <c:v>0.22095963564217913</c:v>
                </c:pt>
                <c:pt idx="935">
                  <c:v>0.22101450224736144</c:v>
                </c:pt>
                <c:pt idx="936">
                  <c:v>0.22106933127241707</c:v>
                </c:pt>
                <c:pt idx="937">
                  <c:v>0.22112412021112571</c:v>
                </c:pt>
                <c:pt idx="938">
                  <c:v>0.22117886605518439</c:v>
                </c:pt>
                <c:pt idx="939">
                  <c:v>0.22123356535097174</c:v>
                </c:pt>
                <c:pt idx="940">
                  <c:v>0.22128821426094439</c:v>
                </c:pt>
                <c:pt idx="941">
                  <c:v>0.22134280862810271</c:v>
                </c:pt>
                <c:pt idx="942">
                  <c:v>0.22139734404198386</c:v>
                </c:pt>
                <c:pt idx="943">
                  <c:v>0.2214518159047647</c:v>
                </c:pt>
                <c:pt idx="944">
                  <c:v>0.22150621949621196</c:v>
                </c:pt>
                <c:pt idx="945">
                  <c:v>0.22156055003633904</c:v>
                </c:pt>
                <c:pt idx="946">
                  <c:v>0.22161480274491041</c:v>
                </c:pt>
                <c:pt idx="947">
                  <c:v>0.22166897289706874</c:v>
                </c:pt>
                <c:pt idx="948">
                  <c:v>0.2217230558746133</c:v>
                </c:pt>
                <c:pt idx="949">
                  <c:v>0.22177704721265371</c:v>
                </c:pt>
                <c:pt idx="950">
                  <c:v>0.22183094264153341</c:v>
                </c:pt>
                <c:pt idx="951">
                  <c:v>0.22188473812406698</c:v>
                </c:pt>
                <c:pt idx="952">
                  <c:v>0.22193842988830201</c:v>
                </c:pt>
                <c:pt idx="953">
                  <c:v>0.22199201445604796</c:v>
                </c:pt>
                <c:pt idx="954">
                  <c:v>0.22204548866754037</c:v>
                </c:pt>
                <c:pt idx="955">
                  <c:v>0.22209884970259824</c:v>
                </c:pt>
                <c:pt idx="956">
                  <c:v>0.2221520950986749</c:v>
                </c:pt>
                <c:pt idx="957">
                  <c:v>0.22220522276617224</c:v>
                </c:pt>
                <c:pt idx="958">
                  <c:v>0.22225823100135181</c:v>
                </c:pt>
                <c:pt idx="959">
                  <c:v>0.22231111849718282</c:v>
                </c:pt>
                <c:pt idx="960">
                  <c:v>0.2223638843523634</c:v>
                </c:pt>
                <c:pt idx="961">
                  <c:v>0.22241652807873133</c:v>
                </c:pt>
                <c:pt idx="962">
                  <c:v>0.22246904960724226</c:v>
                </c:pt>
                <c:pt idx="963">
                  <c:v>0.22252144929261333</c:v>
                </c:pt>
                <c:pt idx="964">
                  <c:v>0.22257372791673077</c:v>
                </c:pt>
                <c:pt idx="965">
                  <c:v>0.22262588669084141</c:v>
                </c:pt>
                <c:pt idx="966">
                  <c:v>0.22267792725654367</c:v>
                </c:pt>
                <c:pt idx="967">
                  <c:v>0.22272985168558621</c:v>
                </c:pt>
                <c:pt idx="968">
                  <c:v>0.22278166247841541</c:v>
                </c:pt>
                <c:pt idx="969">
                  <c:v>0.22283336256146549</c:v>
                </c:pt>
                <c:pt idx="970">
                  <c:v>0.22288495528312421</c:v>
                </c:pt>
                <c:pt idx="971">
                  <c:v>0.22293644440836363</c:v>
                </c:pt>
                <c:pt idx="972">
                  <c:v>0.22298783411195025</c:v>
                </c:pt>
                <c:pt idx="973">
                  <c:v>0.22303912897025441</c:v>
                </c:pt>
                <c:pt idx="974">
                  <c:v>0.22309033395159242</c:v>
                </c:pt>
                <c:pt idx="975">
                  <c:v>0.22314145440508004</c:v>
                </c:pt>
                <c:pt idx="976">
                  <c:v>0.22319249604801336</c:v>
                </c:pt>
                <c:pt idx="977">
                  <c:v>0.22324346495170638</c:v>
                </c:pt>
                <c:pt idx="978">
                  <c:v>0.22329436752580162</c:v>
                </c:pt>
                <c:pt idx="979">
                  <c:v>0.22334521050100847</c:v>
                </c:pt>
                <c:pt idx="980">
                  <c:v>0.22339600091021636</c:v>
                </c:pt>
                <c:pt idx="981">
                  <c:v>0.22344674606791887</c:v>
                </c:pt>
                <c:pt idx="982">
                  <c:v>0.22349745354780906</c:v>
                </c:pt>
                <c:pt idx="983">
                  <c:v>0.22354813115841177</c:v>
                </c:pt>
                <c:pt idx="984">
                  <c:v>0.22359878691649829</c:v>
                </c:pt>
                <c:pt idx="985">
                  <c:v>0.22364942901795204</c:v>
                </c:pt>
                <c:pt idx="986">
                  <c:v>0.22370006580567695</c:v>
                </c:pt>
                <c:pt idx="987">
                  <c:v>0.22375070573396091</c:v>
                </c:pt>
                <c:pt idx="988">
                  <c:v>0.2238013573285724</c:v>
                </c:pt>
                <c:pt idx="989">
                  <c:v>0.2238520291416557</c:v>
                </c:pt>
                <c:pt idx="990">
                  <c:v>0.22390272970028741</c:v>
                </c:pt>
                <c:pt idx="991">
                  <c:v>0.22395346744724912</c:v>
                </c:pt>
                <c:pt idx="992">
                  <c:v>0.22400425067230958</c:v>
                </c:pt>
                <c:pt idx="993">
                  <c:v>0.22405508743196562</c:v>
                </c:pt>
                <c:pt idx="994">
                  <c:v>0.22410598545520888</c:v>
                </c:pt>
                <c:pt idx="995">
                  <c:v>0.22415695203253341</c:v>
                </c:pt>
                <c:pt idx="996">
                  <c:v>0.22420799388506765</c:v>
                </c:pt>
                <c:pt idx="997">
                  <c:v>0.22425911701034751</c:v>
                </c:pt>
                <c:pt idx="998">
                  <c:v>0.22431032650114832</c:v>
                </c:pt>
                <c:pt idx="999">
                  <c:v>0.22436162633371307</c:v>
                </c:pt>
              </c:numCache>
            </c:numRef>
          </c:yVal>
          <c:smooth val="0"/>
        </c:ser>
        <c:ser>
          <c:idx val="1"/>
          <c:order val="1"/>
          <c:tx>
            <c:strRef>
              <c:f>List2!$I$1</c:f>
              <c:strCache>
                <c:ptCount val="1"/>
                <c:pt idx="0">
                  <c:v>MSE DevTest</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List2!$I$2:$I$1001</c:f>
              <c:numCache>
                <c:formatCode>General</c:formatCode>
                <c:ptCount val="1000"/>
                <c:pt idx="0">
                  <c:v>0.20505496500245121</c:v>
                </c:pt>
                <c:pt idx="1">
                  <c:v>0.15650099283295779</c:v>
                </c:pt>
                <c:pt idx="2">
                  <c:v>0.14669848035381591</c:v>
                </c:pt>
                <c:pt idx="3">
                  <c:v>0.14335477787303835</c:v>
                </c:pt>
                <c:pt idx="4">
                  <c:v>0.14247022253515981</c:v>
                </c:pt>
                <c:pt idx="5">
                  <c:v>0.14252798260407221</c:v>
                </c:pt>
                <c:pt idx="6">
                  <c:v>0.14280287225311544</c:v>
                </c:pt>
                <c:pt idx="7">
                  <c:v>0.14310446409594429</c:v>
                </c:pt>
                <c:pt idx="8">
                  <c:v>0.14338119456950141</c:v>
                </c:pt>
                <c:pt idx="9">
                  <c:v>0.14361894505050504</c:v>
                </c:pt>
                <c:pt idx="10">
                  <c:v>0.14381647084605806</c:v>
                </c:pt>
                <c:pt idx="11">
                  <c:v>0.14397730361569044</c:v>
                </c:pt>
                <c:pt idx="12">
                  <c:v>0.14410660332338987</c:v>
                </c:pt>
                <c:pt idx="13">
                  <c:v>0.14420980702835251</c:v>
                </c:pt>
                <c:pt idx="14">
                  <c:v>0.14429200741346906</c:v>
                </c:pt>
                <c:pt idx="15">
                  <c:v>0.14435766941516803</c:v>
                </c:pt>
                <c:pt idx="16">
                  <c:v>0.14441051736759741</c:v>
                </c:pt>
                <c:pt idx="17">
                  <c:v>0.1444535071627544</c:v>
                </c:pt>
                <c:pt idx="18">
                  <c:v>0.14448883742287119</c:v>
                </c:pt>
                <c:pt idx="19">
                  <c:v>0.14451797955537968</c:v>
                </c:pt>
                <c:pt idx="20">
                  <c:v>0.14454172652687491</c:v>
                </c:pt>
                <c:pt idx="21">
                  <c:v>0.14456027443989444</c:v>
                </c:pt>
                <c:pt idx="22">
                  <c:v>0.14457335552804021</c:v>
                </c:pt>
                <c:pt idx="23">
                  <c:v>0.14458043093559322</c:v>
                </c:pt>
                <c:pt idx="24">
                  <c:v>0.14458092663689134</c:v>
                </c:pt>
                <c:pt idx="25">
                  <c:v>0.14457446708816171</c:v>
                </c:pt>
                <c:pt idx="26">
                  <c:v>0.14456104798852054</c:v>
                </c:pt>
                <c:pt idx="27">
                  <c:v>0.14454110508269849</c:v>
                </c:pt>
                <c:pt idx="28">
                  <c:v>0.14451547368366391</c:v>
                </c:pt>
                <c:pt idx="29">
                  <c:v>0.14448527083402901</c:v>
                </c:pt>
                <c:pt idx="30">
                  <c:v>0.14445174890991053</c:v>
                </c:pt>
                <c:pt idx="31">
                  <c:v>0.14441616294113152</c:v>
                </c:pt>
                <c:pt idx="32">
                  <c:v>0.14437967478348313</c:v>
                </c:pt>
                <c:pt idx="33">
                  <c:v>0.14434329839256876</c:v>
                </c:pt>
                <c:pt idx="34">
                  <c:v>0.14430787876402021</c:v>
                </c:pt>
                <c:pt idx="35">
                  <c:v>0.14427409314520878</c:v>
                </c:pt>
                <c:pt idx="36">
                  <c:v>0.14424246418093986</c:v>
                </c:pt>
                <c:pt idx="37">
                  <c:v>0.14421337772810791</c:v>
                </c:pt>
                <c:pt idx="38">
                  <c:v>0.14418710118558173</c:v>
                </c:pt>
                <c:pt idx="39">
                  <c:v>0.1441638004834557</c:v>
                </c:pt>
                <c:pt idx="40">
                  <c:v>0.14414355524160088</c:v>
                </c:pt>
                <c:pt idx="41">
                  <c:v>0.14412637224913968</c:v>
                </c:pt>
                <c:pt idx="42">
                  <c:v>0.14411219760905022</c:v>
                </c:pt>
                <c:pt idx="43">
                  <c:v>0.14410092785938081</c:v>
                </c:pt>
                <c:pt idx="44">
                  <c:v>0.1440924202699434</c:v>
                </c:pt>
                <c:pt idx="45">
                  <c:v>0.14408650239894247</c:v>
                </c:pt>
                <c:pt idx="46">
                  <c:v>0.14408298091094521</c:v>
                </c:pt>
                <c:pt idx="47">
                  <c:v>0.14408164961286304</c:v>
                </c:pt>
                <c:pt idx="48">
                  <c:v>0.14408229665260824</c:v>
                </c:pt>
                <c:pt idx="49">
                  <c:v>0.14408471083540236</c:v>
                </c:pt>
                <c:pt idx="50">
                  <c:v>0.14408868703479821</c:v>
                </c:pt>
                <c:pt idx="51">
                  <c:v>0.14409403070061141</c:v>
                </c:pt>
                <c:pt idx="52">
                  <c:v>0.1441005614884219</c:v>
                </c:pt>
                <c:pt idx="53">
                  <c:v>0.1441081160519489</c:v>
                </c:pt>
                <c:pt idx="54">
                  <c:v>0.14411655004984933</c:v>
                </c:pt>
                <c:pt idx="55">
                  <c:v>0.14412573942313425</c:v>
                </c:pt>
                <c:pt idx="56">
                  <c:v>0.1441355810004567</c:v>
                </c:pt>
                <c:pt idx="57">
                  <c:v>0.14414599248802079</c:v>
                </c:pt>
                <c:pt idx="58">
                  <c:v>0.14415691190083188</c:v>
                </c:pt>
                <c:pt idx="59">
                  <c:v>0.14416829649380924</c:v>
                </c:pt>
                <c:pt idx="60">
                  <c:v>0.14418012125555366</c:v>
                </c:pt>
                <c:pt idx="61">
                  <c:v>0.14419237703422291</c:v>
                </c:pt>
                <c:pt idx="62">
                  <c:v>0.14420506837292138</c:v>
                </c:pt>
                <c:pt idx="63">
                  <c:v>0.14421821113999908</c:v>
                </c:pt>
                <c:pt idx="64">
                  <c:v>0.14423183004561471</c:v>
                </c:pt>
                <c:pt idx="65">
                  <c:v>0.14424595613838692</c:v>
                </c:pt>
                <c:pt idx="66">
                  <c:v>0.14426062437345938</c:v>
                </c:pt>
                <c:pt idx="67">
                  <c:v>0.14427587133542141</c:v>
                </c:pt>
                <c:pt idx="68">
                  <c:v>0.14429173318646155</c:v>
                </c:pt>
                <c:pt idx="69">
                  <c:v>0.14430824389316788</c:v>
                </c:pt>
                <c:pt idx="70">
                  <c:v>0.14432543376624463</c:v>
                </c:pt>
                <c:pt idx="71">
                  <c:v>0.14434332832816893</c:v>
                </c:pt>
                <c:pt idx="72">
                  <c:v>0.14436194750654341</c:v>
                </c:pt>
                <c:pt idx="73">
                  <c:v>0.14438130513694541</c:v>
                </c:pt>
                <c:pt idx="74">
                  <c:v>0.14440140874957191</c:v>
                </c:pt>
                <c:pt idx="75">
                  <c:v>0.14442225960886484</c:v>
                </c:pt>
                <c:pt idx="76">
                  <c:v>0.1444438529743918</c:v>
                </c:pt>
                <c:pt idx="77">
                  <c:v>0.14446617855343824</c:v>
                </c:pt>
                <c:pt idx="78">
                  <c:v>0.14448922112019358</c:v>
                </c:pt>
                <c:pt idx="79">
                  <c:v>0.14451296128169341</c:v>
                </c:pt>
                <c:pt idx="80">
                  <c:v>0.14453737637609751</c:v>
                </c:pt>
                <c:pt idx="81">
                  <c:v>0.14456244149354441</c:v>
                </c:pt>
                <c:pt idx="82">
                  <c:v>0.14458813061354886</c:v>
                </c:pt>
                <c:pt idx="83">
                  <c:v>0.14461441785550241</c:v>
                </c:pt>
                <c:pt idx="84">
                  <c:v>0.14464127884079844</c:v>
                </c:pt>
                <c:pt idx="85">
                  <c:v>0.14466869216660921</c:v>
                </c:pt>
                <c:pt idx="86">
                  <c:v>0.14469664099293991</c:v>
                </c:pt>
                <c:pt idx="87">
                  <c:v>0.14472511474605845</c:v>
                </c:pt>
                <c:pt idx="88">
                  <c:v>0.14475411094236598</c:v>
                </c:pt>
                <c:pt idx="89">
                  <c:v>0.14478363713553621</c:v>
                </c:pt>
                <c:pt idx="90">
                  <c:v>0.14481371298410411</c:v>
                </c:pt>
                <c:pt idx="91">
                  <c:v>0.14484437242292875</c:v>
                </c:pt>
                <c:pt idx="92">
                  <c:v>0.1448756658963169</c:v>
                </c:pt>
                <c:pt idx="93">
                  <c:v>0.14490766256862336</c:v>
                </c:pt>
                <c:pt idx="94">
                  <c:v>0.14494045236707687</c:v>
                </c:pt>
                <c:pt idx="95">
                  <c:v>0.14497414763152791</c:v>
                </c:pt>
                <c:pt idx="96">
                  <c:v>0.14500888405194487</c:v>
                </c:pt>
                <c:pt idx="97">
                  <c:v>0.14504482048030928</c:v>
                </c:pt>
                <c:pt idx="98">
                  <c:v>0.14508213713188994</c:v>
                </c:pt>
                <c:pt idx="99">
                  <c:v>0.14512103167339371</c:v>
                </c:pt>
                <c:pt idx="100">
                  <c:v>0.14516171276855919</c:v>
                </c:pt>
                <c:pt idx="101">
                  <c:v>0.14520439084598358</c:v>
                </c:pt>
                <c:pt idx="102">
                  <c:v>0.14524926618095424</c:v>
                </c:pt>
                <c:pt idx="103">
                  <c:v>0.14529651482070141</c:v>
                </c:pt>
                <c:pt idx="104">
                  <c:v>0.1453462733667544</c:v>
                </c:pt>
                <c:pt idx="105">
                  <c:v>0.14539862405867568</c:v>
                </c:pt>
                <c:pt idx="106">
                  <c:v>0.14545358186393395</c:v>
                </c:pt>
                <c:pt idx="107">
                  <c:v>0.1455110852718435</c:v>
                </c:pt>
                <c:pt idx="108">
                  <c:v>0.14557099217197222</c:v>
                </c:pt>
                <c:pt idx="109">
                  <c:v>0.14563308160193295</c:v>
                </c:pt>
                <c:pt idx="110">
                  <c:v>0.1456970613837672</c:v>
                </c:pt>
                <c:pt idx="111">
                  <c:v>0.14576258088669503</c:v>
                </c:pt>
                <c:pt idx="112">
                  <c:v>0.14582924751639201</c:v>
                </c:pt>
                <c:pt idx="113">
                  <c:v>0.14589664515650241</c:v>
                </c:pt>
                <c:pt idx="114">
                  <c:v>0.1459643527271309</c:v>
                </c:pt>
                <c:pt idx="115">
                  <c:v>0.14603196125176621</c:v>
                </c:pt>
                <c:pt idx="116">
                  <c:v>0.14609908825240736</c:v>
                </c:pt>
                <c:pt idx="117">
                  <c:v>0.14616538880755578</c:v>
                </c:pt>
                <c:pt idx="118">
                  <c:v>0.14623056309962471</c:v>
                </c:pt>
                <c:pt idx="119">
                  <c:v>0.14629436066821491</c:v>
                </c:pt>
                <c:pt idx="120">
                  <c:v>0.14635658183758996</c:v>
                </c:pt>
                <c:pt idx="121">
                  <c:v>0.14641707690286457</c:v>
                </c:pt>
                <c:pt idx="122">
                  <c:v>0.14647574366816529</c:v>
                </c:pt>
                <c:pt idx="123">
                  <c:v>0.14653252386980822</c:v>
                </c:pt>
                <c:pt idx="124">
                  <c:v>0.14658739892423941</c:v>
                </c:pt>
                <c:pt idx="125">
                  <c:v>0.14664038534089127</c:v>
                </c:pt>
                <c:pt idx="126">
                  <c:v>0.1466915300500457</c:v>
                </c:pt>
                <c:pt idx="127">
                  <c:v>0.14674090582193514</c:v>
                </c:pt>
                <c:pt idx="128">
                  <c:v>0.14678860689648746</c:v>
                </c:pt>
                <c:pt idx="129">
                  <c:v>0.14683474490119999</c:v>
                </c:pt>
                <c:pt idx="130">
                  <c:v>0.14687944510410691</c:v>
                </c:pt>
                <c:pt idx="131">
                  <c:v>0.14692284302706388</c:v>
                </c:pt>
                <c:pt idx="132">
                  <c:v>0.14696508142888828</c:v>
                </c:pt>
                <c:pt idx="133">
                  <c:v>0.14700630765674524</c:v>
                </c:pt>
                <c:pt idx="134">
                  <c:v>0.14704667135628324</c:v>
                </c:pt>
                <c:pt idx="135">
                  <c:v>0.14708632252556308</c:v>
                </c:pt>
                <c:pt idx="136">
                  <c:v>0.14712540989427494</c:v>
                </c:pt>
                <c:pt idx="137">
                  <c:v>0.14716407960751868</c:v>
                </c:pt>
                <c:pt idx="138">
                  <c:v>0.14720247419226595</c:v>
                </c:pt>
                <c:pt idx="139">
                  <c:v>0.14724073178414945</c:v>
                </c:pt>
                <c:pt idx="140">
                  <c:v>0.14727898559219493</c:v>
                </c:pt>
                <c:pt idx="141">
                  <c:v>0.14731736357917707</c:v>
                </c:pt>
                <c:pt idx="142">
                  <c:v>0.14735598833538371</c:v>
                </c:pt>
                <c:pt idx="143">
                  <c:v>0.14739497712337821</c:v>
                </c:pt>
                <c:pt idx="144">
                  <c:v>0.1474344420708249</c:v>
                </c:pt>
                <c:pt idx="145">
                  <c:v>0.14747449048758787</c:v>
                </c:pt>
                <c:pt idx="146">
                  <c:v>0.14751522528206551</c:v>
                </c:pt>
                <c:pt idx="147">
                  <c:v>0.14755674545038094</c:v>
                </c:pt>
                <c:pt idx="148">
                  <c:v>0.14759914661079701</c:v>
                </c:pt>
                <c:pt idx="149">
                  <c:v>0.14764252155490593</c:v>
                </c:pt>
                <c:pt idx="150">
                  <c:v>0.14768696078711871</c:v>
                </c:pt>
                <c:pt idx="151">
                  <c:v>0.14773255302502156</c:v>
                </c:pt>
                <c:pt idx="152">
                  <c:v>0.14777938563551971</c:v>
                </c:pt>
                <c:pt idx="153">
                  <c:v>0.14782754498536441</c:v>
                </c:pt>
                <c:pt idx="154">
                  <c:v>0.14787711668948128</c:v>
                </c:pt>
                <c:pt idx="155">
                  <c:v>0.14792818574625297</c:v>
                </c:pt>
                <c:pt idx="156">
                  <c:v>0.14798083655504546</c:v>
                </c:pt>
                <c:pt idx="157">
                  <c:v>0.14803515281731414</c:v>
                </c:pt>
                <c:pt idx="158">
                  <c:v>0.14809121732816896</c:v>
                </c:pt>
                <c:pt idx="159">
                  <c:v>0.14814911166983941</c:v>
                </c:pt>
                <c:pt idx="160">
                  <c:v>0.14820891582191834</c:v>
                </c:pt>
                <c:pt idx="161">
                  <c:v>0.14827070770545114</c:v>
                </c:pt>
                <c:pt idx="162">
                  <c:v>0.1483345626789242</c:v>
                </c:pt>
                <c:pt idx="163">
                  <c:v>0.14840055300419999</c:v>
                </c:pt>
                <c:pt idx="164">
                  <c:v>0.14846874729968676</c:v>
                </c:pt>
                <c:pt idx="165">
                  <c:v>0.14853920999671241</c:v>
                </c:pt>
                <c:pt idx="166">
                  <c:v>0.14861200081345671</c:v>
                </c:pt>
                <c:pt idx="167">
                  <c:v>0.14868717425907488</c:v>
                </c:pt>
                <c:pt idx="168">
                  <c:v>0.14876477917888492</c:v>
                </c:pt>
                <c:pt idx="169">
                  <c:v>0.14884485834979741</c:v>
                </c:pt>
                <c:pt idx="170">
                  <c:v>0.14892744813356953</c:v>
                </c:pt>
                <c:pt idx="171">
                  <c:v>0.14901257819390504</c:v>
                </c:pt>
                <c:pt idx="172">
                  <c:v>0.14910027128193151</c:v>
                </c:pt>
                <c:pt idx="173">
                  <c:v>0.14919054309310045</c:v>
                </c:pt>
                <c:pt idx="174">
                  <c:v>0.14928340219708858</c:v>
                </c:pt>
                <c:pt idx="175">
                  <c:v>0.149378850040779</c:v>
                </c:pt>
                <c:pt idx="176">
                  <c:v>0.14947688102292336</c:v>
                </c:pt>
                <c:pt idx="177">
                  <c:v>0.14957748263757953</c:v>
                </c:pt>
                <c:pt idx="178">
                  <c:v>0.14968063568207579</c:v>
                </c:pt>
                <c:pt idx="179">
                  <c:v>0.14978631452384941</c:v>
                </c:pt>
                <c:pt idx="180">
                  <c:v>0.14989448741940742</c:v>
                </c:pt>
                <c:pt idx="181">
                  <c:v>0.15000511687765791</c:v>
                </c:pt>
                <c:pt idx="182">
                  <c:v>0.15011816005913572</c:v>
                </c:pt>
                <c:pt idx="183">
                  <c:v>0.15023356920216174</c:v>
                </c:pt>
                <c:pt idx="184">
                  <c:v>0.15035129206686279</c:v>
                </c:pt>
                <c:pt idx="185">
                  <c:v>0.15047127238804842</c:v>
                </c:pt>
                <c:pt idx="186">
                  <c:v>0.15059345032840174</c:v>
                </c:pt>
                <c:pt idx="187">
                  <c:v>0.1507177629240877</c:v>
                </c:pt>
                <c:pt idx="188">
                  <c:v>0.15084414451581357</c:v>
                </c:pt>
                <c:pt idx="189">
                  <c:v>0.15097252715937534</c:v>
                </c:pt>
                <c:pt idx="190">
                  <c:v>0.15110284101100371</c:v>
                </c:pt>
                <c:pt idx="191">
                  <c:v>0.15123501468391781</c:v>
                </c:pt>
                <c:pt idx="192">
                  <c:v>0.15136897557383744</c:v>
                </c:pt>
                <c:pt idx="193">
                  <c:v>0.15150465015228734</c:v>
                </c:pt>
                <c:pt idx="194">
                  <c:v>0.15164196422760914</c:v>
                </c:pt>
                <c:pt idx="195">
                  <c:v>0.15178084317456125</c:v>
                </c:pt>
                <c:pt idx="196">
                  <c:v>0.15192121213408691</c:v>
                </c:pt>
                <c:pt idx="197">
                  <c:v>0.152062996185543</c:v>
                </c:pt>
                <c:pt idx="198">
                  <c:v>0.15220612049404594</c:v>
                </c:pt>
                <c:pt idx="199">
                  <c:v>0.152350510435979</c:v>
                </c:pt>
                <c:pt idx="200">
                  <c:v>0.15249609170578513</c:v>
                </c:pt>
                <c:pt idx="201">
                  <c:v>0.15264279040730408</c:v>
                </c:pt>
                <c:pt idx="202">
                  <c:v>0.15279053313276894</c:v>
                </c:pt>
                <c:pt idx="203">
                  <c:v>0.15293924703245956</c:v>
                </c:pt>
                <c:pt idx="204">
                  <c:v>0.15308885987774948</c:v>
                </c:pt>
                <c:pt idx="205">
                  <c:v>0.15323930011995868</c:v>
                </c:pt>
                <c:pt idx="206">
                  <c:v>0.15339049694699275</c:v>
                </c:pt>
                <c:pt idx="207">
                  <c:v>0.15354238033931242</c:v>
                </c:pt>
                <c:pt idx="208">
                  <c:v>0.15369488112616894</c:v>
                </c:pt>
                <c:pt idx="209">
                  <c:v>0.15384793104243785</c:v>
                </c:pt>
                <c:pt idx="210">
                  <c:v>0.15400146278568044</c:v>
                </c:pt>
                <c:pt idx="211">
                  <c:v>0.15415541007233238</c:v>
                </c:pt>
                <c:pt idx="212">
                  <c:v>0.15430970769114091</c:v>
                </c:pt>
                <c:pt idx="213">
                  <c:v>0.15446429155128363</c:v>
                </c:pt>
                <c:pt idx="214">
                  <c:v>0.15461909872186663</c:v>
                </c:pt>
                <c:pt idx="215">
                  <c:v>0.15477406745903929</c:v>
                </c:pt>
                <c:pt idx="216">
                  <c:v>0.15492913721654444</c:v>
                </c:pt>
                <c:pt idx="217">
                  <c:v>0.15508424863551326</c:v>
                </c:pt>
                <c:pt idx="218">
                  <c:v>0.15523934350952173</c:v>
                </c:pt>
                <c:pt idx="219">
                  <c:v>0.15539436472155621</c:v>
                </c:pt>
                <c:pt idx="220">
                  <c:v>0.15554925615060464</c:v>
                </c:pt>
                <c:pt idx="221">
                  <c:v>0.15570396254692051</c:v>
                </c:pt>
                <c:pt idx="222">
                  <c:v>0.15585842937686359</c:v>
                </c:pt>
                <c:pt idx="223">
                  <c:v>0.15601260264010244</c:v>
                </c:pt>
                <c:pt idx="224">
                  <c:v>0.1561664286641069</c:v>
                </c:pt>
                <c:pt idx="225">
                  <c:v>0.15631985388276826</c:v>
                </c:pt>
                <c:pt idx="226">
                  <c:v>0.15647282460772241</c:v>
                </c:pt>
                <c:pt idx="227">
                  <c:v>0.15662528680210319</c:v>
                </c:pt>
                <c:pt idx="228">
                  <c:v>0.15677718586701112</c:v>
                </c:pt>
                <c:pt idx="229">
                  <c:v>0.15692846645088118</c:v>
                </c:pt>
                <c:pt idx="230">
                  <c:v>0.15707907229100093</c:v>
                </c:pt>
                <c:pt idx="231">
                  <c:v>0.15722894609498408</c:v>
                </c:pt>
                <c:pt idx="232">
                  <c:v>0.15737802946805568</c:v>
                </c:pt>
                <c:pt idx="233">
                  <c:v>0.15752626288989127</c:v>
                </c:pt>
                <c:pt idx="234">
                  <c:v>0.1576735857426064</c:v>
                </c:pt>
                <c:pt idx="235">
                  <c:v>0.15781993638965391</c:v>
                </c:pt>
                <c:pt idx="236">
                  <c:v>0.15796525230382463</c:v>
                </c:pt>
                <c:pt idx="237">
                  <c:v>0.15810947024146474</c:v>
                </c:pt>
                <c:pt idx="238">
                  <c:v>0.15825252645922391</c:v>
                </c:pt>
                <c:pt idx="239">
                  <c:v>0.15839435696908871</c:v>
                </c:pt>
                <c:pt idx="240">
                  <c:v>0.15853489782700647</c:v>
                </c:pt>
                <c:pt idx="241">
                  <c:v>0.15867408544987224</c:v>
                </c:pt>
                <c:pt idx="242">
                  <c:v>0.15881185695508221</c:v>
                </c:pt>
                <c:pt idx="243">
                  <c:v>0.15894815051611913</c:v>
                </c:pt>
                <c:pt idx="244">
                  <c:v>0.15908290572695891</c:v>
                </c:pt>
                <c:pt idx="245">
                  <c:v>0.15921606396751201</c:v>
                </c:pt>
                <c:pt idx="246">
                  <c:v>0.15934756876194744</c:v>
                </c:pt>
                <c:pt idx="247">
                  <c:v>0.15947736612187657</c:v>
                </c:pt>
                <c:pt idx="248">
                  <c:v>0.15960540486691047</c:v>
                </c:pt>
                <c:pt idx="249">
                  <c:v>0.15973163691618741</c:v>
                </c:pt>
                <c:pt idx="250">
                  <c:v>0.15985601754604711</c:v>
                </c:pt>
                <c:pt idx="251">
                  <c:v>0.15997850561092694</c:v>
                </c:pt>
                <c:pt idx="252">
                  <c:v>0.16009906372685787</c:v>
                </c:pt>
                <c:pt idx="253">
                  <c:v>0.16021765841913826</c:v>
                </c:pt>
                <c:pt idx="254">
                  <c:v>0.16033426023810229</c:v>
                </c:pt>
                <c:pt idx="255">
                  <c:v>0.16044884384887481</c:v>
                </c:pt>
                <c:pt idx="256">
                  <c:v>0.16056138810268208</c:v>
                </c:pt>
                <c:pt idx="257">
                  <c:v>0.16067187609849998</c:v>
                </c:pt>
                <c:pt idx="258">
                  <c:v>0.16078029524442974</c:v>
                </c:pt>
                <c:pt idx="259">
                  <c:v>0.1608866373281789</c:v>
                </c:pt>
                <c:pt idx="260">
                  <c:v>0.16099089860543797</c:v>
                </c:pt>
                <c:pt idx="261">
                  <c:v>0.16109307991353319</c:v>
                </c:pt>
                <c:pt idx="262">
                  <c:v>0.16119318681587286</c:v>
                </c:pt>
                <c:pt idx="263">
                  <c:v>0.16129122978011362</c:v>
                </c:pt>
                <c:pt idx="264">
                  <c:v>0.16138722439003683</c:v>
                </c:pt>
                <c:pt idx="265">
                  <c:v>0.16148119158777549</c:v>
                </c:pt>
                <c:pt idx="266">
                  <c:v>0.16157315793965085</c:v>
                </c:pt>
                <c:pt idx="267">
                  <c:v>0.16166315591562191</c:v>
                </c:pt>
                <c:pt idx="268">
                  <c:v>0.16175122416947804</c:v>
                </c:pt>
                <c:pt idx="269">
                  <c:v>0.16183740780492412</c:v>
                </c:pt>
                <c:pt idx="270">
                  <c:v>0.16192175861167041</c:v>
                </c:pt>
                <c:pt idx="271">
                  <c:v>0.16200433525593674</c:v>
                </c:pt>
                <c:pt idx="272">
                  <c:v>0.16208520341147997</c:v>
                </c:pt>
                <c:pt idx="273">
                  <c:v>0.16216443582025286</c:v>
                </c:pt>
                <c:pt idx="274">
                  <c:v>0.16224211227577845</c:v>
                </c:pt>
                <c:pt idx="275">
                  <c:v>0.16231831952684106</c:v>
                </c:pt>
                <c:pt idx="276">
                  <c:v>0.16239315110332592</c:v>
                </c:pt>
                <c:pt idx="277">
                  <c:v>0.16246670706935473</c:v>
                </c:pt>
                <c:pt idx="278">
                  <c:v>0.16253909371042494</c:v>
                </c:pt>
                <c:pt idx="279">
                  <c:v>0.16261042316074642</c:v>
                </c:pt>
                <c:pt idx="280">
                  <c:v>0.1626808129741909</c:v>
                </c:pt>
                <c:pt idx="281">
                  <c:v>0.16275038563770131</c:v>
                </c:pt>
                <c:pt idx="282">
                  <c:v>0.16281926802046115</c:v>
                </c:pt>
                <c:pt idx="283">
                  <c:v>0.16288759074685391</c:v>
                </c:pt>
                <c:pt idx="284">
                  <c:v>0.16295548747755612</c:v>
                </c:pt>
                <c:pt idx="285">
                  <c:v>0.1630230940822685</c:v>
                </c:pt>
                <c:pt idx="286">
                  <c:v>0.16309054769057171</c:v>
                </c:pt>
                <c:pt idx="287">
                  <c:v>0.1631579856141738</c:v>
                </c:pt>
                <c:pt idx="288">
                  <c:v>0.16322554414434007</c:v>
                </c:pt>
                <c:pt idx="289">
                  <c:v>0.16329335724108898</c:v>
                </c:pt>
                <c:pt idx="290">
                  <c:v>0.16336155514425021</c:v>
                </c:pt>
                <c:pt idx="291">
                  <c:v>0.16343026294870341</c:v>
                </c:pt>
                <c:pt idx="292">
                  <c:v>0.16349959919507662</c:v>
                </c:pt>
                <c:pt idx="293">
                  <c:v>0.16356967453146937</c:v>
                </c:pt>
                <c:pt idx="294">
                  <c:v>0.16364059050043731</c:v>
                </c:pt>
                <c:pt idx="295">
                  <c:v>0.16371243849883046</c:v>
                </c:pt>
                <c:pt idx="296">
                  <c:v>0.16378529894703547</c:v>
                </c:pt>
                <c:pt idx="297">
                  <c:v>0.16385924069044888</c:v>
                </c:pt>
                <c:pt idx="298">
                  <c:v>0.16393432064175376</c:v>
                </c:pt>
                <c:pt idx="299">
                  <c:v>0.16401058365975171</c:v>
                </c:pt>
                <c:pt idx="300">
                  <c:v>0.16408806265076994</c:v>
                </c:pt>
                <c:pt idx="301">
                  <c:v>0.16416677887288494</c:v>
                </c:pt>
                <c:pt idx="302">
                  <c:v>0.16424674242148865</c:v>
                </c:pt>
                <c:pt idx="303">
                  <c:v>0.16432795287635113</c:v>
                </c:pt>
                <c:pt idx="304">
                  <c:v>0.16441040009409247</c:v>
                </c:pt>
                <c:pt idx="305">
                  <c:v>0.16449406513430775</c:v>
                </c:pt>
                <c:pt idx="306">
                  <c:v>0.16457892131105734</c:v>
                </c:pt>
                <c:pt idx="307">
                  <c:v>0.16466493536271093</c:v>
                </c:pt>
                <c:pt idx="308">
                  <c:v>0.16475206873162776</c:v>
                </c:pt>
                <c:pt idx="309">
                  <c:v>0.16484027894063741</c:v>
                </c:pt>
                <c:pt idx="310">
                  <c:v>0.16492952104620129</c:v>
                </c:pt>
                <c:pt idx="311">
                  <c:v>0.16501974913948297</c:v>
                </c:pt>
                <c:pt idx="312">
                  <c:v>0.16511091785749243</c:v>
                </c:pt>
                <c:pt idx="313">
                  <c:v>0.16520298385848306</c:v>
                </c:pt>
                <c:pt idx="314">
                  <c:v>0.16529590721002868</c:v>
                </c:pt>
                <c:pt idx="315">
                  <c:v>0.16538965263579741</c:v>
                </c:pt>
                <c:pt idx="316">
                  <c:v>0.16548419056849628</c:v>
                </c:pt>
                <c:pt idx="317">
                  <c:v>0.16557949796192001</c:v>
                </c:pt>
                <c:pt idx="318">
                  <c:v>0.1656755588241744</c:v>
                </c:pt>
                <c:pt idx="319">
                  <c:v>0.16577236444618126</c:v>
                </c:pt>
                <c:pt idx="320">
                  <c:v>0.16586991331373341</c:v>
                </c:pt>
                <c:pt idx="321">
                  <c:v>0.16596821070636089</c:v>
                </c:pt>
                <c:pt idx="322">
                  <c:v>0.1660672680012337</c:v>
                </c:pt>
                <c:pt idx="323">
                  <c:v>0.16616710171426813</c:v>
                </c:pt>
                <c:pt idx="324">
                  <c:v>0.16626773232269135</c:v>
                </c:pt>
                <c:pt idx="325">
                  <c:v>0.1663691829230505</c:v>
                </c:pt>
                <c:pt idx="326">
                  <c:v>0.16647147778561741</c:v>
                </c:pt>
                <c:pt idx="327">
                  <c:v>0.16657464086988941</c:v>
                </c:pt>
                <c:pt idx="328">
                  <c:v>0.16667869436660371</c:v>
                </c:pt>
                <c:pt idx="329">
                  <c:v>0.16678365732909436</c:v>
                </c:pt>
                <c:pt idx="330">
                  <c:v>0.16688954445117213</c:v>
                </c:pt>
                <c:pt idx="331">
                  <c:v>0.16699636504033721</c:v>
                </c:pt>
                <c:pt idx="332">
                  <c:v>0.16710412222433421</c:v>
                </c:pt>
                <c:pt idx="333">
                  <c:v>0.16721281241661767</c:v>
                </c:pt>
                <c:pt idx="334">
                  <c:v>0.16732242505270448</c:v>
                </c:pt>
                <c:pt idx="335">
                  <c:v>0.16743294259579938</c:v>
                </c:pt>
                <c:pt idx="336">
                  <c:v>0.16754434079703068</c:v>
                </c:pt>
                <c:pt idx="337">
                  <c:v>0.16765658918421128</c:v>
                </c:pt>
                <c:pt idx="338">
                  <c:v>0.16776965174375624</c:v>
                </c:pt>
                <c:pt idx="339">
                  <c:v>0.16788348775387982</c:v>
                </c:pt>
                <c:pt idx="340">
                  <c:v>0.16799805272357213</c:v>
                </c:pt>
                <c:pt idx="341">
                  <c:v>0.16811329939123293</c:v>
                </c:pt>
                <c:pt idx="342">
                  <c:v>0.16822917873886697</c:v>
                </c:pt>
                <c:pt idx="343">
                  <c:v>0.16834564098208993</c:v>
                </c:pt>
                <c:pt idx="344">
                  <c:v>0.16846263650216101</c:v>
                </c:pt>
                <c:pt idx="345">
                  <c:v>0.16858011669331421</c:v>
                </c:pt>
                <c:pt idx="346">
                  <c:v>0.16869803470621358</c:v>
                </c:pt>
                <c:pt idx="347">
                  <c:v>0.1688163460756428</c:v>
                </c:pt>
                <c:pt idx="348">
                  <c:v>0.16893500922747576</c:v>
                </c:pt>
                <c:pt idx="349">
                  <c:v>0.16905398586583376</c:v>
                </c:pt>
                <c:pt idx="350">
                  <c:v>0.16917324124623145</c:v>
                </c:pt>
                <c:pt idx="351">
                  <c:v>0.16929274434418659</c:v>
                </c:pt>
                <c:pt idx="352">
                  <c:v>0.16941246793131776</c:v>
                </c:pt>
                <c:pt idx="353">
                  <c:v>0.16953238857244268</c:v>
                </c:pt>
                <c:pt idx="354">
                  <c:v>0.16965248655774606</c:v>
                </c:pt>
                <c:pt idx="355">
                  <c:v>0.16977274578390791</c:v>
                </c:pt>
                <c:pt idx="356">
                  <c:v>0.16989315359732099</c:v>
                </c:pt>
                <c:pt idx="357">
                  <c:v>0.17001370061131521</c:v>
                </c:pt>
                <c:pt idx="358">
                  <c:v>0.17013438050792987</c:v>
                </c:pt>
                <c:pt idx="359">
                  <c:v>0.17025518983302718</c:v>
                </c:pt>
                <c:pt idx="360">
                  <c:v>0.17037612779205935</c:v>
                </c:pt>
                <c:pt idx="361">
                  <c:v>0.17049719605198443</c:v>
                </c:pt>
                <c:pt idx="362">
                  <c:v>0.17061839855334857</c:v>
                </c:pt>
                <c:pt idx="363">
                  <c:v>0.17073974133498634</c:v>
                </c:pt>
                <c:pt idx="364">
                  <c:v>0.17086123237238701</c:v>
                </c:pt>
                <c:pt idx="365">
                  <c:v>0.17098288142942744</c:v>
                </c:pt>
                <c:pt idx="366">
                  <c:v>0.17110469992191965</c:v>
                </c:pt>
                <c:pt idx="367">
                  <c:v>0.17122670079019744</c:v>
                </c:pt>
                <c:pt idx="368">
                  <c:v>0.17134889837679246</c:v>
                </c:pt>
                <c:pt idx="369">
                  <c:v>0.17147130830408769</c:v>
                </c:pt>
                <c:pt idx="370">
                  <c:v>0.17159394734571048</c:v>
                </c:pt>
                <c:pt idx="371">
                  <c:v>0.17171683328425844</c:v>
                </c:pt>
                <c:pt idx="372">
                  <c:v>0.17183998474685844</c:v>
                </c:pt>
                <c:pt idx="373">
                  <c:v>0.17196342100900044</c:v>
                </c:pt>
                <c:pt idx="374">
                  <c:v>0.17208716175610372</c:v>
                </c:pt>
                <c:pt idx="375">
                  <c:v>0.17221122679155434</c:v>
                </c:pt>
                <c:pt idx="376">
                  <c:v>0.17233563567942944</c:v>
                </c:pt>
                <c:pt idx="377">
                  <c:v>0.17246040731014303</c:v>
                </c:pt>
                <c:pt idx="378">
                  <c:v>0.17258555937786849</c:v>
                </c:pt>
                <c:pt idx="379">
                  <c:v>0.17271110776012236</c:v>
                </c:pt>
                <c:pt idx="380">
                  <c:v>0.17283706579254154</c:v>
                </c:pt>
                <c:pt idx="381">
                  <c:v>0.17296344343614176</c:v>
                </c:pt>
                <c:pt idx="382">
                  <c:v>0.17309024634021147</c:v>
                </c:pt>
                <c:pt idx="383">
                  <c:v>0.17321747481216734</c:v>
                </c:pt>
                <c:pt idx="384">
                  <c:v>0.17334512271595801</c:v>
                </c:pt>
                <c:pt idx="385">
                  <c:v>0.17347317633327669</c:v>
                </c:pt>
                <c:pt idx="386">
                  <c:v>0.17360161323635787</c:v>
                </c:pt>
                <c:pt idx="387">
                  <c:v>0.17373040123701491</c:v>
                </c:pt>
                <c:pt idx="388">
                  <c:v>0.17385949749212176</c:v>
                </c:pt>
                <c:pt idx="389">
                  <c:v>0.17398884785931579</c:v>
                </c:pt>
                <c:pt idx="390">
                  <c:v>0.17411838660525075</c:v>
                </c:pt>
                <c:pt idx="391">
                  <c:v>0.17424803656909715</c:v>
                </c:pt>
                <c:pt idx="392">
                  <c:v>0.1743777098727699</c:v>
                </c:pt>
                <c:pt idx="393">
                  <c:v>0.17450730924351962</c:v>
                </c:pt>
                <c:pt idx="394">
                  <c:v>0.17463672997257337</c:v>
                </c:pt>
                <c:pt idx="395">
                  <c:v>0.17476586247672757</c:v>
                </c:pt>
                <c:pt idx="396">
                  <c:v>0.17489459536231974</c:v>
                </c:pt>
                <c:pt idx="397">
                  <c:v>0.17502281882150869</c:v>
                </c:pt>
                <c:pt idx="398">
                  <c:v>0.1751504281301717</c:v>
                </c:pt>
                <c:pt idx="399">
                  <c:v>0.17527732697789591</c:v>
                </c:pt>
                <c:pt idx="400">
                  <c:v>0.17540343035384809</c:v>
                </c:pt>
                <c:pt idx="401">
                  <c:v>0.17552866674376805</c:v>
                </c:pt>
                <c:pt idx="402">
                  <c:v>0.17565297946114611</c:v>
                </c:pt>
                <c:pt idx="403">
                  <c:v>0.17577632703018081</c:v>
                </c:pt>
                <c:pt idx="404">
                  <c:v>0.17589868264356714</c:v>
                </c:pt>
                <c:pt idx="405">
                  <c:v>0.17602003281616518</c:v>
                </c:pt>
                <c:pt idx="406">
                  <c:v>0.17614037543021291</c:v>
                </c:pt>
                <c:pt idx="407">
                  <c:v>0.17625971740864738</c:v>
                </c:pt>
                <c:pt idx="408">
                  <c:v>0.17637807225796714</c:v>
                </c:pt>
                <c:pt idx="409">
                  <c:v>0.17649545769574679</c:v>
                </c:pt>
                <c:pt idx="410">
                  <c:v>0.17661189352998374</c:v>
                </c:pt>
                <c:pt idx="411">
                  <c:v>0.17672739989950653</c:v>
                </c:pt>
                <c:pt idx="412">
                  <c:v>0.17684199592707001</c:v>
                </c:pt>
                <c:pt idx="413">
                  <c:v>0.17695569878726308</c:v>
                </c:pt>
                <c:pt idx="414">
                  <c:v>0.17706852315407579</c:v>
                </c:pt>
                <c:pt idx="415">
                  <c:v>0.17718048096913441</c:v>
                </c:pt>
                <c:pt idx="416">
                  <c:v>0.17729158145997595</c:v>
                </c:pt>
                <c:pt idx="417">
                  <c:v>0.17740183133600529</c:v>
                </c:pt>
                <c:pt idx="418">
                  <c:v>0.17751123509493244</c:v>
                </c:pt>
                <c:pt idx="419">
                  <c:v>0.17761979538199169</c:v>
                </c:pt>
                <c:pt idx="420">
                  <c:v>0.17772751335574519</c:v>
                </c:pt>
                <c:pt idx="421">
                  <c:v>0.17783438902619098</c:v>
                </c:pt>
                <c:pt idx="422">
                  <c:v>0.17794042154209905</c:v>
                </c:pt>
                <c:pt idx="423">
                  <c:v>0.17804560941434441</c:v>
                </c:pt>
                <c:pt idx="424">
                  <c:v>0.17814995067018996</c:v>
                </c:pt>
                <c:pt idx="425">
                  <c:v>0.17825344293991421</c:v>
                </c:pt>
                <c:pt idx="426">
                  <c:v>0.17835608348200632</c:v>
                </c:pt>
                <c:pt idx="427">
                  <c:v>0.17845786915641532</c:v>
                </c:pt>
                <c:pt idx="428">
                  <c:v>0.17855879635737507</c:v>
                </c:pt>
                <c:pt idx="429">
                  <c:v>0.17865886091819178</c:v>
                </c:pt>
                <c:pt idx="430">
                  <c:v>0.17875805800047825</c:v>
                </c:pt>
                <c:pt idx="431">
                  <c:v>0.1788563819796137</c:v>
                </c:pt>
                <c:pt idx="432">
                  <c:v>0.1789538263371169</c:v>
                </c:pt>
                <c:pt idx="433">
                  <c:v>0.17905038356905176</c:v>
                </c:pt>
                <c:pt idx="434">
                  <c:v>0.17914604511795137</c:v>
                </c:pt>
                <c:pt idx="435">
                  <c:v>0.17924080133385936</c:v>
                </c:pt>
                <c:pt idx="436">
                  <c:v>0.1793346414683275</c:v>
                </c:pt>
                <c:pt idx="437">
                  <c:v>0.17942755370339841</c:v>
                </c:pt>
                <c:pt idx="438">
                  <c:v>0.1795195252160402</c:v>
                </c:pt>
                <c:pt idx="439">
                  <c:v>0.17961054227695253</c:v>
                </c:pt>
                <c:pt idx="440">
                  <c:v>0.17970059038147282</c:v>
                </c:pt>
                <c:pt idx="441">
                  <c:v>0.17978965440916309</c:v>
                </c:pt>
                <c:pt idx="442">
                  <c:v>0.17987771880792194</c:v>
                </c:pt>
                <c:pt idx="443">
                  <c:v>0.17996476779774132</c:v>
                </c:pt>
                <c:pt idx="444">
                  <c:v>0.18005078558892582</c:v>
                </c:pt>
                <c:pt idx="445">
                  <c:v>0.18013575660934789</c:v>
                </c:pt>
                <c:pt idx="446">
                  <c:v>0.18021966573538994</c:v>
                </c:pt>
                <c:pt idx="447">
                  <c:v>0.18030249852136196</c:v>
                </c:pt>
                <c:pt idx="448">
                  <c:v>0.18038424142261841</c:v>
                </c:pt>
                <c:pt idx="449">
                  <c:v>0.18046488200805041</c:v>
                </c:pt>
                <c:pt idx="450">
                  <c:v>0.18054440915824102</c:v>
                </c:pt>
                <c:pt idx="451">
                  <c:v>0.18062281324626758</c:v>
                </c:pt>
                <c:pt idx="452">
                  <c:v>0.18070008629884671</c:v>
                </c:pt>
                <c:pt idx="453">
                  <c:v>0.18077622213622183</c:v>
                </c:pt>
                <c:pt idx="454">
                  <c:v>0.18085121648993424</c:v>
                </c:pt>
                <c:pt idx="455">
                  <c:v>0.18092506709825121</c:v>
                </c:pt>
                <c:pt idx="456">
                  <c:v>0.18099777377959841</c:v>
                </c:pt>
                <c:pt idx="457">
                  <c:v>0.18106933848487042</c:v>
                </c:pt>
                <c:pt idx="458">
                  <c:v>0.18113976532986209</c:v>
                </c:pt>
                <c:pt idx="459">
                  <c:v>0.18120906060938174</c:v>
                </c:pt>
                <c:pt idx="460">
                  <c:v>0.18127723279477953</c:v>
                </c:pt>
                <c:pt idx="461">
                  <c:v>0.18134429251675338</c:v>
                </c:pt>
                <c:pt idx="462">
                  <c:v>0.18141025253529372</c:v>
                </c:pt>
                <c:pt idx="463">
                  <c:v>0.18147512769858437</c:v>
                </c:pt>
                <c:pt idx="464">
                  <c:v>0.18153893489256998</c:v>
                </c:pt>
                <c:pt idx="465">
                  <c:v>0.18160169298270959</c:v>
                </c:pt>
                <c:pt idx="466">
                  <c:v>0.18166342274934441</c:v>
                </c:pt>
                <c:pt idx="467">
                  <c:v>0.18172414681778876</c:v>
                </c:pt>
                <c:pt idx="468">
                  <c:v>0.18178388958415131</c:v>
                </c:pt>
                <c:pt idx="469">
                  <c:v>0.18184267713764934</c:v>
                </c:pt>
                <c:pt idx="470">
                  <c:v>0.18190053717997054</c:v>
                </c:pt>
                <c:pt idx="471">
                  <c:v>0.18195749894212265</c:v>
                </c:pt>
                <c:pt idx="472">
                  <c:v>0.18201359309899334</c:v>
                </c:pt>
                <c:pt idx="473">
                  <c:v>0.18206885168177644</c:v>
                </c:pt>
                <c:pt idx="474">
                  <c:v>0.18212330798824475</c:v>
                </c:pt>
                <c:pt idx="475">
                  <c:v>0.18217699649083743</c:v>
                </c:pt>
                <c:pt idx="476">
                  <c:v>0.18222995274243847</c:v>
                </c:pt>
                <c:pt idx="477">
                  <c:v>0.18228221327968766</c:v>
                </c:pt>
                <c:pt idx="478">
                  <c:v>0.18233381552371689</c:v>
                </c:pt>
                <c:pt idx="479">
                  <c:v>0.18238479767815069</c:v>
                </c:pt>
                <c:pt idx="480">
                  <c:v>0.18243519862434954</c:v>
                </c:pt>
                <c:pt idx="481">
                  <c:v>0.18248505781389118</c:v>
                </c:pt>
                <c:pt idx="482">
                  <c:v>0.18253441515841076</c:v>
                </c:pt>
                <c:pt idx="483">
                  <c:v>0.18258331091704291</c:v>
                </c:pt>
                <c:pt idx="484">
                  <c:v>0.18263178558182738</c:v>
                </c:pt>
                <c:pt idx="485">
                  <c:v>0.18267987976160088</c:v>
                </c:pt>
                <c:pt idx="486">
                  <c:v>0.18272763406502901</c:v>
                </c:pt>
                <c:pt idx="487">
                  <c:v>0.18277508898356071</c:v>
                </c:pt>
                <c:pt idx="488">
                  <c:v>0.18282228477522464</c:v>
                </c:pt>
                <c:pt idx="489">
                  <c:v>0.18286926135023449</c:v>
                </c:pt>
                <c:pt idx="490">
                  <c:v>0.18291605815949463</c:v>
                </c:pt>
                <c:pt idx="491">
                  <c:v>0.18296271408701698</c:v>
                </c:pt>
                <c:pt idx="492">
                  <c:v>0.18300926734732981</c:v>
                </c:pt>
                <c:pt idx="493">
                  <c:v>0.18305575538878718</c:v>
                </c:pt>
                <c:pt idx="494">
                  <c:v>0.18310221480365663</c:v>
                </c:pt>
                <c:pt idx="495">
                  <c:v>0.18314868124562494</c:v>
                </c:pt>
                <c:pt idx="496">
                  <c:v>0.1831951893552535</c:v>
                </c:pt>
                <c:pt idx="497">
                  <c:v>0.18324177269364569</c:v>
                </c:pt>
                <c:pt idx="498">
                  <c:v>0.18328846368444998</c:v>
                </c:pt>
                <c:pt idx="499">
                  <c:v>0.18333529356406758</c:v>
                </c:pt>
                <c:pt idx="500">
                  <c:v>0.18338229233980824</c:v>
                </c:pt>
                <c:pt idx="501">
                  <c:v>0.18342948875557169</c:v>
                </c:pt>
                <c:pt idx="502">
                  <c:v>0.18347691026450319</c:v>
                </c:pt>
                <c:pt idx="503">
                  <c:v>0.18352458300808766</c:v>
                </c:pt>
                <c:pt idx="504">
                  <c:v>0.18357253180099148</c:v>
                </c:pt>
                <c:pt idx="505">
                  <c:v>0.18362078012112848</c:v>
                </c:pt>
                <c:pt idx="506">
                  <c:v>0.18366935010436619</c:v>
                </c:pt>
                <c:pt idx="507">
                  <c:v>0.18371826254340476</c:v>
                </c:pt>
                <c:pt idx="508">
                  <c:v>0.18376753689049463</c:v>
                </c:pt>
                <c:pt idx="509">
                  <c:v>0.18381719126371421</c:v>
                </c:pt>
                <c:pt idx="510">
                  <c:v>0.18386724245670674</c:v>
                </c:pt>
                <c:pt idx="511">
                  <c:v>0.18391770595182907</c:v>
                </c:pt>
                <c:pt idx="512">
                  <c:v>0.18396859593683537</c:v>
                </c:pt>
                <c:pt idx="513">
                  <c:v>0.18401992532526457</c:v>
                </c:pt>
                <c:pt idx="514">
                  <c:v>0.18407170578078083</c:v>
                </c:pt>
                <c:pt idx="515">
                  <c:v>0.18412394774578175</c:v>
                </c:pt>
                <c:pt idx="516">
                  <c:v>0.18417666047458717</c:v>
                </c:pt>
                <c:pt idx="517">
                  <c:v>0.18422985207153741</c:v>
                </c:pt>
                <c:pt idx="518">
                  <c:v>0.18428352953427399</c:v>
                </c:pt>
                <c:pt idx="519">
                  <c:v>0.18433769880244832</c:v>
                </c:pt>
                <c:pt idx="520">
                  <c:v>0.18439236481197799</c:v>
                </c:pt>
                <c:pt idx="521">
                  <c:v>0.18444753155489718</c:v>
                </c:pt>
                <c:pt idx="522">
                  <c:v>0.18450320214468224</c:v>
                </c:pt>
                <c:pt idx="523">
                  <c:v>0.18455937888684718</c:v>
                </c:pt>
                <c:pt idx="524">
                  <c:v>0.1846160633543695</c:v>
                </c:pt>
                <c:pt idx="525">
                  <c:v>0.18467325646744087</c:v>
                </c:pt>
                <c:pt idx="526">
                  <c:v>0.18473095857682301</c:v>
                </c:pt>
                <c:pt idx="527">
                  <c:v>0.18478916954999092</c:v>
                </c:pt>
                <c:pt idx="528">
                  <c:v>0.18484788885909151</c:v>
                </c:pt>
                <c:pt idx="529">
                  <c:v>0.18490711566969467</c:v>
                </c:pt>
                <c:pt idx="530">
                  <c:v>0.18496684892921059</c:v>
                </c:pt>
                <c:pt idx="531">
                  <c:v>0.18502708745381374</c:v>
                </c:pt>
                <c:pt idx="532">
                  <c:v>0.18508783001274762</c:v>
                </c:pt>
                <c:pt idx="533">
                  <c:v>0.18514907540885206</c:v>
                </c:pt>
                <c:pt idx="534">
                  <c:v>0.18521082255428636</c:v>
                </c:pt>
                <c:pt idx="535">
                  <c:v>0.18527307054043632</c:v>
                </c:pt>
                <c:pt idx="536">
                  <c:v>0.18533581870115889</c:v>
                </c:pt>
                <c:pt idx="537">
                  <c:v>0.18539906666861189</c:v>
                </c:pt>
                <c:pt idx="538">
                  <c:v>0.18546281442105791</c:v>
                </c:pt>
                <c:pt idx="539">
                  <c:v>0.18552706232218091</c:v>
                </c:pt>
                <c:pt idx="540">
                  <c:v>0.185591811151606</c:v>
                </c:pt>
                <c:pt idx="541">
                  <c:v>0.18565706212640698</c:v>
                </c:pt>
                <c:pt idx="542">
                  <c:v>0.18572281691357787</c:v>
                </c:pt>
                <c:pt idx="543">
                  <c:v>0.1857890776335297</c:v>
                </c:pt>
                <c:pt idx="544">
                  <c:v>0.18585584685475434</c:v>
                </c:pt>
                <c:pt idx="545">
                  <c:v>0.18592312757996687</c:v>
                </c:pt>
                <c:pt idx="546">
                  <c:v>0.18599092322401919</c:v>
                </c:pt>
                <c:pt idx="547">
                  <c:v>0.18605923758404475</c:v>
                </c:pt>
                <c:pt idx="548">
                  <c:v>0.18612807480222188</c:v>
                </c:pt>
                <c:pt idx="549">
                  <c:v>0.18619743932174052</c:v>
                </c:pt>
                <c:pt idx="550">
                  <c:v>0.1862673358364301</c:v>
                </c:pt>
                <c:pt idx="551">
                  <c:v>0.18633776923464188</c:v>
                </c:pt>
                <c:pt idx="552">
                  <c:v>0.18640874453796663</c:v>
                </c:pt>
                <c:pt idx="553">
                  <c:v>0.18648026683533253</c:v>
                </c:pt>
                <c:pt idx="554">
                  <c:v>0.18655234121314976</c:v>
                </c:pt>
                <c:pt idx="555">
                  <c:v>0.18662497268205752</c:v>
                </c:pt>
                <c:pt idx="556">
                  <c:v>0.18669816610092774</c:v>
                </c:pt>
                <c:pt idx="557">
                  <c:v>0.18677192609875432</c:v>
                </c:pt>
                <c:pt idx="558">
                  <c:v>0.18684625699510218</c:v>
                </c:pt>
                <c:pt idx="559">
                  <c:v>0.18692116271973541</c:v>
                </c:pt>
                <c:pt idx="560">
                  <c:v>0.18699664673218899</c:v>
                </c:pt>
                <c:pt idx="561">
                  <c:v>0.18707271194192604</c:v>
                </c:pt>
                <c:pt idx="562">
                  <c:v>0.1871493606298594</c:v>
                </c:pt>
                <c:pt idx="563">
                  <c:v>0.18722659437196862</c:v>
                </c:pt>
                <c:pt idx="564">
                  <c:v>0.18730441396578359</c:v>
                </c:pt>
                <c:pt idx="565">
                  <c:v>0.1873828193605297</c:v>
                </c:pt>
                <c:pt idx="566">
                  <c:v>0.18746180959168299</c:v>
                </c:pt>
                <c:pt idx="567">
                  <c:v>0.18754138272073351</c:v>
                </c:pt>
                <c:pt idx="568">
                  <c:v>0.18762153578088769</c:v>
                </c:pt>
                <c:pt idx="569">
                  <c:v>0.18770226472939813</c:v>
                </c:pt>
                <c:pt idx="570">
                  <c:v>0.1877835644071599</c:v>
                </c:pt>
                <c:pt idx="571">
                  <c:v>0.18786542850613788</c:v>
                </c:pt>
                <c:pt idx="572">
                  <c:v>0.18794784954503155</c:v>
                </c:pt>
                <c:pt idx="573">
                  <c:v>0.18803081885354428</c:v>
                </c:pt>
                <c:pt idx="574">
                  <c:v>0.18811432656543481</c:v>
                </c:pt>
                <c:pt idx="575">
                  <c:v>0.18819836162037423</c:v>
                </c:pt>
                <c:pt idx="576">
                  <c:v>0.18828291177458814</c:v>
                </c:pt>
                <c:pt idx="577">
                  <c:v>0.18836796361999941</c:v>
                </c:pt>
                <c:pt idx="578">
                  <c:v>0.1884535026115772</c:v>
                </c:pt>
                <c:pt idx="579">
                  <c:v>0.18853951310246586</c:v>
                </c:pt>
                <c:pt idx="580">
                  <c:v>0.18862597838639139</c:v>
                </c:pt>
                <c:pt idx="581">
                  <c:v>0.18871288074684037</c:v>
                </c:pt>
                <c:pt idx="582">
                  <c:v>0.18880020151248764</c:v>
                </c:pt>
                <c:pt idx="583">
                  <c:v>0.18888792111839414</c:v>
                </c:pt>
                <c:pt idx="584">
                  <c:v>0.18897601917253493</c:v>
                </c:pt>
                <c:pt idx="585">
                  <c:v>0.18906447452731345</c:v>
                </c:pt>
                <c:pt idx="586">
                  <c:v>0.18915326535577989</c:v>
                </c:pt>
                <c:pt idx="587">
                  <c:v>0.18924236923234974</c:v>
                </c:pt>
                <c:pt idx="588">
                  <c:v>0.18933176321787221</c:v>
                </c:pt>
                <c:pt idx="589">
                  <c:v>0.18942142394894704</c:v>
                </c:pt>
                <c:pt idx="590">
                  <c:v>0.18951132773136725</c:v>
                </c:pt>
                <c:pt idx="591">
                  <c:v>0.18960145063754091</c:v>
                </c:pt>
                <c:pt idx="592">
                  <c:v>0.18969176860769771</c:v>
                </c:pt>
                <c:pt idx="593">
                  <c:v>0.18978225755454481</c:v>
                </c:pt>
                <c:pt idx="594">
                  <c:v>0.18987289347095621</c:v>
                </c:pt>
                <c:pt idx="595">
                  <c:v>0.18996365254014963</c:v>
                </c:pt>
                <c:pt idx="596">
                  <c:v>0.19005451124760619</c:v>
                </c:pt>
                <c:pt idx="597">
                  <c:v>0.19014544649398132</c:v>
                </c:pt>
                <c:pt idx="598">
                  <c:v>0.19023643570801232</c:v>
                </c:pt>
                <c:pt idx="599">
                  <c:v>0.19032745695847594</c:v>
                </c:pt>
                <c:pt idx="600">
                  <c:v>0.19041848906410971</c:v>
                </c:pt>
                <c:pt idx="601">
                  <c:v>0.19050951170045391</c:v>
                </c:pt>
                <c:pt idx="602">
                  <c:v>0.19060050550258789</c:v>
                </c:pt>
                <c:pt idx="603">
                  <c:v>0.19069145216275929</c:v>
                </c:pt>
                <c:pt idx="604">
                  <c:v>0.1907823345220287</c:v>
                </c:pt>
                <c:pt idx="605">
                  <c:v>0.19087313665513361</c:v>
                </c:pt>
                <c:pt idx="606">
                  <c:v>0.1909638439479022</c:v>
                </c:pt>
                <c:pt idx="607">
                  <c:v>0.19105444316664091</c:v>
                </c:pt>
                <c:pt idx="608">
                  <c:v>0.19114492251911441</c:v>
                </c:pt>
                <c:pt idx="609">
                  <c:v>0.19123527170678026</c:v>
                </c:pt>
                <c:pt idx="610">
                  <c:v>0.19132548196810897</c:v>
                </c:pt>
                <c:pt idx="611">
                  <c:v>0.19141554611293168</c:v>
                </c:pt>
                <c:pt idx="612">
                  <c:v>0.19150545854779835</c:v>
                </c:pt>
                <c:pt idx="613">
                  <c:v>0.19159521529249773</c:v>
                </c:pt>
                <c:pt idx="614">
                  <c:v>0.19168481398789874</c:v>
                </c:pt>
                <c:pt idx="615">
                  <c:v>0.19177425389538141</c:v>
                </c:pt>
                <c:pt idx="616">
                  <c:v>0.19186353588816396</c:v>
                </c:pt>
                <c:pt idx="617">
                  <c:v>0.19195266243489986</c:v>
                </c:pt>
                <c:pt idx="618">
                  <c:v>0.19204163757594941</c:v>
                </c:pt>
                <c:pt idx="619">
                  <c:v>0.19213046689276697</c:v>
                </c:pt>
                <c:pt idx="620">
                  <c:v>0.19221915747089255</c:v>
                </c:pt>
                <c:pt idx="621">
                  <c:v>0.19230771785701128</c:v>
                </c:pt>
                <c:pt idx="622">
                  <c:v>0.19239615801060397</c:v>
                </c:pt>
                <c:pt idx="623">
                  <c:v>0.19248448925064426</c:v>
                </c:pt>
                <c:pt idx="624">
                  <c:v>0.19257272419782048</c:v>
                </c:pt>
                <c:pt idx="625">
                  <c:v>0.19266087671268473</c:v>
                </c:pt>
                <c:pt idx="626">
                  <c:v>0.19274896183007206</c:v>
                </c:pt>
                <c:pt idx="627">
                  <c:v>0.19283699569002519</c:v>
                </c:pt>
                <c:pt idx="628">
                  <c:v>0.19292499546537531</c:v>
                </c:pt>
                <c:pt idx="629">
                  <c:v>0.19301297928590971</c:v>
                </c:pt>
                <c:pt idx="630">
                  <c:v>0.19310096615894889</c:v>
                </c:pt>
                <c:pt idx="631">
                  <c:v>0.19318897588588141</c:v>
                </c:pt>
                <c:pt idx="632">
                  <c:v>0.19327702897398061</c:v>
                </c:pt>
                <c:pt idx="633">
                  <c:v>0.19336514654257247</c:v>
                </c:pt>
                <c:pt idx="634">
                  <c:v>0.19345335022230131</c:v>
                </c:pt>
                <c:pt idx="635">
                  <c:v>0.19354166204597295</c:v>
                </c:pt>
                <c:pt idx="636">
                  <c:v>0.1936301043291552</c:v>
                </c:pt>
                <c:pt idx="637">
                  <c:v>0.19371869953847129</c:v>
                </c:pt>
                <c:pt idx="638">
                  <c:v>0.19380747014536437</c:v>
                </c:pt>
                <c:pt idx="639">
                  <c:v>0.19389643846309684</c:v>
                </c:pt>
                <c:pt idx="640">
                  <c:v>0.1939856264648494</c:v>
                </c:pt>
                <c:pt idx="641">
                  <c:v>0.19407505558133237</c:v>
                </c:pt>
                <c:pt idx="642">
                  <c:v>0.19416474647708254</c:v>
                </c:pt>
                <c:pt idx="643">
                  <c:v>0.19425471880603054</c:v>
                </c:pt>
                <c:pt idx="644">
                  <c:v>0.19434499094881291</c:v>
                </c:pt>
                <c:pt idx="645">
                  <c:v>0.19443557973699954</c:v>
                </c:pt>
                <c:pt idx="646">
                  <c:v>0.19452650017272832</c:v>
                </c:pt>
                <c:pt idx="647">
                  <c:v>0.19461776515621318</c:v>
                </c:pt>
                <c:pt idx="648">
                  <c:v>0.19470938523797449</c:v>
                </c:pt>
                <c:pt idx="649">
                  <c:v>0.19480136841686976</c:v>
                </c:pt>
                <c:pt idx="650">
                  <c:v>0.19489372000853766</c:v>
                </c:pt>
                <c:pt idx="651">
                  <c:v>0.19498644261054554</c:v>
                </c:pt>
                <c:pt idx="652">
                  <c:v>0.19507953618951784</c:v>
                </c:pt>
                <c:pt idx="653">
                  <c:v>0.19517299831054222</c:v>
                </c:pt>
                <c:pt idx="654">
                  <c:v>0.19526682451971891</c:v>
                </c:pt>
                <c:pt idx="655">
                  <c:v>0.19536100887677668</c:v>
                </c:pt>
                <c:pt idx="656">
                  <c:v>0.19545554461740081</c:v>
                </c:pt>
                <c:pt idx="657">
                  <c:v>0.19555042490655866</c:v>
                </c:pt>
                <c:pt idx="658">
                  <c:v>0.19564564362796141</c:v>
                </c:pt>
                <c:pt idx="659">
                  <c:v>0.19574119614443145</c:v>
                </c:pt>
                <c:pt idx="660">
                  <c:v>0.19583707996235192</c:v>
                </c:pt>
                <c:pt idx="661">
                  <c:v>0.19593329524182118</c:v>
                </c:pt>
                <c:pt idx="662">
                  <c:v>0.19602984511152388</c:v>
                </c:pt>
                <c:pt idx="663">
                  <c:v>0.19612673577070044</c:v>
                </c:pt>
                <c:pt idx="664">
                  <c:v>0.19622397638478969</c:v>
                </c:pt>
                <c:pt idx="665">
                  <c:v>0.19632157880208925</c:v>
                </c:pt>
                <c:pt idx="666">
                  <c:v>0.19641955713239134</c:v>
                </c:pt>
                <c:pt idx="667">
                  <c:v>0.1965179272337689</c:v>
                </c:pt>
                <c:pt idx="668">
                  <c:v>0.19661670615158999</c:v>
                </c:pt>
                <c:pt idx="669">
                  <c:v>0.1967159115464851</c:v>
                </c:pt>
                <c:pt idx="670">
                  <c:v>0.19681556113893894</c:v>
                </c:pt>
                <c:pt idx="671">
                  <c:v>0.19691567218953199</c:v>
                </c:pt>
                <c:pt idx="672">
                  <c:v>0.19701626102769318</c:v>
                </c:pt>
                <c:pt idx="673">
                  <c:v>0.19711734263869998</c:v>
                </c:pt>
                <c:pt idx="674">
                  <c:v>0.19721893031793003</c:v>
                </c:pt>
                <c:pt idx="675">
                  <c:v>0.19732103540213397</c:v>
                </c:pt>
                <c:pt idx="676">
                  <c:v>0.1974236670882539</c:v>
                </c:pt>
                <c:pt idx="677">
                  <c:v>0.19752683234935894</c:v>
                </c:pt>
                <c:pt idx="678">
                  <c:v>0.19763053595401819</c:v>
                </c:pt>
                <c:pt idx="679">
                  <c:v>0.19773478058887026</c:v>
                </c:pt>
                <c:pt idx="680">
                  <c:v>0.19783956707521641</c:v>
                </c:pt>
                <c:pt idx="681">
                  <c:v>0.19794489466015242</c:v>
                </c:pt>
                <c:pt idx="682">
                  <c:v>0.1980507613530767</c:v>
                </c:pt>
                <c:pt idx="683">
                  <c:v>0.19815716427176991</c:v>
                </c:pt>
                <c:pt idx="684">
                  <c:v>0.19826409995999258</c:v>
                </c:pt>
                <c:pt idx="685">
                  <c:v>0.19837156464216441</c:v>
                </c:pt>
                <c:pt idx="686">
                  <c:v>0.19847955438928044</c:v>
                </c:pt>
                <c:pt idx="687">
                  <c:v>0.19858806518262281</c:v>
                </c:pt>
                <c:pt idx="688">
                  <c:v>0.198697092875631</c:v>
                </c:pt>
                <c:pt idx="689">
                  <c:v>0.19880663306689397</c:v>
                </c:pt>
                <c:pt idx="690">
                  <c:v>0.19891668090683109</c:v>
                </c:pt>
                <c:pt idx="691">
                  <c:v>0.19902723086589877</c:v>
                </c:pt>
                <c:pt idx="692">
                  <c:v>0.19913827649304491</c:v>
                </c:pt>
                <c:pt idx="693">
                  <c:v>0.19924981019027055</c:v>
                </c:pt>
                <c:pt idx="694">
                  <c:v>0.19936182302371028</c:v>
                </c:pt>
                <c:pt idx="695">
                  <c:v>0.19947430458504831</c:v>
                </c:pt>
                <c:pt idx="696">
                  <c:v>0.19958724291025878</c:v>
                </c:pt>
                <c:pt idx="697">
                  <c:v>0.19970062445684686</c:v>
                </c:pt>
                <c:pt idx="698">
                  <c:v>0.19981443413597105</c:v>
                </c:pt>
                <c:pt idx="699">
                  <c:v>0.19992865539264604</c:v>
                </c:pt>
                <c:pt idx="700">
                  <c:v>0.20004327032525571</c:v>
                </c:pt>
                <c:pt idx="701">
                  <c:v>0.2001582598347105</c:v>
                </c:pt>
                <c:pt idx="702">
                  <c:v>0.20027360379360987</c:v>
                </c:pt>
                <c:pt idx="703">
                  <c:v>0.20038928122619523</c:v>
                </c:pt>
                <c:pt idx="704">
                  <c:v>0.20050527049072644</c:v>
                </c:pt>
                <c:pt idx="705">
                  <c:v>0.20062154945686209</c:v>
                </c:pt>
                <c:pt idx="706">
                  <c:v>0.20073809567164141</c:v>
                </c:pt>
                <c:pt idx="707">
                  <c:v>0.20085488650866756</c:v>
                </c:pt>
                <c:pt idx="708">
                  <c:v>0.20097189929610776</c:v>
                </c:pt>
                <c:pt idx="709">
                  <c:v>0.20108911142011324</c:v>
                </c:pt>
                <c:pt idx="710">
                  <c:v>0.20120650040128951</c:v>
                </c:pt>
                <c:pt idx="711">
                  <c:v>0.20132404394288039</c:v>
                </c:pt>
                <c:pt idx="712">
                  <c:v>0.2014417199504645</c:v>
                </c:pt>
                <c:pt idx="713">
                  <c:v>0.20155950652409421</c:v>
                </c:pt>
                <c:pt idx="714">
                  <c:v>0.20167738192499371</c:v>
                </c:pt>
                <c:pt idx="715">
                  <c:v>0.2017953245201165</c:v>
                </c:pt>
                <c:pt idx="716">
                  <c:v>0.20191331270898191</c:v>
                </c:pt>
                <c:pt idx="717">
                  <c:v>0.20203132483821371</c:v>
                </c:pt>
                <c:pt idx="718">
                  <c:v>0.20214933911000801</c:v>
                </c:pt>
                <c:pt idx="719">
                  <c:v>0.20226733349129464</c:v>
                </c:pt>
                <c:pt idx="720">
                  <c:v>0.20238528563057626</c:v>
                </c:pt>
                <c:pt idx="721">
                  <c:v>0.20250317278925936</c:v>
                </c:pt>
                <c:pt idx="722">
                  <c:v>0.20262097179365762</c:v>
                </c:pt>
                <c:pt idx="723">
                  <c:v>0.20273865901303195</c:v>
                </c:pt>
                <c:pt idx="724">
                  <c:v>0.20285621036763021</c:v>
                </c:pt>
                <c:pt idx="725">
                  <c:v>0.20297360136943651</c:v>
                </c:pt>
                <c:pt idx="726">
                  <c:v>0.20309080719670874</c:v>
                </c:pt>
                <c:pt idx="727">
                  <c:v>0.20320780280213782</c:v>
                </c:pt>
                <c:pt idx="728">
                  <c:v>0.20332456305313967</c:v>
                </c:pt>
                <c:pt idx="729">
                  <c:v>0.20344106290181643</c:v>
                </c:pt>
                <c:pt idx="730">
                  <c:v>0.20355727758114744</c:v>
                </c:pt>
                <c:pt idx="731">
                  <c:v>0.20367318282312241</c:v>
                </c:pt>
                <c:pt idx="732">
                  <c:v>0.20378875509343491</c:v>
                </c:pt>
                <c:pt idx="733">
                  <c:v>0.20390397183623457</c:v>
                </c:pt>
                <c:pt idx="734">
                  <c:v>0.20401881172119887</c:v>
                </c:pt>
                <c:pt idx="735">
                  <c:v>0.20413325488410541</c:v>
                </c:pt>
                <c:pt idx="736">
                  <c:v>0.20424728315140156</c:v>
                </c:pt>
                <c:pt idx="737">
                  <c:v>0.20436088023933174</c:v>
                </c:pt>
                <c:pt idx="738">
                  <c:v>0.20447403191911598</c:v>
                </c:pt>
                <c:pt idx="739">
                  <c:v>0.20458672614138634</c:v>
                </c:pt>
                <c:pt idx="740">
                  <c:v>0.20469895311566141</c:v>
                </c:pt>
                <c:pt idx="741">
                  <c:v>0.20481070534345022</c:v>
                </c:pt>
                <c:pt idx="742">
                  <c:v>0.20492197760640274</c:v>
                </c:pt>
                <c:pt idx="743">
                  <c:v>0.20503276691350317</c:v>
                </c:pt>
                <c:pt idx="744">
                  <c:v>0.2051430724131352</c:v>
                </c:pt>
                <c:pt idx="745">
                  <c:v>0.20525289527706941</c:v>
                </c:pt>
                <c:pt idx="746">
                  <c:v>0.20536223856388144</c:v>
                </c:pt>
                <c:pt idx="747">
                  <c:v>0.20547110706910959</c:v>
                </c:pt>
                <c:pt idx="748">
                  <c:v>0.20557950716887122</c:v>
                </c:pt>
                <c:pt idx="749">
                  <c:v>0.20568744666265121</c:v>
                </c:pt>
                <c:pt idx="750">
                  <c:v>0.20579493461994641</c:v>
                </c:pt>
                <c:pt idx="751">
                  <c:v>0.20590198123427358</c:v>
                </c:pt>
                <c:pt idx="752">
                  <c:v>0.20600859768707871</c:v>
                </c:pt>
                <c:pt idx="753">
                  <c:v>0.20611479602312341</c:v>
                </c:pt>
                <c:pt idx="754">
                  <c:v>0.20622058903818719</c:v>
                </c:pt>
                <c:pt idx="755">
                  <c:v>0.20632599017935341</c:v>
                </c:pt>
                <c:pt idx="756">
                  <c:v>0.20643101345766737</c:v>
                </c:pt>
                <c:pt idx="757">
                  <c:v>0.20653567337265022</c:v>
                </c:pt>
                <c:pt idx="758">
                  <c:v>0.20663998484796814</c:v>
                </c:pt>
                <c:pt idx="759">
                  <c:v>0.20674396317736293</c:v>
                </c:pt>
                <c:pt idx="760">
                  <c:v>0.20684762397996348</c:v>
                </c:pt>
                <c:pt idx="761">
                  <c:v>0.20695098316400432</c:v>
                </c:pt>
                <c:pt idx="762">
                  <c:v>0.20705405689800641</c:v>
                </c:pt>
                <c:pt idx="763">
                  <c:v>0.20715686158849275</c:v>
                </c:pt>
                <c:pt idx="764">
                  <c:v>0.20725941386329946</c:v>
                </c:pt>
                <c:pt idx="765">
                  <c:v>0.20736173055960291</c:v>
                </c:pt>
                <c:pt idx="766">
                  <c:v>0.2074638287157434</c:v>
                </c:pt>
                <c:pt idx="767">
                  <c:v>0.20756572556594521</c:v>
                </c:pt>
                <c:pt idx="768">
                  <c:v>0.20766743853704392</c:v>
                </c:pt>
                <c:pt idx="769">
                  <c:v>0.20776898524625356</c:v>
                </c:pt>
                <c:pt idx="770">
                  <c:v>0.20787038349906087</c:v>
                </c:pt>
                <c:pt idx="771">
                  <c:v>0.20797165128621098</c:v>
                </c:pt>
                <c:pt idx="772">
                  <c:v>0.20807280677880458</c:v>
                </c:pt>
                <c:pt idx="773">
                  <c:v>0.20817386832044382</c:v>
                </c:pt>
                <c:pt idx="774">
                  <c:v>0.20827485441538091</c:v>
                </c:pt>
                <c:pt idx="775">
                  <c:v>0.20837578371163121</c:v>
                </c:pt>
                <c:pt idx="776">
                  <c:v>0.20847667497800637</c:v>
                </c:pt>
                <c:pt idx="777">
                  <c:v>0.20857754707411233</c:v>
                </c:pt>
                <c:pt idx="778">
                  <c:v>0.20867841891242844</c:v>
                </c:pt>
                <c:pt idx="779">
                  <c:v>0.20877930941168321</c:v>
                </c:pt>
                <c:pt idx="780">
                  <c:v>0.20888023744094444</c:v>
                </c:pt>
                <c:pt idx="781">
                  <c:v>0.20898122175397091</c:v>
                </c:pt>
                <c:pt idx="782">
                  <c:v>0.20908228091365755</c:v>
                </c:pt>
                <c:pt idx="783">
                  <c:v>0.20918343320662924</c:v>
                </c:pt>
                <c:pt idx="784">
                  <c:v>0.20928469654832688</c:v>
                </c:pt>
                <c:pt idx="785">
                  <c:v>0.20938608837922079</c:v>
                </c:pt>
                <c:pt idx="786">
                  <c:v>0.20948762555313699</c:v>
                </c:pt>
                <c:pt idx="787">
                  <c:v>0.20958932421890411</c:v>
                </c:pt>
                <c:pt idx="788">
                  <c:v>0.20969119969689201</c:v>
                </c:pt>
                <c:pt idx="789">
                  <c:v>0.20979326635223652</c:v>
                </c:pt>
                <c:pt idx="790">
                  <c:v>0.20989553746677841</c:v>
                </c:pt>
                <c:pt idx="791">
                  <c:v>0.20999802511191842</c:v>
                </c:pt>
                <c:pt idx="792">
                  <c:v>0.21010074002469223</c:v>
                </c:pt>
                <c:pt idx="793">
                  <c:v>0.21020369148946477</c:v>
                </c:pt>
                <c:pt idx="794">
                  <c:v>0.21030688722756821</c:v>
                </c:pt>
                <c:pt idx="795">
                  <c:v>0.21041033329718642</c:v>
                </c:pt>
                <c:pt idx="796">
                  <c:v>0.21051403400556418</c:v>
                </c:pt>
                <c:pt idx="797">
                  <c:v>0.21061799183547764</c:v>
                </c:pt>
                <c:pt idx="798">
                  <c:v>0.21072220738754704</c:v>
                </c:pt>
                <c:pt idx="799">
                  <c:v>0.21082667933969862</c:v>
                </c:pt>
                <c:pt idx="800">
                  <c:v>0.21093140442469757</c:v>
                </c:pt>
                <c:pt idx="801">
                  <c:v>0.21103637742626932</c:v>
                </c:pt>
                <c:pt idx="802">
                  <c:v>0.21114159119396544</c:v>
                </c:pt>
                <c:pt idx="803">
                  <c:v>0.21124703667646977</c:v>
                </c:pt>
                <c:pt idx="804">
                  <c:v>0.2113527029727032</c:v>
                </c:pt>
                <c:pt idx="805">
                  <c:v>0.21145857739973789</c:v>
                </c:pt>
                <c:pt idx="806">
                  <c:v>0.21156464557613877</c:v>
                </c:pt>
                <c:pt idx="807">
                  <c:v>0.21167089151918447</c:v>
                </c:pt>
                <c:pt idx="808">
                  <c:v>0.21177729775415091</c:v>
                </c:pt>
                <c:pt idx="809">
                  <c:v>0.21188384543363928</c:v>
                </c:pt>
                <c:pt idx="810">
                  <c:v>0.21199051446493111</c:v>
                </c:pt>
                <c:pt idx="811">
                  <c:v>0.21209728364321428</c:v>
                </c:pt>
                <c:pt idx="812">
                  <c:v>0.21220413078857137</c:v>
                </c:pt>
                <c:pt idx="813">
                  <c:v>0.21231103288466299</c:v>
                </c:pt>
                <c:pt idx="814">
                  <c:v>0.21241796621712425</c:v>
                </c:pt>
                <c:pt idx="815">
                  <c:v>0.2125249065098119</c:v>
                </c:pt>
                <c:pt idx="816">
                  <c:v>0.2126318290572137</c:v>
                </c:pt>
                <c:pt idx="817">
                  <c:v>0.21273870885143306</c:v>
                </c:pt>
                <c:pt idx="818">
                  <c:v>0.21284552070242993</c:v>
                </c:pt>
                <c:pt idx="819">
                  <c:v>0.21295223935033342</c:v>
                </c:pt>
                <c:pt idx="820">
                  <c:v>0.21305883956884161</c:v>
                </c:pt>
                <c:pt idx="821">
                  <c:v>0.21316529625897171</c:v>
                </c:pt>
                <c:pt idx="822">
                  <c:v>0.21327158453259523</c:v>
                </c:pt>
                <c:pt idx="823">
                  <c:v>0.2133776797854284</c:v>
                </c:pt>
                <c:pt idx="824">
                  <c:v>0.213483557759406</c:v>
                </c:pt>
                <c:pt idx="825">
                  <c:v>0.21358919459452602</c:v>
                </c:pt>
                <c:pt idx="826">
                  <c:v>0.21369456687061097</c:v>
                </c:pt>
                <c:pt idx="827">
                  <c:v>0.21379965163959921</c:v>
                </c:pt>
                <c:pt idx="828">
                  <c:v>0.21390442644931396</c:v>
                </c:pt>
                <c:pt idx="829">
                  <c:v>0.21400886935995342</c:v>
                </c:pt>
                <c:pt idx="830">
                  <c:v>0.21411295895483839</c:v>
                </c:pt>
                <c:pt idx="831">
                  <c:v>0.21421667434727101</c:v>
                </c:pt>
                <c:pt idx="832">
                  <c:v>0.21431999518576803</c:v>
                </c:pt>
                <c:pt idx="833">
                  <c:v>0.21442290166018271</c:v>
                </c:pt>
                <c:pt idx="834">
                  <c:v>0.2145253745116539</c:v>
                </c:pt>
                <c:pt idx="835">
                  <c:v>0.21462739504960371</c:v>
                </c:pt>
                <c:pt idx="836">
                  <c:v>0.21472894517933164</c:v>
                </c:pt>
                <c:pt idx="837">
                  <c:v>0.21483000744399741</c:v>
                </c:pt>
                <c:pt idx="838">
                  <c:v>0.21493056508496541</c:v>
                </c:pt>
                <c:pt idx="839">
                  <c:v>0.21503060212450001</c:v>
                </c:pt>
                <c:pt idx="840">
                  <c:v>0.21513010347476091</c:v>
                </c:pt>
                <c:pt idx="841">
                  <c:v>0.21522905507668341</c:v>
                </c:pt>
                <c:pt idx="842">
                  <c:v>0.21532744407176607</c:v>
                </c:pt>
                <c:pt idx="843">
                  <c:v>0.21542525900887324</c:v>
                </c:pt>
                <c:pt idx="844">
                  <c:v>0.2155224900868338</c:v>
                </c:pt>
                <c:pt idx="845">
                  <c:v>0.21561912943184841</c:v>
                </c:pt>
                <c:pt idx="846">
                  <c:v>0.21571517140644844</c:v>
                </c:pt>
                <c:pt idx="847">
                  <c:v>0.21581061294392603</c:v>
                </c:pt>
                <c:pt idx="848">
                  <c:v>0.21590545389893806</c:v>
                </c:pt>
                <c:pt idx="849">
                  <c:v>0.2159996974012624</c:v>
                </c:pt>
                <c:pt idx="850">
                  <c:v>0.2160933501959007</c:v>
                </c:pt>
                <c:pt idx="851">
                  <c:v>0.21618642294890503</c:v>
                </c:pt>
                <c:pt idx="852">
                  <c:v>0.21627893049509508</c:v>
                </c:pt>
                <c:pt idx="853">
                  <c:v>0.21637089200150045</c:v>
                </c:pt>
                <c:pt idx="854">
                  <c:v>0.21646233101975407</c:v>
                </c:pt>
                <c:pt idx="855">
                  <c:v>0.21655327540203348</c:v>
                </c:pt>
                <c:pt idx="856">
                  <c:v>0.21664375705942443</c:v>
                </c:pt>
                <c:pt idx="857">
                  <c:v>0.2167338115486192</c:v>
                </c:pt>
                <c:pt idx="858">
                  <c:v>0.21682347748313791</c:v>
                </c:pt>
                <c:pt idx="859">
                  <c:v>0.21691279577781108</c:v>
                </c:pt>
                <c:pt idx="860">
                  <c:v>0.21700180874961281</c:v>
                </c:pt>
                <c:pt idx="861">
                  <c:v>0.21709055911212957</c:v>
                </c:pt>
                <c:pt idx="862">
                  <c:v>0.21717908891352145</c:v>
                </c:pt>
                <c:pt idx="863">
                  <c:v>0.21726743847673205</c:v>
                </c:pt>
                <c:pt idx="864">
                  <c:v>0.21735564540418081</c:v>
                </c:pt>
                <c:pt idx="865">
                  <c:v>0.21744374370652875</c:v>
                </c:pt>
                <c:pt idx="866">
                  <c:v>0.21753176310586173</c:v>
                </c:pt>
                <c:pt idx="867">
                  <c:v>0.21761972854922629</c:v>
                </c:pt>
                <c:pt idx="868">
                  <c:v>0.21770765995026362</c:v>
                </c:pt>
                <c:pt idx="869">
                  <c:v>0.21779557215764253</c:v>
                </c:pt>
                <c:pt idx="870">
                  <c:v>0.21788347513118744</c:v>
                </c:pt>
                <c:pt idx="871">
                  <c:v>0.21797137429254071</c:v>
                </c:pt>
                <c:pt idx="872">
                  <c:v>0.21805927100803196</c:v>
                </c:pt>
                <c:pt idx="873">
                  <c:v>0.21814716315768551</c:v>
                </c:pt>
                <c:pt idx="874">
                  <c:v>0.21823504574563368</c:v>
                </c:pt>
                <c:pt idx="875">
                  <c:v>0.2183229115124648</c:v>
                </c:pt>
                <c:pt idx="876">
                  <c:v>0.21841075151785924</c:v>
                </c:pt>
                <c:pt idx="877">
                  <c:v>0.21849855567091644</c:v>
                </c:pt>
                <c:pt idx="878">
                  <c:v>0.21858631319444294</c:v>
                </c:pt>
                <c:pt idx="879">
                  <c:v>0.21867401301744474</c:v>
                </c:pt>
                <c:pt idx="880">
                  <c:v>0.21876164409650994</c:v>
                </c:pt>
                <c:pt idx="881">
                  <c:v>0.21884919567139494</c:v>
                </c:pt>
                <c:pt idx="882">
                  <c:v>0.21893665746317501</c:v>
                </c:pt>
                <c:pt idx="883">
                  <c:v>0.21902401982476091</c:v>
                </c:pt>
                <c:pt idx="884">
                  <c:v>0.21911127385373524</c:v>
                </c:pt>
                <c:pt idx="885">
                  <c:v>0.21919841147674418</c:v>
                </c:pt>
                <c:pt idx="886">
                  <c:v>0.21928542551310559</c:v>
                </c:pt>
                <c:pt idx="887">
                  <c:v>0.21937230972326124</c:v>
                </c:pt>
                <c:pt idx="888">
                  <c:v>0.21945905884530786</c:v>
                </c:pt>
                <c:pt idx="889">
                  <c:v>0.21954566862019873</c:v>
                </c:pt>
                <c:pt idx="890">
                  <c:v>0.21963213580356841</c:v>
                </c:pt>
                <c:pt idx="891">
                  <c:v>0.21971845815944965</c:v>
                </c:pt>
                <c:pt idx="892">
                  <c:v>0.21980463442877271</c:v>
                </c:pt>
                <c:pt idx="893">
                  <c:v>0.21989066426369222</c:v>
                </c:pt>
                <c:pt idx="894">
                  <c:v>0.21997654811757641</c:v>
                </c:pt>
                <c:pt idx="895">
                  <c:v>0.22006228708058392</c:v>
                </c:pt>
                <c:pt idx="896">
                  <c:v>0.22014788265221424</c:v>
                </c:pt>
                <c:pt idx="897">
                  <c:v>0.22023333644545476</c:v>
                </c:pt>
                <c:pt idx="898">
                  <c:v>0.22031864982220548</c:v>
                </c:pt>
                <c:pt idx="899">
                  <c:v>0.22040382346646301</c:v>
                </c:pt>
                <c:pt idx="900">
                  <c:v>0.22048885690948886</c:v>
                </c:pt>
                <c:pt idx="901">
                  <c:v>0.22057374802930971</c:v>
                </c:pt>
                <c:pt idx="902">
                  <c:v>0.22065849255388251</c:v>
                </c:pt>
                <c:pt idx="903">
                  <c:v>0.22074308360207129</c:v>
                </c:pt>
                <c:pt idx="904">
                  <c:v>0.22082751129800335</c:v>
                </c:pt>
                <c:pt idx="905">
                  <c:v>0.22091176249178032</c:v>
                </c:pt>
                <c:pt idx="906">
                  <c:v>0.22099582061298392</c:v>
                </c:pt>
                <c:pt idx="907">
                  <c:v>0.22107966567359968</c:v>
                </c:pt>
                <c:pt idx="908">
                  <c:v>0.22116327442509712</c:v>
                </c:pt>
                <c:pt idx="909">
                  <c:v>0.22124662066211268</c:v>
                </c:pt>
                <c:pt idx="910">
                  <c:v>0.22132967565405787</c:v>
                </c:pt>
                <c:pt idx="911">
                  <c:v>0.22141240867712278</c:v>
                </c:pt>
                <c:pt idx="912">
                  <c:v>0.22149478761351241</c:v>
                </c:pt>
                <c:pt idx="913">
                  <c:v>0.2215767795825844</c:v>
                </c:pt>
                <c:pt idx="914">
                  <c:v>0.22165835156939992</c:v>
                </c:pt>
                <c:pt idx="915">
                  <c:v>0.2217394710198578</c:v>
                </c:pt>
                <c:pt idx="916">
                  <c:v>0.22182010637701741</c:v>
                </c:pt>
                <c:pt idx="917">
                  <c:v>0.22190022753976213</c:v>
                </c:pt>
                <c:pt idx="918">
                  <c:v>0.2219798062319053</c:v>
                </c:pt>
                <c:pt idx="919">
                  <c:v>0.22205881627658516</c:v>
                </c:pt>
                <c:pt idx="920">
                  <c:v>0.2221372337766922</c:v>
                </c:pt>
                <c:pt idx="921">
                  <c:v>0.22221503720713506</c:v>
                </c:pt>
                <c:pt idx="922">
                  <c:v>0.22229220742845976</c:v>
                </c:pt>
                <c:pt idx="923">
                  <c:v>0.22236872763386389</c:v>
                </c:pt>
                <c:pt idx="924">
                  <c:v>0.22244458324300581</c:v>
                </c:pt>
                <c:pt idx="925">
                  <c:v>0.22251976175625518</c:v>
                </c:pt>
                <c:pt idx="926">
                  <c:v>0.22259425258251941</c:v>
                </c:pt>
                <c:pt idx="927">
                  <c:v>0.22266804685249897</c:v>
                </c:pt>
                <c:pt idx="928">
                  <c:v>0.22274113722764174</c:v>
                </c:pt>
                <c:pt idx="929">
                  <c:v>0.22281351771314681</c:v>
                </c:pt>
                <c:pt idx="930">
                  <c:v>0.22288518348146147</c:v>
                </c:pt>
                <c:pt idx="931">
                  <c:v>0.22295613071079537</c:v>
                </c:pt>
                <c:pt idx="932">
                  <c:v>0.22302635644152388</c:v>
                </c:pt>
                <c:pt idx="933">
                  <c:v>0.22309585845177132</c:v>
                </c:pt>
                <c:pt idx="934">
                  <c:v>0.22316463515230137</c:v>
                </c:pt>
                <c:pt idx="935">
                  <c:v>0.22323268549979974</c:v>
                </c:pt>
                <c:pt idx="936">
                  <c:v>0.22330000892694521</c:v>
                </c:pt>
                <c:pt idx="937">
                  <c:v>0.22336660528714891</c:v>
                </c:pt>
                <c:pt idx="938">
                  <c:v>0.22343247481156026</c:v>
                </c:pt>
                <c:pt idx="939">
                  <c:v>0.22349761807586532</c:v>
                </c:pt>
                <c:pt idx="940">
                  <c:v>0.22356203597441318</c:v>
                </c:pt>
                <c:pt idx="941">
                  <c:v>0.22362572969940525</c:v>
                </c:pt>
                <c:pt idx="942">
                  <c:v>0.22368870072314614</c:v>
                </c:pt>
                <c:pt idx="943">
                  <c:v>0.22375095078162968</c:v>
                </c:pt>
                <c:pt idx="944">
                  <c:v>0.22381248185817446</c:v>
                </c:pt>
                <c:pt idx="945">
                  <c:v>0.22387329616608434</c:v>
                </c:pt>
                <c:pt idx="946">
                  <c:v>0.22393339612977162</c:v>
                </c:pt>
                <c:pt idx="947">
                  <c:v>0.22399278436402731</c:v>
                </c:pt>
                <c:pt idx="948">
                  <c:v>0.22405146365147446</c:v>
                </c:pt>
                <c:pt idx="949">
                  <c:v>0.22410943691846438</c:v>
                </c:pt>
                <c:pt idx="950">
                  <c:v>0.2241667072098518</c:v>
                </c:pt>
                <c:pt idx="951">
                  <c:v>0.22422327766325822</c:v>
                </c:pt>
                <c:pt idx="952">
                  <c:v>0.22427915148348254</c:v>
                </c:pt>
                <c:pt idx="953">
                  <c:v>0.22433433191778854</c:v>
                </c:pt>
                <c:pt idx="954">
                  <c:v>0.22438882223275133</c:v>
                </c:pt>
                <c:pt idx="955">
                  <c:v>0.22444262569334991</c:v>
                </c:pt>
                <c:pt idx="956">
                  <c:v>0.22449574554488813</c:v>
                </c:pt>
                <c:pt idx="957">
                  <c:v>0.22454818499827026</c:v>
                </c:pt>
                <c:pt idx="958">
                  <c:v>0.22459994721903229</c:v>
                </c:pt>
                <c:pt idx="959">
                  <c:v>0.22465103532046976</c:v>
                </c:pt>
                <c:pt idx="960">
                  <c:v>0.22470145236106751</c:v>
                </c:pt>
                <c:pt idx="961">
                  <c:v>0.22475120134636975</c:v>
                </c:pt>
                <c:pt idx="962">
                  <c:v>0.22480028523535894</c:v>
                </c:pt>
                <c:pt idx="963">
                  <c:v>0.22484870695131998</c:v>
                </c:pt>
                <c:pt idx="964">
                  <c:v>0.22489646939714147</c:v>
                </c:pt>
                <c:pt idx="965">
                  <c:v>0.22494357547495192</c:v>
                </c:pt>
                <c:pt idx="966">
                  <c:v>0.22499002811000404</c:v>
                </c:pt>
                <c:pt idx="967">
                  <c:v>0.22503583027865939</c:v>
                </c:pt>
                <c:pt idx="968">
                  <c:v>0.22508098504038576</c:v>
                </c:pt>
                <c:pt idx="969">
                  <c:v>0.22512549557368144</c:v>
                </c:pt>
                <c:pt idx="970">
                  <c:v>0.22516936521587141</c:v>
                </c:pt>
                <c:pt idx="971">
                  <c:v>0.22521259750676792</c:v>
                </c:pt>
                <c:pt idx="972">
                  <c:v>0.22525519623623269</c:v>
                </c:pt>
                <c:pt idx="973">
                  <c:v>0.22529716549574838</c:v>
                </c:pt>
                <c:pt idx="974">
                  <c:v>0.2253385097341534</c:v>
                </c:pt>
                <c:pt idx="975">
                  <c:v>0.22537923381777974</c:v>
                </c:pt>
                <c:pt idx="976">
                  <c:v>0.22541934309527895</c:v>
                </c:pt>
                <c:pt idx="977">
                  <c:v>0.22545884346751027</c:v>
                </c:pt>
                <c:pt idx="978">
                  <c:v>0.22549774146293547</c:v>
                </c:pt>
                <c:pt idx="979">
                  <c:v>0.22553604431897475</c:v>
                </c:pt>
                <c:pt idx="980">
                  <c:v>0.2255737600699132</c:v>
                </c:pt>
                <c:pt idx="981">
                  <c:v>0.22561089764188141</c:v>
                </c:pt>
                <c:pt idx="982">
                  <c:v>0.22564746695555071</c:v>
                </c:pt>
                <c:pt idx="983">
                  <c:v>0.22568347903707153</c:v>
                </c:pt>
                <c:pt idx="984">
                  <c:v>0.22571894613780927</c:v>
                </c:pt>
                <c:pt idx="985">
                  <c:v>0.22575388186326206</c:v>
                </c:pt>
                <c:pt idx="986">
                  <c:v>0.22578830131142943</c:v>
                </c:pt>
                <c:pt idx="987">
                  <c:v>0.22582222122057602</c:v>
                </c:pt>
                <c:pt idx="988">
                  <c:v>0.22585566012603048</c:v>
                </c:pt>
                <c:pt idx="989">
                  <c:v>0.22588863852507263</c:v>
                </c:pt>
                <c:pt idx="990">
                  <c:v>0.22592117904835621</c:v>
                </c:pt>
                <c:pt idx="991">
                  <c:v>0.22595330663533841</c:v>
                </c:pt>
                <c:pt idx="992">
                  <c:v>0.22598504871005337</c:v>
                </c:pt>
                <c:pt idx="993">
                  <c:v>0.22601643535212834</c:v>
                </c:pt>
                <c:pt idx="994">
                  <c:v>0.22604749945604771</c:v>
                </c:pt>
                <c:pt idx="995">
                  <c:v>0.2260782768695469</c:v>
                </c:pt>
                <c:pt idx="996">
                  <c:v>0.22610880649930537</c:v>
                </c:pt>
                <c:pt idx="997">
                  <c:v>0.22613913036911812</c:v>
                </c:pt>
                <c:pt idx="998">
                  <c:v>0.2261692936123699</c:v>
                </c:pt>
                <c:pt idx="999">
                  <c:v>0.22619934437702843</c:v>
                </c:pt>
              </c:numCache>
            </c:numRef>
          </c:yVal>
          <c:smooth val="0"/>
        </c:ser>
        <c:ser>
          <c:idx val="0"/>
          <c:order val="2"/>
          <c:tx>
            <c:strRef>
              <c:f>List2!$H$1</c:f>
              <c:strCache>
                <c:ptCount val="1"/>
                <c:pt idx="0">
                  <c:v>MSE Train</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List2!$H$2:$H$1001</c:f>
              <c:numCache>
                <c:formatCode>General</c:formatCode>
                <c:ptCount val="1000"/>
                <c:pt idx="0">
                  <c:v>0.20847954380398503</c:v>
                </c:pt>
                <c:pt idx="1">
                  <c:v>0.16811423884070387</c:v>
                </c:pt>
                <c:pt idx="2">
                  <c:v>0.16012396412190541</c:v>
                </c:pt>
                <c:pt idx="3">
                  <c:v>0.15555886366177729</c:v>
                </c:pt>
                <c:pt idx="4">
                  <c:v>0.15296202217979293</c:v>
                </c:pt>
                <c:pt idx="5">
                  <c:v>0.15175502670876798</c:v>
                </c:pt>
                <c:pt idx="6">
                  <c:v>0.15117314828722594</c:v>
                </c:pt>
                <c:pt idx="7">
                  <c:v>0.15086175005705421</c:v>
                </c:pt>
                <c:pt idx="8">
                  <c:v>0.15067766156368817</c:v>
                </c:pt>
                <c:pt idx="9">
                  <c:v>0.15055920218641927</c:v>
                </c:pt>
                <c:pt idx="10">
                  <c:v>0.1504768228251559</c:v>
                </c:pt>
                <c:pt idx="11">
                  <c:v>0.15041482074981424</c:v>
                </c:pt>
                <c:pt idx="12">
                  <c:v>0.15036413946330701</c:v>
                </c:pt>
                <c:pt idx="13">
                  <c:v>0.15031923499242666</c:v>
                </c:pt>
                <c:pt idx="14">
                  <c:v>0.15027654048688754</c:v>
                </c:pt>
                <c:pt idx="15">
                  <c:v>0.15023363066213846</c:v>
                </c:pt>
                <c:pt idx="16">
                  <c:v>0.15018873465872581</c:v>
                </c:pt>
                <c:pt idx="17">
                  <c:v>0.15014044519961645</c:v>
                </c:pt>
                <c:pt idx="18">
                  <c:v>0.15008755150035374</c:v>
                </c:pt>
                <c:pt idx="19">
                  <c:v>0.15002895919104597</c:v>
                </c:pt>
                <c:pt idx="20">
                  <c:v>0.14996367758331344</c:v>
                </c:pt>
                <c:pt idx="21">
                  <c:v>0.14989086097890342</c:v>
                </c:pt>
                <c:pt idx="22">
                  <c:v>0.14980988909136575</c:v>
                </c:pt>
                <c:pt idx="23">
                  <c:v>0.14972046442445144</c:v>
                </c:pt>
                <c:pt idx="24">
                  <c:v>0.14962269637575018</c:v>
                </c:pt>
                <c:pt idx="25">
                  <c:v>0.14951714025508075</c:v>
                </c:pt>
                <c:pt idx="26">
                  <c:v>0.14940477040680691</c:v>
                </c:pt>
                <c:pt idx="27">
                  <c:v>0.14928688875725898</c:v>
                </c:pt>
                <c:pt idx="28">
                  <c:v>0.14916499261396074</c:v>
                </c:pt>
                <c:pt idx="29">
                  <c:v>0.14904063589980268</c:v>
                </c:pt>
                <c:pt idx="30">
                  <c:v>0.14891531239514602</c:v>
                </c:pt>
                <c:pt idx="31">
                  <c:v>0.14879037482408874</c:v>
                </c:pt>
                <c:pt idx="32">
                  <c:v>0.14866698968452774</c:v>
                </c:pt>
                <c:pt idx="33">
                  <c:v>0.14854612003756887</c:v>
                </c:pt>
                <c:pt idx="34">
                  <c:v>0.14842852684737051</c:v>
                </c:pt>
                <c:pt idx="35">
                  <c:v>0.14831478114147931</c:v>
                </c:pt>
                <c:pt idx="36">
                  <c:v>0.14820528177106607</c:v>
                </c:pt>
                <c:pt idx="37">
                  <c:v>0.14810027564130998</c:v>
                </c:pt>
                <c:pt idx="38">
                  <c:v>0.14799987865212627</c:v>
                </c:pt>
                <c:pt idx="39">
                  <c:v>0.14790409636389446</c:v>
                </c:pt>
                <c:pt idx="40">
                  <c:v>0.14781284379916312</c:v>
                </c:pt>
                <c:pt idx="41">
                  <c:v>0.14772596398617779</c:v>
                </c:pt>
                <c:pt idx="42">
                  <c:v>0.14764324495553971</c:v>
                </c:pt>
                <c:pt idx="43">
                  <c:v>0.14756443497751828</c:v>
                </c:pt>
                <c:pt idx="44">
                  <c:v>0.14748925590089876</c:v>
                </c:pt>
                <c:pt idx="45">
                  <c:v>0.14741741453125851</c:v>
                </c:pt>
                <c:pt idx="46">
                  <c:v>0.1473486120640729</c:v>
                </c:pt>
                <c:pt idx="47">
                  <c:v>0.14728255165926571</c:v>
                </c:pt>
                <c:pt idx="48">
                  <c:v>0.14721894430249494</c:v>
                </c:pt>
                <c:pt idx="49">
                  <c:v>0.14715751314066683</c:v>
                </c:pt>
                <c:pt idx="50">
                  <c:v>0.14709799650351141</c:v>
                </c:pt>
                <c:pt idx="51">
                  <c:v>0.14704014983057451</c:v>
                </c:pt>
                <c:pt idx="52">
                  <c:v>0.14698374671641953</c:v>
                </c:pt>
                <c:pt idx="53">
                  <c:v>0.14692857926925318</c:v>
                </c:pt>
                <c:pt idx="54">
                  <c:v>0.1468744579534863</c:v>
                </c:pt>
                <c:pt idx="55">
                  <c:v>0.14682121105792337</c:v>
                </c:pt>
                <c:pt idx="56">
                  <c:v>0.14676868390154874</c:v>
                </c:pt>
                <c:pt idx="57">
                  <c:v>0.14671673786031608</c:v>
                </c:pt>
                <c:pt idx="58">
                  <c:v>0.1466652492730188</c:v>
                </c:pt>
                <c:pt idx="59">
                  <c:v>0.14661410826363508</c:v>
                </c:pt>
                <c:pt idx="60">
                  <c:v>0.14656321750204002</c:v>
                </c:pt>
                <c:pt idx="61">
                  <c:v>0.14651249091551191</c:v>
                </c:pt>
                <c:pt idx="62">
                  <c:v>0.14646185235928424</c:v>
                </c:pt>
                <c:pt idx="63">
                  <c:v>0.14641123425507194</c:v>
                </c:pt>
                <c:pt idx="64">
                  <c:v>0.14636057621052262</c:v>
                </c:pt>
                <c:pt idx="65">
                  <c:v>0.14630982363820666</c:v>
                </c:pt>
                <c:pt idx="66">
                  <c:v>0.14625892639814239</c:v>
                </c:pt>
                <c:pt idx="67">
                  <c:v>0.14620783749130697</c:v>
                </c:pt>
                <c:pt idx="68">
                  <c:v>0.1461565118316526</c:v>
                </c:pt>
                <c:pt idx="69">
                  <c:v>0.14610490512051225</c:v>
                </c:pt>
                <c:pt idx="70">
                  <c:v>0.14605297283992374</c:v>
                </c:pt>
                <c:pt idx="71">
                  <c:v>0.14600066937161538</c:v>
                </c:pt>
                <c:pt idx="72">
                  <c:v>0.14594794723740545</c:v>
                </c:pt>
                <c:pt idx="73">
                  <c:v>0.14589475644645444</c:v>
                </c:pt>
                <c:pt idx="74">
                  <c:v>0.14584104392655786</c:v>
                </c:pt>
                <c:pt idx="75">
                  <c:v>0.1457867530115072</c:v>
                </c:pt>
                <c:pt idx="76">
                  <c:v>0.1457318229551442</c:v>
                </c:pt>
                <c:pt idx="77">
                  <c:v>0.1456761884448598</c:v>
                </c:pt>
                <c:pt idx="78">
                  <c:v>0.14561977909249779</c:v>
                </c:pt>
                <c:pt idx="79">
                  <c:v>0.14556251888825519</c:v>
                </c:pt>
                <c:pt idx="80">
                  <c:v>0.14550432561232099</c:v>
                </c:pt>
                <c:pt idx="81">
                  <c:v>0.14544511020892772</c:v>
                </c:pt>
                <c:pt idx="82">
                  <c:v>0.1453847761379409</c:v>
                </c:pt>
                <c:pt idx="83">
                  <c:v>0.14532321872963838</c:v>
                </c:pt>
                <c:pt idx="84">
                  <c:v>0.14526032457924148</c:v>
                </c:pt>
                <c:pt idx="85">
                  <c:v>0.1451959710294029</c:v>
                </c:pt>
                <c:pt idx="86">
                  <c:v>0.14513002580157588</c:v>
                </c:pt>
                <c:pt idx="87">
                  <c:v>0.14506234685154878</c:v>
                </c:pt>
                <c:pt idx="88">
                  <c:v>0.14499278254055206</c:v>
                </c:pt>
                <c:pt idx="89">
                  <c:v>0.14492117223079354</c:v>
                </c:pt>
                <c:pt idx="90">
                  <c:v>0.14484734743197697</c:v>
                </c:pt>
                <c:pt idx="91">
                  <c:v>0.14477113364079691</c:v>
                </c:pt>
                <c:pt idx="92">
                  <c:v>0.14469235302505459</c:v>
                </c:pt>
                <c:pt idx="93">
                  <c:v>0.14461082810237041</c:v>
                </c:pt>
                <c:pt idx="94">
                  <c:v>0.14452638654413827</c:v>
                </c:pt>
                <c:pt idx="95">
                  <c:v>0.14443886719101076</c:v>
                </c:pt>
                <c:pt idx="96">
                  <c:v>0.14434812729045421</c:v>
                </c:pt>
                <c:pt idx="97">
                  <c:v>0.14425405085627827</c:v>
                </c:pt>
                <c:pt idx="98">
                  <c:v>0.14415655790664067</c:v>
                </c:pt>
                <c:pt idx="99">
                  <c:v>0.14405561417088755</c:v>
                </c:pt>
                <c:pt idx="100">
                  <c:v>0.14395124068585724</c:v>
                </c:pt>
                <c:pt idx="101">
                  <c:v>0.14384352255596294</c:v>
                </c:pt>
                <c:pt idx="102">
                  <c:v>0.14373261605813653</c:v>
                </c:pt>
                <c:pt idx="103">
                  <c:v>0.14361875325874218</c:v>
                </c:pt>
                <c:pt idx="104">
                  <c:v>0.14350224338952641</c:v>
                </c:pt>
                <c:pt idx="105">
                  <c:v>0.14338347040306901</c:v>
                </c:pt>
                <c:pt idx="106">
                  <c:v>0.14326288638046375</c:v>
                </c:pt>
                <c:pt idx="107">
                  <c:v>0.14314100077173364</c:v>
                </c:pt>
                <c:pt idx="108">
                  <c:v>0.14301836578764296</c:v>
                </c:pt>
                <c:pt idx="109">
                  <c:v>0.14289555860564165</c:v>
                </c:pt>
                <c:pt idx="110">
                  <c:v>0.142773161376887</c:v>
                </c:pt>
                <c:pt idx="111">
                  <c:v>0.14265174029257977</c:v>
                </c:pt>
                <c:pt idx="112">
                  <c:v>0.14253182514512874</c:v>
                </c:pt>
                <c:pt idx="113">
                  <c:v>0.14241389085924713</c:v>
                </c:pt>
                <c:pt idx="114">
                  <c:v>0.14229834233901262</c:v>
                </c:pt>
                <c:pt idx="115">
                  <c:v>0.14218550367619898</c:v>
                </c:pt>
                <c:pt idx="116">
                  <c:v>0.14207561232679866</c:v>
                </c:pt>
                <c:pt idx="117">
                  <c:v>0.14196881835353781</c:v>
                </c:pt>
                <c:pt idx="118">
                  <c:v>0.14186518833584541</c:v>
                </c:pt>
                <c:pt idx="119">
                  <c:v>0.14176471314348596</c:v>
                </c:pt>
                <c:pt idx="120">
                  <c:v>0.14166731850984121</c:v>
                </c:pt>
                <c:pt idx="121">
                  <c:v>0.14157287724510687</c:v>
                </c:pt>
                <c:pt idx="122">
                  <c:v>0.14148122198471888</c:v>
                </c:pt>
                <c:pt idx="123">
                  <c:v>0.14139215753638798</c:v>
                </c:pt>
                <c:pt idx="124">
                  <c:v>0.14130547212197991</c:v>
                </c:pt>
                <c:pt idx="125">
                  <c:v>0.14122094706143279</c:v>
                </c:pt>
                <c:pt idx="126">
                  <c:v>0.14113836467832541</c:v>
                </c:pt>
                <c:pt idx="127">
                  <c:v>0.14105751439761008</c:v>
                </c:pt>
                <c:pt idx="128">
                  <c:v>0.14097819714538129</c:v>
                </c:pt>
                <c:pt idx="129">
                  <c:v>0.14090022824900475</c:v>
                </c:pt>
                <c:pt idx="130">
                  <c:v>0.14082343908034645</c:v>
                </c:pt>
                <c:pt idx="131">
                  <c:v>0.14074767769538821</c:v>
                </c:pt>
                <c:pt idx="132">
                  <c:v>0.14067280871085253</c:v>
                </c:pt>
                <c:pt idx="133">
                  <c:v>0.14059871263180071</c:v>
                </c:pt>
                <c:pt idx="134">
                  <c:v>0.14052528481099488</c:v>
                </c:pt>
                <c:pt idx="135">
                  <c:v>0.14045243418640455</c:v>
                </c:pt>
                <c:pt idx="136">
                  <c:v>0.14038008191079793</c:v>
                </c:pt>
                <c:pt idx="137">
                  <c:v>0.14030815995883278</c:v>
                </c:pt>
                <c:pt idx="138">
                  <c:v>0.14023660977308816</c:v>
                </c:pt>
                <c:pt idx="139">
                  <c:v>0.14016538099104617</c:v>
                </c:pt>
                <c:pt idx="140">
                  <c:v>0.14009443027979843</c:v>
                </c:pt>
                <c:pt idx="141">
                  <c:v>0.14002372029346002</c:v>
                </c:pt>
                <c:pt idx="142">
                  <c:v>0.13995321875952191</c:v>
                </c:pt>
                <c:pt idx="143">
                  <c:v>0.13988289769379919</c:v>
                </c:pt>
                <c:pt idx="144">
                  <c:v>0.13981273273893979</c:v>
                </c:pt>
                <c:pt idx="145">
                  <c:v>0.1397427026181822</c:v>
                </c:pt>
                <c:pt idx="146">
                  <c:v>0.13967278869381688</c:v>
                </c:pt>
                <c:pt idx="147">
                  <c:v>0.13960297461855012</c:v>
                </c:pt>
                <c:pt idx="148">
                  <c:v>0.13953324606736975</c:v>
                </c:pt>
                <c:pt idx="149">
                  <c:v>0.13946359053751731</c:v>
                </c:pt>
                <c:pt idx="150">
                  <c:v>0.13939399720469861</c:v>
                </c:pt>
                <c:pt idx="151">
                  <c:v>0.13932445682441896</c:v>
                </c:pt>
                <c:pt idx="152">
                  <c:v>0.13925496166844761</c:v>
                </c:pt>
                <c:pt idx="153">
                  <c:v>0.13918550548753486</c:v>
                </c:pt>
                <c:pt idx="154">
                  <c:v>0.13911608349270912</c:v>
                </c:pt>
                <c:pt idx="155">
                  <c:v>0.13904669234849154</c:v>
                </c:pt>
                <c:pt idx="156">
                  <c:v>0.13897733017235808</c:v>
                </c:pt>
                <c:pt idx="157">
                  <c:v>0.13890799653548036</c:v>
                </c:pt>
                <c:pt idx="158">
                  <c:v>0.13883869246040384</c:v>
                </c:pt>
                <c:pt idx="159">
                  <c:v>0.13876942041179188</c:v>
                </c:pt>
                <c:pt idx="160">
                  <c:v>0.13870018427677241</c:v>
                </c:pt>
                <c:pt idx="161">
                  <c:v>0.13863098933183571</c:v>
                </c:pt>
                <c:pt idx="162">
                  <c:v>0.13856184219368001</c:v>
                </c:pt>
                <c:pt idx="163">
                  <c:v>0.13849275075192596</c:v>
                </c:pt>
                <c:pt idx="164">
                  <c:v>0.13842372408226991</c:v>
                </c:pt>
                <c:pt idx="165">
                  <c:v>0.13835477233936747</c:v>
                </c:pt>
                <c:pt idx="166">
                  <c:v>0.13828590662951787</c:v>
                </c:pt>
                <c:pt idx="167">
                  <c:v>0.13821713886409787</c:v>
                </c:pt>
                <c:pt idx="168">
                  <c:v>0.13814848159548404</c:v>
                </c:pt>
                <c:pt idx="169">
                  <c:v>0.13807994783802124</c:v>
                </c:pt>
                <c:pt idx="170">
                  <c:v>0.13801155087724093</c:v>
                </c:pt>
                <c:pt idx="171">
                  <c:v>0.13794330407110086</c:v>
                </c:pt>
                <c:pt idx="172">
                  <c:v>0.13787522064743221</c:v>
                </c:pt>
                <c:pt idx="173">
                  <c:v>0.13780731350193168</c:v>
                </c:pt>
                <c:pt idx="174">
                  <c:v>0.13773959500111244</c:v>
                </c:pt>
                <c:pt idx="175">
                  <c:v>0.13767207679445087</c:v>
                </c:pt>
                <c:pt idx="176">
                  <c:v>0.13760476963958768</c:v>
                </c:pt>
                <c:pt idx="177">
                  <c:v>0.13753768324404253</c:v>
                </c:pt>
                <c:pt idx="178">
                  <c:v>0.13747082612616221</c:v>
                </c:pt>
                <c:pt idx="179">
                  <c:v>0.13740420549742685</c:v>
                </c:pt>
                <c:pt idx="180">
                  <c:v>0.13733782716734794</c:v>
                </c:pt>
                <c:pt idx="181">
                  <c:v>0.13727169547149695</c:v>
                </c:pt>
                <c:pt idx="182">
                  <c:v>0.13720581322226671</c:v>
                </c:pt>
                <c:pt idx="183">
                  <c:v>0.13714018168137707</c:v>
                </c:pt>
                <c:pt idx="184">
                  <c:v>0.13707480055230867</c:v>
                </c:pt>
                <c:pt idx="185">
                  <c:v>0.13700966799038988</c:v>
                </c:pt>
                <c:pt idx="186">
                  <c:v>0.13694478062773888</c:v>
                </c:pt>
                <c:pt idx="187">
                  <c:v>0.13688013360999784</c:v>
                </c:pt>
                <c:pt idx="188">
                  <c:v>0.13681572064163747</c:v>
                </c:pt>
                <c:pt idx="189">
                  <c:v>0.1367515340365652</c:v>
                </c:pt>
                <c:pt idx="190">
                  <c:v>0.13668756477094615</c:v>
                </c:pt>
                <c:pt idx="191">
                  <c:v>0.13662380253535689</c:v>
                </c:pt>
                <c:pt idx="192">
                  <c:v>0.13656023578377091</c:v>
                </c:pt>
                <c:pt idx="193">
                  <c:v>0.13649685177727983</c:v>
                </c:pt>
                <c:pt idx="194">
                  <c:v>0.13643363662093994</c:v>
                </c:pt>
                <c:pt idx="195">
                  <c:v>0.13637057529262467</c:v>
                </c:pt>
                <c:pt idx="196">
                  <c:v>0.13630765166320738</c:v>
                </c:pt>
                <c:pt idx="197">
                  <c:v>0.13624484850788604</c:v>
                </c:pt>
                <c:pt idx="198">
                  <c:v>0.13618214750879939</c:v>
                </c:pt>
                <c:pt idx="199">
                  <c:v>0.13611952924946258</c:v>
                </c:pt>
                <c:pt idx="200">
                  <c:v>0.13605697320175317</c:v>
                </c:pt>
                <c:pt idx="201">
                  <c:v>0.13599445770644669</c:v>
                </c:pt>
                <c:pt idx="202">
                  <c:v>0.13593195994842844</c:v>
                </c:pt>
                <c:pt idx="203">
                  <c:v>0.13586945592788571</c:v>
                </c:pt>
                <c:pt idx="204">
                  <c:v>0.13580692042889778</c:v>
                </c:pt>
                <c:pt idx="205">
                  <c:v>0.13574432698706182</c:v>
                </c:pt>
                <c:pt idx="206">
                  <c:v>0.13568164785795436</c:v>
                </c:pt>
                <c:pt idx="207">
                  <c:v>0.13561885398853632</c:v>
                </c:pt>
                <c:pt idx="208">
                  <c:v>0.13555591499387512</c:v>
                </c:pt>
                <c:pt idx="209">
                  <c:v>0.13549279914196186</c:v>
                </c:pt>
                <c:pt idx="210">
                  <c:v>0.13542947334972424</c:v>
                </c:pt>
                <c:pt idx="211">
                  <c:v>0.13536590319378258</c:v>
                </c:pt>
                <c:pt idx="212">
                  <c:v>0.13530205293974837</c:v>
                </c:pt>
                <c:pt idx="213">
                  <c:v>0.13523788559421299</c:v>
                </c:pt>
                <c:pt idx="214">
                  <c:v>0.13517336298368865</c:v>
                </c:pt>
                <c:pt idx="215">
                  <c:v>0.13510844586481441</c:v>
                </c:pt>
                <c:pt idx="216">
                  <c:v>0.13504309406995921</c:v>
                </c:pt>
                <c:pt idx="217">
                  <c:v>0.13497726669206259</c:v>
                </c:pt>
                <c:pt idx="218">
                  <c:v>0.13491092231192423</c:v>
                </c:pt>
                <c:pt idx="219">
                  <c:v>0.1348440192703724</c:v>
                </c:pt>
                <c:pt idx="220">
                  <c:v>0.13477651598662085</c:v>
                </c:pt>
                <c:pt idx="221">
                  <c:v>0.1347083713227189</c:v>
                </c:pt>
                <c:pt idx="222">
                  <c:v>0.1346395449923142</c:v>
                </c:pt>
                <c:pt idx="223">
                  <c:v>0.13456999800990543</c:v>
                </c:pt>
                <c:pt idx="224">
                  <c:v>0.13449969317449145</c:v>
                </c:pt>
                <c:pt idx="225">
                  <c:v>0.13442859557903791</c:v>
                </c:pt>
                <c:pt idx="226">
                  <c:v>0.1343566731346531</c:v>
                </c:pt>
                <c:pt idx="227">
                  <c:v>0.13428389709587371</c:v>
                </c:pt>
                <c:pt idx="228">
                  <c:v>0.13421024257134206</c:v>
                </c:pt>
                <c:pt idx="229">
                  <c:v>0.13413568900258868</c:v>
                </c:pt>
                <c:pt idx="230">
                  <c:v>0.13406022059281641</c:v>
                </c:pt>
                <c:pt idx="231">
                  <c:v>0.1339838266677762</c:v>
                </c:pt>
                <c:pt idx="232">
                  <c:v>0.13390650195219844</c:v>
                </c:pt>
                <c:pt idx="233">
                  <c:v>0.13382824674766441</c:v>
                </c:pt>
                <c:pt idx="234">
                  <c:v>0.13374906700134617</c:v>
                </c:pt>
                <c:pt idx="235">
                  <c:v>0.1336689742593746</c:v>
                </c:pt>
                <c:pt idx="236">
                  <c:v>0.13358798550341541</c:v>
                </c:pt>
                <c:pt idx="237">
                  <c:v>0.13350612287398705</c:v>
                </c:pt>
                <c:pt idx="238">
                  <c:v>0.13342341328872345</c:v>
                </c:pt>
                <c:pt idx="239">
                  <c:v>0.13333988796777746</c:v>
                </c:pt>
                <c:pt idx="240">
                  <c:v>0.13325558188175041</c:v>
                </c:pt>
                <c:pt idx="241">
                  <c:v>0.13317053313955607</c:v>
                </c:pt>
                <c:pt idx="242">
                  <c:v>0.13308478233468932</c:v>
                </c:pt>
                <c:pt idx="243">
                  <c:v>0.13299837186830496</c:v>
                </c:pt>
                <c:pt idx="244">
                  <c:v>0.13291134526673606</c:v>
                </c:pt>
                <c:pt idx="245">
                  <c:v>0.1328237465095376</c:v>
                </c:pt>
                <c:pt idx="246">
                  <c:v>0.13273561938226874</c:v>
                </c:pt>
                <c:pt idx="247">
                  <c:v>0.13264700686609959</c:v>
                </c:pt>
                <c:pt idx="248">
                  <c:v>0.13255795057422337</c:v>
                </c:pt>
                <c:pt idx="249">
                  <c:v>0.13246849024298268</c:v>
                </c:pt>
                <c:pt idx="250">
                  <c:v>0.13237866328379463</c:v>
                </c:pt>
                <c:pt idx="251">
                  <c:v>0.13228850440037276</c:v>
                </c:pt>
                <c:pt idx="252">
                  <c:v>0.13219804527436529</c:v>
                </c:pt>
                <c:pt idx="253">
                  <c:v>0.13210731432147721</c:v>
                </c:pt>
                <c:pt idx="254">
                  <c:v>0.13201633651922637</c:v>
                </c:pt>
                <c:pt idx="255">
                  <c:v>0.13192513330681041</c:v>
                </c:pt>
                <c:pt idx="256">
                  <c:v>0.13183372255702774</c:v>
                </c:pt>
                <c:pt idx="257">
                  <c:v>0.13174211861968382</c:v>
                </c:pt>
                <c:pt idx="258">
                  <c:v>0.13165033243556121</c:v>
                </c:pt>
                <c:pt idx="259">
                  <c:v>0.13155837171952064</c:v>
                </c:pt>
                <c:pt idx="260">
                  <c:v>0.13146624121080641</c:v>
                </c:pt>
                <c:pt idx="261">
                  <c:v>0.13137394298788169</c:v>
                </c:pt>
                <c:pt idx="262">
                  <c:v>0.13128147684423144</c:v>
                </c:pt>
                <c:pt idx="263">
                  <c:v>0.13118884072029741</c:v>
                </c:pt>
                <c:pt idx="264">
                  <c:v>0.13109603118520352</c:v>
                </c:pt>
                <c:pt idx="265">
                  <c:v>0.13100304396000456</c:v>
                </c:pt>
                <c:pt idx="266">
                  <c:v>0.13090987447206148</c:v>
                </c:pt>
                <c:pt idx="267">
                  <c:v>0.13081651842774883</c:v>
                </c:pt>
                <c:pt idx="268">
                  <c:v>0.1307229723884111</c:v>
                </c:pt>
                <c:pt idx="269">
                  <c:v>0.13062923433230741</c:v>
                </c:pt>
                <c:pt idx="270">
                  <c:v>0.13053530418380779</c:v>
                </c:pt>
                <c:pt idx="271">
                  <c:v>0.13044118429042301</c:v>
                </c:pt>
                <c:pt idx="272">
                  <c:v>0.13034687982878915</c:v>
                </c:pt>
                <c:pt idx="273">
                  <c:v>0.13025239912287753</c:v>
                </c:pt>
                <c:pt idx="274">
                  <c:v>0.13015775386118619</c:v>
                </c:pt>
                <c:pt idx="275">
                  <c:v>0.13006295920492442</c:v>
                </c:pt>
                <c:pt idx="276">
                  <c:v>0.12996803378535723</c:v>
                </c:pt>
                <c:pt idx="277">
                  <c:v>0.1298729995953764</c:v>
                </c:pt>
                <c:pt idx="278">
                  <c:v>0.12977788178698996</c:v>
                </c:pt>
                <c:pt idx="279">
                  <c:v>0.12968270839193188</c:v>
                </c:pt>
                <c:pt idx="280">
                  <c:v>0.12958750998633808</c:v>
                </c:pt>
                <c:pt idx="281">
                  <c:v>0.12949231932151589</c:v>
                </c:pt>
                <c:pt idx="282">
                  <c:v>0.12939717094123329</c:v>
                </c:pt>
                <c:pt idx="283">
                  <c:v>0.12930210080172691</c:v>
                </c:pt>
                <c:pt idx="284">
                  <c:v>0.12920714590440049</c:v>
                </c:pt>
                <c:pt idx="285">
                  <c:v>0.12911234394403395</c:v>
                </c:pt>
                <c:pt idx="286">
                  <c:v>0.12901773296849794</c:v>
                </c:pt>
                <c:pt idx="287">
                  <c:v>0.12892335104066541</c:v>
                </c:pt>
                <c:pt idx="288">
                  <c:v>0.12882923589055639</c:v>
                </c:pt>
                <c:pt idx="289">
                  <c:v>0.12873542454631282</c:v>
                </c:pt>
                <c:pt idx="290">
                  <c:v>0.12864195293636729</c:v>
                </c:pt>
                <c:pt idx="291">
                  <c:v>0.12854885546163294</c:v>
                </c:pt>
                <c:pt idx="292">
                  <c:v>0.12845616454457021</c:v>
                </c:pt>
                <c:pt idx="293">
                  <c:v>0.12836391017014495</c:v>
                </c:pt>
                <c:pt idx="294">
                  <c:v>0.12827211944055267</c:v>
                </c:pt>
                <c:pt idx="295">
                  <c:v>0.12818081616995317</c:v>
                </c:pt>
                <c:pt idx="296">
                  <c:v>0.12809002054638099</c:v>
                </c:pt>
                <c:pt idx="297">
                  <c:v>0.12799974888550036</c:v>
                </c:pt>
                <c:pt idx="298">
                  <c:v>0.12791001349515291</c:v>
                </c:pt>
                <c:pt idx="299">
                  <c:v>0.12782082266164232</c:v>
                </c:pt>
                <c:pt idx="300">
                  <c:v>0.12773218075952494</c:v>
                </c:pt>
                <c:pt idx="301">
                  <c:v>0.12764408847760059</c:v>
                </c:pt>
                <c:pt idx="302">
                  <c:v>0.12755654314581305</c:v>
                </c:pt>
                <c:pt idx="303">
                  <c:v>0.12746953914174644</c:v>
                </c:pt>
                <c:pt idx="304">
                  <c:v>0.12738306835181235</c:v>
                </c:pt>
                <c:pt idx="305">
                  <c:v>0.1272971206611799</c:v>
                </c:pt>
                <c:pt idx="306">
                  <c:v>0.12721168444771341</c:v>
                </c:pt>
                <c:pt idx="307">
                  <c:v>0.12712674705843008</c:v>
                </c:pt>
                <c:pt idx="308">
                  <c:v>0.12704229525146463</c:v>
                </c:pt>
                <c:pt idx="309">
                  <c:v>0.12695831559176554</c:v>
                </c:pt>
                <c:pt idx="310">
                  <c:v>0.12687479479409947</c:v>
                </c:pt>
                <c:pt idx="311">
                  <c:v>0.12679172001176031</c:v>
                </c:pt>
                <c:pt idx="312">
                  <c:v>0.12670907907336454</c:v>
                </c:pt>
                <c:pt idx="313">
                  <c:v>0.12662686067287202</c:v>
                </c:pt>
                <c:pt idx="314">
                  <c:v>0.12654505451938891</c:v>
                </c:pt>
                <c:pt idx="315">
                  <c:v>0.12646365145339691</c:v>
                </c:pt>
                <c:pt idx="316">
                  <c:v>0.12638264353495818</c:v>
                </c:pt>
                <c:pt idx="317">
                  <c:v>0.12630202410745564</c:v>
                </c:pt>
                <c:pt idx="318">
                  <c:v>0.1262217878379005</c:v>
                </c:pt>
                <c:pt idx="319">
                  <c:v>0.12614193073220917</c:v>
                </c:pt>
                <c:pt idx="320">
                  <c:v>0.12606245012149769</c:v>
                </c:pt>
                <c:pt idx="321">
                  <c:v>0.12598334461382471</c:v>
                </c:pt>
                <c:pt idx="322">
                  <c:v>0.12590461400515662</c:v>
                </c:pt>
                <c:pt idx="323">
                  <c:v>0.12582625914382858</c:v>
                </c:pt>
                <c:pt idx="324">
                  <c:v>0.12574828174456795</c:v>
                </c:pt>
                <c:pt idx="325">
                  <c:v>0.12567068415089303</c:v>
                </c:pt>
                <c:pt idx="326">
                  <c:v>0.12559346904844379</c:v>
                </c:pt>
                <c:pt idx="327">
                  <c:v>0.12551663913580371</c:v>
                </c:pt>
                <c:pt idx="328">
                  <c:v>0.12544019676347132</c:v>
                </c:pt>
                <c:pt idx="329">
                  <c:v>0.1253641435551015</c:v>
                </c:pt>
                <c:pt idx="330">
                  <c:v>0.12528848002767967</c:v>
                </c:pt>
                <c:pt idx="331">
                  <c:v>0.12521320522841328</c:v>
                </c:pt>
                <c:pt idx="332">
                  <c:v>0.12513831640587422</c:v>
                </c:pt>
                <c:pt idx="333">
                  <c:v>0.12506380873103853</c:v>
                </c:pt>
                <c:pt idx="334">
                  <c:v>0.12498967508085816</c:v>
                </c:pt>
                <c:pt idx="335">
                  <c:v>0.12491590589296545</c:v>
                </c:pt>
                <c:pt idx="336">
                  <c:v>0.12484248909566445</c:v>
                </c:pt>
                <c:pt idx="337">
                  <c:v>0.12476941011292959</c:v>
                </c:pt>
                <c:pt idx="338">
                  <c:v>0.12469665194010694</c:v>
                </c:pt>
                <c:pt idx="339">
                  <c:v>0.12462419528277036</c:v>
                </c:pt>
                <c:pt idx="340">
                  <c:v>0.12455201874885836</c:v>
                </c:pt>
                <c:pt idx="341">
                  <c:v>0.1244800990829206</c:v>
                </c:pt>
                <c:pt idx="342">
                  <c:v>0.12440841143089768</c:v>
                </c:pt>
                <c:pt idx="343">
                  <c:v>0.12433692962431216</c:v>
                </c:pt>
                <c:pt idx="344">
                  <c:v>0.12426562647369022</c:v>
                </c:pt>
                <c:pt idx="345">
                  <c:v>0.1241944740624667</c:v>
                </c:pt>
                <c:pt idx="346">
                  <c:v>0.12412344403416622</c:v>
                </c:pt>
                <c:pt idx="347">
                  <c:v>0.12405250786721023</c:v>
                </c:pt>
                <c:pt idx="348">
                  <c:v>0.12398163713325012</c:v>
                </c:pt>
                <c:pt idx="349">
                  <c:v>0.12391080373617763</c:v>
                </c:pt>
                <c:pt idx="350">
                  <c:v>0.12383998013011682</c:v>
                </c:pt>
                <c:pt idx="351">
                  <c:v>0.12376913951554207</c:v>
                </c:pt>
                <c:pt idx="352">
                  <c:v>0.12369825601339272</c:v>
                </c:pt>
                <c:pt idx="353">
                  <c:v>0.12362730481752739</c:v>
                </c:pt>
                <c:pt idx="354">
                  <c:v>0.12355626232622108</c:v>
                </c:pt>
                <c:pt idx="355">
                  <c:v>0.1234851062536782</c:v>
                </c:pt>
                <c:pt idx="356">
                  <c:v>0.12341381572267707</c:v>
                </c:pt>
                <c:pt idx="357">
                  <c:v>0.12334237133957521</c:v>
                </c:pt>
                <c:pt idx="358">
                  <c:v>0.12327075525297151</c:v>
                </c:pt>
                <c:pt idx="359">
                  <c:v>0.12319895119736446</c:v>
                </c:pt>
                <c:pt idx="360">
                  <c:v>0.12312694452317581</c:v>
                </c:pt>
                <c:pt idx="361">
                  <c:v>0.12305472221448994</c:v>
                </c:pt>
                <c:pt idx="362">
                  <c:v>0.12298227289590249</c:v>
                </c:pt>
                <c:pt idx="363">
                  <c:v>0.12290958682981068</c:v>
                </c:pt>
                <c:pt idx="364">
                  <c:v>0.12283665590545197</c:v>
                </c:pt>
                <c:pt idx="365">
                  <c:v>0.12276347362096322</c:v>
                </c:pt>
                <c:pt idx="366">
                  <c:v>0.12269003505961347</c:v>
                </c:pt>
                <c:pt idx="367">
                  <c:v>0.12261633686126816</c:v>
                </c:pt>
                <c:pt idx="368">
                  <c:v>0.12254237718998066</c:v>
                </c:pt>
                <c:pt idx="369">
                  <c:v>0.12246815569839101</c:v>
                </c:pt>
                <c:pt idx="370">
                  <c:v>0.12239367348937746</c:v>
                </c:pt>
                <c:pt idx="371">
                  <c:v>0.12231893307505184</c:v>
                </c:pt>
                <c:pt idx="372">
                  <c:v>0.12224393833282092</c:v>
                </c:pt>
                <c:pt idx="373">
                  <c:v>0.1221686944577061</c:v>
                </c:pt>
                <c:pt idx="374">
                  <c:v>0.12209320790957627</c:v>
                </c:pt>
                <c:pt idx="375">
                  <c:v>0.12201748635320082</c:v>
                </c:pt>
                <c:pt idx="376">
                  <c:v>0.12194153858827121</c:v>
                </c:pt>
                <c:pt idx="377">
                  <c:v>0.12186537446558394</c:v>
                </c:pt>
                <c:pt idx="378">
                  <c:v>0.12178900478460065</c:v>
                </c:pt>
                <c:pt idx="379">
                  <c:v>0.12171244116656572</c:v>
                </c:pt>
                <c:pt idx="380">
                  <c:v>0.12163569589632002</c:v>
                </c:pt>
                <c:pt idx="381">
                  <c:v>0.12155878172511762</c:v>
                </c:pt>
                <c:pt idx="382">
                  <c:v>0.12148171162621579</c:v>
                </c:pt>
                <c:pt idx="383">
                  <c:v>0.12140449849502848</c:v>
                </c:pt>
                <c:pt idx="384">
                  <c:v>0.12132715478655949</c:v>
                </c:pt>
                <c:pt idx="385">
                  <c:v>0.12124969208499546</c:v>
                </c:pt>
                <c:pt idx="386">
                  <c:v>0.1211721206041486</c:v>
                </c:pt>
                <c:pt idx="387">
                  <c:v>0.12109444862331505</c:v>
                </c:pt>
                <c:pt idx="388">
                  <c:v>0.12101668187129039</c:v>
                </c:pt>
                <c:pt idx="389">
                  <c:v>0.12093882288180102</c:v>
                </c:pt>
                <c:pt idx="390">
                  <c:v>0.12086087035603726</c:v>
                </c:pt>
                <c:pt idx="391">
                  <c:v>0.12078281858131873</c:v>
                </c:pt>
                <c:pt idx="392">
                  <c:v>0.12070465696741423</c:v>
                </c:pt>
                <c:pt idx="393">
                  <c:v>0.12062636977116518</c:v>
                </c:pt>
                <c:pt idx="394">
                  <c:v>0.12054793608276836</c:v>
                </c:pt>
                <c:pt idx="395">
                  <c:v>0.12046933014023112</c:v>
                </c:pt>
                <c:pt idx="396">
                  <c:v>0.12039052201982056</c:v>
                </c:pt>
                <c:pt idx="397">
                  <c:v>0.12031147871915021</c:v>
                </c:pt>
                <c:pt idx="398">
                  <c:v>0.12023216560789814</c:v>
                </c:pt>
                <c:pt idx="399">
                  <c:v>0.12015254817421224</c:v>
                </c:pt>
                <c:pt idx="400">
                  <c:v>0.1200725939501871</c:v>
                </c:pt>
                <c:pt idx="401">
                  <c:v>0.11999227446629528</c:v>
                </c:pt>
                <c:pt idx="402">
                  <c:v>0.11991156707000512</c:v>
                </c:pt>
                <c:pt idx="403">
                  <c:v>0.11983045645251489</c:v>
                </c:pt>
                <c:pt idx="404">
                  <c:v>0.11974893575882764</c:v>
                </c:pt>
                <c:pt idx="405">
                  <c:v>0.11966700720503289</c:v>
                </c:pt>
                <c:pt idx="406">
                  <c:v>0.1195846821831721</c:v>
                </c:pt>
                <c:pt idx="407">
                  <c:v>0.11950198088845289</c:v>
                </c:pt>
                <c:pt idx="408">
                  <c:v>0.11941893154691072</c:v>
                </c:pt>
                <c:pt idx="409">
                  <c:v>0.11933556934871174</c:v>
                </c:pt>
                <c:pt idx="410">
                  <c:v>0.11925193520180324</c:v>
                </c:pt>
                <c:pt idx="411">
                  <c:v>0.1191680744148032</c:v>
                </c:pt>
                <c:pt idx="412">
                  <c:v>0.11908403540128802</c:v>
                </c:pt>
                <c:pt idx="413">
                  <c:v>0.11899986847505326</c:v>
                </c:pt>
                <c:pt idx="414">
                  <c:v>0.118915624782097</c:v>
                </c:pt>
                <c:pt idx="415">
                  <c:v>0.11883135539334089</c:v>
                </c:pt>
                <c:pt idx="416">
                  <c:v>0.11874711056444452</c:v>
                </c:pt>
                <c:pt idx="417">
                  <c:v>0.11866293915616197</c:v>
                </c:pt>
                <c:pt idx="418">
                  <c:v>0.11857888820040399</c:v>
                </c:pt>
                <c:pt idx="419">
                  <c:v>0.11849500259274169</c:v>
                </c:pt>
                <c:pt idx="420">
                  <c:v>0.11841132489062646</c:v>
                </c:pt>
                <c:pt idx="421">
                  <c:v>0.11832789519715595</c:v>
                </c:pt>
                <c:pt idx="422">
                  <c:v>0.11824475111203345</c:v>
                </c:pt>
                <c:pt idx="423">
                  <c:v>0.11816192773375055</c:v>
                </c:pt>
                <c:pt idx="424">
                  <c:v>0.11807945769963497</c:v>
                </c:pt>
                <c:pt idx="425">
                  <c:v>0.11799737125287406</c:v>
                </c:pt>
                <c:pt idx="426">
                  <c:v>0.11791569632782456</c:v>
                </c:pt>
                <c:pt idx="427">
                  <c:v>0.11783445864683446</c:v>
                </c:pt>
                <c:pt idx="428">
                  <c:v>0.11775368182332437</c:v>
                </c:pt>
                <c:pt idx="429">
                  <c:v>0.11767338746712803</c:v>
                </c:pt>
                <c:pt idx="430">
                  <c:v>0.11759359528906477</c:v>
                </c:pt>
                <c:pt idx="431">
                  <c:v>0.11751432320247519</c:v>
                </c:pt>
                <c:pt idx="432">
                  <c:v>0.11743558742007433</c:v>
                </c:pt>
                <c:pt idx="433">
                  <c:v>0.11735740254494648</c:v>
                </c:pt>
                <c:pt idx="434">
                  <c:v>0.11727978165492063</c:v>
                </c:pt>
                <c:pt idx="435">
                  <c:v>0.1172027363799075</c:v>
                </c:pt>
                <c:pt idx="436">
                  <c:v>0.11712627697209052</c:v>
                </c:pt>
                <c:pt idx="437">
                  <c:v>0.11705041236910066</c:v>
                </c:pt>
                <c:pt idx="438">
                  <c:v>0.11697515025059642</c:v>
                </c:pt>
                <c:pt idx="439">
                  <c:v>0.11690049708877799</c:v>
                </c:pt>
                <c:pt idx="440">
                  <c:v>0.11682645819363073</c:v>
                </c:pt>
                <c:pt idx="441">
                  <c:v>0.11675303775370453</c:v>
                </c:pt>
                <c:pt idx="442">
                  <c:v>0.11668023887340088</c:v>
                </c:pt>
                <c:pt idx="443">
                  <c:v>0.11660806360768597</c:v>
                </c:pt>
                <c:pt idx="444">
                  <c:v>0.11653651299518683</c:v>
                </c:pt>
                <c:pt idx="445">
                  <c:v>0.11646558709054529</c:v>
                </c:pt>
                <c:pt idx="446">
                  <c:v>0.11639528499681019</c:v>
                </c:pt>
                <c:pt idx="447">
                  <c:v>0.11632560489854729</c:v>
                </c:pt>
                <c:pt idx="448">
                  <c:v>0.11625654409620852</c:v>
                </c:pt>
                <c:pt idx="449">
                  <c:v>0.11618809904213416</c:v>
                </c:pt>
                <c:pt idx="450">
                  <c:v>0.1161202653784814</c:v>
                </c:pt>
                <c:pt idx="451">
                  <c:v>0.11605303797715519</c:v>
                </c:pt>
                <c:pt idx="452">
                  <c:v>0.1159864109817767</c:v>
                </c:pt>
                <c:pt idx="453">
                  <c:v>0.1159203778515588</c:v>
                </c:pt>
                <c:pt idx="454">
                  <c:v>0.11585493140689802</c:v>
                </c:pt>
                <c:pt idx="455">
                  <c:v>0.11579006387643534</c:v>
                </c:pt>
                <c:pt idx="456">
                  <c:v>0.11572576694528089</c:v>
                </c:pt>
                <c:pt idx="457">
                  <c:v>0.1156620318040823</c:v>
                </c:pt>
                <c:pt idx="458">
                  <c:v>0.11559884919863213</c:v>
                </c:pt>
                <c:pt idx="459">
                  <c:v>0.11553620947968213</c:v>
                </c:pt>
                <c:pt idx="460">
                  <c:v>0.11547410265272923</c:v>
                </c:pt>
                <c:pt idx="461">
                  <c:v>0.11541251842752702</c:v>
                </c:pt>
                <c:pt idx="462">
                  <c:v>0.11535144626714799</c:v>
                </c:pt>
                <c:pt idx="463">
                  <c:v>0.11529087543647842</c:v>
                </c:pt>
                <c:pt idx="464">
                  <c:v>0.11523079505006978</c:v>
                </c:pt>
                <c:pt idx="465">
                  <c:v>0.11517119411934336</c:v>
                </c:pt>
                <c:pt idx="466">
                  <c:v>0.11511206159914392</c:v>
                </c:pt>
                <c:pt idx="467">
                  <c:v>0.11505338643372602</c:v>
                </c:pt>
                <c:pt idx="468">
                  <c:v>0.11499515760221786</c:v>
                </c:pt>
                <c:pt idx="469">
                  <c:v>0.11493736416365356</c:v>
                </c:pt>
                <c:pt idx="470">
                  <c:v>0.11487999530163456</c:v>
                </c:pt>
                <c:pt idx="471">
                  <c:v>0.11482304036865444</c:v>
                </c:pt>
                <c:pt idx="472">
                  <c:v>0.11476648893007112</c:v>
                </c:pt>
                <c:pt idx="473">
                  <c:v>0.11471033080769076</c:v>
                </c:pt>
                <c:pt idx="474">
                  <c:v>0.11465455612280857</c:v>
                </c:pt>
                <c:pt idx="475">
                  <c:v>0.1145991553385053</c:v>
                </c:pt>
                <c:pt idx="476">
                  <c:v>0.11454411930092022</c:v>
                </c:pt>
                <c:pt idx="477">
                  <c:v>0.11448943927911252</c:v>
                </c:pt>
                <c:pt idx="478">
                  <c:v>0.11443510700304434</c:v>
                </c:pt>
                <c:pt idx="479">
                  <c:v>0.11438111469914634</c:v>
                </c:pt>
                <c:pt idx="480">
                  <c:v>0.11432745512283157</c:v>
                </c:pt>
                <c:pt idx="481">
                  <c:v>0.11427412158728746</c:v>
                </c:pt>
                <c:pt idx="482">
                  <c:v>0.11422110798779828</c:v>
                </c:pt>
                <c:pt idx="483">
                  <c:v>0.11416840882088312</c:v>
                </c:pt>
                <c:pt idx="484">
                  <c:v>0.11411601919747207</c:v>
                </c:pt>
                <c:pt idx="485">
                  <c:v>0.11406393484944316</c:v>
                </c:pt>
                <c:pt idx="486">
                  <c:v>0.11401215212888213</c:v>
                </c:pt>
                <c:pt idx="487">
                  <c:v>0.11396066799953072</c:v>
                </c:pt>
                <c:pt idx="488">
                  <c:v>0.11390948002005166</c:v>
                </c:pt>
                <c:pt idx="489">
                  <c:v>0.11385858631887508</c:v>
                </c:pt>
                <c:pt idx="490">
                  <c:v>0.11380798556062767</c:v>
                </c:pt>
                <c:pt idx="491">
                  <c:v>0.11375767690433759</c:v>
                </c:pt>
                <c:pt idx="492">
                  <c:v>0.11370765995384023</c:v>
                </c:pt>
                <c:pt idx="493">
                  <c:v>0.11365793470106808</c:v>
                </c:pt>
                <c:pt idx="494">
                  <c:v>0.11360850146308886</c:v>
                </c:pt>
                <c:pt idx="495">
                  <c:v>0.11355936081399039</c:v>
                </c:pt>
                <c:pt idx="496">
                  <c:v>0.11351051351288299</c:v>
                </c:pt>
                <c:pt idx="497">
                  <c:v>0.11346196042938519</c:v>
                </c:pt>
                <c:pt idx="498">
                  <c:v>0.11341370246809583</c:v>
                </c:pt>
                <c:pt idx="499">
                  <c:v>0.11336574049355244</c:v>
                </c:pt>
                <c:pt idx="500">
                  <c:v>0.11331807525717362</c:v>
                </c:pt>
                <c:pt idx="501">
                  <c:v>0.11327070732763674</c:v>
                </c:pt>
                <c:pt idx="502">
                  <c:v>0.1132236370259814</c:v>
                </c:pt>
                <c:pt idx="503">
                  <c:v>0.11317686436666512</c:v>
                </c:pt>
                <c:pt idx="504">
                  <c:v>0.11313038900554509</c:v>
                </c:pt>
                <c:pt idx="505">
                  <c:v>0.11308421019561429</c:v>
                </c:pt>
                <c:pt idx="506">
                  <c:v>0.11303832675110241</c:v>
                </c:pt>
                <c:pt idx="507">
                  <c:v>0.11299273702035376</c:v>
                </c:pt>
                <c:pt idx="508">
                  <c:v>0.11294743886768863</c:v>
                </c:pt>
                <c:pt idx="509">
                  <c:v>0.11290242966426997</c:v>
                </c:pt>
                <c:pt idx="510">
                  <c:v>0.11285770628782701</c:v>
                </c:pt>
                <c:pt idx="511">
                  <c:v>0.11281326513094686</c:v>
                </c:pt>
                <c:pt idx="512">
                  <c:v>0.11276910211748978</c:v>
                </c:pt>
                <c:pt idx="513">
                  <c:v>0.11272521272658075</c:v>
                </c:pt>
                <c:pt idx="514">
                  <c:v>0.11268159202354856</c:v>
                </c:pt>
                <c:pt idx="515">
                  <c:v>0.11263823469707838</c:v>
                </c:pt>
                <c:pt idx="516">
                  <c:v>0.112595135101795</c:v>
                </c:pt>
                <c:pt idx="517">
                  <c:v>0.11255228730544049</c:v>
                </c:pt>
                <c:pt idx="518">
                  <c:v>0.11250968513978639</c:v>
                </c:pt>
                <c:pt idx="519">
                  <c:v>0.11246732225434199</c:v>
                </c:pt>
                <c:pt idx="520">
                  <c:v>0.11242519217197851</c:v>
                </c:pt>
                <c:pt idx="521">
                  <c:v>0.11238328834551629</c:v>
                </c:pt>
                <c:pt idx="522">
                  <c:v>0.11234160421436654</c:v>
                </c:pt>
                <c:pt idx="523">
                  <c:v>0.11230013326031413</c:v>
                </c:pt>
                <c:pt idx="524">
                  <c:v>0.11225886906157796</c:v>
                </c:pt>
                <c:pt idx="525">
                  <c:v>0.1122178053443058</c:v>
                </c:pt>
                <c:pt idx="526">
                  <c:v>0.11217693603074452</c:v>
                </c:pt>
                <c:pt idx="527">
                  <c:v>0.11213625528336731</c:v>
                </c:pt>
                <c:pt idx="528">
                  <c:v>0.11209575754436177</c:v>
                </c:pt>
                <c:pt idx="529">
                  <c:v>0.11205543756994342</c:v>
                </c:pt>
                <c:pt idx="530">
                  <c:v>0.11201529045909363</c:v>
                </c:pt>
                <c:pt idx="531">
                  <c:v>0.11197531167643229</c:v>
                </c:pt>
                <c:pt idx="532">
                  <c:v>0.11193549706905896</c:v>
                </c:pt>
                <c:pt idx="533">
                  <c:v>0.11189584287729429</c:v>
                </c:pt>
                <c:pt idx="534">
                  <c:v>0.11185634573943889</c:v>
                </c:pt>
                <c:pt idx="535">
                  <c:v>0.11181700269070995</c:v>
                </c:pt>
                <c:pt idx="536">
                  <c:v>0.11177781115667669</c:v>
                </c:pt>
                <c:pt idx="537">
                  <c:v>0.11173876894158052</c:v>
                </c:pt>
                <c:pt idx="538">
                  <c:v>0.11169987421203945</c:v>
                </c:pt>
                <c:pt idx="539">
                  <c:v>0.11166112547665136</c:v>
                </c:pt>
                <c:pt idx="540">
                  <c:v>0.11162252156210214</c:v>
                </c:pt>
                <c:pt idx="541">
                  <c:v>0.1115840615863771</c:v>
                </c:pt>
                <c:pt idx="542">
                  <c:v>0.11154574492969802</c:v>
                </c:pt>
                <c:pt idx="543">
                  <c:v>0.11150757120377112</c:v>
                </c:pt>
                <c:pt idx="544">
                  <c:v>0.11146954021992565</c:v>
                </c:pt>
                <c:pt idx="545">
                  <c:v>0.11143165195665286</c:v>
                </c:pt>
                <c:pt idx="546">
                  <c:v>0.11139390652699672</c:v>
                </c:pt>
                <c:pt idx="547">
                  <c:v>0.11135630414618305</c:v>
                </c:pt>
                <c:pt idx="548">
                  <c:v>0.11131884509977606</c:v>
                </c:pt>
                <c:pt idx="549">
                  <c:v>0.11128152971258205</c:v>
                </c:pt>
                <c:pt idx="550">
                  <c:v>0.11124435831841169</c:v>
                </c:pt>
                <c:pt idx="551">
                  <c:v>0.11120733123075954</c:v>
                </c:pt>
                <c:pt idx="552">
                  <c:v>0.11117044871433018</c:v>
                </c:pt>
                <c:pt idx="553">
                  <c:v>0.11113371095733202</c:v>
                </c:pt>
                <c:pt idx="554">
                  <c:v>0.11109711804434501</c:v>
                </c:pt>
                <c:pt idx="555">
                  <c:v>0.1110606699295872</c:v>
                </c:pt>
                <c:pt idx="556">
                  <c:v>0.11102436641030652</c:v>
                </c:pt>
                <c:pt idx="557">
                  <c:v>0.11098820710013546</c:v>
                </c:pt>
                <c:pt idx="558">
                  <c:v>0.11095219140214796</c:v>
                </c:pt>
                <c:pt idx="559">
                  <c:v>0.11091631848150622</c:v>
                </c:pt>
                <c:pt idx="560">
                  <c:v>0.110880587237595</c:v>
                </c:pt>
                <c:pt idx="561">
                  <c:v>0.11084499627565658</c:v>
                </c:pt>
                <c:pt idx="562">
                  <c:v>0.11080954387806416</c:v>
                </c:pt>
                <c:pt idx="563">
                  <c:v>0.11077422797547211</c:v>
                </c:pt>
                <c:pt idx="564">
                  <c:v>0.11073904611824713</c:v>
                </c:pt>
                <c:pt idx="565">
                  <c:v>0.11070399544871973</c:v>
                </c:pt>
                <c:pt idx="566">
                  <c:v>0.11066907267493595</c:v>
                </c:pt>
                <c:pt idx="567">
                  <c:v>0.11063427404672695</c:v>
                </c:pt>
                <c:pt idx="568">
                  <c:v>0.11059959533502282</c:v>
                </c:pt>
                <c:pt idx="569">
                  <c:v>0.11056503181542802</c:v>
                </c:pt>
                <c:pt idx="570">
                  <c:v>0.11053057825710623</c:v>
                </c:pt>
                <c:pt idx="571">
                  <c:v>0.11049622891805745</c:v>
                </c:pt>
                <c:pt idx="572">
                  <c:v>0.11046197754777451</c:v>
                </c:pt>
                <c:pt idx="573">
                  <c:v>0.11042781739822344</c:v>
                </c:pt>
                <c:pt idx="574">
                  <c:v>0.11039374124385344</c:v>
                </c:pt>
                <c:pt idx="575">
                  <c:v>0.11035974141120583</c:v>
                </c:pt>
                <c:pt idx="576">
                  <c:v>0.1103258098183679</c:v>
                </c:pt>
                <c:pt idx="577">
                  <c:v>0.11029193802422559</c:v>
                </c:pt>
                <c:pt idx="578">
                  <c:v>0.11025811728714296</c:v>
                </c:pt>
                <c:pt idx="579">
                  <c:v>0.11022433863232732</c:v>
                </c:pt>
                <c:pt idx="580">
                  <c:v>0.11019059292681824</c:v>
                </c:pt>
                <c:pt idx="581">
                  <c:v>0.11015687096068831</c:v>
                </c:pt>
                <c:pt idx="582">
                  <c:v>0.11012316353279719</c:v>
                </c:pt>
                <c:pt idx="583">
                  <c:v>0.11008946153921512</c:v>
                </c:pt>
                <c:pt idx="584">
                  <c:v>0.11005575606228479</c:v>
                </c:pt>
                <c:pt idx="585">
                  <c:v>0.11002203845826126</c:v>
                </c:pt>
                <c:pt idx="586">
                  <c:v>0.10998830044149653</c:v>
                </c:pt>
                <c:pt idx="587">
                  <c:v>0.10995453416326929</c:v>
                </c:pt>
                <c:pt idx="588">
                  <c:v>0.10992073228356489</c:v>
                </c:pt>
                <c:pt idx="589">
                  <c:v>0.10988688803441182</c:v>
                </c:pt>
                <c:pt idx="590">
                  <c:v>0.10985299527369552</c:v>
                </c:pt>
                <c:pt idx="591">
                  <c:v>0.10981904852872471</c:v>
                </c:pt>
                <c:pt idx="592">
                  <c:v>0.10978504302922121</c:v>
                </c:pt>
                <c:pt idx="593">
                  <c:v>0.1097509747297426</c:v>
                </c:pt>
                <c:pt idx="594">
                  <c:v>0.10971684032187891</c:v>
                </c:pt>
                <c:pt idx="595">
                  <c:v>0.10968263723683409</c:v>
                </c:pt>
                <c:pt idx="596">
                  <c:v>0.10964836363924918</c:v>
                </c:pt>
                <c:pt idx="597">
                  <c:v>0.10961401841327729</c:v>
                </c:pt>
                <c:pt idx="598">
                  <c:v>0.1095796011419861</c:v>
                </c:pt>
                <c:pt idx="599">
                  <c:v>0.10954511208128502</c:v>
                </c:pt>
                <c:pt idx="600">
                  <c:v>0.10951055212947861</c:v>
                </c:pt>
                <c:pt idx="601">
                  <c:v>0.10947592279354312</c:v>
                </c:pt>
                <c:pt idx="602">
                  <c:v>0.10944122615314129</c:v>
                </c:pt>
                <c:pt idx="603">
                  <c:v>0.10940646482326542</c:v>
                </c:pt>
                <c:pt idx="604">
                  <c:v>0.10937164191627334</c:v>
                </c:pt>
                <c:pt idx="605">
                  <c:v>0.10933676100398547</c:v>
                </c:pt>
                <c:pt idx="606">
                  <c:v>0.10930182608036</c:v>
                </c:pt>
                <c:pt idx="607">
                  <c:v>0.10926684152514564</c:v>
                </c:pt>
                <c:pt idx="608">
                  <c:v>0.10923181206880762</c:v>
                </c:pt>
                <c:pt idx="609">
                  <c:v>0.10919674275892614</c:v>
                </c:pt>
                <c:pt idx="610">
                  <c:v>0.10916163892813871</c:v>
                </c:pt>
                <c:pt idx="611">
                  <c:v>0.10912650616368375</c:v>
                </c:pt>
                <c:pt idx="612">
                  <c:v>0.10909135027845467</c:v>
                </c:pt>
                <c:pt idx="613">
                  <c:v>0.10905617728348124</c:v>
                </c:pt>
                <c:pt idx="614">
                  <c:v>0.10902099336167627</c:v>
                </c:pt>
                <c:pt idx="615">
                  <c:v>0.10898580484265682</c:v>
                </c:pt>
                <c:pt idx="616">
                  <c:v>0.10895061817842097</c:v>
                </c:pt>
                <c:pt idx="617">
                  <c:v>0.10891543991966521</c:v>
                </c:pt>
                <c:pt idx="618">
                  <c:v>0.10888027669250201</c:v>
                </c:pt>
                <c:pt idx="619">
                  <c:v>0.10884513517537404</c:v>
                </c:pt>
                <c:pt idx="620">
                  <c:v>0.10881002207595802</c:v>
                </c:pt>
                <c:pt idx="621">
                  <c:v>0.10877494410790359</c:v>
                </c:pt>
                <c:pt idx="622">
                  <c:v>0.10873990796727059</c:v>
                </c:pt>
                <c:pt idx="623">
                  <c:v>0.10870492030861377</c:v>
                </c:pt>
                <c:pt idx="624">
                  <c:v>0.1086699877206542</c:v>
                </c:pt>
                <c:pt idx="625">
                  <c:v>0.10863511670159746</c:v>
                </c:pt>
                <c:pt idx="626">
                  <c:v>0.10860031363416191</c:v>
                </c:pt>
                <c:pt idx="627">
                  <c:v>0.10856558476045121</c:v>
                </c:pt>
                <c:pt idx="628">
                  <c:v>0.10853093615684575</c:v>
                </c:pt>
                <c:pt idx="629">
                  <c:v>0.10849637370911683</c:v>
                </c:pt>
                <c:pt idx="630">
                  <c:v>0.10846190308796713</c:v>
                </c:pt>
                <c:pt idx="631">
                  <c:v>0.10842752972526012</c:v>
                </c:pt>
                <c:pt idx="632">
                  <c:v>0.10839325879109372</c:v>
                </c:pt>
                <c:pt idx="633">
                  <c:v>0.10835909517194195</c:v>
                </c:pt>
                <c:pt idx="634">
                  <c:v>0.10832504344995431</c:v>
                </c:pt>
                <c:pt idx="635">
                  <c:v>0.10829110788346803</c:v>
                </c:pt>
                <c:pt idx="636">
                  <c:v>0.10825729238871402</c:v>
                </c:pt>
                <c:pt idx="637">
                  <c:v>0.10822360052256016</c:v>
                </c:pt>
                <c:pt idx="638">
                  <c:v>0.10819003546606613</c:v>
                </c:pt>
                <c:pt idx="639">
                  <c:v>0.10815660000854931</c:v>
                </c:pt>
                <c:pt idx="640">
                  <c:v>0.10812329653175039</c:v>
                </c:pt>
                <c:pt idx="641">
                  <c:v>0.10809012699371763</c:v>
                </c:pt>
                <c:pt idx="642">
                  <c:v>0.10805709291208032</c:v>
                </c:pt>
                <c:pt idx="643">
                  <c:v>0.10802419534654416</c:v>
                </c:pt>
                <c:pt idx="644">
                  <c:v>0.10799143488077163</c:v>
                </c:pt>
                <c:pt idx="645">
                  <c:v>0.10795881160432329</c:v>
                </c:pt>
                <c:pt idx="646">
                  <c:v>0.10792632509600322</c:v>
                </c:pt>
                <c:pt idx="647">
                  <c:v>0.10789397441089128</c:v>
                </c:pt>
                <c:pt idx="648">
                  <c:v>0.10786175807435322</c:v>
                </c:pt>
                <c:pt idx="649">
                  <c:v>0.10782967408737552</c:v>
                </c:pt>
                <c:pt idx="650">
                  <c:v>0.10779771994841959</c:v>
                </c:pt>
                <c:pt idx="651">
                  <c:v>0.10776589269733625</c:v>
                </c:pt>
                <c:pt idx="652">
                  <c:v>0.10773418898633812</c:v>
                </c:pt>
                <c:pt idx="653">
                  <c:v>0.10770260518119629</c:v>
                </c:pt>
                <c:pt idx="654">
                  <c:v>0.1076711374925521</c:v>
                </c:pt>
                <c:pt idx="655">
                  <c:v>0.1076397821324027</c:v>
                </c:pt>
                <c:pt idx="656">
                  <c:v>0.10760853548504219</c:v>
                </c:pt>
                <c:pt idx="657">
                  <c:v>0.10757739427596001</c:v>
                </c:pt>
                <c:pt idx="658">
                  <c:v>0.10754635571780467</c:v>
                </c:pt>
                <c:pt idx="659">
                  <c:v>0.10751541761114751</c:v>
                </c:pt>
                <c:pt idx="660">
                  <c:v>0.10748457838052307</c:v>
                </c:pt>
                <c:pt idx="661">
                  <c:v>0.10745383703342405</c:v>
                </c:pt>
                <c:pt idx="662">
                  <c:v>0.10742319304060405</c:v>
                </c:pt>
                <c:pt idx="663">
                  <c:v>0.10739264614811139</c:v>
                </c:pt>
                <c:pt idx="664">
                  <c:v>0.10736219614225703</c:v>
                </c:pt>
                <c:pt idx="665">
                  <c:v>0.10733184259565062</c:v>
                </c:pt>
                <c:pt idx="666">
                  <c:v>0.10730158462404034</c:v>
                </c:pt>
                <c:pt idx="667">
                  <c:v>0.10727142067994853</c:v>
                </c:pt>
                <c:pt idx="668">
                  <c:v>0.10724134840122641</c:v>
                </c:pt>
                <c:pt idx="669">
                  <c:v>0.10721136452284448</c:v>
                </c:pt>
                <c:pt idx="670">
                  <c:v>0.1071814648508063</c:v>
                </c:pt>
                <c:pt idx="671">
                  <c:v>0.1071516442896923</c:v>
                </c:pt>
                <c:pt idx="672">
                  <c:v>0.10712189691118697</c:v>
                </c:pt>
                <c:pt idx="673">
                  <c:v>0.10709221604997773</c:v>
                </c:pt>
                <c:pt idx="674">
                  <c:v>0.10706259441513004</c:v>
                </c:pt>
                <c:pt idx="675">
                  <c:v>0.10703302420850266</c:v>
                </c:pt>
                <c:pt idx="676">
                  <c:v>0.10700349724565572</c:v>
                </c:pt>
                <c:pt idx="677">
                  <c:v>0.10697400507802222</c:v>
                </c:pt>
                <c:pt idx="678">
                  <c:v>0.10694453911687768</c:v>
                </c:pt>
                <c:pt idx="679">
                  <c:v>0.10691509075951222</c:v>
                </c:pt>
                <c:pt idx="680">
                  <c:v>0.10688565151592112</c:v>
                </c:pt>
                <c:pt idx="681">
                  <c:v>0.10685621313102556</c:v>
                </c:pt>
                <c:pt idx="682">
                  <c:v>0.10682676769384794</c:v>
                </c:pt>
                <c:pt idx="683">
                  <c:v>0.10679730772257576</c:v>
                </c:pt>
                <c:pt idx="684">
                  <c:v>0.10676782621391488</c:v>
                </c:pt>
                <c:pt idx="685">
                  <c:v>0.10673831664732047</c:v>
                </c:pt>
                <c:pt idx="686">
                  <c:v>0.10670877293923205</c:v>
                </c:pt>
                <c:pt idx="687">
                  <c:v>0.10667918934857759</c:v>
                </c:pt>
                <c:pt idx="688">
                  <c:v>0.10664956034129519</c:v>
                </c:pt>
                <c:pt idx="689">
                  <c:v>0.10661988042691033</c:v>
                </c:pt>
                <c:pt idx="690">
                  <c:v>0.10659014398358836</c:v>
                </c:pt>
                <c:pt idx="691">
                  <c:v>0.10656034508874512</c:v>
                </c:pt>
                <c:pt idx="692">
                  <c:v>0.10653047737066176</c:v>
                </c:pt>
                <c:pt idx="693">
                  <c:v>0.10650053389298611</c:v>
                </c:pt>
                <c:pt idx="694">
                  <c:v>0.10647050707954728</c:v>
                </c:pt>
                <c:pt idx="695">
                  <c:v>0.10644038868221979</c:v>
                </c:pt>
                <c:pt idx="696">
                  <c:v>0.1064101697904518</c:v>
                </c:pt>
                <c:pt idx="697">
                  <c:v>0.10637984087792332</c:v>
                </c:pt>
                <c:pt idx="698">
                  <c:v>0.10634939187973348</c:v>
                </c:pt>
                <c:pt idx="699">
                  <c:v>0.10631881229259033</c:v>
                </c:pt>
                <c:pt idx="700">
                  <c:v>0.10628809129044431</c:v>
                </c:pt>
                <c:pt idx="701">
                  <c:v>0.1062572178487302</c:v>
                </c:pt>
                <c:pt idx="702">
                  <c:v>0.10622618087154036</c:v>
                </c:pt>
                <c:pt idx="703">
                  <c:v>0.10619496931750792</c:v>
                </c:pt>
                <c:pt idx="704">
                  <c:v>0.10616357232178202</c:v>
                </c:pt>
                <c:pt idx="705">
                  <c:v>0.10613197931297426</c:v>
                </c:pt>
                <c:pt idx="706">
                  <c:v>0.10610018012545112</c:v>
                </c:pt>
                <c:pt idx="707">
                  <c:v>0.10606816510856808</c:v>
                </c:pt>
                <c:pt idx="708">
                  <c:v>0.10603592523547235</c:v>
                </c:pt>
                <c:pt idx="709">
                  <c:v>0.10600345221476561</c:v>
                </c:pt>
                <c:pt idx="710">
                  <c:v>0.10597073860870718</c:v>
                </c:pt>
                <c:pt idx="711">
                  <c:v>0.10593777796146997</c:v>
                </c:pt>
                <c:pt idx="712">
                  <c:v>0.10590456494050988</c:v>
                </c:pt>
                <c:pt idx="713">
                  <c:v>0.10587109549296793</c:v>
                </c:pt>
                <c:pt idx="714">
                  <c:v>0.10583736701750535</c:v>
                </c:pt>
                <c:pt idx="715">
                  <c:v>0.1058033785498463</c:v>
                </c:pt>
                <c:pt idx="716">
                  <c:v>0.10576913095774426</c:v>
                </c:pt>
                <c:pt idx="717">
                  <c:v>0.10573462713810054</c:v>
                </c:pt>
                <c:pt idx="718">
                  <c:v>0.10569987220574661</c:v>
                </c:pt>
                <c:pt idx="719">
                  <c:v>0.10566487366015624</c:v>
                </c:pt>
                <c:pt idx="720">
                  <c:v>0.10562964151335723</c:v>
                </c:pt>
                <c:pt idx="721">
                  <c:v>0.10559418836007479</c:v>
                </c:pt>
                <c:pt idx="722">
                  <c:v>0.10555852936998028</c:v>
                </c:pt>
                <c:pt idx="723">
                  <c:v>0.10552268218254472</c:v>
                </c:pt>
                <c:pt idx="724">
                  <c:v>0.10548666668779208</c:v>
                </c:pt>
                <c:pt idx="725">
                  <c:v>0.10545050468160899</c:v>
                </c:pt>
                <c:pt idx="726">
                  <c:v>0.10541421939227755</c:v>
                </c:pt>
                <c:pt idx="727">
                  <c:v>0.10537783488524095</c:v>
                </c:pt>
                <c:pt idx="728">
                  <c:v>0.10534137536491912</c:v>
                </c:pt>
                <c:pt idx="729">
                  <c:v>0.10530486440436736</c:v>
                </c:pt>
                <c:pt idx="730">
                  <c:v>0.10526832414396768</c:v>
                </c:pt>
                <c:pt idx="731">
                  <c:v>0.10523177450742714</c:v>
                </c:pt>
                <c:pt idx="732">
                  <c:v>0.10519523248555798</c:v>
                </c:pt>
                <c:pt idx="733">
                  <c:v>0.10515871153488425</c:v>
                </c:pt>
                <c:pt idx="734">
                  <c:v>0.10512222112916576</c:v>
                </c:pt>
                <c:pt idx="735">
                  <c:v>0.10508576648850754</c:v>
                </c:pt>
                <c:pt idx="736">
                  <c:v>0.10504934849499635</c:v>
                </c:pt>
                <c:pt idx="737">
                  <c:v>0.10501296378779</c:v>
                </c:pt>
                <c:pt idx="738">
                  <c:v>0.10497660501678316</c:v>
                </c:pt>
                <c:pt idx="739">
                  <c:v>0.10494026122383079</c:v>
                </c:pt>
                <c:pt idx="740">
                  <c:v>0.10490391831495691</c:v>
                </c:pt>
                <c:pt idx="741">
                  <c:v>0.10486755958594</c:v>
                </c:pt>
                <c:pt idx="742">
                  <c:v>0.10483116626641201</c:v>
                </c:pt>
                <c:pt idx="743">
                  <c:v>0.10479471805304183</c:v>
                </c:pt>
                <c:pt idx="744">
                  <c:v>0.10475819360920555</c:v>
                </c:pt>
                <c:pt idx="745">
                  <c:v>0.1047215710157101</c:v>
                </c:pt>
                <c:pt idx="746">
                  <c:v>0.10468482816370756</c:v>
                </c:pt>
                <c:pt idx="747">
                  <c:v>0.10464794308653422</c:v>
                </c:pt>
                <c:pt idx="748">
                  <c:v>0.10461089423140146</c:v>
                </c:pt>
                <c:pt idx="749">
                  <c:v>0.10457366067489979</c:v>
                </c:pt>
                <c:pt idx="750">
                  <c:v>0.10453622228801603</c:v>
                </c:pt>
                <c:pt idx="751">
                  <c:v>0.10449855985730942</c:v>
                </c:pt>
                <c:pt idx="752">
                  <c:v>0.10446065516906919</c:v>
                </c:pt>
                <c:pt idx="753">
                  <c:v>0.10442249106295892</c:v>
                </c:pt>
                <c:pt idx="754">
                  <c:v>0.10438405146115523</c:v>
                </c:pt>
                <c:pt idx="755">
                  <c:v>0.10434532137819116</c:v>
                </c:pt>
                <c:pt idx="756">
                  <c:v>0.10430628691602298</c:v>
                </c:pt>
                <c:pt idx="757">
                  <c:v>0.10426693524802939</c:v>
                </c:pt>
                <c:pt idx="758">
                  <c:v>0.10422725459503063</c:v>
                </c:pt>
                <c:pt idx="759">
                  <c:v>0.10418723419574905</c:v>
                </c:pt>
                <c:pt idx="760">
                  <c:v>0.10414686427366519</c:v>
                </c:pt>
                <c:pt idx="761">
                  <c:v>0.10410613600174662</c:v>
                </c:pt>
                <c:pt idx="762">
                  <c:v>0.10406504146619275</c:v>
                </c:pt>
                <c:pt idx="763">
                  <c:v>0.10402357363004112</c:v>
                </c:pt>
                <c:pt idx="764">
                  <c:v>0.10398172629724736</c:v>
                </c:pt>
                <c:pt idx="765">
                  <c:v>0.10393949407764765</c:v>
                </c:pt>
                <c:pt idx="766">
                  <c:v>0.1038968723530982</c:v>
                </c:pt>
                <c:pt idx="767">
                  <c:v>0.10385385724495691</c:v>
                </c:pt>
                <c:pt idx="768">
                  <c:v>0.10381044558297099</c:v>
                </c:pt>
                <c:pt idx="769">
                  <c:v>0.1037666348755876</c:v>
                </c:pt>
                <c:pt idx="770">
                  <c:v>0.10372242328166008</c:v>
                </c:pt>
                <c:pt idx="771">
                  <c:v>0.10367780958345182</c:v>
                </c:pt>
                <c:pt idx="772">
                  <c:v>0.10363279316087252</c:v>
                </c:pt>
                <c:pt idx="773">
                  <c:v>0.10358737396680102</c:v>
                </c:pt>
                <c:pt idx="774">
                  <c:v>0.10354155250340963</c:v>
                </c:pt>
                <c:pt idx="775">
                  <c:v>0.10349532979936446</c:v>
                </c:pt>
                <c:pt idx="776">
                  <c:v>0.10344870738779681</c:v>
                </c:pt>
                <c:pt idx="777">
                  <c:v>0.10340168728495842</c:v>
                </c:pt>
                <c:pt idx="778">
                  <c:v>0.10335427196948772</c:v>
                </c:pt>
                <c:pt idx="779">
                  <c:v>0.10330646436223422</c:v>
                </c:pt>
                <c:pt idx="780">
                  <c:v>0.10325826780661312</c:v>
                </c:pt>
                <c:pt idx="781">
                  <c:v>0.10320968604948012</c:v>
                </c:pt>
                <c:pt idx="782">
                  <c:v>0.10316072322253736</c:v>
                </c:pt>
                <c:pt idx="783">
                  <c:v>0.10311138382430138</c:v>
                </c:pt>
                <c:pt idx="784">
                  <c:v>0.10306167270268454</c:v>
                </c:pt>
                <c:pt idx="785">
                  <c:v>0.10301159503821616</c:v>
                </c:pt>
                <c:pt idx="786">
                  <c:v>0.10296115632799763</c:v>
                </c:pt>
                <c:pt idx="787">
                  <c:v>0.1029103623703924</c:v>
                </c:pt>
                <c:pt idx="788">
                  <c:v>0.1028592192505323</c:v>
                </c:pt>
                <c:pt idx="789">
                  <c:v>0.10280773332663366</c:v>
                </c:pt>
                <c:pt idx="790">
                  <c:v>0.10275591121713966</c:v>
                </c:pt>
                <c:pt idx="791">
                  <c:v>0.10270375978866263</c:v>
                </c:pt>
                <c:pt idx="792">
                  <c:v>0.10265128614468008</c:v>
                </c:pt>
                <c:pt idx="793">
                  <c:v>0.10259849761490998</c:v>
                </c:pt>
                <c:pt idx="794">
                  <c:v>0.10254540174527124</c:v>
                </c:pt>
                <c:pt idx="795">
                  <c:v>0.10249200628830971</c:v>
                </c:pt>
                <c:pt idx="796">
                  <c:v>0.10243831919396729</c:v>
                </c:pt>
                <c:pt idx="797">
                  <c:v>0.10238434860055404</c:v>
                </c:pt>
                <c:pt idx="798">
                  <c:v>0.10233010282575647</c:v>
                </c:pt>
                <c:pt idx="799">
                  <c:v>0.1022755903575942</c:v>
                </c:pt>
                <c:pt idx="800">
                  <c:v>0.10222081984514332</c:v>
                </c:pt>
                <c:pt idx="801">
                  <c:v>0.1021658000889523</c:v>
                </c:pt>
                <c:pt idx="802">
                  <c:v>0.10211054003103563</c:v>
                </c:pt>
                <c:pt idx="803">
                  <c:v>0.10205504874438646</c:v>
                </c:pt>
                <c:pt idx="804">
                  <c:v>0.10199933542195502</c:v>
                </c:pt>
                <c:pt idx="805">
                  <c:v>0.10194340936507228</c:v>
                </c:pt>
                <c:pt idx="806">
                  <c:v>0.10188727997131999</c:v>
                </c:pt>
                <c:pt idx="807">
                  <c:v>0.1018309567218702</c:v>
                </c:pt>
                <c:pt idx="808">
                  <c:v>0.10177444916833668</c:v>
                </c:pt>
                <c:pt idx="809">
                  <c:v>0.1017177669191882</c:v>
                </c:pt>
                <c:pt idx="810">
                  <c:v>0.10166091962581036</c:v>
                </c:pt>
                <c:pt idx="811">
                  <c:v>0.10160391696828536</c:v>
                </c:pt>
                <c:pt idx="812">
                  <c:v>0.10154676864098362</c:v>
                </c:pt>
                <c:pt idx="813">
                  <c:v>0.10148948433808468</c:v>
                </c:pt>
                <c:pt idx="814">
                  <c:v>0.10143207373911461</c:v>
                </c:pt>
                <c:pt idx="815">
                  <c:v>0.10137454649462323</c:v>
                </c:pt>
                <c:pt idx="816">
                  <c:v>0.10131691221213963</c:v>
                </c:pt>
                <c:pt idx="817">
                  <c:v>0.10125918044250877</c:v>
                </c:pt>
                <c:pt idx="818">
                  <c:v>0.10120136066677254</c:v>
                </c:pt>
                <c:pt idx="819">
                  <c:v>0.10114346228371709</c:v>
                </c:pt>
                <c:pt idx="820">
                  <c:v>0.10108549459824565</c:v>
                </c:pt>
                <c:pt idx="821">
                  <c:v>0.10102746681070245</c:v>
                </c:pt>
                <c:pt idx="822">
                  <c:v>0.10096938800729681</c:v>
                </c:pt>
                <c:pt idx="823">
                  <c:v>0.10091126715173475</c:v>
                </c:pt>
                <c:pt idx="824">
                  <c:v>0.10085311307816</c:v>
                </c:pt>
                <c:pt idx="825">
                  <c:v>0.10079493448545594</c:v>
                </c:pt>
                <c:pt idx="826">
                  <c:v>0.10073673993293192</c:v>
                </c:pt>
                <c:pt idx="827">
                  <c:v>0.10067853783733018</c:v>
                </c:pt>
                <c:pt idx="828">
                  <c:v>0.10062033647104369</c:v>
                </c:pt>
                <c:pt idx="829">
                  <c:v>0.10056214396132181</c:v>
                </c:pt>
                <c:pt idx="830">
                  <c:v>0.1005039682901539</c:v>
                </c:pt>
                <c:pt idx="831">
                  <c:v>0.10044581729441145</c:v>
                </c:pt>
                <c:pt idx="832">
                  <c:v>0.10038769866567096</c:v>
                </c:pt>
                <c:pt idx="833">
                  <c:v>0.10032961994906058</c:v>
                </c:pt>
                <c:pt idx="834">
                  <c:v>0.10027158854030814</c:v>
                </c:pt>
                <c:pt idx="835">
                  <c:v>0.10021361168004418</c:v>
                </c:pt>
                <c:pt idx="836">
                  <c:v>0.10015569644433443</c:v>
                </c:pt>
                <c:pt idx="837">
                  <c:v>0.1000978497302917</c:v>
                </c:pt>
                <c:pt idx="838">
                  <c:v>0.10004007823561319</c:v>
                </c:pt>
                <c:pt idx="839">
                  <c:v>9.9982388430882113E-2</c:v>
                </c:pt>
                <c:pt idx="840">
                  <c:v>9.9924786523565068E-2</c:v>
                </c:pt>
                <c:pt idx="841">
                  <c:v>9.9867278412823376E-2</c:v>
                </c:pt>
                <c:pt idx="842">
                  <c:v>9.9809869634551726E-2</c:v>
                </c:pt>
                <c:pt idx="843">
                  <c:v>9.9752565296496259E-2</c:v>
                </c:pt>
                <c:pt idx="844">
                  <c:v>9.9695370003864095E-2</c:v>
                </c:pt>
                <c:pt idx="845">
                  <c:v>9.9638287776620246E-2</c:v>
                </c:pt>
                <c:pt idx="846">
                  <c:v>9.9581321960514266E-2</c:v>
                </c:pt>
                <c:pt idx="847">
                  <c:v>9.9524475134951482E-2</c:v>
                </c:pt>
                <c:pt idx="848">
                  <c:v>9.9467749021926247E-2</c:v>
                </c:pt>
                <c:pt idx="849">
                  <c:v>9.9411144401439208E-2</c:v>
                </c:pt>
                <c:pt idx="850">
                  <c:v>9.9354661039830816E-2</c:v>
                </c:pt>
                <c:pt idx="851">
                  <c:v>9.9298297638439226E-2</c:v>
                </c:pt>
                <c:pt idx="852">
                  <c:v>9.9242051810464693E-2</c:v>
                </c:pt>
                <c:pt idx="853">
                  <c:v>9.9185920093915025E-2</c:v>
                </c:pt>
                <c:pt idx="854">
                  <c:v>9.9129898007840403E-2</c:v>
                </c:pt>
                <c:pt idx="855">
                  <c:v>9.9073980157464478E-2</c:v>
                </c:pt>
                <c:pt idx="856">
                  <c:v>9.9018160391389623E-2</c:v>
                </c:pt>
                <c:pt idx="857">
                  <c:v>9.8962432010693394E-2</c:v>
                </c:pt>
                <c:pt idx="858">
                  <c:v>9.890678802570825E-2</c:v>
                </c:pt>
                <c:pt idx="859">
                  <c:v>9.8851221451819585E-2</c:v>
                </c:pt>
                <c:pt idx="860">
                  <c:v>9.8795725631282125E-2</c:v>
                </c:pt>
                <c:pt idx="861">
                  <c:v>9.8740294564290232E-2</c:v>
                </c:pt>
                <c:pt idx="862">
                  <c:v>9.8684923229987453E-2</c:v>
                </c:pt>
                <c:pt idx="863">
                  <c:v>9.8629607877192174E-2</c:v>
                </c:pt>
                <c:pt idx="864">
                  <c:v>9.8574346265684024E-2</c:v>
                </c:pt>
                <c:pt idx="865">
                  <c:v>9.8519137841964963E-2</c:v>
                </c:pt>
                <c:pt idx="866">
                  <c:v>9.8463983838218694E-2</c:v>
                </c:pt>
                <c:pt idx="867">
                  <c:v>9.8408887289215749E-2</c:v>
                </c:pt>
                <c:pt idx="868">
                  <c:v>9.8353852968420058E-2</c:v>
                </c:pt>
                <c:pt idx="869">
                  <c:v>9.829888725069616E-2</c:v>
                </c:pt>
                <c:pt idx="870">
                  <c:v>9.8243997914126704E-2</c:v>
                </c:pt>
                <c:pt idx="871">
                  <c:v>9.8189193896849769E-2</c:v>
                </c:pt>
                <c:pt idx="872">
                  <c:v>9.8134485026441495E-2</c:v>
                </c:pt>
                <c:pt idx="873">
                  <c:v>9.8079881739060321E-2</c:v>
                </c:pt>
                <c:pt idx="874">
                  <c:v>9.8025394803730043E-2</c:v>
                </c:pt>
                <c:pt idx="875">
                  <c:v>9.7971035064244247E-2</c:v>
                </c:pt>
                <c:pt idx="876">
                  <c:v>9.7916813207735487E-2</c:v>
                </c:pt>
                <c:pt idx="877">
                  <c:v>9.7862739565445445E-2</c:v>
                </c:pt>
                <c:pt idx="878">
                  <c:v>9.780882394809709E-2</c:v>
                </c:pt>
                <c:pt idx="879">
                  <c:v>9.7755075515747095E-2</c:v>
                </c:pt>
                <c:pt idx="880">
                  <c:v>9.7701502680129795E-2</c:v>
                </c:pt>
                <c:pt idx="881">
                  <c:v>9.7648113036424622E-2</c:v>
                </c:pt>
                <c:pt idx="882">
                  <c:v>9.7594913320857013E-2</c:v>
                </c:pt>
                <c:pt idx="883">
                  <c:v>9.7541909390587267E-2</c:v>
                </c:pt>
                <c:pt idx="884">
                  <c:v>9.7489106222714325E-2</c:v>
                </c:pt>
                <c:pt idx="885">
                  <c:v>9.7436507929791166E-2</c:v>
                </c:pt>
                <c:pt idx="886">
                  <c:v>9.7384117789970623E-2</c:v>
                </c:pt>
                <c:pt idx="887">
                  <c:v>9.73319382905702E-2</c:v>
                </c:pt>
                <c:pt idx="888">
                  <c:v>9.7279971184381364E-2</c:v>
                </c:pt>
                <c:pt idx="889">
                  <c:v>9.72282175584602E-2</c:v>
                </c:pt>
                <c:pt idx="890">
                  <c:v>9.7176677915235279E-2</c:v>
                </c:pt>
                <c:pt idx="891">
                  <c:v>9.7125352265639633E-2</c:v>
                </c:pt>
                <c:pt idx="892">
                  <c:v>9.7074240233477382E-2</c:v>
                </c:pt>
                <c:pt idx="893">
                  <c:v>9.7023341169468869E-2</c:v>
                </c:pt>
                <c:pt idx="894">
                  <c:v>9.6972654272356143E-2</c:v>
                </c:pt>
                <c:pt idx="895">
                  <c:v>9.692217871324775E-2</c:v>
                </c:pt>
                <c:pt idx="896">
                  <c:v>9.6871913758095327E-2</c:v>
                </c:pt>
                <c:pt idx="897">
                  <c:v>9.6821858882111547E-2</c:v>
                </c:pt>
                <c:pt idx="898">
                  <c:v>9.677201386915113E-2</c:v>
                </c:pt>
                <c:pt idx="899">
                  <c:v>9.6722378888949953E-2</c:v>
                </c:pt>
                <c:pt idx="900">
                  <c:v>9.6672954545688528E-2</c:v>
                </c:pt>
                <c:pt idx="901">
                  <c:v>9.6623741892760864E-2</c:v>
                </c:pt>
                <c:pt idx="902">
                  <c:v>9.6574742410882874E-2</c:v>
                </c:pt>
                <c:pt idx="903">
                  <c:v>9.6525957949430849E-2</c:v>
                </c:pt>
                <c:pt idx="904">
                  <c:v>9.6477390634020208E-2</c:v>
                </c:pt>
                <c:pt idx="905">
                  <c:v>9.6429042746211752E-2</c:v>
                </c:pt>
                <c:pt idx="906">
                  <c:v>9.6380916583612267E-2</c:v>
                </c:pt>
                <c:pt idx="907">
                  <c:v>9.6333014310149151E-2</c:v>
                </c:pt>
                <c:pt idx="908">
                  <c:v>9.628533780671783E-2</c:v>
                </c:pt>
                <c:pt idx="909">
                  <c:v>9.6237888531892912E-2</c:v>
                </c:pt>
                <c:pt idx="910">
                  <c:v>9.6190667400900015E-2</c:v>
                </c:pt>
                <c:pt idx="911">
                  <c:v>9.6143674689132694E-2</c:v>
                </c:pt>
                <c:pt idx="912">
                  <c:v>9.6096909964148089E-2</c:v>
                </c:pt>
                <c:pt idx="913">
                  <c:v>9.6050372047861765E-2</c:v>
                </c:pt>
                <c:pt idx="914">
                  <c:v>9.6004059008618511E-2</c:v>
                </c:pt>
                <c:pt idx="915">
                  <c:v>9.5957968181118625E-2</c:v>
                </c:pt>
                <c:pt idx="916">
                  <c:v>9.5912096210918188E-2</c:v>
                </c:pt>
                <c:pt idx="917">
                  <c:v>9.58664391193806E-2</c:v>
                </c:pt>
                <c:pt idx="918">
                  <c:v>9.5820992384435755E-2</c:v>
                </c:pt>
                <c:pt idx="919">
                  <c:v>9.5775751032391943E-2</c:v>
                </c:pt>
                <c:pt idx="920">
                  <c:v>9.5730709736141506E-2</c:v>
                </c:pt>
                <c:pt idx="921">
                  <c:v>9.5685862915418543E-2</c:v>
                </c:pt>
                <c:pt idx="922">
                  <c:v>9.5641204835300114E-2</c:v>
                </c:pt>
                <c:pt idx="923">
                  <c:v>9.5596729699735525E-2</c:v>
                </c:pt>
                <c:pt idx="924">
                  <c:v>9.5552431737530266E-2</c:v>
                </c:pt>
                <c:pt idx="925">
                  <c:v>9.5508305278967226E-2</c:v>
                </c:pt>
                <c:pt idx="926">
                  <c:v>9.5464344821866901E-2</c:v>
                </c:pt>
                <c:pt idx="927">
                  <c:v>9.5420545086539951E-2</c:v>
                </c:pt>
                <c:pt idx="928">
                  <c:v>9.5376901059604502E-2</c:v>
                </c:pt>
                <c:pt idx="929">
                  <c:v>9.5333408027112168E-2</c:v>
                </c:pt>
                <c:pt idx="930">
                  <c:v>9.5290061597751025E-2</c:v>
                </c:pt>
                <c:pt idx="931">
                  <c:v>9.5246857717135994E-2</c:v>
                </c:pt>
                <c:pt idx="932">
                  <c:v>9.5203792674366947E-2</c:v>
                </c:pt>
                <c:pt idx="933">
                  <c:v>9.5160863102046273E-2</c:v>
                </c:pt>
                <c:pt idx="934">
                  <c:v>9.5118065970975246E-2</c:v>
                </c:pt>
                <c:pt idx="935">
                  <c:v>9.5075398580676748E-2</c:v>
                </c:pt>
                <c:pt idx="936">
                  <c:v>9.5032858546736834E-2</c:v>
                </c:pt>
                <c:pt idx="937">
                  <c:v>9.4990443785906112E-2</c:v>
                </c:pt>
                <c:pt idx="938">
                  <c:v>9.4948152499651231E-2</c:v>
                </c:pt>
                <c:pt idx="939">
                  <c:v>9.490598315681438E-2</c:v>
                </c:pt>
                <c:pt idx="940">
                  <c:v>9.4863934475791944E-2</c:v>
                </c:pt>
                <c:pt idx="941">
                  <c:v>9.4822005406614174E-2</c:v>
                </c:pt>
                <c:pt idx="942">
                  <c:v>9.4780195113128365E-2</c:v>
                </c:pt>
                <c:pt idx="943">
                  <c:v>9.4738502955458562E-2</c:v>
                </c:pt>
                <c:pt idx="944">
                  <c:v>9.469692847281537E-2</c:v>
                </c:pt>
                <c:pt idx="945">
                  <c:v>9.4655471366706823E-2</c:v>
                </c:pt>
                <c:pt idx="946">
                  <c:v>9.4614131484563727E-2</c:v>
                </c:pt>
                <c:pt idx="947">
                  <c:v>9.4572908803780747E-2</c:v>
                </c:pt>
                <c:pt idx="948">
                  <c:v>9.4531803416169971E-2</c:v>
                </c:pt>
                <c:pt idx="949">
                  <c:v>9.4490815512833351E-2</c:v>
                </c:pt>
                <c:pt idx="950">
                  <c:v>9.4449945369466826E-2</c:v>
                </c:pt>
                <c:pt idx="951">
                  <c:v>9.4409193332117947E-2</c:v>
                </c:pt>
                <c:pt idx="952">
                  <c:v>9.4368559803418753E-2</c:v>
                </c:pt>
                <c:pt idx="953">
                  <c:v>9.4328045229351523E-2</c:v>
                </c:pt>
                <c:pt idx="954">
                  <c:v>9.4287650086579647E-2</c:v>
                </c:pt>
                <c:pt idx="955">
                  <c:v>9.4247374870401246E-2</c:v>
                </c:pt>
                <c:pt idx="956">
                  <c:v>9.4207220083363227E-2</c:v>
                </c:pt>
                <c:pt idx="957">
                  <c:v>9.4167186224587265E-2</c:v>
                </c:pt>
                <c:pt idx="958">
                  <c:v>9.412727377983772E-2</c:v>
                </c:pt>
                <c:pt idx="959">
                  <c:v>9.4087483212354869E-2</c:v>
                </c:pt>
                <c:pt idx="960">
                  <c:v>9.4047814954478864E-2</c:v>
                </c:pt>
                <c:pt idx="961">
                  <c:v>9.4008269400053163E-2</c:v>
                </c:pt>
                <c:pt idx="962">
                  <c:v>9.3968846897605152E-2</c:v>
                </c:pt>
                <c:pt idx="963">
                  <c:v>9.3929547744286024E-2</c:v>
                </c:pt>
                <c:pt idx="964">
                  <c:v>9.3890372180522555E-2</c:v>
                </c:pt>
                <c:pt idx="965">
                  <c:v>9.3851320385350087E-2</c:v>
                </c:pt>
                <c:pt idx="966">
                  <c:v>9.3812392472366946E-2</c:v>
                </c:pt>
                <c:pt idx="967">
                  <c:v>9.3773588486247464E-2</c:v>
                </c:pt>
                <c:pt idx="968">
                  <c:v>9.3734908399751543E-2</c:v>
                </c:pt>
                <c:pt idx="969">
                  <c:v>9.3696352111143855E-2</c:v>
                </c:pt>
                <c:pt idx="970">
                  <c:v>9.3657919441970203E-2</c:v>
                </c:pt>
                <c:pt idx="971">
                  <c:v>9.3619610135092082E-2</c:v>
                </c:pt>
                <c:pt idx="972">
                  <c:v>9.3581423852911294E-2</c:v>
                </c:pt>
                <c:pt idx="973">
                  <c:v>9.3543360175715073E-2</c:v>
                </c:pt>
                <c:pt idx="974">
                  <c:v>9.3505418600053375E-2</c:v>
                </c:pt>
                <c:pt idx="975">
                  <c:v>9.3467598537096588E-2</c:v>
                </c:pt>
                <c:pt idx="976">
                  <c:v>9.3429899310904285E-2</c:v>
                </c:pt>
                <c:pt idx="977">
                  <c:v>9.3392320156547484E-2</c:v>
                </c:pt>
                <c:pt idx="978">
                  <c:v>9.3354860218039265E-2</c:v>
                </c:pt>
                <c:pt idx="979">
                  <c:v>9.3317518546038064E-2</c:v>
                </c:pt>
                <c:pt idx="980">
                  <c:v>9.3280294095307012E-2</c:v>
                </c:pt>
                <c:pt idx="981">
                  <c:v>9.3243185721906693E-2</c:v>
                </c:pt>
                <c:pt idx="982">
                  <c:v>9.3206192180139064E-2</c:v>
                </c:pt>
                <c:pt idx="983">
                  <c:v>9.3169312119278078E-2</c:v>
                </c:pt>
                <c:pt idx="984">
                  <c:v>9.3132544080145027E-2</c:v>
                </c:pt>
                <c:pt idx="985">
                  <c:v>9.309588649161897E-2</c:v>
                </c:pt>
                <c:pt idx="986">
                  <c:v>9.305933766722374E-2</c:v>
                </c:pt>
                <c:pt idx="987">
                  <c:v>9.3022895801987263E-2</c:v>
                </c:pt>
                <c:pt idx="988">
                  <c:v>9.2986558969821664E-2</c:v>
                </c:pt>
                <c:pt idx="989">
                  <c:v>9.2950325121764224E-2</c:v>
                </c:pt>
                <c:pt idx="990">
                  <c:v>9.2914192085503527E-2</c:v>
                </c:pt>
                <c:pt idx="991">
                  <c:v>9.2878157566750497E-2</c:v>
                </c:pt>
                <c:pt idx="992">
                  <c:v>9.2842219153097025E-2</c:v>
                </c:pt>
                <c:pt idx="993">
                  <c:v>9.2806374321217716E-2</c:v>
                </c:pt>
                <c:pt idx="994">
                  <c:v>9.2770620448347205E-2</c:v>
                </c:pt>
                <c:pt idx="995">
                  <c:v>9.2734954829198024E-2</c:v>
                </c:pt>
                <c:pt idx="996">
                  <c:v>9.2699374699566767E-2</c:v>
                </c:pt>
                <c:pt idx="997">
                  <c:v>9.2663877268018446E-2</c:v>
                </c:pt>
                <c:pt idx="998">
                  <c:v>9.2628459757068071E-2</c:v>
                </c:pt>
                <c:pt idx="999">
                  <c:v>9.2593119455164116E-2</c:v>
                </c:pt>
              </c:numCache>
            </c:numRef>
          </c:yVal>
          <c:smooth val="0"/>
        </c:ser>
        <c:dLbls>
          <c:showLegendKey val="0"/>
          <c:showVal val="0"/>
          <c:showCatName val="0"/>
          <c:showSerName val="0"/>
          <c:showPercent val="0"/>
          <c:showBubbleSize val="0"/>
        </c:dLbls>
        <c:axId val="86064512"/>
        <c:axId val="102192640"/>
      </c:scatterChart>
      <c:valAx>
        <c:axId val="86064512"/>
        <c:scaling>
          <c:orientation val="minMax"/>
          <c:max val="200"/>
        </c:scaling>
        <c:delete val="0"/>
        <c:axPos val="b"/>
        <c:numFmt formatCode="General" sourceLinked="1"/>
        <c:majorTickMark val="out"/>
        <c:minorTickMark val="none"/>
        <c:tickLblPos val="nextTo"/>
        <c:crossAx val="102192640"/>
        <c:crosses val="autoZero"/>
        <c:crossBetween val="midCat"/>
      </c:valAx>
      <c:valAx>
        <c:axId val="102192640"/>
        <c:scaling>
          <c:orientation val="minMax"/>
          <c:max val="0.17"/>
          <c:min val="0.13500000000000001"/>
        </c:scaling>
        <c:delete val="0"/>
        <c:axPos val="l"/>
        <c:majorGridlines/>
        <c:numFmt formatCode="General" sourceLinked="1"/>
        <c:majorTickMark val="out"/>
        <c:minorTickMark val="none"/>
        <c:tickLblPos val="nextTo"/>
        <c:crossAx val="86064512"/>
        <c:crosses val="autoZero"/>
        <c:crossBetween val="midCat"/>
      </c:valAx>
    </c:plotArea>
    <c:legend>
      <c:legendPos val="r"/>
      <c:layout>
        <c:manualLayout>
          <c:xMode val="edge"/>
          <c:yMode val="edge"/>
          <c:x val="0.65669114890050873"/>
          <c:y val="0.45810093348891484"/>
          <c:w val="0.28502190167405778"/>
          <c:h val="0.32191105925061753"/>
        </c:manualLayout>
      </c:layout>
      <c:overlay val="1"/>
      <c:txPr>
        <a:bodyPr/>
        <a:lstStyle/>
        <a:p>
          <a:pPr>
            <a:defRPr sz="1800"/>
          </a:pPr>
          <a:endParaRPr lang="cs-CZ"/>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strRef>
              <c:f>List2!$K$1</c:f>
              <c:strCache>
                <c:ptCount val="1"/>
                <c:pt idx="0">
                  <c:v>% Correct Train</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List2!$K$2:$K$1001</c:f>
              <c:numCache>
                <c:formatCode>General</c:formatCode>
                <c:ptCount val="1000"/>
                <c:pt idx="0">
                  <c:v>0.10952902519167579</c:v>
                </c:pt>
                <c:pt idx="1">
                  <c:v>43.318729463307527</c:v>
                </c:pt>
                <c:pt idx="2">
                  <c:v>45.728368017524872</c:v>
                </c:pt>
                <c:pt idx="3">
                  <c:v>45.618838992332968</c:v>
                </c:pt>
                <c:pt idx="4">
                  <c:v>51.095290251916758</c:v>
                </c:pt>
                <c:pt idx="5">
                  <c:v>53.231106243154564</c:v>
                </c:pt>
                <c:pt idx="6">
                  <c:v>54.600219058050385</c:v>
                </c:pt>
                <c:pt idx="7">
                  <c:v>54.928806133625407</c:v>
                </c:pt>
                <c:pt idx="8">
                  <c:v>54.928806133625407</c:v>
                </c:pt>
                <c:pt idx="9">
                  <c:v>54.928806133625407</c:v>
                </c:pt>
                <c:pt idx="10">
                  <c:v>55.257393209200394</c:v>
                </c:pt>
                <c:pt idx="11">
                  <c:v>55.640744797371305</c:v>
                </c:pt>
                <c:pt idx="12">
                  <c:v>55.859802847754644</c:v>
                </c:pt>
                <c:pt idx="13">
                  <c:v>56.024096385542144</c:v>
                </c:pt>
                <c:pt idx="14">
                  <c:v>56.024096385542144</c:v>
                </c:pt>
                <c:pt idx="15">
                  <c:v>56.18838992332968</c:v>
                </c:pt>
                <c:pt idx="16">
                  <c:v>56.133625410733842</c:v>
                </c:pt>
                <c:pt idx="17">
                  <c:v>56.133625410733842</c:v>
                </c:pt>
                <c:pt idx="18">
                  <c:v>56.243154435925518</c:v>
                </c:pt>
                <c:pt idx="19">
                  <c:v>56.243154435925518</c:v>
                </c:pt>
                <c:pt idx="20">
                  <c:v>56.35268346111684</c:v>
                </c:pt>
                <c:pt idx="21">
                  <c:v>56.35268346111684</c:v>
                </c:pt>
                <c:pt idx="22">
                  <c:v>56.407447973712728</c:v>
                </c:pt>
                <c:pt idx="23">
                  <c:v>56.571741511500399</c:v>
                </c:pt>
                <c:pt idx="24">
                  <c:v>56.626506024096386</c:v>
                </c:pt>
                <c:pt idx="25">
                  <c:v>56.681270536692033</c:v>
                </c:pt>
                <c:pt idx="26">
                  <c:v>56.681270536692033</c:v>
                </c:pt>
                <c:pt idx="27">
                  <c:v>56.681270536692033</c:v>
                </c:pt>
                <c:pt idx="28">
                  <c:v>56.790799561883901</c:v>
                </c:pt>
                <c:pt idx="29">
                  <c:v>57.174151150054762</c:v>
                </c:pt>
                <c:pt idx="30">
                  <c:v>57.228915662650749</c:v>
                </c:pt>
                <c:pt idx="31">
                  <c:v>57.338444687841992</c:v>
                </c:pt>
                <c:pt idx="32">
                  <c:v>57.228915662650749</c:v>
                </c:pt>
                <c:pt idx="33">
                  <c:v>57.393209200438115</c:v>
                </c:pt>
                <c:pt idx="34">
                  <c:v>57.447973713033946</c:v>
                </c:pt>
                <c:pt idx="35">
                  <c:v>57.667031763417171</c:v>
                </c:pt>
                <c:pt idx="36">
                  <c:v>57.776560788608982</c:v>
                </c:pt>
                <c:pt idx="37">
                  <c:v>57.721796276013151</c:v>
                </c:pt>
                <c:pt idx="38">
                  <c:v>57.721796276013151</c:v>
                </c:pt>
                <c:pt idx="39">
                  <c:v>57.776560788608982</c:v>
                </c:pt>
                <c:pt idx="40">
                  <c:v>57.940854326396334</c:v>
                </c:pt>
                <c:pt idx="41">
                  <c:v>58.050383351588174</c:v>
                </c:pt>
                <c:pt idx="42">
                  <c:v>58.26944140197152</c:v>
                </c:pt>
                <c:pt idx="43">
                  <c:v>58.378970427163196</c:v>
                </c:pt>
                <c:pt idx="44">
                  <c:v>58.324205914567358</c:v>
                </c:pt>
                <c:pt idx="45">
                  <c:v>58.378970427163196</c:v>
                </c:pt>
                <c:pt idx="46">
                  <c:v>58.488499452354844</c:v>
                </c:pt>
                <c:pt idx="47">
                  <c:v>58.543263964950711</c:v>
                </c:pt>
                <c:pt idx="48">
                  <c:v>58.652792990142387</c:v>
                </c:pt>
                <c:pt idx="49">
                  <c:v>58.543263964950711</c:v>
                </c:pt>
                <c:pt idx="50">
                  <c:v>58.652792990142387</c:v>
                </c:pt>
                <c:pt idx="51">
                  <c:v>58.652792990142387</c:v>
                </c:pt>
                <c:pt idx="52">
                  <c:v>58.652792990142387</c:v>
                </c:pt>
                <c:pt idx="53">
                  <c:v>58.652792990142387</c:v>
                </c:pt>
                <c:pt idx="54">
                  <c:v>58.652792990142387</c:v>
                </c:pt>
                <c:pt idx="55">
                  <c:v>58.598028477546421</c:v>
                </c:pt>
                <c:pt idx="56">
                  <c:v>58.598028477546421</c:v>
                </c:pt>
                <c:pt idx="57">
                  <c:v>58.762322015334163</c:v>
                </c:pt>
                <c:pt idx="58">
                  <c:v>58.926615553121579</c:v>
                </c:pt>
                <c:pt idx="59">
                  <c:v>58.817086527929895</c:v>
                </c:pt>
                <c:pt idx="60">
                  <c:v>58.817086527929895</c:v>
                </c:pt>
                <c:pt idx="61">
                  <c:v>58.817086527929895</c:v>
                </c:pt>
                <c:pt idx="62">
                  <c:v>58.871851040525762</c:v>
                </c:pt>
                <c:pt idx="63">
                  <c:v>58.981380065717076</c:v>
                </c:pt>
                <c:pt idx="64">
                  <c:v>58.871851040525762</c:v>
                </c:pt>
                <c:pt idx="65">
                  <c:v>58.762322015334163</c:v>
                </c:pt>
                <c:pt idx="66">
                  <c:v>58.817086527929895</c:v>
                </c:pt>
                <c:pt idx="67">
                  <c:v>58.817086527929895</c:v>
                </c:pt>
                <c:pt idx="68">
                  <c:v>58.762322015334163</c:v>
                </c:pt>
                <c:pt idx="69">
                  <c:v>58.762322015334163</c:v>
                </c:pt>
                <c:pt idx="70">
                  <c:v>58.926615553121579</c:v>
                </c:pt>
                <c:pt idx="71">
                  <c:v>58.926615553121579</c:v>
                </c:pt>
                <c:pt idx="72">
                  <c:v>58.871851040525762</c:v>
                </c:pt>
                <c:pt idx="73">
                  <c:v>58.762322015334163</c:v>
                </c:pt>
                <c:pt idx="74">
                  <c:v>58.707557502738226</c:v>
                </c:pt>
                <c:pt idx="75">
                  <c:v>58.762322015334163</c:v>
                </c:pt>
                <c:pt idx="76">
                  <c:v>58.817086527929895</c:v>
                </c:pt>
                <c:pt idx="77">
                  <c:v>58.762322015334163</c:v>
                </c:pt>
                <c:pt idx="78">
                  <c:v>58.871851040525762</c:v>
                </c:pt>
                <c:pt idx="79">
                  <c:v>58.981380065717076</c:v>
                </c:pt>
                <c:pt idx="80">
                  <c:v>58.981380065717076</c:v>
                </c:pt>
                <c:pt idx="81">
                  <c:v>59.036144578313113</c:v>
                </c:pt>
                <c:pt idx="82">
                  <c:v>59.036144578313113</c:v>
                </c:pt>
                <c:pt idx="83">
                  <c:v>58.981380065717076</c:v>
                </c:pt>
                <c:pt idx="84">
                  <c:v>58.981380065717076</c:v>
                </c:pt>
                <c:pt idx="85">
                  <c:v>59.090909090909221</c:v>
                </c:pt>
                <c:pt idx="86">
                  <c:v>59.036144578313113</c:v>
                </c:pt>
                <c:pt idx="87">
                  <c:v>59.090909090909221</c:v>
                </c:pt>
                <c:pt idx="88">
                  <c:v>59.255202628696594</c:v>
                </c:pt>
                <c:pt idx="89">
                  <c:v>59.364731653888143</c:v>
                </c:pt>
                <c:pt idx="90">
                  <c:v>59.309967141292127</c:v>
                </c:pt>
                <c:pt idx="91">
                  <c:v>59.364731653888143</c:v>
                </c:pt>
                <c:pt idx="92">
                  <c:v>59.364731653888143</c:v>
                </c:pt>
                <c:pt idx="93">
                  <c:v>59.309967141292127</c:v>
                </c:pt>
                <c:pt idx="94">
                  <c:v>59.309967141292127</c:v>
                </c:pt>
                <c:pt idx="95">
                  <c:v>59.309967141292127</c:v>
                </c:pt>
                <c:pt idx="96">
                  <c:v>59.419496166484095</c:v>
                </c:pt>
                <c:pt idx="97">
                  <c:v>59.529025191675863</c:v>
                </c:pt>
                <c:pt idx="98">
                  <c:v>59.693318729463435</c:v>
                </c:pt>
                <c:pt idx="99">
                  <c:v>59.474260679079954</c:v>
                </c:pt>
                <c:pt idx="100">
                  <c:v>59.529025191675863</c:v>
                </c:pt>
                <c:pt idx="101">
                  <c:v>59.364731653888143</c:v>
                </c:pt>
                <c:pt idx="102">
                  <c:v>59.419496166484095</c:v>
                </c:pt>
                <c:pt idx="103">
                  <c:v>59.364731653888143</c:v>
                </c:pt>
                <c:pt idx="104">
                  <c:v>59.419496166484095</c:v>
                </c:pt>
                <c:pt idx="105">
                  <c:v>59.255202628696594</c:v>
                </c:pt>
                <c:pt idx="106">
                  <c:v>59.20043811610099</c:v>
                </c:pt>
                <c:pt idx="107">
                  <c:v>59.255202628696594</c:v>
                </c:pt>
                <c:pt idx="108">
                  <c:v>59.529025191675863</c:v>
                </c:pt>
                <c:pt idx="109">
                  <c:v>59.583789704271624</c:v>
                </c:pt>
                <c:pt idx="110">
                  <c:v>59.529025191675863</c:v>
                </c:pt>
                <c:pt idx="111">
                  <c:v>59.529025191675863</c:v>
                </c:pt>
                <c:pt idx="112">
                  <c:v>59.638554216867469</c:v>
                </c:pt>
                <c:pt idx="113">
                  <c:v>59.529025191675863</c:v>
                </c:pt>
                <c:pt idx="114">
                  <c:v>59.583789704271624</c:v>
                </c:pt>
                <c:pt idx="115">
                  <c:v>60.021905805038337</c:v>
                </c:pt>
                <c:pt idx="116">
                  <c:v>60.021905805038337</c:v>
                </c:pt>
                <c:pt idx="117">
                  <c:v>60.186199342826072</c:v>
                </c:pt>
                <c:pt idx="118">
                  <c:v>60.295728368017613</c:v>
                </c:pt>
                <c:pt idx="119">
                  <c:v>60.295728368017613</c:v>
                </c:pt>
                <c:pt idx="120">
                  <c:v>60.460021905805036</c:v>
                </c:pt>
                <c:pt idx="121">
                  <c:v>60.405257393209197</c:v>
                </c:pt>
                <c:pt idx="122">
                  <c:v>60.460021905805036</c:v>
                </c:pt>
                <c:pt idx="123">
                  <c:v>60.460021905805036</c:v>
                </c:pt>
                <c:pt idx="124">
                  <c:v>60.514786418400874</c:v>
                </c:pt>
                <c:pt idx="125">
                  <c:v>60.569550930996925</c:v>
                </c:pt>
                <c:pt idx="126">
                  <c:v>60.679079956188389</c:v>
                </c:pt>
                <c:pt idx="127">
                  <c:v>60.788608981380065</c:v>
                </c:pt>
                <c:pt idx="128">
                  <c:v>60.843373493975903</c:v>
                </c:pt>
                <c:pt idx="129">
                  <c:v>60.843373493975903</c:v>
                </c:pt>
                <c:pt idx="130">
                  <c:v>60.733844468784078</c:v>
                </c:pt>
                <c:pt idx="131">
                  <c:v>60.898138006572069</c:v>
                </c:pt>
                <c:pt idx="132">
                  <c:v>61.062431544359313</c:v>
                </c:pt>
                <c:pt idx="133">
                  <c:v>61.062431544359313</c:v>
                </c:pt>
                <c:pt idx="134">
                  <c:v>61.117196056955102</c:v>
                </c:pt>
                <c:pt idx="135">
                  <c:v>61.062431544359313</c:v>
                </c:pt>
                <c:pt idx="136">
                  <c:v>61.062431544359313</c:v>
                </c:pt>
                <c:pt idx="137">
                  <c:v>61.171960569550926</c:v>
                </c:pt>
                <c:pt idx="138">
                  <c:v>61.062431544359313</c:v>
                </c:pt>
                <c:pt idx="139">
                  <c:v>60.898138006572069</c:v>
                </c:pt>
                <c:pt idx="140">
                  <c:v>60.843373493975903</c:v>
                </c:pt>
                <c:pt idx="141">
                  <c:v>60.733844468784078</c:v>
                </c:pt>
                <c:pt idx="142">
                  <c:v>60.733844468784078</c:v>
                </c:pt>
                <c:pt idx="143">
                  <c:v>60.733844468784078</c:v>
                </c:pt>
                <c:pt idx="144">
                  <c:v>60.898138006572069</c:v>
                </c:pt>
                <c:pt idx="145">
                  <c:v>61.171960569550926</c:v>
                </c:pt>
                <c:pt idx="146">
                  <c:v>61.281489594742261</c:v>
                </c:pt>
                <c:pt idx="147">
                  <c:v>61.336254107338299</c:v>
                </c:pt>
                <c:pt idx="148">
                  <c:v>61.226725082146899</c:v>
                </c:pt>
                <c:pt idx="149">
                  <c:v>61.281489594742261</c:v>
                </c:pt>
                <c:pt idx="150">
                  <c:v>61.226725082146899</c:v>
                </c:pt>
                <c:pt idx="151">
                  <c:v>61.391018619934286</c:v>
                </c:pt>
                <c:pt idx="152">
                  <c:v>61.500547645125963</c:v>
                </c:pt>
                <c:pt idx="153">
                  <c:v>61.391018619934286</c:v>
                </c:pt>
                <c:pt idx="154">
                  <c:v>61.391018619934286</c:v>
                </c:pt>
                <c:pt idx="155">
                  <c:v>61.391018619934286</c:v>
                </c:pt>
                <c:pt idx="156">
                  <c:v>61.445783132530117</c:v>
                </c:pt>
                <c:pt idx="157">
                  <c:v>61.555312157721929</c:v>
                </c:pt>
                <c:pt idx="158">
                  <c:v>61.445783132530117</c:v>
                </c:pt>
                <c:pt idx="159">
                  <c:v>61.391018619934286</c:v>
                </c:pt>
                <c:pt idx="160">
                  <c:v>61.391018619934286</c:v>
                </c:pt>
                <c:pt idx="161">
                  <c:v>61.555312157721929</c:v>
                </c:pt>
                <c:pt idx="162">
                  <c:v>61.664841182913328</c:v>
                </c:pt>
                <c:pt idx="163">
                  <c:v>61.61007667031744</c:v>
                </c:pt>
                <c:pt idx="164">
                  <c:v>61.61007667031744</c:v>
                </c:pt>
                <c:pt idx="165">
                  <c:v>61.61007667031744</c:v>
                </c:pt>
                <c:pt idx="166">
                  <c:v>61.664841182913328</c:v>
                </c:pt>
                <c:pt idx="167">
                  <c:v>61.719605695509308</c:v>
                </c:pt>
                <c:pt idx="168">
                  <c:v>61.774370208105324</c:v>
                </c:pt>
                <c:pt idx="169">
                  <c:v>61.774370208105324</c:v>
                </c:pt>
                <c:pt idx="170">
                  <c:v>61.774370208105324</c:v>
                </c:pt>
                <c:pt idx="171">
                  <c:v>61.774370208105324</c:v>
                </c:pt>
                <c:pt idx="172">
                  <c:v>61.829134720701013</c:v>
                </c:pt>
                <c:pt idx="173">
                  <c:v>61.829134720701013</c:v>
                </c:pt>
                <c:pt idx="174">
                  <c:v>61.829134720701013</c:v>
                </c:pt>
                <c:pt idx="175">
                  <c:v>61.883899233296546</c:v>
                </c:pt>
                <c:pt idx="176">
                  <c:v>61.938663745892491</c:v>
                </c:pt>
                <c:pt idx="177">
                  <c:v>62.102957283680176</c:v>
                </c:pt>
                <c:pt idx="178">
                  <c:v>61.9934282584885</c:v>
                </c:pt>
                <c:pt idx="179">
                  <c:v>62.157721796275993</c:v>
                </c:pt>
                <c:pt idx="180">
                  <c:v>62.157721796275993</c:v>
                </c:pt>
                <c:pt idx="181">
                  <c:v>62.431544359255064</c:v>
                </c:pt>
                <c:pt idx="182">
                  <c:v>62.431544359255064</c:v>
                </c:pt>
                <c:pt idx="183">
                  <c:v>62.322015334063657</c:v>
                </c:pt>
                <c:pt idx="184">
                  <c:v>62.322015334063657</c:v>
                </c:pt>
                <c:pt idx="185">
                  <c:v>62.376779846659367</c:v>
                </c:pt>
                <c:pt idx="186">
                  <c:v>62.431544359255064</c:v>
                </c:pt>
                <c:pt idx="187">
                  <c:v>62.595837897042706</c:v>
                </c:pt>
                <c:pt idx="188">
                  <c:v>62.595837897042706</c:v>
                </c:pt>
                <c:pt idx="189">
                  <c:v>62.595837897042706</c:v>
                </c:pt>
                <c:pt idx="190">
                  <c:v>62.541073384446875</c:v>
                </c:pt>
                <c:pt idx="191">
                  <c:v>62.650602409638324</c:v>
                </c:pt>
                <c:pt idx="192">
                  <c:v>62.760131434830313</c:v>
                </c:pt>
                <c:pt idx="193">
                  <c:v>62.595837897042706</c:v>
                </c:pt>
                <c:pt idx="194">
                  <c:v>62.650602409638324</c:v>
                </c:pt>
                <c:pt idx="195">
                  <c:v>62.814895947426045</c:v>
                </c:pt>
                <c:pt idx="196">
                  <c:v>62.814895947426045</c:v>
                </c:pt>
                <c:pt idx="197">
                  <c:v>62.814895947426045</c:v>
                </c:pt>
                <c:pt idx="198">
                  <c:v>62.97918948521324</c:v>
                </c:pt>
                <c:pt idx="199">
                  <c:v>63.033953997809419</c:v>
                </c:pt>
                <c:pt idx="200">
                  <c:v>63.088718510405386</c:v>
                </c:pt>
                <c:pt idx="201">
                  <c:v>63.088718510405386</c:v>
                </c:pt>
                <c:pt idx="202">
                  <c:v>63.143483023001096</c:v>
                </c:pt>
                <c:pt idx="203">
                  <c:v>63.253012048192915</c:v>
                </c:pt>
                <c:pt idx="204">
                  <c:v>63.362541073384314</c:v>
                </c:pt>
                <c:pt idx="205">
                  <c:v>63.472070098576133</c:v>
                </c:pt>
                <c:pt idx="206">
                  <c:v>63.526834611172006</c:v>
                </c:pt>
                <c:pt idx="207">
                  <c:v>63.526834611172006</c:v>
                </c:pt>
                <c:pt idx="208">
                  <c:v>63.581599123767795</c:v>
                </c:pt>
                <c:pt idx="209">
                  <c:v>63.526834611172006</c:v>
                </c:pt>
                <c:pt idx="210">
                  <c:v>63.581599123767795</c:v>
                </c:pt>
                <c:pt idx="211">
                  <c:v>63.526834611172006</c:v>
                </c:pt>
                <c:pt idx="212">
                  <c:v>63.581599123767795</c:v>
                </c:pt>
                <c:pt idx="213">
                  <c:v>63.74589266155531</c:v>
                </c:pt>
                <c:pt idx="214">
                  <c:v>63.691128148959713</c:v>
                </c:pt>
                <c:pt idx="215">
                  <c:v>63.691128148959713</c:v>
                </c:pt>
                <c:pt idx="216">
                  <c:v>63.636363636363626</c:v>
                </c:pt>
                <c:pt idx="217">
                  <c:v>63.691128148959713</c:v>
                </c:pt>
                <c:pt idx="218">
                  <c:v>63.74589266155531</c:v>
                </c:pt>
                <c:pt idx="219">
                  <c:v>63.74589266155531</c:v>
                </c:pt>
                <c:pt idx="220">
                  <c:v>63.800657174151148</c:v>
                </c:pt>
                <c:pt idx="221">
                  <c:v>63.74589266155531</c:v>
                </c:pt>
                <c:pt idx="222">
                  <c:v>63.74589266155531</c:v>
                </c:pt>
                <c:pt idx="223">
                  <c:v>63.74589266155531</c:v>
                </c:pt>
                <c:pt idx="224">
                  <c:v>63.800657174151148</c:v>
                </c:pt>
                <c:pt idx="225">
                  <c:v>63.910186199342576</c:v>
                </c:pt>
                <c:pt idx="226">
                  <c:v>63.964950711938656</c:v>
                </c:pt>
                <c:pt idx="227">
                  <c:v>63.964950711938656</c:v>
                </c:pt>
                <c:pt idx="228">
                  <c:v>64.019715224534508</c:v>
                </c:pt>
                <c:pt idx="229">
                  <c:v>64.019715224534508</c:v>
                </c:pt>
                <c:pt idx="230">
                  <c:v>63.964950711938656</c:v>
                </c:pt>
                <c:pt idx="231">
                  <c:v>63.964950711938656</c:v>
                </c:pt>
                <c:pt idx="232">
                  <c:v>64.074479737130318</c:v>
                </c:pt>
                <c:pt idx="233">
                  <c:v>64.019715224534508</c:v>
                </c:pt>
                <c:pt idx="234">
                  <c:v>63.964950711938656</c:v>
                </c:pt>
                <c:pt idx="235">
                  <c:v>64.019715224534508</c:v>
                </c:pt>
                <c:pt idx="236">
                  <c:v>64.074479737130318</c:v>
                </c:pt>
                <c:pt idx="237">
                  <c:v>64.184008762322009</c:v>
                </c:pt>
                <c:pt idx="238">
                  <c:v>64.184008762322009</c:v>
                </c:pt>
                <c:pt idx="239">
                  <c:v>64.184008762322009</c:v>
                </c:pt>
                <c:pt idx="240">
                  <c:v>64.129244249726185</c:v>
                </c:pt>
                <c:pt idx="241">
                  <c:v>64.184008762322009</c:v>
                </c:pt>
                <c:pt idx="242">
                  <c:v>64.238773274917847</c:v>
                </c:pt>
                <c:pt idx="243">
                  <c:v>64.238773274917847</c:v>
                </c:pt>
                <c:pt idx="244">
                  <c:v>64.348302300109125</c:v>
                </c:pt>
                <c:pt idx="245">
                  <c:v>64.129244249726185</c:v>
                </c:pt>
                <c:pt idx="246">
                  <c:v>64.129244249726185</c:v>
                </c:pt>
                <c:pt idx="247">
                  <c:v>64.074479737130318</c:v>
                </c:pt>
                <c:pt idx="248">
                  <c:v>64.129244249726185</c:v>
                </c:pt>
                <c:pt idx="249">
                  <c:v>64.129244249726185</c:v>
                </c:pt>
                <c:pt idx="250">
                  <c:v>64.019715224534508</c:v>
                </c:pt>
                <c:pt idx="251">
                  <c:v>63.964950711938656</c:v>
                </c:pt>
                <c:pt idx="252">
                  <c:v>63.910186199342576</c:v>
                </c:pt>
                <c:pt idx="253">
                  <c:v>63.910186199342576</c:v>
                </c:pt>
                <c:pt idx="254">
                  <c:v>63.964950711938656</c:v>
                </c:pt>
                <c:pt idx="255">
                  <c:v>63.964950711938656</c:v>
                </c:pt>
                <c:pt idx="256">
                  <c:v>64.019715224534508</c:v>
                </c:pt>
                <c:pt idx="257">
                  <c:v>64.129244249726185</c:v>
                </c:pt>
                <c:pt idx="258">
                  <c:v>64.238773274917847</c:v>
                </c:pt>
                <c:pt idx="259">
                  <c:v>64.293537787513685</c:v>
                </c:pt>
                <c:pt idx="260">
                  <c:v>64.348302300109125</c:v>
                </c:pt>
                <c:pt idx="261">
                  <c:v>64.184008762322009</c:v>
                </c:pt>
                <c:pt idx="262">
                  <c:v>64.403066812705319</c:v>
                </c:pt>
                <c:pt idx="263">
                  <c:v>64.348302300109125</c:v>
                </c:pt>
                <c:pt idx="264">
                  <c:v>64.403066812705319</c:v>
                </c:pt>
                <c:pt idx="265">
                  <c:v>64.403066812705319</c:v>
                </c:pt>
                <c:pt idx="266">
                  <c:v>64.403066812705319</c:v>
                </c:pt>
                <c:pt idx="267">
                  <c:v>64.512595837897038</c:v>
                </c:pt>
                <c:pt idx="268">
                  <c:v>64.4578313253012</c:v>
                </c:pt>
                <c:pt idx="269">
                  <c:v>64.567360350492848</c:v>
                </c:pt>
                <c:pt idx="270">
                  <c:v>64.567360350492848</c:v>
                </c:pt>
                <c:pt idx="271">
                  <c:v>64.786418400876229</c:v>
                </c:pt>
                <c:pt idx="272">
                  <c:v>64.786418400876229</c:v>
                </c:pt>
                <c:pt idx="273">
                  <c:v>64.676889375683956</c:v>
                </c:pt>
                <c:pt idx="274">
                  <c:v>64.622124863088658</c:v>
                </c:pt>
                <c:pt idx="275">
                  <c:v>64.622124863088658</c:v>
                </c:pt>
                <c:pt idx="276">
                  <c:v>64.622124863088658</c:v>
                </c:pt>
                <c:pt idx="277">
                  <c:v>64.676889375683956</c:v>
                </c:pt>
                <c:pt idx="278">
                  <c:v>64.73165388828069</c:v>
                </c:pt>
                <c:pt idx="279">
                  <c:v>64.895947426067849</c:v>
                </c:pt>
                <c:pt idx="280">
                  <c:v>64.950711938663659</c:v>
                </c:pt>
                <c:pt idx="281">
                  <c:v>65.00547645125927</c:v>
                </c:pt>
                <c:pt idx="282">
                  <c:v>64.950711938663659</c:v>
                </c:pt>
                <c:pt idx="283">
                  <c:v>64.950711938663659</c:v>
                </c:pt>
                <c:pt idx="284">
                  <c:v>64.950711938663659</c:v>
                </c:pt>
                <c:pt idx="285">
                  <c:v>64.950711938663659</c:v>
                </c:pt>
                <c:pt idx="286">
                  <c:v>64.895947426067849</c:v>
                </c:pt>
                <c:pt idx="287">
                  <c:v>64.895947426067849</c:v>
                </c:pt>
                <c:pt idx="288">
                  <c:v>64.895947426067849</c:v>
                </c:pt>
                <c:pt idx="289">
                  <c:v>65.00547645125927</c:v>
                </c:pt>
                <c:pt idx="290">
                  <c:v>65.00547645125927</c:v>
                </c:pt>
                <c:pt idx="291">
                  <c:v>64.841182913472068</c:v>
                </c:pt>
                <c:pt idx="292">
                  <c:v>64.841182913472068</c:v>
                </c:pt>
                <c:pt idx="293">
                  <c:v>65.00547645125927</c:v>
                </c:pt>
                <c:pt idx="294">
                  <c:v>64.950711938663659</c:v>
                </c:pt>
                <c:pt idx="295">
                  <c:v>65.00547645125927</c:v>
                </c:pt>
                <c:pt idx="296">
                  <c:v>65.00547645125927</c:v>
                </c:pt>
                <c:pt idx="297">
                  <c:v>65.169769989047538</c:v>
                </c:pt>
                <c:pt idx="298">
                  <c:v>65.279299014238774</c:v>
                </c:pt>
                <c:pt idx="299">
                  <c:v>65.334063526834612</c:v>
                </c:pt>
                <c:pt idx="300">
                  <c:v>65.498357064622112</c:v>
                </c:pt>
                <c:pt idx="301">
                  <c:v>65.607886089813803</c:v>
                </c:pt>
                <c:pt idx="302">
                  <c:v>65.826944140197156</c:v>
                </c:pt>
                <c:pt idx="303">
                  <c:v>66.046002190580126</c:v>
                </c:pt>
                <c:pt idx="304">
                  <c:v>65.991237677984671</c:v>
                </c:pt>
                <c:pt idx="305">
                  <c:v>66.100766703176348</c:v>
                </c:pt>
                <c:pt idx="306">
                  <c:v>66.21029572836845</c:v>
                </c:pt>
                <c:pt idx="307">
                  <c:v>66.265060240963862</c:v>
                </c:pt>
                <c:pt idx="308">
                  <c:v>66.21029572836845</c:v>
                </c:pt>
                <c:pt idx="309">
                  <c:v>66.155531215772058</c:v>
                </c:pt>
                <c:pt idx="310">
                  <c:v>66.155531215772058</c:v>
                </c:pt>
                <c:pt idx="311">
                  <c:v>66.046002190580126</c:v>
                </c:pt>
                <c:pt idx="312">
                  <c:v>66.155531215772058</c:v>
                </c:pt>
                <c:pt idx="313">
                  <c:v>66.155531215772058</c:v>
                </c:pt>
                <c:pt idx="314">
                  <c:v>66.155531215772058</c:v>
                </c:pt>
                <c:pt idx="315">
                  <c:v>66.046002190580126</c:v>
                </c:pt>
                <c:pt idx="316">
                  <c:v>66.21029572836845</c:v>
                </c:pt>
                <c:pt idx="317">
                  <c:v>66.265060240963862</c:v>
                </c:pt>
                <c:pt idx="318">
                  <c:v>66.429353778751349</c:v>
                </c:pt>
                <c:pt idx="319">
                  <c:v>66.593647316538437</c:v>
                </c:pt>
                <c:pt idx="320">
                  <c:v>66.648411829134659</c:v>
                </c:pt>
                <c:pt idx="321">
                  <c:v>66.648411829134659</c:v>
                </c:pt>
                <c:pt idx="322">
                  <c:v>66.648411829134659</c:v>
                </c:pt>
                <c:pt idx="323">
                  <c:v>66.648411829134659</c:v>
                </c:pt>
                <c:pt idx="324">
                  <c:v>66.757940854326378</c:v>
                </c:pt>
                <c:pt idx="325">
                  <c:v>66.812705366922188</c:v>
                </c:pt>
                <c:pt idx="326">
                  <c:v>66.812705366922188</c:v>
                </c:pt>
                <c:pt idx="327">
                  <c:v>66.757940854326378</c:v>
                </c:pt>
                <c:pt idx="328">
                  <c:v>66.812705366922188</c:v>
                </c:pt>
                <c:pt idx="329">
                  <c:v>66.812705366922188</c:v>
                </c:pt>
                <c:pt idx="330">
                  <c:v>66.867469879518097</c:v>
                </c:pt>
                <c:pt idx="331">
                  <c:v>66.867469879518097</c:v>
                </c:pt>
                <c:pt idx="332">
                  <c:v>66.922234392113879</c:v>
                </c:pt>
                <c:pt idx="333">
                  <c:v>66.976998904709689</c:v>
                </c:pt>
                <c:pt idx="334">
                  <c:v>66.867469879518097</c:v>
                </c:pt>
                <c:pt idx="335">
                  <c:v>66.812705366922188</c:v>
                </c:pt>
                <c:pt idx="336">
                  <c:v>66.867469879518097</c:v>
                </c:pt>
                <c:pt idx="337">
                  <c:v>66.867469879518097</c:v>
                </c:pt>
                <c:pt idx="338">
                  <c:v>66.867469879518097</c:v>
                </c:pt>
                <c:pt idx="339">
                  <c:v>66.922234392113879</c:v>
                </c:pt>
                <c:pt idx="340">
                  <c:v>66.976998904709689</c:v>
                </c:pt>
                <c:pt idx="341">
                  <c:v>66.867469879518097</c:v>
                </c:pt>
                <c:pt idx="342">
                  <c:v>66.867469879518097</c:v>
                </c:pt>
                <c:pt idx="343">
                  <c:v>66.976998904709689</c:v>
                </c:pt>
                <c:pt idx="344">
                  <c:v>66.976998904709689</c:v>
                </c:pt>
                <c:pt idx="345">
                  <c:v>67.086527929901422</c:v>
                </c:pt>
                <c:pt idx="346">
                  <c:v>67.086527929901422</c:v>
                </c:pt>
                <c:pt idx="347">
                  <c:v>67.196056955093098</c:v>
                </c:pt>
                <c:pt idx="348">
                  <c:v>67.14129244249726</c:v>
                </c:pt>
                <c:pt idx="349">
                  <c:v>67.086527929901422</c:v>
                </c:pt>
                <c:pt idx="350">
                  <c:v>67.031763417305626</c:v>
                </c:pt>
                <c:pt idx="351">
                  <c:v>67.086527929901422</c:v>
                </c:pt>
                <c:pt idx="352">
                  <c:v>67.031763417305626</c:v>
                </c:pt>
                <c:pt idx="353">
                  <c:v>67.086527929901422</c:v>
                </c:pt>
                <c:pt idx="354">
                  <c:v>67.086527929901422</c:v>
                </c:pt>
                <c:pt idx="355">
                  <c:v>67.086527929901422</c:v>
                </c:pt>
                <c:pt idx="356">
                  <c:v>67.086527929901422</c:v>
                </c:pt>
                <c:pt idx="357">
                  <c:v>67.031763417305626</c:v>
                </c:pt>
                <c:pt idx="358">
                  <c:v>67.031763417305626</c:v>
                </c:pt>
                <c:pt idx="359">
                  <c:v>67.196056955093098</c:v>
                </c:pt>
                <c:pt idx="360">
                  <c:v>67.250821467688908</c:v>
                </c:pt>
                <c:pt idx="361">
                  <c:v>67.305585980284718</c:v>
                </c:pt>
                <c:pt idx="362">
                  <c:v>67.360350492880357</c:v>
                </c:pt>
                <c:pt idx="363">
                  <c:v>67.415115005476466</c:v>
                </c:pt>
                <c:pt idx="364">
                  <c:v>67.415115005476466</c:v>
                </c:pt>
                <c:pt idx="365">
                  <c:v>67.524644030668128</c:v>
                </c:pt>
                <c:pt idx="366">
                  <c:v>67.46987951807229</c:v>
                </c:pt>
                <c:pt idx="367">
                  <c:v>67.46987951807229</c:v>
                </c:pt>
                <c:pt idx="368">
                  <c:v>67.46987951807229</c:v>
                </c:pt>
                <c:pt idx="369">
                  <c:v>67.415115005476466</c:v>
                </c:pt>
                <c:pt idx="370">
                  <c:v>67.415115005476466</c:v>
                </c:pt>
                <c:pt idx="371">
                  <c:v>67.415115005476466</c:v>
                </c:pt>
                <c:pt idx="372">
                  <c:v>67.360350492880357</c:v>
                </c:pt>
                <c:pt idx="373">
                  <c:v>67.305585980284718</c:v>
                </c:pt>
                <c:pt idx="374">
                  <c:v>67.250821467688908</c:v>
                </c:pt>
                <c:pt idx="375">
                  <c:v>67.360350492880357</c:v>
                </c:pt>
                <c:pt idx="376">
                  <c:v>67.360350492880357</c:v>
                </c:pt>
                <c:pt idx="377">
                  <c:v>67.415115005476466</c:v>
                </c:pt>
                <c:pt idx="378">
                  <c:v>67.46987951807229</c:v>
                </c:pt>
                <c:pt idx="379">
                  <c:v>67.743702081051481</c:v>
                </c:pt>
                <c:pt idx="380">
                  <c:v>67.798466593647333</c:v>
                </c:pt>
                <c:pt idx="381">
                  <c:v>67.798466593647333</c:v>
                </c:pt>
                <c:pt idx="382">
                  <c:v>67.853231106243058</c:v>
                </c:pt>
                <c:pt idx="383">
                  <c:v>67.798466593647333</c:v>
                </c:pt>
                <c:pt idx="384">
                  <c:v>67.798466593647333</c:v>
                </c:pt>
                <c:pt idx="385">
                  <c:v>67.907995618838996</c:v>
                </c:pt>
                <c:pt idx="386">
                  <c:v>67.907995618838996</c:v>
                </c:pt>
                <c:pt idx="387">
                  <c:v>68.01752464403117</c:v>
                </c:pt>
                <c:pt idx="388">
                  <c:v>68.127053669222676</c:v>
                </c:pt>
                <c:pt idx="389">
                  <c:v>68.181818181818187</c:v>
                </c:pt>
                <c:pt idx="390">
                  <c:v>68.181818181818187</c:v>
                </c:pt>
                <c:pt idx="391">
                  <c:v>68.400876232201227</c:v>
                </c:pt>
                <c:pt idx="392">
                  <c:v>68.455640744797392</c:v>
                </c:pt>
                <c:pt idx="393">
                  <c:v>68.400876232201227</c:v>
                </c:pt>
                <c:pt idx="394">
                  <c:v>68.400876232201227</c:v>
                </c:pt>
                <c:pt idx="395">
                  <c:v>68.400876232201227</c:v>
                </c:pt>
                <c:pt idx="396">
                  <c:v>68.455640744797392</c:v>
                </c:pt>
                <c:pt idx="397">
                  <c:v>68.510405257393202</c:v>
                </c:pt>
                <c:pt idx="398">
                  <c:v>68.565169769989097</c:v>
                </c:pt>
                <c:pt idx="399">
                  <c:v>68.565169769989097</c:v>
                </c:pt>
                <c:pt idx="400">
                  <c:v>68.400876232201227</c:v>
                </c:pt>
                <c:pt idx="401">
                  <c:v>68.455640744797392</c:v>
                </c:pt>
                <c:pt idx="402">
                  <c:v>68.510405257393202</c:v>
                </c:pt>
                <c:pt idx="403">
                  <c:v>68.455640744797392</c:v>
                </c:pt>
                <c:pt idx="404">
                  <c:v>68.510405257393202</c:v>
                </c:pt>
                <c:pt idx="405">
                  <c:v>68.565169769989097</c:v>
                </c:pt>
                <c:pt idx="406">
                  <c:v>68.565169769989097</c:v>
                </c:pt>
                <c:pt idx="407">
                  <c:v>68.619934282584438</c:v>
                </c:pt>
                <c:pt idx="408">
                  <c:v>68.674698795180689</c:v>
                </c:pt>
                <c:pt idx="409">
                  <c:v>68.619934282584438</c:v>
                </c:pt>
                <c:pt idx="410">
                  <c:v>68.729463307776555</c:v>
                </c:pt>
                <c:pt idx="411">
                  <c:v>68.838992332967777</c:v>
                </c:pt>
                <c:pt idx="412">
                  <c:v>69.003285870755718</c:v>
                </c:pt>
                <c:pt idx="413">
                  <c:v>69.058050383351329</c:v>
                </c:pt>
                <c:pt idx="414">
                  <c:v>69.058050383351329</c:v>
                </c:pt>
                <c:pt idx="415">
                  <c:v>69.003285870755718</c:v>
                </c:pt>
                <c:pt idx="416">
                  <c:v>68.948521358159908</c:v>
                </c:pt>
                <c:pt idx="417">
                  <c:v>68.8937568455638</c:v>
                </c:pt>
                <c:pt idx="418">
                  <c:v>68.838992332967777</c:v>
                </c:pt>
                <c:pt idx="419">
                  <c:v>68.8937568455638</c:v>
                </c:pt>
                <c:pt idx="420">
                  <c:v>68.8937568455638</c:v>
                </c:pt>
                <c:pt idx="421">
                  <c:v>68.8937568455638</c:v>
                </c:pt>
                <c:pt idx="422">
                  <c:v>69.003285870755718</c:v>
                </c:pt>
                <c:pt idx="423">
                  <c:v>69.167579408543261</c:v>
                </c:pt>
                <c:pt idx="424">
                  <c:v>69.112814895947423</c:v>
                </c:pt>
                <c:pt idx="425">
                  <c:v>69.167579408543261</c:v>
                </c:pt>
                <c:pt idx="426">
                  <c:v>69.2223439211391</c:v>
                </c:pt>
                <c:pt idx="427">
                  <c:v>69.27710843373454</c:v>
                </c:pt>
                <c:pt idx="428">
                  <c:v>69.27710843373454</c:v>
                </c:pt>
                <c:pt idx="429">
                  <c:v>69.331872946330748</c:v>
                </c:pt>
                <c:pt idx="430">
                  <c:v>69.331872946330748</c:v>
                </c:pt>
                <c:pt idx="431">
                  <c:v>69.331872946330748</c:v>
                </c:pt>
                <c:pt idx="432">
                  <c:v>69.441401971522467</c:v>
                </c:pt>
                <c:pt idx="433">
                  <c:v>69.496166484118902</c:v>
                </c:pt>
                <c:pt idx="434">
                  <c:v>69.605695509309953</c:v>
                </c:pt>
                <c:pt idx="435">
                  <c:v>69.660460021905806</c:v>
                </c:pt>
                <c:pt idx="436">
                  <c:v>69.496166484118902</c:v>
                </c:pt>
                <c:pt idx="437">
                  <c:v>69.496166484118902</c:v>
                </c:pt>
                <c:pt idx="438">
                  <c:v>69.605695509309953</c:v>
                </c:pt>
                <c:pt idx="439">
                  <c:v>69.496166484118902</c:v>
                </c:pt>
                <c:pt idx="440">
                  <c:v>69.496166484118902</c:v>
                </c:pt>
                <c:pt idx="441">
                  <c:v>69.441401971522467</c:v>
                </c:pt>
                <c:pt idx="442">
                  <c:v>69.441401971522467</c:v>
                </c:pt>
                <c:pt idx="443">
                  <c:v>69.441401971522467</c:v>
                </c:pt>
                <c:pt idx="444">
                  <c:v>69.496166484118902</c:v>
                </c:pt>
                <c:pt idx="445">
                  <c:v>69.496166484118902</c:v>
                </c:pt>
                <c:pt idx="446">
                  <c:v>69.331872946330748</c:v>
                </c:pt>
                <c:pt idx="447">
                  <c:v>69.331872946330748</c:v>
                </c:pt>
                <c:pt idx="448">
                  <c:v>69.27710843373454</c:v>
                </c:pt>
                <c:pt idx="449">
                  <c:v>69.441401971522467</c:v>
                </c:pt>
                <c:pt idx="450">
                  <c:v>69.441401971522467</c:v>
                </c:pt>
                <c:pt idx="451">
                  <c:v>69.496166484118902</c:v>
                </c:pt>
                <c:pt idx="452">
                  <c:v>69.496166484118902</c:v>
                </c:pt>
                <c:pt idx="453">
                  <c:v>69.496166484118902</c:v>
                </c:pt>
                <c:pt idx="454">
                  <c:v>69.496166484118902</c:v>
                </c:pt>
                <c:pt idx="455">
                  <c:v>69.441401971522467</c:v>
                </c:pt>
                <c:pt idx="456">
                  <c:v>69.550930996714058</c:v>
                </c:pt>
                <c:pt idx="457">
                  <c:v>69.496166484118902</c:v>
                </c:pt>
                <c:pt idx="458">
                  <c:v>69.496166484118902</c:v>
                </c:pt>
                <c:pt idx="459">
                  <c:v>69.550930996714058</c:v>
                </c:pt>
                <c:pt idx="460">
                  <c:v>69.605695509309953</c:v>
                </c:pt>
                <c:pt idx="461">
                  <c:v>69.715224534501644</c:v>
                </c:pt>
                <c:pt idx="462">
                  <c:v>69.715224534501644</c:v>
                </c:pt>
                <c:pt idx="463">
                  <c:v>69.769989047097496</c:v>
                </c:pt>
                <c:pt idx="464">
                  <c:v>69.715224534501644</c:v>
                </c:pt>
                <c:pt idx="465">
                  <c:v>69.605695509309953</c:v>
                </c:pt>
                <c:pt idx="466">
                  <c:v>69.605695509309953</c:v>
                </c:pt>
                <c:pt idx="467">
                  <c:v>69.660460021905806</c:v>
                </c:pt>
                <c:pt idx="468">
                  <c:v>69.660460021905806</c:v>
                </c:pt>
                <c:pt idx="469">
                  <c:v>69.879518072288718</c:v>
                </c:pt>
                <c:pt idx="470">
                  <c:v>69.824753559693278</c:v>
                </c:pt>
                <c:pt idx="471">
                  <c:v>69.989047097480395</c:v>
                </c:pt>
                <c:pt idx="472">
                  <c:v>70.043811610076673</c:v>
                </c:pt>
                <c:pt idx="473">
                  <c:v>70.043811610076673</c:v>
                </c:pt>
                <c:pt idx="474">
                  <c:v>70.098576122672199</c:v>
                </c:pt>
                <c:pt idx="475">
                  <c:v>70.15334063526835</c:v>
                </c:pt>
                <c:pt idx="476">
                  <c:v>70.098576122672199</c:v>
                </c:pt>
                <c:pt idx="477">
                  <c:v>70.15334063526835</c:v>
                </c:pt>
                <c:pt idx="478">
                  <c:v>70.208105147864188</c:v>
                </c:pt>
                <c:pt idx="479">
                  <c:v>70.208105147864188</c:v>
                </c:pt>
                <c:pt idx="480">
                  <c:v>70.15334063526835</c:v>
                </c:pt>
                <c:pt idx="481">
                  <c:v>70.15334063526835</c:v>
                </c:pt>
                <c:pt idx="482">
                  <c:v>70.208105147864188</c:v>
                </c:pt>
                <c:pt idx="483">
                  <c:v>70.208105147864188</c:v>
                </c:pt>
                <c:pt idx="484">
                  <c:v>70.208105147864188</c:v>
                </c:pt>
                <c:pt idx="485">
                  <c:v>70.262869660460026</c:v>
                </c:pt>
                <c:pt idx="486">
                  <c:v>70.208105147864188</c:v>
                </c:pt>
                <c:pt idx="487">
                  <c:v>70.208105147864188</c:v>
                </c:pt>
                <c:pt idx="488">
                  <c:v>70.262869660460026</c:v>
                </c:pt>
                <c:pt idx="489">
                  <c:v>70.372398685651248</c:v>
                </c:pt>
                <c:pt idx="490">
                  <c:v>70.427163198247996</c:v>
                </c:pt>
                <c:pt idx="491">
                  <c:v>70.536692223439218</c:v>
                </c:pt>
                <c:pt idx="492">
                  <c:v>70.481927710843394</c:v>
                </c:pt>
                <c:pt idx="493">
                  <c:v>70.536692223439218</c:v>
                </c:pt>
                <c:pt idx="494">
                  <c:v>70.536692223439218</c:v>
                </c:pt>
                <c:pt idx="495">
                  <c:v>70.536692223439218</c:v>
                </c:pt>
                <c:pt idx="496">
                  <c:v>70.646221248630894</c:v>
                </c:pt>
                <c:pt idx="497">
                  <c:v>70.646221248630894</c:v>
                </c:pt>
                <c:pt idx="498">
                  <c:v>70.755750273822358</c:v>
                </c:pt>
                <c:pt idx="499">
                  <c:v>70.700985761226733</c:v>
                </c:pt>
                <c:pt idx="500">
                  <c:v>70.810514786418395</c:v>
                </c:pt>
                <c:pt idx="501">
                  <c:v>70.810514786418395</c:v>
                </c:pt>
                <c:pt idx="502">
                  <c:v>70.810514786418395</c:v>
                </c:pt>
                <c:pt idx="503">
                  <c:v>70.700985761226733</c:v>
                </c:pt>
                <c:pt idx="504">
                  <c:v>70.700985761226733</c:v>
                </c:pt>
                <c:pt idx="505">
                  <c:v>70.646221248630894</c:v>
                </c:pt>
                <c:pt idx="506">
                  <c:v>70.646221248630894</c:v>
                </c:pt>
                <c:pt idx="507">
                  <c:v>70.700985761226733</c:v>
                </c:pt>
                <c:pt idx="508">
                  <c:v>70.646221248630894</c:v>
                </c:pt>
                <c:pt idx="509">
                  <c:v>70.646221248630894</c:v>
                </c:pt>
                <c:pt idx="510">
                  <c:v>70.646221248630894</c:v>
                </c:pt>
                <c:pt idx="511">
                  <c:v>70.646221248630894</c:v>
                </c:pt>
                <c:pt idx="512">
                  <c:v>70.700985761226733</c:v>
                </c:pt>
                <c:pt idx="513">
                  <c:v>70.700985761226733</c:v>
                </c:pt>
                <c:pt idx="514">
                  <c:v>70.700985761226733</c:v>
                </c:pt>
                <c:pt idx="515">
                  <c:v>70.700985761226733</c:v>
                </c:pt>
                <c:pt idx="516">
                  <c:v>70.700985761226733</c:v>
                </c:pt>
                <c:pt idx="517">
                  <c:v>70.646221248630894</c:v>
                </c:pt>
                <c:pt idx="518">
                  <c:v>70.700985761226733</c:v>
                </c:pt>
                <c:pt idx="519">
                  <c:v>70.591456736035056</c:v>
                </c:pt>
                <c:pt idx="520">
                  <c:v>70.536692223439218</c:v>
                </c:pt>
                <c:pt idx="521">
                  <c:v>70.646221248630894</c:v>
                </c:pt>
                <c:pt idx="522">
                  <c:v>70.591456736035056</c:v>
                </c:pt>
                <c:pt idx="523">
                  <c:v>70.591456736035056</c:v>
                </c:pt>
                <c:pt idx="524">
                  <c:v>70.536692223439218</c:v>
                </c:pt>
                <c:pt idx="525">
                  <c:v>70.481927710843394</c:v>
                </c:pt>
                <c:pt idx="526">
                  <c:v>70.481927710843394</c:v>
                </c:pt>
                <c:pt idx="527">
                  <c:v>70.481927710843394</c:v>
                </c:pt>
                <c:pt idx="528">
                  <c:v>70.536692223439218</c:v>
                </c:pt>
                <c:pt idx="529">
                  <c:v>70.591456736035056</c:v>
                </c:pt>
                <c:pt idx="530">
                  <c:v>70.646221248630894</c:v>
                </c:pt>
                <c:pt idx="531">
                  <c:v>70.810514786418395</c:v>
                </c:pt>
                <c:pt idx="532">
                  <c:v>70.810514786418395</c:v>
                </c:pt>
                <c:pt idx="533">
                  <c:v>70.810514786418395</c:v>
                </c:pt>
                <c:pt idx="534">
                  <c:v>70.755750273822358</c:v>
                </c:pt>
                <c:pt idx="535">
                  <c:v>70.755750273822358</c:v>
                </c:pt>
                <c:pt idx="536">
                  <c:v>70.755750273822358</c:v>
                </c:pt>
                <c:pt idx="537">
                  <c:v>70.810514786418395</c:v>
                </c:pt>
                <c:pt idx="538">
                  <c:v>70.865279299014233</c:v>
                </c:pt>
                <c:pt idx="539">
                  <c:v>70.810514786418395</c:v>
                </c:pt>
                <c:pt idx="540">
                  <c:v>70.700985761226733</c:v>
                </c:pt>
                <c:pt idx="541">
                  <c:v>70.700985761226733</c:v>
                </c:pt>
                <c:pt idx="542">
                  <c:v>70.700985761226733</c:v>
                </c:pt>
                <c:pt idx="543">
                  <c:v>70.700985761226733</c:v>
                </c:pt>
                <c:pt idx="544">
                  <c:v>70.700985761226733</c:v>
                </c:pt>
                <c:pt idx="545">
                  <c:v>70.646221248630894</c:v>
                </c:pt>
                <c:pt idx="546">
                  <c:v>70.536692223439218</c:v>
                </c:pt>
                <c:pt idx="547">
                  <c:v>70.646221248630894</c:v>
                </c:pt>
                <c:pt idx="548">
                  <c:v>70.700985761226733</c:v>
                </c:pt>
                <c:pt idx="549">
                  <c:v>70.700985761226733</c:v>
                </c:pt>
                <c:pt idx="550">
                  <c:v>70.810514786418395</c:v>
                </c:pt>
                <c:pt idx="551">
                  <c:v>70.810514786418395</c:v>
                </c:pt>
                <c:pt idx="552">
                  <c:v>70.810514786418395</c:v>
                </c:pt>
                <c:pt idx="553">
                  <c:v>70.865279299014233</c:v>
                </c:pt>
                <c:pt idx="554">
                  <c:v>70.865279299014233</c:v>
                </c:pt>
                <c:pt idx="555">
                  <c:v>70.810514786418395</c:v>
                </c:pt>
                <c:pt idx="556">
                  <c:v>70.810514786418395</c:v>
                </c:pt>
                <c:pt idx="557">
                  <c:v>70.755750273822358</c:v>
                </c:pt>
                <c:pt idx="558">
                  <c:v>70.755750273822358</c:v>
                </c:pt>
                <c:pt idx="559">
                  <c:v>70.755750273822358</c:v>
                </c:pt>
                <c:pt idx="560">
                  <c:v>70.755750273822358</c:v>
                </c:pt>
                <c:pt idx="561">
                  <c:v>70.810514786418395</c:v>
                </c:pt>
                <c:pt idx="562">
                  <c:v>70.810514786418395</c:v>
                </c:pt>
                <c:pt idx="563">
                  <c:v>70.865279299014233</c:v>
                </c:pt>
                <c:pt idx="564">
                  <c:v>70.920043811610071</c:v>
                </c:pt>
                <c:pt idx="565">
                  <c:v>70.920043811610071</c:v>
                </c:pt>
                <c:pt idx="566">
                  <c:v>70.97480832420591</c:v>
                </c:pt>
                <c:pt idx="567">
                  <c:v>71.13910186199341</c:v>
                </c:pt>
                <c:pt idx="568">
                  <c:v>71.193866374588808</c:v>
                </c:pt>
                <c:pt idx="569">
                  <c:v>71.193866374588808</c:v>
                </c:pt>
                <c:pt idx="570">
                  <c:v>71.248630887185101</c:v>
                </c:pt>
                <c:pt idx="571">
                  <c:v>71.193866374588808</c:v>
                </c:pt>
                <c:pt idx="572">
                  <c:v>71.193866374588808</c:v>
                </c:pt>
                <c:pt idx="573">
                  <c:v>71.193866374588808</c:v>
                </c:pt>
                <c:pt idx="574">
                  <c:v>71.193866374588808</c:v>
                </c:pt>
                <c:pt idx="575">
                  <c:v>71.193866374588808</c:v>
                </c:pt>
                <c:pt idx="576">
                  <c:v>71.13910186199341</c:v>
                </c:pt>
                <c:pt idx="577">
                  <c:v>71.13910186199341</c:v>
                </c:pt>
                <c:pt idx="578">
                  <c:v>71.13910186199341</c:v>
                </c:pt>
                <c:pt idx="579">
                  <c:v>71.193866374588808</c:v>
                </c:pt>
                <c:pt idx="580">
                  <c:v>71.193866374588808</c:v>
                </c:pt>
                <c:pt idx="581">
                  <c:v>71.248630887185101</c:v>
                </c:pt>
                <c:pt idx="582">
                  <c:v>71.358159912376749</c:v>
                </c:pt>
                <c:pt idx="583">
                  <c:v>71.412924424973141</c:v>
                </c:pt>
                <c:pt idx="584">
                  <c:v>71.412924424973141</c:v>
                </c:pt>
                <c:pt idx="585">
                  <c:v>71.467688937568454</c:v>
                </c:pt>
                <c:pt idx="586">
                  <c:v>71.57721796276013</c:v>
                </c:pt>
                <c:pt idx="587">
                  <c:v>71.57721796276013</c:v>
                </c:pt>
                <c:pt idx="588">
                  <c:v>71.631982475355969</c:v>
                </c:pt>
                <c:pt idx="589">
                  <c:v>71.631982475355969</c:v>
                </c:pt>
                <c:pt idx="590">
                  <c:v>71.686746987951366</c:v>
                </c:pt>
                <c:pt idx="591">
                  <c:v>71.57721796276013</c:v>
                </c:pt>
                <c:pt idx="592">
                  <c:v>71.57721796276013</c:v>
                </c:pt>
                <c:pt idx="593">
                  <c:v>71.741511500547958</c:v>
                </c:pt>
                <c:pt idx="594">
                  <c:v>71.90580503833516</c:v>
                </c:pt>
                <c:pt idx="595">
                  <c:v>71.851040525739279</c:v>
                </c:pt>
                <c:pt idx="596">
                  <c:v>71.796276013143483</c:v>
                </c:pt>
                <c:pt idx="597">
                  <c:v>71.90580503833516</c:v>
                </c:pt>
                <c:pt idx="598">
                  <c:v>71.686746987951366</c:v>
                </c:pt>
                <c:pt idx="599">
                  <c:v>71.686746987951366</c:v>
                </c:pt>
                <c:pt idx="600">
                  <c:v>71.686746987951366</c:v>
                </c:pt>
                <c:pt idx="601">
                  <c:v>71.686746987951366</c:v>
                </c:pt>
                <c:pt idx="602">
                  <c:v>71.851040525739279</c:v>
                </c:pt>
                <c:pt idx="603">
                  <c:v>71.851040525739279</c:v>
                </c:pt>
                <c:pt idx="604">
                  <c:v>71.960569550931027</c:v>
                </c:pt>
                <c:pt idx="605">
                  <c:v>71.960569550931027</c:v>
                </c:pt>
                <c:pt idx="606">
                  <c:v>71.960569550931027</c:v>
                </c:pt>
                <c:pt idx="607">
                  <c:v>71.960569550931027</c:v>
                </c:pt>
                <c:pt idx="608">
                  <c:v>72.015334063526396</c:v>
                </c:pt>
                <c:pt idx="609">
                  <c:v>72.015334063526396</c:v>
                </c:pt>
                <c:pt idx="610">
                  <c:v>71.90580503833516</c:v>
                </c:pt>
                <c:pt idx="611">
                  <c:v>71.90580503833516</c:v>
                </c:pt>
                <c:pt idx="612">
                  <c:v>71.741511500547958</c:v>
                </c:pt>
                <c:pt idx="613">
                  <c:v>71.741511500547958</c:v>
                </c:pt>
                <c:pt idx="614">
                  <c:v>71.741511500547958</c:v>
                </c:pt>
                <c:pt idx="615">
                  <c:v>71.741511500547958</c:v>
                </c:pt>
                <c:pt idx="616">
                  <c:v>71.741511500547958</c:v>
                </c:pt>
                <c:pt idx="617">
                  <c:v>71.796276013143483</c:v>
                </c:pt>
                <c:pt idx="618">
                  <c:v>71.796276013143483</c:v>
                </c:pt>
                <c:pt idx="619">
                  <c:v>71.741511500547958</c:v>
                </c:pt>
                <c:pt idx="620">
                  <c:v>71.741511500547958</c:v>
                </c:pt>
                <c:pt idx="621">
                  <c:v>71.796276013143483</c:v>
                </c:pt>
                <c:pt idx="622">
                  <c:v>71.631982475355969</c:v>
                </c:pt>
                <c:pt idx="623">
                  <c:v>71.631982475355969</c:v>
                </c:pt>
                <c:pt idx="624">
                  <c:v>71.631982475355969</c:v>
                </c:pt>
                <c:pt idx="625">
                  <c:v>71.631982475355969</c:v>
                </c:pt>
                <c:pt idx="626">
                  <c:v>71.631982475355969</c:v>
                </c:pt>
                <c:pt idx="627">
                  <c:v>71.741511500547958</c:v>
                </c:pt>
                <c:pt idx="628">
                  <c:v>71.796276013143483</c:v>
                </c:pt>
                <c:pt idx="629">
                  <c:v>71.796276013143483</c:v>
                </c:pt>
                <c:pt idx="630">
                  <c:v>71.851040525739279</c:v>
                </c:pt>
                <c:pt idx="631">
                  <c:v>71.90580503833516</c:v>
                </c:pt>
                <c:pt idx="632">
                  <c:v>71.90580503833516</c:v>
                </c:pt>
                <c:pt idx="633">
                  <c:v>71.90580503833516</c:v>
                </c:pt>
                <c:pt idx="634">
                  <c:v>71.90580503833516</c:v>
                </c:pt>
                <c:pt idx="635">
                  <c:v>71.960569550931027</c:v>
                </c:pt>
                <c:pt idx="636">
                  <c:v>71.90580503833516</c:v>
                </c:pt>
                <c:pt idx="637">
                  <c:v>71.90580503833516</c:v>
                </c:pt>
                <c:pt idx="638">
                  <c:v>72.124863088718527</c:v>
                </c:pt>
                <c:pt idx="639">
                  <c:v>72.234392113910189</c:v>
                </c:pt>
                <c:pt idx="640">
                  <c:v>72.289156626506028</c:v>
                </c:pt>
                <c:pt idx="641">
                  <c:v>72.289156626506028</c:v>
                </c:pt>
                <c:pt idx="642">
                  <c:v>72.343921139101852</c:v>
                </c:pt>
                <c:pt idx="643">
                  <c:v>72.398685651697704</c:v>
                </c:pt>
                <c:pt idx="644">
                  <c:v>72.453450164293542</c:v>
                </c:pt>
                <c:pt idx="645">
                  <c:v>72.453450164293542</c:v>
                </c:pt>
                <c:pt idx="646">
                  <c:v>72.398685651697704</c:v>
                </c:pt>
                <c:pt idx="647">
                  <c:v>72.398685651697704</c:v>
                </c:pt>
                <c:pt idx="648">
                  <c:v>72.343921139101852</c:v>
                </c:pt>
                <c:pt idx="649">
                  <c:v>72.234392113910189</c:v>
                </c:pt>
                <c:pt idx="650">
                  <c:v>72.234392113910189</c:v>
                </c:pt>
                <c:pt idx="651">
                  <c:v>72.289156626506028</c:v>
                </c:pt>
                <c:pt idx="652">
                  <c:v>72.234392113910189</c:v>
                </c:pt>
                <c:pt idx="653">
                  <c:v>72.234392113910189</c:v>
                </c:pt>
                <c:pt idx="654">
                  <c:v>72.124863088718527</c:v>
                </c:pt>
                <c:pt idx="655">
                  <c:v>72.234392113910189</c:v>
                </c:pt>
                <c:pt idx="656">
                  <c:v>72.234392113910189</c:v>
                </c:pt>
                <c:pt idx="657">
                  <c:v>72.179627601314365</c:v>
                </c:pt>
                <c:pt idx="658">
                  <c:v>72.234392113910189</c:v>
                </c:pt>
                <c:pt idx="659">
                  <c:v>72.179627601314365</c:v>
                </c:pt>
                <c:pt idx="660">
                  <c:v>72.234392113910189</c:v>
                </c:pt>
                <c:pt idx="661">
                  <c:v>72.234392113910189</c:v>
                </c:pt>
                <c:pt idx="662">
                  <c:v>72.234392113910189</c:v>
                </c:pt>
                <c:pt idx="663">
                  <c:v>72.234392113910189</c:v>
                </c:pt>
                <c:pt idx="664">
                  <c:v>72.124863088718527</c:v>
                </c:pt>
                <c:pt idx="665">
                  <c:v>72.179627601314365</c:v>
                </c:pt>
                <c:pt idx="666">
                  <c:v>72.234392113910189</c:v>
                </c:pt>
                <c:pt idx="667">
                  <c:v>72.234392113910189</c:v>
                </c:pt>
                <c:pt idx="668">
                  <c:v>72.234392113910189</c:v>
                </c:pt>
                <c:pt idx="669">
                  <c:v>72.179627601314365</c:v>
                </c:pt>
                <c:pt idx="670">
                  <c:v>72.179627601314365</c:v>
                </c:pt>
                <c:pt idx="671">
                  <c:v>72.234392113910189</c:v>
                </c:pt>
                <c:pt idx="672">
                  <c:v>72.289156626506028</c:v>
                </c:pt>
                <c:pt idx="673">
                  <c:v>72.289156626506028</c:v>
                </c:pt>
                <c:pt idx="674">
                  <c:v>72.289156626506028</c:v>
                </c:pt>
                <c:pt idx="675">
                  <c:v>72.289156626506028</c:v>
                </c:pt>
                <c:pt idx="676">
                  <c:v>72.343921139101852</c:v>
                </c:pt>
                <c:pt idx="677">
                  <c:v>72.343921139101852</c:v>
                </c:pt>
                <c:pt idx="678">
                  <c:v>72.343921139101852</c:v>
                </c:pt>
                <c:pt idx="679">
                  <c:v>72.398685651697704</c:v>
                </c:pt>
                <c:pt idx="680">
                  <c:v>72.453450164293542</c:v>
                </c:pt>
                <c:pt idx="681">
                  <c:v>72.453450164293542</c:v>
                </c:pt>
                <c:pt idx="682">
                  <c:v>72.508214676889381</c:v>
                </c:pt>
                <c:pt idx="683">
                  <c:v>72.617743702080958</c:v>
                </c:pt>
                <c:pt idx="684">
                  <c:v>72.562979189485219</c:v>
                </c:pt>
                <c:pt idx="685">
                  <c:v>72.617743702080958</c:v>
                </c:pt>
                <c:pt idx="686">
                  <c:v>72.727272727272734</c:v>
                </c:pt>
                <c:pt idx="687">
                  <c:v>72.727272727272734</c:v>
                </c:pt>
                <c:pt idx="688">
                  <c:v>72.672508214676284</c:v>
                </c:pt>
                <c:pt idx="689">
                  <c:v>72.617743702080958</c:v>
                </c:pt>
                <c:pt idx="690">
                  <c:v>72.508214676889381</c:v>
                </c:pt>
                <c:pt idx="691">
                  <c:v>72.508214676889381</c:v>
                </c:pt>
                <c:pt idx="692">
                  <c:v>72.453450164293542</c:v>
                </c:pt>
                <c:pt idx="693">
                  <c:v>72.453450164293542</c:v>
                </c:pt>
                <c:pt idx="694">
                  <c:v>72.508214676889381</c:v>
                </c:pt>
                <c:pt idx="695">
                  <c:v>72.508214676889381</c:v>
                </c:pt>
                <c:pt idx="696">
                  <c:v>72.562979189485219</c:v>
                </c:pt>
                <c:pt idx="697">
                  <c:v>72.562979189485219</c:v>
                </c:pt>
                <c:pt idx="698">
                  <c:v>72.562979189485219</c:v>
                </c:pt>
                <c:pt idx="699">
                  <c:v>72.562979189485219</c:v>
                </c:pt>
                <c:pt idx="700">
                  <c:v>72.617743702080958</c:v>
                </c:pt>
                <c:pt idx="701">
                  <c:v>72.562979189485219</c:v>
                </c:pt>
                <c:pt idx="702">
                  <c:v>72.562979189485219</c:v>
                </c:pt>
                <c:pt idx="703">
                  <c:v>72.562979189485219</c:v>
                </c:pt>
                <c:pt idx="704">
                  <c:v>72.562979189485219</c:v>
                </c:pt>
                <c:pt idx="705">
                  <c:v>72.672508214676284</c:v>
                </c:pt>
                <c:pt idx="706">
                  <c:v>72.672508214676284</c:v>
                </c:pt>
                <c:pt idx="707">
                  <c:v>72.672508214676284</c:v>
                </c:pt>
                <c:pt idx="708">
                  <c:v>72.727272727272734</c:v>
                </c:pt>
                <c:pt idx="709">
                  <c:v>72.672508214676284</c:v>
                </c:pt>
                <c:pt idx="710">
                  <c:v>72.672508214676284</c:v>
                </c:pt>
                <c:pt idx="711">
                  <c:v>72.782037239868558</c:v>
                </c:pt>
                <c:pt idx="712">
                  <c:v>72.782037239868558</c:v>
                </c:pt>
                <c:pt idx="713">
                  <c:v>72.836801752463799</c:v>
                </c:pt>
                <c:pt idx="714">
                  <c:v>73.055859802847749</c:v>
                </c:pt>
                <c:pt idx="715">
                  <c:v>73.001095290251911</c:v>
                </c:pt>
                <c:pt idx="716">
                  <c:v>73.001095290251911</c:v>
                </c:pt>
                <c:pt idx="717">
                  <c:v>73.001095290251911</c:v>
                </c:pt>
                <c:pt idx="718">
                  <c:v>73.001095290251911</c:v>
                </c:pt>
                <c:pt idx="719">
                  <c:v>73.001095290251911</c:v>
                </c:pt>
                <c:pt idx="720">
                  <c:v>73.001095290251911</c:v>
                </c:pt>
                <c:pt idx="721">
                  <c:v>73.001095290251911</c:v>
                </c:pt>
                <c:pt idx="722">
                  <c:v>73.001095290251911</c:v>
                </c:pt>
                <c:pt idx="723">
                  <c:v>73.055859802847749</c:v>
                </c:pt>
                <c:pt idx="724">
                  <c:v>73.055859802847749</c:v>
                </c:pt>
                <c:pt idx="725">
                  <c:v>73.055859802847749</c:v>
                </c:pt>
                <c:pt idx="726">
                  <c:v>73.055859802847749</c:v>
                </c:pt>
                <c:pt idx="727">
                  <c:v>73.001095290251911</c:v>
                </c:pt>
                <c:pt idx="728">
                  <c:v>73.055859802847749</c:v>
                </c:pt>
                <c:pt idx="729">
                  <c:v>73.110624315443587</c:v>
                </c:pt>
                <c:pt idx="730">
                  <c:v>73.055859802847749</c:v>
                </c:pt>
                <c:pt idx="731">
                  <c:v>73.001095290251911</c:v>
                </c:pt>
                <c:pt idx="732">
                  <c:v>73.055859802847749</c:v>
                </c:pt>
                <c:pt idx="733">
                  <c:v>73.001095290251911</c:v>
                </c:pt>
                <c:pt idx="734">
                  <c:v>73.001095290251911</c:v>
                </c:pt>
                <c:pt idx="735">
                  <c:v>73.001095290251911</c:v>
                </c:pt>
                <c:pt idx="736">
                  <c:v>73.001095290251911</c:v>
                </c:pt>
                <c:pt idx="737">
                  <c:v>73.001095290251911</c:v>
                </c:pt>
                <c:pt idx="738">
                  <c:v>72.946330777656058</c:v>
                </c:pt>
                <c:pt idx="739">
                  <c:v>72.946330777656058</c:v>
                </c:pt>
                <c:pt idx="740">
                  <c:v>72.946330777656058</c:v>
                </c:pt>
                <c:pt idx="741">
                  <c:v>72.946330777656058</c:v>
                </c:pt>
                <c:pt idx="742">
                  <c:v>73.001095290251911</c:v>
                </c:pt>
                <c:pt idx="743">
                  <c:v>73.055859802847749</c:v>
                </c:pt>
                <c:pt idx="744">
                  <c:v>73.110624315443587</c:v>
                </c:pt>
                <c:pt idx="745">
                  <c:v>73.110624315443587</c:v>
                </c:pt>
                <c:pt idx="746">
                  <c:v>73.110624315443587</c:v>
                </c:pt>
                <c:pt idx="747">
                  <c:v>73.165388828038857</c:v>
                </c:pt>
                <c:pt idx="748">
                  <c:v>73.220153340635264</c:v>
                </c:pt>
                <c:pt idx="749">
                  <c:v>73.220153340635264</c:v>
                </c:pt>
                <c:pt idx="750">
                  <c:v>73.220153340635264</c:v>
                </c:pt>
                <c:pt idx="751">
                  <c:v>73.274917853231088</c:v>
                </c:pt>
                <c:pt idx="752">
                  <c:v>73.274917853231088</c:v>
                </c:pt>
                <c:pt idx="753">
                  <c:v>73.329682365826642</c:v>
                </c:pt>
                <c:pt idx="754">
                  <c:v>73.329682365826642</c:v>
                </c:pt>
                <c:pt idx="755">
                  <c:v>73.329682365826642</c:v>
                </c:pt>
                <c:pt idx="756">
                  <c:v>73.384446878422338</c:v>
                </c:pt>
                <c:pt idx="757">
                  <c:v>73.329682365826642</c:v>
                </c:pt>
                <c:pt idx="758">
                  <c:v>73.384446878422338</c:v>
                </c:pt>
                <c:pt idx="759">
                  <c:v>73.384446878422338</c:v>
                </c:pt>
                <c:pt idx="760">
                  <c:v>73.384446878422338</c:v>
                </c:pt>
                <c:pt idx="761">
                  <c:v>73.384446878422338</c:v>
                </c:pt>
                <c:pt idx="762">
                  <c:v>73.384446878422338</c:v>
                </c:pt>
                <c:pt idx="763">
                  <c:v>73.439211391018929</c:v>
                </c:pt>
                <c:pt idx="764">
                  <c:v>73.439211391018929</c:v>
                </c:pt>
                <c:pt idx="765">
                  <c:v>73.439211391018929</c:v>
                </c:pt>
                <c:pt idx="766">
                  <c:v>73.548740416210279</c:v>
                </c:pt>
                <c:pt idx="767">
                  <c:v>73.548740416210279</c:v>
                </c:pt>
                <c:pt idx="768">
                  <c:v>73.548740416210279</c:v>
                </c:pt>
                <c:pt idx="769">
                  <c:v>73.548740416210279</c:v>
                </c:pt>
                <c:pt idx="770">
                  <c:v>73.603504928806132</c:v>
                </c:pt>
                <c:pt idx="771">
                  <c:v>73.603504928806132</c:v>
                </c:pt>
                <c:pt idx="772">
                  <c:v>73.603504928806132</c:v>
                </c:pt>
                <c:pt idx="773">
                  <c:v>73.548740416210279</c:v>
                </c:pt>
                <c:pt idx="774">
                  <c:v>73.603504928806132</c:v>
                </c:pt>
                <c:pt idx="775">
                  <c:v>73.65826944140197</c:v>
                </c:pt>
                <c:pt idx="776">
                  <c:v>73.767798466593618</c:v>
                </c:pt>
                <c:pt idx="777">
                  <c:v>73.767798466593618</c:v>
                </c:pt>
                <c:pt idx="778">
                  <c:v>73.767798466593618</c:v>
                </c:pt>
                <c:pt idx="779">
                  <c:v>73.767798466593618</c:v>
                </c:pt>
                <c:pt idx="780">
                  <c:v>73.877327491785309</c:v>
                </c:pt>
                <c:pt idx="781">
                  <c:v>73.877327491785309</c:v>
                </c:pt>
                <c:pt idx="782">
                  <c:v>73.877327491785309</c:v>
                </c:pt>
                <c:pt idx="783">
                  <c:v>73.877327491785309</c:v>
                </c:pt>
                <c:pt idx="784">
                  <c:v>73.877327491785309</c:v>
                </c:pt>
                <c:pt idx="785">
                  <c:v>73.877327491785309</c:v>
                </c:pt>
                <c:pt idx="786">
                  <c:v>73.877327491785309</c:v>
                </c:pt>
                <c:pt idx="787">
                  <c:v>73.877327491785309</c:v>
                </c:pt>
                <c:pt idx="788">
                  <c:v>73.822562979189229</c:v>
                </c:pt>
                <c:pt idx="789">
                  <c:v>73.932092004381118</c:v>
                </c:pt>
                <c:pt idx="790">
                  <c:v>73.986856516976758</c:v>
                </c:pt>
                <c:pt idx="791">
                  <c:v>74.096385542168619</c:v>
                </c:pt>
                <c:pt idx="792">
                  <c:v>74.096385542168619</c:v>
                </c:pt>
                <c:pt idx="793">
                  <c:v>74.096385542168619</c:v>
                </c:pt>
                <c:pt idx="794">
                  <c:v>74.096385542168619</c:v>
                </c:pt>
                <c:pt idx="795">
                  <c:v>74.151150054764358</c:v>
                </c:pt>
                <c:pt idx="796">
                  <c:v>74.260679079956191</c:v>
                </c:pt>
                <c:pt idx="797">
                  <c:v>74.370208105147853</c:v>
                </c:pt>
                <c:pt idx="798">
                  <c:v>74.424972617743649</c:v>
                </c:pt>
                <c:pt idx="799">
                  <c:v>74.424972617743649</c:v>
                </c:pt>
                <c:pt idx="800">
                  <c:v>74.534501642935396</c:v>
                </c:pt>
                <c:pt idx="801">
                  <c:v>74.479737130339089</c:v>
                </c:pt>
                <c:pt idx="802">
                  <c:v>74.479737130339089</c:v>
                </c:pt>
                <c:pt idx="803">
                  <c:v>74.534501642935396</c:v>
                </c:pt>
                <c:pt idx="804">
                  <c:v>74.534501642935396</c:v>
                </c:pt>
                <c:pt idx="805">
                  <c:v>74.534501642935396</c:v>
                </c:pt>
                <c:pt idx="806">
                  <c:v>74.534501642935396</c:v>
                </c:pt>
                <c:pt idx="807">
                  <c:v>74.534501642935396</c:v>
                </c:pt>
                <c:pt idx="808">
                  <c:v>74.534501642935396</c:v>
                </c:pt>
                <c:pt idx="809">
                  <c:v>74.589266155531178</c:v>
                </c:pt>
                <c:pt idx="810">
                  <c:v>74.589266155531178</c:v>
                </c:pt>
                <c:pt idx="811">
                  <c:v>74.589266155531178</c:v>
                </c:pt>
                <c:pt idx="812">
                  <c:v>74.589266155531178</c:v>
                </c:pt>
                <c:pt idx="813">
                  <c:v>74.589266155531178</c:v>
                </c:pt>
                <c:pt idx="814">
                  <c:v>74.589266155531178</c:v>
                </c:pt>
                <c:pt idx="815">
                  <c:v>74.589266155531178</c:v>
                </c:pt>
                <c:pt idx="816">
                  <c:v>74.589266155531178</c:v>
                </c:pt>
                <c:pt idx="817">
                  <c:v>74.644030668127343</c:v>
                </c:pt>
                <c:pt idx="818">
                  <c:v>74.753559693319076</c:v>
                </c:pt>
                <c:pt idx="819">
                  <c:v>74.753559693319076</c:v>
                </c:pt>
                <c:pt idx="820">
                  <c:v>74.808324205914573</c:v>
                </c:pt>
                <c:pt idx="821">
                  <c:v>74.808324205914573</c:v>
                </c:pt>
                <c:pt idx="822">
                  <c:v>74.753559693319076</c:v>
                </c:pt>
                <c:pt idx="823">
                  <c:v>74.753559693319076</c:v>
                </c:pt>
                <c:pt idx="824">
                  <c:v>74.69879518072257</c:v>
                </c:pt>
                <c:pt idx="825">
                  <c:v>74.753559693319076</c:v>
                </c:pt>
                <c:pt idx="826">
                  <c:v>74.69879518072257</c:v>
                </c:pt>
                <c:pt idx="827">
                  <c:v>74.69879518072257</c:v>
                </c:pt>
                <c:pt idx="828">
                  <c:v>74.69879518072257</c:v>
                </c:pt>
                <c:pt idx="829">
                  <c:v>74.69879518072257</c:v>
                </c:pt>
                <c:pt idx="830">
                  <c:v>74.753559693319076</c:v>
                </c:pt>
                <c:pt idx="831">
                  <c:v>74.863088718510099</c:v>
                </c:pt>
                <c:pt idx="832">
                  <c:v>74.863088718510099</c:v>
                </c:pt>
                <c:pt idx="833">
                  <c:v>74.863088718510099</c:v>
                </c:pt>
                <c:pt idx="834">
                  <c:v>74.917853231106591</c:v>
                </c:pt>
                <c:pt idx="835">
                  <c:v>74.863088718510099</c:v>
                </c:pt>
                <c:pt idx="836">
                  <c:v>74.917853231106591</c:v>
                </c:pt>
                <c:pt idx="837">
                  <c:v>74.917853231106591</c:v>
                </c:pt>
                <c:pt idx="838">
                  <c:v>74.972617743702102</c:v>
                </c:pt>
                <c:pt idx="839">
                  <c:v>75.027382256297628</c:v>
                </c:pt>
                <c:pt idx="840">
                  <c:v>74.972617743702102</c:v>
                </c:pt>
                <c:pt idx="841">
                  <c:v>74.917853231106591</c:v>
                </c:pt>
                <c:pt idx="842">
                  <c:v>74.917853231106591</c:v>
                </c:pt>
                <c:pt idx="843">
                  <c:v>75.027382256297628</c:v>
                </c:pt>
                <c:pt idx="844">
                  <c:v>75.08214676889375</c:v>
                </c:pt>
                <c:pt idx="845">
                  <c:v>75.027382256297628</c:v>
                </c:pt>
                <c:pt idx="846">
                  <c:v>75.08214676889375</c:v>
                </c:pt>
                <c:pt idx="847">
                  <c:v>75.08214676889375</c:v>
                </c:pt>
                <c:pt idx="848">
                  <c:v>75.136911281489589</c:v>
                </c:pt>
                <c:pt idx="849">
                  <c:v>75.136911281489589</c:v>
                </c:pt>
                <c:pt idx="850">
                  <c:v>75.08214676889375</c:v>
                </c:pt>
                <c:pt idx="851">
                  <c:v>75.136911281489589</c:v>
                </c:pt>
                <c:pt idx="852">
                  <c:v>75.191675794085413</c:v>
                </c:pt>
                <c:pt idx="853">
                  <c:v>75.191675794085413</c:v>
                </c:pt>
                <c:pt idx="854">
                  <c:v>75.191675794085413</c:v>
                </c:pt>
                <c:pt idx="855">
                  <c:v>75.246440306680825</c:v>
                </c:pt>
                <c:pt idx="856">
                  <c:v>75.355969331872942</c:v>
                </c:pt>
                <c:pt idx="857">
                  <c:v>75.41073384446878</c:v>
                </c:pt>
                <c:pt idx="858">
                  <c:v>75.465498357064178</c:v>
                </c:pt>
                <c:pt idx="859">
                  <c:v>75.465498357064178</c:v>
                </c:pt>
                <c:pt idx="860">
                  <c:v>75.520262869660456</c:v>
                </c:pt>
                <c:pt idx="861">
                  <c:v>75.520262869660456</c:v>
                </c:pt>
                <c:pt idx="862">
                  <c:v>75.575027382255868</c:v>
                </c:pt>
                <c:pt idx="863">
                  <c:v>75.684556407447971</c:v>
                </c:pt>
                <c:pt idx="864">
                  <c:v>75.684556407447971</c:v>
                </c:pt>
                <c:pt idx="865">
                  <c:v>75.684556407447971</c:v>
                </c:pt>
                <c:pt idx="866">
                  <c:v>75.684556407447971</c:v>
                </c:pt>
                <c:pt idx="867">
                  <c:v>75.684556407447971</c:v>
                </c:pt>
                <c:pt idx="868">
                  <c:v>75.684556407447971</c:v>
                </c:pt>
                <c:pt idx="869">
                  <c:v>75.62979189485155</c:v>
                </c:pt>
                <c:pt idx="870">
                  <c:v>75.684556407447971</c:v>
                </c:pt>
                <c:pt idx="871">
                  <c:v>75.62979189485155</c:v>
                </c:pt>
                <c:pt idx="872">
                  <c:v>75.62979189485155</c:v>
                </c:pt>
                <c:pt idx="873">
                  <c:v>75.62979189485155</c:v>
                </c:pt>
                <c:pt idx="874">
                  <c:v>75.684556407447971</c:v>
                </c:pt>
                <c:pt idx="875">
                  <c:v>75.684556407447971</c:v>
                </c:pt>
                <c:pt idx="876">
                  <c:v>75.794085432639648</c:v>
                </c:pt>
                <c:pt idx="877">
                  <c:v>75.794085432639648</c:v>
                </c:pt>
                <c:pt idx="878">
                  <c:v>76.013143483023256</c:v>
                </c:pt>
                <c:pt idx="879">
                  <c:v>76.067907995618867</c:v>
                </c:pt>
                <c:pt idx="880">
                  <c:v>76.067907995618867</c:v>
                </c:pt>
                <c:pt idx="881">
                  <c:v>76.067907995618867</c:v>
                </c:pt>
                <c:pt idx="882">
                  <c:v>76.122672508214237</c:v>
                </c:pt>
                <c:pt idx="883">
                  <c:v>76.122672508214237</c:v>
                </c:pt>
                <c:pt idx="884">
                  <c:v>76.122672508214237</c:v>
                </c:pt>
                <c:pt idx="885">
                  <c:v>76.122672508214237</c:v>
                </c:pt>
                <c:pt idx="886">
                  <c:v>76.177437020810459</c:v>
                </c:pt>
                <c:pt idx="887">
                  <c:v>76.232201533406027</c:v>
                </c:pt>
                <c:pt idx="888">
                  <c:v>76.232201533406027</c:v>
                </c:pt>
                <c:pt idx="889">
                  <c:v>76.286966046002192</c:v>
                </c:pt>
                <c:pt idx="890">
                  <c:v>76.396495071193868</c:v>
                </c:pt>
                <c:pt idx="891">
                  <c:v>76.396495071193868</c:v>
                </c:pt>
                <c:pt idx="892">
                  <c:v>76.451259583789707</c:v>
                </c:pt>
                <c:pt idx="893">
                  <c:v>76.396495071193868</c:v>
                </c:pt>
                <c:pt idx="894">
                  <c:v>76.396495071193868</c:v>
                </c:pt>
                <c:pt idx="895">
                  <c:v>76.396495071193868</c:v>
                </c:pt>
                <c:pt idx="896">
                  <c:v>76.451259583789707</c:v>
                </c:pt>
                <c:pt idx="897">
                  <c:v>76.396495071193868</c:v>
                </c:pt>
                <c:pt idx="898">
                  <c:v>76.396495071193868</c:v>
                </c:pt>
                <c:pt idx="899">
                  <c:v>76.451259583789707</c:v>
                </c:pt>
                <c:pt idx="900">
                  <c:v>76.451259583789707</c:v>
                </c:pt>
                <c:pt idx="901">
                  <c:v>76.451259583789707</c:v>
                </c:pt>
                <c:pt idx="902">
                  <c:v>76.560788608981085</c:v>
                </c:pt>
                <c:pt idx="903">
                  <c:v>76.560788608981085</c:v>
                </c:pt>
                <c:pt idx="904">
                  <c:v>76.615553121577221</c:v>
                </c:pt>
                <c:pt idx="905">
                  <c:v>76.560788608981085</c:v>
                </c:pt>
                <c:pt idx="906">
                  <c:v>76.615553121577221</c:v>
                </c:pt>
                <c:pt idx="907">
                  <c:v>76.615553121577221</c:v>
                </c:pt>
                <c:pt idx="908">
                  <c:v>76.560788608981085</c:v>
                </c:pt>
                <c:pt idx="909">
                  <c:v>76.560788608981085</c:v>
                </c:pt>
                <c:pt idx="910">
                  <c:v>76.615553121577221</c:v>
                </c:pt>
                <c:pt idx="911">
                  <c:v>76.670317634172989</c:v>
                </c:pt>
                <c:pt idx="912">
                  <c:v>76.670317634172989</c:v>
                </c:pt>
                <c:pt idx="913">
                  <c:v>76.670317634172989</c:v>
                </c:pt>
                <c:pt idx="914">
                  <c:v>76.670317634172989</c:v>
                </c:pt>
                <c:pt idx="915">
                  <c:v>76.725082146768372</c:v>
                </c:pt>
                <c:pt idx="916">
                  <c:v>76.725082146768372</c:v>
                </c:pt>
                <c:pt idx="917">
                  <c:v>76.670317634172989</c:v>
                </c:pt>
                <c:pt idx="918">
                  <c:v>76.725082146768372</c:v>
                </c:pt>
                <c:pt idx="919">
                  <c:v>76.725082146768372</c:v>
                </c:pt>
                <c:pt idx="920">
                  <c:v>76.725082146768372</c:v>
                </c:pt>
                <c:pt idx="921">
                  <c:v>76.779846659364708</c:v>
                </c:pt>
                <c:pt idx="922">
                  <c:v>76.779846659364708</c:v>
                </c:pt>
                <c:pt idx="923">
                  <c:v>76.779846659364708</c:v>
                </c:pt>
                <c:pt idx="924">
                  <c:v>76.834611171960574</c:v>
                </c:pt>
                <c:pt idx="925">
                  <c:v>76.834611171960574</c:v>
                </c:pt>
                <c:pt idx="926">
                  <c:v>76.834611171960574</c:v>
                </c:pt>
                <c:pt idx="927">
                  <c:v>76.834611171960574</c:v>
                </c:pt>
                <c:pt idx="928">
                  <c:v>76.834611171960574</c:v>
                </c:pt>
                <c:pt idx="929">
                  <c:v>76.834611171960574</c:v>
                </c:pt>
                <c:pt idx="930">
                  <c:v>76.834611171960574</c:v>
                </c:pt>
                <c:pt idx="931">
                  <c:v>76.834611171960574</c:v>
                </c:pt>
                <c:pt idx="932">
                  <c:v>76.834611171960574</c:v>
                </c:pt>
                <c:pt idx="933">
                  <c:v>76.889375684556143</c:v>
                </c:pt>
                <c:pt idx="934">
                  <c:v>76.889375684556143</c:v>
                </c:pt>
                <c:pt idx="935">
                  <c:v>76.889375684556143</c:v>
                </c:pt>
                <c:pt idx="936">
                  <c:v>76.944140197152265</c:v>
                </c:pt>
                <c:pt idx="937">
                  <c:v>76.944140197152265</c:v>
                </c:pt>
                <c:pt idx="938">
                  <c:v>76.944140197152265</c:v>
                </c:pt>
                <c:pt idx="939">
                  <c:v>76.944140197152265</c:v>
                </c:pt>
                <c:pt idx="940">
                  <c:v>76.944140197152265</c:v>
                </c:pt>
                <c:pt idx="941">
                  <c:v>76.944140197152265</c:v>
                </c:pt>
                <c:pt idx="942">
                  <c:v>76.99890470974843</c:v>
                </c:pt>
                <c:pt idx="943">
                  <c:v>76.889375684556143</c:v>
                </c:pt>
                <c:pt idx="944">
                  <c:v>76.889375684556143</c:v>
                </c:pt>
                <c:pt idx="945">
                  <c:v>76.889375684556143</c:v>
                </c:pt>
                <c:pt idx="946">
                  <c:v>76.889375684556143</c:v>
                </c:pt>
                <c:pt idx="947">
                  <c:v>76.889375684556143</c:v>
                </c:pt>
                <c:pt idx="948">
                  <c:v>77.053669222343927</c:v>
                </c:pt>
                <c:pt idx="949">
                  <c:v>77.053669222343927</c:v>
                </c:pt>
                <c:pt idx="950">
                  <c:v>77.108433734939339</c:v>
                </c:pt>
                <c:pt idx="951">
                  <c:v>77.108433734939339</c:v>
                </c:pt>
                <c:pt idx="952">
                  <c:v>77.163198247535519</c:v>
                </c:pt>
                <c:pt idx="953">
                  <c:v>77.217962760131527</c:v>
                </c:pt>
                <c:pt idx="954">
                  <c:v>77.217962760131527</c:v>
                </c:pt>
                <c:pt idx="955">
                  <c:v>77.217962760131527</c:v>
                </c:pt>
                <c:pt idx="956">
                  <c:v>77.163198247535519</c:v>
                </c:pt>
                <c:pt idx="957">
                  <c:v>77.217962760131527</c:v>
                </c:pt>
                <c:pt idx="958">
                  <c:v>77.163198247535519</c:v>
                </c:pt>
                <c:pt idx="959">
                  <c:v>77.217962760131527</c:v>
                </c:pt>
                <c:pt idx="960">
                  <c:v>77.272727272726755</c:v>
                </c:pt>
                <c:pt idx="961">
                  <c:v>77.272727272726755</c:v>
                </c:pt>
                <c:pt idx="962">
                  <c:v>77.272727272726755</c:v>
                </c:pt>
                <c:pt idx="963">
                  <c:v>77.272727272726755</c:v>
                </c:pt>
                <c:pt idx="964">
                  <c:v>77.327491785323105</c:v>
                </c:pt>
                <c:pt idx="965">
                  <c:v>77.437020810514781</c:v>
                </c:pt>
                <c:pt idx="966">
                  <c:v>77.382256297918943</c:v>
                </c:pt>
                <c:pt idx="967">
                  <c:v>77.382256297918943</c:v>
                </c:pt>
                <c:pt idx="968">
                  <c:v>77.382256297918943</c:v>
                </c:pt>
                <c:pt idx="969">
                  <c:v>77.382256297918943</c:v>
                </c:pt>
                <c:pt idx="970">
                  <c:v>77.437020810514781</c:v>
                </c:pt>
                <c:pt idx="971">
                  <c:v>77.437020810514781</c:v>
                </c:pt>
                <c:pt idx="972">
                  <c:v>77.437020810514781</c:v>
                </c:pt>
                <c:pt idx="973">
                  <c:v>77.437020810514781</c:v>
                </c:pt>
                <c:pt idx="974">
                  <c:v>77.491785323110633</c:v>
                </c:pt>
                <c:pt idx="975">
                  <c:v>77.491785323110633</c:v>
                </c:pt>
                <c:pt idx="976">
                  <c:v>77.491785323110633</c:v>
                </c:pt>
                <c:pt idx="977">
                  <c:v>77.491785323110633</c:v>
                </c:pt>
                <c:pt idx="978">
                  <c:v>77.491785323110633</c:v>
                </c:pt>
                <c:pt idx="979">
                  <c:v>77.437020810514781</c:v>
                </c:pt>
                <c:pt idx="980">
                  <c:v>77.491785323110633</c:v>
                </c:pt>
                <c:pt idx="981">
                  <c:v>77.546549835706472</c:v>
                </c:pt>
                <c:pt idx="982">
                  <c:v>77.546549835706472</c:v>
                </c:pt>
                <c:pt idx="983">
                  <c:v>77.491785323110633</c:v>
                </c:pt>
                <c:pt idx="984">
                  <c:v>77.546549835706472</c:v>
                </c:pt>
                <c:pt idx="985">
                  <c:v>77.656078860897694</c:v>
                </c:pt>
                <c:pt idx="986">
                  <c:v>77.710843373493958</c:v>
                </c:pt>
                <c:pt idx="987">
                  <c:v>77.710843373493958</c:v>
                </c:pt>
                <c:pt idx="988">
                  <c:v>77.710843373493958</c:v>
                </c:pt>
                <c:pt idx="989">
                  <c:v>77.710843373493958</c:v>
                </c:pt>
                <c:pt idx="990">
                  <c:v>77.710843373493958</c:v>
                </c:pt>
                <c:pt idx="991">
                  <c:v>77.656078860897694</c:v>
                </c:pt>
                <c:pt idx="992">
                  <c:v>77.710843373493958</c:v>
                </c:pt>
                <c:pt idx="993">
                  <c:v>77.710843373493958</c:v>
                </c:pt>
                <c:pt idx="994">
                  <c:v>77.710843373493958</c:v>
                </c:pt>
                <c:pt idx="995">
                  <c:v>77.76560788608947</c:v>
                </c:pt>
                <c:pt idx="996">
                  <c:v>77.76560788608947</c:v>
                </c:pt>
                <c:pt idx="997">
                  <c:v>77.76560788608947</c:v>
                </c:pt>
                <c:pt idx="998">
                  <c:v>77.76560788608947</c:v>
                </c:pt>
                <c:pt idx="999">
                  <c:v>77.710843373493958</c:v>
                </c:pt>
              </c:numCache>
            </c:numRef>
          </c:yVal>
          <c:smooth val="0"/>
        </c:ser>
        <c:ser>
          <c:idx val="1"/>
          <c:order val="1"/>
          <c:tx>
            <c:strRef>
              <c:f>List2!$L$1</c:f>
              <c:strCache>
                <c:ptCount val="1"/>
                <c:pt idx="0">
                  <c:v>% Correct DevTest</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List2!$L$2:$L$1001</c:f>
              <c:numCache>
                <c:formatCode>General</c:formatCode>
                <c:ptCount val="1000"/>
                <c:pt idx="0">
                  <c:v>0.27397260273972712</c:v>
                </c:pt>
                <c:pt idx="1">
                  <c:v>49.31506849315052</c:v>
                </c:pt>
                <c:pt idx="2">
                  <c:v>50.136986301369866</c:v>
                </c:pt>
                <c:pt idx="3">
                  <c:v>50.958904109589042</c:v>
                </c:pt>
                <c:pt idx="4">
                  <c:v>55.61643835616438</c:v>
                </c:pt>
                <c:pt idx="5">
                  <c:v>56.986301369862886</c:v>
                </c:pt>
                <c:pt idx="6">
                  <c:v>57.260273972602739</c:v>
                </c:pt>
                <c:pt idx="7">
                  <c:v>57.260273972602739</c:v>
                </c:pt>
                <c:pt idx="8">
                  <c:v>58.356164383561492</c:v>
                </c:pt>
                <c:pt idx="9">
                  <c:v>57.80821917808219</c:v>
                </c:pt>
                <c:pt idx="10">
                  <c:v>57.80821917808219</c:v>
                </c:pt>
                <c:pt idx="11">
                  <c:v>58.082191780822008</c:v>
                </c:pt>
                <c:pt idx="12">
                  <c:v>57.534246575342095</c:v>
                </c:pt>
                <c:pt idx="13">
                  <c:v>57.260273972602739</c:v>
                </c:pt>
                <c:pt idx="14">
                  <c:v>57.260273972602739</c:v>
                </c:pt>
                <c:pt idx="15">
                  <c:v>57.260273972602739</c:v>
                </c:pt>
                <c:pt idx="16">
                  <c:v>57.260273972602739</c:v>
                </c:pt>
                <c:pt idx="17">
                  <c:v>57.260273972602739</c:v>
                </c:pt>
                <c:pt idx="18">
                  <c:v>57.260273972602739</c:v>
                </c:pt>
                <c:pt idx="19">
                  <c:v>56.986301369862886</c:v>
                </c:pt>
                <c:pt idx="20">
                  <c:v>57.260273972602739</c:v>
                </c:pt>
                <c:pt idx="21">
                  <c:v>57.260273972602739</c:v>
                </c:pt>
                <c:pt idx="22">
                  <c:v>57.260273972602739</c:v>
                </c:pt>
                <c:pt idx="23">
                  <c:v>57.260273972602739</c:v>
                </c:pt>
                <c:pt idx="24">
                  <c:v>57.260273972602739</c:v>
                </c:pt>
                <c:pt idx="25">
                  <c:v>57.80821917808219</c:v>
                </c:pt>
                <c:pt idx="26">
                  <c:v>58.082191780822008</c:v>
                </c:pt>
                <c:pt idx="27">
                  <c:v>57.80821917808219</c:v>
                </c:pt>
                <c:pt idx="28">
                  <c:v>58.356164383561492</c:v>
                </c:pt>
                <c:pt idx="29">
                  <c:v>58.356164383561492</c:v>
                </c:pt>
                <c:pt idx="30">
                  <c:v>58.630136986301522</c:v>
                </c:pt>
                <c:pt idx="31">
                  <c:v>59.452054794520549</c:v>
                </c:pt>
                <c:pt idx="32">
                  <c:v>59.726027397260275</c:v>
                </c:pt>
                <c:pt idx="33">
                  <c:v>60</c:v>
                </c:pt>
                <c:pt idx="34">
                  <c:v>60</c:v>
                </c:pt>
                <c:pt idx="35">
                  <c:v>60.547945205479451</c:v>
                </c:pt>
                <c:pt idx="36">
                  <c:v>60.547945205479451</c:v>
                </c:pt>
                <c:pt idx="37">
                  <c:v>60</c:v>
                </c:pt>
                <c:pt idx="38">
                  <c:v>60.547945205479451</c:v>
                </c:pt>
                <c:pt idx="39">
                  <c:v>60.821917808219176</c:v>
                </c:pt>
                <c:pt idx="40">
                  <c:v>60.821917808219176</c:v>
                </c:pt>
                <c:pt idx="41">
                  <c:v>60.821917808219176</c:v>
                </c:pt>
                <c:pt idx="42">
                  <c:v>60.821917808219176</c:v>
                </c:pt>
                <c:pt idx="43">
                  <c:v>61.095890410959043</c:v>
                </c:pt>
                <c:pt idx="44">
                  <c:v>61.369863013698343</c:v>
                </c:pt>
                <c:pt idx="45">
                  <c:v>61.369863013698343</c:v>
                </c:pt>
                <c:pt idx="46">
                  <c:v>61.643835616438359</c:v>
                </c:pt>
                <c:pt idx="47">
                  <c:v>61.643835616438359</c:v>
                </c:pt>
                <c:pt idx="48">
                  <c:v>61.643835616438359</c:v>
                </c:pt>
                <c:pt idx="49">
                  <c:v>61.643835616438359</c:v>
                </c:pt>
                <c:pt idx="50">
                  <c:v>61.643835616438359</c:v>
                </c:pt>
                <c:pt idx="51">
                  <c:v>61.095890410959043</c:v>
                </c:pt>
                <c:pt idx="52">
                  <c:v>60.821917808219176</c:v>
                </c:pt>
                <c:pt idx="53">
                  <c:v>60.821917808219176</c:v>
                </c:pt>
                <c:pt idx="54">
                  <c:v>61.095890410959043</c:v>
                </c:pt>
                <c:pt idx="55">
                  <c:v>60.821917808219176</c:v>
                </c:pt>
                <c:pt idx="56">
                  <c:v>60.821917808219176</c:v>
                </c:pt>
                <c:pt idx="57">
                  <c:v>61.095890410959043</c:v>
                </c:pt>
                <c:pt idx="58">
                  <c:v>61.095890410959043</c:v>
                </c:pt>
                <c:pt idx="59">
                  <c:v>61.095890410959043</c:v>
                </c:pt>
                <c:pt idx="60">
                  <c:v>61.095890410959043</c:v>
                </c:pt>
                <c:pt idx="61">
                  <c:v>61.095890410959043</c:v>
                </c:pt>
                <c:pt idx="62">
                  <c:v>61.369863013698343</c:v>
                </c:pt>
                <c:pt idx="63">
                  <c:v>61.369863013698343</c:v>
                </c:pt>
                <c:pt idx="64">
                  <c:v>61.369863013698343</c:v>
                </c:pt>
                <c:pt idx="65">
                  <c:v>61.095890410959043</c:v>
                </c:pt>
                <c:pt idx="66">
                  <c:v>61.369863013698343</c:v>
                </c:pt>
                <c:pt idx="67">
                  <c:v>61.369863013698343</c:v>
                </c:pt>
                <c:pt idx="68">
                  <c:v>61.643835616438359</c:v>
                </c:pt>
                <c:pt idx="69">
                  <c:v>61.643835616438359</c:v>
                </c:pt>
                <c:pt idx="70">
                  <c:v>61.369863013698343</c:v>
                </c:pt>
                <c:pt idx="71">
                  <c:v>61.369863013698343</c:v>
                </c:pt>
                <c:pt idx="72">
                  <c:v>61.369863013698343</c:v>
                </c:pt>
                <c:pt idx="73">
                  <c:v>61.369863013698343</c:v>
                </c:pt>
                <c:pt idx="74">
                  <c:v>61.643835616438359</c:v>
                </c:pt>
                <c:pt idx="75">
                  <c:v>61.643835616438359</c:v>
                </c:pt>
                <c:pt idx="76">
                  <c:v>61.917808219178085</c:v>
                </c:pt>
                <c:pt idx="77">
                  <c:v>61.917808219178085</c:v>
                </c:pt>
                <c:pt idx="78">
                  <c:v>61.917808219178085</c:v>
                </c:pt>
                <c:pt idx="79">
                  <c:v>61.917808219178085</c:v>
                </c:pt>
                <c:pt idx="80">
                  <c:v>61.917808219178085</c:v>
                </c:pt>
                <c:pt idx="81">
                  <c:v>61.917808219178085</c:v>
                </c:pt>
                <c:pt idx="82">
                  <c:v>61.369863013698343</c:v>
                </c:pt>
                <c:pt idx="83">
                  <c:v>61.369863013698343</c:v>
                </c:pt>
                <c:pt idx="84">
                  <c:v>61.369863013698343</c:v>
                </c:pt>
                <c:pt idx="85">
                  <c:v>61.369863013698343</c:v>
                </c:pt>
                <c:pt idx="86">
                  <c:v>61.095890410959043</c:v>
                </c:pt>
                <c:pt idx="87">
                  <c:v>61.095890410959043</c:v>
                </c:pt>
                <c:pt idx="88">
                  <c:v>61.095890410959043</c:v>
                </c:pt>
                <c:pt idx="89">
                  <c:v>61.095890410959043</c:v>
                </c:pt>
                <c:pt idx="90">
                  <c:v>60.547945205479451</c:v>
                </c:pt>
                <c:pt idx="91">
                  <c:v>60.273972602739917</c:v>
                </c:pt>
                <c:pt idx="92">
                  <c:v>60.273972602739917</c:v>
                </c:pt>
                <c:pt idx="93">
                  <c:v>60.273972602739917</c:v>
                </c:pt>
                <c:pt idx="94">
                  <c:v>60.273972602739917</c:v>
                </c:pt>
                <c:pt idx="95">
                  <c:v>60.273972602739917</c:v>
                </c:pt>
                <c:pt idx="96">
                  <c:v>60.547945205479451</c:v>
                </c:pt>
                <c:pt idx="97">
                  <c:v>60.547945205479451</c:v>
                </c:pt>
                <c:pt idx="98">
                  <c:v>60.547945205479451</c:v>
                </c:pt>
                <c:pt idx="99">
                  <c:v>60.273972602739917</c:v>
                </c:pt>
                <c:pt idx="100">
                  <c:v>60.273972602739917</c:v>
                </c:pt>
                <c:pt idx="101">
                  <c:v>60.273972602739917</c:v>
                </c:pt>
                <c:pt idx="102">
                  <c:v>60.547945205479451</c:v>
                </c:pt>
                <c:pt idx="103">
                  <c:v>60.821917808219176</c:v>
                </c:pt>
                <c:pt idx="104">
                  <c:v>60.821917808219176</c:v>
                </c:pt>
                <c:pt idx="105">
                  <c:v>60.821917808219176</c:v>
                </c:pt>
                <c:pt idx="106">
                  <c:v>60.821917808219176</c:v>
                </c:pt>
                <c:pt idx="107">
                  <c:v>60.547945205479451</c:v>
                </c:pt>
                <c:pt idx="108">
                  <c:v>60.547945205479451</c:v>
                </c:pt>
                <c:pt idx="109">
                  <c:v>60.273972602739917</c:v>
                </c:pt>
                <c:pt idx="110">
                  <c:v>59.726027397260275</c:v>
                </c:pt>
                <c:pt idx="111">
                  <c:v>59.726027397260275</c:v>
                </c:pt>
                <c:pt idx="112">
                  <c:v>60</c:v>
                </c:pt>
                <c:pt idx="113">
                  <c:v>60</c:v>
                </c:pt>
                <c:pt idx="114">
                  <c:v>60</c:v>
                </c:pt>
                <c:pt idx="115">
                  <c:v>60.547945205479451</c:v>
                </c:pt>
                <c:pt idx="116">
                  <c:v>60.547945205479451</c:v>
                </c:pt>
                <c:pt idx="117">
                  <c:v>60.547945205479451</c:v>
                </c:pt>
                <c:pt idx="118">
                  <c:v>61.095890410959043</c:v>
                </c:pt>
                <c:pt idx="119">
                  <c:v>61.095890410959043</c:v>
                </c:pt>
                <c:pt idx="120">
                  <c:v>61.095890410959043</c:v>
                </c:pt>
                <c:pt idx="121">
                  <c:v>61.095890410959043</c:v>
                </c:pt>
                <c:pt idx="122">
                  <c:v>61.369863013698343</c:v>
                </c:pt>
                <c:pt idx="123">
                  <c:v>61.643835616438359</c:v>
                </c:pt>
                <c:pt idx="124">
                  <c:v>61.643835616438359</c:v>
                </c:pt>
                <c:pt idx="125">
                  <c:v>61.369863013698343</c:v>
                </c:pt>
                <c:pt idx="126">
                  <c:v>61.369863013698343</c:v>
                </c:pt>
                <c:pt idx="127">
                  <c:v>61.369863013698343</c:v>
                </c:pt>
                <c:pt idx="128">
                  <c:v>61.369863013698343</c:v>
                </c:pt>
                <c:pt idx="129">
                  <c:v>61.369863013698343</c:v>
                </c:pt>
                <c:pt idx="130">
                  <c:v>61.369863013698343</c:v>
                </c:pt>
                <c:pt idx="131">
                  <c:v>61.369863013698343</c:v>
                </c:pt>
                <c:pt idx="132">
                  <c:v>61.643835616438359</c:v>
                </c:pt>
                <c:pt idx="133">
                  <c:v>61.643835616438359</c:v>
                </c:pt>
                <c:pt idx="134">
                  <c:v>61.643835616438359</c:v>
                </c:pt>
                <c:pt idx="135">
                  <c:v>61.643835616438359</c:v>
                </c:pt>
                <c:pt idx="136">
                  <c:v>61.643835616438359</c:v>
                </c:pt>
                <c:pt idx="137">
                  <c:v>61.369863013698343</c:v>
                </c:pt>
                <c:pt idx="138">
                  <c:v>61.369863013698343</c:v>
                </c:pt>
                <c:pt idx="139">
                  <c:v>61.095890410959043</c:v>
                </c:pt>
                <c:pt idx="140">
                  <c:v>61.095890410959043</c:v>
                </c:pt>
                <c:pt idx="141">
                  <c:v>61.095890410959043</c:v>
                </c:pt>
                <c:pt idx="142">
                  <c:v>61.095890410959043</c:v>
                </c:pt>
                <c:pt idx="143">
                  <c:v>61.369863013698343</c:v>
                </c:pt>
                <c:pt idx="144">
                  <c:v>61.643835616438359</c:v>
                </c:pt>
                <c:pt idx="145">
                  <c:v>61.643835616438359</c:v>
                </c:pt>
                <c:pt idx="146">
                  <c:v>61.643835616438359</c:v>
                </c:pt>
                <c:pt idx="147">
                  <c:v>61.643835616438359</c:v>
                </c:pt>
                <c:pt idx="148">
                  <c:v>61.643835616438359</c:v>
                </c:pt>
                <c:pt idx="149">
                  <c:v>61.643835616438359</c:v>
                </c:pt>
                <c:pt idx="150">
                  <c:v>61.369863013698343</c:v>
                </c:pt>
                <c:pt idx="151">
                  <c:v>61.369863013698343</c:v>
                </c:pt>
                <c:pt idx="152">
                  <c:v>61.369863013698343</c:v>
                </c:pt>
                <c:pt idx="153">
                  <c:v>61.369863013698343</c:v>
                </c:pt>
                <c:pt idx="154">
                  <c:v>60.821917808219176</c:v>
                </c:pt>
                <c:pt idx="155">
                  <c:v>60.821917808219176</c:v>
                </c:pt>
                <c:pt idx="156">
                  <c:v>60.821917808219176</c:v>
                </c:pt>
                <c:pt idx="157">
                  <c:v>60.821917808219176</c:v>
                </c:pt>
                <c:pt idx="158">
                  <c:v>60.821917808219176</c:v>
                </c:pt>
                <c:pt idx="159">
                  <c:v>60.821917808219176</c:v>
                </c:pt>
                <c:pt idx="160">
                  <c:v>60.821917808219176</c:v>
                </c:pt>
                <c:pt idx="161">
                  <c:v>60.821917808219176</c:v>
                </c:pt>
                <c:pt idx="162">
                  <c:v>60.547945205479451</c:v>
                </c:pt>
                <c:pt idx="163">
                  <c:v>60.821917808219176</c:v>
                </c:pt>
                <c:pt idx="164">
                  <c:v>60.821917808219176</c:v>
                </c:pt>
                <c:pt idx="165">
                  <c:v>60.821917808219176</c:v>
                </c:pt>
                <c:pt idx="166">
                  <c:v>60.547945205479451</c:v>
                </c:pt>
                <c:pt idx="167">
                  <c:v>60.547945205479451</c:v>
                </c:pt>
                <c:pt idx="168">
                  <c:v>60.547945205479451</c:v>
                </c:pt>
                <c:pt idx="169">
                  <c:v>60.547945205479451</c:v>
                </c:pt>
                <c:pt idx="170">
                  <c:v>60.821917808219176</c:v>
                </c:pt>
                <c:pt idx="171">
                  <c:v>60.273972602739917</c:v>
                </c:pt>
                <c:pt idx="172">
                  <c:v>60.273972602739917</c:v>
                </c:pt>
                <c:pt idx="173">
                  <c:v>60.547945205479451</c:v>
                </c:pt>
                <c:pt idx="174">
                  <c:v>60.547945205479451</c:v>
                </c:pt>
                <c:pt idx="175">
                  <c:v>60.547945205479451</c:v>
                </c:pt>
                <c:pt idx="176">
                  <c:v>60.547945205479451</c:v>
                </c:pt>
                <c:pt idx="177">
                  <c:v>60.547945205479451</c:v>
                </c:pt>
                <c:pt idx="178">
                  <c:v>60.821917808219176</c:v>
                </c:pt>
                <c:pt idx="179">
                  <c:v>60.821917808219176</c:v>
                </c:pt>
                <c:pt idx="180">
                  <c:v>60.821917808219176</c:v>
                </c:pt>
                <c:pt idx="181">
                  <c:v>60.547945205479451</c:v>
                </c:pt>
                <c:pt idx="182">
                  <c:v>60.547945205479451</c:v>
                </c:pt>
                <c:pt idx="183">
                  <c:v>60.273972602739917</c:v>
                </c:pt>
                <c:pt idx="184">
                  <c:v>60.273972602739917</c:v>
                </c:pt>
                <c:pt idx="185">
                  <c:v>60</c:v>
                </c:pt>
                <c:pt idx="186">
                  <c:v>60</c:v>
                </c:pt>
                <c:pt idx="187">
                  <c:v>60</c:v>
                </c:pt>
                <c:pt idx="188">
                  <c:v>60</c:v>
                </c:pt>
                <c:pt idx="189">
                  <c:v>60</c:v>
                </c:pt>
                <c:pt idx="190">
                  <c:v>60</c:v>
                </c:pt>
                <c:pt idx="191">
                  <c:v>60</c:v>
                </c:pt>
                <c:pt idx="192">
                  <c:v>60.273972602739917</c:v>
                </c:pt>
                <c:pt idx="193">
                  <c:v>60.273972602739917</c:v>
                </c:pt>
                <c:pt idx="194">
                  <c:v>60.547945205479451</c:v>
                </c:pt>
                <c:pt idx="195">
                  <c:v>60.547945205479451</c:v>
                </c:pt>
                <c:pt idx="196">
                  <c:v>60.547945205479451</c:v>
                </c:pt>
                <c:pt idx="197">
                  <c:v>60.547945205479451</c:v>
                </c:pt>
                <c:pt idx="198">
                  <c:v>60</c:v>
                </c:pt>
                <c:pt idx="199">
                  <c:v>60</c:v>
                </c:pt>
                <c:pt idx="200">
                  <c:v>60</c:v>
                </c:pt>
                <c:pt idx="201">
                  <c:v>60</c:v>
                </c:pt>
                <c:pt idx="202">
                  <c:v>60.273972602739917</c:v>
                </c:pt>
                <c:pt idx="203">
                  <c:v>60.273972602739917</c:v>
                </c:pt>
                <c:pt idx="204">
                  <c:v>60.273972602739917</c:v>
                </c:pt>
                <c:pt idx="205">
                  <c:v>60.273972602739917</c:v>
                </c:pt>
                <c:pt idx="206">
                  <c:v>60</c:v>
                </c:pt>
                <c:pt idx="207">
                  <c:v>60</c:v>
                </c:pt>
                <c:pt idx="208">
                  <c:v>59.726027397260275</c:v>
                </c:pt>
                <c:pt idx="209">
                  <c:v>59.726027397260275</c:v>
                </c:pt>
                <c:pt idx="210">
                  <c:v>59.726027397260275</c:v>
                </c:pt>
                <c:pt idx="211">
                  <c:v>59.726027397260275</c:v>
                </c:pt>
                <c:pt idx="212">
                  <c:v>59.726027397260275</c:v>
                </c:pt>
                <c:pt idx="213">
                  <c:v>60</c:v>
                </c:pt>
                <c:pt idx="214">
                  <c:v>60</c:v>
                </c:pt>
                <c:pt idx="215">
                  <c:v>60</c:v>
                </c:pt>
                <c:pt idx="216">
                  <c:v>60</c:v>
                </c:pt>
                <c:pt idx="217">
                  <c:v>60.273972602739917</c:v>
                </c:pt>
                <c:pt idx="218">
                  <c:v>60.273972602739917</c:v>
                </c:pt>
                <c:pt idx="219">
                  <c:v>60.273972602739917</c:v>
                </c:pt>
                <c:pt idx="220">
                  <c:v>60.547945205479451</c:v>
                </c:pt>
                <c:pt idx="221">
                  <c:v>60.547945205479451</c:v>
                </c:pt>
                <c:pt idx="222">
                  <c:v>60.547945205479451</c:v>
                </c:pt>
                <c:pt idx="223">
                  <c:v>60.547945205479451</c:v>
                </c:pt>
                <c:pt idx="224">
                  <c:v>60.547945205479451</c:v>
                </c:pt>
                <c:pt idx="225">
                  <c:v>60.273972602739917</c:v>
                </c:pt>
                <c:pt idx="226">
                  <c:v>60</c:v>
                </c:pt>
                <c:pt idx="227">
                  <c:v>60</c:v>
                </c:pt>
                <c:pt idx="228">
                  <c:v>60</c:v>
                </c:pt>
                <c:pt idx="229">
                  <c:v>60</c:v>
                </c:pt>
                <c:pt idx="230">
                  <c:v>60</c:v>
                </c:pt>
                <c:pt idx="231">
                  <c:v>60</c:v>
                </c:pt>
                <c:pt idx="232">
                  <c:v>60</c:v>
                </c:pt>
                <c:pt idx="233">
                  <c:v>60</c:v>
                </c:pt>
                <c:pt idx="234">
                  <c:v>60</c:v>
                </c:pt>
                <c:pt idx="235">
                  <c:v>60</c:v>
                </c:pt>
                <c:pt idx="236">
                  <c:v>60</c:v>
                </c:pt>
                <c:pt idx="237">
                  <c:v>60</c:v>
                </c:pt>
                <c:pt idx="238">
                  <c:v>59.726027397260275</c:v>
                </c:pt>
                <c:pt idx="239">
                  <c:v>59.726027397260275</c:v>
                </c:pt>
                <c:pt idx="240">
                  <c:v>59.178082191780831</c:v>
                </c:pt>
                <c:pt idx="241">
                  <c:v>59.178082191780831</c:v>
                </c:pt>
                <c:pt idx="242">
                  <c:v>59.178082191780831</c:v>
                </c:pt>
                <c:pt idx="243">
                  <c:v>58.904109589040957</c:v>
                </c:pt>
                <c:pt idx="244">
                  <c:v>58.904109589040957</c:v>
                </c:pt>
                <c:pt idx="245">
                  <c:v>58.904109589040957</c:v>
                </c:pt>
                <c:pt idx="246">
                  <c:v>58.630136986301522</c:v>
                </c:pt>
                <c:pt idx="247">
                  <c:v>58.356164383561492</c:v>
                </c:pt>
                <c:pt idx="248">
                  <c:v>58.356164383561492</c:v>
                </c:pt>
                <c:pt idx="249">
                  <c:v>58.356164383561492</c:v>
                </c:pt>
                <c:pt idx="250">
                  <c:v>58.356164383561492</c:v>
                </c:pt>
                <c:pt idx="251">
                  <c:v>58.630136986301522</c:v>
                </c:pt>
                <c:pt idx="252">
                  <c:v>58.356164383561492</c:v>
                </c:pt>
                <c:pt idx="253">
                  <c:v>58.356164383561492</c:v>
                </c:pt>
                <c:pt idx="254">
                  <c:v>58.356164383561492</c:v>
                </c:pt>
                <c:pt idx="255">
                  <c:v>58.356164383561492</c:v>
                </c:pt>
                <c:pt idx="256">
                  <c:v>58.356164383561492</c:v>
                </c:pt>
                <c:pt idx="257">
                  <c:v>58.630136986301522</c:v>
                </c:pt>
                <c:pt idx="258">
                  <c:v>58.630136986301522</c:v>
                </c:pt>
                <c:pt idx="259">
                  <c:v>58.630136986301522</c:v>
                </c:pt>
                <c:pt idx="260">
                  <c:v>58.630136986301522</c:v>
                </c:pt>
                <c:pt idx="261">
                  <c:v>58.356164383561492</c:v>
                </c:pt>
                <c:pt idx="262">
                  <c:v>58.356164383561492</c:v>
                </c:pt>
                <c:pt idx="263">
                  <c:v>58.082191780822008</c:v>
                </c:pt>
                <c:pt idx="264">
                  <c:v>58.082191780822008</c:v>
                </c:pt>
                <c:pt idx="265">
                  <c:v>58.082191780822008</c:v>
                </c:pt>
                <c:pt idx="266">
                  <c:v>58.082191780822008</c:v>
                </c:pt>
                <c:pt idx="267">
                  <c:v>58.082191780822008</c:v>
                </c:pt>
                <c:pt idx="268">
                  <c:v>57.80821917808219</c:v>
                </c:pt>
                <c:pt idx="269">
                  <c:v>57.80821917808219</c:v>
                </c:pt>
                <c:pt idx="270">
                  <c:v>57.80821917808219</c:v>
                </c:pt>
                <c:pt idx="271">
                  <c:v>57.80821917808219</c:v>
                </c:pt>
                <c:pt idx="272">
                  <c:v>57.80821917808219</c:v>
                </c:pt>
                <c:pt idx="273">
                  <c:v>58.082191780822008</c:v>
                </c:pt>
                <c:pt idx="274">
                  <c:v>58.082191780822008</c:v>
                </c:pt>
                <c:pt idx="275">
                  <c:v>58.082191780822008</c:v>
                </c:pt>
                <c:pt idx="276">
                  <c:v>58.082191780822008</c:v>
                </c:pt>
                <c:pt idx="277">
                  <c:v>58.082191780822008</c:v>
                </c:pt>
                <c:pt idx="278">
                  <c:v>58.082191780822008</c:v>
                </c:pt>
                <c:pt idx="279">
                  <c:v>58.082191780822008</c:v>
                </c:pt>
                <c:pt idx="280">
                  <c:v>57.80821917808219</c:v>
                </c:pt>
                <c:pt idx="281">
                  <c:v>57.534246575342095</c:v>
                </c:pt>
                <c:pt idx="282">
                  <c:v>57.534246575342095</c:v>
                </c:pt>
                <c:pt idx="283">
                  <c:v>57.80821917808219</c:v>
                </c:pt>
                <c:pt idx="284">
                  <c:v>57.80821917808219</c:v>
                </c:pt>
                <c:pt idx="285">
                  <c:v>57.80821917808219</c:v>
                </c:pt>
                <c:pt idx="286">
                  <c:v>57.80821917808219</c:v>
                </c:pt>
                <c:pt idx="287">
                  <c:v>57.80821917808219</c:v>
                </c:pt>
                <c:pt idx="288">
                  <c:v>57.80821917808219</c:v>
                </c:pt>
                <c:pt idx="289">
                  <c:v>57.80821917808219</c:v>
                </c:pt>
                <c:pt idx="290">
                  <c:v>57.534246575342095</c:v>
                </c:pt>
                <c:pt idx="291">
                  <c:v>58.082191780822008</c:v>
                </c:pt>
                <c:pt idx="292">
                  <c:v>58.082191780822008</c:v>
                </c:pt>
                <c:pt idx="293">
                  <c:v>58.082191780822008</c:v>
                </c:pt>
                <c:pt idx="294">
                  <c:v>57.80821917808219</c:v>
                </c:pt>
                <c:pt idx="295">
                  <c:v>57.80821917808219</c:v>
                </c:pt>
                <c:pt idx="296">
                  <c:v>57.534246575342095</c:v>
                </c:pt>
                <c:pt idx="297">
                  <c:v>57.80821917808219</c:v>
                </c:pt>
                <c:pt idx="298">
                  <c:v>57.80821917808219</c:v>
                </c:pt>
                <c:pt idx="299">
                  <c:v>57.534246575342095</c:v>
                </c:pt>
                <c:pt idx="300">
                  <c:v>57.534246575342095</c:v>
                </c:pt>
                <c:pt idx="301">
                  <c:v>57.534246575342095</c:v>
                </c:pt>
                <c:pt idx="302">
                  <c:v>57.534246575342095</c:v>
                </c:pt>
                <c:pt idx="303">
                  <c:v>57.80821917808219</c:v>
                </c:pt>
                <c:pt idx="304">
                  <c:v>57.534246575342095</c:v>
                </c:pt>
                <c:pt idx="305">
                  <c:v>57.534246575342095</c:v>
                </c:pt>
                <c:pt idx="306">
                  <c:v>57.534246575342095</c:v>
                </c:pt>
                <c:pt idx="307">
                  <c:v>57.534246575342095</c:v>
                </c:pt>
                <c:pt idx="308">
                  <c:v>57.80821917808219</c:v>
                </c:pt>
                <c:pt idx="309">
                  <c:v>57.80821917808219</c:v>
                </c:pt>
                <c:pt idx="310">
                  <c:v>57.534246575342095</c:v>
                </c:pt>
                <c:pt idx="311">
                  <c:v>57.534246575342095</c:v>
                </c:pt>
                <c:pt idx="312">
                  <c:v>57.534246575342095</c:v>
                </c:pt>
                <c:pt idx="313">
                  <c:v>57.534246575342095</c:v>
                </c:pt>
                <c:pt idx="314">
                  <c:v>57.534246575342095</c:v>
                </c:pt>
                <c:pt idx="315">
                  <c:v>56.986301369862886</c:v>
                </c:pt>
                <c:pt idx="316">
                  <c:v>56.986301369862886</c:v>
                </c:pt>
                <c:pt idx="317">
                  <c:v>56.712328767123289</c:v>
                </c:pt>
                <c:pt idx="318">
                  <c:v>56.712328767123289</c:v>
                </c:pt>
                <c:pt idx="319">
                  <c:v>56.712328767123289</c:v>
                </c:pt>
                <c:pt idx="320">
                  <c:v>56.986301369862886</c:v>
                </c:pt>
                <c:pt idx="321">
                  <c:v>56.986301369862886</c:v>
                </c:pt>
                <c:pt idx="322">
                  <c:v>56.986301369862886</c:v>
                </c:pt>
                <c:pt idx="323">
                  <c:v>57.260273972602739</c:v>
                </c:pt>
                <c:pt idx="324">
                  <c:v>57.260273972602739</c:v>
                </c:pt>
                <c:pt idx="325">
                  <c:v>57.260273972602739</c:v>
                </c:pt>
                <c:pt idx="326">
                  <c:v>57.260273972602739</c:v>
                </c:pt>
                <c:pt idx="327">
                  <c:v>56.986301369862886</c:v>
                </c:pt>
                <c:pt idx="328">
                  <c:v>57.260273972602739</c:v>
                </c:pt>
                <c:pt idx="329">
                  <c:v>57.260273972602739</c:v>
                </c:pt>
                <c:pt idx="330">
                  <c:v>57.260273972602739</c:v>
                </c:pt>
                <c:pt idx="331">
                  <c:v>57.534246575342095</c:v>
                </c:pt>
                <c:pt idx="332">
                  <c:v>57.534246575342095</c:v>
                </c:pt>
                <c:pt idx="333">
                  <c:v>57.534246575342095</c:v>
                </c:pt>
                <c:pt idx="334">
                  <c:v>57.534246575342095</c:v>
                </c:pt>
                <c:pt idx="335">
                  <c:v>57.534246575342095</c:v>
                </c:pt>
                <c:pt idx="336">
                  <c:v>57.534246575342095</c:v>
                </c:pt>
                <c:pt idx="337">
                  <c:v>57.534246575342095</c:v>
                </c:pt>
                <c:pt idx="338">
                  <c:v>57.534246575342095</c:v>
                </c:pt>
                <c:pt idx="339">
                  <c:v>57.534246575342095</c:v>
                </c:pt>
                <c:pt idx="340">
                  <c:v>57.80821917808219</c:v>
                </c:pt>
                <c:pt idx="341">
                  <c:v>57.80821917808219</c:v>
                </c:pt>
                <c:pt idx="342">
                  <c:v>57.534246575342095</c:v>
                </c:pt>
                <c:pt idx="343">
                  <c:v>57.534246575342095</c:v>
                </c:pt>
                <c:pt idx="344">
                  <c:v>57.260273972602739</c:v>
                </c:pt>
                <c:pt idx="345">
                  <c:v>57.260273972602739</c:v>
                </c:pt>
                <c:pt idx="346">
                  <c:v>57.260273972602739</c:v>
                </c:pt>
                <c:pt idx="347">
                  <c:v>57.260273972602739</c:v>
                </c:pt>
                <c:pt idx="348">
                  <c:v>57.260273972602739</c:v>
                </c:pt>
                <c:pt idx="349">
                  <c:v>57.534246575342095</c:v>
                </c:pt>
                <c:pt idx="350">
                  <c:v>57.260273972602739</c:v>
                </c:pt>
                <c:pt idx="351">
                  <c:v>57.260273972602739</c:v>
                </c:pt>
                <c:pt idx="352">
                  <c:v>57.260273972602739</c:v>
                </c:pt>
                <c:pt idx="353">
                  <c:v>57.534246575342095</c:v>
                </c:pt>
                <c:pt idx="354">
                  <c:v>57.534246575342095</c:v>
                </c:pt>
                <c:pt idx="355">
                  <c:v>57.534246575342095</c:v>
                </c:pt>
                <c:pt idx="356">
                  <c:v>57.534246575342095</c:v>
                </c:pt>
                <c:pt idx="357">
                  <c:v>57.534246575342095</c:v>
                </c:pt>
                <c:pt idx="358">
                  <c:v>57.260273972602739</c:v>
                </c:pt>
                <c:pt idx="359">
                  <c:v>57.260273972602739</c:v>
                </c:pt>
                <c:pt idx="360">
                  <c:v>57.260273972602739</c:v>
                </c:pt>
                <c:pt idx="361">
                  <c:v>57.534246575342095</c:v>
                </c:pt>
                <c:pt idx="362">
                  <c:v>58.082191780822008</c:v>
                </c:pt>
                <c:pt idx="363">
                  <c:v>58.082191780822008</c:v>
                </c:pt>
                <c:pt idx="364">
                  <c:v>58.082191780822008</c:v>
                </c:pt>
                <c:pt idx="365">
                  <c:v>58.082191780822008</c:v>
                </c:pt>
                <c:pt idx="366">
                  <c:v>58.082191780822008</c:v>
                </c:pt>
                <c:pt idx="367">
                  <c:v>58.082191780822008</c:v>
                </c:pt>
                <c:pt idx="368">
                  <c:v>58.630136986301522</c:v>
                </c:pt>
                <c:pt idx="369">
                  <c:v>58.630136986301522</c:v>
                </c:pt>
                <c:pt idx="370">
                  <c:v>58.630136986301522</c:v>
                </c:pt>
                <c:pt idx="371">
                  <c:v>58.630136986301522</c:v>
                </c:pt>
                <c:pt idx="372">
                  <c:v>58.630136986301522</c:v>
                </c:pt>
                <c:pt idx="373">
                  <c:v>58.630136986301522</c:v>
                </c:pt>
                <c:pt idx="374">
                  <c:v>58.630136986301522</c:v>
                </c:pt>
                <c:pt idx="375">
                  <c:v>58.630136986301522</c:v>
                </c:pt>
                <c:pt idx="376">
                  <c:v>58.356164383561492</c:v>
                </c:pt>
                <c:pt idx="377">
                  <c:v>58.082191780822008</c:v>
                </c:pt>
                <c:pt idx="378">
                  <c:v>58.082191780822008</c:v>
                </c:pt>
                <c:pt idx="379">
                  <c:v>58.630136986301522</c:v>
                </c:pt>
                <c:pt idx="380">
                  <c:v>58.630136986301522</c:v>
                </c:pt>
                <c:pt idx="381">
                  <c:v>58.630136986301522</c:v>
                </c:pt>
                <c:pt idx="382">
                  <c:v>58.630136986301522</c:v>
                </c:pt>
                <c:pt idx="383">
                  <c:v>58.630136986301522</c:v>
                </c:pt>
                <c:pt idx="384">
                  <c:v>58.630136986301522</c:v>
                </c:pt>
                <c:pt idx="385">
                  <c:v>58.630136986301522</c:v>
                </c:pt>
                <c:pt idx="386">
                  <c:v>58.630136986301522</c:v>
                </c:pt>
                <c:pt idx="387">
                  <c:v>58.630136986301522</c:v>
                </c:pt>
                <c:pt idx="388">
                  <c:v>58.904109589040957</c:v>
                </c:pt>
                <c:pt idx="389">
                  <c:v>58.904109589040957</c:v>
                </c:pt>
                <c:pt idx="390">
                  <c:v>58.904109589040957</c:v>
                </c:pt>
                <c:pt idx="391">
                  <c:v>58.904109589040957</c:v>
                </c:pt>
                <c:pt idx="392">
                  <c:v>58.904109589040957</c:v>
                </c:pt>
                <c:pt idx="393">
                  <c:v>59.178082191780831</c:v>
                </c:pt>
                <c:pt idx="394">
                  <c:v>59.178082191780831</c:v>
                </c:pt>
                <c:pt idx="395">
                  <c:v>59.178082191780831</c:v>
                </c:pt>
                <c:pt idx="396">
                  <c:v>59.178082191780831</c:v>
                </c:pt>
                <c:pt idx="397">
                  <c:v>59.178082191780831</c:v>
                </c:pt>
                <c:pt idx="398">
                  <c:v>59.178082191780831</c:v>
                </c:pt>
                <c:pt idx="399">
                  <c:v>59.178082191780831</c:v>
                </c:pt>
                <c:pt idx="400">
                  <c:v>59.178082191780831</c:v>
                </c:pt>
                <c:pt idx="401">
                  <c:v>59.178082191780831</c:v>
                </c:pt>
                <c:pt idx="402">
                  <c:v>59.178082191780831</c:v>
                </c:pt>
                <c:pt idx="403">
                  <c:v>59.178082191780831</c:v>
                </c:pt>
                <c:pt idx="404">
                  <c:v>58.904109589040957</c:v>
                </c:pt>
                <c:pt idx="405">
                  <c:v>58.630136986301522</c:v>
                </c:pt>
                <c:pt idx="406">
                  <c:v>58.630136986301522</c:v>
                </c:pt>
                <c:pt idx="407">
                  <c:v>58.630136986301522</c:v>
                </c:pt>
                <c:pt idx="408">
                  <c:v>58.630136986301522</c:v>
                </c:pt>
                <c:pt idx="409">
                  <c:v>58.630136986301522</c:v>
                </c:pt>
                <c:pt idx="410">
                  <c:v>58.630136986301522</c:v>
                </c:pt>
                <c:pt idx="411">
                  <c:v>58.630136986301522</c:v>
                </c:pt>
                <c:pt idx="412">
                  <c:v>58.630136986301522</c:v>
                </c:pt>
                <c:pt idx="413">
                  <c:v>58.630136986301522</c:v>
                </c:pt>
                <c:pt idx="414">
                  <c:v>58.630136986301522</c:v>
                </c:pt>
                <c:pt idx="415">
                  <c:v>58.630136986301522</c:v>
                </c:pt>
                <c:pt idx="416">
                  <c:v>58.630136986301522</c:v>
                </c:pt>
                <c:pt idx="417">
                  <c:v>58.630136986301522</c:v>
                </c:pt>
                <c:pt idx="418">
                  <c:v>58.630136986301522</c:v>
                </c:pt>
                <c:pt idx="419">
                  <c:v>58.630136986301522</c:v>
                </c:pt>
                <c:pt idx="420">
                  <c:v>58.630136986301522</c:v>
                </c:pt>
                <c:pt idx="421">
                  <c:v>58.630136986301522</c:v>
                </c:pt>
                <c:pt idx="422">
                  <c:v>58.904109589040957</c:v>
                </c:pt>
                <c:pt idx="423">
                  <c:v>58.904109589040957</c:v>
                </c:pt>
                <c:pt idx="424">
                  <c:v>58.904109589040957</c:v>
                </c:pt>
                <c:pt idx="425">
                  <c:v>58.904109589040957</c:v>
                </c:pt>
                <c:pt idx="426">
                  <c:v>58.904109589040957</c:v>
                </c:pt>
                <c:pt idx="427">
                  <c:v>58.904109589040957</c:v>
                </c:pt>
                <c:pt idx="428">
                  <c:v>58.904109589040957</c:v>
                </c:pt>
                <c:pt idx="429">
                  <c:v>58.904109589040957</c:v>
                </c:pt>
                <c:pt idx="430">
                  <c:v>58.904109589040957</c:v>
                </c:pt>
                <c:pt idx="431">
                  <c:v>58.630136986301522</c:v>
                </c:pt>
                <c:pt idx="432">
                  <c:v>58.630136986301522</c:v>
                </c:pt>
                <c:pt idx="433">
                  <c:v>58.904109589040957</c:v>
                </c:pt>
                <c:pt idx="434">
                  <c:v>58.904109589040957</c:v>
                </c:pt>
                <c:pt idx="435">
                  <c:v>58.630136986301522</c:v>
                </c:pt>
                <c:pt idx="436">
                  <c:v>58.630136986301522</c:v>
                </c:pt>
                <c:pt idx="437">
                  <c:v>58.630136986301522</c:v>
                </c:pt>
                <c:pt idx="438">
                  <c:v>58.630136986301522</c:v>
                </c:pt>
                <c:pt idx="439">
                  <c:v>58.904109589040957</c:v>
                </c:pt>
                <c:pt idx="440">
                  <c:v>58.904109589040957</c:v>
                </c:pt>
                <c:pt idx="441">
                  <c:v>58.904109589040957</c:v>
                </c:pt>
                <c:pt idx="442">
                  <c:v>58.904109589040957</c:v>
                </c:pt>
                <c:pt idx="443">
                  <c:v>58.904109589040957</c:v>
                </c:pt>
                <c:pt idx="444">
                  <c:v>58.904109589040957</c:v>
                </c:pt>
                <c:pt idx="445">
                  <c:v>58.630136986301522</c:v>
                </c:pt>
                <c:pt idx="446">
                  <c:v>58.356164383561492</c:v>
                </c:pt>
                <c:pt idx="447">
                  <c:v>58.356164383561492</c:v>
                </c:pt>
                <c:pt idx="448">
                  <c:v>58.082191780822008</c:v>
                </c:pt>
                <c:pt idx="449">
                  <c:v>58.356164383561492</c:v>
                </c:pt>
                <c:pt idx="450">
                  <c:v>58.356164383561492</c:v>
                </c:pt>
                <c:pt idx="451">
                  <c:v>58.356164383561492</c:v>
                </c:pt>
                <c:pt idx="452">
                  <c:v>58.356164383561492</c:v>
                </c:pt>
                <c:pt idx="453">
                  <c:v>58.082191780822008</c:v>
                </c:pt>
                <c:pt idx="454">
                  <c:v>58.082191780822008</c:v>
                </c:pt>
                <c:pt idx="455">
                  <c:v>58.082191780822008</c:v>
                </c:pt>
                <c:pt idx="456">
                  <c:v>58.082191780822008</c:v>
                </c:pt>
                <c:pt idx="457">
                  <c:v>58.082191780822008</c:v>
                </c:pt>
                <c:pt idx="458">
                  <c:v>58.082191780822008</c:v>
                </c:pt>
                <c:pt idx="459">
                  <c:v>58.082191780822008</c:v>
                </c:pt>
                <c:pt idx="460">
                  <c:v>58.082191780822008</c:v>
                </c:pt>
                <c:pt idx="461">
                  <c:v>58.082191780822008</c:v>
                </c:pt>
                <c:pt idx="462">
                  <c:v>57.80821917808219</c:v>
                </c:pt>
                <c:pt idx="463">
                  <c:v>57.80821917808219</c:v>
                </c:pt>
                <c:pt idx="464">
                  <c:v>57.80821917808219</c:v>
                </c:pt>
                <c:pt idx="465">
                  <c:v>58.082191780822008</c:v>
                </c:pt>
                <c:pt idx="466">
                  <c:v>58.082191780822008</c:v>
                </c:pt>
                <c:pt idx="467">
                  <c:v>58.082191780822008</c:v>
                </c:pt>
                <c:pt idx="468">
                  <c:v>58.082191780822008</c:v>
                </c:pt>
                <c:pt idx="469">
                  <c:v>58.082191780822008</c:v>
                </c:pt>
                <c:pt idx="470">
                  <c:v>57.80821917808219</c:v>
                </c:pt>
                <c:pt idx="471">
                  <c:v>57.80821917808219</c:v>
                </c:pt>
                <c:pt idx="472">
                  <c:v>57.534246575342095</c:v>
                </c:pt>
                <c:pt idx="473">
                  <c:v>57.534246575342095</c:v>
                </c:pt>
                <c:pt idx="474">
                  <c:v>57.534246575342095</c:v>
                </c:pt>
                <c:pt idx="475">
                  <c:v>57.534246575342095</c:v>
                </c:pt>
                <c:pt idx="476">
                  <c:v>57.260273972602739</c:v>
                </c:pt>
                <c:pt idx="477">
                  <c:v>57.260273972602739</c:v>
                </c:pt>
                <c:pt idx="478">
                  <c:v>57.260273972602739</c:v>
                </c:pt>
                <c:pt idx="479">
                  <c:v>57.260273972602739</c:v>
                </c:pt>
                <c:pt idx="480">
                  <c:v>57.260273972602739</c:v>
                </c:pt>
                <c:pt idx="481">
                  <c:v>57.260273972602739</c:v>
                </c:pt>
                <c:pt idx="482">
                  <c:v>57.260273972602739</c:v>
                </c:pt>
                <c:pt idx="483">
                  <c:v>56.986301369862886</c:v>
                </c:pt>
                <c:pt idx="484">
                  <c:v>56.986301369862886</c:v>
                </c:pt>
                <c:pt idx="485">
                  <c:v>56.986301369862886</c:v>
                </c:pt>
                <c:pt idx="486">
                  <c:v>57.260273972602739</c:v>
                </c:pt>
                <c:pt idx="487">
                  <c:v>57.260273972602739</c:v>
                </c:pt>
                <c:pt idx="488">
                  <c:v>56.986301369862886</c:v>
                </c:pt>
                <c:pt idx="489">
                  <c:v>57.260273972602739</c:v>
                </c:pt>
                <c:pt idx="490">
                  <c:v>57.260273972602739</c:v>
                </c:pt>
                <c:pt idx="491">
                  <c:v>57.260273972602739</c:v>
                </c:pt>
                <c:pt idx="492">
                  <c:v>56.712328767123289</c:v>
                </c:pt>
                <c:pt idx="493">
                  <c:v>56.712328767123289</c:v>
                </c:pt>
                <c:pt idx="494">
                  <c:v>56.712328767123289</c:v>
                </c:pt>
                <c:pt idx="495">
                  <c:v>56.986301369862886</c:v>
                </c:pt>
                <c:pt idx="496">
                  <c:v>56.986301369862886</c:v>
                </c:pt>
                <c:pt idx="497">
                  <c:v>57.260273972602739</c:v>
                </c:pt>
                <c:pt idx="498">
                  <c:v>57.260273972602739</c:v>
                </c:pt>
                <c:pt idx="499">
                  <c:v>57.260273972602739</c:v>
                </c:pt>
                <c:pt idx="500">
                  <c:v>57.260273972602739</c:v>
                </c:pt>
                <c:pt idx="501">
                  <c:v>57.260273972602739</c:v>
                </c:pt>
                <c:pt idx="502">
                  <c:v>57.260273972602739</c:v>
                </c:pt>
                <c:pt idx="503">
                  <c:v>57.260273972602739</c:v>
                </c:pt>
                <c:pt idx="504">
                  <c:v>56.712328767123289</c:v>
                </c:pt>
                <c:pt idx="505">
                  <c:v>56.986301369862886</c:v>
                </c:pt>
                <c:pt idx="506">
                  <c:v>56.986301369862886</c:v>
                </c:pt>
                <c:pt idx="507">
                  <c:v>56.986301369862886</c:v>
                </c:pt>
                <c:pt idx="508">
                  <c:v>56.986301369862886</c:v>
                </c:pt>
                <c:pt idx="509">
                  <c:v>56.986301369862886</c:v>
                </c:pt>
                <c:pt idx="510">
                  <c:v>56.986301369862886</c:v>
                </c:pt>
                <c:pt idx="511">
                  <c:v>56.986301369862886</c:v>
                </c:pt>
                <c:pt idx="512">
                  <c:v>56.986301369862886</c:v>
                </c:pt>
                <c:pt idx="513">
                  <c:v>56.986301369862886</c:v>
                </c:pt>
                <c:pt idx="514">
                  <c:v>56.986301369862886</c:v>
                </c:pt>
                <c:pt idx="515">
                  <c:v>56.986301369862886</c:v>
                </c:pt>
                <c:pt idx="516">
                  <c:v>56.986301369862886</c:v>
                </c:pt>
                <c:pt idx="517">
                  <c:v>56.986301369862886</c:v>
                </c:pt>
                <c:pt idx="518">
                  <c:v>56.986301369862886</c:v>
                </c:pt>
                <c:pt idx="519">
                  <c:v>56.986301369862886</c:v>
                </c:pt>
                <c:pt idx="520">
                  <c:v>56.986301369862886</c:v>
                </c:pt>
                <c:pt idx="521">
                  <c:v>56.986301369862886</c:v>
                </c:pt>
                <c:pt idx="522">
                  <c:v>56.986301369862886</c:v>
                </c:pt>
                <c:pt idx="523">
                  <c:v>56.986301369862886</c:v>
                </c:pt>
                <c:pt idx="524">
                  <c:v>56.986301369862886</c:v>
                </c:pt>
                <c:pt idx="525">
                  <c:v>56.986301369862886</c:v>
                </c:pt>
                <c:pt idx="526">
                  <c:v>56.986301369862886</c:v>
                </c:pt>
                <c:pt idx="527">
                  <c:v>57.260273972602739</c:v>
                </c:pt>
                <c:pt idx="528">
                  <c:v>57.534246575342095</c:v>
                </c:pt>
                <c:pt idx="529">
                  <c:v>57.534246575342095</c:v>
                </c:pt>
                <c:pt idx="530">
                  <c:v>57.534246575342095</c:v>
                </c:pt>
                <c:pt idx="531">
                  <c:v>57.534246575342095</c:v>
                </c:pt>
                <c:pt idx="532">
                  <c:v>57.534246575342095</c:v>
                </c:pt>
                <c:pt idx="533">
                  <c:v>57.260273972602739</c:v>
                </c:pt>
                <c:pt idx="534">
                  <c:v>57.260273972602739</c:v>
                </c:pt>
                <c:pt idx="535">
                  <c:v>56.986301369862886</c:v>
                </c:pt>
                <c:pt idx="536">
                  <c:v>56.986301369862886</c:v>
                </c:pt>
                <c:pt idx="537">
                  <c:v>56.986301369862886</c:v>
                </c:pt>
                <c:pt idx="538">
                  <c:v>56.986301369862886</c:v>
                </c:pt>
                <c:pt idx="539">
                  <c:v>56.986301369862886</c:v>
                </c:pt>
                <c:pt idx="540">
                  <c:v>56.712328767123289</c:v>
                </c:pt>
                <c:pt idx="541">
                  <c:v>56.712328767123289</c:v>
                </c:pt>
                <c:pt idx="542">
                  <c:v>56.438356164383556</c:v>
                </c:pt>
                <c:pt idx="543">
                  <c:v>56.438356164383556</c:v>
                </c:pt>
                <c:pt idx="544">
                  <c:v>56.438356164383556</c:v>
                </c:pt>
                <c:pt idx="545">
                  <c:v>56.712328767123289</c:v>
                </c:pt>
                <c:pt idx="546">
                  <c:v>56.438356164383556</c:v>
                </c:pt>
                <c:pt idx="547">
                  <c:v>56.438356164383556</c:v>
                </c:pt>
                <c:pt idx="548">
                  <c:v>56.438356164383556</c:v>
                </c:pt>
                <c:pt idx="549">
                  <c:v>56.438356164383556</c:v>
                </c:pt>
                <c:pt idx="550">
                  <c:v>56.438356164383556</c:v>
                </c:pt>
                <c:pt idx="551">
                  <c:v>56.438356164383556</c:v>
                </c:pt>
                <c:pt idx="552">
                  <c:v>56.438356164383556</c:v>
                </c:pt>
                <c:pt idx="553">
                  <c:v>56.438356164383556</c:v>
                </c:pt>
                <c:pt idx="554">
                  <c:v>56.438356164383556</c:v>
                </c:pt>
                <c:pt idx="555">
                  <c:v>56.438356164383556</c:v>
                </c:pt>
                <c:pt idx="556">
                  <c:v>56.438356164383556</c:v>
                </c:pt>
                <c:pt idx="557">
                  <c:v>56.438356164383556</c:v>
                </c:pt>
                <c:pt idx="558">
                  <c:v>56.438356164383556</c:v>
                </c:pt>
                <c:pt idx="559">
                  <c:v>56.438356164383556</c:v>
                </c:pt>
                <c:pt idx="560">
                  <c:v>56.164383561643568</c:v>
                </c:pt>
                <c:pt idx="561">
                  <c:v>56.438356164383556</c:v>
                </c:pt>
                <c:pt idx="562">
                  <c:v>56.438356164383556</c:v>
                </c:pt>
                <c:pt idx="563">
                  <c:v>56.438356164383556</c:v>
                </c:pt>
                <c:pt idx="564">
                  <c:v>56.438356164383556</c:v>
                </c:pt>
                <c:pt idx="565">
                  <c:v>56.438356164383556</c:v>
                </c:pt>
                <c:pt idx="566">
                  <c:v>56.438356164383556</c:v>
                </c:pt>
                <c:pt idx="567">
                  <c:v>56.712328767123289</c:v>
                </c:pt>
                <c:pt idx="568">
                  <c:v>56.712328767123289</c:v>
                </c:pt>
                <c:pt idx="569">
                  <c:v>56.712328767123289</c:v>
                </c:pt>
                <c:pt idx="570">
                  <c:v>56.712328767123289</c:v>
                </c:pt>
                <c:pt idx="571">
                  <c:v>56.712328767123289</c:v>
                </c:pt>
                <c:pt idx="572">
                  <c:v>56.712328767123289</c:v>
                </c:pt>
                <c:pt idx="573">
                  <c:v>56.712328767123289</c:v>
                </c:pt>
                <c:pt idx="574">
                  <c:v>56.712328767123289</c:v>
                </c:pt>
                <c:pt idx="575">
                  <c:v>56.712328767123289</c:v>
                </c:pt>
                <c:pt idx="576">
                  <c:v>56.438356164383556</c:v>
                </c:pt>
                <c:pt idx="577">
                  <c:v>56.438356164383556</c:v>
                </c:pt>
                <c:pt idx="578">
                  <c:v>56.438356164383556</c:v>
                </c:pt>
                <c:pt idx="579">
                  <c:v>56.438356164383556</c:v>
                </c:pt>
                <c:pt idx="580">
                  <c:v>56.438356164383556</c:v>
                </c:pt>
                <c:pt idx="581">
                  <c:v>56.438356164383556</c:v>
                </c:pt>
                <c:pt idx="582">
                  <c:v>56.164383561643568</c:v>
                </c:pt>
                <c:pt idx="583">
                  <c:v>56.438356164383556</c:v>
                </c:pt>
                <c:pt idx="584">
                  <c:v>56.438356164383556</c:v>
                </c:pt>
                <c:pt idx="585">
                  <c:v>56.438356164383556</c:v>
                </c:pt>
                <c:pt idx="586">
                  <c:v>56.438356164383556</c:v>
                </c:pt>
                <c:pt idx="587">
                  <c:v>56.438356164383556</c:v>
                </c:pt>
                <c:pt idx="588">
                  <c:v>56.438356164383556</c:v>
                </c:pt>
                <c:pt idx="589">
                  <c:v>56.438356164383556</c:v>
                </c:pt>
                <c:pt idx="590">
                  <c:v>56.438356164383556</c:v>
                </c:pt>
                <c:pt idx="591">
                  <c:v>56.438356164383556</c:v>
                </c:pt>
                <c:pt idx="592">
                  <c:v>56.438356164383556</c:v>
                </c:pt>
                <c:pt idx="593">
                  <c:v>56.438356164383556</c:v>
                </c:pt>
                <c:pt idx="594">
                  <c:v>56.164383561643568</c:v>
                </c:pt>
                <c:pt idx="595">
                  <c:v>56.164383561643568</c:v>
                </c:pt>
                <c:pt idx="596">
                  <c:v>56.164383561643568</c:v>
                </c:pt>
                <c:pt idx="597">
                  <c:v>56.164383561643568</c:v>
                </c:pt>
                <c:pt idx="598">
                  <c:v>56.164383561643568</c:v>
                </c:pt>
                <c:pt idx="599">
                  <c:v>56.164383561643568</c:v>
                </c:pt>
                <c:pt idx="600">
                  <c:v>56.164383561643568</c:v>
                </c:pt>
                <c:pt idx="601">
                  <c:v>56.164383561643568</c:v>
                </c:pt>
                <c:pt idx="602">
                  <c:v>56.164383561643568</c:v>
                </c:pt>
                <c:pt idx="603">
                  <c:v>56.164383561643568</c:v>
                </c:pt>
                <c:pt idx="604">
                  <c:v>56.164383561643568</c:v>
                </c:pt>
                <c:pt idx="605">
                  <c:v>56.164383561643568</c:v>
                </c:pt>
                <c:pt idx="606">
                  <c:v>56.164383561643568</c:v>
                </c:pt>
                <c:pt idx="607">
                  <c:v>56.164383561643568</c:v>
                </c:pt>
                <c:pt idx="608">
                  <c:v>56.164383561643568</c:v>
                </c:pt>
                <c:pt idx="609">
                  <c:v>56.164383561643568</c:v>
                </c:pt>
                <c:pt idx="610">
                  <c:v>56.164383561643568</c:v>
                </c:pt>
                <c:pt idx="611">
                  <c:v>56.164383561643568</c:v>
                </c:pt>
                <c:pt idx="612">
                  <c:v>56.164383561643568</c:v>
                </c:pt>
                <c:pt idx="613">
                  <c:v>56.164383561643568</c:v>
                </c:pt>
                <c:pt idx="614">
                  <c:v>55.890410958904113</c:v>
                </c:pt>
                <c:pt idx="615">
                  <c:v>55.890410958904113</c:v>
                </c:pt>
                <c:pt idx="616">
                  <c:v>55.890410958904113</c:v>
                </c:pt>
                <c:pt idx="617">
                  <c:v>55.890410958904113</c:v>
                </c:pt>
                <c:pt idx="618">
                  <c:v>55.890410958904113</c:v>
                </c:pt>
                <c:pt idx="619">
                  <c:v>55.890410958904113</c:v>
                </c:pt>
                <c:pt idx="620">
                  <c:v>55.890410958904113</c:v>
                </c:pt>
                <c:pt idx="621">
                  <c:v>55.890410958904113</c:v>
                </c:pt>
                <c:pt idx="622">
                  <c:v>55.890410958904113</c:v>
                </c:pt>
                <c:pt idx="623">
                  <c:v>55.890410958904113</c:v>
                </c:pt>
                <c:pt idx="624">
                  <c:v>55.890410958904113</c:v>
                </c:pt>
                <c:pt idx="625">
                  <c:v>55.890410958904113</c:v>
                </c:pt>
                <c:pt idx="626">
                  <c:v>55.890410958904113</c:v>
                </c:pt>
                <c:pt idx="627">
                  <c:v>55.890410958904113</c:v>
                </c:pt>
                <c:pt idx="628">
                  <c:v>55.890410958904113</c:v>
                </c:pt>
                <c:pt idx="629">
                  <c:v>55.890410958904113</c:v>
                </c:pt>
                <c:pt idx="630">
                  <c:v>55.890410958904113</c:v>
                </c:pt>
                <c:pt idx="631">
                  <c:v>55.890410958904113</c:v>
                </c:pt>
                <c:pt idx="632">
                  <c:v>55.890410958904113</c:v>
                </c:pt>
                <c:pt idx="633">
                  <c:v>55.890410958904113</c:v>
                </c:pt>
                <c:pt idx="634">
                  <c:v>55.890410958904113</c:v>
                </c:pt>
                <c:pt idx="635">
                  <c:v>55.890410958904113</c:v>
                </c:pt>
                <c:pt idx="636">
                  <c:v>55.890410958904113</c:v>
                </c:pt>
                <c:pt idx="637">
                  <c:v>55.890410958904113</c:v>
                </c:pt>
                <c:pt idx="638">
                  <c:v>55.890410958904113</c:v>
                </c:pt>
                <c:pt idx="639">
                  <c:v>55.890410958904113</c:v>
                </c:pt>
                <c:pt idx="640">
                  <c:v>55.890410958904113</c:v>
                </c:pt>
                <c:pt idx="641">
                  <c:v>55.890410958904113</c:v>
                </c:pt>
                <c:pt idx="642">
                  <c:v>55.890410958904113</c:v>
                </c:pt>
                <c:pt idx="643">
                  <c:v>55.890410958904113</c:v>
                </c:pt>
                <c:pt idx="644">
                  <c:v>55.890410958904113</c:v>
                </c:pt>
                <c:pt idx="645">
                  <c:v>55.890410958904113</c:v>
                </c:pt>
                <c:pt idx="646">
                  <c:v>55.890410958904113</c:v>
                </c:pt>
                <c:pt idx="647">
                  <c:v>55.61643835616438</c:v>
                </c:pt>
                <c:pt idx="648">
                  <c:v>55.61643835616438</c:v>
                </c:pt>
                <c:pt idx="649">
                  <c:v>55.61643835616438</c:v>
                </c:pt>
                <c:pt idx="650">
                  <c:v>55.61643835616438</c:v>
                </c:pt>
                <c:pt idx="651">
                  <c:v>55.61643835616438</c:v>
                </c:pt>
                <c:pt idx="652">
                  <c:v>55.61643835616438</c:v>
                </c:pt>
                <c:pt idx="653">
                  <c:v>55.61643835616438</c:v>
                </c:pt>
                <c:pt idx="654">
                  <c:v>55.61643835616438</c:v>
                </c:pt>
                <c:pt idx="655">
                  <c:v>55.61643835616438</c:v>
                </c:pt>
                <c:pt idx="656">
                  <c:v>55.61643835616438</c:v>
                </c:pt>
                <c:pt idx="657">
                  <c:v>55.61643835616438</c:v>
                </c:pt>
                <c:pt idx="658">
                  <c:v>55.61643835616438</c:v>
                </c:pt>
                <c:pt idx="659">
                  <c:v>55.61643835616438</c:v>
                </c:pt>
                <c:pt idx="660">
                  <c:v>55.61643835616438</c:v>
                </c:pt>
                <c:pt idx="661">
                  <c:v>55.61643835616438</c:v>
                </c:pt>
                <c:pt idx="662">
                  <c:v>55.342465753424513</c:v>
                </c:pt>
                <c:pt idx="663">
                  <c:v>55.342465753424513</c:v>
                </c:pt>
                <c:pt idx="664">
                  <c:v>55.342465753424513</c:v>
                </c:pt>
                <c:pt idx="665">
                  <c:v>55.342465753424513</c:v>
                </c:pt>
                <c:pt idx="666">
                  <c:v>55.342465753424513</c:v>
                </c:pt>
                <c:pt idx="667">
                  <c:v>55.342465753424513</c:v>
                </c:pt>
                <c:pt idx="668">
                  <c:v>55.342465753424513</c:v>
                </c:pt>
                <c:pt idx="669">
                  <c:v>55.342465753424513</c:v>
                </c:pt>
                <c:pt idx="670">
                  <c:v>55.342465753424513</c:v>
                </c:pt>
                <c:pt idx="671">
                  <c:v>55.342465753424513</c:v>
                </c:pt>
                <c:pt idx="672">
                  <c:v>55.342465753424513</c:v>
                </c:pt>
                <c:pt idx="673">
                  <c:v>55.06849315068493</c:v>
                </c:pt>
                <c:pt idx="674">
                  <c:v>55.06849315068493</c:v>
                </c:pt>
                <c:pt idx="675">
                  <c:v>55.06849315068493</c:v>
                </c:pt>
                <c:pt idx="676">
                  <c:v>55.06849315068493</c:v>
                </c:pt>
                <c:pt idx="677">
                  <c:v>55.06849315068493</c:v>
                </c:pt>
                <c:pt idx="678">
                  <c:v>55.06849315068493</c:v>
                </c:pt>
                <c:pt idx="679">
                  <c:v>55.342465753424513</c:v>
                </c:pt>
                <c:pt idx="680">
                  <c:v>55.342465753424513</c:v>
                </c:pt>
                <c:pt idx="681">
                  <c:v>55.342465753424513</c:v>
                </c:pt>
                <c:pt idx="682">
                  <c:v>55.342465753424513</c:v>
                </c:pt>
                <c:pt idx="683">
                  <c:v>55.342465753424513</c:v>
                </c:pt>
                <c:pt idx="684">
                  <c:v>55.342465753424513</c:v>
                </c:pt>
                <c:pt idx="685">
                  <c:v>55.342465753424513</c:v>
                </c:pt>
                <c:pt idx="686">
                  <c:v>55.06849315068493</c:v>
                </c:pt>
                <c:pt idx="687">
                  <c:v>55.06849315068493</c:v>
                </c:pt>
                <c:pt idx="688">
                  <c:v>55.06849315068493</c:v>
                </c:pt>
                <c:pt idx="689">
                  <c:v>55.06849315068493</c:v>
                </c:pt>
                <c:pt idx="690">
                  <c:v>55.06849315068493</c:v>
                </c:pt>
                <c:pt idx="691">
                  <c:v>54.794520547945211</c:v>
                </c:pt>
                <c:pt idx="692">
                  <c:v>54.794520547945211</c:v>
                </c:pt>
                <c:pt idx="693">
                  <c:v>54.520547945205479</c:v>
                </c:pt>
                <c:pt idx="694">
                  <c:v>54.520547945205479</c:v>
                </c:pt>
                <c:pt idx="695">
                  <c:v>54.520547945205479</c:v>
                </c:pt>
                <c:pt idx="696">
                  <c:v>54.246575342466045</c:v>
                </c:pt>
                <c:pt idx="697">
                  <c:v>54.246575342466045</c:v>
                </c:pt>
                <c:pt idx="698">
                  <c:v>54.246575342466045</c:v>
                </c:pt>
                <c:pt idx="699">
                  <c:v>54.246575342466045</c:v>
                </c:pt>
                <c:pt idx="700">
                  <c:v>54.246575342466045</c:v>
                </c:pt>
                <c:pt idx="701">
                  <c:v>54.246575342466045</c:v>
                </c:pt>
                <c:pt idx="702">
                  <c:v>54.246575342466045</c:v>
                </c:pt>
                <c:pt idx="703">
                  <c:v>54.520547945205479</c:v>
                </c:pt>
                <c:pt idx="704">
                  <c:v>54.520547945205479</c:v>
                </c:pt>
                <c:pt idx="705">
                  <c:v>54.794520547945211</c:v>
                </c:pt>
                <c:pt idx="706">
                  <c:v>54.794520547945211</c:v>
                </c:pt>
                <c:pt idx="707">
                  <c:v>54.794520547945211</c:v>
                </c:pt>
                <c:pt idx="708">
                  <c:v>54.520547945205479</c:v>
                </c:pt>
                <c:pt idx="709">
                  <c:v>54.794520547945211</c:v>
                </c:pt>
                <c:pt idx="710">
                  <c:v>54.794520547945211</c:v>
                </c:pt>
                <c:pt idx="711">
                  <c:v>54.794520547945211</c:v>
                </c:pt>
                <c:pt idx="712">
                  <c:v>54.520547945205479</c:v>
                </c:pt>
                <c:pt idx="713">
                  <c:v>54.520547945205479</c:v>
                </c:pt>
                <c:pt idx="714">
                  <c:v>54.520547945205479</c:v>
                </c:pt>
                <c:pt idx="715">
                  <c:v>54.794520547945211</c:v>
                </c:pt>
                <c:pt idx="716">
                  <c:v>54.794520547945211</c:v>
                </c:pt>
                <c:pt idx="717">
                  <c:v>54.794520547945211</c:v>
                </c:pt>
                <c:pt idx="718">
                  <c:v>54.794520547945211</c:v>
                </c:pt>
                <c:pt idx="719">
                  <c:v>54.794520547945211</c:v>
                </c:pt>
                <c:pt idx="720">
                  <c:v>54.794520547945211</c:v>
                </c:pt>
                <c:pt idx="721">
                  <c:v>54.794520547945211</c:v>
                </c:pt>
                <c:pt idx="722">
                  <c:v>54.794520547945211</c:v>
                </c:pt>
                <c:pt idx="723">
                  <c:v>54.794520547945211</c:v>
                </c:pt>
                <c:pt idx="724">
                  <c:v>54.520547945205479</c:v>
                </c:pt>
                <c:pt idx="725">
                  <c:v>54.520547945205479</c:v>
                </c:pt>
                <c:pt idx="726">
                  <c:v>54.520547945205479</c:v>
                </c:pt>
                <c:pt idx="727">
                  <c:v>54.520547945205479</c:v>
                </c:pt>
                <c:pt idx="728">
                  <c:v>54.520547945205479</c:v>
                </c:pt>
                <c:pt idx="729">
                  <c:v>54.520547945205479</c:v>
                </c:pt>
                <c:pt idx="730">
                  <c:v>54.520547945205479</c:v>
                </c:pt>
                <c:pt idx="731">
                  <c:v>54.520547945205479</c:v>
                </c:pt>
                <c:pt idx="732">
                  <c:v>54.520547945205479</c:v>
                </c:pt>
                <c:pt idx="733">
                  <c:v>54.520547945205479</c:v>
                </c:pt>
                <c:pt idx="734">
                  <c:v>54.520547945205479</c:v>
                </c:pt>
                <c:pt idx="735">
                  <c:v>54.520547945205479</c:v>
                </c:pt>
                <c:pt idx="736">
                  <c:v>54.520547945205479</c:v>
                </c:pt>
                <c:pt idx="737">
                  <c:v>54.520547945205479</c:v>
                </c:pt>
                <c:pt idx="738">
                  <c:v>54.520547945205479</c:v>
                </c:pt>
                <c:pt idx="739">
                  <c:v>54.520547945205479</c:v>
                </c:pt>
                <c:pt idx="740">
                  <c:v>54.520547945205479</c:v>
                </c:pt>
                <c:pt idx="741">
                  <c:v>54.520547945205479</c:v>
                </c:pt>
                <c:pt idx="742">
                  <c:v>54.520547945205479</c:v>
                </c:pt>
                <c:pt idx="743">
                  <c:v>54.520547945205479</c:v>
                </c:pt>
                <c:pt idx="744">
                  <c:v>54.520547945205479</c:v>
                </c:pt>
                <c:pt idx="745">
                  <c:v>54.520547945205479</c:v>
                </c:pt>
                <c:pt idx="746">
                  <c:v>54.520547945205479</c:v>
                </c:pt>
                <c:pt idx="747">
                  <c:v>54.520547945205479</c:v>
                </c:pt>
                <c:pt idx="748">
                  <c:v>54.520547945205479</c:v>
                </c:pt>
                <c:pt idx="749">
                  <c:v>54.520547945205479</c:v>
                </c:pt>
                <c:pt idx="750">
                  <c:v>54.520547945205479</c:v>
                </c:pt>
                <c:pt idx="751">
                  <c:v>54.246575342466045</c:v>
                </c:pt>
                <c:pt idx="752">
                  <c:v>54.246575342466045</c:v>
                </c:pt>
                <c:pt idx="753">
                  <c:v>54.246575342466045</c:v>
                </c:pt>
                <c:pt idx="754">
                  <c:v>53.972602739726028</c:v>
                </c:pt>
                <c:pt idx="755">
                  <c:v>53.972602739726028</c:v>
                </c:pt>
                <c:pt idx="756">
                  <c:v>53.972602739726028</c:v>
                </c:pt>
                <c:pt idx="757">
                  <c:v>53.972602739726028</c:v>
                </c:pt>
                <c:pt idx="758">
                  <c:v>53.972602739726028</c:v>
                </c:pt>
                <c:pt idx="759">
                  <c:v>54.246575342466045</c:v>
                </c:pt>
                <c:pt idx="760">
                  <c:v>54.246575342466045</c:v>
                </c:pt>
                <c:pt idx="761">
                  <c:v>54.246575342466045</c:v>
                </c:pt>
                <c:pt idx="762">
                  <c:v>54.246575342466045</c:v>
                </c:pt>
                <c:pt idx="763">
                  <c:v>54.246575342466045</c:v>
                </c:pt>
                <c:pt idx="764">
                  <c:v>54.246575342466045</c:v>
                </c:pt>
                <c:pt idx="765">
                  <c:v>54.246575342466045</c:v>
                </c:pt>
                <c:pt idx="766">
                  <c:v>54.246575342466045</c:v>
                </c:pt>
                <c:pt idx="767">
                  <c:v>54.246575342466045</c:v>
                </c:pt>
                <c:pt idx="768">
                  <c:v>54.246575342466045</c:v>
                </c:pt>
                <c:pt idx="769">
                  <c:v>54.246575342466045</c:v>
                </c:pt>
                <c:pt idx="770">
                  <c:v>54.246575342466045</c:v>
                </c:pt>
                <c:pt idx="771">
                  <c:v>53.972602739726028</c:v>
                </c:pt>
                <c:pt idx="772">
                  <c:v>53.972602739726028</c:v>
                </c:pt>
                <c:pt idx="773">
                  <c:v>53.972602739726028</c:v>
                </c:pt>
                <c:pt idx="774">
                  <c:v>53.972602739726028</c:v>
                </c:pt>
                <c:pt idx="775">
                  <c:v>53.972602739726028</c:v>
                </c:pt>
                <c:pt idx="776">
                  <c:v>53.972602739726028</c:v>
                </c:pt>
                <c:pt idx="777">
                  <c:v>53.972602739726028</c:v>
                </c:pt>
                <c:pt idx="778">
                  <c:v>53.972602739726028</c:v>
                </c:pt>
                <c:pt idx="779">
                  <c:v>53.972602739726028</c:v>
                </c:pt>
                <c:pt idx="780">
                  <c:v>53.972602739726028</c:v>
                </c:pt>
                <c:pt idx="781">
                  <c:v>54.246575342466045</c:v>
                </c:pt>
                <c:pt idx="782">
                  <c:v>54.246575342466045</c:v>
                </c:pt>
                <c:pt idx="783">
                  <c:v>54.246575342466045</c:v>
                </c:pt>
                <c:pt idx="784">
                  <c:v>54.520547945205479</c:v>
                </c:pt>
                <c:pt idx="785">
                  <c:v>54.520547945205479</c:v>
                </c:pt>
                <c:pt idx="786">
                  <c:v>54.520547945205479</c:v>
                </c:pt>
                <c:pt idx="787">
                  <c:v>54.520547945205479</c:v>
                </c:pt>
                <c:pt idx="788">
                  <c:v>54.246575342466045</c:v>
                </c:pt>
                <c:pt idx="789">
                  <c:v>54.246575342466045</c:v>
                </c:pt>
                <c:pt idx="790">
                  <c:v>54.246575342466045</c:v>
                </c:pt>
                <c:pt idx="791">
                  <c:v>54.520547945205479</c:v>
                </c:pt>
                <c:pt idx="792">
                  <c:v>54.520547945205479</c:v>
                </c:pt>
                <c:pt idx="793">
                  <c:v>54.520547945205479</c:v>
                </c:pt>
                <c:pt idx="794">
                  <c:v>54.246575342466045</c:v>
                </c:pt>
                <c:pt idx="795">
                  <c:v>54.246575342466045</c:v>
                </c:pt>
                <c:pt idx="796">
                  <c:v>54.246575342466045</c:v>
                </c:pt>
                <c:pt idx="797">
                  <c:v>54.520547945205479</c:v>
                </c:pt>
                <c:pt idx="798">
                  <c:v>54.520547945205479</c:v>
                </c:pt>
                <c:pt idx="799">
                  <c:v>54.520547945205479</c:v>
                </c:pt>
                <c:pt idx="800">
                  <c:v>54.520547945205479</c:v>
                </c:pt>
                <c:pt idx="801">
                  <c:v>54.794520547945211</c:v>
                </c:pt>
                <c:pt idx="802">
                  <c:v>54.520547945205479</c:v>
                </c:pt>
                <c:pt idx="803">
                  <c:v>54.794520547945211</c:v>
                </c:pt>
                <c:pt idx="804">
                  <c:v>54.794520547945211</c:v>
                </c:pt>
                <c:pt idx="805">
                  <c:v>54.794520547945211</c:v>
                </c:pt>
                <c:pt idx="806">
                  <c:v>55.06849315068493</c:v>
                </c:pt>
                <c:pt idx="807">
                  <c:v>55.06849315068493</c:v>
                </c:pt>
                <c:pt idx="808">
                  <c:v>55.06849315068493</c:v>
                </c:pt>
                <c:pt idx="809">
                  <c:v>55.06849315068493</c:v>
                </c:pt>
                <c:pt idx="810">
                  <c:v>55.06849315068493</c:v>
                </c:pt>
                <c:pt idx="811">
                  <c:v>55.06849315068493</c:v>
                </c:pt>
                <c:pt idx="812">
                  <c:v>55.06849315068493</c:v>
                </c:pt>
                <c:pt idx="813">
                  <c:v>55.06849315068493</c:v>
                </c:pt>
                <c:pt idx="814">
                  <c:v>55.06849315068493</c:v>
                </c:pt>
                <c:pt idx="815">
                  <c:v>55.06849315068493</c:v>
                </c:pt>
                <c:pt idx="816">
                  <c:v>55.06849315068493</c:v>
                </c:pt>
                <c:pt idx="817">
                  <c:v>55.06849315068493</c:v>
                </c:pt>
                <c:pt idx="818">
                  <c:v>55.06849315068493</c:v>
                </c:pt>
                <c:pt idx="819">
                  <c:v>55.06849315068493</c:v>
                </c:pt>
                <c:pt idx="820">
                  <c:v>55.06849315068493</c:v>
                </c:pt>
                <c:pt idx="821">
                  <c:v>55.06849315068493</c:v>
                </c:pt>
                <c:pt idx="822">
                  <c:v>55.06849315068493</c:v>
                </c:pt>
                <c:pt idx="823">
                  <c:v>55.06849315068493</c:v>
                </c:pt>
                <c:pt idx="824">
                  <c:v>55.06849315068493</c:v>
                </c:pt>
                <c:pt idx="825">
                  <c:v>55.06849315068493</c:v>
                </c:pt>
                <c:pt idx="826">
                  <c:v>54.794520547945211</c:v>
                </c:pt>
                <c:pt idx="827">
                  <c:v>54.794520547945211</c:v>
                </c:pt>
                <c:pt idx="828">
                  <c:v>54.794520547945211</c:v>
                </c:pt>
                <c:pt idx="829">
                  <c:v>54.794520547945211</c:v>
                </c:pt>
                <c:pt idx="830">
                  <c:v>54.520547945205479</c:v>
                </c:pt>
                <c:pt idx="831">
                  <c:v>54.520547945205479</c:v>
                </c:pt>
                <c:pt idx="832">
                  <c:v>54.520547945205479</c:v>
                </c:pt>
                <c:pt idx="833">
                  <c:v>54.520547945205479</c:v>
                </c:pt>
                <c:pt idx="834">
                  <c:v>54.520547945205479</c:v>
                </c:pt>
                <c:pt idx="835">
                  <c:v>54.520547945205479</c:v>
                </c:pt>
                <c:pt idx="836">
                  <c:v>54.520547945205479</c:v>
                </c:pt>
                <c:pt idx="837">
                  <c:v>54.520547945205479</c:v>
                </c:pt>
                <c:pt idx="838">
                  <c:v>54.520547945205479</c:v>
                </c:pt>
                <c:pt idx="839">
                  <c:v>54.520547945205479</c:v>
                </c:pt>
                <c:pt idx="840">
                  <c:v>54.520547945205479</c:v>
                </c:pt>
                <c:pt idx="841">
                  <c:v>54.520547945205479</c:v>
                </c:pt>
                <c:pt idx="842">
                  <c:v>54.520547945205479</c:v>
                </c:pt>
                <c:pt idx="843">
                  <c:v>54.794520547945211</c:v>
                </c:pt>
                <c:pt idx="844">
                  <c:v>54.794520547945211</c:v>
                </c:pt>
                <c:pt idx="845">
                  <c:v>54.794520547945211</c:v>
                </c:pt>
                <c:pt idx="846">
                  <c:v>54.794520547945211</c:v>
                </c:pt>
                <c:pt idx="847">
                  <c:v>54.520547945205479</c:v>
                </c:pt>
                <c:pt idx="848">
                  <c:v>54.520547945205479</c:v>
                </c:pt>
                <c:pt idx="849">
                  <c:v>54.520547945205479</c:v>
                </c:pt>
                <c:pt idx="850">
                  <c:v>53.972602739726028</c:v>
                </c:pt>
                <c:pt idx="851">
                  <c:v>53.972602739726028</c:v>
                </c:pt>
                <c:pt idx="852">
                  <c:v>53.972602739726028</c:v>
                </c:pt>
                <c:pt idx="853">
                  <c:v>53.972602739726028</c:v>
                </c:pt>
                <c:pt idx="854">
                  <c:v>53.972602739726028</c:v>
                </c:pt>
                <c:pt idx="855">
                  <c:v>54.246575342466045</c:v>
                </c:pt>
                <c:pt idx="856">
                  <c:v>54.520547945205479</c:v>
                </c:pt>
                <c:pt idx="857">
                  <c:v>54.520547945205479</c:v>
                </c:pt>
                <c:pt idx="858">
                  <c:v>54.520547945205479</c:v>
                </c:pt>
                <c:pt idx="859">
                  <c:v>54.520547945205479</c:v>
                </c:pt>
                <c:pt idx="860">
                  <c:v>54.520547945205479</c:v>
                </c:pt>
                <c:pt idx="861">
                  <c:v>54.520547945205479</c:v>
                </c:pt>
                <c:pt idx="862">
                  <c:v>54.520547945205479</c:v>
                </c:pt>
                <c:pt idx="863">
                  <c:v>54.520547945205479</c:v>
                </c:pt>
                <c:pt idx="864">
                  <c:v>54.520547945205479</c:v>
                </c:pt>
                <c:pt idx="865">
                  <c:v>54.246575342466045</c:v>
                </c:pt>
                <c:pt idx="866">
                  <c:v>54.246575342466045</c:v>
                </c:pt>
                <c:pt idx="867">
                  <c:v>54.246575342466045</c:v>
                </c:pt>
                <c:pt idx="868">
                  <c:v>54.246575342466045</c:v>
                </c:pt>
                <c:pt idx="869">
                  <c:v>54.246575342466045</c:v>
                </c:pt>
                <c:pt idx="870">
                  <c:v>54.246575342466045</c:v>
                </c:pt>
                <c:pt idx="871">
                  <c:v>53.972602739726028</c:v>
                </c:pt>
                <c:pt idx="872">
                  <c:v>53.972602739726028</c:v>
                </c:pt>
                <c:pt idx="873">
                  <c:v>53.972602739726028</c:v>
                </c:pt>
                <c:pt idx="874">
                  <c:v>53.972602739726028</c:v>
                </c:pt>
                <c:pt idx="875">
                  <c:v>53.972602739726028</c:v>
                </c:pt>
                <c:pt idx="876">
                  <c:v>53.972602739726028</c:v>
                </c:pt>
                <c:pt idx="877">
                  <c:v>53.972602739726028</c:v>
                </c:pt>
                <c:pt idx="878">
                  <c:v>53.972602739726028</c:v>
                </c:pt>
                <c:pt idx="879">
                  <c:v>53.972602739726028</c:v>
                </c:pt>
                <c:pt idx="880">
                  <c:v>53.972602739726028</c:v>
                </c:pt>
                <c:pt idx="881">
                  <c:v>53.972602739726028</c:v>
                </c:pt>
                <c:pt idx="882">
                  <c:v>53.972602739726028</c:v>
                </c:pt>
                <c:pt idx="883">
                  <c:v>53.972602739726028</c:v>
                </c:pt>
                <c:pt idx="884">
                  <c:v>54.246575342466045</c:v>
                </c:pt>
                <c:pt idx="885">
                  <c:v>54.246575342466045</c:v>
                </c:pt>
                <c:pt idx="886">
                  <c:v>53.972602739726028</c:v>
                </c:pt>
                <c:pt idx="887">
                  <c:v>53.972602739726028</c:v>
                </c:pt>
                <c:pt idx="888">
                  <c:v>53.972602739726028</c:v>
                </c:pt>
                <c:pt idx="889">
                  <c:v>53.972602739726028</c:v>
                </c:pt>
                <c:pt idx="890">
                  <c:v>53.972602739726028</c:v>
                </c:pt>
                <c:pt idx="891">
                  <c:v>53.972602739726028</c:v>
                </c:pt>
                <c:pt idx="892">
                  <c:v>53.972602739726028</c:v>
                </c:pt>
                <c:pt idx="893">
                  <c:v>53.972602739726028</c:v>
                </c:pt>
                <c:pt idx="894">
                  <c:v>53.972602739726028</c:v>
                </c:pt>
                <c:pt idx="895">
                  <c:v>53.972602739726028</c:v>
                </c:pt>
                <c:pt idx="896">
                  <c:v>53.972602739726028</c:v>
                </c:pt>
                <c:pt idx="897">
                  <c:v>53.698630136986473</c:v>
                </c:pt>
                <c:pt idx="898">
                  <c:v>53.698630136986473</c:v>
                </c:pt>
                <c:pt idx="899">
                  <c:v>53.698630136986473</c:v>
                </c:pt>
                <c:pt idx="900">
                  <c:v>53.698630136986473</c:v>
                </c:pt>
                <c:pt idx="901">
                  <c:v>53.698630136986473</c:v>
                </c:pt>
                <c:pt idx="902">
                  <c:v>53.698630136986473</c:v>
                </c:pt>
                <c:pt idx="903">
                  <c:v>53.698630136986473</c:v>
                </c:pt>
                <c:pt idx="904">
                  <c:v>53.698630136986473</c:v>
                </c:pt>
                <c:pt idx="905">
                  <c:v>53.698630136986473</c:v>
                </c:pt>
                <c:pt idx="906">
                  <c:v>53.424657534246315</c:v>
                </c:pt>
                <c:pt idx="907">
                  <c:v>53.424657534246315</c:v>
                </c:pt>
                <c:pt idx="908">
                  <c:v>53.424657534246315</c:v>
                </c:pt>
                <c:pt idx="909">
                  <c:v>53.424657534246315</c:v>
                </c:pt>
                <c:pt idx="910">
                  <c:v>53.424657534246315</c:v>
                </c:pt>
                <c:pt idx="911">
                  <c:v>53.424657534246315</c:v>
                </c:pt>
                <c:pt idx="912">
                  <c:v>53.424657534246315</c:v>
                </c:pt>
                <c:pt idx="913">
                  <c:v>53.424657534246315</c:v>
                </c:pt>
                <c:pt idx="914">
                  <c:v>53.424657534246315</c:v>
                </c:pt>
                <c:pt idx="915">
                  <c:v>53.424657534246315</c:v>
                </c:pt>
                <c:pt idx="916">
                  <c:v>53.424657534246315</c:v>
                </c:pt>
                <c:pt idx="917">
                  <c:v>53.424657534246315</c:v>
                </c:pt>
                <c:pt idx="918">
                  <c:v>53.424657534246315</c:v>
                </c:pt>
                <c:pt idx="919">
                  <c:v>53.150684931506845</c:v>
                </c:pt>
                <c:pt idx="920">
                  <c:v>53.150684931506845</c:v>
                </c:pt>
                <c:pt idx="921">
                  <c:v>53.150684931506845</c:v>
                </c:pt>
                <c:pt idx="922">
                  <c:v>53.150684931506845</c:v>
                </c:pt>
                <c:pt idx="923">
                  <c:v>53.150684931506845</c:v>
                </c:pt>
                <c:pt idx="924">
                  <c:v>53.150684931506845</c:v>
                </c:pt>
                <c:pt idx="925">
                  <c:v>53.150684931506845</c:v>
                </c:pt>
                <c:pt idx="926">
                  <c:v>53.150684931506845</c:v>
                </c:pt>
                <c:pt idx="927">
                  <c:v>53.150684931506845</c:v>
                </c:pt>
                <c:pt idx="928">
                  <c:v>53.150684931506845</c:v>
                </c:pt>
                <c:pt idx="929">
                  <c:v>53.150684931506845</c:v>
                </c:pt>
                <c:pt idx="930">
                  <c:v>53.150684931506845</c:v>
                </c:pt>
                <c:pt idx="931">
                  <c:v>53.150684931506845</c:v>
                </c:pt>
                <c:pt idx="932">
                  <c:v>53.150684931506845</c:v>
                </c:pt>
                <c:pt idx="933">
                  <c:v>53.150684931506845</c:v>
                </c:pt>
                <c:pt idx="934">
                  <c:v>53.150684931506845</c:v>
                </c:pt>
                <c:pt idx="935">
                  <c:v>53.150684931506845</c:v>
                </c:pt>
                <c:pt idx="936">
                  <c:v>53.150684931506845</c:v>
                </c:pt>
                <c:pt idx="937">
                  <c:v>53.150684931506845</c:v>
                </c:pt>
                <c:pt idx="938">
                  <c:v>53.150684931506845</c:v>
                </c:pt>
                <c:pt idx="939">
                  <c:v>53.150684931506845</c:v>
                </c:pt>
                <c:pt idx="940">
                  <c:v>53.150684931506845</c:v>
                </c:pt>
                <c:pt idx="941">
                  <c:v>53.150684931506845</c:v>
                </c:pt>
                <c:pt idx="942">
                  <c:v>53.150684931506845</c:v>
                </c:pt>
                <c:pt idx="943">
                  <c:v>53.150684931506845</c:v>
                </c:pt>
                <c:pt idx="944">
                  <c:v>53.150684931506845</c:v>
                </c:pt>
                <c:pt idx="945">
                  <c:v>53.150684931506845</c:v>
                </c:pt>
                <c:pt idx="946">
                  <c:v>53.150684931506845</c:v>
                </c:pt>
                <c:pt idx="947">
                  <c:v>53.150684931506845</c:v>
                </c:pt>
                <c:pt idx="948">
                  <c:v>53.150684931506845</c:v>
                </c:pt>
                <c:pt idx="949">
                  <c:v>53.150684931506845</c:v>
                </c:pt>
                <c:pt idx="950">
                  <c:v>53.150684931506845</c:v>
                </c:pt>
                <c:pt idx="951">
                  <c:v>53.150684931506845</c:v>
                </c:pt>
                <c:pt idx="952">
                  <c:v>53.150684931506845</c:v>
                </c:pt>
                <c:pt idx="953">
                  <c:v>53.150684931506845</c:v>
                </c:pt>
                <c:pt idx="954">
                  <c:v>53.150684931506845</c:v>
                </c:pt>
                <c:pt idx="955">
                  <c:v>53.150684931506845</c:v>
                </c:pt>
                <c:pt idx="956">
                  <c:v>53.424657534246315</c:v>
                </c:pt>
                <c:pt idx="957">
                  <c:v>53.698630136986473</c:v>
                </c:pt>
                <c:pt idx="958">
                  <c:v>53.424657534246315</c:v>
                </c:pt>
                <c:pt idx="959">
                  <c:v>53.424657534246315</c:v>
                </c:pt>
                <c:pt idx="960">
                  <c:v>53.424657534246315</c:v>
                </c:pt>
                <c:pt idx="961">
                  <c:v>53.424657534246315</c:v>
                </c:pt>
                <c:pt idx="962">
                  <c:v>53.424657534246315</c:v>
                </c:pt>
                <c:pt idx="963">
                  <c:v>53.424657534246315</c:v>
                </c:pt>
                <c:pt idx="964">
                  <c:v>53.424657534246315</c:v>
                </c:pt>
                <c:pt idx="965">
                  <c:v>53.698630136986473</c:v>
                </c:pt>
                <c:pt idx="966">
                  <c:v>53.698630136986473</c:v>
                </c:pt>
                <c:pt idx="967">
                  <c:v>53.698630136986473</c:v>
                </c:pt>
                <c:pt idx="968">
                  <c:v>53.698630136986473</c:v>
                </c:pt>
                <c:pt idx="969">
                  <c:v>53.698630136986473</c:v>
                </c:pt>
                <c:pt idx="970">
                  <c:v>53.698630136986473</c:v>
                </c:pt>
                <c:pt idx="971">
                  <c:v>53.698630136986473</c:v>
                </c:pt>
                <c:pt idx="972">
                  <c:v>53.698630136986473</c:v>
                </c:pt>
                <c:pt idx="973">
                  <c:v>53.698630136986473</c:v>
                </c:pt>
                <c:pt idx="974">
                  <c:v>53.698630136986473</c:v>
                </c:pt>
                <c:pt idx="975">
                  <c:v>53.698630136986473</c:v>
                </c:pt>
                <c:pt idx="976">
                  <c:v>53.698630136986473</c:v>
                </c:pt>
                <c:pt idx="977">
                  <c:v>53.698630136986473</c:v>
                </c:pt>
                <c:pt idx="978">
                  <c:v>53.424657534246315</c:v>
                </c:pt>
                <c:pt idx="979">
                  <c:v>53.424657534246315</c:v>
                </c:pt>
                <c:pt idx="980">
                  <c:v>53.424657534246315</c:v>
                </c:pt>
                <c:pt idx="981">
                  <c:v>53.424657534246315</c:v>
                </c:pt>
                <c:pt idx="982">
                  <c:v>53.424657534246315</c:v>
                </c:pt>
                <c:pt idx="983">
                  <c:v>53.424657534246315</c:v>
                </c:pt>
                <c:pt idx="984">
                  <c:v>53.424657534246315</c:v>
                </c:pt>
                <c:pt idx="985">
                  <c:v>53.424657534246315</c:v>
                </c:pt>
                <c:pt idx="986">
                  <c:v>53.424657534246315</c:v>
                </c:pt>
                <c:pt idx="987">
                  <c:v>53.424657534246315</c:v>
                </c:pt>
                <c:pt idx="988">
                  <c:v>53.698630136986473</c:v>
                </c:pt>
                <c:pt idx="989">
                  <c:v>53.698630136986473</c:v>
                </c:pt>
                <c:pt idx="990">
                  <c:v>53.698630136986473</c:v>
                </c:pt>
                <c:pt idx="991">
                  <c:v>53.698630136986473</c:v>
                </c:pt>
                <c:pt idx="992">
                  <c:v>53.698630136986473</c:v>
                </c:pt>
                <c:pt idx="993">
                  <c:v>53.698630136986473</c:v>
                </c:pt>
                <c:pt idx="994">
                  <c:v>53.698630136986473</c:v>
                </c:pt>
                <c:pt idx="995">
                  <c:v>53.698630136986473</c:v>
                </c:pt>
                <c:pt idx="996">
                  <c:v>53.698630136986473</c:v>
                </c:pt>
                <c:pt idx="997">
                  <c:v>53.698630136986473</c:v>
                </c:pt>
                <c:pt idx="998">
                  <c:v>53.698630136986473</c:v>
                </c:pt>
                <c:pt idx="999">
                  <c:v>53.698630136986473</c:v>
                </c:pt>
              </c:numCache>
            </c:numRef>
          </c:yVal>
          <c:smooth val="0"/>
        </c:ser>
        <c:ser>
          <c:idx val="2"/>
          <c:order val="2"/>
          <c:tx>
            <c:strRef>
              <c:f>List2!$M$1</c:f>
              <c:strCache>
                <c:ptCount val="1"/>
                <c:pt idx="0">
                  <c:v>% Correct Test</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List2!$M$2:$M$1001</c:f>
              <c:numCache>
                <c:formatCode>General</c:formatCode>
                <c:ptCount val="1000"/>
                <c:pt idx="0">
                  <c:v>0.91954022988505746</c:v>
                </c:pt>
                <c:pt idx="1">
                  <c:v>43.908045977011497</c:v>
                </c:pt>
                <c:pt idx="2">
                  <c:v>46.206896551724007</c:v>
                </c:pt>
                <c:pt idx="3">
                  <c:v>45.747126436781606</c:v>
                </c:pt>
                <c:pt idx="4">
                  <c:v>48.275862068965516</c:v>
                </c:pt>
                <c:pt idx="5">
                  <c:v>49.425287356321839</c:v>
                </c:pt>
                <c:pt idx="6">
                  <c:v>49.655172413793096</c:v>
                </c:pt>
                <c:pt idx="7">
                  <c:v>51.264367816091962</c:v>
                </c:pt>
                <c:pt idx="8">
                  <c:v>52.643678160919542</c:v>
                </c:pt>
                <c:pt idx="9">
                  <c:v>53.103448275861993</c:v>
                </c:pt>
                <c:pt idx="10">
                  <c:v>53.793103448276064</c:v>
                </c:pt>
                <c:pt idx="11">
                  <c:v>54.022988505747094</c:v>
                </c:pt>
                <c:pt idx="12">
                  <c:v>53.793103448276064</c:v>
                </c:pt>
                <c:pt idx="13">
                  <c:v>54.482758620689658</c:v>
                </c:pt>
                <c:pt idx="14">
                  <c:v>54.712643678160923</c:v>
                </c:pt>
                <c:pt idx="15">
                  <c:v>54.942528735632145</c:v>
                </c:pt>
                <c:pt idx="16">
                  <c:v>54.942528735632145</c:v>
                </c:pt>
                <c:pt idx="17">
                  <c:v>55.172413793103452</c:v>
                </c:pt>
                <c:pt idx="18">
                  <c:v>55.172413793103452</c:v>
                </c:pt>
                <c:pt idx="19">
                  <c:v>54.942528735632145</c:v>
                </c:pt>
                <c:pt idx="20">
                  <c:v>55.632183908046009</c:v>
                </c:pt>
                <c:pt idx="21">
                  <c:v>55.632183908046009</c:v>
                </c:pt>
                <c:pt idx="22">
                  <c:v>55.862068965517224</c:v>
                </c:pt>
                <c:pt idx="23">
                  <c:v>55.862068965517224</c:v>
                </c:pt>
                <c:pt idx="24">
                  <c:v>55.862068965517224</c:v>
                </c:pt>
                <c:pt idx="25">
                  <c:v>55.862068965517224</c:v>
                </c:pt>
                <c:pt idx="26">
                  <c:v>56.321839080459768</c:v>
                </c:pt>
                <c:pt idx="27">
                  <c:v>56.091954022988503</c:v>
                </c:pt>
                <c:pt idx="28">
                  <c:v>56.091954022988503</c:v>
                </c:pt>
                <c:pt idx="29">
                  <c:v>56.321839080459768</c:v>
                </c:pt>
                <c:pt idx="30">
                  <c:v>57.011494252873383</c:v>
                </c:pt>
                <c:pt idx="31">
                  <c:v>56.781609195402119</c:v>
                </c:pt>
                <c:pt idx="32">
                  <c:v>56.551724137931025</c:v>
                </c:pt>
                <c:pt idx="33">
                  <c:v>56.551724137931025</c:v>
                </c:pt>
                <c:pt idx="34">
                  <c:v>56.781609195402119</c:v>
                </c:pt>
                <c:pt idx="35">
                  <c:v>57.011494252873383</c:v>
                </c:pt>
                <c:pt idx="36">
                  <c:v>57.241379310344833</c:v>
                </c:pt>
                <c:pt idx="37">
                  <c:v>57.471264367815891</c:v>
                </c:pt>
                <c:pt idx="38">
                  <c:v>57.701149425287198</c:v>
                </c:pt>
                <c:pt idx="39">
                  <c:v>57.701149425287198</c:v>
                </c:pt>
                <c:pt idx="40">
                  <c:v>57.93103448275847</c:v>
                </c:pt>
                <c:pt idx="41">
                  <c:v>58.160919540230012</c:v>
                </c:pt>
                <c:pt idx="42">
                  <c:v>58.390804597700999</c:v>
                </c:pt>
                <c:pt idx="43">
                  <c:v>58.390804597700999</c:v>
                </c:pt>
                <c:pt idx="44">
                  <c:v>58.390804597700999</c:v>
                </c:pt>
                <c:pt idx="45">
                  <c:v>57.93103448275847</c:v>
                </c:pt>
                <c:pt idx="46">
                  <c:v>58.160919540230012</c:v>
                </c:pt>
                <c:pt idx="47">
                  <c:v>57.93103448275847</c:v>
                </c:pt>
                <c:pt idx="48">
                  <c:v>57.701149425287198</c:v>
                </c:pt>
                <c:pt idx="49">
                  <c:v>57.701149425287198</c:v>
                </c:pt>
                <c:pt idx="50">
                  <c:v>57.471264367815891</c:v>
                </c:pt>
                <c:pt idx="51">
                  <c:v>57.471264367815891</c:v>
                </c:pt>
                <c:pt idx="52">
                  <c:v>57.701149425287198</c:v>
                </c:pt>
                <c:pt idx="53">
                  <c:v>57.701149425287198</c:v>
                </c:pt>
                <c:pt idx="54">
                  <c:v>57.471264367815891</c:v>
                </c:pt>
                <c:pt idx="55">
                  <c:v>57.241379310344833</c:v>
                </c:pt>
                <c:pt idx="56">
                  <c:v>57.241379310344833</c:v>
                </c:pt>
                <c:pt idx="57">
                  <c:v>57.241379310344833</c:v>
                </c:pt>
                <c:pt idx="58">
                  <c:v>57.241379310344833</c:v>
                </c:pt>
                <c:pt idx="59">
                  <c:v>57.241379310344833</c:v>
                </c:pt>
                <c:pt idx="60">
                  <c:v>57.241379310344833</c:v>
                </c:pt>
                <c:pt idx="61">
                  <c:v>57.011494252873383</c:v>
                </c:pt>
                <c:pt idx="62">
                  <c:v>57.011494252873383</c:v>
                </c:pt>
                <c:pt idx="63">
                  <c:v>57.241379310344833</c:v>
                </c:pt>
                <c:pt idx="64">
                  <c:v>57.241379310344833</c:v>
                </c:pt>
                <c:pt idx="65">
                  <c:v>57.241379310344833</c:v>
                </c:pt>
                <c:pt idx="66">
                  <c:v>57.241379310344833</c:v>
                </c:pt>
                <c:pt idx="67">
                  <c:v>57.241379310344833</c:v>
                </c:pt>
                <c:pt idx="68">
                  <c:v>57.241379310344833</c:v>
                </c:pt>
                <c:pt idx="69">
                  <c:v>57.241379310344833</c:v>
                </c:pt>
                <c:pt idx="70">
                  <c:v>57.241379310344833</c:v>
                </c:pt>
                <c:pt idx="71">
                  <c:v>57.011494252873383</c:v>
                </c:pt>
                <c:pt idx="72">
                  <c:v>57.011494252873383</c:v>
                </c:pt>
                <c:pt idx="73">
                  <c:v>57.011494252873383</c:v>
                </c:pt>
                <c:pt idx="74">
                  <c:v>57.011494252873383</c:v>
                </c:pt>
                <c:pt idx="75">
                  <c:v>57.011494252873383</c:v>
                </c:pt>
                <c:pt idx="76">
                  <c:v>57.241379310344833</c:v>
                </c:pt>
                <c:pt idx="77">
                  <c:v>57.011494252873383</c:v>
                </c:pt>
                <c:pt idx="78">
                  <c:v>56.781609195402119</c:v>
                </c:pt>
                <c:pt idx="79">
                  <c:v>56.551724137931025</c:v>
                </c:pt>
                <c:pt idx="80">
                  <c:v>56.321839080459768</c:v>
                </c:pt>
                <c:pt idx="81">
                  <c:v>56.091954022988503</c:v>
                </c:pt>
                <c:pt idx="82">
                  <c:v>56.091954022988503</c:v>
                </c:pt>
                <c:pt idx="83">
                  <c:v>56.091954022988503</c:v>
                </c:pt>
                <c:pt idx="84">
                  <c:v>56.091954022988503</c:v>
                </c:pt>
                <c:pt idx="85">
                  <c:v>56.091954022988503</c:v>
                </c:pt>
                <c:pt idx="86">
                  <c:v>55.862068965517224</c:v>
                </c:pt>
                <c:pt idx="87">
                  <c:v>55.862068965517224</c:v>
                </c:pt>
                <c:pt idx="88">
                  <c:v>55.862068965517224</c:v>
                </c:pt>
                <c:pt idx="89">
                  <c:v>55.632183908046009</c:v>
                </c:pt>
                <c:pt idx="90">
                  <c:v>55.862068965517224</c:v>
                </c:pt>
                <c:pt idx="91">
                  <c:v>55.862068965517224</c:v>
                </c:pt>
                <c:pt idx="92">
                  <c:v>55.632183908046009</c:v>
                </c:pt>
                <c:pt idx="93">
                  <c:v>55.632183908046009</c:v>
                </c:pt>
                <c:pt idx="94">
                  <c:v>55.632183908046009</c:v>
                </c:pt>
                <c:pt idx="95">
                  <c:v>55.402298850574866</c:v>
                </c:pt>
                <c:pt idx="96">
                  <c:v>55.402298850574866</c:v>
                </c:pt>
                <c:pt idx="97">
                  <c:v>55.402298850574866</c:v>
                </c:pt>
                <c:pt idx="98">
                  <c:v>55.632183908046009</c:v>
                </c:pt>
                <c:pt idx="99">
                  <c:v>55.632183908046009</c:v>
                </c:pt>
                <c:pt idx="100">
                  <c:v>55.862068965517224</c:v>
                </c:pt>
                <c:pt idx="101">
                  <c:v>55.862068965517224</c:v>
                </c:pt>
                <c:pt idx="102">
                  <c:v>55.862068965517224</c:v>
                </c:pt>
                <c:pt idx="103">
                  <c:v>55.632183908046009</c:v>
                </c:pt>
                <c:pt idx="104">
                  <c:v>56.091954022988503</c:v>
                </c:pt>
                <c:pt idx="105">
                  <c:v>56.551724137931025</c:v>
                </c:pt>
                <c:pt idx="106">
                  <c:v>57.011494252873383</c:v>
                </c:pt>
                <c:pt idx="107">
                  <c:v>57.011494252873383</c:v>
                </c:pt>
                <c:pt idx="108">
                  <c:v>56.781609195402119</c:v>
                </c:pt>
                <c:pt idx="109">
                  <c:v>56.551724137931025</c:v>
                </c:pt>
                <c:pt idx="110">
                  <c:v>56.551724137931025</c:v>
                </c:pt>
                <c:pt idx="111">
                  <c:v>56.321839080459768</c:v>
                </c:pt>
                <c:pt idx="112">
                  <c:v>56.321839080459768</c:v>
                </c:pt>
                <c:pt idx="113">
                  <c:v>56.551724137931025</c:v>
                </c:pt>
                <c:pt idx="114">
                  <c:v>56.551724137931025</c:v>
                </c:pt>
                <c:pt idx="115">
                  <c:v>56.551724137931025</c:v>
                </c:pt>
                <c:pt idx="116">
                  <c:v>56.551724137931025</c:v>
                </c:pt>
                <c:pt idx="117">
                  <c:v>56.551724137931025</c:v>
                </c:pt>
                <c:pt idx="118">
                  <c:v>57.011494252873383</c:v>
                </c:pt>
                <c:pt idx="119">
                  <c:v>56.781609195402119</c:v>
                </c:pt>
                <c:pt idx="120">
                  <c:v>56.781609195402119</c:v>
                </c:pt>
                <c:pt idx="121">
                  <c:v>57.011494252873383</c:v>
                </c:pt>
                <c:pt idx="122">
                  <c:v>57.011494252873383</c:v>
                </c:pt>
                <c:pt idx="123">
                  <c:v>56.781609195402119</c:v>
                </c:pt>
                <c:pt idx="124">
                  <c:v>57.011494252873383</c:v>
                </c:pt>
                <c:pt idx="125">
                  <c:v>57.241379310344833</c:v>
                </c:pt>
                <c:pt idx="126">
                  <c:v>57.241379310344833</c:v>
                </c:pt>
                <c:pt idx="127">
                  <c:v>57.241379310344833</c:v>
                </c:pt>
                <c:pt idx="128">
                  <c:v>57.241379310344833</c:v>
                </c:pt>
                <c:pt idx="129">
                  <c:v>57.011494252873383</c:v>
                </c:pt>
                <c:pt idx="130">
                  <c:v>57.471264367815891</c:v>
                </c:pt>
                <c:pt idx="131">
                  <c:v>57.471264367815891</c:v>
                </c:pt>
                <c:pt idx="132">
                  <c:v>57.471264367815891</c:v>
                </c:pt>
                <c:pt idx="133">
                  <c:v>57.471264367815891</c:v>
                </c:pt>
                <c:pt idx="134">
                  <c:v>57.471264367815891</c:v>
                </c:pt>
                <c:pt idx="135">
                  <c:v>57.241379310344833</c:v>
                </c:pt>
                <c:pt idx="136">
                  <c:v>57.241379310344833</c:v>
                </c:pt>
                <c:pt idx="137">
                  <c:v>57.471264367815891</c:v>
                </c:pt>
                <c:pt idx="138">
                  <c:v>57.471264367815891</c:v>
                </c:pt>
                <c:pt idx="139">
                  <c:v>57.93103448275847</c:v>
                </c:pt>
                <c:pt idx="140">
                  <c:v>57.701149425287198</c:v>
                </c:pt>
                <c:pt idx="141">
                  <c:v>57.471264367815891</c:v>
                </c:pt>
                <c:pt idx="142">
                  <c:v>57.241379310344833</c:v>
                </c:pt>
                <c:pt idx="143">
                  <c:v>57.011494252873383</c:v>
                </c:pt>
                <c:pt idx="144">
                  <c:v>57.011494252873383</c:v>
                </c:pt>
                <c:pt idx="145">
                  <c:v>57.011494252873383</c:v>
                </c:pt>
                <c:pt idx="146">
                  <c:v>57.011494252873383</c:v>
                </c:pt>
                <c:pt idx="147">
                  <c:v>57.011494252873383</c:v>
                </c:pt>
                <c:pt idx="148">
                  <c:v>57.011494252873383</c:v>
                </c:pt>
                <c:pt idx="149">
                  <c:v>57.011494252873383</c:v>
                </c:pt>
                <c:pt idx="150">
                  <c:v>57.011494252873383</c:v>
                </c:pt>
                <c:pt idx="151">
                  <c:v>57.471264367815891</c:v>
                </c:pt>
                <c:pt idx="152">
                  <c:v>57.701149425287198</c:v>
                </c:pt>
                <c:pt idx="153">
                  <c:v>57.241379310344833</c:v>
                </c:pt>
                <c:pt idx="154">
                  <c:v>57.241379310344833</c:v>
                </c:pt>
                <c:pt idx="155">
                  <c:v>56.781609195402119</c:v>
                </c:pt>
                <c:pt idx="156">
                  <c:v>56.781609195402119</c:v>
                </c:pt>
                <c:pt idx="157">
                  <c:v>57.241379310344833</c:v>
                </c:pt>
                <c:pt idx="158">
                  <c:v>56.781609195402119</c:v>
                </c:pt>
                <c:pt idx="159">
                  <c:v>56.781609195402119</c:v>
                </c:pt>
                <c:pt idx="160">
                  <c:v>57.011494252873383</c:v>
                </c:pt>
                <c:pt idx="161">
                  <c:v>57.241379310344833</c:v>
                </c:pt>
                <c:pt idx="162">
                  <c:v>57.011494252873383</c:v>
                </c:pt>
                <c:pt idx="163">
                  <c:v>57.011494252873383</c:v>
                </c:pt>
                <c:pt idx="164">
                  <c:v>56.781609195402119</c:v>
                </c:pt>
                <c:pt idx="165">
                  <c:v>56.781609195402119</c:v>
                </c:pt>
                <c:pt idx="166">
                  <c:v>56.551724137931025</c:v>
                </c:pt>
                <c:pt idx="167">
                  <c:v>56.551724137931025</c:v>
                </c:pt>
                <c:pt idx="168">
                  <c:v>56.781609195402119</c:v>
                </c:pt>
                <c:pt idx="169">
                  <c:v>56.781609195402119</c:v>
                </c:pt>
                <c:pt idx="170">
                  <c:v>57.011494252873383</c:v>
                </c:pt>
                <c:pt idx="171">
                  <c:v>57.011494252873383</c:v>
                </c:pt>
                <c:pt idx="172">
                  <c:v>57.011494252873383</c:v>
                </c:pt>
                <c:pt idx="173">
                  <c:v>57.011494252873383</c:v>
                </c:pt>
                <c:pt idx="174">
                  <c:v>57.241379310344833</c:v>
                </c:pt>
                <c:pt idx="175">
                  <c:v>57.241379310344833</c:v>
                </c:pt>
                <c:pt idx="176">
                  <c:v>57.241379310344833</c:v>
                </c:pt>
                <c:pt idx="177">
                  <c:v>57.701149425287198</c:v>
                </c:pt>
                <c:pt idx="178">
                  <c:v>57.701149425287198</c:v>
                </c:pt>
                <c:pt idx="179">
                  <c:v>57.471264367815891</c:v>
                </c:pt>
                <c:pt idx="180">
                  <c:v>57.471264367815891</c:v>
                </c:pt>
                <c:pt idx="181">
                  <c:v>57.471264367815891</c:v>
                </c:pt>
                <c:pt idx="182">
                  <c:v>57.471264367815891</c:v>
                </c:pt>
                <c:pt idx="183">
                  <c:v>57.471264367815891</c:v>
                </c:pt>
                <c:pt idx="184">
                  <c:v>57.471264367815891</c:v>
                </c:pt>
                <c:pt idx="185">
                  <c:v>57.471264367815891</c:v>
                </c:pt>
                <c:pt idx="186">
                  <c:v>57.471264367815891</c:v>
                </c:pt>
                <c:pt idx="187">
                  <c:v>57.471264367815891</c:v>
                </c:pt>
                <c:pt idx="188">
                  <c:v>57.241379310344833</c:v>
                </c:pt>
                <c:pt idx="189">
                  <c:v>56.781609195402119</c:v>
                </c:pt>
                <c:pt idx="190">
                  <c:v>56.781609195402119</c:v>
                </c:pt>
                <c:pt idx="191">
                  <c:v>56.551724137931025</c:v>
                </c:pt>
                <c:pt idx="192">
                  <c:v>56.551724137931025</c:v>
                </c:pt>
                <c:pt idx="193">
                  <c:v>56.551724137931025</c:v>
                </c:pt>
                <c:pt idx="194">
                  <c:v>56.551724137931025</c:v>
                </c:pt>
                <c:pt idx="195">
                  <c:v>56.551724137931025</c:v>
                </c:pt>
                <c:pt idx="196">
                  <c:v>56.551724137931025</c:v>
                </c:pt>
                <c:pt idx="197">
                  <c:v>56.781609195402119</c:v>
                </c:pt>
                <c:pt idx="198">
                  <c:v>57.011494252873383</c:v>
                </c:pt>
                <c:pt idx="199">
                  <c:v>57.011494252873383</c:v>
                </c:pt>
                <c:pt idx="200">
                  <c:v>57.011494252873383</c:v>
                </c:pt>
                <c:pt idx="201">
                  <c:v>56.781609195402119</c:v>
                </c:pt>
                <c:pt idx="202">
                  <c:v>56.781609195402119</c:v>
                </c:pt>
                <c:pt idx="203">
                  <c:v>57.011494252873383</c:v>
                </c:pt>
                <c:pt idx="204">
                  <c:v>57.241379310344833</c:v>
                </c:pt>
                <c:pt idx="205">
                  <c:v>57.011494252873383</c:v>
                </c:pt>
                <c:pt idx="206">
                  <c:v>57.011494252873383</c:v>
                </c:pt>
                <c:pt idx="207">
                  <c:v>57.011494252873383</c:v>
                </c:pt>
                <c:pt idx="208">
                  <c:v>57.011494252873383</c:v>
                </c:pt>
                <c:pt idx="209">
                  <c:v>57.011494252873383</c:v>
                </c:pt>
                <c:pt idx="210">
                  <c:v>57.011494252873383</c:v>
                </c:pt>
                <c:pt idx="211">
                  <c:v>56.781609195402119</c:v>
                </c:pt>
                <c:pt idx="212">
                  <c:v>56.781609195402119</c:v>
                </c:pt>
                <c:pt idx="213">
                  <c:v>56.781609195402119</c:v>
                </c:pt>
                <c:pt idx="214">
                  <c:v>56.781609195402119</c:v>
                </c:pt>
                <c:pt idx="215">
                  <c:v>56.781609195402119</c:v>
                </c:pt>
                <c:pt idx="216">
                  <c:v>57.011494252873383</c:v>
                </c:pt>
                <c:pt idx="217">
                  <c:v>57.011494252873383</c:v>
                </c:pt>
                <c:pt idx="218">
                  <c:v>57.011494252873383</c:v>
                </c:pt>
                <c:pt idx="219">
                  <c:v>57.011494252873383</c:v>
                </c:pt>
                <c:pt idx="220">
                  <c:v>57.011494252873383</c:v>
                </c:pt>
                <c:pt idx="221">
                  <c:v>56.781609195402119</c:v>
                </c:pt>
                <c:pt idx="222">
                  <c:v>56.551724137931025</c:v>
                </c:pt>
                <c:pt idx="223">
                  <c:v>56.551724137931025</c:v>
                </c:pt>
                <c:pt idx="224">
                  <c:v>56.551724137931025</c:v>
                </c:pt>
                <c:pt idx="225">
                  <c:v>56.551724137931025</c:v>
                </c:pt>
                <c:pt idx="226">
                  <c:v>56.781609195402119</c:v>
                </c:pt>
                <c:pt idx="227">
                  <c:v>56.781609195402119</c:v>
                </c:pt>
                <c:pt idx="228">
                  <c:v>56.551724137931025</c:v>
                </c:pt>
                <c:pt idx="229">
                  <c:v>56.551724137931025</c:v>
                </c:pt>
                <c:pt idx="230">
                  <c:v>56.781609195402119</c:v>
                </c:pt>
                <c:pt idx="231">
                  <c:v>56.781609195402119</c:v>
                </c:pt>
                <c:pt idx="232">
                  <c:v>56.551724137931025</c:v>
                </c:pt>
                <c:pt idx="233">
                  <c:v>56.551724137931025</c:v>
                </c:pt>
                <c:pt idx="234">
                  <c:v>56.781609195402119</c:v>
                </c:pt>
                <c:pt idx="235">
                  <c:v>56.781609195402119</c:v>
                </c:pt>
                <c:pt idx="236">
                  <c:v>56.781609195402119</c:v>
                </c:pt>
                <c:pt idx="237">
                  <c:v>56.781609195402119</c:v>
                </c:pt>
                <c:pt idx="238">
                  <c:v>56.781609195402119</c:v>
                </c:pt>
                <c:pt idx="239">
                  <c:v>56.781609195402119</c:v>
                </c:pt>
                <c:pt idx="240">
                  <c:v>57.011494252873383</c:v>
                </c:pt>
                <c:pt idx="241">
                  <c:v>57.471264367815891</c:v>
                </c:pt>
                <c:pt idx="242">
                  <c:v>57.241379310344833</c:v>
                </c:pt>
                <c:pt idx="243">
                  <c:v>57.241379310344833</c:v>
                </c:pt>
                <c:pt idx="244">
                  <c:v>57.471264367815891</c:v>
                </c:pt>
                <c:pt idx="245">
                  <c:v>56.781609195402119</c:v>
                </c:pt>
                <c:pt idx="246">
                  <c:v>56.781609195402119</c:v>
                </c:pt>
                <c:pt idx="247">
                  <c:v>57.011494252873383</c:v>
                </c:pt>
                <c:pt idx="248">
                  <c:v>57.011494252873383</c:v>
                </c:pt>
                <c:pt idx="249">
                  <c:v>57.011494252873383</c:v>
                </c:pt>
                <c:pt idx="250">
                  <c:v>57.011494252873383</c:v>
                </c:pt>
                <c:pt idx="251">
                  <c:v>57.011494252873383</c:v>
                </c:pt>
                <c:pt idx="252">
                  <c:v>57.241379310344833</c:v>
                </c:pt>
                <c:pt idx="253">
                  <c:v>57.011494252873383</c:v>
                </c:pt>
                <c:pt idx="254">
                  <c:v>57.471264367815891</c:v>
                </c:pt>
                <c:pt idx="255">
                  <c:v>57.471264367815891</c:v>
                </c:pt>
                <c:pt idx="256">
                  <c:v>57.701149425287198</c:v>
                </c:pt>
                <c:pt idx="257">
                  <c:v>57.93103448275847</c:v>
                </c:pt>
                <c:pt idx="258">
                  <c:v>57.93103448275847</c:v>
                </c:pt>
                <c:pt idx="259">
                  <c:v>57.93103448275847</c:v>
                </c:pt>
                <c:pt idx="260">
                  <c:v>57.93103448275847</c:v>
                </c:pt>
                <c:pt idx="261">
                  <c:v>57.93103448275847</c:v>
                </c:pt>
                <c:pt idx="262">
                  <c:v>57.471264367815891</c:v>
                </c:pt>
                <c:pt idx="263">
                  <c:v>57.241379310344833</c:v>
                </c:pt>
                <c:pt idx="264">
                  <c:v>57.011494252873383</c:v>
                </c:pt>
                <c:pt idx="265">
                  <c:v>57.011494252873383</c:v>
                </c:pt>
                <c:pt idx="266">
                  <c:v>56.781609195402119</c:v>
                </c:pt>
                <c:pt idx="267">
                  <c:v>56.551724137931025</c:v>
                </c:pt>
                <c:pt idx="268">
                  <c:v>56.551724137931025</c:v>
                </c:pt>
                <c:pt idx="269">
                  <c:v>56.551724137931025</c:v>
                </c:pt>
                <c:pt idx="270">
                  <c:v>56.551724137931025</c:v>
                </c:pt>
                <c:pt idx="271">
                  <c:v>56.781609195402119</c:v>
                </c:pt>
                <c:pt idx="272">
                  <c:v>56.781609195402119</c:v>
                </c:pt>
                <c:pt idx="273">
                  <c:v>56.781609195402119</c:v>
                </c:pt>
                <c:pt idx="274">
                  <c:v>56.781609195402119</c:v>
                </c:pt>
                <c:pt idx="275">
                  <c:v>57.011494252873383</c:v>
                </c:pt>
                <c:pt idx="276">
                  <c:v>57.011494252873383</c:v>
                </c:pt>
                <c:pt idx="277">
                  <c:v>56.781609195402119</c:v>
                </c:pt>
                <c:pt idx="278">
                  <c:v>56.781609195402119</c:v>
                </c:pt>
                <c:pt idx="279">
                  <c:v>56.781609195402119</c:v>
                </c:pt>
                <c:pt idx="280">
                  <c:v>56.781609195402119</c:v>
                </c:pt>
                <c:pt idx="281">
                  <c:v>56.781609195402119</c:v>
                </c:pt>
                <c:pt idx="282">
                  <c:v>56.781609195402119</c:v>
                </c:pt>
                <c:pt idx="283">
                  <c:v>56.781609195402119</c:v>
                </c:pt>
                <c:pt idx="284">
                  <c:v>56.781609195402119</c:v>
                </c:pt>
                <c:pt idx="285">
                  <c:v>56.781609195402119</c:v>
                </c:pt>
                <c:pt idx="286">
                  <c:v>56.781609195402119</c:v>
                </c:pt>
                <c:pt idx="287">
                  <c:v>56.781609195402119</c:v>
                </c:pt>
                <c:pt idx="288">
                  <c:v>57.011494252873383</c:v>
                </c:pt>
                <c:pt idx="289">
                  <c:v>57.011494252873383</c:v>
                </c:pt>
                <c:pt idx="290">
                  <c:v>56.781609195402119</c:v>
                </c:pt>
                <c:pt idx="291">
                  <c:v>56.781609195402119</c:v>
                </c:pt>
                <c:pt idx="292">
                  <c:v>56.551724137931025</c:v>
                </c:pt>
                <c:pt idx="293">
                  <c:v>56.321839080459768</c:v>
                </c:pt>
                <c:pt idx="294">
                  <c:v>56.321839080459768</c:v>
                </c:pt>
                <c:pt idx="295">
                  <c:v>56.551724137931025</c:v>
                </c:pt>
                <c:pt idx="296">
                  <c:v>56.551724137931025</c:v>
                </c:pt>
                <c:pt idx="297">
                  <c:v>57.011494252873383</c:v>
                </c:pt>
                <c:pt idx="298">
                  <c:v>57.011494252873383</c:v>
                </c:pt>
                <c:pt idx="299">
                  <c:v>57.011494252873383</c:v>
                </c:pt>
                <c:pt idx="300">
                  <c:v>57.011494252873383</c:v>
                </c:pt>
                <c:pt idx="301">
                  <c:v>56.781609195402119</c:v>
                </c:pt>
                <c:pt idx="302">
                  <c:v>56.781609195402119</c:v>
                </c:pt>
                <c:pt idx="303">
                  <c:v>56.781609195402119</c:v>
                </c:pt>
                <c:pt idx="304">
                  <c:v>56.781609195402119</c:v>
                </c:pt>
                <c:pt idx="305">
                  <c:v>56.781609195402119</c:v>
                </c:pt>
                <c:pt idx="306">
                  <c:v>56.781609195402119</c:v>
                </c:pt>
                <c:pt idx="307">
                  <c:v>56.781609195402119</c:v>
                </c:pt>
                <c:pt idx="308">
                  <c:v>57.011494252873383</c:v>
                </c:pt>
                <c:pt idx="309">
                  <c:v>57.011494252873383</c:v>
                </c:pt>
                <c:pt idx="310">
                  <c:v>56.781609195402119</c:v>
                </c:pt>
                <c:pt idx="311">
                  <c:v>56.781609195402119</c:v>
                </c:pt>
                <c:pt idx="312">
                  <c:v>56.781609195402119</c:v>
                </c:pt>
                <c:pt idx="313">
                  <c:v>56.781609195402119</c:v>
                </c:pt>
                <c:pt idx="314">
                  <c:v>56.781609195402119</c:v>
                </c:pt>
                <c:pt idx="315">
                  <c:v>56.781609195402119</c:v>
                </c:pt>
                <c:pt idx="316">
                  <c:v>56.781609195402119</c:v>
                </c:pt>
                <c:pt idx="317">
                  <c:v>57.241379310344833</c:v>
                </c:pt>
                <c:pt idx="318">
                  <c:v>57.011494252873383</c:v>
                </c:pt>
                <c:pt idx="319">
                  <c:v>57.011494252873383</c:v>
                </c:pt>
                <c:pt idx="320">
                  <c:v>57.011494252873383</c:v>
                </c:pt>
                <c:pt idx="321">
                  <c:v>57.011494252873383</c:v>
                </c:pt>
                <c:pt idx="322">
                  <c:v>57.011494252873383</c:v>
                </c:pt>
                <c:pt idx="323">
                  <c:v>57.011494252873383</c:v>
                </c:pt>
                <c:pt idx="324">
                  <c:v>57.011494252873383</c:v>
                </c:pt>
                <c:pt idx="325">
                  <c:v>56.781609195402119</c:v>
                </c:pt>
                <c:pt idx="326">
                  <c:v>56.781609195402119</c:v>
                </c:pt>
                <c:pt idx="327">
                  <c:v>56.781609195402119</c:v>
                </c:pt>
                <c:pt idx="328">
                  <c:v>57.011494252873383</c:v>
                </c:pt>
                <c:pt idx="329">
                  <c:v>57.011494252873383</c:v>
                </c:pt>
                <c:pt idx="330">
                  <c:v>57.011494252873383</c:v>
                </c:pt>
                <c:pt idx="331">
                  <c:v>57.011494252873383</c:v>
                </c:pt>
                <c:pt idx="332">
                  <c:v>57.011494252873383</c:v>
                </c:pt>
                <c:pt idx="333">
                  <c:v>57.471264367815891</c:v>
                </c:pt>
                <c:pt idx="334">
                  <c:v>57.471264367815891</c:v>
                </c:pt>
                <c:pt idx="335">
                  <c:v>57.241379310344833</c:v>
                </c:pt>
                <c:pt idx="336">
                  <c:v>57.241379310344833</c:v>
                </c:pt>
                <c:pt idx="337">
                  <c:v>57.241379310344833</c:v>
                </c:pt>
                <c:pt idx="338">
                  <c:v>57.241379310344833</c:v>
                </c:pt>
                <c:pt idx="339">
                  <c:v>57.241379310344833</c:v>
                </c:pt>
                <c:pt idx="340">
                  <c:v>57.241379310344833</c:v>
                </c:pt>
                <c:pt idx="341">
                  <c:v>57.471264367815891</c:v>
                </c:pt>
                <c:pt idx="342">
                  <c:v>57.471264367815891</c:v>
                </c:pt>
                <c:pt idx="343">
                  <c:v>57.471264367815891</c:v>
                </c:pt>
                <c:pt idx="344">
                  <c:v>57.471264367815891</c:v>
                </c:pt>
                <c:pt idx="345">
                  <c:v>57.471264367815891</c:v>
                </c:pt>
                <c:pt idx="346">
                  <c:v>57.701149425287198</c:v>
                </c:pt>
                <c:pt idx="347">
                  <c:v>57.471264367815891</c:v>
                </c:pt>
                <c:pt idx="348">
                  <c:v>57.471264367815891</c:v>
                </c:pt>
                <c:pt idx="349">
                  <c:v>57.471264367815891</c:v>
                </c:pt>
                <c:pt idx="350">
                  <c:v>57.471264367815891</c:v>
                </c:pt>
                <c:pt idx="351">
                  <c:v>57.471264367815891</c:v>
                </c:pt>
                <c:pt idx="352">
                  <c:v>57.471264367815891</c:v>
                </c:pt>
                <c:pt idx="353">
                  <c:v>57.471264367815891</c:v>
                </c:pt>
                <c:pt idx="354">
                  <c:v>57.471264367815891</c:v>
                </c:pt>
                <c:pt idx="355">
                  <c:v>57.701149425287198</c:v>
                </c:pt>
                <c:pt idx="356">
                  <c:v>57.471264367815891</c:v>
                </c:pt>
                <c:pt idx="357">
                  <c:v>57.471264367815891</c:v>
                </c:pt>
                <c:pt idx="358">
                  <c:v>57.471264367815891</c:v>
                </c:pt>
                <c:pt idx="359">
                  <c:v>57.93103448275847</c:v>
                </c:pt>
                <c:pt idx="360">
                  <c:v>57.93103448275847</c:v>
                </c:pt>
                <c:pt idx="361">
                  <c:v>57.93103448275847</c:v>
                </c:pt>
                <c:pt idx="362">
                  <c:v>58.160919540230012</c:v>
                </c:pt>
                <c:pt idx="363">
                  <c:v>58.390804597700999</c:v>
                </c:pt>
                <c:pt idx="364">
                  <c:v>58.390804597700999</c:v>
                </c:pt>
                <c:pt idx="365">
                  <c:v>58.160919540230012</c:v>
                </c:pt>
                <c:pt idx="366">
                  <c:v>58.160919540230012</c:v>
                </c:pt>
                <c:pt idx="367">
                  <c:v>58.160919540230012</c:v>
                </c:pt>
                <c:pt idx="368">
                  <c:v>58.160919540230012</c:v>
                </c:pt>
                <c:pt idx="369">
                  <c:v>57.701149425287198</c:v>
                </c:pt>
                <c:pt idx="370">
                  <c:v>57.471264367815891</c:v>
                </c:pt>
                <c:pt idx="371">
                  <c:v>57.701149425287198</c:v>
                </c:pt>
                <c:pt idx="372">
                  <c:v>57.701149425287198</c:v>
                </c:pt>
                <c:pt idx="373">
                  <c:v>57.701149425287198</c:v>
                </c:pt>
                <c:pt idx="374">
                  <c:v>57.701149425287198</c:v>
                </c:pt>
                <c:pt idx="375">
                  <c:v>57.701149425287198</c:v>
                </c:pt>
                <c:pt idx="376">
                  <c:v>57.701149425287198</c:v>
                </c:pt>
                <c:pt idx="377">
                  <c:v>57.471264367815891</c:v>
                </c:pt>
                <c:pt idx="378">
                  <c:v>57.471264367815891</c:v>
                </c:pt>
                <c:pt idx="379">
                  <c:v>57.701149425287198</c:v>
                </c:pt>
                <c:pt idx="380">
                  <c:v>57.701149425287198</c:v>
                </c:pt>
                <c:pt idx="381">
                  <c:v>57.471264367815891</c:v>
                </c:pt>
                <c:pt idx="382">
                  <c:v>57.471264367815891</c:v>
                </c:pt>
                <c:pt idx="383">
                  <c:v>57.471264367815891</c:v>
                </c:pt>
                <c:pt idx="384">
                  <c:v>57.471264367815891</c:v>
                </c:pt>
                <c:pt idx="385">
                  <c:v>57.471264367815891</c:v>
                </c:pt>
                <c:pt idx="386">
                  <c:v>57.471264367815891</c:v>
                </c:pt>
                <c:pt idx="387">
                  <c:v>57.471264367815891</c:v>
                </c:pt>
                <c:pt idx="388">
                  <c:v>57.471264367815891</c:v>
                </c:pt>
                <c:pt idx="389">
                  <c:v>57.471264367815891</c:v>
                </c:pt>
                <c:pt idx="390">
                  <c:v>57.471264367815891</c:v>
                </c:pt>
                <c:pt idx="391">
                  <c:v>57.471264367815891</c:v>
                </c:pt>
                <c:pt idx="392">
                  <c:v>57.471264367815891</c:v>
                </c:pt>
                <c:pt idx="393">
                  <c:v>57.471264367815891</c:v>
                </c:pt>
                <c:pt idx="394">
                  <c:v>57.241379310344833</c:v>
                </c:pt>
                <c:pt idx="395">
                  <c:v>57.011494252873383</c:v>
                </c:pt>
                <c:pt idx="396">
                  <c:v>57.011494252873383</c:v>
                </c:pt>
                <c:pt idx="397">
                  <c:v>57.011494252873383</c:v>
                </c:pt>
                <c:pt idx="398">
                  <c:v>57.011494252873383</c:v>
                </c:pt>
                <c:pt idx="399">
                  <c:v>57.011494252873383</c:v>
                </c:pt>
                <c:pt idx="400">
                  <c:v>57.011494252873383</c:v>
                </c:pt>
                <c:pt idx="401">
                  <c:v>57.011494252873383</c:v>
                </c:pt>
                <c:pt idx="402">
                  <c:v>57.011494252873383</c:v>
                </c:pt>
                <c:pt idx="403">
                  <c:v>57.011494252873383</c:v>
                </c:pt>
                <c:pt idx="404">
                  <c:v>56.551724137931025</c:v>
                </c:pt>
                <c:pt idx="405">
                  <c:v>56.551724137931025</c:v>
                </c:pt>
                <c:pt idx="406">
                  <c:v>56.551724137931025</c:v>
                </c:pt>
                <c:pt idx="407">
                  <c:v>56.551724137931025</c:v>
                </c:pt>
                <c:pt idx="408">
                  <c:v>56.781609195402119</c:v>
                </c:pt>
                <c:pt idx="409">
                  <c:v>56.781609195402119</c:v>
                </c:pt>
                <c:pt idx="410">
                  <c:v>56.781609195402119</c:v>
                </c:pt>
                <c:pt idx="411">
                  <c:v>56.781609195402119</c:v>
                </c:pt>
                <c:pt idx="412">
                  <c:v>56.781609195402119</c:v>
                </c:pt>
                <c:pt idx="413">
                  <c:v>56.781609195402119</c:v>
                </c:pt>
                <c:pt idx="414">
                  <c:v>56.781609195402119</c:v>
                </c:pt>
                <c:pt idx="415">
                  <c:v>56.781609195402119</c:v>
                </c:pt>
                <c:pt idx="416">
                  <c:v>56.781609195402119</c:v>
                </c:pt>
                <c:pt idx="417">
                  <c:v>56.551724137931025</c:v>
                </c:pt>
                <c:pt idx="418">
                  <c:v>56.321839080459768</c:v>
                </c:pt>
                <c:pt idx="419">
                  <c:v>56.321839080459768</c:v>
                </c:pt>
                <c:pt idx="420">
                  <c:v>56.321839080459768</c:v>
                </c:pt>
                <c:pt idx="421">
                  <c:v>56.321839080459768</c:v>
                </c:pt>
                <c:pt idx="422">
                  <c:v>56.551724137931025</c:v>
                </c:pt>
                <c:pt idx="423">
                  <c:v>56.551724137931025</c:v>
                </c:pt>
                <c:pt idx="424">
                  <c:v>56.321839080459768</c:v>
                </c:pt>
                <c:pt idx="425">
                  <c:v>56.321839080459768</c:v>
                </c:pt>
                <c:pt idx="426">
                  <c:v>56.781609195402119</c:v>
                </c:pt>
                <c:pt idx="427">
                  <c:v>57.011494252873383</c:v>
                </c:pt>
                <c:pt idx="428">
                  <c:v>56.781609195402119</c:v>
                </c:pt>
                <c:pt idx="429">
                  <c:v>56.781609195402119</c:v>
                </c:pt>
                <c:pt idx="430">
                  <c:v>56.781609195402119</c:v>
                </c:pt>
                <c:pt idx="431">
                  <c:v>57.011494252873383</c:v>
                </c:pt>
                <c:pt idx="432">
                  <c:v>57.011494252873383</c:v>
                </c:pt>
                <c:pt idx="433">
                  <c:v>56.781609195402119</c:v>
                </c:pt>
                <c:pt idx="434">
                  <c:v>56.781609195402119</c:v>
                </c:pt>
                <c:pt idx="435">
                  <c:v>57.011494252873383</c:v>
                </c:pt>
                <c:pt idx="436">
                  <c:v>57.011494252873383</c:v>
                </c:pt>
                <c:pt idx="437">
                  <c:v>57.011494252873383</c:v>
                </c:pt>
                <c:pt idx="438">
                  <c:v>57.011494252873383</c:v>
                </c:pt>
                <c:pt idx="439">
                  <c:v>56.781609195402119</c:v>
                </c:pt>
                <c:pt idx="440">
                  <c:v>56.781609195402119</c:v>
                </c:pt>
                <c:pt idx="441">
                  <c:v>57.011494252873383</c:v>
                </c:pt>
                <c:pt idx="442">
                  <c:v>56.781609195402119</c:v>
                </c:pt>
                <c:pt idx="443">
                  <c:v>56.781609195402119</c:v>
                </c:pt>
                <c:pt idx="444">
                  <c:v>56.781609195402119</c:v>
                </c:pt>
                <c:pt idx="445">
                  <c:v>57.011494252873383</c:v>
                </c:pt>
                <c:pt idx="446">
                  <c:v>57.011494252873383</c:v>
                </c:pt>
                <c:pt idx="447">
                  <c:v>56.781609195402119</c:v>
                </c:pt>
                <c:pt idx="448">
                  <c:v>56.551724137931025</c:v>
                </c:pt>
                <c:pt idx="449">
                  <c:v>56.551724137931025</c:v>
                </c:pt>
                <c:pt idx="450">
                  <c:v>56.551724137931025</c:v>
                </c:pt>
                <c:pt idx="451">
                  <c:v>56.551724137931025</c:v>
                </c:pt>
                <c:pt idx="452">
                  <c:v>56.551724137931025</c:v>
                </c:pt>
                <c:pt idx="453">
                  <c:v>56.551724137931025</c:v>
                </c:pt>
                <c:pt idx="454">
                  <c:v>56.551724137931025</c:v>
                </c:pt>
                <c:pt idx="455">
                  <c:v>56.321839080459768</c:v>
                </c:pt>
                <c:pt idx="456">
                  <c:v>56.321839080459768</c:v>
                </c:pt>
                <c:pt idx="457">
                  <c:v>56.321839080459768</c:v>
                </c:pt>
                <c:pt idx="458">
                  <c:v>56.321839080459768</c:v>
                </c:pt>
                <c:pt idx="459">
                  <c:v>56.091954022988503</c:v>
                </c:pt>
                <c:pt idx="460">
                  <c:v>56.091954022988503</c:v>
                </c:pt>
                <c:pt idx="461">
                  <c:v>56.091954022988503</c:v>
                </c:pt>
                <c:pt idx="462">
                  <c:v>56.091954022988503</c:v>
                </c:pt>
                <c:pt idx="463">
                  <c:v>55.862068965517224</c:v>
                </c:pt>
                <c:pt idx="464">
                  <c:v>55.862068965517224</c:v>
                </c:pt>
                <c:pt idx="465">
                  <c:v>55.862068965517224</c:v>
                </c:pt>
                <c:pt idx="466">
                  <c:v>55.862068965517224</c:v>
                </c:pt>
                <c:pt idx="467">
                  <c:v>56.091954022988503</c:v>
                </c:pt>
                <c:pt idx="468">
                  <c:v>56.091954022988503</c:v>
                </c:pt>
                <c:pt idx="469">
                  <c:v>56.091954022988503</c:v>
                </c:pt>
                <c:pt idx="470">
                  <c:v>55.862068965517224</c:v>
                </c:pt>
                <c:pt idx="471">
                  <c:v>55.862068965517224</c:v>
                </c:pt>
                <c:pt idx="472">
                  <c:v>56.091954022988503</c:v>
                </c:pt>
                <c:pt idx="473">
                  <c:v>56.091954022988503</c:v>
                </c:pt>
                <c:pt idx="474">
                  <c:v>56.321839080459768</c:v>
                </c:pt>
                <c:pt idx="475">
                  <c:v>55.862068965517224</c:v>
                </c:pt>
                <c:pt idx="476">
                  <c:v>55.862068965517224</c:v>
                </c:pt>
                <c:pt idx="477">
                  <c:v>55.862068965517224</c:v>
                </c:pt>
                <c:pt idx="478">
                  <c:v>55.862068965517224</c:v>
                </c:pt>
                <c:pt idx="479">
                  <c:v>55.862068965517224</c:v>
                </c:pt>
                <c:pt idx="480">
                  <c:v>55.862068965517224</c:v>
                </c:pt>
                <c:pt idx="481">
                  <c:v>56.091954022988503</c:v>
                </c:pt>
                <c:pt idx="482">
                  <c:v>55.862068965517224</c:v>
                </c:pt>
                <c:pt idx="483">
                  <c:v>55.632183908046009</c:v>
                </c:pt>
                <c:pt idx="484">
                  <c:v>55.632183908046009</c:v>
                </c:pt>
                <c:pt idx="485">
                  <c:v>55.632183908046009</c:v>
                </c:pt>
                <c:pt idx="486">
                  <c:v>55.632183908046009</c:v>
                </c:pt>
                <c:pt idx="487">
                  <c:v>55.632183908046009</c:v>
                </c:pt>
                <c:pt idx="488">
                  <c:v>55.632183908046009</c:v>
                </c:pt>
                <c:pt idx="489">
                  <c:v>55.632183908046009</c:v>
                </c:pt>
                <c:pt idx="490">
                  <c:v>55.632183908046009</c:v>
                </c:pt>
                <c:pt idx="491">
                  <c:v>55.402298850574866</c:v>
                </c:pt>
                <c:pt idx="492">
                  <c:v>55.402298850574866</c:v>
                </c:pt>
                <c:pt idx="493">
                  <c:v>55.402298850574866</c:v>
                </c:pt>
                <c:pt idx="494">
                  <c:v>55.402298850574866</c:v>
                </c:pt>
                <c:pt idx="495">
                  <c:v>55.172413793103452</c:v>
                </c:pt>
                <c:pt idx="496">
                  <c:v>55.172413793103452</c:v>
                </c:pt>
                <c:pt idx="497">
                  <c:v>55.402298850574866</c:v>
                </c:pt>
                <c:pt idx="498">
                  <c:v>55.402298850574866</c:v>
                </c:pt>
                <c:pt idx="499">
                  <c:v>55.402298850574866</c:v>
                </c:pt>
                <c:pt idx="500">
                  <c:v>55.402298850574866</c:v>
                </c:pt>
                <c:pt idx="501">
                  <c:v>55.402298850574866</c:v>
                </c:pt>
                <c:pt idx="502">
                  <c:v>55.172413793103452</c:v>
                </c:pt>
                <c:pt idx="503">
                  <c:v>55.172413793103452</c:v>
                </c:pt>
                <c:pt idx="504">
                  <c:v>55.172413793103452</c:v>
                </c:pt>
                <c:pt idx="505">
                  <c:v>55.172413793103452</c:v>
                </c:pt>
                <c:pt idx="506">
                  <c:v>55.172413793103452</c:v>
                </c:pt>
                <c:pt idx="507">
                  <c:v>55.172413793103452</c:v>
                </c:pt>
                <c:pt idx="508">
                  <c:v>55.172413793103452</c:v>
                </c:pt>
                <c:pt idx="509">
                  <c:v>55.172413793103452</c:v>
                </c:pt>
                <c:pt idx="510">
                  <c:v>55.402298850574866</c:v>
                </c:pt>
                <c:pt idx="511">
                  <c:v>55.402298850574866</c:v>
                </c:pt>
                <c:pt idx="512">
                  <c:v>55.402298850574866</c:v>
                </c:pt>
                <c:pt idx="513">
                  <c:v>55.632183908046009</c:v>
                </c:pt>
                <c:pt idx="514">
                  <c:v>55.632183908046009</c:v>
                </c:pt>
                <c:pt idx="515">
                  <c:v>55.632183908046009</c:v>
                </c:pt>
                <c:pt idx="516">
                  <c:v>55.632183908046009</c:v>
                </c:pt>
                <c:pt idx="517">
                  <c:v>55.402298850574866</c:v>
                </c:pt>
                <c:pt idx="518">
                  <c:v>55.402298850574866</c:v>
                </c:pt>
                <c:pt idx="519">
                  <c:v>54.942528735632145</c:v>
                </c:pt>
                <c:pt idx="520">
                  <c:v>55.172413793103452</c:v>
                </c:pt>
                <c:pt idx="521">
                  <c:v>55.172413793103452</c:v>
                </c:pt>
                <c:pt idx="522">
                  <c:v>55.172413793103452</c:v>
                </c:pt>
                <c:pt idx="523">
                  <c:v>55.172413793103452</c:v>
                </c:pt>
                <c:pt idx="524">
                  <c:v>55.172413793103452</c:v>
                </c:pt>
                <c:pt idx="525">
                  <c:v>55.172413793103452</c:v>
                </c:pt>
                <c:pt idx="526">
                  <c:v>55.172413793103452</c:v>
                </c:pt>
                <c:pt idx="527">
                  <c:v>54.942528735632145</c:v>
                </c:pt>
                <c:pt idx="528">
                  <c:v>54.942528735632145</c:v>
                </c:pt>
                <c:pt idx="529">
                  <c:v>54.712643678160923</c:v>
                </c:pt>
                <c:pt idx="530">
                  <c:v>54.712643678160923</c:v>
                </c:pt>
                <c:pt idx="531">
                  <c:v>54.482758620689658</c:v>
                </c:pt>
                <c:pt idx="532">
                  <c:v>54.482758620689658</c:v>
                </c:pt>
                <c:pt idx="533">
                  <c:v>54.482758620689658</c:v>
                </c:pt>
                <c:pt idx="534">
                  <c:v>54.482758620689658</c:v>
                </c:pt>
                <c:pt idx="535">
                  <c:v>54.482758620689658</c:v>
                </c:pt>
                <c:pt idx="536">
                  <c:v>55.172413793103452</c:v>
                </c:pt>
                <c:pt idx="537">
                  <c:v>55.632183908046009</c:v>
                </c:pt>
                <c:pt idx="538">
                  <c:v>55.632183908046009</c:v>
                </c:pt>
                <c:pt idx="539">
                  <c:v>55.632183908046009</c:v>
                </c:pt>
                <c:pt idx="540">
                  <c:v>55.632183908046009</c:v>
                </c:pt>
                <c:pt idx="541">
                  <c:v>55.632183908046009</c:v>
                </c:pt>
                <c:pt idx="542">
                  <c:v>55.632183908046009</c:v>
                </c:pt>
                <c:pt idx="543">
                  <c:v>55.632183908046009</c:v>
                </c:pt>
                <c:pt idx="544">
                  <c:v>55.862068965517224</c:v>
                </c:pt>
                <c:pt idx="545">
                  <c:v>55.862068965517224</c:v>
                </c:pt>
                <c:pt idx="546">
                  <c:v>55.862068965517224</c:v>
                </c:pt>
                <c:pt idx="547">
                  <c:v>55.862068965517224</c:v>
                </c:pt>
                <c:pt idx="548">
                  <c:v>55.862068965517224</c:v>
                </c:pt>
                <c:pt idx="549">
                  <c:v>55.862068965517224</c:v>
                </c:pt>
                <c:pt idx="550">
                  <c:v>55.862068965517224</c:v>
                </c:pt>
                <c:pt idx="551">
                  <c:v>55.632183908046009</c:v>
                </c:pt>
                <c:pt idx="552">
                  <c:v>55.402298850574866</c:v>
                </c:pt>
                <c:pt idx="553">
                  <c:v>55.402298850574866</c:v>
                </c:pt>
                <c:pt idx="554">
                  <c:v>55.402298850574866</c:v>
                </c:pt>
                <c:pt idx="555">
                  <c:v>55.402298850574866</c:v>
                </c:pt>
                <c:pt idx="556">
                  <c:v>55.402298850574866</c:v>
                </c:pt>
                <c:pt idx="557">
                  <c:v>55.402298850574866</c:v>
                </c:pt>
                <c:pt idx="558">
                  <c:v>55.632183908046009</c:v>
                </c:pt>
                <c:pt idx="559">
                  <c:v>55.632183908046009</c:v>
                </c:pt>
                <c:pt idx="560">
                  <c:v>55.632183908046009</c:v>
                </c:pt>
                <c:pt idx="561">
                  <c:v>55.402298850574866</c:v>
                </c:pt>
                <c:pt idx="562">
                  <c:v>55.402298850574866</c:v>
                </c:pt>
                <c:pt idx="563">
                  <c:v>55.402298850574866</c:v>
                </c:pt>
                <c:pt idx="564">
                  <c:v>55.402298850574866</c:v>
                </c:pt>
                <c:pt idx="565">
                  <c:v>55.632183908046009</c:v>
                </c:pt>
                <c:pt idx="566">
                  <c:v>56.091954022988503</c:v>
                </c:pt>
                <c:pt idx="567">
                  <c:v>55.862068965517224</c:v>
                </c:pt>
                <c:pt idx="568">
                  <c:v>56.091954022988503</c:v>
                </c:pt>
                <c:pt idx="569">
                  <c:v>56.091954022988503</c:v>
                </c:pt>
                <c:pt idx="570">
                  <c:v>56.321839080459768</c:v>
                </c:pt>
                <c:pt idx="571">
                  <c:v>56.321839080459768</c:v>
                </c:pt>
                <c:pt idx="572">
                  <c:v>56.551724137931025</c:v>
                </c:pt>
                <c:pt idx="573">
                  <c:v>56.551724137931025</c:v>
                </c:pt>
                <c:pt idx="574">
                  <c:v>56.551724137931025</c:v>
                </c:pt>
                <c:pt idx="575">
                  <c:v>56.551724137931025</c:v>
                </c:pt>
                <c:pt idx="576">
                  <c:v>56.551724137931025</c:v>
                </c:pt>
                <c:pt idx="577">
                  <c:v>56.551724137931025</c:v>
                </c:pt>
                <c:pt idx="578">
                  <c:v>56.551724137931025</c:v>
                </c:pt>
                <c:pt idx="579">
                  <c:v>56.321839080459768</c:v>
                </c:pt>
                <c:pt idx="580">
                  <c:v>56.321839080459768</c:v>
                </c:pt>
                <c:pt idx="581">
                  <c:v>55.862068965517224</c:v>
                </c:pt>
                <c:pt idx="582">
                  <c:v>55.632183908046009</c:v>
                </c:pt>
                <c:pt idx="583">
                  <c:v>55.632183908046009</c:v>
                </c:pt>
                <c:pt idx="584">
                  <c:v>55.632183908046009</c:v>
                </c:pt>
                <c:pt idx="585">
                  <c:v>55.632183908046009</c:v>
                </c:pt>
                <c:pt idx="586">
                  <c:v>55.632183908046009</c:v>
                </c:pt>
                <c:pt idx="587">
                  <c:v>55.632183908046009</c:v>
                </c:pt>
                <c:pt idx="588">
                  <c:v>55.862068965517224</c:v>
                </c:pt>
                <c:pt idx="589">
                  <c:v>55.632183908046009</c:v>
                </c:pt>
                <c:pt idx="590">
                  <c:v>55.632183908046009</c:v>
                </c:pt>
                <c:pt idx="591">
                  <c:v>55.632183908046009</c:v>
                </c:pt>
                <c:pt idx="592">
                  <c:v>55.862068965517224</c:v>
                </c:pt>
                <c:pt idx="593">
                  <c:v>55.862068965517224</c:v>
                </c:pt>
                <c:pt idx="594">
                  <c:v>56.091954022988503</c:v>
                </c:pt>
                <c:pt idx="595">
                  <c:v>55.862068965517224</c:v>
                </c:pt>
                <c:pt idx="596">
                  <c:v>55.862068965517224</c:v>
                </c:pt>
                <c:pt idx="597">
                  <c:v>55.862068965517224</c:v>
                </c:pt>
                <c:pt idx="598">
                  <c:v>55.862068965517224</c:v>
                </c:pt>
                <c:pt idx="599">
                  <c:v>55.862068965517224</c:v>
                </c:pt>
                <c:pt idx="600">
                  <c:v>55.862068965517224</c:v>
                </c:pt>
                <c:pt idx="601">
                  <c:v>55.862068965517224</c:v>
                </c:pt>
                <c:pt idx="602">
                  <c:v>55.862068965517224</c:v>
                </c:pt>
                <c:pt idx="603">
                  <c:v>55.862068965517224</c:v>
                </c:pt>
                <c:pt idx="604">
                  <c:v>55.862068965517224</c:v>
                </c:pt>
                <c:pt idx="605">
                  <c:v>55.862068965517224</c:v>
                </c:pt>
                <c:pt idx="606">
                  <c:v>55.862068965517224</c:v>
                </c:pt>
                <c:pt idx="607">
                  <c:v>55.862068965517224</c:v>
                </c:pt>
                <c:pt idx="608">
                  <c:v>55.632183908046009</c:v>
                </c:pt>
                <c:pt idx="609">
                  <c:v>55.632183908046009</c:v>
                </c:pt>
                <c:pt idx="610">
                  <c:v>55.632183908046009</c:v>
                </c:pt>
                <c:pt idx="611">
                  <c:v>55.632183908046009</c:v>
                </c:pt>
                <c:pt idx="612">
                  <c:v>55.632183908046009</c:v>
                </c:pt>
                <c:pt idx="613">
                  <c:v>55.632183908046009</c:v>
                </c:pt>
                <c:pt idx="614">
                  <c:v>55.632183908046009</c:v>
                </c:pt>
                <c:pt idx="615">
                  <c:v>55.632183908046009</c:v>
                </c:pt>
                <c:pt idx="616">
                  <c:v>55.632183908046009</c:v>
                </c:pt>
                <c:pt idx="617">
                  <c:v>55.632183908046009</c:v>
                </c:pt>
                <c:pt idx="618">
                  <c:v>55.632183908046009</c:v>
                </c:pt>
                <c:pt idx="619">
                  <c:v>55.632183908046009</c:v>
                </c:pt>
                <c:pt idx="620">
                  <c:v>55.632183908046009</c:v>
                </c:pt>
                <c:pt idx="621">
                  <c:v>55.632183908046009</c:v>
                </c:pt>
                <c:pt idx="622">
                  <c:v>55.632183908046009</c:v>
                </c:pt>
                <c:pt idx="623">
                  <c:v>55.632183908046009</c:v>
                </c:pt>
                <c:pt idx="624">
                  <c:v>55.632183908046009</c:v>
                </c:pt>
                <c:pt idx="625">
                  <c:v>55.632183908046009</c:v>
                </c:pt>
                <c:pt idx="626">
                  <c:v>55.632183908046009</c:v>
                </c:pt>
                <c:pt idx="627">
                  <c:v>55.632183908046009</c:v>
                </c:pt>
                <c:pt idx="628">
                  <c:v>55.632183908046009</c:v>
                </c:pt>
                <c:pt idx="629">
                  <c:v>55.632183908046009</c:v>
                </c:pt>
                <c:pt idx="630">
                  <c:v>55.632183908046009</c:v>
                </c:pt>
                <c:pt idx="631">
                  <c:v>55.632183908046009</c:v>
                </c:pt>
                <c:pt idx="632">
                  <c:v>55.402298850574866</c:v>
                </c:pt>
                <c:pt idx="633">
                  <c:v>55.402298850574866</c:v>
                </c:pt>
                <c:pt idx="634">
                  <c:v>55.402298850574866</c:v>
                </c:pt>
                <c:pt idx="635">
                  <c:v>55.402298850574866</c:v>
                </c:pt>
                <c:pt idx="636">
                  <c:v>55.402298850574866</c:v>
                </c:pt>
                <c:pt idx="637">
                  <c:v>55.632183908046009</c:v>
                </c:pt>
                <c:pt idx="638">
                  <c:v>55.862068965517224</c:v>
                </c:pt>
                <c:pt idx="639">
                  <c:v>55.862068965517224</c:v>
                </c:pt>
                <c:pt idx="640">
                  <c:v>55.862068965517224</c:v>
                </c:pt>
                <c:pt idx="641">
                  <c:v>55.862068965517224</c:v>
                </c:pt>
                <c:pt idx="642">
                  <c:v>55.862068965517224</c:v>
                </c:pt>
                <c:pt idx="643">
                  <c:v>55.862068965517224</c:v>
                </c:pt>
                <c:pt idx="644">
                  <c:v>55.862068965517224</c:v>
                </c:pt>
                <c:pt idx="645">
                  <c:v>55.862068965517224</c:v>
                </c:pt>
                <c:pt idx="646">
                  <c:v>55.862068965517224</c:v>
                </c:pt>
                <c:pt idx="647">
                  <c:v>55.862068965517224</c:v>
                </c:pt>
                <c:pt idx="648">
                  <c:v>55.862068965517224</c:v>
                </c:pt>
                <c:pt idx="649">
                  <c:v>56.321839080459768</c:v>
                </c:pt>
                <c:pt idx="650">
                  <c:v>56.551724137931025</c:v>
                </c:pt>
                <c:pt idx="651">
                  <c:v>56.551724137931025</c:v>
                </c:pt>
                <c:pt idx="652">
                  <c:v>56.551724137931025</c:v>
                </c:pt>
                <c:pt idx="653">
                  <c:v>56.551724137931025</c:v>
                </c:pt>
                <c:pt idx="654">
                  <c:v>56.551724137931025</c:v>
                </c:pt>
                <c:pt idx="655">
                  <c:v>56.551724137931025</c:v>
                </c:pt>
                <c:pt idx="656">
                  <c:v>56.551724137931025</c:v>
                </c:pt>
                <c:pt idx="657">
                  <c:v>56.551724137931025</c:v>
                </c:pt>
                <c:pt idx="658">
                  <c:v>56.551724137931025</c:v>
                </c:pt>
                <c:pt idx="659">
                  <c:v>56.551724137931025</c:v>
                </c:pt>
                <c:pt idx="660">
                  <c:v>56.321839080459768</c:v>
                </c:pt>
                <c:pt idx="661">
                  <c:v>56.321839080459768</c:v>
                </c:pt>
                <c:pt idx="662">
                  <c:v>56.091954022988503</c:v>
                </c:pt>
                <c:pt idx="663">
                  <c:v>55.862068965517224</c:v>
                </c:pt>
                <c:pt idx="664">
                  <c:v>55.862068965517224</c:v>
                </c:pt>
                <c:pt idx="665">
                  <c:v>56.091954022988503</c:v>
                </c:pt>
                <c:pt idx="666">
                  <c:v>56.091954022988503</c:v>
                </c:pt>
                <c:pt idx="667">
                  <c:v>56.091954022988503</c:v>
                </c:pt>
                <c:pt idx="668">
                  <c:v>56.091954022988503</c:v>
                </c:pt>
                <c:pt idx="669">
                  <c:v>56.091954022988503</c:v>
                </c:pt>
                <c:pt idx="670">
                  <c:v>56.091954022988503</c:v>
                </c:pt>
                <c:pt idx="671">
                  <c:v>56.321839080459768</c:v>
                </c:pt>
                <c:pt idx="672">
                  <c:v>56.091954022988503</c:v>
                </c:pt>
                <c:pt idx="673">
                  <c:v>56.091954022988503</c:v>
                </c:pt>
                <c:pt idx="674">
                  <c:v>56.091954022988503</c:v>
                </c:pt>
                <c:pt idx="675">
                  <c:v>56.091954022988503</c:v>
                </c:pt>
                <c:pt idx="676">
                  <c:v>56.091954022988503</c:v>
                </c:pt>
                <c:pt idx="677">
                  <c:v>56.091954022988503</c:v>
                </c:pt>
                <c:pt idx="678">
                  <c:v>56.091954022988503</c:v>
                </c:pt>
                <c:pt idx="679">
                  <c:v>56.321839080459768</c:v>
                </c:pt>
                <c:pt idx="680">
                  <c:v>56.321839080459768</c:v>
                </c:pt>
                <c:pt idx="681">
                  <c:v>56.321839080459768</c:v>
                </c:pt>
                <c:pt idx="682">
                  <c:v>56.321839080459768</c:v>
                </c:pt>
                <c:pt idx="683">
                  <c:v>56.321839080459768</c:v>
                </c:pt>
                <c:pt idx="684">
                  <c:v>56.091954022988503</c:v>
                </c:pt>
                <c:pt idx="685">
                  <c:v>56.091954022988503</c:v>
                </c:pt>
                <c:pt idx="686">
                  <c:v>55.862068965517224</c:v>
                </c:pt>
                <c:pt idx="687">
                  <c:v>56.091954022988503</c:v>
                </c:pt>
                <c:pt idx="688">
                  <c:v>56.091954022988503</c:v>
                </c:pt>
                <c:pt idx="689">
                  <c:v>56.091954022988503</c:v>
                </c:pt>
                <c:pt idx="690">
                  <c:v>56.091954022988503</c:v>
                </c:pt>
                <c:pt idx="691">
                  <c:v>56.091954022988503</c:v>
                </c:pt>
                <c:pt idx="692">
                  <c:v>56.091954022988503</c:v>
                </c:pt>
                <c:pt idx="693">
                  <c:v>56.091954022988503</c:v>
                </c:pt>
                <c:pt idx="694">
                  <c:v>55.862068965517224</c:v>
                </c:pt>
                <c:pt idx="695">
                  <c:v>55.862068965517224</c:v>
                </c:pt>
                <c:pt idx="696">
                  <c:v>55.862068965517224</c:v>
                </c:pt>
                <c:pt idx="697">
                  <c:v>55.862068965517224</c:v>
                </c:pt>
                <c:pt idx="698">
                  <c:v>55.862068965517224</c:v>
                </c:pt>
                <c:pt idx="699">
                  <c:v>55.862068965517224</c:v>
                </c:pt>
                <c:pt idx="700">
                  <c:v>55.862068965517224</c:v>
                </c:pt>
                <c:pt idx="701">
                  <c:v>55.862068965517224</c:v>
                </c:pt>
                <c:pt idx="702">
                  <c:v>55.862068965517224</c:v>
                </c:pt>
                <c:pt idx="703">
                  <c:v>55.632183908046009</c:v>
                </c:pt>
                <c:pt idx="704">
                  <c:v>55.632183908046009</c:v>
                </c:pt>
                <c:pt idx="705">
                  <c:v>55.402298850574866</c:v>
                </c:pt>
                <c:pt idx="706">
                  <c:v>55.402298850574866</c:v>
                </c:pt>
                <c:pt idx="707">
                  <c:v>55.402298850574866</c:v>
                </c:pt>
                <c:pt idx="708">
                  <c:v>55.402298850574866</c:v>
                </c:pt>
                <c:pt idx="709">
                  <c:v>55.402298850574866</c:v>
                </c:pt>
                <c:pt idx="710">
                  <c:v>55.402298850574866</c:v>
                </c:pt>
                <c:pt idx="711">
                  <c:v>55.402298850574866</c:v>
                </c:pt>
                <c:pt idx="712">
                  <c:v>55.402298850574866</c:v>
                </c:pt>
                <c:pt idx="713">
                  <c:v>55.402298850574866</c:v>
                </c:pt>
                <c:pt idx="714">
                  <c:v>55.402298850574866</c:v>
                </c:pt>
                <c:pt idx="715">
                  <c:v>55.402298850574866</c:v>
                </c:pt>
                <c:pt idx="716">
                  <c:v>55.402298850574866</c:v>
                </c:pt>
                <c:pt idx="717">
                  <c:v>55.172413793103452</c:v>
                </c:pt>
                <c:pt idx="718">
                  <c:v>55.172413793103452</c:v>
                </c:pt>
                <c:pt idx="719">
                  <c:v>55.172413793103452</c:v>
                </c:pt>
                <c:pt idx="720">
                  <c:v>55.172413793103452</c:v>
                </c:pt>
                <c:pt idx="721">
                  <c:v>55.172413793103452</c:v>
                </c:pt>
                <c:pt idx="722">
                  <c:v>55.172413793103452</c:v>
                </c:pt>
                <c:pt idx="723">
                  <c:v>54.942528735632145</c:v>
                </c:pt>
                <c:pt idx="724">
                  <c:v>54.942528735632145</c:v>
                </c:pt>
                <c:pt idx="725">
                  <c:v>54.942528735632145</c:v>
                </c:pt>
                <c:pt idx="726">
                  <c:v>54.942528735632145</c:v>
                </c:pt>
                <c:pt idx="727">
                  <c:v>54.942528735632145</c:v>
                </c:pt>
                <c:pt idx="728">
                  <c:v>54.942528735632145</c:v>
                </c:pt>
                <c:pt idx="729">
                  <c:v>54.942528735632145</c:v>
                </c:pt>
                <c:pt idx="730">
                  <c:v>54.942528735632145</c:v>
                </c:pt>
                <c:pt idx="731">
                  <c:v>54.942528735632145</c:v>
                </c:pt>
                <c:pt idx="732">
                  <c:v>54.942528735632145</c:v>
                </c:pt>
                <c:pt idx="733">
                  <c:v>54.942528735632145</c:v>
                </c:pt>
                <c:pt idx="734">
                  <c:v>54.942528735632145</c:v>
                </c:pt>
                <c:pt idx="735">
                  <c:v>54.942528735632145</c:v>
                </c:pt>
                <c:pt idx="736">
                  <c:v>54.942528735632145</c:v>
                </c:pt>
                <c:pt idx="737">
                  <c:v>54.942528735632145</c:v>
                </c:pt>
                <c:pt idx="738">
                  <c:v>54.942528735632145</c:v>
                </c:pt>
                <c:pt idx="739">
                  <c:v>54.942528735632145</c:v>
                </c:pt>
                <c:pt idx="740">
                  <c:v>55.172413793103452</c:v>
                </c:pt>
                <c:pt idx="741">
                  <c:v>55.402298850574866</c:v>
                </c:pt>
                <c:pt idx="742">
                  <c:v>55.402298850574866</c:v>
                </c:pt>
                <c:pt idx="743">
                  <c:v>55.402298850574866</c:v>
                </c:pt>
                <c:pt idx="744">
                  <c:v>55.402298850574866</c:v>
                </c:pt>
                <c:pt idx="745">
                  <c:v>55.402298850574866</c:v>
                </c:pt>
                <c:pt idx="746">
                  <c:v>55.402298850574866</c:v>
                </c:pt>
                <c:pt idx="747">
                  <c:v>55.402298850574866</c:v>
                </c:pt>
                <c:pt idx="748">
                  <c:v>55.402298850574866</c:v>
                </c:pt>
                <c:pt idx="749">
                  <c:v>55.402298850574866</c:v>
                </c:pt>
                <c:pt idx="750">
                  <c:v>55.632183908046009</c:v>
                </c:pt>
                <c:pt idx="751">
                  <c:v>55.632183908046009</c:v>
                </c:pt>
                <c:pt idx="752">
                  <c:v>55.632183908046009</c:v>
                </c:pt>
                <c:pt idx="753">
                  <c:v>55.632183908046009</c:v>
                </c:pt>
                <c:pt idx="754">
                  <c:v>55.632183908046009</c:v>
                </c:pt>
                <c:pt idx="755">
                  <c:v>55.632183908046009</c:v>
                </c:pt>
                <c:pt idx="756">
                  <c:v>55.632183908046009</c:v>
                </c:pt>
                <c:pt idx="757">
                  <c:v>55.632183908046009</c:v>
                </c:pt>
                <c:pt idx="758">
                  <c:v>55.632183908046009</c:v>
                </c:pt>
                <c:pt idx="759">
                  <c:v>55.632183908046009</c:v>
                </c:pt>
                <c:pt idx="760">
                  <c:v>55.632183908046009</c:v>
                </c:pt>
                <c:pt idx="761">
                  <c:v>55.402298850574866</c:v>
                </c:pt>
                <c:pt idx="762">
                  <c:v>55.172413793103452</c:v>
                </c:pt>
                <c:pt idx="763">
                  <c:v>55.172413793103452</c:v>
                </c:pt>
                <c:pt idx="764">
                  <c:v>55.172413793103452</c:v>
                </c:pt>
                <c:pt idx="765">
                  <c:v>55.172413793103452</c:v>
                </c:pt>
                <c:pt idx="766">
                  <c:v>55.172413793103452</c:v>
                </c:pt>
                <c:pt idx="767">
                  <c:v>55.402298850574866</c:v>
                </c:pt>
                <c:pt idx="768">
                  <c:v>55.402298850574866</c:v>
                </c:pt>
                <c:pt idx="769">
                  <c:v>55.402298850574866</c:v>
                </c:pt>
                <c:pt idx="770">
                  <c:v>55.402298850574866</c:v>
                </c:pt>
                <c:pt idx="771">
                  <c:v>55.402298850574866</c:v>
                </c:pt>
                <c:pt idx="772">
                  <c:v>55.402298850574866</c:v>
                </c:pt>
                <c:pt idx="773">
                  <c:v>55.402298850574866</c:v>
                </c:pt>
                <c:pt idx="774">
                  <c:v>55.402298850574866</c:v>
                </c:pt>
                <c:pt idx="775">
                  <c:v>55.402298850574866</c:v>
                </c:pt>
                <c:pt idx="776">
                  <c:v>55.402298850574866</c:v>
                </c:pt>
                <c:pt idx="777">
                  <c:v>55.402298850574866</c:v>
                </c:pt>
                <c:pt idx="778">
                  <c:v>55.402298850574866</c:v>
                </c:pt>
                <c:pt idx="779">
                  <c:v>55.402298850574866</c:v>
                </c:pt>
                <c:pt idx="780">
                  <c:v>55.402298850574866</c:v>
                </c:pt>
                <c:pt idx="781">
                  <c:v>55.402298850574866</c:v>
                </c:pt>
                <c:pt idx="782">
                  <c:v>55.402298850574866</c:v>
                </c:pt>
                <c:pt idx="783">
                  <c:v>55.402298850574866</c:v>
                </c:pt>
                <c:pt idx="784">
                  <c:v>55.402298850574866</c:v>
                </c:pt>
                <c:pt idx="785">
                  <c:v>55.172413793103452</c:v>
                </c:pt>
                <c:pt idx="786">
                  <c:v>55.172413793103452</c:v>
                </c:pt>
                <c:pt idx="787">
                  <c:v>55.172413793103452</c:v>
                </c:pt>
                <c:pt idx="788">
                  <c:v>55.172413793103452</c:v>
                </c:pt>
                <c:pt idx="789">
                  <c:v>55.172413793103452</c:v>
                </c:pt>
                <c:pt idx="790">
                  <c:v>55.172413793103452</c:v>
                </c:pt>
                <c:pt idx="791">
                  <c:v>55.172413793103452</c:v>
                </c:pt>
                <c:pt idx="792">
                  <c:v>55.172413793103452</c:v>
                </c:pt>
                <c:pt idx="793">
                  <c:v>55.172413793103452</c:v>
                </c:pt>
                <c:pt idx="794">
                  <c:v>55.172413793103452</c:v>
                </c:pt>
                <c:pt idx="795">
                  <c:v>54.942528735632145</c:v>
                </c:pt>
                <c:pt idx="796">
                  <c:v>55.172413793103452</c:v>
                </c:pt>
                <c:pt idx="797">
                  <c:v>55.172413793103452</c:v>
                </c:pt>
                <c:pt idx="798">
                  <c:v>55.402298850574866</c:v>
                </c:pt>
                <c:pt idx="799">
                  <c:v>55.632183908046009</c:v>
                </c:pt>
                <c:pt idx="800">
                  <c:v>55.632183908046009</c:v>
                </c:pt>
                <c:pt idx="801">
                  <c:v>55.632183908046009</c:v>
                </c:pt>
                <c:pt idx="802">
                  <c:v>55.632183908046009</c:v>
                </c:pt>
                <c:pt idx="803">
                  <c:v>55.632183908046009</c:v>
                </c:pt>
                <c:pt idx="804">
                  <c:v>55.632183908046009</c:v>
                </c:pt>
                <c:pt idx="805">
                  <c:v>55.402298850574866</c:v>
                </c:pt>
                <c:pt idx="806">
                  <c:v>55.632183908046009</c:v>
                </c:pt>
                <c:pt idx="807">
                  <c:v>55.632183908046009</c:v>
                </c:pt>
                <c:pt idx="808">
                  <c:v>55.632183908046009</c:v>
                </c:pt>
                <c:pt idx="809">
                  <c:v>55.632183908046009</c:v>
                </c:pt>
                <c:pt idx="810">
                  <c:v>55.402298850574866</c:v>
                </c:pt>
                <c:pt idx="811">
                  <c:v>55.402298850574866</c:v>
                </c:pt>
                <c:pt idx="812">
                  <c:v>55.402298850574866</c:v>
                </c:pt>
                <c:pt idx="813">
                  <c:v>55.402298850574866</c:v>
                </c:pt>
                <c:pt idx="814">
                  <c:v>55.402298850574866</c:v>
                </c:pt>
                <c:pt idx="815">
                  <c:v>55.402298850574866</c:v>
                </c:pt>
                <c:pt idx="816">
                  <c:v>55.402298850574866</c:v>
                </c:pt>
                <c:pt idx="817">
                  <c:v>55.402298850574866</c:v>
                </c:pt>
                <c:pt idx="818">
                  <c:v>55.402298850574866</c:v>
                </c:pt>
                <c:pt idx="819">
                  <c:v>55.172413793103452</c:v>
                </c:pt>
                <c:pt idx="820">
                  <c:v>55.172413793103452</c:v>
                </c:pt>
                <c:pt idx="821">
                  <c:v>55.172413793103452</c:v>
                </c:pt>
                <c:pt idx="822">
                  <c:v>55.402298850574866</c:v>
                </c:pt>
                <c:pt idx="823">
                  <c:v>55.402298850574866</c:v>
                </c:pt>
                <c:pt idx="824">
                  <c:v>55.402298850574866</c:v>
                </c:pt>
                <c:pt idx="825">
                  <c:v>55.402298850574866</c:v>
                </c:pt>
                <c:pt idx="826">
                  <c:v>55.172413793103452</c:v>
                </c:pt>
                <c:pt idx="827">
                  <c:v>55.172413793103452</c:v>
                </c:pt>
                <c:pt idx="828">
                  <c:v>54.942528735632145</c:v>
                </c:pt>
                <c:pt idx="829">
                  <c:v>54.942528735632145</c:v>
                </c:pt>
                <c:pt idx="830">
                  <c:v>54.942528735632145</c:v>
                </c:pt>
                <c:pt idx="831">
                  <c:v>54.942528735632145</c:v>
                </c:pt>
                <c:pt idx="832">
                  <c:v>54.942528735632145</c:v>
                </c:pt>
                <c:pt idx="833">
                  <c:v>54.712643678160923</c:v>
                </c:pt>
                <c:pt idx="834">
                  <c:v>54.712643678160923</c:v>
                </c:pt>
                <c:pt idx="835">
                  <c:v>54.482758620689658</c:v>
                </c:pt>
                <c:pt idx="836">
                  <c:v>54.482758620689658</c:v>
                </c:pt>
                <c:pt idx="837">
                  <c:v>54.252873563218174</c:v>
                </c:pt>
                <c:pt idx="838">
                  <c:v>54.022988505747094</c:v>
                </c:pt>
                <c:pt idx="839">
                  <c:v>54.022988505747094</c:v>
                </c:pt>
                <c:pt idx="840">
                  <c:v>54.022988505747094</c:v>
                </c:pt>
                <c:pt idx="841">
                  <c:v>54.022988505747094</c:v>
                </c:pt>
                <c:pt idx="842">
                  <c:v>54.022988505747094</c:v>
                </c:pt>
                <c:pt idx="843">
                  <c:v>54.022988505747094</c:v>
                </c:pt>
                <c:pt idx="844">
                  <c:v>54.252873563218174</c:v>
                </c:pt>
                <c:pt idx="845">
                  <c:v>54.252873563218174</c:v>
                </c:pt>
                <c:pt idx="846">
                  <c:v>54.252873563218174</c:v>
                </c:pt>
                <c:pt idx="847">
                  <c:v>54.252873563218174</c:v>
                </c:pt>
                <c:pt idx="848">
                  <c:v>54.252873563218174</c:v>
                </c:pt>
                <c:pt idx="849">
                  <c:v>54.252873563218174</c:v>
                </c:pt>
                <c:pt idx="850">
                  <c:v>54.252873563218174</c:v>
                </c:pt>
                <c:pt idx="851">
                  <c:v>54.252873563218174</c:v>
                </c:pt>
                <c:pt idx="852">
                  <c:v>54.252873563218174</c:v>
                </c:pt>
                <c:pt idx="853">
                  <c:v>54.252873563218174</c:v>
                </c:pt>
                <c:pt idx="854">
                  <c:v>54.022988505747094</c:v>
                </c:pt>
                <c:pt idx="855">
                  <c:v>54.022988505747094</c:v>
                </c:pt>
                <c:pt idx="856">
                  <c:v>54.022988505747094</c:v>
                </c:pt>
                <c:pt idx="857">
                  <c:v>54.022988505747094</c:v>
                </c:pt>
                <c:pt idx="858">
                  <c:v>54.252873563218174</c:v>
                </c:pt>
                <c:pt idx="859">
                  <c:v>54.482758620689658</c:v>
                </c:pt>
                <c:pt idx="860">
                  <c:v>54.712643678160923</c:v>
                </c:pt>
                <c:pt idx="861">
                  <c:v>54.712643678160923</c:v>
                </c:pt>
                <c:pt idx="862">
                  <c:v>54.712643678160923</c:v>
                </c:pt>
                <c:pt idx="863">
                  <c:v>54.712643678160923</c:v>
                </c:pt>
                <c:pt idx="864">
                  <c:v>54.712643678160923</c:v>
                </c:pt>
                <c:pt idx="865">
                  <c:v>54.712643678160923</c:v>
                </c:pt>
                <c:pt idx="866">
                  <c:v>54.712643678160923</c:v>
                </c:pt>
                <c:pt idx="867">
                  <c:v>54.712643678160923</c:v>
                </c:pt>
                <c:pt idx="868">
                  <c:v>54.712643678160923</c:v>
                </c:pt>
                <c:pt idx="869">
                  <c:v>54.712643678160923</c:v>
                </c:pt>
                <c:pt idx="870">
                  <c:v>54.712643678160923</c:v>
                </c:pt>
                <c:pt idx="871">
                  <c:v>54.712643678160923</c:v>
                </c:pt>
                <c:pt idx="872">
                  <c:v>54.712643678160923</c:v>
                </c:pt>
                <c:pt idx="873">
                  <c:v>54.712643678160923</c:v>
                </c:pt>
                <c:pt idx="874">
                  <c:v>54.712643678160923</c:v>
                </c:pt>
                <c:pt idx="875">
                  <c:v>54.712643678160923</c:v>
                </c:pt>
                <c:pt idx="876">
                  <c:v>54.712643678160923</c:v>
                </c:pt>
                <c:pt idx="877">
                  <c:v>54.712643678160923</c:v>
                </c:pt>
                <c:pt idx="878">
                  <c:v>54.942528735632145</c:v>
                </c:pt>
                <c:pt idx="879">
                  <c:v>54.942528735632145</c:v>
                </c:pt>
                <c:pt idx="880">
                  <c:v>54.942528735632145</c:v>
                </c:pt>
                <c:pt idx="881">
                  <c:v>54.942528735632145</c:v>
                </c:pt>
                <c:pt idx="882">
                  <c:v>54.942528735632145</c:v>
                </c:pt>
                <c:pt idx="883">
                  <c:v>54.942528735632145</c:v>
                </c:pt>
                <c:pt idx="884">
                  <c:v>54.942528735632145</c:v>
                </c:pt>
                <c:pt idx="885">
                  <c:v>54.942528735632145</c:v>
                </c:pt>
                <c:pt idx="886">
                  <c:v>54.712643678160923</c:v>
                </c:pt>
                <c:pt idx="887">
                  <c:v>54.942528735632145</c:v>
                </c:pt>
                <c:pt idx="888">
                  <c:v>54.942528735632145</c:v>
                </c:pt>
                <c:pt idx="889">
                  <c:v>54.942528735632145</c:v>
                </c:pt>
                <c:pt idx="890">
                  <c:v>55.172413793103452</c:v>
                </c:pt>
                <c:pt idx="891">
                  <c:v>55.172413793103452</c:v>
                </c:pt>
                <c:pt idx="892">
                  <c:v>55.172413793103452</c:v>
                </c:pt>
                <c:pt idx="893">
                  <c:v>55.172413793103452</c:v>
                </c:pt>
                <c:pt idx="894">
                  <c:v>55.172413793103452</c:v>
                </c:pt>
                <c:pt idx="895">
                  <c:v>55.172413793103452</c:v>
                </c:pt>
                <c:pt idx="896">
                  <c:v>54.942528735632145</c:v>
                </c:pt>
                <c:pt idx="897">
                  <c:v>54.942528735632145</c:v>
                </c:pt>
                <c:pt idx="898">
                  <c:v>54.942528735632145</c:v>
                </c:pt>
                <c:pt idx="899">
                  <c:v>54.942528735632145</c:v>
                </c:pt>
                <c:pt idx="900">
                  <c:v>54.942528735632145</c:v>
                </c:pt>
                <c:pt idx="901">
                  <c:v>54.942528735632145</c:v>
                </c:pt>
                <c:pt idx="902">
                  <c:v>54.942528735632145</c:v>
                </c:pt>
                <c:pt idx="903">
                  <c:v>54.942528735632145</c:v>
                </c:pt>
                <c:pt idx="904">
                  <c:v>54.712643678160923</c:v>
                </c:pt>
                <c:pt idx="905">
                  <c:v>54.482758620689658</c:v>
                </c:pt>
                <c:pt idx="906">
                  <c:v>54.482758620689658</c:v>
                </c:pt>
                <c:pt idx="907">
                  <c:v>54.482758620689658</c:v>
                </c:pt>
                <c:pt idx="908">
                  <c:v>54.252873563218174</c:v>
                </c:pt>
                <c:pt idx="909">
                  <c:v>54.482758620689658</c:v>
                </c:pt>
                <c:pt idx="910">
                  <c:v>54.482758620689658</c:v>
                </c:pt>
                <c:pt idx="911">
                  <c:v>54.482758620689658</c:v>
                </c:pt>
                <c:pt idx="912">
                  <c:v>54.482758620689658</c:v>
                </c:pt>
                <c:pt idx="913">
                  <c:v>54.482758620689658</c:v>
                </c:pt>
                <c:pt idx="914">
                  <c:v>54.482758620689658</c:v>
                </c:pt>
                <c:pt idx="915">
                  <c:v>54.482758620689658</c:v>
                </c:pt>
                <c:pt idx="916">
                  <c:v>54.482758620689658</c:v>
                </c:pt>
                <c:pt idx="917">
                  <c:v>54.482758620689658</c:v>
                </c:pt>
                <c:pt idx="918">
                  <c:v>54.482758620689658</c:v>
                </c:pt>
                <c:pt idx="919">
                  <c:v>54.482758620689658</c:v>
                </c:pt>
                <c:pt idx="920">
                  <c:v>54.482758620689658</c:v>
                </c:pt>
                <c:pt idx="921">
                  <c:v>54.482758620689658</c:v>
                </c:pt>
                <c:pt idx="922">
                  <c:v>54.482758620689658</c:v>
                </c:pt>
                <c:pt idx="923">
                  <c:v>54.482758620689658</c:v>
                </c:pt>
                <c:pt idx="924">
                  <c:v>54.482758620689658</c:v>
                </c:pt>
                <c:pt idx="925">
                  <c:v>54.482758620689658</c:v>
                </c:pt>
                <c:pt idx="926">
                  <c:v>54.482758620689658</c:v>
                </c:pt>
                <c:pt idx="927">
                  <c:v>54.482758620689658</c:v>
                </c:pt>
                <c:pt idx="928">
                  <c:v>54.482758620689658</c:v>
                </c:pt>
                <c:pt idx="929">
                  <c:v>54.482758620689658</c:v>
                </c:pt>
                <c:pt idx="930">
                  <c:v>54.482758620689658</c:v>
                </c:pt>
                <c:pt idx="931">
                  <c:v>54.482758620689658</c:v>
                </c:pt>
                <c:pt idx="932">
                  <c:v>54.482758620689658</c:v>
                </c:pt>
                <c:pt idx="933">
                  <c:v>54.482758620689658</c:v>
                </c:pt>
                <c:pt idx="934">
                  <c:v>54.252873563218174</c:v>
                </c:pt>
                <c:pt idx="935">
                  <c:v>54.252873563218174</c:v>
                </c:pt>
                <c:pt idx="936">
                  <c:v>54.252873563218174</c:v>
                </c:pt>
                <c:pt idx="937">
                  <c:v>54.252873563218174</c:v>
                </c:pt>
                <c:pt idx="938">
                  <c:v>54.252873563218174</c:v>
                </c:pt>
                <c:pt idx="939">
                  <c:v>54.252873563218174</c:v>
                </c:pt>
                <c:pt idx="940">
                  <c:v>54.252873563218174</c:v>
                </c:pt>
                <c:pt idx="941">
                  <c:v>54.252873563218174</c:v>
                </c:pt>
                <c:pt idx="942">
                  <c:v>54.252873563218174</c:v>
                </c:pt>
                <c:pt idx="943">
                  <c:v>54.252873563218174</c:v>
                </c:pt>
                <c:pt idx="944">
                  <c:v>54.252873563218174</c:v>
                </c:pt>
                <c:pt idx="945">
                  <c:v>54.252873563218174</c:v>
                </c:pt>
                <c:pt idx="946">
                  <c:v>54.252873563218174</c:v>
                </c:pt>
                <c:pt idx="947">
                  <c:v>54.252873563218174</c:v>
                </c:pt>
                <c:pt idx="948">
                  <c:v>54.482758620689658</c:v>
                </c:pt>
                <c:pt idx="949">
                  <c:v>54.482758620689658</c:v>
                </c:pt>
                <c:pt idx="950">
                  <c:v>54.482758620689658</c:v>
                </c:pt>
                <c:pt idx="951">
                  <c:v>54.482758620689658</c:v>
                </c:pt>
                <c:pt idx="952">
                  <c:v>54.482758620689658</c:v>
                </c:pt>
                <c:pt idx="953">
                  <c:v>54.712643678160923</c:v>
                </c:pt>
                <c:pt idx="954">
                  <c:v>54.482758620689658</c:v>
                </c:pt>
                <c:pt idx="955">
                  <c:v>54.482758620689658</c:v>
                </c:pt>
                <c:pt idx="956">
                  <c:v>54.482758620689658</c:v>
                </c:pt>
                <c:pt idx="957">
                  <c:v>54.482758620689658</c:v>
                </c:pt>
                <c:pt idx="958">
                  <c:v>54.712643678160923</c:v>
                </c:pt>
                <c:pt idx="959">
                  <c:v>54.942528735632145</c:v>
                </c:pt>
                <c:pt idx="960">
                  <c:v>54.942528735632145</c:v>
                </c:pt>
                <c:pt idx="961">
                  <c:v>54.942528735632145</c:v>
                </c:pt>
                <c:pt idx="962">
                  <c:v>54.942528735632145</c:v>
                </c:pt>
                <c:pt idx="963">
                  <c:v>54.942528735632145</c:v>
                </c:pt>
                <c:pt idx="964">
                  <c:v>54.712643678160923</c:v>
                </c:pt>
                <c:pt idx="965">
                  <c:v>54.712643678160923</c:v>
                </c:pt>
                <c:pt idx="966">
                  <c:v>54.712643678160923</c:v>
                </c:pt>
                <c:pt idx="967">
                  <c:v>54.712643678160923</c:v>
                </c:pt>
                <c:pt idx="968">
                  <c:v>54.712643678160923</c:v>
                </c:pt>
                <c:pt idx="969">
                  <c:v>54.712643678160923</c:v>
                </c:pt>
                <c:pt idx="970">
                  <c:v>54.712643678160923</c:v>
                </c:pt>
                <c:pt idx="971">
                  <c:v>54.712643678160923</c:v>
                </c:pt>
                <c:pt idx="972">
                  <c:v>54.712643678160923</c:v>
                </c:pt>
                <c:pt idx="973">
                  <c:v>54.942528735632145</c:v>
                </c:pt>
                <c:pt idx="974">
                  <c:v>55.172413793103452</c:v>
                </c:pt>
                <c:pt idx="975">
                  <c:v>55.172413793103452</c:v>
                </c:pt>
                <c:pt idx="976">
                  <c:v>55.172413793103452</c:v>
                </c:pt>
                <c:pt idx="977">
                  <c:v>55.172413793103452</c:v>
                </c:pt>
                <c:pt idx="978">
                  <c:v>55.172413793103452</c:v>
                </c:pt>
                <c:pt idx="979">
                  <c:v>55.172413793103452</c:v>
                </c:pt>
                <c:pt idx="980">
                  <c:v>55.172413793103452</c:v>
                </c:pt>
                <c:pt idx="981">
                  <c:v>55.172413793103452</c:v>
                </c:pt>
                <c:pt idx="982">
                  <c:v>55.172413793103452</c:v>
                </c:pt>
                <c:pt idx="983">
                  <c:v>55.172413793103452</c:v>
                </c:pt>
                <c:pt idx="984">
                  <c:v>55.172413793103452</c:v>
                </c:pt>
                <c:pt idx="985">
                  <c:v>55.172413793103452</c:v>
                </c:pt>
                <c:pt idx="986">
                  <c:v>55.172413793103452</c:v>
                </c:pt>
                <c:pt idx="987">
                  <c:v>55.172413793103452</c:v>
                </c:pt>
                <c:pt idx="988">
                  <c:v>55.172413793103452</c:v>
                </c:pt>
                <c:pt idx="989">
                  <c:v>55.172413793103452</c:v>
                </c:pt>
                <c:pt idx="990">
                  <c:v>55.172413793103452</c:v>
                </c:pt>
                <c:pt idx="991">
                  <c:v>55.172413793103452</c:v>
                </c:pt>
                <c:pt idx="992">
                  <c:v>55.172413793103452</c:v>
                </c:pt>
                <c:pt idx="993">
                  <c:v>55.172413793103452</c:v>
                </c:pt>
                <c:pt idx="994">
                  <c:v>55.172413793103452</c:v>
                </c:pt>
                <c:pt idx="995">
                  <c:v>55.172413793103452</c:v>
                </c:pt>
                <c:pt idx="996">
                  <c:v>54.942528735632145</c:v>
                </c:pt>
                <c:pt idx="997">
                  <c:v>54.942528735632145</c:v>
                </c:pt>
                <c:pt idx="998">
                  <c:v>54.942528735632145</c:v>
                </c:pt>
                <c:pt idx="999">
                  <c:v>54.712643678160923</c:v>
                </c:pt>
              </c:numCache>
            </c:numRef>
          </c:yVal>
          <c:smooth val="0"/>
        </c:ser>
        <c:dLbls>
          <c:showLegendKey val="0"/>
          <c:showVal val="0"/>
          <c:showCatName val="0"/>
          <c:showSerName val="0"/>
          <c:showPercent val="0"/>
          <c:showBubbleSize val="0"/>
        </c:dLbls>
        <c:axId val="102320384"/>
        <c:axId val="102322560"/>
      </c:scatterChart>
      <c:valAx>
        <c:axId val="102320384"/>
        <c:scaling>
          <c:orientation val="minMax"/>
          <c:max val="200"/>
        </c:scaling>
        <c:delete val="0"/>
        <c:axPos val="b"/>
        <c:numFmt formatCode="General" sourceLinked="1"/>
        <c:majorTickMark val="out"/>
        <c:minorTickMark val="none"/>
        <c:tickLblPos val="nextTo"/>
        <c:crossAx val="102322560"/>
        <c:crosses val="autoZero"/>
        <c:crossBetween val="midCat"/>
      </c:valAx>
      <c:valAx>
        <c:axId val="102322560"/>
        <c:scaling>
          <c:orientation val="minMax"/>
          <c:max val="70"/>
          <c:min val="40"/>
        </c:scaling>
        <c:delete val="0"/>
        <c:axPos val="l"/>
        <c:majorGridlines/>
        <c:numFmt formatCode="General" sourceLinked="1"/>
        <c:majorTickMark val="out"/>
        <c:minorTickMark val="none"/>
        <c:tickLblPos val="nextTo"/>
        <c:crossAx val="102320384"/>
        <c:crosses val="autoZero"/>
        <c:crossBetween val="midCat"/>
      </c:valAx>
    </c:plotArea>
    <c:legend>
      <c:legendPos val="r"/>
      <c:layout>
        <c:manualLayout>
          <c:xMode val="edge"/>
          <c:yMode val="edge"/>
          <c:x val="0.6185959108052671"/>
          <c:y val="4.6458252301309448E-2"/>
          <c:w val="0.37241685965725141"/>
          <c:h val="0.62241021651757067"/>
        </c:manualLayout>
      </c:layout>
      <c:overlay val="1"/>
      <c:txPr>
        <a:bodyPr/>
        <a:lstStyle/>
        <a:p>
          <a:pPr>
            <a:defRPr sz="1800"/>
          </a:pPr>
          <a:endParaRPr lang="cs-CZ"/>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1"/>
          <c:order val="0"/>
          <c:tx>
            <c:strRef>
              <c:f>List2!$I$1</c:f>
              <c:strCache>
                <c:ptCount val="1"/>
                <c:pt idx="0">
                  <c:v>MSE DevTest</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List2!$I$2:$I$1001</c:f>
              <c:numCache>
                <c:formatCode>General</c:formatCode>
                <c:ptCount val="1000"/>
                <c:pt idx="0">
                  <c:v>0.17860661511585937</c:v>
                </c:pt>
                <c:pt idx="1">
                  <c:v>0.17560537261012696</c:v>
                </c:pt>
                <c:pt idx="2">
                  <c:v>0.17521867406000824</c:v>
                </c:pt>
                <c:pt idx="3">
                  <c:v>0.17531595641268424</c:v>
                </c:pt>
                <c:pt idx="4">
                  <c:v>0.17551008233166923</c:v>
                </c:pt>
                <c:pt idx="5">
                  <c:v>0.17569812899778536</c:v>
                </c:pt>
                <c:pt idx="6">
                  <c:v>0.17587550897460669</c:v>
                </c:pt>
                <c:pt idx="7">
                  <c:v>0.17606124950267832</c:v>
                </c:pt>
                <c:pt idx="8">
                  <c:v>0.17628174649021491</c:v>
                </c:pt>
                <c:pt idx="9">
                  <c:v>0.17653567882011051</c:v>
                </c:pt>
                <c:pt idx="10">
                  <c:v>0.17677216387540698</c:v>
                </c:pt>
                <c:pt idx="11">
                  <c:v>0.17694124229774064</c:v>
                </c:pt>
                <c:pt idx="12">
                  <c:v>0.17705360905890502</c:v>
                </c:pt>
                <c:pt idx="13">
                  <c:v>0.17716982511658355</c:v>
                </c:pt>
                <c:pt idx="14">
                  <c:v>0.17733902316862099</c:v>
                </c:pt>
                <c:pt idx="15">
                  <c:v>0.17756878011063801</c:v>
                </c:pt>
                <c:pt idx="16">
                  <c:v>0.17783702494808667</c:v>
                </c:pt>
                <c:pt idx="17">
                  <c:v>0.17810976230645936</c:v>
                </c:pt>
                <c:pt idx="18">
                  <c:v>0.17835429729346791</c:v>
                </c:pt>
                <c:pt idx="19">
                  <c:v>0.17855230072913644</c:v>
                </c:pt>
                <c:pt idx="20">
                  <c:v>0.17870721650008545</c:v>
                </c:pt>
                <c:pt idx="21">
                  <c:v>0.17884208907044744</c:v>
                </c:pt>
                <c:pt idx="22">
                  <c:v>0.17898646246018698</c:v>
                </c:pt>
                <c:pt idx="23">
                  <c:v>0.1791568615178859</c:v>
                </c:pt>
                <c:pt idx="24">
                  <c:v>0.17934895188222871</c:v>
                </c:pt>
                <c:pt idx="25">
                  <c:v>0.17954688103921254</c:v>
                </c:pt>
                <c:pt idx="26">
                  <c:v>0.17973736900074441</c:v>
                </c:pt>
                <c:pt idx="27">
                  <c:v>0.17991562295838903</c:v>
                </c:pt>
                <c:pt idx="28">
                  <c:v>0.18008212319591971</c:v>
                </c:pt>
                <c:pt idx="29">
                  <c:v>0.18023928060272265</c:v>
                </c:pt>
                <c:pt idx="30">
                  <c:v>0.18039229665748943</c:v>
                </c:pt>
                <c:pt idx="31">
                  <c:v>0.18055010198278995</c:v>
                </c:pt>
                <c:pt idx="32">
                  <c:v>0.18072172635675518</c:v>
                </c:pt>
                <c:pt idx="33">
                  <c:v>0.18090989648630257</c:v>
                </c:pt>
                <c:pt idx="34">
                  <c:v>0.18110978568549757</c:v>
                </c:pt>
                <c:pt idx="35">
                  <c:v>0.18131695675399875</c:v>
                </c:pt>
                <c:pt idx="36">
                  <c:v>0.18153672126506484</c:v>
                </c:pt>
                <c:pt idx="37">
                  <c:v>0.18178455294194701</c:v>
                </c:pt>
                <c:pt idx="38">
                  <c:v>0.18207822987146394</c:v>
                </c:pt>
                <c:pt idx="39">
                  <c:v>0.18242756154296252</c:v>
                </c:pt>
                <c:pt idx="40">
                  <c:v>0.18281647861233244</c:v>
                </c:pt>
                <c:pt idx="41">
                  <c:v>0.18318461808875655</c:v>
                </c:pt>
                <c:pt idx="42">
                  <c:v>0.18346870445323277</c:v>
                </c:pt>
                <c:pt idx="43">
                  <c:v>0.18366163389914741</c:v>
                </c:pt>
                <c:pt idx="44">
                  <c:v>0.18379205574778781</c:v>
                </c:pt>
                <c:pt idx="45">
                  <c:v>0.18389701360009544</c:v>
                </c:pt>
                <c:pt idx="46">
                  <c:v>0.18402802870375518</c:v>
                </c:pt>
                <c:pt idx="47">
                  <c:v>0.1842357766260749</c:v>
                </c:pt>
                <c:pt idx="48">
                  <c:v>0.18452590493775345</c:v>
                </c:pt>
                <c:pt idx="49">
                  <c:v>0.18486547020937821</c:v>
                </c:pt>
                <c:pt idx="50">
                  <c:v>0.1852298284037498</c:v>
                </c:pt>
                <c:pt idx="51">
                  <c:v>0.18560844518839101</c:v>
                </c:pt>
                <c:pt idx="52">
                  <c:v>0.18598758997371598</c:v>
                </c:pt>
                <c:pt idx="53">
                  <c:v>0.18634472825345663</c:v>
                </c:pt>
                <c:pt idx="54">
                  <c:v>0.18665920934094976</c:v>
                </c:pt>
                <c:pt idx="55">
                  <c:v>0.18692591452289692</c:v>
                </c:pt>
                <c:pt idx="56">
                  <c:v>0.18715773667761471</c:v>
                </c:pt>
                <c:pt idx="57">
                  <c:v>0.18736195171749029</c:v>
                </c:pt>
                <c:pt idx="58">
                  <c:v>0.18750457023182471</c:v>
                </c:pt>
                <c:pt idx="59">
                  <c:v>0.18752994648495541</c:v>
                </c:pt>
                <c:pt idx="60">
                  <c:v>0.18742278397732437</c:v>
                </c:pt>
                <c:pt idx="61">
                  <c:v>0.18722117141752387</c:v>
                </c:pt>
                <c:pt idx="62">
                  <c:v>0.18699606572261707</c:v>
                </c:pt>
                <c:pt idx="63">
                  <c:v>0.18684577496699781</c:v>
                </c:pt>
                <c:pt idx="64">
                  <c:v>0.18687315838790791</c:v>
                </c:pt>
                <c:pt idx="65">
                  <c:v>0.18713614485713351</c:v>
                </c:pt>
                <c:pt idx="66">
                  <c:v>0.18763230052691851</c:v>
                </c:pt>
                <c:pt idx="67">
                  <c:v>0.18832517543070501</c:v>
                </c:pt>
                <c:pt idx="68">
                  <c:v>0.18914259180316498</c:v>
                </c:pt>
                <c:pt idx="69">
                  <c:v>0.18994490849342247</c:v>
                </c:pt>
                <c:pt idx="70">
                  <c:v>0.19054712648517724</c:v>
                </c:pt>
                <c:pt idx="71">
                  <c:v>0.19082770698281457</c:v>
                </c:pt>
                <c:pt idx="72">
                  <c:v>0.19084504334201041</c:v>
                </c:pt>
                <c:pt idx="73">
                  <c:v>0.19078387414063738</c:v>
                </c:pt>
                <c:pt idx="74">
                  <c:v>0.19077188467732928</c:v>
                </c:pt>
                <c:pt idx="75">
                  <c:v>0.1908379313864435</c:v>
                </c:pt>
                <c:pt idx="76">
                  <c:v>0.19094955494284391</c:v>
                </c:pt>
                <c:pt idx="77">
                  <c:v>0.19104714358091754</c:v>
                </c:pt>
                <c:pt idx="78">
                  <c:v>0.19112052984270567</c:v>
                </c:pt>
                <c:pt idx="79">
                  <c:v>0.19124788650325891</c:v>
                </c:pt>
                <c:pt idx="80">
                  <c:v>0.19154852888194979</c:v>
                </c:pt>
                <c:pt idx="81">
                  <c:v>0.19203277122434517</c:v>
                </c:pt>
                <c:pt idx="82">
                  <c:v>0.19258609066922674</c:v>
                </c:pt>
                <c:pt idx="83">
                  <c:v>0.19312839315163124</c:v>
                </c:pt>
                <c:pt idx="84">
                  <c:v>0.1936470085246694</c:v>
                </c:pt>
                <c:pt idx="85">
                  <c:v>0.19415167593194907</c:v>
                </c:pt>
                <c:pt idx="86">
                  <c:v>0.19465052488947487</c:v>
                </c:pt>
                <c:pt idx="87">
                  <c:v>0.19514738545139479</c:v>
                </c:pt>
                <c:pt idx="88">
                  <c:v>0.19564436758617237</c:v>
                </c:pt>
                <c:pt idx="89">
                  <c:v>0.19614235841733693</c:v>
                </c:pt>
                <c:pt idx="90">
                  <c:v>0.19664133965025221</c:v>
                </c:pt>
                <c:pt idx="91">
                  <c:v>0.19714156125297078</c:v>
                </c:pt>
                <c:pt idx="92">
                  <c:v>0.19763970702438438</c:v>
                </c:pt>
                <c:pt idx="93">
                  <c:v>0.19811469455474889</c:v>
                </c:pt>
                <c:pt idx="94">
                  <c:v>0.19851761618772662</c:v>
                </c:pt>
                <c:pt idx="95">
                  <c:v>0.19879789257401703</c:v>
                </c:pt>
                <c:pt idx="96">
                  <c:v>0.19893885543344256</c:v>
                </c:pt>
                <c:pt idx="97">
                  <c:v>0.19895641334339237</c:v>
                </c:pt>
                <c:pt idx="98">
                  <c:v>0.19887543137525121</c:v>
                </c:pt>
                <c:pt idx="99">
                  <c:v>0.198709772302642</c:v>
                </c:pt>
                <c:pt idx="100">
                  <c:v>0.19845925232686373</c:v>
                </c:pt>
                <c:pt idx="101">
                  <c:v>0.19811483642560274</c:v>
                </c:pt>
                <c:pt idx="102">
                  <c:v>0.19766668592440181</c:v>
                </c:pt>
                <c:pt idx="103">
                  <c:v>0.19715298704366838</c:v>
                </c:pt>
                <c:pt idx="104">
                  <c:v>0.19665306408114702</c:v>
                </c:pt>
                <c:pt idx="105">
                  <c:v>0.19618093871037443</c:v>
                </c:pt>
                <c:pt idx="106">
                  <c:v>0.19571467554234043</c:v>
                </c:pt>
                <c:pt idx="107">
                  <c:v>0.19528323000331599</c:v>
                </c:pt>
                <c:pt idx="108">
                  <c:v>0.19495468749371322</c:v>
                </c:pt>
                <c:pt idx="109">
                  <c:v>0.19476194174598904</c:v>
                </c:pt>
                <c:pt idx="110">
                  <c:v>0.19466897552820914</c:v>
                </c:pt>
                <c:pt idx="111">
                  <c:v>0.19463977052269954</c:v>
                </c:pt>
                <c:pt idx="112">
                  <c:v>0.19471712058957191</c:v>
                </c:pt>
                <c:pt idx="113">
                  <c:v>0.19494612262030103</c:v>
                </c:pt>
                <c:pt idx="114">
                  <c:v>0.19530085932458743</c:v>
                </c:pt>
                <c:pt idx="115">
                  <c:v>0.19572787537249459</c:v>
                </c:pt>
                <c:pt idx="116">
                  <c:v>0.19618559914245842</c:v>
                </c:pt>
                <c:pt idx="117">
                  <c:v>0.19664993100600944</c:v>
                </c:pt>
                <c:pt idx="118">
                  <c:v>0.1971077426089991</c:v>
                </c:pt>
                <c:pt idx="119">
                  <c:v>0.19754576902143348</c:v>
                </c:pt>
                <c:pt idx="120">
                  <c:v>0.1979448762949407</c:v>
                </c:pt>
                <c:pt idx="121">
                  <c:v>0.19829745644769781</c:v>
                </c:pt>
                <c:pt idx="122">
                  <c:v>0.19862817417564019</c:v>
                </c:pt>
                <c:pt idx="123">
                  <c:v>0.19896389015127042</c:v>
                </c:pt>
                <c:pt idx="124">
                  <c:v>0.1993022287390612</c:v>
                </c:pt>
                <c:pt idx="125">
                  <c:v>0.19961842561824383</c:v>
                </c:pt>
                <c:pt idx="126">
                  <c:v>0.19988308987809791</c:v>
                </c:pt>
                <c:pt idx="127">
                  <c:v>0.20007511705419359</c:v>
                </c:pt>
                <c:pt idx="128">
                  <c:v>0.20017509395592786</c:v>
                </c:pt>
                <c:pt idx="129">
                  <c:v>0.20017299833604382</c:v>
                </c:pt>
                <c:pt idx="130">
                  <c:v>0.20012437069385067</c:v>
                </c:pt>
                <c:pt idx="131">
                  <c:v>0.2001212064364192</c:v>
                </c:pt>
                <c:pt idx="132">
                  <c:v>0.20020438774374524</c:v>
                </c:pt>
                <c:pt idx="133">
                  <c:v>0.20036322015984109</c:v>
                </c:pt>
                <c:pt idx="134">
                  <c:v>0.20055776844603929</c:v>
                </c:pt>
                <c:pt idx="135">
                  <c:v>0.20075115827174522</c:v>
                </c:pt>
                <c:pt idx="136">
                  <c:v>0.20093350985149594</c:v>
                </c:pt>
                <c:pt idx="137">
                  <c:v>0.20111757684816986</c:v>
                </c:pt>
                <c:pt idx="138">
                  <c:v>0.20132062847043561</c:v>
                </c:pt>
                <c:pt idx="139">
                  <c:v>0.20155198089514578</c:v>
                </c:pt>
                <c:pt idx="140">
                  <c:v>0.20181117512059454</c:v>
                </c:pt>
                <c:pt idx="141">
                  <c:v>0.20209176276306939</c:v>
                </c:pt>
                <c:pt idx="142">
                  <c:v>0.20238761884542691</c:v>
                </c:pt>
                <c:pt idx="143">
                  <c:v>0.20270050418322291</c:v>
                </c:pt>
                <c:pt idx="144">
                  <c:v>0.20304091442459909</c:v>
                </c:pt>
                <c:pt idx="145">
                  <c:v>0.20341869051130168</c:v>
                </c:pt>
                <c:pt idx="146">
                  <c:v>0.20383408228793129</c:v>
                </c:pt>
                <c:pt idx="147">
                  <c:v>0.20427770930503739</c:v>
                </c:pt>
                <c:pt idx="148">
                  <c:v>0.20473693380352576</c:v>
                </c:pt>
                <c:pt idx="149">
                  <c:v>0.20520098983057541</c:v>
                </c:pt>
                <c:pt idx="150">
                  <c:v>0.20565994243617444</c:v>
                </c:pt>
                <c:pt idx="151">
                  <c:v>0.20609831400272499</c:v>
                </c:pt>
                <c:pt idx="152">
                  <c:v>0.20648788733546847</c:v>
                </c:pt>
                <c:pt idx="153">
                  <c:v>0.20678747821421004</c:v>
                </c:pt>
                <c:pt idx="154">
                  <c:v>0.20695986523861187</c:v>
                </c:pt>
                <c:pt idx="155">
                  <c:v>0.20700285816610739</c:v>
                </c:pt>
                <c:pt idx="156">
                  <c:v>0.20695836875575344</c:v>
                </c:pt>
                <c:pt idx="157">
                  <c:v>0.20688369469518988</c:v>
                </c:pt>
                <c:pt idx="158">
                  <c:v>0.20682042463013334</c:v>
                </c:pt>
                <c:pt idx="159">
                  <c:v>0.20678136765218449</c:v>
                </c:pt>
                <c:pt idx="160">
                  <c:v>0.20675691618854614</c:v>
                </c:pt>
                <c:pt idx="161">
                  <c:v>0.20673046383706586</c:v>
                </c:pt>
                <c:pt idx="162">
                  <c:v>0.20669646934866942</c:v>
                </c:pt>
                <c:pt idx="163">
                  <c:v>0.20667515093526759</c:v>
                </c:pt>
                <c:pt idx="164">
                  <c:v>0.20670865100551872</c:v>
                </c:pt>
                <c:pt idx="165">
                  <c:v>0.20683284726192541</c:v>
                </c:pt>
                <c:pt idx="166">
                  <c:v>0.20705012362065467</c:v>
                </c:pt>
                <c:pt idx="167">
                  <c:v>0.20732934883725362</c:v>
                </c:pt>
                <c:pt idx="168">
                  <c:v>0.20762645445499414</c:v>
                </c:pt>
                <c:pt idx="169">
                  <c:v>0.20790510083787497</c:v>
                </c:pt>
                <c:pt idx="170">
                  <c:v>0.20814740374333493</c:v>
                </c:pt>
                <c:pt idx="171">
                  <c:v>0.20835342534669496</c:v>
                </c:pt>
                <c:pt idx="172">
                  <c:v>0.20853113653162109</c:v>
                </c:pt>
                <c:pt idx="173">
                  <c:v>0.20868541217200606</c:v>
                </c:pt>
                <c:pt idx="174">
                  <c:v>0.20881693836581391</c:v>
                </c:pt>
                <c:pt idx="175">
                  <c:v>0.20892931473992946</c:v>
                </c:pt>
                <c:pt idx="176">
                  <c:v>0.20903280046084041</c:v>
                </c:pt>
                <c:pt idx="177">
                  <c:v>0.20914041294016125</c:v>
                </c:pt>
                <c:pt idx="178">
                  <c:v>0.20926193296815801</c:v>
                </c:pt>
                <c:pt idx="179">
                  <c:v>0.20940116918156776</c:v>
                </c:pt>
                <c:pt idx="180">
                  <c:v>0.2095567240799644</c:v>
                </c:pt>
                <c:pt idx="181">
                  <c:v>0.20972403170307324</c:v>
                </c:pt>
                <c:pt idx="182">
                  <c:v>0.20989717146744646</c:v>
                </c:pt>
                <c:pt idx="183">
                  <c:v>0.21007024049132964</c:v>
                </c:pt>
                <c:pt idx="184">
                  <c:v>0.21023854467374428</c:v>
                </c:pt>
                <c:pt idx="185">
                  <c:v>0.21039975861376803</c:v>
                </c:pt>
                <c:pt idx="186">
                  <c:v>0.21055499252697604</c:v>
                </c:pt>
                <c:pt idx="187">
                  <c:v>0.21070951835246382</c:v>
                </c:pt>
                <c:pt idx="188">
                  <c:v>0.21087263828859887</c:v>
                </c:pt>
                <c:pt idx="189">
                  <c:v>0.21105588529201191</c:v>
                </c:pt>
                <c:pt idx="190">
                  <c:v>0.21126903794157684</c:v>
                </c:pt>
                <c:pt idx="191">
                  <c:v>0.21151531602668044</c:v>
                </c:pt>
                <c:pt idx="192">
                  <c:v>0.21178940114001088</c:v>
                </c:pt>
                <c:pt idx="193">
                  <c:v>0.21208032641050958</c:v>
                </c:pt>
                <c:pt idx="194">
                  <c:v>0.21237675327175157</c:v>
                </c:pt>
                <c:pt idx="195">
                  <c:v>0.21267038257057899</c:v>
                </c:pt>
                <c:pt idx="196">
                  <c:v>0.21295631307277069</c:v>
                </c:pt>
                <c:pt idx="197">
                  <c:v>0.21323232902540154</c:v>
                </c:pt>
                <c:pt idx="198">
                  <c:v>0.2134982947083453</c:v>
                </c:pt>
                <c:pt idx="199">
                  <c:v>0.21375564326639973</c:v>
                </c:pt>
                <c:pt idx="200">
                  <c:v>0.21400684314936888</c:v>
                </c:pt>
                <c:pt idx="201">
                  <c:v>0.21425483667727926</c:v>
                </c:pt>
                <c:pt idx="202">
                  <c:v>0.21450251017678371</c:v>
                </c:pt>
                <c:pt idx="203">
                  <c:v>0.21475228284518352</c:v>
                </c:pt>
                <c:pt idx="204">
                  <c:v>0.21500588016635253</c:v>
                </c:pt>
                <c:pt idx="205">
                  <c:v>0.21526430049429049</c:v>
                </c:pt>
                <c:pt idx="206">
                  <c:v>0.21552792700731599</c:v>
                </c:pt>
                <c:pt idx="207">
                  <c:v>0.21579670677886903</c:v>
                </c:pt>
                <c:pt idx="208">
                  <c:v>0.2160703197505178</c:v>
                </c:pt>
                <c:pt idx="209">
                  <c:v>0.21634828726319358</c:v>
                </c:pt>
                <c:pt idx="210">
                  <c:v>0.21663000892156528</c:v>
                </c:pt>
                <c:pt idx="211">
                  <c:v>0.2169147488531627</c:v>
                </c:pt>
                <c:pt idx="212">
                  <c:v>0.21720160340203895</c:v>
                </c:pt>
                <c:pt idx="213">
                  <c:v>0.21748947193765691</c:v>
                </c:pt>
                <c:pt idx="214">
                  <c:v>0.21777703348808494</c:v>
                </c:pt>
                <c:pt idx="215">
                  <c:v>0.21806271956165846</c:v>
                </c:pt>
                <c:pt idx="216">
                  <c:v>0.21834467667138641</c:v>
                </c:pt>
                <c:pt idx="217">
                  <c:v>0.21862072955871137</c:v>
                </c:pt>
                <c:pt idx="218">
                  <c:v>0.21888837757585791</c:v>
                </c:pt>
                <c:pt idx="219">
                  <c:v>0.21914486750364021</c:v>
                </c:pt>
                <c:pt idx="220">
                  <c:v>0.21938737464008676</c:v>
                </c:pt>
                <c:pt idx="221">
                  <c:v>0.21961328804358171</c:v>
                </c:pt>
                <c:pt idx="222">
                  <c:v>0.21982054638980275</c:v>
                </c:pt>
                <c:pt idx="223">
                  <c:v>0.22000793206932751</c:v>
                </c:pt>
                <c:pt idx="224">
                  <c:v>0.22017522972847467</c:v>
                </c:pt>
                <c:pt idx="225">
                  <c:v>0.22032320039521461</c:v>
                </c:pt>
                <c:pt idx="226">
                  <c:v>0.2204533911937562</c:v>
                </c:pt>
                <c:pt idx="227">
                  <c:v>0.22056785314777441</c:v>
                </c:pt>
                <c:pt idx="228">
                  <c:v>0.22066884981103471</c:v>
                </c:pt>
                <c:pt idx="229">
                  <c:v>0.22075861392765367</c:v>
                </c:pt>
                <c:pt idx="230">
                  <c:v>0.2208391740302493</c:v>
                </c:pt>
                <c:pt idx="231">
                  <c:v>0.22091224825435254</c:v>
                </c:pt>
                <c:pt idx="232">
                  <c:v>0.22097919222576073</c:v>
                </c:pt>
                <c:pt idx="233">
                  <c:v>0.22104098529041841</c:v>
                </c:pt>
                <c:pt idx="234">
                  <c:v>0.22109823973107826</c:v>
                </c:pt>
                <c:pt idx="235">
                  <c:v>0.22115122145522559</c:v>
                </c:pt>
                <c:pt idx="236">
                  <c:v>0.22119987947937808</c:v>
                </c:pt>
                <c:pt idx="237">
                  <c:v>0.2212438923755827</c:v>
                </c:pt>
                <c:pt idx="238">
                  <c:v>0.22128274520849681</c:v>
                </c:pt>
                <c:pt idx="239">
                  <c:v>0.22131584454813621</c:v>
                </c:pt>
                <c:pt idx="240">
                  <c:v>0.22134266374137901</c:v>
                </c:pt>
                <c:pt idx="241">
                  <c:v>0.22136289490265207</c:v>
                </c:pt>
                <c:pt idx="242">
                  <c:v>0.22137657767947072</c:v>
                </c:pt>
                <c:pt idx="243">
                  <c:v>0.22138418080716599</c:v>
                </c:pt>
                <c:pt idx="244">
                  <c:v>0.22138662623265135</c:v>
                </c:pt>
                <c:pt idx="245">
                  <c:v>0.22138526027244473</c:v>
                </c:pt>
                <c:pt idx="246">
                  <c:v>0.22138178758256274</c:v>
                </c:pt>
                <c:pt idx="247">
                  <c:v>0.2213781892664119</c:v>
                </c:pt>
                <c:pt idx="248">
                  <c:v>0.22137664245981917</c:v>
                </c:pt>
                <c:pt idx="249">
                  <c:v>0.22137944069674886</c:v>
                </c:pt>
                <c:pt idx="250">
                  <c:v>0.22138888388691791</c:v>
                </c:pt>
                <c:pt idx="251">
                  <c:v>0.22140708212781987</c:v>
                </c:pt>
                <c:pt idx="252">
                  <c:v>0.22143563672098995</c:v>
                </c:pt>
                <c:pt idx="253">
                  <c:v>0.2214752537056329</c:v>
                </c:pt>
                <c:pt idx="254">
                  <c:v>0.22152547122931687</c:v>
                </c:pt>
                <c:pt idx="255">
                  <c:v>0.2215847231613087</c:v>
                </c:pt>
                <c:pt idx="256">
                  <c:v>0.22165082936013647</c:v>
                </c:pt>
                <c:pt idx="257">
                  <c:v>0.22172177653916528</c:v>
                </c:pt>
                <c:pt idx="258">
                  <c:v>0.22179652152426771</c:v>
                </c:pt>
                <c:pt idx="259">
                  <c:v>0.22187558275383737</c:v>
                </c:pt>
                <c:pt idx="260">
                  <c:v>0.22196126861784934</c:v>
                </c:pt>
                <c:pt idx="261">
                  <c:v>0.22205741201336346</c:v>
                </c:pt>
                <c:pt idx="262">
                  <c:v>0.22216851446167937</c:v>
                </c:pt>
                <c:pt idx="263">
                  <c:v>0.22229843722531023</c:v>
                </c:pt>
                <c:pt idx="264">
                  <c:v>0.22244920202314117</c:v>
                </c:pt>
                <c:pt idx="265">
                  <c:v>0.22262064855018082</c:v>
                </c:pt>
                <c:pt idx="266">
                  <c:v>0.22281119219682546</c:v>
                </c:pt>
                <c:pt idx="267">
                  <c:v>0.22301904301523895</c:v>
                </c:pt>
                <c:pt idx="268">
                  <c:v>0.22324287523610775</c:v>
                </c:pt>
                <c:pt idx="269">
                  <c:v>0.22348144238623549</c:v>
                </c:pt>
                <c:pt idx="270">
                  <c:v>0.22373252370047764</c:v>
                </c:pt>
                <c:pt idx="271">
                  <c:v>0.22399216430556271</c:v>
                </c:pt>
                <c:pt idx="272">
                  <c:v>0.22425500755710029</c:v>
                </c:pt>
                <c:pt idx="273">
                  <c:v>0.22451566128874687</c:v>
                </c:pt>
                <c:pt idx="274">
                  <c:v>0.22477022165852037</c:v>
                </c:pt>
                <c:pt idx="275">
                  <c:v>0.22501718115638275</c:v>
                </c:pt>
                <c:pt idx="276">
                  <c:v>0.22525780463475667</c:v>
                </c:pt>
                <c:pt idx="277">
                  <c:v>0.2254965127192877</c:v>
                </c:pt>
                <c:pt idx="278">
                  <c:v>0.22574128649629444</c:v>
                </c:pt>
                <c:pt idx="279">
                  <c:v>0.22600327113651963</c:v>
                </c:pt>
                <c:pt idx="280">
                  <c:v>0.22629465316546829</c:v>
                </c:pt>
                <c:pt idx="281">
                  <c:v>0.22662505190688667</c:v>
                </c:pt>
                <c:pt idx="282">
                  <c:v>0.22699855161056895</c:v>
                </c:pt>
                <c:pt idx="283">
                  <c:v>0.22741419955945202</c:v>
                </c:pt>
                <c:pt idx="284">
                  <c:v>0.22787066931570524</c:v>
                </c:pt>
                <c:pt idx="285">
                  <c:v>0.22837137243064917</c:v>
                </c:pt>
                <c:pt idx="286">
                  <c:v>0.22892248490393091</c:v>
                </c:pt>
                <c:pt idx="287">
                  <c:v>0.22952116990780183</c:v>
                </c:pt>
                <c:pt idx="288">
                  <c:v>0.23014717752324121</c:v>
                </c:pt>
                <c:pt idx="289">
                  <c:v>0.23077129469798996</c:v>
                </c:pt>
                <c:pt idx="290">
                  <c:v>0.23137100014910503</c:v>
                </c:pt>
                <c:pt idx="291">
                  <c:v>0.23193964699324476</c:v>
                </c:pt>
                <c:pt idx="292">
                  <c:v>0.23248887069836804</c:v>
                </c:pt>
                <c:pt idx="293">
                  <c:v>0.23304308548971467</c:v>
                </c:pt>
                <c:pt idx="294">
                  <c:v>0.23362358520000637</c:v>
                </c:pt>
                <c:pt idx="295">
                  <c:v>0.23423589224257443</c:v>
                </c:pt>
                <c:pt idx="296">
                  <c:v>0.23487249903018445</c:v>
                </c:pt>
                <c:pt idx="297">
                  <c:v>0.23552065181522291</c:v>
                </c:pt>
                <c:pt idx="298">
                  <c:v>0.23616549283661428</c:v>
                </c:pt>
                <c:pt idx="299">
                  <c:v>0.23679084192135799</c:v>
                </c:pt>
                <c:pt idx="300">
                  <c:v>0.23738067059198173</c:v>
                </c:pt>
                <c:pt idx="301">
                  <c:v>0.2379208524750567</c:v>
                </c:pt>
                <c:pt idx="302">
                  <c:v>0.23840014456003836</c:v>
                </c:pt>
                <c:pt idx="303">
                  <c:v>0.23881043729696708</c:v>
                </c:pt>
                <c:pt idx="304">
                  <c:v>0.23914676664905385</c:v>
                </c:pt>
                <c:pt idx="305">
                  <c:v>0.23940763199529314</c:v>
                </c:pt>
                <c:pt idx="306">
                  <c:v>0.23959639635782851</c:v>
                </c:pt>
                <c:pt idx="307">
                  <c:v>0.23972254501935797</c:v>
                </c:pt>
                <c:pt idx="308">
                  <c:v>0.23980138775117879</c:v>
                </c:pt>
                <c:pt idx="309">
                  <c:v>0.23985295613488855</c:v>
                </c:pt>
                <c:pt idx="310">
                  <c:v>0.23990003873421972</c:v>
                </c:pt>
                <c:pt idx="311">
                  <c:v>0.23996450183416693</c:v>
                </c:pt>
                <c:pt idx="312">
                  <c:v>0.24006244797930576</c:v>
                </c:pt>
                <c:pt idx="313">
                  <c:v>0.24020047903770694</c:v>
                </c:pt>
                <c:pt idx="314">
                  <c:v>0.24037551174085187</c:v>
                </c:pt>
                <c:pt idx="315">
                  <c:v>0.24057855211255252</c:v>
                </c:pt>
                <c:pt idx="316">
                  <c:v>0.24080009724358517</c:v>
                </c:pt>
                <c:pt idx="317">
                  <c:v>0.24103402373648891</c:v>
                </c:pt>
                <c:pt idx="318">
                  <c:v>0.24127822283504841</c:v>
                </c:pt>
                <c:pt idx="319">
                  <c:v>0.24153279655137719</c:v>
                </c:pt>
                <c:pt idx="320">
                  <c:v>0.24179841867396953</c:v>
                </c:pt>
                <c:pt idx="321">
                  <c:v>0.24207677562013336</c:v>
                </c:pt>
                <c:pt idx="322">
                  <c:v>0.24237386051550597</c:v>
                </c:pt>
                <c:pt idx="323">
                  <c:v>0.24270483216480337</c:v>
                </c:pt>
                <c:pt idx="324">
                  <c:v>0.24309384114236651</c:v>
                </c:pt>
                <c:pt idx="325">
                  <c:v>0.2435615486502192</c:v>
                </c:pt>
                <c:pt idx="326">
                  <c:v>0.24411024539494794</c:v>
                </c:pt>
                <c:pt idx="327">
                  <c:v>0.24472322500933191</c:v>
                </c:pt>
                <c:pt idx="328">
                  <c:v>0.24537484708210144</c:v>
                </c:pt>
                <c:pt idx="329">
                  <c:v>0.24604004234003193</c:v>
                </c:pt>
                <c:pt idx="330">
                  <c:v>0.24669833376324099</c:v>
                </c:pt>
                <c:pt idx="331">
                  <c:v>0.24733388266731396</c:v>
                </c:pt>
                <c:pt idx="332">
                  <c:v>0.24793701712810112</c:v>
                </c:pt>
                <c:pt idx="333">
                  <c:v>0.24850811417008462</c:v>
                </c:pt>
                <c:pt idx="334">
                  <c:v>0.2490577564585672</c:v>
                </c:pt>
                <c:pt idx="335">
                  <c:v>0.24960144888414945</c:v>
                </c:pt>
                <c:pt idx="336">
                  <c:v>0.2501526420744849</c:v>
                </c:pt>
                <c:pt idx="337">
                  <c:v>0.25071848241754618</c:v>
                </c:pt>
                <c:pt idx="338">
                  <c:v>0.25130053235700833</c:v>
                </c:pt>
                <c:pt idx="339">
                  <c:v>0.25189896289574515</c:v>
                </c:pt>
                <c:pt idx="340">
                  <c:v>0.25251636081569701</c:v>
                </c:pt>
                <c:pt idx="341">
                  <c:v>0.2531581290764503</c:v>
                </c:pt>
                <c:pt idx="342">
                  <c:v>0.25382908912967961</c:v>
                </c:pt>
                <c:pt idx="343">
                  <c:v>0.25452782680231689</c:v>
                </c:pt>
                <c:pt idx="344">
                  <c:v>0.25524204244717286</c:v>
                </c:pt>
                <c:pt idx="345">
                  <c:v>0.25594975266810849</c:v>
                </c:pt>
                <c:pt idx="346">
                  <c:v>0.25662810545747988</c:v>
                </c:pt>
                <c:pt idx="347">
                  <c:v>0.25726336731376631</c:v>
                </c:pt>
                <c:pt idx="348">
                  <c:v>0.25785313219897527</c:v>
                </c:pt>
                <c:pt idx="349">
                  <c:v>0.25840087204141482</c:v>
                </c:pt>
                <c:pt idx="350">
                  <c:v>0.25891128680650594</c:v>
                </c:pt>
                <c:pt idx="351">
                  <c:v>0.25939066685921858</c:v>
                </c:pt>
                <c:pt idx="352">
                  <c:v>0.25984878067955491</c:v>
                </c:pt>
                <c:pt idx="353">
                  <c:v>0.26029763229745756</c:v>
                </c:pt>
                <c:pt idx="354">
                  <c:v>0.26074618021437718</c:v>
                </c:pt>
                <c:pt idx="355">
                  <c:v>0.26119459840290959</c:v>
                </c:pt>
                <c:pt idx="356">
                  <c:v>0.26163190033307854</c:v>
                </c:pt>
                <c:pt idx="357">
                  <c:v>0.26203744512904931</c:v>
                </c:pt>
                <c:pt idx="358">
                  <c:v>0.26238567471379831</c:v>
                </c:pt>
                <c:pt idx="359">
                  <c:v>0.26265468797682306</c:v>
                </c:pt>
                <c:pt idx="360">
                  <c:v>0.2628372766634155</c:v>
                </c:pt>
                <c:pt idx="361">
                  <c:v>0.26294611317420591</c:v>
                </c:pt>
                <c:pt idx="362">
                  <c:v>0.26300681982683682</c:v>
                </c:pt>
                <c:pt idx="363">
                  <c:v>0.26304680511448553</c:v>
                </c:pt>
                <c:pt idx="364">
                  <c:v>0.26309034175931961</c:v>
                </c:pt>
                <c:pt idx="365">
                  <c:v>0.26315639010574338</c:v>
                </c:pt>
                <c:pt idx="366">
                  <c:v>0.26325188231712054</c:v>
                </c:pt>
                <c:pt idx="367">
                  <c:v>0.26337153684690046</c:v>
                </c:pt>
                <c:pt idx="368">
                  <c:v>0.26350662708342931</c:v>
                </c:pt>
                <c:pt idx="369">
                  <c:v>0.26365098083556898</c:v>
                </c:pt>
                <c:pt idx="370">
                  <c:v>0.26380139913611511</c:v>
                </c:pt>
                <c:pt idx="371">
                  <c:v>0.26395711542317429</c:v>
                </c:pt>
                <c:pt idx="372">
                  <c:v>0.26412108133717932</c:v>
                </c:pt>
                <c:pt idx="373">
                  <c:v>0.2642996500911256</c:v>
                </c:pt>
                <c:pt idx="374">
                  <c:v>0.26449815571353125</c:v>
                </c:pt>
                <c:pt idx="375">
                  <c:v>0.26471571871135424</c:v>
                </c:pt>
                <c:pt idx="376">
                  <c:v>0.26494354451154029</c:v>
                </c:pt>
                <c:pt idx="377">
                  <c:v>0.26516848287742395</c:v>
                </c:pt>
                <c:pt idx="378">
                  <c:v>0.26537943661771785</c:v>
                </c:pt>
                <c:pt idx="379">
                  <c:v>0.26557119567111775</c:v>
                </c:pt>
                <c:pt idx="380">
                  <c:v>0.26574378395600828</c:v>
                </c:pt>
                <c:pt idx="381">
                  <c:v>0.26589949201775631</c:v>
                </c:pt>
                <c:pt idx="382">
                  <c:v>0.26604067224200389</c:v>
                </c:pt>
                <c:pt idx="383">
                  <c:v>0.26616977287981153</c:v>
                </c:pt>
                <c:pt idx="384">
                  <c:v>0.26628958974742745</c:v>
                </c:pt>
                <c:pt idx="385">
                  <c:v>0.26640238590059295</c:v>
                </c:pt>
                <c:pt idx="386">
                  <c:v>0.26650945863246761</c:v>
                </c:pt>
                <c:pt idx="387">
                  <c:v>0.26661169698575338</c:v>
                </c:pt>
                <c:pt idx="388">
                  <c:v>0.26670961856607572</c:v>
                </c:pt>
                <c:pt idx="389">
                  <c:v>0.26680185437594711</c:v>
                </c:pt>
                <c:pt idx="390">
                  <c:v>0.26688236963640738</c:v>
                </c:pt>
                <c:pt idx="391">
                  <c:v>0.2669399434634831</c:v>
                </c:pt>
                <c:pt idx="392">
                  <c:v>0.2669670666871673</c:v>
                </c:pt>
                <c:pt idx="393">
                  <c:v>0.2669755527859608</c:v>
                </c:pt>
                <c:pt idx="394">
                  <c:v>0.26699146320522282</c:v>
                </c:pt>
                <c:pt idx="395">
                  <c:v>0.267025283935581</c:v>
                </c:pt>
                <c:pt idx="396">
                  <c:v>0.26705808255996188</c:v>
                </c:pt>
                <c:pt idx="397">
                  <c:v>0.26705077653458631</c:v>
                </c:pt>
                <c:pt idx="398">
                  <c:v>0.2669884586946194</c:v>
                </c:pt>
                <c:pt idx="399">
                  <c:v>0.26690803794465701</c:v>
                </c:pt>
                <c:pt idx="400">
                  <c:v>0.26684641685966642</c:v>
                </c:pt>
                <c:pt idx="401">
                  <c:v>0.26684182250749494</c:v>
                </c:pt>
                <c:pt idx="402">
                  <c:v>0.26695737403745773</c:v>
                </c:pt>
                <c:pt idx="403">
                  <c:v>0.26729307794395801</c:v>
                </c:pt>
                <c:pt idx="404">
                  <c:v>0.2679313699082293</c:v>
                </c:pt>
                <c:pt idx="405">
                  <c:v>0.26877293007766234</c:v>
                </c:pt>
                <c:pt idx="406">
                  <c:v>0.26965571680566391</c:v>
                </c:pt>
                <c:pt idx="407">
                  <c:v>0.27049211259807854</c:v>
                </c:pt>
                <c:pt idx="408">
                  <c:v>0.27120738734287364</c:v>
                </c:pt>
                <c:pt idx="409">
                  <c:v>0.27173370901705207</c:v>
                </c:pt>
                <c:pt idx="410">
                  <c:v>0.27203081110314797</c:v>
                </c:pt>
                <c:pt idx="411">
                  <c:v>0.27214159931926873</c:v>
                </c:pt>
                <c:pt idx="412">
                  <c:v>0.27212189800428138</c:v>
                </c:pt>
                <c:pt idx="413">
                  <c:v>0.27203057122392432</c:v>
                </c:pt>
                <c:pt idx="414">
                  <c:v>0.27193273083384684</c:v>
                </c:pt>
                <c:pt idx="415">
                  <c:v>0.2718636972790498</c:v>
                </c:pt>
                <c:pt idx="416">
                  <c:v>0.2718345428169936</c:v>
                </c:pt>
                <c:pt idx="417">
                  <c:v>0.27187208115859846</c:v>
                </c:pt>
                <c:pt idx="418">
                  <c:v>0.27199122562749045</c:v>
                </c:pt>
                <c:pt idx="419">
                  <c:v>0.2722283845915463</c:v>
                </c:pt>
                <c:pt idx="420">
                  <c:v>0.27260454384736987</c:v>
                </c:pt>
                <c:pt idx="421">
                  <c:v>0.27291220421001688</c:v>
                </c:pt>
                <c:pt idx="422">
                  <c:v>0.2730589544528858</c:v>
                </c:pt>
                <c:pt idx="423">
                  <c:v>0.27312806066655981</c:v>
                </c:pt>
                <c:pt idx="424">
                  <c:v>0.27317564345960482</c:v>
                </c:pt>
                <c:pt idx="425">
                  <c:v>0.27318310051736255</c:v>
                </c:pt>
                <c:pt idx="426">
                  <c:v>0.27326167815915342</c:v>
                </c:pt>
                <c:pt idx="427">
                  <c:v>0.27352965437290688</c:v>
                </c:pt>
                <c:pt idx="428">
                  <c:v>0.27400739331871782</c:v>
                </c:pt>
                <c:pt idx="429">
                  <c:v>0.27437038121108465</c:v>
                </c:pt>
                <c:pt idx="430">
                  <c:v>0.27414077694817635</c:v>
                </c:pt>
                <c:pt idx="431">
                  <c:v>0.27365247734781051</c:v>
                </c:pt>
                <c:pt idx="432">
                  <c:v>0.27380704765501185</c:v>
                </c:pt>
                <c:pt idx="433">
                  <c:v>0.27446560700641098</c:v>
                </c:pt>
                <c:pt idx="434">
                  <c:v>0.27548128079771789</c:v>
                </c:pt>
                <c:pt idx="435">
                  <c:v>0.27615502952566667</c:v>
                </c:pt>
                <c:pt idx="436">
                  <c:v>0.2765080240200895</c:v>
                </c:pt>
                <c:pt idx="437">
                  <c:v>0.27712811689520828</c:v>
                </c:pt>
                <c:pt idx="438">
                  <c:v>0.27821916410410047</c:v>
                </c:pt>
                <c:pt idx="439">
                  <c:v>0.27848882686722187</c:v>
                </c:pt>
                <c:pt idx="440">
                  <c:v>0.27878972436024507</c:v>
                </c:pt>
                <c:pt idx="441">
                  <c:v>0.27942307548291895</c:v>
                </c:pt>
                <c:pt idx="442">
                  <c:v>0.27995384911944288</c:v>
                </c:pt>
                <c:pt idx="443">
                  <c:v>0.28042885511091747</c:v>
                </c:pt>
                <c:pt idx="444">
                  <c:v>0.28097970028998775</c:v>
                </c:pt>
                <c:pt idx="445">
                  <c:v>0.28184663913142832</c:v>
                </c:pt>
                <c:pt idx="446">
                  <c:v>0.28136195565029082</c:v>
                </c:pt>
                <c:pt idx="447">
                  <c:v>0.28233758719432978</c:v>
                </c:pt>
                <c:pt idx="448">
                  <c:v>0.28200364188441046</c:v>
                </c:pt>
                <c:pt idx="449">
                  <c:v>0.28199684976882017</c:v>
                </c:pt>
                <c:pt idx="450">
                  <c:v>0.2837496473241618</c:v>
                </c:pt>
                <c:pt idx="451">
                  <c:v>0.283691872719737</c:v>
                </c:pt>
                <c:pt idx="452">
                  <c:v>0.28341973588538388</c:v>
                </c:pt>
                <c:pt idx="453">
                  <c:v>0.28398020685594344</c:v>
                </c:pt>
                <c:pt idx="454">
                  <c:v>0.28392487893546287</c:v>
                </c:pt>
                <c:pt idx="455">
                  <c:v>0.284218899954434</c:v>
                </c:pt>
                <c:pt idx="456">
                  <c:v>0.28685125149556528</c:v>
                </c:pt>
                <c:pt idx="457">
                  <c:v>0.28607882454494887</c:v>
                </c:pt>
                <c:pt idx="458">
                  <c:v>0.28701454007452432</c:v>
                </c:pt>
                <c:pt idx="459">
                  <c:v>0.28556241274544353</c:v>
                </c:pt>
                <c:pt idx="460">
                  <c:v>0.28674396381307582</c:v>
                </c:pt>
                <c:pt idx="461">
                  <c:v>0.28833597356355267</c:v>
                </c:pt>
                <c:pt idx="462">
                  <c:v>0.28955592938306512</c:v>
                </c:pt>
                <c:pt idx="463">
                  <c:v>0.28895185001221735</c:v>
                </c:pt>
                <c:pt idx="464">
                  <c:v>0.28909139179500637</c:v>
                </c:pt>
                <c:pt idx="465">
                  <c:v>0.28950100956462232</c:v>
                </c:pt>
                <c:pt idx="466">
                  <c:v>0.28738249704153718</c:v>
                </c:pt>
                <c:pt idx="467">
                  <c:v>0.2878390237639718</c:v>
                </c:pt>
                <c:pt idx="468">
                  <c:v>0.28777236332222306</c:v>
                </c:pt>
                <c:pt idx="469">
                  <c:v>0.28808308757670958</c:v>
                </c:pt>
                <c:pt idx="470">
                  <c:v>0.28885499763677225</c:v>
                </c:pt>
                <c:pt idx="471">
                  <c:v>0.28839986331041051</c:v>
                </c:pt>
                <c:pt idx="472">
                  <c:v>0.28920925883196974</c:v>
                </c:pt>
                <c:pt idx="473">
                  <c:v>0.28717271446134701</c:v>
                </c:pt>
                <c:pt idx="474">
                  <c:v>0.28830872858287387</c:v>
                </c:pt>
                <c:pt idx="475">
                  <c:v>0.28794054516012602</c:v>
                </c:pt>
                <c:pt idx="476">
                  <c:v>0.28735663016331597</c:v>
                </c:pt>
                <c:pt idx="477">
                  <c:v>0.28651806158274562</c:v>
                </c:pt>
                <c:pt idx="478">
                  <c:v>0.28418297930144926</c:v>
                </c:pt>
                <c:pt idx="479">
                  <c:v>0.28382911339597716</c:v>
                </c:pt>
                <c:pt idx="480">
                  <c:v>0.28318107999646513</c:v>
                </c:pt>
                <c:pt idx="481">
                  <c:v>0.284813610373022</c:v>
                </c:pt>
                <c:pt idx="482">
                  <c:v>0.28439362137484547</c:v>
                </c:pt>
                <c:pt idx="483">
                  <c:v>0.2863189834196912</c:v>
                </c:pt>
                <c:pt idx="484">
                  <c:v>0.28661728343866127</c:v>
                </c:pt>
                <c:pt idx="485">
                  <c:v>0.28490598618258195</c:v>
                </c:pt>
                <c:pt idx="486">
                  <c:v>0.28545463106295527</c:v>
                </c:pt>
                <c:pt idx="487">
                  <c:v>0.28592449145013282</c:v>
                </c:pt>
                <c:pt idx="488">
                  <c:v>0.28757291000106788</c:v>
                </c:pt>
                <c:pt idx="489">
                  <c:v>0.28840717180303832</c:v>
                </c:pt>
                <c:pt idx="490">
                  <c:v>0.28977133914717534</c:v>
                </c:pt>
                <c:pt idx="491">
                  <c:v>0.28940966107553262</c:v>
                </c:pt>
                <c:pt idx="492">
                  <c:v>0.29019689425818446</c:v>
                </c:pt>
                <c:pt idx="493">
                  <c:v>0.28790202688178357</c:v>
                </c:pt>
                <c:pt idx="494">
                  <c:v>0.28985615010971788</c:v>
                </c:pt>
                <c:pt idx="495">
                  <c:v>0.288734809830275</c:v>
                </c:pt>
                <c:pt idx="496">
                  <c:v>0.29038641823847944</c:v>
                </c:pt>
                <c:pt idx="497">
                  <c:v>0.28901223824936095</c:v>
                </c:pt>
                <c:pt idx="498">
                  <c:v>0.29112309440063383</c:v>
                </c:pt>
                <c:pt idx="499">
                  <c:v>0.28794201601443742</c:v>
                </c:pt>
                <c:pt idx="500">
                  <c:v>0.29002400148627488</c:v>
                </c:pt>
                <c:pt idx="501">
                  <c:v>0.29023437957584608</c:v>
                </c:pt>
                <c:pt idx="502">
                  <c:v>0.29003256011139544</c:v>
                </c:pt>
                <c:pt idx="503">
                  <c:v>0.29004349327385204</c:v>
                </c:pt>
                <c:pt idx="504">
                  <c:v>0.29009631620909782</c:v>
                </c:pt>
                <c:pt idx="505">
                  <c:v>0.29167078358663767</c:v>
                </c:pt>
                <c:pt idx="506">
                  <c:v>0.29273459695668858</c:v>
                </c:pt>
                <c:pt idx="507">
                  <c:v>0.29232894389743147</c:v>
                </c:pt>
                <c:pt idx="508">
                  <c:v>0.28810000210111025</c:v>
                </c:pt>
                <c:pt idx="509">
                  <c:v>0.29112698633762146</c:v>
                </c:pt>
                <c:pt idx="510">
                  <c:v>0.29049087816896296</c:v>
                </c:pt>
                <c:pt idx="511">
                  <c:v>0.28820049690564625</c:v>
                </c:pt>
                <c:pt idx="512">
                  <c:v>0.29099537891643384</c:v>
                </c:pt>
                <c:pt idx="513">
                  <c:v>0.29453027741109317</c:v>
                </c:pt>
                <c:pt idx="514">
                  <c:v>0.29376791331867436</c:v>
                </c:pt>
                <c:pt idx="515">
                  <c:v>0.29280038810970405</c:v>
                </c:pt>
                <c:pt idx="516">
                  <c:v>0.29478604450762286</c:v>
                </c:pt>
                <c:pt idx="517">
                  <c:v>0.29287027437745689</c:v>
                </c:pt>
                <c:pt idx="518">
                  <c:v>0.29128584320166506</c:v>
                </c:pt>
                <c:pt idx="519">
                  <c:v>0.29151444861321368</c:v>
                </c:pt>
                <c:pt idx="520">
                  <c:v>0.29469853505216442</c:v>
                </c:pt>
                <c:pt idx="521">
                  <c:v>0.29316627691663838</c:v>
                </c:pt>
                <c:pt idx="522">
                  <c:v>0.29093918891066767</c:v>
                </c:pt>
                <c:pt idx="523">
                  <c:v>0.29036286274230594</c:v>
                </c:pt>
                <c:pt idx="524">
                  <c:v>0.29698133155422762</c:v>
                </c:pt>
                <c:pt idx="525">
                  <c:v>0.29474373444986302</c:v>
                </c:pt>
                <c:pt idx="526">
                  <c:v>0.29674681595734576</c:v>
                </c:pt>
                <c:pt idx="527">
                  <c:v>0.2986155516930849</c:v>
                </c:pt>
                <c:pt idx="528">
                  <c:v>0.29861012123988451</c:v>
                </c:pt>
                <c:pt idx="529">
                  <c:v>0.29859702051195325</c:v>
                </c:pt>
                <c:pt idx="530">
                  <c:v>0.29379961207378813</c:v>
                </c:pt>
                <c:pt idx="531">
                  <c:v>0.29420046676647948</c:v>
                </c:pt>
                <c:pt idx="532">
                  <c:v>0.296022301222023</c:v>
                </c:pt>
                <c:pt idx="533">
                  <c:v>0.29810317513746576</c:v>
                </c:pt>
                <c:pt idx="534">
                  <c:v>0.29710184468476808</c:v>
                </c:pt>
                <c:pt idx="535">
                  <c:v>0.29564418060104297</c:v>
                </c:pt>
                <c:pt idx="536">
                  <c:v>0.29620134049289404</c:v>
                </c:pt>
                <c:pt idx="537">
                  <c:v>0.29639670062302931</c:v>
                </c:pt>
                <c:pt idx="538">
                  <c:v>0.29663404164581642</c:v>
                </c:pt>
                <c:pt idx="539">
                  <c:v>0.29935335249777895</c:v>
                </c:pt>
                <c:pt idx="540">
                  <c:v>0.2988978764251799</c:v>
                </c:pt>
                <c:pt idx="541">
                  <c:v>0.29430327268263584</c:v>
                </c:pt>
                <c:pt idx="542">
                  <c:v>0.29712347193879207</c:v>
                </c:pt>
                <c:pt idx="543">
                  <c:v>0.29621890307665294</c:v>
                </c:pt>
                <c:pt idx="544">
                  <c:v>0.29613382403443927</c:v>
                </c:pt>
                <c:pt idx="545">
                  <c:v>0.29546556949021857</c:v>
                </c:pt>
                <c:pt idx="546">
                  <c:v>0.29542818084545519</c:v>
                </c:pt>
                <c:pt idx="547">
                  <c:v>0.29719861090737987</c:v>
                </c:pt>
                <c:pt idx="548">
                  <c:v>0.29676230749422111</c:v>
                </c:pt>
                <c:pt idx="549">
                  <c:v>0.29854678615191532</c:v>
                </c:pt>
                <c:pt idx="550">
                  <c:v>0.30013739153770591</c:v>
                </c:pt>
                <c:pt idx="551">
                  <c:v>0.29834866824824879</c:v>
                </c:pt>
                <c:pt idx="552">
                  <c:v>0.2995312112834238</c:v>
                </c:pt>
                <c:pt idx="553">
                  <c:v>0.29806408143678931</c:v>
                </c:pt>
                <c:pt idx="554">
                  <c:v>0.30020268177755793</c:v>
                </c:pt>
                <c:pt idx="555">
                  <c:v>0.29617933308307487</c:v>
                </c:pt>
                <c:pt idx="556">
                  <c:v>0.29838943860453632</c:v>
                </c:pt>
                <c:pt idx="557">
                  <c:v>0.29604912118158355</c:v>
                </c:pt>
                <c:pt idx="558">
                  <c:v>0.29995089752028553</c:v>
                </c:pt>
                <c:pt idx="559">
                  <c:v>0.29873023523869496</c:v>
                </c:pt>
                <c:pt idx="560">
                  <c:v>0.29780435566318542</c:v>
                </c:pt>
                <c:pt idx="561">
                  <c:v>0.29414692319802282</c:v>
                </c:pt>
                <c:pt idx="562">
                  <c:v>0.29622733532020112</c:v>
                </c:pt>
                <c:pt idx="563">
                  <c:v>0.29694303937240846</c:v>
                </c:pt>
                <c:pt idx="564">
                  <c:v>0.29746239439361644</c:v>
                </c:pt>
                <c:pt idx="565">
                  <c:v>0.29459924187186132</c:v>
                </c:pt>
                <c:pt idx="566">
                  <c:v>0.29541010325575018</c:v>
                </c:pt>
                <c:pt idx="567">
                  <c:v>0.29841258164920537</c:v>
                </c:pt>
                <c:pt idx="568">
                  <c:v>0.2997975831457928</c:v>
                </c:pt>
                <c:pt idx="569">
                  <c:v>0.29634969318335652</c:v>
                </c:pt>
                <c:pt idx="570">
                  <c:v>0.29826138248781731</c:v>
                </c:pt>
                <c:pt idx="571">
                  <c:v>0.30003274849145389</c:v>
                </c:pt>
                <c:pt idx="572">
                  <c:v>0.30160904781745773</c:v>
                </c:pt>
                <c:pt idx="573">
                  <c:v>0.30000896993926518</c:v>
                </c:pt>
                <c:pt idx="574">
                  <c:v>0.29938970566447426</c:v>
                </c:pt>
                <c:pt idx="575">
                  <c:v>0.30152382545457201</c:v>
                </c:pt>
                <c:pt idx="576">
                  <c:v>0.29959449684632422</c:v>
                </c:pt>
                <c:pt idx="577">
                  <c:v>0.30010384471937807</c:v>
                </c:pt>
                <c:pt idx="578">
                  <c:v>0.30084374211381482</c:v>
                </c:pt>
                <c:pt idx="579">
                  <c:v>0.30176438082657731</c:v>
                </c:pt>
                <c:pt idx="580">
                  <c:v>0.301301447141959</c:v>
                </c:pt>
                <c:pt idx="581">
                  <c:v>0.30080927009850694</c:v>
                </c:pt>
                <c:pt idx="582">
                  <c:v>0.30117174276601094</c:v>
                </c:pt>
                <c:pt idx="583">
                  <c:v>0.29882240869362153</c:v>
                </c:pt>
                <c:pt idx="584">
                  <c:v>0.29999885438874652</c:v>
                </c:pt>
                <c:pt idx="585">
                  <c:v>0.30111383709415374</c:v>
                </c:pt>
                <c:pt idx="586">
                  <c:v>0.30409776199675492</c:v>
                </c:pt>
                <c:pt idx="587">
                  <c:v>0.29763014877983651</c:v>
                </c:pt>
                <c:pt idx="588">
                  <c:v>0.30111341539657988</c:v>
                </c:pt>
                <c:pt idx="589">
                  <c:v>0.30080015905084873</c:v>
                </c:pt>
                <c:pt idx="590">
                  <c:v>0.2971785417699539</c:v>
                </c:pt>
                <c:pt idx="591">
                  <c:v>0.29842734857099634</c:v>
                </c:pt>
                <c:pt idx="592">
                  <c:v>0.30384355445311673</c:v>
                </c:pt>
                <c:pt idx="593">
                  <c:v>0.30349939764476846</c:v>
                </c:pt>
                <c:pt idx="594">
                  <c:v>0.30131689637677023</c:v>
                </c:pt>
                <c:pt idx="595">
                  <c:v>0.30187581464949287</c:v>
                </c:pt>
                <c:pt idx="596">
                  <c:v>0.30296820910829275</c:v>
                </c:pt>
                <c:pt idx="597">
                  <c:v>0.3036937510910977</c:v>
                </c:pt>
                <c:pt idx="598">
                  <c:v>0.29325821345966246</c:v>
                </c:pt>
                <c:pt idx="599">
                  <c:v>0.29934747813667334</c:v>
                </c:pt>
                <c:pt idx="600">
                  <c:v>0.29791243112775473</c:v>
                </c:pt>
                <c:pt idx="601">
                  <c:v>0.30116299254837731</c:v>
                </c:pt>
                <c:pt idx="602">
                  <c:v>0.29998616640571357</c:v>
                </c:pt>
                <c:pt idx="603">
                  <c:v>0.30399131395902668</c:v>
                </c:pt>
                <c:pt idx="604">
                  <c:v>0.30655104527784566</c:v>
                </c:pt>
                <c:pt idx="605">
                  <c:v>0.30469573600024386</c:v>
                </c:pt>
                <c:pt idx="606">
                  <c:v>0.30219533672030574</c:v>
                </c:pt>
                <c:pt idx="607">
                  <c:v>0.29832635334969426</c:v>
                </c:pt>
                <c:pt idx="608">
                  <c:v>0.30392649636569719</c:v>
                </c:pt>
                <c:pt idx="609">
                  <c:v>0.29971996869796125</c:v>
                </c:pt>
                <c:pt idx="610">
                  <c:v>0.30615780508766655</c:v>
                </c:pt>
                <c:pt idx="611">
                  <c:v>0.29899768624219547</c:v>
                </c:pt>
                <c:pt idx="612">
                  <c:v>0.30016494083239481</c:v>
                </c:pt>
                <c:pt idx="613">
                  <c:v>0.2982696790106934</c:v>
                </c:pt>
                <c:pt idx="614">
                  <c:v>0.30567441970404879</c:v>
                </c:pt>
                <c:pt idx="615">
                  <c:v>0.31024108267627759</c:v>
                </c:pt>
                <c:pt idx="616">
                  <c:v>0.30391360938696793</c:v>
                </c:pt>
                <c:pt idx="617">
                  <c:v>0.30755403945533699</c:v>
                </c:pt>
                <c:pt idx="618">
                  <c:v>0.30177605146094161</c:v>
                </c:pt>
                <c:pt idx="619">
                  <c:v>0.30482420449630981</c:v>
                </c:pt>
                <c:pt idx="620">
                  <c:v>0.30201402781101738</c:v>
                </c:pt>
                <c:pt idx="621">
                  <c:v>0.30522351863917352</c:v>
                </c:pt>
                <c:pt idx="622">
                  <c:v>0.31017981004212142</c:v>
                </c:pt>
                <c:pt idx="623">
                  <c:v>0.29789518716343022</c:v>
                </c:pt>
                <c:pt idx="624">
                  <c:v>0.30427299883503039</c:v>
                </c:pt>
                <c:pt idx="625">
                  <c:v>0.30041675287753838</c:v>
                </c:pt>
                <c:pt idx="626">
                  <c:v>0.30482625170196864</c:v>
                </c:pt>
                <c:pt idx="627">
                  <c:v>0.30597027763985418</c:v>
                </c:pt>
                <c:pt idx="628">
                  <c:v>0.30130378616316988</c:v>
                </c:pt>
                <c:pt idx="629">
                  <c:v>0.30342478124660149</c:v>
                </c:pt>
                <c:pt idx="630">
                  <c:v>0.29638706765165346</c:v>
                </c:pt>
                <c:pt idx="631">
                  <c:v>0.29584707145668332</c:v>
                </c:pt>
                <c:pt idx="632">
                  <c:v>0.30105273234003288</c:v>
                </c:pt>
                <c:pt idx="633">
                  <c:v>0.2944326562140393</c:v>
                </c:pt>
                <c:pt idx="634">
                  <c:v>0.30426302267351873</c:v>
                </c:pt>
                <c:pt idx="635">
                  <c:v>0.29518589552435764</c:v>
                </c:pt>
                <c:pt idx="636">
                  <c:v>0.30284805085311506</c:v>
                </c:pt>
                <c:pt idx="637">
                  <c:v>0.30616889766452143</c:v>
                </c:pt>
                <c:pt idx="638">
                  <c:v>0.30221469500378745</c:v>
                </c:pt>
                <c:pt idx="639">
                  <c:v>0.30369162406169575</c:v>
                </c:pt>
                <c:pt idx="640">
                  <c:v>0.30538641807163958</c:v>
                </c:pt>
                <c:pt idx="641">
                  <c:v>0.30431738357999905</c:v>
                </c:pt>
                <c:pt idx="642">
                  <c:v>0.30337944881406448</c:v>
                </c:pt>
                <c:pt idx="643">
                  <c:v>0.30283897197389842</c:v>
                </c:pt>
                <c:pt idx="644">
                  <c:v>0.30604970078410598</c:v>
                </c:pt>
                <c:pt idx="645">
                  <c:v>0.3058176500383708</c:v>
                </c:pt>
                <c:pt idx="646">
                  <c:v>0.30673204318844838</c:v>
                </c:pt>
                <c:pt idx="647">
                  <c:v>0.30752387521418301</c:v>
                </c:pt>
                <c:pt idx="648">
                  <c:v>0.30738936719253745</c:v>
                </c:pt>
                <c:pt idx="649">
                  <c:v>0.3050627853575355</c:v>
                </c:pt>
                <c:pt idx="650">
                  <c:v>0.30677177871000388</c:v>
                </c:pt>
                <c:pt idx="651">
                  <c:v>0.30496154315933438</c:v>
                </c:pt>
                <c:pt idx="652">
                  <c:v>0.30358309325789457</c:v>
                </c:pt>
                <c:pt idx="653">
                  <c:v>0.30382130548870251</c:v>
                </c:pt>
                <c:pt idx="654">
                  <c:v>0.30438672175479858</c:v>
                </c:pt>
                <c:pt idx="655">
                  <c:v>0.30392418123717396</c:v>
                </c:pt>
                <c:pt idx="656">
                  <c:v>0.30352205514362046</c:v>
                </c:pt>
                <c:pt idx="657">
                  <c:v>0.30418538727690286</c:v>
                </c:pt>
                <c:pt idx="658">
                  <c:v>0.30457908075335732</c:v>
                </c:pt>
                <c:pt idx="659">
                  <c:v>0.30462835202182481</c:v>
                </c:pt>
                <c:pt idx="660">
                  <c:v>0.30273763226184108</c:v>
                </c:pt>
                <c:pt idx="661">
                  <c:v>0.30016784472201191</c:v>
                </c:pt>
                <c:pt idx="662">
                  <c:v>0.30192794053273242</c:v>
                </c:pt>
                <c:pt idx="663">
                  <c:v>0.30506773359704625</c:v>
                </c:pt>
                <c:pt idx="664">
                  <c:v>0.30108056198442684</c:v>
                </c:pt>
                <c:pt idx="665">
                  <c:v>0.30561672158335912</c:v>
                </c:pt>
                <c:pt idx="666">
                  <c:v>0.30405315363989588</c:v>
                </c:pt>
                <c:pt idx="667">
                  <c:v>0.30189062414607132</c:v>
                </c:pt>
                <c:pt idx="668">
                  <c:v>0.30286793569477166</c:v>
                </c:pt>
                <c:pt idx="669">
                  <c:v>0.30766857067387487</c:v>
                </c:pt>
                <c:pt idx="670">
                  <c:v>0.30717562982752522</c:v>
                </c:pt>
                <c:pt idx="671">
                  <c:v>0.30391037183362868</c:v>
                </c:pt>
                <c:pt idx="672">
                  <c:v>0.30394365368806131</c:v>
                </c:pt>
                <c:pt idx="673">
                  <c:v>0.30795215922285252</c:v>
                </c:pt>
                <c:pt idx="674">
                  <c:v>0.30257693676239461</c:v>
                </c:pt>
                <c:pt idx="675">
                  <c:v>0.30052545623299182</c:v>
                </c:pt>
                <c:pt idx="676">
                  <c:v>0.30646741144004347</c:v>
                </c:pt>
                <c:pt idx="677">
                  <c:v>0.30399014163996657</c:v>
                </c:pt>
                <c:pt idx="678">
                  <c:v>0.30474052686262282</c:v>
                </c:pt>
                <c:pt idx="679">
                  <c:v>0.3037007913427</c:v>
                </c:pt>
                <c:pt idx="680">
                  <c:v>0.3047410607095169</c:v>
                </c:pt>
                <c:pt idx="681">
                  <c:v>0.30789332938370439</c:v>
                </c:pt>
                <c:pt idx="682">
                  <c:v>0.30736252264274444</c:v>
                </c:pt>
                <c:pt idx="683">
                  <c:v>0.30540600449493338</c:v>
                </c:pt>
                <c:pt idx="684">
                  <c:v>0.30228100760210047</c:v>
                </c:pt>
                <c:pt idx="685">
                  <c:v>0.30765741403109315</c:v>
                </c:pt>
                <c:pt idx="686">
                  <c:v>0.30430123467991882</c:v>
                </c:pt>
                <c:pt idx="687">
                  <c:v>0.31151747699039917</c:v>
                </c:pt>
                <c:pt idx="688">
                  <c:v>0.31169345201931326</c:v>
                </c:pt>
                <c:pt idx="689">
                  <c:v>0.30709104142749316</c:v>
                </c:pt>
                <c:pt idx="690">
                  <c:v>0.30669104806189029</c:v>
                </c:pt>
                <c:pt idx="691">
                  <c:v>0.30730155854290331</c:v>
                </c:pt>
                <c:pt idx="692">
                  <c:v>0.31021602375241336</c:v>
                </c:pt>
                <c:pt idx="693">
                  <c:v>0.30485825979882525</c:v>
                </c:pt>
                <c:pt idx="694">
                  <c:v>0.31293173053889684</c:v>
                </c:pt>
                <c:pt idx="695">
                  <c:v>0.30483135273569589</c:v>
                </c:pt>
                <c:pt idx="696">
                  <c:v>0.31164333844020625</c:v>
                </c:pt>
                <c:pt idx="697">
                  <c:v>0.30769667921910226</c:v>
                </c:pt>
                <c:pt idx="698">
                  <c:v>0.30223055108029589</c:v>
                </c:pt>
                <c:pt idx="699">
                  <c:v>0.31452277761440578</c:v>
                </c:pt>
                <c:pt idx="700">
                  <c:v>0.31415472090571972</c:v>
                </c:pt>
                <c:pt idx="701">
                  <c:v>0.31638838004551822</c:v>
                </c:pt>
                <c:pt idx="702">
                  <c:v>0.31100943700821482</c:v>
                </c:pt>
                <c:pt idx="703">
                  <c:v>0.31043262052692516</c:v>
                </c:pt>
                <c:pt idx="704">
                  <c:v>0.31670958058982046</c:v>
                </c:pt>
                <c:pt idx="705">
                  <c:v>0.31281999247969244</c:v>
                </c:pt>
                <c:pt idx="706">
                  <c:v>0.31180144694336182</c:v>
                </c:pt>
                <c:pt idx="707">
                  <c:v>0.312968831308581</c:v>
                </c:pt>
                <c:pt idx="708">
                  <c:v>0.31321651678826773</c:v>
                </c:pt>
                <c:pt idx="709">
                  <c:v>0.3140206032257552</c:v>
                </c:pt>
                <c:pt idx="710">
                  <c:v>0.31703760733537195</c:v>
                </c:pt>
                <c:pt idx="711">
                  <c:v>0.31163761373106302</c:v>
                </c:pt>
                <c:pt idx="712">
                  <c:v>0.31471643985610881</c:v>
                </c:pt>
                <c:pt idx="713">
                  <c:v>0.30553094647569501</c:v>
                </c:pt>
                <c:pt idx="714">
                  <c:v>0.31154372550169684</c:v>
                </c:pt>
                <c:pt idx="715">
                  <c:v>0.30630475497360637</c:v>
                </c:pt>
                <c:pt idx="716">
                  <c:v>0.30534975910536832</c:v>
                </c:pt>
                <c:pt idx="717">
                  <c:v>0.30380739468158535</c:v>
                </c:pt>
                <c:pt idx="718">
                  <c:v>0.31374534244390923</c:v>
                </c:pt>
                <c:pt idx="719">
                  <c:v>0.31032723941744855</c:v>
                </c:pt>
                <c:pt idx="720">
                  <c:v>0.30275825941281737</c:v>
                </c:pt>
                <c:pt idx="721">
                  <c:v>0.30777989386660964</c:v>
                </c:pt>
                <c:pt idx="722">
                  <c:v>0.30210103310120456</c:v>
                </c:pt>
                <c:pt idx="723">
                  <c:v>0.31738705016749003</c:v>
                </c:pt>
                <c:pt idx="724">
                  <c:v>0.30861812712618181</c:v>
                </c:pt>
                <c:pt idx="725">
                  <c:v>0.30965724391640831</c:v>
                </c:pt>
                <c:pt idx="726">
                  <c:v>0.30865220318629782</c:v>
                </c:pt>
                <c:pt idx="727">
                  <c:v>0.31026448049704353</c:v>
                </c:pt>
                <c:pt idx="728">
                  <c:v>0.30868957006147346</c:v>
                </c:pt>
                <c:pt idx="729">
                  <c:v>0.31189217520359674</c:v>
                </c:pt>
                <c:pt idx="730">
                  <c:v>0.31047400803557201</c:v>
                </c:pt>
                <c:pt idx="731">
                  <c:v>0.31052427526237758</c:v>
                </c:pt>
                <c:pt idx="732">
                  <c:v>0.30724768028228588</c:v>
                </c:pt>
                <c:pt idx="733">
                  <c:v>0.31196852904396088</c:v>
                </c:pt>
                <c:pt idx="734">
                  <c:v>0.30778542086391236</c:v>
                </c:pt>
                <c:pt idx="735">
                  <c:v>0.30578525594780792</c:v>
                </c:pt>
                <c:pt idx="736">
                  <c:v>0.30744908247022928</c:v>
                </c:pt>
                <c:pt idx="737">
                  <c:v>0.30676009075854832</c:v>
                </c:pt>
                <c:pt idx="738">
                  <c:v>0.30663968279761838</c:v>
                </c:pt>
                <c:pt idx="739">
                  <c:v>0.30031891245858</c:v>
                </c:pt>
                <c:pt idx="740">
                  <c:v>0.30795669620813532</c:v>
                </c:pt>
                <c:pt idx="741">
                  <c:v>0.30912321019672334</c:v>
                </c:pt>
                <c:pt idx="742">
                  <c:v>0.30699989086191332</c:v>
                </c:pt>
                <c:pt idx="743">
                  <c:v>0.30078131839811145</c:v>
                </c:pt>
                <c:pt idx="744">
                  <c:v>0.31062727778418137</c:v>
                </c:pt>
                <c:pt idx="745">
                  <c:v>0.305990841475064</c:v>
                </c:pt>
                <c:pt idx="746">
                  <c:v>0.31092144315392534</c:v>
                </c:pt>
                <c:pt idx="747">
                  <c:v>0.30932304287556089</c:v>
                </c:pt>
                <c:pt idx="748">
                  <c:v>0.31158061896699846</c:v>
                </c:pt>
                <c:pt idx="749">
                  <c:v>0.30720663796796166</c:v>
                </c:pt>
                <c:pt idx="750">
                  <c:v>0.30464729403452334</c:v>
                </c:pt>
                <c:pt idx="751">
                  <c:v>0.29876785677420092</c:v>
                </c:pt>
                <c:pt idx="752">
                  <c:v>0.30474378600530228</c:v>
                </c:pt>
                <c:pt idx="753">
                  <c:v>0.3077062747258989</c:v>
                </c:pt>
                <c:pt idx="754">
                  <c:v>0.30809627408002582</c:v>
                </c:pt>
                <c:pt idx="755">
                  <c:v>0.30765389039818081</c:v>
                </c:pt>
                <c:pt idx="756">
                  <c:v>0.30089630364396402</c:v>
                </c:pt>
                <c:pt idx="757">
                  <c:v>0.30225339152051511</c:v>
                </c:pt>
                <c:pt idx="758">
                  <c:v>0.29997736454716906</c:v>
                </c:pt>
                <c:pt idx="759">
                  <c:v>0.30625613828083931</c:v>
                </c:pt>
                <c:pt idx="760">
                  <c:v>0.29932512510769227</c:v>
                </c:pt>
                <c:pt idx="761">
                  <c:v>0.29768477048171982</c:v>
                </c:pt>
                <c:pt idx="762">
                  <c:v>0.30263072948580638</c:v>
                </c:pt>
                <c:pt idx="763">
                  <c:v>0.30089967884355362</c:v>
                </c:pt>
                <c:pt idx="764">
                  <c:v>0.30413443632780846</c:v>
                </c:pt>
                <c:pt idx="765">
                  <c:v>0.29967158368398455</c:v>
                </c:pt>
                <c:pt idx="766">
                  <c:v>0.29745806753935544</c:v>
                </c:pt>
                <c:pt idx="767">
                  <c:v>0.30181491754312073</c:v>
                </c:pt>
                <c:pt idx="768">
                  <c:v>0.30417932859252239</c:v>
                </c:pt>
                <c:pt idx="769">
                  <c:v>0.31087055083971776</c:v>
                </c:pt>
                <c:pt idx="770">
                  <c:v>0.30609880622329788</c:v>
                </c:pt>
                <c:pt idx="771">
                  <c:v>0.30112923443130224</c:v>
                </c:pt>
                <c:pt idx="772">
                  <c:v>0.30055758169559282</c:v>
                </c:pt>
                <c:pt idx="773">
                  <c:v>0.30094647376128553</c:v>
                </c:pt>
                <c:pt idx="774">
                  <c:v>0.30623982914573333</c:v>
                </c:pt>
                <c:pt idx="775">
                  <c:v>0.30533981632822382</c:v>
                </c:pt>
                <c:pt idx="776">
                  <c:v>0.29802180757004193</c:v>
                </c:pt>
                <c:pt idx="777">
                  <c:v>0.30689022793258325</c:v>
                </c:pt>
                <c:pt idx="778">
                  <c:v>0.3022909248012694</c:v>
                </c:pt>
                <c:pt idx="779">
                  <c:v>0.29557072888475178</c:v>
                </c:pt>
                <c:pt idx="780">
                  <c:v>0.29496055925057202</c:v>
                </c:pt>
                <c:pt idx="781">
                  <c:v>0.29404020647181278</c:v>
                </c:pt>
                <c:pt idx="782">
                  <c:v>0.30327693459454647</c:v>
                </c:pt>
                <c:pt idx="783">
                  <c:v>0.30868354310912788</c:v>
                </c:pt>
                <c:pt idx="784">
                  <c:v>0.30548673249697728</c:v>
                </c:pt>
                <c:pt idx="785">
                  <c:v>0.30642331223173241</c:v>
                </c:pt>
                <c:pt idx="786">
                  <c:v>0.30677468869567465</c:v>
                </c:pt>
                <c:pt idx="787">
                  <c:v>0.30224377774517536</c:v>
                </c:pt>
                <c:pt idx="788">
                  <c:v>0.3056558968961498</c:v>
                </c:pt>
                <c:pt idx="789">
                  <c:v>0.31157311248270686</c:v>
                </c:pt>
                <c:pt idx="790">
                  <c:v>0.30196063223838732</c:v>
                </c:pt>
                <c:pt idx="791">
                  <c:v>0.30111491684609132</c:v>
                </c:pt>
                <c:pt idx="792">
                  <c:v>0.30563554144163629</c:v>
                </c:pt>
                <c:pt idx="793">
                  <c:v>0.30879377001663105</c:v>
                </c:pt>
                <c:pt idx="794">
                  <c:v>0.30655576873967316</c:v>
                </c:pt>
                <c:pt idx="795">
                  <c:v>0.303550189945889</c:v>
                </c:pt>
                <c:pt idx="796">
                  <c:v>0.30268001764844926</c:v>
                </c:pt>
                <c:pt idx="797">
                  <c:v>0.30330298045565801</c:v>
                </c:pt>
                <c:pt idx="798">
                  <c:v>0.29965430993774811</c:v>
                </c:pt>
                <c:pt idx="799">
                  <c:v>0.2973754702112989</c:v>
                </c:pt>
                <c:pt idx="800">
                  <c:v>0.3024095067266569</c:v>
                </c:pt>
                <c:pt idx="801">
                  <c:v>0.30614564982911691</c:v>
                </c:pt>
                <c:pt idx="802">
                  <c:v>0.30821163433499038</c:v>
                </c:pt>
                <c:pt idx="803">
                  <c:v>0.30712621197258816</c:v>
                </c:pt>
                <c:pt idx="804">
                  <c:v>0.30401161832227991</c:v>
                </c:pt>
                <c:pt idx="805">
                  <c:v>0.30766933469080548</c:v>
                </c:pt>
                <c:pt idx="806">
                  <c:v>0.30536243429827092</c:v>
                </c:pt>
                <c:pt idx="807">
                  <c:v>0.30167824109034841</c:v>
                </c:pt>
                <c:pt idx="808">
                  <c:v>0.30311541602567038</c:v>
                </c:pt>
                <c:pt idx="809">
                  <c:v>0.30567870783940126</c:v>
                </c:pt>
                <c:pt idx="810">
                  <c:v>0.30736690987449616</c:v>
                </c:pt>
                <c:pt idx="811">
                  <c:v>0.30060278774830895</c:v>
                </c:pt>
                <c:pt idx="812">
                  <c:v>0.30774076047551968</c:v>
                </c:pt>
                <c:pt idx="813">
                  <c:v>0.29954101909912606</c:v>
                </c:pt>
                <c:pt idx="814">
                  <c:v>0.29782212318929718</c:v>
                </c:pt>
                <c:pt idx="815">
                  <c:v>0.30490810509160277</c:v>
                </c:pt>
                <c:pt idx="816">
                  <c:v>0.30953687208744091</c:v>
                </c:pt>
                <c:pt idx="817">
                  <c:v>0.3003066681874641</c:v>
                </c:pt>
                <c:pt idx="818">
                  <c:v>0.30815317145684218</c:v>
                </c:pt>
                <c:pt idx="819">
                  <c:v>0.31152093318434904</c:v>
                </c:pt>
                <c:pt idx="820">
                  <c:v>0.31451862297872274</c:v>
                </c:pt>
                <c:pt idx="821">
                  <c:v>0.30217729826494338</c:v>
                </c:pt>
                <c:pt idx="822">
                  <c:v>0.30197216425085133</c:v>
                </c:pt>
                <c:pt idx="823">
                  <c:v>0.30570978321908765</c:v>
                </c:pt>
                <c:pt idx="824">
                  <c:v>0.30790608565013788</c:v>
                </c:pt>
                <c:pt idx="825">
                  <c:v>0.30384972533811638</c:v>
                </c:pt>
                <c:pt idx="826">
                  <c:v>0.30761830191592876</c:v>
                </c:pt>
                <c:pt idx="827">
                  <c:v>0.30720421393315089</c:v>
                </c:pt>
                <c:pt idx="828">
                  <c:v>0.30923561479088768</c:v>
                </c:pt>
                <c:pt idx="829">
                  <c:v>0.30485234200439831</c:v>
                </c:pt>
                <c:pt idx="830">
                  <c:v>0.31367491513866069</c:v>
                </c:pt>
                <c:pt idx="831">
                  <c:v>0.31850327760781205</c:v>
                </c:pt>
                <c:pt idx="832">
                  <c:v>0.30735760947506435</c:v>
                </c:pt>
                <c:pt idx="833">
                  <c:v>0.31087284770495727</c:v>
                </c:pt>
                <c:pt idx="834">
                  <c:v>0.30354373212038266</c:v>
                </c:pt>
                <c:pt idx="835">
                  <c:v>0.30976952686007947</c:v>
                </c:pt>
                <c:pt idx="836">
                  <c:v>0.31526836478759562</c:v>
                </c:pt>
                <c:pt idx="837">
                  <c:v>0.30510808787441596</c:v>
                </c:pt>
                <c:pt idx="838">
                  <c:v>0.30852260623984418</c:v>
                </c:pt>
                <c:pt idx="839">
                  <c:v>0.30676435808263197</c:v>
                </c:pt>
                <c:pt idx="840">
                  <c:v>0.31202620416286708</c:v>
                </c:pt>
                <c:pt idx="841">
                  <c:v>0.30756425023258382</c:v>
                </c:pt>
                <c:pt idx="842">
                  <c:v>0.31098493700985103</c:v>
                </c:pt>
                <c:pt idx="843">
                  <c:v>0.30762779012523567</c:v>
                </c:pt>
                <c:pt idx="844">
                  <c:v>0.3042986787938039</c:v>
                </c:pt>
                <c:pt idx="845">
                  <c:v>0.31072750069901484</c:v>
                </c:pt>
                <c:pt idx="846">
                  <c:v>0.31131547849121582</c:v>
                </c:pt>
                <c:pt idx="847">
                  <c:v>0.30814221082139909</c:v>
                </c:pt>
                <c:pt idx="848">
                  <c:v>0.30275778414229682</c:v>
                </c:pt>
                <c:pt idx="849">
                  <c:v>0.30496544965683287</c:v>
                </c:pt>
                <c:pt idx="850">
                  <c:v>0.30258417999606807</c:v>
                </c:pt>
                <c:pt idx="851">
                  <c:v>0.30562362181676628</c:v>
                </c:pt>
                <c:pt idx="852">
                  <c:v>0.30784296410798573</c:v>
                </c:pt>
                <c:pt idx="853">
                  <c:v>0.30011956902535936</c:v>
                </c:pt>
                <c:pt idx="854">
                  <c:v>0.30690454314687488</c:v>
                </c:pt>
                <c:pt idx="855">
                  <c:v>0.30474186337177372</c:v>
                </c:pt>
                <c:pt idx="856">
                  <c:v>0.31012948504581322</c:v>
                </c:pt>
                <c:pt idx="857">
                  <c:v>0.30566003124842567</c:v>
                </c:pt>
                <c:pt idx="858">
                  <c:v>0.30759525422736078</c:v>
                </c:pt>
                <c:pt idx="859">
                  <c:v>0.30659514817212963</c:v>
                </c:pt>
                <c:pt idx="860">
                  <c:v>0.31002240634388162</c:v>
                </c:pt>
                <c:pt idx="861">
                  <c:v>0.30709901370747938</c:v>
                </c:pt>
                <c:pt idx="862">
                  <c:v>0.31131571871981767</c:v>
                </c:pt>
                <c:pt idx="863">
                  <c:v>0.3076722374710128</c:v>
                </c:pt>
                <c:pt idx="864">
                  <c:v>0.30319640651604562</c:v>
                </c:pt>
                <c:pt idx="865">
                  <c:v>0.30682538083014793</c:v>
                </c:pt>
                <c:pt idx="866">
                  <c:v>0.30609824709819361</c:v>
                </c:pt>
                <c:pt idx="867">
                  <c:v>0.30334857281997496</c:v>
                </c:pt>
                <c:pt idx="868">
                  <c:v>0.3093759115156744</c:v>
                </c:pt>
                <c:pt idx="869">
                  <c:v>0.30041069174069718</c:v>
                </c:pt>
                <c:pt idx="870">
                  <c:v>0.31279863988229151</c:v>
                </c:pt>
                <c:pt idx="871">
                  <c:v>0.30929777339713338</c:v>
                </c:pt>
                <c:pt idx="872">
                  <c:v>0.30944169047898817</c:v>
                </c:pt>
                <c:pt idx="873">
                  <c:v>0.30783886142129996</c:v>
                </c:pt>
                <c:pt idx="874">
                  <c:v>0.31014443670824582</c:v>
                </c:pt>
                <c:pt idx="875">
                  <c:v>0.30255938347457462</c:v>
                </c:pt>
                <c:pt idx="876">
                  <c:v>0.30920109060513873</c:v>
                </c:pt>
                <c:pt idx="877">
                  <c:v>0.31271840015321745</c:v>
                </c:pt>
                <c:pt idx="878">
                  <c:v>0.31340135222617443</c:v>
                </c:pt>
                <c:pt idx="879">
                  <c:v>0.29990027369874811</c:v>
                </c:pt>
                <c:pt idx="880">
                  <c:v>0.30458009147055154</c:v>
                </c:pt>
                <c:pt idx="881">
                  <c:v>0.30831662918794017</c:v>
                </c:pt>
                <c:pt idx="882">
                  <c:v>0.29996794122990883</c:v>
                </c:pt>
                <c:pt idx="883">
                  <c:v>0.30347696005696934</c:v>
                </c:pt>
                <c:pt idx="884">
                  <c:v>0.31269718708192434</c:v>
                </c:pt>
                <c:pt idx="885">
                  <c:v>0.30443852944445016</c:v>
                </c:pt>
                <c:pt idx="886">
                  <c:v>0.30661757295304898</c:v>
                </c:pt>
                <c:pt idx="887">
                  <c:v>0.31146025576851982</c:v>
                </c:pt>
                <c:pt idx="888">
                  <c:v>0.30732543160382958</c:v>
                </c:pt>
                <c:pt idx="889">
                  <c:v>0.30363404254798265</c:v>
                </c:pt>
                <c:pt idx="890">
                  <c:v>0.31016807587600265</c:v>
                </c:pt>
                <c:pt idx="891">
                  <c:v>0.3083647517276269</c:v>
                </c:pt>
                <c:pt idx="892">
                  <c:v>0.30385630319288498</c:v>
                </c:pt>
                <c:pt idx="893">
                  <c:v>0.30424827289633971</c:v>
                </c:pt>
                <c:pt idx="894">
                  <c:v>0.30827434915469587</c:v>
                </c:pt>
                <c:pt idx="895">
                  <c:v>0.31198137325869263</c:v>
                </c:pt>
                <c:pt idx="896">
                  <c:v>0.30616385912007332</c:v>
                </c:pt>
                <c:pt idx="897">
                  <c:v>0.3062316216222265</c:v>
                </c:pt>
                <c:pt idx="898">
                  <c:v>0.31047317574726896</c:v>
                </c:pt>
                <c:pt idx="899">
                  <c:v>0.31176685341769872</c:v>
                </c:pt>
                <c:pt idx="900">
                  <c:v>0.30709177313824376</c:v>
                </c:pt>
                <c:pt idx="901">
                  <c:v>0.31673882982557638</c:v>
                </c:pt>
                <c:pt idx="902">
                  <c:v>0.31232905841743108</c:v>
                </c:pt>
                <c:pt idx="903">
                  <c:v>0.30719636115500443</c:v>
                </c:pt>
                <c:pt idx="904">
                  <c:v>0.30749401391820763</c:v>
                </c:pt>
                <c:pt idx="905">
                  <c:v>0.30823247034837992</c:v>
                </c:pt>
                <c:pt idx="906">
                  <c:v>0.30156377224748943</c:v>
                </c:pt>
                <c:pt idx="907">
                  <c:v>0.31182745161362957</c:v>
                </c:pt>
                <c:pt idx="908">
                  <c:v>0.31527071452524791</c:v>
                </c:pt>
                <c:pt idx="909">
                  <c:v>0.31307104342713243</c:v>
                </c:pt>
                <c:pt idx="910">
                  <c:v>0.30485374024744294</c:v>
                </c:pt>
                <c:pt idx="911">
                  <c:v>0.313163986445465</c:v>
                </c:pt>
                <c:pt idx="912">
                  <c:v>0.31022234487286754</c:v>
                </c:pt>
                <c:pt idx="913">
                  <c:v>0.30905191260545412</c:v>
                </c:pt>
                <c:pt idx="914">
                  <c:v>0.31202253423084797</c:v>
                </c:pt>
                <c:pt idx="915">
                  <c:v>0.30704985221162384</c:v>
                </c:pt>
                <c:pt idx="916">
                  <c:v>0.30881294718366836</c:v>
                </c:pt>
                <c:pt idx="917">
                  <c:v>0.31254903163428782</c:v>
                </c:pt>
                <c:pt idx="918">
                  <c:v>0.31191855293990001</c:v>
                </c:pt>
                <c:pt idx="919">
                  <c:v>0.31663611826517535</c:v>
                </c:pt>
                <c:pt idx="920">
                  <c:v>0.31310226617354947</c:v>
                </c:pt>
                <c:pt idx="921">
                  <c:v>0.30792955235895214</c:v>
                </c:pt>
                <c:pt idx="922">
                  <c:v>0.31000907233004837</c:v>
                </c:pt>
                <c:pt idx="923">
                  <c:v>0.31322558244185489</c:v>
                </c:pt>
                <c:pt idx="924">
                  <c:v>0.31269740352718356</c:v>
                </c:pt>
                <c:pt idx="925">
                  <c:v>0.31438872287425867</c:v>
                </c:pt>
                <c:pt idx="926">
                  <c:v>0.31007591725681277</c:v>
                </c:pt>
                <c:pt idx="927">
                  <c:v>0.30960655977874374</c:v>
                </c:pt>
                <c:pt idx="928">
                  <c:v>0.31459670785457094</c:v>
                </c:pt>
                <c:pt idx="929">
                  <c:v>0.30996453671558188</c:v>
                </c:pt>
                <c:pt idx="930">
                  <c:v>0.31033675109152631</c:v>
                </c:pt>
                <c:pt idx="931">
                  <c:v>0.30826615606605845</c:v>
                </c:pt>
                <c:pt idx="932">
                  <c:v>0.31249426947042691</c:v>
                </c:pt>
                <c:pt idx="933">
                  <c:v>0.31411429960415616</c:v>
                </c:pt>
                <c:pt idx="934">
                  <c:v>0.30818835184230653</c:v>
                </c:pt>
                <c:pt idx="935">
                  <c:v>0.30871829563777403</c:v>
                </c:pt>
                <c:pt idx="936">
                  <c:v>0.31986514873216437</c:v>
                </c:pt>
                <c:pt idx="937">
                  <c:v>0.31658352168011888</c:v>
                </c:pt>
                <c:pt idx="938">
                  <c:v>0.31090786473519488</c:v>
                </c:pt>
                <c:pt idx="939">
                  <c:v>0.31071051103912795</c:v>
                </c:pt>
                <c:pt idx="940">
                  <c:v>0.31018880305176977</c:v>
                </c:pt>
                <c:pt idx="941">
                  <c:v>0.31039628421319482</c:v>
                </c:pt>
                <c:pt idx="942">
                  <c:v>0.30507980874175805</c:v>
                </c:pt>
                <c:pt idx="943">
                  <c:v>0.30858839642347252</c:v>
                </c:pt>
                <c:pt idx="944">
                  <c:v>0.30309957120593445</c:v>
                </c:pt>
                <c:pt idx="945">
                  <c:v>0.31385692579211066</c:v>
                </c:pt>
                <c:pt idx="946">
                  <c:v>0.31638737075414469</c:v>
                </c:pt>
                <c:pt idx="947">
                  <c:v>0.30691321972007696</c:v>
                </c:pt>
                <c:pt idx="948">
                  <c:v>0.310615595706623</c:v>
                </c:pt>
                <c:pt idx="949">
                  <c:v>0.31610692299391091</c:v>
                </c:pt>
                <c:pt idx="950">
                  <c:v>0.31435905596852431</c:v>
                </c:pt>
                <c:pt idx="951">
                  <c:v>0.31191424421408825</c:v>
                </c:pt>
                <c:pt idx="952">
                  <c:v>0.31262772172322395</c:v>
                </c:pt>
                <c:pt idx="953">
                  <c:v>0.31611950126238325</c:v>
                </c:pt>
                <c:pt idx="954">
                  <c:v>0.31136742881257462</c:v>
                </c:pt>
                <c:pt idx="955">
                  <c:v>0.31527396817628056</c:v>
                </c:pt>
                <c:pt idx="956">
                  <c:v>0.30893164436237991</c:v>
                </c:pt>
                <c:pt idx="957">
                  <c:v>0.30844116894366608</c:v>
                </c:pt>
                <c:pt idx="958">
                  <c:v>0.31258783667471896</c:v>
                </c:pt>
                <c:pt idx="959">
                  <c:v>0.31235087216860502</c:v>
                </c:pt>
                <c:pt idx="960">
                  <c:v>0.30874779876204761</c:v>
                </c:pt>
                <c:pt idx="961">
                  <c:v>0.31453266508478922</c:v>
                </c:pt>
                <c:pt idx="962">
                  <c:v>0.31688994724981945</c:v>
                </c:pt>
                <c:pt idx="963">
                  <c:v>0.31481182008009889</c:v>
                </c:pt>
                <c:pt idx="964">
                  <c:v>0.31271207612739038</c:v>
                </c:pt>
                <c:pt idx="965">
                  <c:v>0.31507585267817351</c:v>
                </c:pt>
                <c:pt idx="966">
                  <c:v>0.31634797007005228</c:v>
                </c:pt>
                <c:pt idx="967">
                  <c:v>0.31165293932926258</c:v>
                </c:pt>
                <c:pt idx="968">
                  <c:v>0.32211705906173421</c:v>
                </c:pt>
                <c:pt idx="969">
                  <c:v>0.31508651900333168</c:v>
                </c:pt>
                <c:pt idx="970">
                  <c:v>0.31310138634403845</c:v>
                </c:pt>
                <c:pt idx="971">
                  <c:v>0.31190521035352331</c:v>
                </c:pt>
                <c:pt idx="972">
                  <c:v>0.3100300976390114</c:v>
                </c:pt>
                <c:pt idx="973">
                  <c:v>0.31786352721185157</c:v>
                </c:pt>
                <c:pt idx="974">
                  <c:v>0.31411391713834208</c:v>
                </c:pt>
                <c:pt idx="975">
                  <c:v>0.30926373578913147</c:v>
                </c:pt>
                <c:pt idx="976">
                  <c:v>0.31331058657806754</c:v>
                </c:pt>
                <c:pt idx="977">
                  <c:v>0.31303986582824239</c:v>
                </c:pt>
                <c:pt idx="978">
                  <c:v>0.31739459611359006</c:v>
                </c:pt>
                <c:pt idx="979">
                  <c:v>0.3162214425460721</c:v>
                </c:pt>
                <c:pt idx="980">
                  <c:v>0.31742515672977195</c:v>
                </c:pt>
                <c:pt idx="981">
                  <c:v>0.31640214854676718</c:v>
                </c:pt>
                <c:pt idx="982">
                  <c:v>0.32031425538547925</c:v>
                </c:pt>
                <c:pt idx="983">
                  <c:v>0.31603684126722165</c:v>
                </c:pt>
                <c:pt idx="984">
                  <c:v>0.31518235257820382</c:v>
                </c:pt>
                <c:pt idx="985">
                  <c:v>0.31951226243985736</c:v>
                </c:pt>
                <c:pt idx="986">
                  <c:v>0.31468457786308907</c:v>
                </c:pt>
                <c:pt idx="987">
                  <c:v>0.31409094344843291</c:v>
                </c:pt>
                <c:pt idx="988">
                  <c:v>0.31567440150857923</c:v>
                </c:pt>
                <c:pt idx="989">
                  <c:v>0.31449325552228036</c:v>
                </c:pt>
                <c:pt idx="990">
                  <c:v>0.32094757146453623</c:v>
                </c:pt>
                <c:pt idx="991">
                  <c:v>0.31687922725383744</c:v>
                </c:pt>
                <c:pt idx="992">
                  <c:v>0.31956668873133248</c:v>
                </c:pt>
                <c:pt idx="993">
                  <c:v>0.32084381898416403</c:v>
                </c:pt>
                <c:pt idx="994">
                  <c:v>0.31173678385271653</c:v>
                </c:pt>
                <c:pt idx="995">
                  <c:v>0.31097958843541573</c:v>
                </c:pt>
                <c:pt idx="996">
                  <c:v>0.31564502349788232</c:v>
                </c:pt>
                <c:pt idx="997">
                  <c:v>0.31320442038317731</c:v>
                </c:pt>
                <c:pt idx="998">
                  <c:v>0.31740967251880875</c:v>
                </c:pt>
                <c:pt idx="999">
                  <c:v>0.31458771054509238</c:v>
                </c:pt>
              </c:numCache>
            </c:numRef>
          </c:yVal>
          <c:smooth val="0"/>
        </c:ser>
        <c:ser>
          <c:idx val="2"/>
          <c:order val="1"/>
          <c:tx>
            <c:strRef>
              <c:f>List2!$J$1</c:f>
              <c:strCache>
                <c:ptCount val="1"/>
                <c:pt idx="0">
                  <c:v>MSE Test</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List2!$J$2:$J$1001</c:f>
              <c:numCache>
                <c:formatCode>General</c:formatCode>
                <c:ptCount val="1000"/>
                <c:pt idx="0">
                  <c:v>0.18869456470630441</c:v>
                </c:pt>
                <c:pt idx="1">
                  <c:v>0.18606392297723737</c:v>
                </c:pt>
                <c:pt idx="2">
                  <c:v>0.18536014729438854</c:v>
                </c:pt>
                <c:pt idx="3">
                  <c:v>0.18507299669528671</c:v>
                </c:pt>
                <c:pt idx="4">
                  <c:v>0.18491712554385348</c:v>
                </c:pt>
                <c:pt idx="5">
                  <c:v>0.18480557638130271</c:v>
                </c:pt>
                <c:pt idx="6">
                  <c:v>0.18471844549173247</c:v>
                </c:pt>
                <c:pt idx="7">
                  <c:v>0.18467204236977625</c:v>
                </c:pt>
                <c:pt idx="8">
                  <c:v>0.18472080764226345</c:v>
                </c:pt>
                <c:pt idx="9">
                  <c:v>0.18486368806716644</c:v>
                </c:pt>
                <c:pt idx="10">
                  <c:v>0.18501190387069363</c:v>
                </c:pt>
                <c:pt idx="11">
                  <c:v>0.18508397758508971</c:v>
                </c:pt>
                <c:pt idx="12">
                  <c:v>0.18508469504433464</c:v>
                </c:pt>
                <c:pt idx="13">
                  <c:v>0.18508465103531493</c:v>
                </c:pt>
                <c:pt idx="14">
                  <c:v>0.18514129118605294</c:v>
                </c:pt>
                <c:pt idx="15">
                  <c:v>0.18525810880466873</c:v>
                </c:pt>
                <c:pt idx="16">
                  <c:v>0.18539982766643054</c:v>
                </c:pt>
                <c:pt idx="17">
                  <c:v>0.18552191773334406</c:v>
                </c:pt>
                <c:pt idx="18">
                  <c:v>0.18559209983669975</c:v>
                </c:pt>
                <c:pt idx="19">
                  <c:v>0.1856025403478874</c:v>
                </c:pt>
                <c:pt idx="20">
                  <c:v>0.1855749099498912</c:v>
                </c:pt>
                <c:pt idx="21">
                  <c:v>0.18555805728774721</c:v>
                </c:pt>
                <c:pt idx="22">
                  <c:v>0.18560453656902742</c:v>
                </c:pt>
                <c:pt idx="23">
                  <c:v>0.18573241319899259</c:v>
                </c:pt>
                <c:pt idx="24">
                  <c:v>0.18591567450713664</c:v>
                </c:pt>
                <c:pt idx="25">
                  <c:v>0.18611199244604051</c:v>
                </c:pt>
                <c:pt idx="26">
                  <c:v>0.18629305721107561</c:v>
                </c:pt>
                <c:pt idx="27">
                  <c:v>0.18645351176450806</c:v>
                </c:pt>
                <c:pt idx="28">
                  <c:v>0.18660202379451338</c:v>
                </c:pt>
                <c:pt idx="29">
                  <c:v>0.18675025292639325</c:v>
                </c:pt>
                <c:pt idx="30">
                  <c:v>0.18690811213402175</c:v>
                </c:pt>
                <c:pt idx="31">
                  <c:v>0.1870832442398169</c:v>
                </c:pt>
                <c:pt idx="32">
                  <c:v>0.18727977648769936</c:v>
                </c:pt>
                <c:pt idx="33">
                  <c:v>0.18749445305353257</c:v>
                </c:pt>
                <c:pt idx="34">
                  <c:v>0.18771503255640018</c:v>
                </c:pt>
                <c:pt idx="35">
                  <c:v>0.18792774628411191</c:v>
                </c:pt>
                <c:pt idx="36">
                  <c:v>0.18812773221512874</c:v>
                </c:pt>
                <c:pt idx="37">
                  <c:v>0.18831834765435779</c:v>
                </c:pt>
                <c:pt idx="38">
                  <c:v>0.18850232803316044</c:v>
                </c:pt>
                <c:pt idx="39">
                  <c:v>0.18868097511395168</c:v>
                </c:pt>
                <c:pt idx="40">
                  <c:v>0.18885039664544581</c:v>
                </c:pt>
                <c:pt idx="41">
                  <c:v>0.18896242859620593</c:v>
                </c:pt>
                <c:pt idx="42">
                  <c:v>0.18895902689111194</c:v>
                </c:pt>
                <c:pt idx="43">
                  <c:v>0.18887877428095237</c:v>
                </c:pt>
                <c:pt idx="44">
                  <c:v>0.18880048886063464</c:v>
                </c:pt>
                <c:pt idx="45">
                  <c:v>0.18878659200808046</c:v>
                </c:pt>
                <c:pt idx="46">
                  <c:v>0.18888490996102344</c:v>
                </c:pt>
                <c:pt idx="47">
                  <c:v>0.18910480439752389</c:v>
                </c:pt>
                <c:pt idx="48">
                  <c:v>0.18939120524175554</c:v>
                </c:pt>
                <c:pt idx="49">
                  <c:v>0.18965966853249142</c:v>
                </c:pt>
                <c:pt idx="50">
                  <c:v>0.18986432798371269</c:v>
                </c:pt>
                <c:pt idx="51">
                  <c:v>0.1899990400908762</c:v>
                </c:pt>
                <c:pt idx="52">
                  <c:v>0.19005903406918084</c:v>
                </c:pt>
                <c:pt idx="53">
                  <c:v>0.19002341413672291</c:v>
                </c:pt>
                <c:pt idx="54">
                  <c:v>0.18988249644868441</c:v>
                </c:pt>
                <c:pt idx="55">
                  <c:v>0.18967611098943679</c:v>
                </c:pt>
                <c:pt idx="56">
                  <c:v>0.18948476768052874</c:v>
                </c:pt>
                <c:pt idx="57">
                  <c:v>0.18937237112476554</c:v>
                </c:pt>
                <c:pt idx="58">
                  <c:v>0.18934292117006887</c:v>
                </c:pt>
                <c:pt idx="59">
                  <c:v>0.18936086344683994</c:v>
                </c:pt>
                <c:pt idx="60">
                  <c:v>0.18938393347569729</c:v>
                </c:pt>
                <c:pt idx="61">
                  <c:v>0.18937789106690844</c:v>
                </c:pt>
                <c:pt idx="62">
                  <c:v>0.18932848064892269</c:v>
                </c:pt>
                <c:pt idx="63">
                  <c:v>0.18924370295403126</c:v>
                </c:pt>
                <c:pt idx="64">
                  <c:v>0.18914189983877874</c:v>
                </c:pt>
                <c:pt idx="65">
                  <c:v>0.18905182709398538</c:v>
                </c:pt>
                <c:pt idx="66">
                  <c:v>0.18902126507966821</c:v>
                </c:pt>
                <c:pt idx="67">
                  <c:v>0.18910862142252491</c:v>
                </c:pt>
                <c:pt idx="68">
                  <c:v>0.18932981049872796</c:v>
                </c:pt>
                <c:pt idx="69">
                  <c:v>0.18959348382694771</c:v>
                </c:pt>
                <c:pt idx="70">
                  <c:v>0.18973401057289088</c:v>
                </c:pt>
                <c:pt idx="71">
                  <c:v>0.18967538068513851</c:v>
                </c:pt>
                <c:pt idx="72">
                  <c:v>0.18956029953360298</c:v>
                </c:pt>
                <c:pt idx="73">
                  <c:v>0.18960295551859693</c:v>
                </c:pt>
                <c:pt idx="74">
                  <c:v>0.18983371578581149</c:v>
                </c:pt>
                <c:pt idx="75">
                  <c:v>0.19013067581355075</c:v>
                </c:pt>
                <c:pt idx="76">
                  <c:v>0.19038208872897011</c:v>
                </c:pt>
                <c:pt idx="77">
                  <c:v>0.19051912454516923</c:v>
                </c:pt>
                <c:pt idx="78">
                  <c:v>0.19053310556144051</c:v>
                </c:pt>
                <c:pt idx="79">
                  <c:v>0.19053594515375555</c:v>
                </c:pt>
                <c:pt idx="80">
                  <c:v>0.19069501153692317</c:v>
                </c:pt>
                <c:pt idx="81">
                  <c:v>0.19101993462814559</c:v>
                </c:pt>
                <c:pt idx="82">
                  <c:v>0.19140003188132831</c:v>
                </c:pt>
                <c:pt idx="83">
                  <c:v>0.19179148748095998</c:v>
                </c:pt>
                <c:pt idx="84">
                  <c:v>0.19221105191745746</c:v>
                </c:pt>
                <c:pt idx="85">
                  <c:v>0.19267141123497802</c:v>
                </c:pt>
                <c:pt idx="86">
                  <c:v>0.19316714261487128</c:v>
                </c:pt>
                <c:pt idx="87">
                  <c:v>0.19368586599326437</c:v>
                </c:pt>
                <c:pt idx="88">
                  <c:v>0.19422025255055325</c:v>
                </c:pt>
                <c:pt idx="89">
                  <c:v>0.19477377937610188</c:v>
                </c:pt>
                <c:pt idx="90">
                  <c:v>0.19535907978121989</c:v>
                </c:pt>
                <c:pt idx="91">
                  <c:v>0.19598875587633413</c:v>
                </c:pt>
                <c:pt idx="92">
                  <c:v>0.19665537755881227</c:v>
                </c:pt>
                <c:pt idx="93">
                  <c:v>0.19730610501216941</c:v>
                </c:pt>
                <c:pt idx="94">
                  <c:v>0.19785665634450317</c:v>
                </c:pt>
                <c:pt idx="95">
                  <c:v>0.19825380549691493</c:v>
                </c:pt>
                <c:pt idx="96">
                  <c:v>0.1984915847730889</c:v>
                </c:pt>
                <c:pt idx="97">
                  <c:v>0.19858120886044495</c:v>
                </c:pt>
                <c:pt idx="98">
                  <c:v>0.19852799831451567</c:v>
                </c:pt>
                <c:pt idx="99">
                  <c:v>0.19832938244165674</c:v>
                </c:pt>
                <c:pt idx="100">
                  <c:v>0.19801294163667671</c:v>
                </c:pt>
                <c:pt idx="101">
                  <c:v>0.19768677910022298</c:v>
                </c:pt>
                <c:pt idx="102">
                  <c:v>0.19747034905792113</c:v>
                </c:pt>
                <c:pt idx="103">
                  <c:v>0.19737477876163287</c:v>
                </c:pt>
                <c:pt idx="104">
                  <c:v>0.19733649699589179</c:v>
                </c:pt>
                <c:pt idx="105">
                  <c:v>0.19729454198819846</c:v>
                </c:pt>
                <c:pt idx="106">
                  <c:v>0.1972338540145242</c:v>
                </c:pt>
                <c:pt idx="107">
                  <c:v>0.19715838369052491</c:v>
                </c:pt>
                <c:pt idx="108">
                  <c:v>0.19704827776089107</c:v>
                </c:pt>
                <c:pt idx="109">
                  <c:v>0.19684861521647892</c:v>
                </c:pt>
                <c:pt idx="110">
                  <c:v>0.19650137914860383</c:v>
                </c:pt>
                <c:pt idx="111">
                  <c:v>0.19602346748465285</c:v>
                </c:pt>
                <c:pt idx="112">
                  <c:v>0.19553459850081609</c:v>
                </c:pt>
                <c:pt idx="113">
                  <c:v>0.19515965131547203</c:v>
                </c:pt>
                <c:pt idx="114">
                  <c:v>0.19494916744796356</c:v>
                </c:pt>
                <c:pt idx="115">
                  <c:v>0.19489274153832994</c:v>
                </c:pt>
                <c:pt idx="116">
                  <c:v>0.1949477523655794</c:v>
                </c:pt>
                <c:pt idx="117">
                  <c:v>0.19505484159903991</c:v>
                </c:pt>
                <c:pt idx="118">
                  <c:v>0.19516143740893641</c:v>
                </c:pt>
                <c:pt idx="119">
                  <c:v>0.19524189169547196</c:v>
                </c:pt>
                <c:pt idx="120">
                  <c:v>0.19529478961822144</c:v>
                </c:pt>
                <c:pt idx="121">
                  <c:v>0.19534360604397702</c:v>
                </c:pt>
                <c:pt idx="122">
                  <c:v>0.19542447561801762</c:v>
                </c:pt>
                <c:pt idx="123">
                  <c:v>0.19553278890546141</c:v>
                </c:pt>
                <c:pt idx="124">
                  <c:v>0.19562300464197777</c:v>
                </c:pt>
                <c:pt idx="125">
                  <c:v>0.19565701299312938</c:v>
                </c:pt>
                <c:pt idx="126">
                  <c:v>0.19563698443872571</c:v>
                </c:pt>
                <c:pt idx="127">
                  <c:v>0.19559910082379217</c:v>
                </c:pt>
                <c:pt idx="128">
                  <c:v>0.19554753254726395</c:v>
                </c:pt>
                <c:pt idx="129">
                  <c:v>0.19545652070391567</c:v>
                </c:pt>
                <c:pt idx="130">
                  <c:v>0.19538707246043621</c:v>
                </c:pt>
                <c:pt idx="131">
                  <c:v>0.19539549185322164</c:v>
                </c:pt>
                <c:pt idx="132">
                  <c:v>0.19544136332639259</c:v>
                </c:pt>
                <c:pt idx="133">
                  <c:v>0.19547709683331121</c:v>
                </c:pt>
                <c:pt idx="134">
                  <c:v>0.19548902979771041</c:v>
                </c:pt>
                <c:pt idx="135">
                  <c:v>0.19548690115785294</c:v>
                </c:pt>
                <c:pt idx="136">
                  <c:v>0.19548418942828374</c:v>
                </c:pt>
                <c:pt idx="137">
                  <c:v>0.19548804481406432</c:v>
                </c:pt>
                <c:pt idx="138">
                  <c:v>0.19550065373963219</c:v>
                </c:pt>
                <c:pt idx="139">
                  <c:v>0.195523316133564</c:v>
                </c:pt>
                <c:pt idx="140">
                  <c:v>0.195556174440491</c:v>
                </c:pt>
                <c:pt idx="141">
                  <c:v>0.19559335996675481</c:v>
                </c:pt>
                <c:pt idx="142">
                  <c:v>0.19562333788567129</c:v>
                </c:pt>
                <c:pt idx="143">
                  <c:v>0.19563898612858469</c:v>
                </c:pt>
                <c:pt idx="144">
                  <c:v>0.19564104025587664</c:v>
                </c:pt>
                <c:pt idx="145">
                  <c:v>0.19563036013645071</c:v>
                </c:pt>
                <c:pt idx="146">
                  <c:v>0.19560492823089867</c:v>
                </c:pt>
                <c:pt idx="147">
                  <c:v>0.19556534787824958</c:v>
                </c:pt>
                <c:pt idx="148">
                  <c:v>0.19551960477779229</c:v>
                </c:pt>
                <c:pt idx="149">
                  <c:v>0.19548100559541748</c:v>
                </c:pt>
                <c:pt idx="150">
                  <c:v>0.19546002293128964</c:v>
                </c:pt>
                <c:pt idx="151">
                  <c:v>0.19545293319122256</c:v>
                </c:pt>
                <c:pt idx="152">
                  <c:v>0.19543132859428244</c:v>
                </c:pt>
                <c:pt idx="153">
                  <c:v>0.19534301611516491</c:v>
                </c:pt>
                <c:pt idx="154">
                  <c:v>0.19514110259024045</c:v>
                </c:pt>
                <c:pt idx="155">
                  <c:v>0.19483472568120838</c:v>
                </c:pt>
                <c:pt idx="156">
                  <c:v>0.19449447338924036</c:v>
                </c:pt>
                <c:pt idx="157">
                  <c:v>0.19418875847764522</c:v>
                </c:pt>
                <c:pt idx="158">
                  <c:v>0.19394322152138097</c:v>
                </c:pt>
                <c:pt idx="159">
                  <c:v>0.19375032911127049</c:v>
                </c:pt>
                <c:pt idx="160">
                  <c:v>0.19359150508503142</c:v>
                </c:pt>
                <c:pt idx="161">
                  <c:v>0.19345223961948821</c:v>
                </c:pt>
                <c:pt idx="162">
                  <c:v>0.19333231500011111</c:v>
                </c:pt>
                <c:pt idx="163">
                  <c:v>0.19325271451182224</c:v>
                </c:pt>
                <c:pt idx="164">
                  <c:v>0.19325011888240676</c:v>
                </c:pt>
                <c:pt idx="165">
                  <c:v>0.19335530118997624</c:v>
                </c:pt>
                <c:pt idx="166">
                  <c:v>0.19357341343879003</c:v>
                </c:pt>
                <c:pt idx="167">
                  <c:v>0.19388312810062605</c:v>
                </c:pt>
                <c:pt idx="168">
                  <c:v>0.19425021349788124</c:v>
                </c:pt>
                <c:pt idx="169">
                  <c:v>0.19464381929540769</c:v>
                </c:pt>
                <c:pt idx="170">
                  <c:v>0.19504808956390568</c:v>
                </c:pt>
                <c:pt idx="171">
                  <c:v>0.19546191114432554</c:v>
                </c:pt>
                <c:pt idx="172">
                  <c:v>0.19588372610202071</c:v>
                </c:pt>
                <c:pt idx="173">
                  <c:v>0.19629642939061226</c:v>
                </c:pt>
                <c:pt idx="174">
                  <c:v>0.19667187931187144</c:v>
                </c:pt>
                <c:pt idx="175">
                  <c:v>0.19698928677610442</c:v>
                </c:pt>
                <c:pt idx="176">
                  <c:v>0.19724553451484544</c:v>
                </c:pt>
                <c:pt idx="177">
                  <c:v>0.19745058884641584</c:v>
                </c:pt>
                <c:pt idx="178">
                  <c:v>0.19761798495138624</c:v>
                </c:pt>
                <c:pt idx="179">
                  <c:v>0.19775902325940692</c:v>
                </c:pt>
                <c:pt idx="180">
                  <c:v>0.19788144625195708</c:v>
                </c:pt>
                <c:pt idx="181">
                  <c:v>0.19799016570946504</c:v>
                </c:pt>
                <c:pt idx="182">
                  <c:v>0.19808831296124071</c:v>
                </c:pt>
                <c:pt idx="183">
                  <c:v>0.19817808450846244</c:v>
                </c:pt>
                <c:pt idx="184">
                  <c:v>0.19826143962617845</c:v>
                </c:pt>
                <c:pt idx="185">
                  <c:v>0.19834087770558312</c:v>
                </c:pt>
                <c:pt idx="186">
                  <c:v>0.19842051835088037</c:v>
                </c:pt>
                <c:pt idx="187">
                  <c:v>0.19850749358293751</c:v>
                </c:pt>
                <c:pt idx="188">
                  <c:v>0.19861316507919771</c:v>
                </c:pt>
                <c:pt idx="189">
                  <c:v>0.19875293572635044</c:v>
                </c:pt>
                <c:pt idx="190">
                  <c:v>0.19894269706309478</c:v>
                </c:pt>
                <c:pt idx="191">
                  <c:v>0.1991910719447908</c:v>
                </c:pt>
                <c:pt idx="192">
                  <c:v>0.19949210852018232</c:v>
                </c:pt>
                <c:pt idx="193">
                  <c:v>0.19982714996389273</c:v>
                </c:pt>
                <c:pt idx="194">
                  <c:v>0.20017587648734939</c:v>
                </c:pt>
                <c:pt idx="195">
                  <c:v>0.2005248498689586</c:v>
                </c:pt>
                <c:pt idx="196">
                  <c:v>0.20086778843965977</c:v>
                </c:pt>
                <c:pt idx="197">
                  <c:v>0.20120248399471274</c:v>
                </c:pt>
                <c:pt idx="198">
                  <c:v>0.20152850341124826</c:v>
                </c:pt>
                <c:pt idx="199">
                  <c:v>0.20184610236355557</c:v>
                </c:pt>
                <c:pt idx="200">
                  <c:v>0.20215580082658388</c:v>
                </c:pt>
                <c:pt idx="201">
                  <c:v>0.20245827282862991</c:v>
                </c:pt>
                <c:pt idx="202">
                  <c:v>0.20275439835144218</c:v>
                </c:pt>
                <c:pt idx="203">
                  <c:v>0.20304537353373167</c:v>
                </c:pt>
                <c:pt idx="204">
                  <c:v>0.20333278200134941</c:v>
                </c:pt>
                <c:pt idx="205">
                  <c:v>0.20361856517873106</c:v>
                </c:pt>
                <c:pt idx="206">
                  <c:v>0.20390488483545599</c:v>
                </c:pt>
                <c:pt idx="207">
                  <c:v>0.2041939104292437</c:v>
                </c:pt>
                <c:pt idx="208">
                  <c:v>0.20448757611312951</c:v>
                </c:pt>
                <c:pt idx="209">
                  <c:v>0.20478735309487561</c:v>
                </c:pt>
                <c:pt idx="210">
                  <c:v>0.20509408168369553</c:v>
                </c:pt>
                <c:pt idx="211">
                  <c:v>0.20540789646762625</c:v>
                </c:pt>
                <c:pt idx="212">
                  <c:v>0.20572825368884981</c:v>
                </c:pt>
                <c:pt idx="213">
                  <c:v>0.20605404253079979</c:v>
                </c:pt>
                <c:pt idx="214">
                  <c:v>0.20638374466136941</c:v>
                </c:pt>
                <c:pt idx="215">
                  <c:v>0.20671560286435683</c:v>
                </c:pt>
                <c:pt idx="216">
                  <c:v>0.20704776669233413</c:v>
                </c:pt>
                <c:pt idx="217">
                  <c:v>0.20737839683702403</c:v>
                </c:pt>
                <c:pt idx="218">
                  <c:v>0.20770572739534254</c:v>
                </c:pt>
                <c:pt idx="219">
                  <c:v>0.20802810233749974</c:v>
                </c:pt>
                <c:pt idx="220">
                  <c:v>0.20834401262750821</c:v>
                </c:pt>
                <c:pt idx="221">
                  <c:v>0.20865215644334636</c:v>
                </c:pt>
                <c:pt idx="222">
                  <c:v>0.20895152500415787</c:v>
                </c:pt>
                <c:pt idx="223">
                  <c:v>0.20924149011704418</c:v>
                </c:pt>
                <c:pt idx="224">
                  <c:v>0.20952185487534641</c:v>
                </c:pt>
                <c:pt idx="225">
                  <c:v>0.20979283876770807</c:v>
                </c:pt>
                <c:pt idx="226">
                  <c:v>0.21005499697273641</c:v>
                </c:pt>
                <c:pt idx="227">
                  <c:v>0.21030910050765841</c:v>
                </c:pt>
                <c:pt idx="228">
                  <c:v>0.21055601327539694</c:v>
                </c:pt>
                <c:pt idx="229">
                  <c:v>0.21079659471566187</c:v>
                </c:pt>
                <c:pt idx="230">
                  <c:v>0.21103164372210478</c:v>
                </c:pt>
                <c:pt idx="231">
                  <c:v>0.2112618882198192</c:v>
                </c:pt>
                <c:pt idx="232">
                  <c:v>0.21148801483673257</c:v>
                </c:pt>
                <c:pt idx="233">
                  <c:v>0.21171072226707441</c:v>
                </c:pt>
                <c:pt idx="234">
                  <c:v>0.21193077294765747</c:v>
                </c:pt>
                <c:pt idx="235">
                  <c:v>0.21214901753799797</c:v>
                </c:pt>
                <c:pt idx="236">
                  <c:v>0.21236637967186489</c:v>
                </c:pt>
                <c:pt idx="237">
                  <c:v>0.21258380965565438</c:v>
                </c:pt>
                <c:pt idx="238">
                  <c:v>0.21280223234685094</c:v>
                </c:pt>
                <c:pt idx="239">
                  <c:v>0.21302251483426821</c:v>
                </c:pt>
                <c:pt idx="240">
                  <c:v>0.21324546374795197</c:v>
                </c:pt>
                <c:pt idx="241">
                  <c:v>0.21347184259157986</c:v>
                </c:pt>
                <c:pt idx="242">
                  <c:v>0.21370239087688836</c:v>
                </c:pt>
                <c:pt idx="243">
                  <c:v>0.2139378325049921</c:v>
                </c:pt>
                <c:pt idx="244">
                  <c:v>0.21417887158353788</c:v>
                </c:pt>
                <c:pt idx="245">
                  <c:v>0.21442617899775404</c:v>
                </c:pt>
                <c:pt idx="246">
                  <c:v>0.21468037034464518</c:v>
                </c:pt>
                <c:pt idx="247">
                  <c:v>0.21494196966025186</c:v>
                </c:pt>
                <c:pt idx="248">
                  <c:v>0.21521134740296755</c:v>
                </c:pt>
                <c:pt idx="249">
                  <c:v>0.21548861749694545</c:v>
                </c:pt>
                <c:pt idx="250">
                  <c:v>0.21577348402056917</c:v>
                </c:pt>
                <c:pt idx="251">
                  <c:v>0.21606505743458698</c:v>
                </c:pt>
                <c:pt idx="252">
                  <c:v>0.2163617158151615</c:v>
                </c:pt>
                <c:pt idx="253">
                  <c:v>0.21666113068228804</c:v>
                </c:pt>
                <c:pt idx="254">
                  <c:v>0.21696054192437444</c:v>
                </c:pt>
                <c:pt idx="255">
                  <c:v>0.21725723254523285</c:v>
                </c:pt>
                <c:pt idx="256">
                  <c:v>0.21754901294690643</c:v>
                </c:pt>
                <c:pt idx="257">
                  <c:v>0.21783450403135479</c:v>
                </c:pt>
                <c:pt idx="258">
                  <c:v>0.21811312325639906</c:v>
                </c:pt>
                <c:pt idx="259">
                  <c:v>0.21838481762102604</c:v>
                </c:pt>
                <c:pt idx="260">
                  <c:v>0.21864965975093167</c:v>
                </c:pt>
                <c:pt idx="261">
                  <c:v>0.21890743869155557</c:v>
                </c:pt>
                <c:pt idx="262">
                  <c:v>0.21915739171102394</c:v>
                </c:pt>
                <c:pt idx="263">
                  <c:v>0.2193982417759712</c:v>
                </c:pt>
                <c:pt idx="264">
                  <c:v>0.21962864382847241</c:v>
                </c:pt>
                <c:pt idx="265">
                  <c:v>0.21984791789835689</c:v>
                </c:pt>
                <c:pt idx="266">
                  <c:v>0.22005667204190638</c:v>
                </c:pt>
                <c:pt idx="267">
                  <c:v>0.22025690072320461</c:v>
                </c:pt>
                <c:pt idx="268">
                  <c:v>0.22045148376456791</c:v>
                </c:pt>
                <c:pt idx="269">
                  <c:v>0.22064339786313344</c:v>
                </c:pt>
                <c:pt idx="270">
                  <c:v>0.22083507373464287</c:v>
                </c:pt>
                <c:pt idx="271">
                  <c:v>0.22102817013320306</c:v>
                </c:pt>
                <c:pt idx="272">
                  <c:v>0.22122373268930498</c:v>
                </c:pt>
                <c:pt idx="273">
                  <c:v>0.22142246065199209</c:v>
                </c:pt>
                <c:pt idx="274">
                  <c:v>0.22162480971129886</c:v>
                </c:pt>
                <c:pt idx="275">
                  <c:v>0.22183089632253028</c:v>
                </c:pt>
                <c:pt idx="276">
                  <c:v>0.22204040378001091</c:v>
                </c:pt>
                <c:pt idx="277">
                  <c:v>0.22225277597792414</c:v>
                </c:pt>
                <c:pt idx="278">
                  <c:v>0.22246799088399397</c:v>
                </c:pt>
                <c:pt idx="279">
                  <c:v>0.22268805599522606</c:v>
                </c:pt>
                <c:pt idx="280">
                  <c:v>0.22291866805794591</c:v>
                </c:pt>
                <c:pt idx="281">
                  <c:v>0.22316955625144672</c:v>
                </c:pt>
                <c:pt idx="282">
                  <c:v>0.22345261892047436</c:v>
                </c:pt>
                <c:pt idx="283">
                  <c:v>0.22377910624601763</c:v>
                </c:pt>
                <c:pt idx="284">
                  <c:v>0.22415714591955638</c:v>
                </c:pt>
                <c:pt idx="285">
                  <c:v>0.22458815962572951</c:v>
                </c:pt>
                <c:pt idx="286">
                  <c:v>0.22506162810850167</c:v>
                </c:pt>
                <c:pt idx="287">
                  <c:v>0.22555445321923295</c:v>
                </c:pt>
                <c:pt idx="288">
                  <c:v>0.22603995255984841</c:v>
                </c:pt>
                <c:pt idx="289">
                  <c:v>0.22649852639556248</c:v>
                </c:pt>
                <c:pt idx="290">
                  <c:v>0.22692131416181074</c:v>
                </c:pt>
                <c:pt idx="291">
                  <c:v>0.22731059243099491</c:v>
                </c:pt>
                <c:pt idx="292">
                  <c:v>0.22768125142840001</c:v>
                </c:pt>
                <c:pt idx="293">
                  <c:v>0.22805550316694639</c:v>
                </c:pt>
                <c:pt idx="294">
                  <c:v>0.22844725694089588</c:v>
                </c:pt>
                <c:pt idx="295">
                  <c:v>0.22885334173044541</c:v>
                </c:pt>
                <c:pt idx="296">
                  <c:v>0.22925963778830194</c:v>
                </c:pt>
                <c:pt idx="297">
                  <c:v>0.22965048704946645</c:v>
                </c:pt>
                <c:pt idx="298">
                  <c:v>0.23001334882261673</c:v>
                </c:pt>
                <c:pt idx="299">
                  <c:v>0.23033968179489894</c:v>
                </c:pt>
                <c:pt idx="300">
                  <c:v>0.23062521925953886</c:v>
                </c:pt>
                <c:pt idx="301">
                  <c:v>0.2308709923828437</c:v>
                </c:pt>
                <c:pt idx="302">
                  <c:v>0.23108462012393335</c:v>
                </c:pt>
                <c:pt idx="303">
                  <c:v>0.2312796939847801</c:v>
                </c:pt>
                <c:pt idx="304">
                  <c:v>0.23146983871498136</c:v>
                </c:pt>
                <c:pt idx="305">
                  <c:v>0.23165972738190882</c:v>
                </c:pt>
                <c:pt idx="306">
                  <c:v>0.23184375795565587</c:v>
                </c:pt>
                <c:pt idx="307">
                  <c:v>0.23201464330592084</c:v>
                </c:pt>
                <c:pt idx="308">
                  <c:v>0.23217164483877165</c:v>
                </c:pt>
                <c:pt idx="309">
                  <c:v>0.23232220402162759</c:v>
                </c:pt>
                <c:pt idx="310">
                  <c:v>0.2324785183370881</c:v>
                </c:pt>
                <c:pt idx="311">
                  <c:v>0.23265262419155652</c:v>
                </c:pt>
                <c:pt idx="312">
                  <c:v>0.23285273345194571</c:v>
                </c:pt>
                <c:pt idx="313">
                  <c:v>0.23308236209452041</c:v>
                </c:pt>
                <c:pt idx="314">
                  <c:v>0.23334238755505143</c:v>
                </c:pt>
                <c:pt idx="315">
                  <c:v>0.23363406738466819</c:v>
                </c:pt>
                <c:pt idx="316">
                  <c:v>0.23395981971210444</c:v>
                </c:pt>
                <c:pt idx="317">
                  <c:v>0.23432078395435477</c:v>
                </c:pt>
                <c:pt idx="318">
                  <c:v>0.23471344403008729</c:v>
                </c:pt>
                <c:pt idx="319">
                  <c:v>0.23512805251799226</c:v>
                </c:pt>
                <c:pt idx="320">
                  <c:v>0.23555019150350498</c:v>
                </c:pt>
                <c:pt idx="321">
                  <c:v>0.23596476155345444</c:v>
                </c:pt>
                <c:pt idx="322">
                  <c:v>0.23635979778698848</c:v>
                </c:pt>
                <c:pt idx="323">
                  <c:v>0.23672757530192109</c:v>
                </c:pt>
                <c:pt idx="324">
                  <c:v>0.23706360415528521</c:v>
                </c:pt>
                <c:pt idx="325">
                  <c:v>0.23736720192577396</c:v>
                </c:pt>
                <c:pt idx="326">
                  <c:v>0.2376432629191142</c:v>
                </c:pt>
                <c:pt idx="327">
                  <c:v>0.23790083324196762</c:v>
                </c:pt>
                <c:pt idx="328">
                  <c:v>0.23814900968235941</c:v>
                </c:pt>
                <c:pt idx="329">
                  <c:v>0.23839338655180031</c:v>
                </c:pt>
                <c:pt idx="330">
                  <c:v>0.23863587843189821</c:v>
                </c:pt>
                <c:pt idx="331">
                  <c:v>0.2388782255015732</c:v>
                </c:pt>
                <c:pt idx="332">
                  <c:v>0.23912393112131741</c:v>
                </c:pt>
                <c:pt idx="333">
                  <c:v>0.23937654877796191</c:v>
                </c:pt>
                <c:pt idx="334">
                  <c:v>0.23964013338480494</c:v>
                </c:pt>
                <c:pt idx="335">
                  <c:v>0.23992101145582434</c:v>
                </c:pt>
                <c:pt idx="336">
                  <c:v>0.24022650052917779</c:v>
                </c:pt>
                <c:pt idx="337">
                  <c:v>0.24056156241766141</c:v>
                </c:pt>
                <c:pt idx="338">
                  <c:v>0.24092654470150804</c:v>
                </c:pt>
                <c:pt idx="339">
                  <c:v>0.24131780068666694</c:v>
                </c:pt>
                <c:pt idx="340">
                  <c:v>0.2417305168530974</c:v>
                </c:pt>
                <c:pt idx="341">
                  <c:v>0.24216173998726198</c:v>
                </c:pt>
                <c:pt idx="342">
                  <c:v>0.24261212603647991</c:v>
                </c:pt>
                <c:pt idx="343">
                  <c:v>0.24308544298151491</c:v>
                </c:pt>
                <c:pt idx="344">
                  <c:v>0.24358540066319601</c:v>
                </c:pt>
                <c:pt idx="345">
                  <c:v>0.24411227155130588</c:v>
                </c:pt>
                <c:pt idx="346">
                  <c:v>0.24466297992269351</c:v>
                </c:pt>
                <c:pt idx="347">
                  <c:v>0.24523258335433173</c:v>
                </c:pt>
                <c:pt idx="348">
                  <c:v>0.24581279028423494</c:v>
                </c:pt>
                <c:pt idx="349">
                  <c:v>0.2463906174498682</c:v>
                </c:pt>
                <c:pt idx="350">
                  <c:v>0.2469514989323284</c:v>
                </c:pt>
                <c:pt idx="351">
                  <c:v>0.24748469813834922</c:v>
                </c:pt>
                <c:pt idx="352">
                  <c:v>0.24798731742743876</c:v>
                </c:pt>
                <c:pt idx="353">
                  <c:v>0.24846447222578324</c:v>
                </c:pt>
                <c:pt idx="354">
                  <c:v>0.24892484135204146</c:v>
                </c:pt>
                <c:pt idx="355">
                  <c:v>0.24937474303110271</c:v>
                </c:pt>
                <c:pt idx="356">
                  <c:v>0.24981464856310867</c:v>
                </c:pt>
                <c:pt idx="357">
                  <c:v>0.25023845920610466</c:v>
                </c:pt>
                <c:pt idx="358">
                  <c:v>0.25063457624844598</c:v>
                </c:pt>
                <c:pt idx="359">
                  <c:v>0.25098867455758567</c:v>
                </c:pt>
                <c:pt idx="360">
                  <c:v>0.25128856341338157</c:v>
                </c:pt>
                <c:pt idx="361">
                  <c:v>0.25153152106508725</c:v>
                </c:pt>
                <c:pt idx="362">
                  <c:v>0.25173131170024365</c:v>
                </c:pt>
                <c:pt idx="363">
                  <c:v>0.25191639677016631</c:v>
                </c:pt>
                <c:pt idx="364">
                  <c:v>0.25211393930078935</c:v>
                </c:pt>
                <c:pt idx="365">
                  <c:v>0.25233157938644413</c:v>
                </c:pt>
                <c:pt idx="366">
                  <c:v>0.25255847318315428</c:v>
                </c:pt>
                <c:pt idx="367">
                  <c:v>0.25278101118514251</c:v>
                </c:pt>
                <c:pt idx="368">
                  <c:v>0.25299150594758851</c:v>
                </c:pt>
                <c:pt idx="369">
                  <c:v>0.25318769033013255</c:v>
                </c:pt>
                <c:pt idx="370">
                  <c:v>0.25337187530684979</c:v>
                </c:pt>
                <c:pt idx="371">
                  <c:v>0.25355214977959312</c:v>
                </c:pt>
                <c:pt idx="372">
                  <c:v>0.25374191544167629</c:v>
                </c:pt>
                <c:pt idx="373">
                  <c:v>0.25395552063632904</c:v>
                </c:pt>
                <c:pt idx="374">
                  <c:v>0.25420331516810024</c:v>
                </c:pt>
                <c:pt idx="375">
                  <c:v>0.25448990779096242</c:v>
                </c:pt>
                <c:pt idx="376">
                  <c:v>0.25481497053467861</c:v>
                </c:pt>
                <c:pt idx="377">
                  <c:v>0.25517513941144215</c:v>
                </c:pt>
                <c:pt idx="378">
                  <c:v>0.2555675885937686</c:v>
                </c:pt>
                <c:pt idx="379">
                  <c:v>0.25599368462439376</c:v>
                </c:pt>
                <c:pt idx="380">
                  <c:v>0.25645682376981788</c:v>
                </c:pt>
                <c:pt idx="381">
                  <c:v>0.25695600019713255</c:v>
                </c:pt>
                <c:pt idx="382">
                  <c:v>0.25748235801332625</c:v>
                </c:pt>
                <c:pt idx="383">
                  <c:v>0.25802017103192798</c:v>
                </c:pt>
                <c:pt idx="384">
                  <c:v>0.25855138788872717</c:v>
                </c:pt>
                <c:pt idx="385">
                  <c:v>0.25906270109333185</c:v>
                </c:pt>
                <c:pt idx="386">
                  <c:v>0.25955024311959235</c:v>
                </c:pt>
                <c:pt idx="387">
                  <c:v>0.26001743668372079</c:v>
                </c:pt>
                <c:pt idx="388">
                  <c:v>0.26046959163020639</c:v>
                </c:pt>
                <c:pt idx="389">
                  <c:v>0.26091004387835398</c:v>
                </c:pt>
                <c:pt idx="390">
                  <c:v>0.26133654923598482</c:v>
                </c:pt>
                <c:pt idx="391">
                  <c:v>0.26173676833029658</c:v>
                </c:pt>
                <c:pt idx="392">
                  <c:v>0.26208902001566531</c:v>
                </c:pt>
                <c:pt idx="393">
                  <c:v>0.26237368271646</c:v>
                </c:pt>
                <c:pt idx="394">
                  <c:v>0.26258829440225551</c:v>
                </c:pt>
                <c:pt idx="395">
                  <c:v>0.26275126660976628</c:v>
                </c:pt>
                <c:pt idx="396">
                  <c:v>0.26289632782564976</c:v>
                </c:pt>
                <c:pt idx="397">
                  <c:v>0.26305468777898638</c:v>
                </c:pt>
                <c:pt idx="398">
                  <c:v>0.26321691019187132</c:v>
                </c:pt>
                <c:pt idx="399">
                  <c:v>0.2633498396412291</c:v>
                </c:pt>
                <c:pt idx="400">
                  <c:v>0.26344840843878226</c:v>
                </c:pt>
                <c:pt idx="401">
                  <c:v>0.26352758635737111</c:v>
                </c:pt>
                <c:pt idx="402">
                  <c:v>0.26360707817661844</c:v>
                </c:pt>
                <c:pt idx="403">
                  <c:v>0.26372047207393184</c:v>
                </c:pt>
                <c:pt idx="404">
                  <c:v>0.26391668719732947</c:v>
                </c:pt>
                <c:pt idx="405">
                  <c:v>0.26420332967599824</c:v>
                </c:pt>
                <c:pt idx="406">
                  <c:v>0.26456070244375707</c:v>
                </c:pt>
                <c:pt idx="407">
                  <c:v>0.26496661330091192</c:v>
                </c:pt>
                <c:pt idx="408">
                  <c:v>0.26537140048188507</c:v>
                </c:pt>
                <c:pt idx="409">
                  <c:v>0.26569654050813618</c:v>
                </c:pt>
                <c:pt idx="410">
                  <c:v>0.2659002275325113</c:v>
                </c:pt>
                <c:pt idx="411">
                  <c:v>0.26596832826649885</c:v>
                </c:pt>
                <c:pt idx="412">
                  <c:v>0.26587355696769732</c:v>
                </c:pt>
                <c:pt idx="413">
                  <c:v>0.26564454474793475</c:v>
                </c:pt>
                <c:pt idx="414">
                  <c:v>0.2653387908801203</c:v>
                </c:pt>
                <c:pt idx="415">
                  <c:v>0.26493823090550267</c:v>
                </c:pt>
                <c:pt idx="416">
                  <c:v>0.26444423170492642</c:v>
                </c:pt>
                <c:pt idx="417">
                  <c:v>0.26394925920538315</c:v>
                </c:pt>
                <c:pt idx="418">
                  <c:v>0.26348462831694541</c:v>
                </c:pt>
                <c:pt idx="419">
                  <c:v>0.26305218817637926</c:v>
                </c:pt>
                <c:pt idx="420">
                  <c:v>0.26262290759694445</c:v>
                </c:pt>
                <c:pt idx="421">
                  <c:v>0.26211142445012958</c:v>
                </c:pt>
                <c:pt idx="422">
                  <c:v>0.2615480696114913</c:v>
                </c:pt>
                <c:pt idx="423">
                  <c:v>0.26106370227855785</c:v>
                </c:pt>
                <c:pt idx="424">
                  <c:v>0.26072103384117129</c:v>
                </c:pt>
                <c:pt idx="425">
                  <c:v>0.2604014666575013</c:v>
                </c:pt>
                <c:pt idx="426">
                  <c:v>0.26025389310627356</c:v>
                </c:pt>
                <c:pt idx="427">
                  <c:v>0.26063477904290838</c:v>
                </c:pt>
                <c:pt idx="428">
                  <c:v>0.26086575799155481</c:v>
                </c:pt>
                <c:pt idx="429">
                  <c:v>0.26080302901516472</c:v>
                </c:pt>
                <c:pt idx="430">
                  <c:v>0.26065170943534405</c:v>
                </c:pt>
                <c:pt idx="431">
                  <c:v>0.26088486670605088</c:v>
                </c:pt>
                <c:pt idx="432">
                  <c:v>0.26150192171431341</c:v>
                </c:pt>
                <c:pt idx="433">
                  <c:v>0.26191689573109911</c:v>
                </c:pt>
                <c:pt idx="434">
                  <c:v>0.26222828379592511</c:v>
                </c:pt>
                <c:pt idx="435">
                  <c:v>0.26239556931893881</c:v>
                </c:pt>
                <c:pt idx="436">
                  <c:v>0.26267897403240226</c:v>
                </c:pt>
                <c:pt idx="437">
                  <c:v>0.2627933872478368</c:v>
                </c:pt>
                <c:pt idx="438">
                  <c:v>0.26300521304028585</c:v>
                </c:pt>
                <c:pt idx="439">
                  <c:v>0.26316567671394792</c:v>
                </c:pt>
                <c:pt idx="440">
                  <c:v>0.26384086956887387</c:v>
                </c:pt>
                <c:pt idx="441">
                  <c:v>0.26418740403443602</c:v>
                </c:pt>
                <c:pt idx="442">
                  <c:v>0.26531552283270432</c:v>
                </c:pt>
                <c:pt idx="443">
                  <c:v>0.26586721062955432</c:v>
                </c:pt>
                <c:pt idx="444">
                  <c:v>0.26656294438310807</c:v>
                </c:pt>
                <c:pt idx="445">
                  <c:v>0.26674845312279311</c:v>
                </c:pt>
                <c:pt idx="446">
                  <c:v>0.26741347717480912</c:v>
                </c:pt>
                <c:pt idx="447">
                  <c:v>0.26835954084193925</c:v>
                </c:pt>
                <c:pt idx="448">
                  <c:v>0.26851459639250702</c:v>
                </c:pt>
                <c:pt idx="449">
                  <c:v>0.26957396422289498</c:v>
                </c:pt>
                <c:pt idx="450">
                  <c:v>0.26887862040700483</c:v>
                </c:pt>
                <c:pt idx="451">
                  <c:v>0.26950803288721537</c:v>
                </c:pt>
                <c:pt idx="452">
                  <c:v>0.2695501150453013</c:v>
                </c:pt>
                <c:pt idx="453">
                  <c:v>0.27039365268243293</c:v>
                </c:pt>
                <c:pt idx="454">
                  <c:v>0.26895170187915668</c:v>
                </c:pt>
                <c:pt idx="455">
                  <c:v>0.26736983541832177</c:v>
                </c:pt>
                <c:pt idx="456">
                  <c:v>0.26634412074101993</c:v>
                </c:pt>
                <c:pt idx="457">
                  <c:v>0.26776100752938226</c:v>
                </c:pt>
                <c:pt idx="458">
                  <c:v>0.2670304287354523</c:v>
                </c:pt>
                <c:pt idx="459">
                  <c:v>0.26611705592245932</c:v>
                </c:pt>
                <c:pt idx="460">
                  <c:v>0.26697735037051568</c:v>
                </c:pt>
                <c:pt idx="461">
                  <c:v>0.26408691386860583</c:v>
                </c:pt>
                <c:pt idx="462">
                  <c:v>0.26333309620686285</c:v>
                </c:pt>
                <c:pt idx="463">
                  <c:v>0.26363981847714174</c:v>
                </c:pt>
                <c:pt idx="464">
                  <c:v>0.26212072813447101</c:v>
                </c:pt>
                <c:pt idx="465">
                  <c:v>0.2626950606568621</c:v>
                </c:pt>
                <c:pt idx="466">
                  <c:v>0.26238401070719847</c:v>
                </c:pt>
                <c:pt idx="467">
                  <c:v>0.26415718054663923</c:v>
                </c:pt>
                <c:pt idx="468">
                  <c:v>0.26377874604966162</c:v>
                </c:pt>
                <c:pt idx="469">
                  <c:v>0.26461594300408531</c:v>
                </c:pt>
                <c:pt idx="470">
                  <c:v>0.26481969347307982</c:v>
                </c:pt>
                <c:pt idx="471">
                  <c:v>0.26481525911307047</c:v>
                </c:pt>
                <c:pt idx="472">
                  <c:v>0.26446635388604478</c:v>
                </c:pt>
                <c:pt idx="473">
                  <c:v>0.26652471490215063</c:v>
                </c:pt>
                <c:pt idx="474">
                  <c:v>0.26723576305718927</c:v>
                </c:pt>
                <c:pt idx="475">
                  <c:v>0.2677527334451586</c:v>
                </c:pt>
                <c:pt idx="476">
                  <c:v>0.26886482696351982</c:v>
                </c:pt>
                <c:pt idx="477">
                  <c:v>0.26781097332101733</c:v>
                </c:pt>
                <c:pt idx="478">
                  <c:v>0.26952695216023081</c:v>
                </c:pt>
                <c:pt idx="479">
                  <c:v>0.2691761242459923</c:v>
                </c:pt>
                <c:pt idx="480">
                  <c:v>0.27014065869659803</c:v>
                </c:pt>
                <c:pt idx="481">
                  <c:v>0.27216665599377582</c:v>
                </c:pt>
                <c:pt idx="482">
                  <c:v>0.26991264116920255</c:v>
                </c:pt>
                <c:pt idx="483">
                  <c:v>0.27170603069614779</c:v>
                </c:pt>
                <c:pt idx="484">
                  <c:v>0.27269046741517239</c:v>
                </c:pt>
                <c:pt idx="485">
                  <c:v>0.2735848709541609</c:v>
                </c:pt>
                <c:pt idx="486">
                  <c:v>0.27252034934738117</c:v>
                </c:pt>
                <c:pt idx="487">
                  <c:v>0.27436542680752185</c:v>
                </c:pt>
                <c:pt idx="488">
                  <c:v>0.27623571347783449</c:v>
                </c:pt>
                <c:pt idx="489">
                  <c:v>0.2762054331689916</c:v>
                </c:pt>
                <c:pt idx="490">
                  <c:v>0.27721919357891345</c:v>
                </c:pt>
                <c:pt idx="491">
                  <c:v>0.27578492001984189</c:v>
                </c:pt>
                <c:pt idx="492">
                  <c:v>0.27868184754888681</c:v>
                </c:pt>
                <c:pt idx="493">
                  <c:v>0.27656510844395626</c:v>
                </c:pt>
                <c:pt idx="494">
                  <c:v>0.27454660391492253</c:v>
                </c:pt>
                <c:pt idx="495">
                  <c:v>0.27315857251691267</c:v>
                </c:pt>
                <c:pt idx="496">
                  <c:v>0.27423071288006667</c:v>
                </c:pt>
                <c:pt idx="497">
                  <c:v>0.27394828709077967</c:v>
                </c:pt>
                <c:pt idx="498">
                  <c:v>0.27475456159114131</c:v>
                </c:pt>
                <c:pt idx="499">
                  <c:v>0.27129791572479384</c:v>
                </c:pt>
                <c:pt idx="500">
                  <c:v>0.27195828534032601</c:v>
                </c:pt>
                <c:pt idx="501">
                  <c:v>0.27173972168518973</c:v>
                </c:pt>
                <c:pt idx="502">
                  <c:v>0.27329542341944135</c:v>
                </c:pt>
                <c:pt idx="503">
                  <c:v>0.27278991376355582</c:v>
                </c:pt>
                <c:pt idx="504">
                  <c:v>0.27127303195345531</c:v>
                </c:pt>
                <c:pt idx="505">
                  <c:v>0.27221015829999767</c:v>
                </c:pt>
                <c:pt idx="506">
                  <c:v>0.26980206490088987</c:v>
                </c:pt>
                <c:pt idx="507">
                  <c:v>0.27479753679155455</c:v>
                </c:pt>
                <c:pt idx="508">
                  <c:v>0.27273127246342493</c:v>
                </c:pt>
                <c:pt idx="509">
                  <c:v>0.2751395985822408</c:v>
                </c:pt>
                <c:pt idx="510">
                  <c:v>0.27307244096608502</c:v>
                </c:pt>
                <c:pt idx="511">
                  <c:v>0.27678547415230581</c:v>
                </c:pt>
                <c:pt idx="512">
                  <c:v>0.27853432988481303</c:v>
                </c:pt>
                <c:pt idx="513">
                  <c:v>0.27534893834114882</c:v>
                </c:pt>
                <c:pt idx="514">
                  <c:v>0.27418292528926058</c:v>
                </c:pt>
                <c:pt idx="515">
                  <c:v>0.27801427268769785</c:v>
                </c:pt>
                <c:pt idx="516">
                  <c:v>0.27735299073335135</c:v>
                </c:pt>
                <c:pt idx="517">
                  <c:v>0.27988893768368489</c:v>
                </c:pt>
                <c:pt idx="518">
                  <c:v>0.27617388271934901</c:v>
                </c:pt>
                <c:pt idx="519">
                  <c:v>0.27523052083804062</c:v>
                </c:pt>
                <c:pt idx="520">
                  <c:v>0.27614873147706981</c:v>
                </c:pt>
                <c:pt idx="521">
                  <c:v>0.27772004182555332</c:v>
                </c:pt>
                <c:pt idx="522">
                  <c:v>0.27392693488714553</c:v>
                </c:pt>
                <c:pt idx="523">
                  <c:v>0.27444454910726035</c:v>
                </c:pt>
                <c:pt idx="524">
                  <c:v>0.27856718748713793</c:v>
                </c:pt>
                <c:pt idx="525">
                  <c:v>0.27812029189933085</c:v>
                </c:pt>
                <c:pt idx="526">
                  <c:v>0.27584188379322838</c:v>
                </c:pt>
                <c:pt idx="527">
                  <c:v>0.28143511192030735</c:v>
                </c:pt>
                <c:pt idx="528">
                  <c:v>0.27527595159123874</c:v>
                </c:pt>
                <c:pt idx="529">
                  <c:v>0.27935898661539732</c:v>
                </c:pt>
                <c:pt idx="530">
                  <c:v>0.27255970494538617</c:v>
                </c:pt>
                <c:pt idx="531">
                  <c:v>0.27578368081232185</c:v>
                </c:pt>
                <c:pt idx="532">
                  <c:v>0.27913353454521894</c:v>
                </c:pt>
                <c:pt idx="533">
                  <c:v>0.27783138330225465</c:v>
                </c:pt>
                <c:pt idx="534">
                  <c:v>0.27316394081511414</c:v>
                </c:pt>
                <c:pt idx="535">
                  <c:v>0.2752869100837303</c:v>
                </c:pt>
                <c:pt idx="536">
                  <c:v>0.27625347521800631</c:v>
                </c:pt>
                <c:pt idx="537">
                  <c:v>0.27493560468452416</c:v>
                </c:pt>
                <c:pt idx="538">
                  <c:v>0.27504262686270498</c:v>
                </c:pt>
                <c:pt idx="539">
                  <c:v>0.27899960303077698</c:v>
                </c:pt>
                <c:pt idx="540">
                  <c:v>0.28225967877629726</c:v>
                </c:pt>
                <c:pt idx="541">
                  <c:v>0.27798645562956315</c:v>
                </c:pt>
                <c:pt idx="542">
                  <c:v>0.27707744570979931</c:v>
                </c:pt>
                <c:pt idx="543">
                  <c:v>0.27961820548479338</c:v>
                </c:pt>
                <c:pt idx="544">
                  <c:v>0.27886692029734306</c:v>
                </c:pt>
                <c:pt idx="545">
                  <c:v>0.27613709584450652</c:v>
                </c:pt>
                <c:pt idx="546">
                  <c:v>0.27580812990138032</c:v>
                </c:pt>
                <c:pt idx="547">
                  <c:v>0.27652020552948503</c:v>
                </c:pt>
                <c:pt idx="548">
                  <c:v>0.27509977803109575</c:v>
                </c:pt>
                <c:pt idx="549">
                  <c:v>0.27510560401441081</c:v>
                </c:pt>
                <c:pt idx="550">
                  <c:v>0.27429230973462931</c:v>
                </c:pt>
                <c:pt idx="551">
                  <c:v>0.27646402063987402</c:v>
                </c:pt>
                <c:pt idx="552">
                  <c:v>0.27331921848784646</c:v>
                </c:pt>
                <c:pt idx="553">
                  <c:v>0.27578203511570198</c:v>
                </c:pt>
                <c:pt idx="554">
                  <c:v>0.27666697670182477</c:v>
                </c:pt>
                <c:pt idx="555">
                  <c:v>0.27583966840555862</c:v>
                </c:pt>
                <c:pt idx="556">
                  <c:v>0.27600980783711132</c:v>
                </c:pt>
                <c:pt idx="557">
                  <c:v>0.27922539972466737</c:v>
                </c:pt>
                <c:pt idx="558">
                  <c:v>0.28059030044857075</c:v>
                </c:pt>
                <c:pt idx="559">
                  <c:v>0.28120632415151625</c:v>
                </c:pt>
                <c:pt idx="560">
                  <c:v>0.28221874982246276</c:v>
                </c:pt>
                <c:pt idx="561">
                  <c:v>0.28007377407669681</c:v>
                </c:pt>
                <c:pt idx="562">
                  <c:v>0.27617879984133337</c:v>
                </c:pt>
                <c:pt idx="563">
                  <c:v>0.27873561923284401</c:v>
                </c:pt>
                <c:pt idx="564">
                  <c:v>0.27925769986417248</c:v>
                </c:pt>
                <c:pt idx="565">
                  <c:v>0.280874943737566</c:v>
                </c:pt>
                <c:pt idx="566">
                  <c:v>0.27962630580656345</c:v>
                </c:pt>
                <c:pt idx="567">
                  <c:v>0.27501911611885532</c:v>
                </c:pt>
                <c:pt idx="568">
                  <c:v>0.27839881388218596</c:v>
                </c:pt>
                <c:pt idx="569">
                  <c:v>0.27694096752764363</c:v>
                </c:pt>
                <c:pt idx="570">
                  <c:v>0.28166946410472182</c:v>
                </c:pt>
                <c:pt idx="571">
                  <c:v>0.27805831671313475</c:v>
                </c:pt>
                <c:pt idx="572">
                  <c:v>0.27937006068345005</c:v>
                </c:pt>
                <c:pt idx="573">
                  <c:v>0.28159233936728156</c:v>
                </c:pt>
                <c:pt idx="574">
                  <c:v>0.27680938582017273</c:v>
                </c:pt>
                <c:pt idx="575">
                  <c:v>0.28345108197396451</c:v>
                </c:pt>
                <c:pt idx="576">
                  <c:v>0.27947754757492338</c:v>
                </c:pt>
                <c:pt idx="577">
                  <c:v>0.27910622615365138</c:v>
                </c:pt>
                <c:pt idx="578">
                  <c:v>0.27998518173633336</c:v>
                </c:pt>
                <c:pt idx="579">
                  <c:v>0.28139696331723363</c:v>
                </c:pt>
                <c:pt idx="580">
                  <c:v>0.28204230020082238</c:v>
                </c:pt>
                <c:pt idx="581">
                  <c:v>0.28116018913806623</c:v>
                </c:pt>
                <c:pt idx="582">
                  <c:v>0.28003771294663127</c:v>
                </c:pt>
                <c:pt idx="583">
                  <c:v>0.28245255792599105</c:v>
                </c:pt>
                <c:pt idx="584">
                  <c:v>0.28034850628184543</c:v>
                </c:pt>
                <c:pt idx="585">
                  <c:v>0.28079956372613329</c:v>
                </c:pt>
                <c:pt idx="586">
                  <c:v>0.28089313765684831</c:v>
                </c:pt>
                <c:pt idx="587">
                  <c:v>0.27883299032771774</c:v>
                </c:pt>
                <c:pt idx="588">
                  <c:v>0.27952016669374757</c:v>
                </c:pt>
                <c:pt idx="589">
                  <c:v>0.27937643806096751</c:v>
                </c:pt>
                <c:pt idx="590">
                  <c:v>0.27699512186718317</c:v>
                </c:pt>
                <c:pt idx="591">
                  <c:v>0.28066823465840995</c:v>
                </c:pt>
                <c:pt idx="592">
                  <c:v>0.27999056929821453</c:v>
                </c:pt>
                <c:pt idx="593">
                  <c:v>0.28116122580843755</c:v>
                </c:pt>
                <c:pt idx="594">
                  <c:v>0.27742353850698315</c:v>
                </c:pt>
                <c:pt idx="595">
                  <c:v>0.28098186889399135</c:v>
                </c:pt>
                <c:pt idx="596">
                  <c:v>0.28210035064401234</c:v>
                </c:pt>
                <c:pt idx="597">
                  <c:v>0.28603176047214096</c:v>
                </c:pt>
                <c:pt idx="598">
                  <c:v>0.28070756145247305</c:v>
                </c:pt>
                <c:pt idx="599">
                  <c:v>0.27928769695196398</c:v>
                </c:pt>
                <c:pt idx="600">
                  <c:v>0.27882217030037104</c:v>
                </c:pt>
                <c:pt idx="601">
                  <c:v>0.28104642554756398</c:v>
                </c:pt>
                <c:pt idx="602">
                  <c:v>0.28135353738271396</c:v>
                </c:pt>
                <c:pt idx="603">
                  <c:v>0.28234934238267317</c:v>
                </c:pt>
                <c:pt idx="604">
                  <c:v>0.28446903358141301</c:v>
                </c:pt>
                <c:pt idx="605">
                  <c:v>0.2820466401368093</c:v>
                </c:pt>
                <c:pt idx="606">
                  <c:v>0.28312739319852642</c:v>
                </c:pt>
                <c:pt idx="607">
                  <c:v>0.27745440104690638</c:v>
                </c:pt>
                <c:pt idx="608">
                  <c:v>0.27879448232965154</c:v>
                </c:pt>
                <c:pt idx="609">
                  <c:v>0.28207275217306982</c:v>
                </c:pt>
                <c:pt idx="610">
                  <c:v>0.2789946294414184</c:v>
                </c:pt>
                <c:pt idx="611">
                  <c:v>0.28221164718986946</c:v>
                </c:pt>
                <c:pt idx="612">
                  <c:v>0.27908093021798075</c:v>
                </c:pt>
                <c:pt idx="613">
                  <c:v>0.28264879443662527</c:v>
                </c:pt>
                <c:pt idx="614">
                  <c:v>0.28136603542843081</c:v>
                </c:pt>
                <c:pt idx="615">
                  <c:v>0.28326936850155626</c:v>
                </c:pt>
                <c:pt idx="616">
                  <c:v>0.2836792435117747</c:v>
                </c:pt>
                <c:pt idx="617">
                  <c:v>0.28243508632910347</c:v>
                </c:pt>
                <c:pt idx="618">
                  <c:v>0.28010505327412644</c:v>
                </c:pt>
                <c:pt idx="619">
                  <c:v>0.27813245068096243</c:v>
                </c:pt>
                <c:pt idx="620">
                  <c:v>0.28346086663305436</c:v>
                </c:pt>
                <c:pt idx="621">
                  <c:v>0.27994241904372336</c:v>
                </c:pt>
                <c:pt idx="622">
                  <c:v>0.28698195723045566</c:v>
                </c:pt>
                <c:pt idx="623">
                  <c:v>0.28250058607048156</c:v>
                </c:pt>
                <c:pt idx="624">
                  <c:v>0.28827749859697777</c:v>
                </c:pt>
                <c:pt idx="625">
                  <c:v>0.28241360725779135</c:v>
                </c:pt>
                <c:pt idx="626">
                  <c:v>0.28355332712991038</c:v>
                </c:pt>
                <c:pt idx="627">
                  <c:v>0.28546127812126748</c:v>
                </c:pt>
                <c:pt idx="628">
                  <c:v>0.28399885787262502</c:v>
                </c:pt>
                <c:pt idx="629">
                  <c:v>0.28553833395315331</c:v>
                </c:pt>
                <c:pt idx="630">
                  <c:v>0.28667715865089272</c:v>
                </c:pt>
                <c:pt idx="631">
                  <c:v>0.28850104805810556</c:v>
                </c:pt>
                <c:pt idx="632">
                  <c:v>0.28512573358615784</c:v>
                </c:pt>
                <c:pt idx="633">
                  <c:v>0.29104552262321826</c:v>
                </c:pt>
                <c:pt idx="634">
                  <c:v>0.28537138437687387</c:v>
                </c:pt>
                <c:pt idx="635">
                  <c:v>0.28658636125469494</c:v>
                </c:pt>
                <c:pt idx="636">
                  <c:v>0.28559810247429435</c:v>
                </c:pt>
                <c:pt idx="637">
                  <c:v>0.28359924806606029</c:v>
                </c:pt>
                <c:pt idx="638">
                  <c:v>0.28586304598110035</c:v>
                </c:pt>
                <c:pt idx="639">
                  <c:v>0.2848978746732323</c:v>
                </c:pt>
                <c:pt idx="640">
                  <c:v>0.28855056144932373</c:v>
                </c:pt>
                <c:pt idx="641">
                  <c:v>0.28857888530888692</c:v>
                </c:pt>
                <c:pt idx="642">
                  <c:v>0.29063952240737984</c:v>
                </c:pt>
                <c:pt idx="643">
                  <c:v>0.28573853671561228</c:v>
                </c:pt>
                <c:pt idx="644">
                  <c:v>0.28721849950413642</c:v>
                </c:pt>
                <c:pt idx="645">
                  <c:v>0.2856034103049469</c:v>
                </c:pt>
                <c:pt idx="646">
                  <c:v>0.29072193122875051</c:v>
                </c:pt>
                <c:pt idx="647">
                  <c:v>0.28614019946854097</c:v>
                </c:pt>
                <c:pt idx="648">
                  <c:v>0.28596573315846796</c:v>
                </c:pt>
                <c:pt idx="649">
                  <c:v>0.28828103581722758</c:v>
                </c:pt>
                <c:pt idx="650">
                  <c:v>0.28592410022569137</c:v>
                </c:pt>
                <c:pt idx="651">
                  <c:v>0.28875565854783525</c:v>
                </c:pt>
                <c:pt idx="652">
                  <c:v>0.28615532915242481</c:v>
                </c:pt>
                <c:pt idx="653">
                  <c:v>0.28496980248986814</c:v>
                </c:pt>
                <c:pt idx="654">
                  <c:v>0.28784461851955817</c:v>
                </c:pt>
                <c:pt idx="655">
                  <c:v>0.28279159728937781</c:v>
                </c:pt>
                <c:pt idx="656">
                  <c:v>0.28312690507041638</c:v>
                </c:pt>
                <c:pt idx="657">
                  <c:v>0.28476156822083148</c:v>
                </c:pt>
                <c:pt idx="658">
                  <c:v>0.28731053522288652</c:v>
                </c:pt>
                <c:pt idx="659">
                  <c:v>0.28900762846109879</c:v>
                </c:pt>
                <c:pt idx="660">
                  <c:v>0.28978243875527437</c:v>
                </c:pt>
                <c:pt idx="661">
                  <c:v>0.28462750414977045</c:v>
                </c:pt>
                <c:pt idx="662">
                  <c:v>0.28851716771621094</c:v>
                </c:pt>
                <c:pt idx="663">
                  <c:v>0.28885483630591308</c:v>
                </c:pt>
                <c:pt idx="664">
                  <c:v>0.28746577873878781</c:v>
                </c:pt>
                <c:pt idx="665">
                  <c:v>0.28844921607065532</c:v>
                </c:pt>
                <c:pt idx="666">
                  <c:v>0.28715336018326287</c:v>
                </c:pt>
                <c:pt idx="667">
                  <c:v>0.28698818218539207</c:v>
                </c:pt>
                <c:pt idx="668">
                  <c:v>0.28717628220134211</c:v>
                </c:pt>
                <c:pt idx="669">
                  <c:v>0.28866777692015488</c:v>
                </c:pt>
                <c:pt idx="670">
                  <c:v>0.28980261851915134</c:v>
                </c:pt>
                <c:pt idx="671">
                  <c:v>0.28950681335027117</c:v>
                </c:pt>
                <c:pt idx="672">
                  <c:v>0.29131110415379846</c:v>
                </c:pt>
                <c:pt idx="673">
                  <c:v>0.29063929436533409</c:v>
                </c:pt>
                <c:pt idx="674">
                  <c:v>0.28711292413609435</c:v>
                </c:pt>
                <c:pt idx="675">
                  <c:v>0.28760585510918008</c:v>
                </c:pt>
                <c:pt idx="676">
                  <c:v>0.29021619521282177</c:v>
                </c:pt>
                <c:pt idx="677">
                  <c:v>0.29170644289078468</c:v>
                </c:pt>
                <c:pt idx="678">
                  <c:v>0.28796830370842957</c:v>
                </c:pt>
                <c:pt idx="679">
                  <c:v>0.28778113865845056</c:v>
                </c:pt>
                <c:pt idx="680">
                  <c:v>0.29216615237108656</c:v>
                </c:pt>
                <c:pt idx="681">
                  <c:v>0.29160039584099268</c:v>
                </c:pt>
                <c:pt idx="682">
                  <c:v>0.28991505744540008</c:v>
                </c:pt>
                <c:pt idx="683">
                  <c:v>0.29492175933855247</c:v>
                </c:pt>
                <c:pt idx="684">
                  <c:v>0.29037443006033281</c:v>
                </c:pt>
                <c:pt idx="685">
                  <c:v>0.28815623636268312</c:v>
                </c:pt>
                <c:pt idx="686">
                  <c:v>0.28874719109404939</c:v>
                </c:pt>
                <c:pt idx="687">
                  <c:v>0.28956671464733102</c:v>
                </c:pt>
                <c:pt idx="688">
                  <c:v>0.29013551494837775</c:v>
                </c:pt>
                <c:pt idx="689">
                  <c:v>0.28833349153591342</c:v>
                </c:pt>
                <c:pt idx="690">
                  <c:v>0.29172495670180698</c:v>
                </c:pt>
                <c:pt idx="691">
                  <c:v>0.29189032401116244</c:v>
                </c:pt>
                <c:pt idx="692">
                  <c:v>0.29014216824534661</c:v>
                </c:pt>
                <c:pt idx="693">
                  <c:v>0.29098009417063597</c:v>
                </c:pt>
                <c:pt idx="694">
                  <c:v>0.28710631302274403</c:v>
                </c:pt>
                <c:pt idx="695">
                  <c:v>0.28757289421760757</c:v>
                </c:pt>
                <c:pt idx="696">
                  <c:v>0.28841224530905279</c:v>
                </c:pt>
                <c:pt idx="697">
                  <c:v>0.28699150465285245</c:v>
                </c:pt>
                <c:pt idx="698">
                  <c:v>0.28089825389106632</c:v>
                </c:pt>
                <c:pt idx="699">
                  <c:v>0.28897484000185514</c:v>
                </c:pt>
                <c:pt idx="700">
                  <c:v>0.2854885707998121</c:v>
                </c:pt>
                <c:pt idx="701">
                  <c:v>0.28821508573726934</c:v>
                </c:pt>
                <c:pt idx="702">
                  <c:v>0.29044953347834485</c:v>
                </c:pt>
                <c:pt idx="703">
                  <c:v>0.28561584780465005</c:v>
                </c:pt>
                <c:pt idx="704">
                  <c:v>0.28793387514277147</c:v>
                </c:pt>
                <c:pt idx="705">
                  <c:v>0.2910953349809019</c:v>
                </c:pt>
                <c:pt idx="706">
                  <c:v>0.29330629329707436</c:v>
                </c:pt>
                <c:pt idx="707">
                  <c:v>0.28507668483418674</c:v>
                </c:pt>
                <c:pt idx="708">
                  <c:v>0.28408861930926876</c:v>
                </c:pt>
                <c:pt idx="709">
                  <c:v>0.28330726779634846</c:v>
                </c:pt>
                <c:pt idx="710">
                  <c:v>0.28689432209033566</c:v>
                </c:pt>
                <c:pt idx="711">
                  <c:v>0.28560745158590956</c:v>
                </c:pt>
                <c:pt idx="712">
                  <c:v>0.28507360485083388</c:v>
                </c:pt>
                <c:pt idx="713">
                  <c:v>0.28525873201499846</c:v>
                </c:pt>
                <c:pt idx="714">
                  <c:v>0.2865616437159908</c:v>
                </c:pt>
                <c:pt idx="715">
                  <c:v>0.28598794117939003</c:v>
                </c:pt>
                <c:pt idx="716">
                  <c:v>0.28879066305612872</c:v>
                </c:pt>
                <c:pt idx="717">
                  <c:v>0.2860543978842045</c:v>
                </c:pt>
                <c:pt idx="718">
                  <c:v>0.28576327793356732</c:v>
                </c:pt>
                <c:pt idx="719">
                  <c:v>0.28739833518780583</c:v>
                </c:pt>
                <c:pt idx="720">
                  <c:v>0.28733556471483113</c:v>
                </c:pt>
                <c:pt idx="721">
                  <c:v>0.29120998511987861</c:v>
                </c:pt>
                <c:pt idx="722">
                  <c:v>0.28755991038353185</c:v>
                </c:pt>
                <c:pt idx="723">
                  <c:v>0.29353481055509428</c:v>
                </c:pt>
                <c:pt idx="724">
                  <c:v>0.28849413511983424</c:v>
                </c:pt>
                <c:pt idx="725">
                  <c:v>0.290430120241636</c:v>
                </c:pt>
                <c:pt idx="726">
                  <c:v>0.2936944221629188</c:v>
                </c:pt>
                <c:pt idx="727">
                  <c:v>0.29108173517352282</c:v>
                </c:pt>
                <c:pt idx="728">
                  <c:v>0.29138775768867803</c:v>
                </c:pt>
                <c:pt idx="729">
                  <c:v>0.29021250593849246</c:v>
                </c:pt>
                <c:pt idx="730">
                  <c:v>0.29292787836543938</c:v>
                </c:pt>
                <c:pt idx="731">
                  <c:v>0.29206199717921338</c:v>
                </c:pt>
                <c:pt idx="732">
                  <c:v>0.29307208319261757</c:v>
                </c:pt>
                <c:pt idx="733">
                  <c:v>0.29326515354791266</c:v>
                </c:pt>
                <c:pt idx="734">
                  <c:v>0.29267221484940686</c:v>
                </c:pt>
                <c:pt idx="735">
                  <c:v>0.29067170401746245</c:v>
                </c:pt>
                <c:pt idx="736">
                  <c:v>0.29249042016778548</c:v>
                </c:pt>
                <c:pt idx="737">
                  <c:v>0.29006862091490215</c:v>
                </c:pt>
                <c:pt idx="738">
                  <c:v>0.29105822729167796</c:v>
                </c:pt>
                <c:pt idx="739">
                  <c:v>0.29077928979721418</c:v>
                </c:pt>
                <c:pt idx="740">
                  <c:v>0.29044465527794594</c:v>
                </c:pt>
                <c:pt idx="741">
                  <c:v>0.28846909662247738</c:v>
                </c:pt>
                <c:pt idx="742">
                  <c:v>0.28758520602184634</c:v>
                </c:pt>
                <c:pt idx="743">
                  <c:v>0.28726585584634406</c:v>
                </c:pt>
                <c:pt idx="744">
                  <c:v>0.28985660107227657</c:v>
                </c:pt>
                <c:pt idx="745">
                  <c:v>0.28256888867161339</c:v>
                </c:pt>
                <c:pt idx="746">
                  <c:v>0.28904617379853881</c:v>
                </c:pt>
                <c:pt idx="747">
                  <c:v>0.28940746657895788</c:v>
                </c:pt>
                <c:pt idx="748">
                  <c:v>0.2895602619752643</c:v>
                </c:pt>
                <c:pt idx="749">
                  <c:v>0.28686846038644354</c:v>
                </c:pt>
                <c:pt idx="750">
                  <c:v>0.28360778402902831</c:v>
                </c:pt>
                <c:pt idx="751">
                  <c:v>0.28448863350093523</c:v>
                </c:pt>
                <c:pt idx="752">
                  <c:v>0.2837112543578153</c:v>
                </c:pt>
                <c:pt idx="753">
                  <c:v>0.28613862426177467</c:v>
                </c:pt>
                <c:pt idx="754">
                  <c:v>0.2843507744220044</c:v>
                </c:pt>
                <c:pt idx="755">
                  <c:v>0.28418681266848234</c:v>
                </c:pt>
                <c:pt idx="756">
                  <c:v>0.28383763239934984</c:v>
                </c:pt>
                <c:pt idx="757">
                  <c:v>0.28153701237646511</c:v>
                </c:pt>
                <c:pt idx="758">
                  <c:v>0.28569473225306896</c:v>
                </c:pt>
                <c:pt idx="759">
                  <c:v>0.2868340872632249</c:v>
                </c:pt>
                <c:pt idx="760">
                  <c:v>0.28488342004057882</c:v>
                </c:pt>
                <c:pt idx="761">
                  <c:v>0.28844438859583182</c:v>
                </c:pt>
                <c:pt idx="762">
                  <c:v>0.28726153070036226</c:v>
                </c:pt>
                <c:pt idx="763">
                  <c:v>0.28766767563981105</c:v>
                </c:pt>
                <c:pt idx="764">
                  <c:v>0.28909862679015785</c:v>
                </c:pt>
                <c:pt idx="765">
                  <c:v>0.28984023875428688</c:v>
                </c:pt>
                <c:pt idx="766">
                  <c:v>0.29198121054040332</c:v>
                </c:pt>
                <c:pt idx="767">
                  <c:v>0.29134865006811111</c:v>
                </c:pt>
                <c:pt idx="768">
                  <c:v>0.28883751982343447</c:v>
                </c:pt>
                <c:pt idx="769">
                  <c:v>0.29281646359424451</c:v>
                </c:pt>
                <c:pt idx="770">
                  <c:v>0.29095857788342566</c:v>
                </c:pt>
                <c:pt idx="771">
                  <c:v>0.29088451284581529</c:v>
                </c:pt>
                <c:pt idx="772">
                  <c:v>0.29731231409311881</c:v>
                </c:pt>
                <c:pt idx="773">
                  <c:v>0.28656271628239338</c:v>
                </c:pt>
                <c:pt idx="774">
                  <c:v>0.29240772973045664</c:v>
                </c:pt>
                <c:pt idx="775">
                  <c:v>0.2908606016364495</c:v>
                </c:pt>
                <c:pt idx="776">
                  <c:v>0.29167401785633185</c:v>
                </c:pt>
                <c:pt idx="777">
                  <c:v>0.29125767820708831</c:v>
                </c:pt>
                <c:pt idx="778">
                  <c:v>0.28629531793100677</c:v>
                </c:pt>
                <c:pt idx="779">
                  <c:v>0.29044358104540352</c:v>
                </c:pt>
                <c:pt idx="780">
                  <c:v>0.29143392985240596</c:v>
                </c:pt>
                <c:pt idx="781">
                  <c:v>0.28470241751967545</c:v>
                </c:pt>
                <c:pt idx="782">
                  <c:v>0.29030531934542902</c:v>
                </c:pt>
                <c:pt idx="783">
                  <c:v>0.29023443252257924</c:v>
                </c:pt>
                <c:pt idx="784">
                  <c:v>0.28965826096928604</c:v>
                </c:pt>
                <c:pt idx="785">
                  <c:v>0.28857229218586711</c:v>
                </c:pt>
                <c:pt idx="786">
                  <c:v>0.29260671458968845</c:v>
                </c:pt>
                <c:pt idx="787">
                  <c:v>0.29011299695766052</c:v>
                </c:pt>
                <c:pt idx="788">
                  <c:v>0.29486993253782035</c:v>
                </c:pt>
                <c:pt idx="789">
                  <c:v>0.29443541599099932</c:v>
                </c:pt>
                <c:pt idx="790">
                  <c:v>0.28898253402407892</c:v>
                </c:pt>
                <c:pt idx="791">
                  <c:v>0.28654102669350873</c:v>
                </c:pt>
                <c:pt idx="792">
                  <c:v>0.28844282085269163</c:v>
                </c:pt>
                <c:pt idx="793">
                  <c:v>0.28660472661800462</c:v>
                </c:pt>
                <c:pt idx="794">
                  <c:v>0.29080558083002023</c:v>
                </c:pt>
                <c:pt idx="795">
                  <c:v>0.28841831250428546</c:v>
                </c:pt>
                <c:pt idx="796">
                  <c:v>0.28819606054160846</c:v>
                </c:pt>
                <c:pt idx="797">
                  <c:v>0.29135407070188174</c:v>
                </c:pt>
                <c:pt idx="798">
                  <c:v>0.28687814704265202</c:v>
                </c:pt>
                <c:pt idx="799">
                  <c:v>0.28902425569953588</c:v>
                </c:pt>
                <c:pt idx="800">
                  <c:v>0.29304500353244772</c:v>
                </c:pt>
                <c:pt idx="801">
                  <c:v>0.29209023257875016</c:v>
                </c:pt>
                <c:pt idx="802">
                  <c:v>0.29369072235332877</c:v>
                </c:pt>
                <c:pt idx="803">
                  <c:v>0.29334898225956246</c:v>
                </c:pt>
                <c:pt idx="804">
                  <c:v>0.28793853327189606</c:v>
                </c:pt>
                <c:pt idx="805">
                  <c:v>0.29518651471206203</c:v>
                </c:pt>
                <c:pt idx="806">
                  <c:v>0.29478808488755492</c:v>
                </c:pt>
                <c:pt idx="807">
                  <c:v>0.29205214106419158</c:v>
                </c:pt>
                <c:pt idx="808">
                  <c:v>0.2877630794655226</c:v>
                </c:pt>
                <c:pt idx="809">
                  <c:v>0.29454705734117526</c:v>
                </c:pt>
                <c:pt idx="810">
                  <c:v>0.2943243763271769</c:v>
                </c:pt>
                <c:pt idx="811">
                  <c:v>0.29156357921207388</c:v>
                </c:pt>
                <c:pt idx="812">
                  <c:v>0.2912844674493929</c:v>
                </c:pt>
                <c:pt idx="813">
                  <c:v>0.29433106461394098</c:v>
                </c:pt>
                <c:pt idx="814">
                  <c:v>0.29644242173041657</c:v>
                </c:pt>
                <c:pt idx="815">
                  <c:v>0.29068117202659921</c:v>
                </c:pt>
                <c:pt idx="816">
                  <c:v>0.29126249615385258</c:v>
                </c:pt>
                <c:pt idx="817">
                  <c:v>0.29896701018428545</c:v>
                </c:pt>
                <c:pt idx="818">
                  <c:v>0.29617814794140801</c:v>
                </c:pt>
                <c:pt idx="819">
                  <c:v>0.29464991357998932</c:v>
                </c:pt>
                <c:pt idx="820">
                  <c:v>0.29072089020337782</c:v>
                </c:pt>
                <c:pt idx="821">
                  <c:v>0.29510122952829965</c:v>
                </c:pt>
                <c:pt idx="822">
                  <c:v>0.29454554317942688</c:v>
                </c:pt>
                <c:pt idx="823">
                  <c:v>0.29761886961083434</c:v>
                </c:pt>
                <c:pt idx="824">
                  <c:v>0.29293656867802681</c:v>
                </c:pt>
                <c:pt idx="825">
                  <c:v>0.28894955395715138</c:v>
                </c:pt>
                <c:pt idx="826">
                  <c:v>0.29435806778935786</c:v>
                </c:pt>
                <c:pt idx="827">
                  <c:v>0.29275028617610571</c:v>
                </c:pt>
                <c:pt idx="828">
                  <c:v>0.29343814739167157</c:v>
                </c:pt>
                <c:pt idx="829">
                  <c:v>0.28956415394738738</c:v>
                </c:pt>
                <c:pt idx="830">
                  <c:v>0.29492840865556752</c:v>
                </c:pt>
                <c:pt idx="831">
                  <c:v>0.29370494238656936</c:v>
                </c:pt>
                <c:pt idx="832">
                  <c:v>0.29184028537020229</c:v>
                </c:pt>
                <c:pt idx="833">
                  <c:v>0.29876169833969324</c:v>
                </c:pt>
                <c:pt idx="834">
                  <c:v>0.29367116020872108</c:v>
                </c:pt>
                <c:pt idx="835">
                  <c:v>0.29564166783001711</c:v>
                </c:pt>
                <c:pt idx="836">
                  <c:v>0.28985194746818621</c:v>
                </c:pt>
                <c:pt idx="837">
                  <c:v>0.29008259830676314</c:v>
                </c:pt>
                <c:pt idx="838">
                  <c:v>0.29976175094249885</c:v>
                </c:pt>
                <c:pt idx="839">
                  <c:v>0.28566057504756276</c:v>
                </c:pt>
                <c:pt idx="840">
                  <c:v>0.29683718318710234</c:v>
                </c:pt>
                <c:pt idx="841">
                  <c:v>0.29300155870166589</c:v>
                </c:pt>
                <c:pt idx="842">
                  <c:v>0.2963627041882429</c:v>
                </c:pt>
                <c:pt idx="843">
                  <c:v>0.29463650554405346</c:v>
                </c:pt>
                <c:pt idx="844">
                  <c:v>0.29233254512577278</c:v>
                </c:pt>
                <c:pt idx="845">
                  <c:v>0.29694124559310114</c:v>
                </c:pt>
                <c:pt idx="846">
                  <c:v>0.29903007310405105</c:v>
                </c:pt>
                <c:pt idx="847">
                  <c:v>0.29492220645917788</c:v>
                </c:pt>
                <c:pt idx="848">
                  <c:v>0.29327875666799158</c:v>
                </c:pt>
                <c:pt idx="849">
                  <c:v>0.29373939953646666</c:v>
                </c:pt>
                <c:pt idx="850">
                  <c:v>0.29380952001776806</c:v>
                </c:pt>
                <c:pt idx="851">
                  <c:v>0.29611734145704388</c:v>
                </c:pt>
                <c:pt idx="852">
                  <c:v>0.29394142103988857</c:v>
                </c:pt>
                <c:pt idx="853">
                  <c:v>0.29665915301184381</c:v>
                </c:pt>
                <c:pt idx="854">
                  <c:v>0.29404441894925237</c:v>
                </c:pt>
                <c:pt idx="855">
                  <c:v>0.29164285021676245</c:v>
                </c:pt>
                <c:pt idx="856">
                  <c:v>0.29457648184723512</c:v>
                </c:pt>
                <c:pt idx="857">
                  <c:v>0.29490731093882538</c:v>
                </c:pt>
                <c:pt idx="858">
                  <c:v>0.29208374033766238</c:v>
                </c:pt>
                <c:pt idx="859">
                  <c:v>0.29872179938459914</c:v>
                </c:pt>
                <c:pt idx="860">
                  <c:v>0.29216089903998343</c:v>
                </c:pt>
                <c:pt idx="861">
                  <c:v>0.2957275493981249</c:v>
                </c:pt>
                <c:pt idx="862">
                  <c:v>0.29636618423021638</c:v>
                </c:pt>
                <c:pt idx="863">
                  <c:v>0.29313620919544514</c:v>
                </c:pt>
                <c:pt idx="864">
                  <c:v>0.29230493419577674</c:v>
                </c:pt>
                <c:pt idx="865">
                  <c:v>0.29130842164293846</c:v>
                </c:pt>
                <c:pt idx="866">
                  <c:v>0.2922586078385665</c:v>
                </c:pt>
                <c:pt idx="867">
                  <c:v>0.29374365618675075</c:v>
                </c:pt>
                <c:pt idx="868">
                  <c:v>0.28917227694378339</c:v>
                </c:pt>
                <c:pt idx="869">
                  <c:v>0.28870244065759615</c:v>
                </c:pt>
                <c:pt idx="870">
                  <c:v>0.2875892805255863</c:v>
                </c:pt>
                <c:pt idx="871">
                  <c:v>0.29211826627838566</c:v>
                </c:pt>
                <c:pt idx="872">
                  <c:v>0.28628853671080495</c:v>
                </c:pt>
                <c:pt idx="873">
                  <c:v>0.29514197525844627</c:v>
                </c:pt>
                <c:pt idx="874">
                  <c:v>0.29062128311227425</c:v>
                </c:pt>
                <c:pt idx="875">
                  <c:v>0.28695981452949348</c:v>
                </c:pt>
                <c:pt idx="876">
                  <c:v>0.29161686651435248</c:v>
                </c:pt>
                <c:pt idx="877">
                  <c:v>0.29716288520387579</c:v>
                </c:pt>
                <c:pt idx="878">
                  <c:v>0.29021126303011735</c:v>
                </c:pt>
                <c:pt idx="879">
                  <c:v>0.29034179338676686</c:v>
                </c:pt>
                <c:pt idx="880">
                  <c:v>0.29180614446763298</c:v>
                </c:pt>
                <c:pt idx="881">
                  <c:v>0.29377204374490845</c:v>
                </c:pt>
                <c:pt idx="882">
                  <c:v>0.2950895638124072</c:v>
                </c:pt>
                <c:pt idx="883">
                  <c:v>0.29218342040370421</c:v>
                </c:pt>
                <c:pt idx="884">
                  <c:v>0.29301801097326402</c:v>
                </c:pt>
                <c:pt idx="885">
                  <c:v>0.29112739848860181</c:v>
                </c:pt>
                <c:pt idx="886">
                  <c:v>0.29652112804925473</c:v>
                </c:pt>
                <c:pt idx="887">
                  <c:v>0.29247593691642831</c:v>
                </c:pt>
                <c:pt idx="888">
                  <c:v>0.29380282214884751</c:v>
                </c:pt>
                <c:pt idx="889">
                  <c:v>0.29704447430954622</c:v>
                </c:pt>
                <c:pt idx="890">
                  <c:v>0.29762532128237285</c:v>
                </c:pt>
                <c:pt idx="891">
                  <c:v>0.29147429224428201</c:v>
                </c:pt>
                <c:pt idx="892">
                  <c:v>0.28818986373785282</c:v>
                </c:pt>
                <c:pt idx="893">
                  <c:v>0.28576876156129982</c:v>
                </c:pt>
                <c:pt idx="894">
                  <c:v>0.2932408505037632</c:v>
                </c:pt>
                <c:pt idx="895">
                  <c:v>0.29485355235021482</c:v>
                </c:pt>
                <c:pt idx="896">
                  <c:v>0.28921200718228773</c:v>
                </c:pt>
                <c:pt idx="897">
                  <c:v>0.29150062982889247</c:v>
                </c:pt>
                <c:pt idx="898">
                  <c:v>0.2909391936207848</c:v>
                </c:pt>
                <c:pt idx="899">
                  <c:v>0.29303693556705707</c:v>
                </c:pt>
                <c:pt idx="900">
                  <c:v>0.29196101458357243</c:v>
                </c:pt>
                <c:pt idx="901">
                  <c:v>0.29495579568385993</c:v>
                </c:pt>
                <c:pt idx="902">
                  <c:v>0.29221338073837316</c:v>
                </c:pt>
                <c:pt idx="903">
                  <c:v>0.2910421694639963</c:v>
                </c:pt>
                <c:pt idx="904">
                  <c:v>0.29458363113528946</c:v>
                </c:pt>
                <c:pt idx="905">
                  <c:v>0.29193769677762182</c:v>
                </c:pt>
                <c:pt idx="906">
                  <c:v>0.29267974514463424</c:v>
                </c:pt>
                <c:pt idx="907">
                  <c:v>0.29322930362032107</c:v>
                </c:pt>
                <c:pt idx="908">
                  <c:v>0.29444314296465346</c:v>
                </c:pt>
                <c:pt idx="909">
                  <c:v>0.29347038025616207</c:v>
                </c:pt>
                <c:pt idx="910">
                  <c:v>0.29508069520050489</c:v>
                </c:pt>
                <c:pt idx="911">
                  <c:v>0.29216456541504937</c:v>
                </c:pt>
                <c:pt idx="912">
                  <c:v>0.29013344899867433</c:v>
                </c:pt>
                <c:pt idx="913">
                  <c:v>0.29513699209859845</c:v>
                </c:pt>
                <c:pt idx="914">
                  <c:v>0.29505397914706694</c:v>
                </c:pt>
                <c:pt idx="915">
                  <c:v>0.29150141595462076</c:v>
                </c:pt>
                <c:pt idx="916">
                  <c:v>0.28972130782112326</c:v>
                </c:pt>
                <c:pt idx="917">
                  <c:v>0.29383364885875707</c:v>
                </c:pt>
                <c:pt idx="918">
                  <c:v>0.29500203340970982</c:v>
                </c:pt>
                <c:pt idx="919">
                  <c:v>0.29967273989861487</c:v>
                </c:pt>
                <c:pt idx="920">
                  <c:v>0.2909566379845413</c:v>
                </c:pt>
                <c:pt idx="921">
                  <c:v>0.29572288949427034</c:v>
                </c:pt>
                <c:pt idx="922">
                  <c:v>0.29623557388577332</c:v>
                </c:pt>
                <c:pt idx="923">
                  <c:v>0.29442569963676818</c:v>
                </c:pt>
                <c:pt idx="924">
                  <c:v>0.29567428793587047</c:v>
                </c:pt>
                <c:pt idx="925">
                  <c:v>0.29070207670225939</c:v>
                </c:pt>
                <c:pt idx="926">
                  <c:v>0.29844873337182826</c:v>
                </c:pt>
                <c:pt idx="927">
                  <c:v>0.29623920501556783</c:v>
                </c:pt>
                <c:pt idx="928">
                  <c:v>0.29153415879135403</c:v>
                </c:pt>
                <c:pt idx="929">
                  <c:v>0.29283874783250397</c:v>
                </c:pt>
                <c:pt idx="930">
                  <c:v>0.2910308711588544</c:v>
                </c:pt>
                <c:pt idx="931">
                  <c:v>0.29016549388601531</c:v>
                </c:pt>
                <c:pt idx="932">
                  <c:v>0.29164481855638164</c:v>
                </c:pt>
                <c:pt idx="933">
                  <c:v>0.2987572373664798</c:v>
                </c:pt>
                <c:pt idx="934">
                  <c:v>0.29338217986980514</c:v>
                </c:pt>
                <c:pt idx="935">
                  <c:v>0.29600026555918824</c:v>
                </c:pt>
                <c:pt idx="936">
                  <c:v>0.29347203352535289</c:v>
                </c:pt>
                <c:pt idx="937">
                  <c:v>0.29436666273612738</c:v>
                </c:pt>
                <c:pt idx="938">
                  <c:v>0.29465631693487765</c:v>
                </c:pt>
                <c:pt idx="939">
                  <c:v>0.29475577288640931</c:v>
                </c:pt>
                <c:pt idx="940">
                  <c:v>0.29673685187894638</c:v>
                </c:pt>
                <c:pt idx="941">
                  <c:v>0.29140425471777631</c:v>
                </c:pt>
                <c:pt idx="942">
                  <c:v>0.29601069726498919</c:v>
                </c:pt>
                <c:pt idx="943">
                  <c:v>0.29082160426277698</c:v>
                </c:pt>
                <c:pt idx="944">
                  <c:v>0.29580042079458974</c:v>
                </c:pt>
                <c:pt idx="945">
                  <c:v>0.29351042747143602</c:v>
                </c:pt>
                <c:pt idx="946">
                  <c:v>0.29409145731610575</c:v>
                </c:pt>
                <c:pt idx="947">
                  <c:v>0.2991166532881529</c:v>
                </c:pt>
                <c:pt idx="948">
                  <c:v>0.29676637332802142</c:v>
                </c:pt>
                <c:pt idx="949">
                  <c:v>0.29464391797432282</c:v>
                </c:pt>
                <c:pt idx="950">
                  <c:v>0.2953846269327724</c:v>
                </c:pt>
                <c:pt idx="951">
                  <c:v>0.29379484536446843</c:v>
                </c:pt>
                <c:pt idx="952">
                  <c:v>0.29153035512165137</c:v>
                </c:pt>
                <c:pt idx="953">
                  <c:v>0.29429994399016707</c:v>
                </c:pt>
                <c:pt idx="954">
                  <c:v>0.29694328668880848</c:v>
                </c:pt>
                <c:pt idx="955">
                  <c:v>0.29516132218876784</c:v>
                </c:pt>
                <c:pt idx="956">
                  <c:v>0.29989635656985886</c:v>
                </c:pt>
                <c:pt idx="957">
                  <c:v>0.29270806818227796</c:v>
                </c:pt>
                <c:pt idx="958">
                  <c:v>0.29540240028174997</c:v>
                </c:pt>
                <c:pt idx="959">
                  <c:v>0.29921157291790096</c:v>
                </c:pt>
                <c:pt idx="960">
                  <c:v>0.29488951317729784</c:v>
                </c:pt>
                <c:pt idx="961">
                  <c:v>0.29550752542313025</c:v>
                </c:pt>
                <c:pt idx="962">
                  <c:v>0.28940032964882034</c:v>
                </c:pt>
                <c:pt idx="963">
                  <c:v>0.29748778463459596</c:v>
                </c:pt>
                <c:pt idx="964">
                  <c:v>0.29241482827881787</c:v>
                </c:pt>
                <c:pt idx="965">
                  <c:v>0.29201175901895032</c:v>
                </c:pt>
                <c:pt idx="966">
                  <c:v>0.29181850462944686</c:v>
                </c:pt>
                <c:pt idx="967">
                  <c:v>0.29078670100263704</c:v>
                </c:pt>
                <c:pt idx="968">
                  <c:v>0.29354222512953881</c:v>
                </c:pt>
                <c:pt idx="969">
                  <c:v>0.2890559388935241</c:v>
                </c:pt>
                <c:pt idx="970">
                  <c:v>0.29383480545182938</c:v>
                </c:pt>
                <c:pt idx="971">
                  <c:v>0.29415386927240733</c:v>
                </c:pt>
                <c:pt idx="972">
                  <c:v>0.29064670963093947</c:v>
                </c:pt>
                <c:pt idx="973">
                  <c:v>0.29322568479233485</c:v>
                </c:pt>
                <c:pt idx="974">
                  <c:v>0.29218705194931982</c:v>
                </c:pt>
                <c:pt idx="975">
                  <c:v>0.28849291391068077</c:v>
                </c:pt>
                <c:pt idx="976">
                  <c:v>0.29099261529582326</c:v>
                </c:pt>
                <c:pt idx="977">
                  <c:v>0.29207724243202376</c:v>
                </c:pt>
                <c:pt idx="978">
                  <c:v>0.29625929631241082</c:v>
                </c:pt>
                <c:pt idx="979">
                  <c:v>0.29133016655443172</c:v>
                </c:pt>
                <c:pt idx="980">
                  <c:v>0.29523563769905231</c:v>
                </c:pt>
                <c:pt idx="981">
                  <c:v>0.29129220996466387</c:v>
                </c:pt>
                <c:pt idx="982">
                  <c:v>0.29443301762191326</c:v>
                </c:pt>
                <c:pt idx="983">
                  <c:v>0.29571678780203364</c:v>
                </c:pt>
                <c:pt idx="984">
                  <c:v>0.29712362956633775</c:v>
                </c:pt>
                <c:pt idx="985">
                  <c:v>0.29533101944403445</c:v>
                </c:pt>
                <c:pt idx="986">
                  <c:v>0.29438598539097</c:v>
                </c:pt>
                <c:pt idx="987">
                  <c:v>0.29086154182590457</c:v>
                </c:pt>
                <c:pt idx="988">
                  <c:v>0.29177058793827143</c:v>
                </c:pt>
                <c:pt idx="989">
                  <c:v>0.28833272032944973</c:v>
                </c:pt>
                <c:pt idx="990">
                  <c:v>0.2950034988769028</c:v>
                </c:pt>
                <c:pt idx="991">
                  <c:v>0.29789427247516398</c:v>
                </c:pt>
                <c:pt idx="992">
                  <c:v>0.2929916644668828</c:v>
                </c:pt>
                <c:pt idx="993">
                  <c:v>0.2901718379462383</c:v>
                </c:pt>
                <c:pt idx="994">
                  <c:v>0.29322273981693792</c:v>
                </c:pt>
                <c:pt idx="995">
                  <c:v>0.29637928468637242</c:v>
                </c:pt>
                <c:pt idx="996">
                  <c:v>0.29044122253872623</c:v>
                </c:pt>
                <c:pt idx="997">
                  <c:v>0.29152601712407711</c:v>
                </c:pt>
                <c:pt idx="998">
                  <c:v>0.29105062576291002</c:v>
                </c:pt>
                <c:pt idx="999">
                  <c:v>0.29440232136265343</c:v>
                </c:pt>
              </c:numCache>
            </c:numRef>
          </c:yVal>
          <c:smooth val="0"/>
        </c:ser>
        <c:ser>
          <c:idx val="0"/>
          <c:order val="2"/>
          <c:tx>
            <c:strRef>
              <c:f>List2!$H$1</c:f>
              <c:strCache>
                <c:ptCount val="1"/>
                <c:pt idx="0">
                  <c:v>MSE Train</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List2!$H$2:$H$1001</c:f>
              <c:numCache>
                <c:formatCode>General</c:formatCode>
                <c:ptCount val="1000"/>
                <c:pt idx="0">
                  <c:v>0.18365698507795924</c:v>
                </c:pt>
                <c:pt idx="1">
                  <c:v>0.17921923570699985</c:v>
                </c:pt>
                <c:pt idx="2">
                  <c:v>0.17789881557791901</c:v>
                </c:pt>
                <c:pt idx="3">
                  <c:v>0.17744328920372224</c:v>
                </c:pt>
                <c:pt idx="4">
                  <c:v>0.17729346680689897</c:v>
                </c:pt>
                <c:pt idx="5">
                  <c:v>0.17725659446497499</c:v>
                </c:pt>
                <c:pt idx="6">
                  <c:v>0.17725256729214547</c:v>
                </c:pt>
                <c:pt idx="7">
                  <c:v>0.17725629736051879</c:v>
                </c:pt>
                <c:pt idx="8">
                  <c:v>0.17729240856184514</c:v>
                </c:pt>
                <c:pt idx="9">
                  <c:v>0.17737668288169228</c:v>
                </c:pt>
                <c:pt idx="10">
                  <c:v>0.17748613842334532</c:v>
                </c:pt>
                <c:pt idx="11">
                  <c:v>0.17758696631842391</c:v>
                </c:pt>
                <c:pt idx="12">
                  <c:v>0.17766780992174588</c:v>
                </c:pt>
                <c:pt idx="13">
                  <c:v>0.17774272844152891</c:v>
                </c:pt>
                <c:pt idx="14">
                  <c:v>0.17782695926677766</c:v>
                </c:pt>
                <c:pt idx="15">
                  <c:v>0.17792016613738187</c:v>
                </c:pt>
                <c:pt idx="16">
                  <c:v>0.1780106538529978</c:v>
                </c:pt>
                <c:pt idx="17">
                  <c:v>0.17808742860233526</c:v>
                </c:pt>
                <c:pt idx="18">
                  <c:v>0.17814663879078371</c:v>
                </c:pt>
                <c:pt idx="19">
                  <c:v>0.1781910479394522</c:v>
                </c:pt>
                <c:pt idx="20">
                  <c:v>0.17822712922645564</c:v>
                </c:pt>
                <c:pt idx="21">
                  <c:v>0.17826297551942369</c:v>
                </c:pt>
                <c:pt idx="22">
                  <c:v>0.17830555662787331</c:v>
                </c:pt>
                <c:pt idx="23">
                  <c:v>0.17835610252967254</c:v>
                </c:pt>
                <c:pt idx="24">
                  <c:v>0.17840844689777038</c:v>
                </c:pt>
                <c:pt idx="25">
                  <c:v>0.17845406929920471</c:v>
                </c:pt>
                <c:pt idx="26">
                  <c:v>0.17848876149745349</c:v>
                </c:pt>
                <c:pt idx="27">
                  <c:v>0.17851363396557371</c:v>
                </c:pt>
                <c:pt idx="28">
                  <c:v>0.17853162774649309</c:v>
                </c:pt>
                <c:pt idx="29">
                  <c:v>0.17854552974600529</c:v>
                </c:pt>
                <c:pt idx="30">
                  <c:v>0.17855927966592341</c:v>
                </c:pt>
                <c:pt idx="31">
                  <c:v>0.17857981821354493</c:v>
                </c:pt>
                <c:pt idx="32">
                  <c:v>0.17861604909062562</c:v>
                </c:pt>
                <c:pt idx="33">
                  <c:v>0.17867480306502759</c:v>
                </c:pt>
                <c:pt idx="34">
                  <c:v>0.17875844001325042</c:v>
                </c:pt>
                <c:pt idx="35">
                  <c:v>0.17886726531063071</c:v>
                </c:pt>
                <c:pt idx="36">
                  <c:v>0.17900309345476548</c:v>
                </c:pt>
                <c:pt idx="37">
                  <c:v>0.17916873180592946</c:v>
                </c:pt>
                <c:pt idx="38">
                  <c:v>0.17936233813920893</c:v>
                </c:pt>
                <c:pt idx="39">
                  <c:v>0.17956782663435542</c:v>
                </c:pt>
                <c:pt idx="40">
                  <c:v>0.17974489200710897</c:v>
                </c:pt>
                <c:pt idx="41">
                  <c:v>0.17983792586203476</c:v>
                </c:pt>
                <c:pt idx="42">
                  <c:v>0.17982765374386125</c:v>
                </c:pt>
                <c:pt idx="43">
                  <c:v>0.17975550330252701</c:v>
                </c:pt>
                <c:pt idx="44">
                  <c:v>0.17967370935237389</c:v>
                </c:pt>
                <c:pt idx="45">
                  <c:v>0.17960926978565864</c:v>
                </c:pt>
                <c:pt idx="46">
                  <c:v>0.17957029209795244</c:v>
                </c:pt>
                <c:pt idx="47">
                  <c:v>0.17955898448005475</c:v>
                </c:pt>
                <c:pt idx="48">
                  <c:v>0.17956890353945396</c:v>
                </c:pt>
                <c:pt idx="49">
                  <c:v>0.17959305886276997</c:v>
                </c:pt>
                <c:pt idx="50">
                  <c:v>0.17963253563813361</c:v>
                </c:pt>
                <c:pt idx="51">
                  <c:v>0.17968615465877072</c:v>
                </c:pt>
                <c:pt idx="52">
                  <c:v>0.17974160120782953</c:v>
                </c:pt>
                <c:pt idx="53">
                  <c:v>0.17978114504141818</c:v>
                </c:pt>
                <c:pt idx="54">
                  <c:v>0.17979748680212568</c:v>
                </c:pt>
                <c:pt idx="55">
                  <c:v>0.17980109532655311</c:v>
                </c:pt>
                <c:pt idx="56">
                  <c:v>0.17981112295850035</c:v>
                </c:pt>
                <c:pt idx="57">
                  <c:v>0.17983572444129425</c:v>
                </c:pt>
                <c:pt idx="58">
                  <c:v>0.17985955190564137</c:v>
                </c:pt>
                <c:pt idx="59">
                  <c:v>0.1798598225082764</c:v>
                </c:pt>
                <c:pt idx="60">
                  <c:v>0.17982128073833301</c:v>
                </c:pt>
                <c:pt idx="61">
                  <c:v>0.17973603261331159</c:v>
                </c:pt>
                <c:pt idx="62">
                  <c:v>0.17961512928169321</c:v>
                </c:pt>
                <c:pt idx="63">
                  <c:v>0.17949486624060348</c:v>
                </c:pt>
                <c:pt idx="64">
                  <c:v>0.17941381706268741</c:v>
                </c:pt>
                <c:pt idx="65">
                  <c:v>0.17938893452610613</c:v>
                </c:pt>
                <c:pt idx="66">
                  <c:v>0.17942671009149508</c:v>
                </c:pt>
                <c:pt idx="67">
                  <c:v>0.17953755028867488</c:v>
                </c:pt>
                <c:pt idx="68">
                  <c:v>0.17972079163720536</c:v>
                </c:pt>
                <c:pt idx="69">
                  <c:v>0.17993596580147547</c:v>
                </c:pt>
                <c:pt idx="70">
                  <c:v>0.18010392312876633</c:v>
                </c:pt>
                <c:pt idx="71">
                  <c:v>0.18015742378771959</c:v>
                </c:pt>
                <c:pt idx="72">
                  <c:v>0.18009832984524907</c:v>
                </c:pt>
                <c:pt idx="73">
                  <c:v>0.17998657903804563</c:v>
                </c:pt>
                <c:pt idx="74">
                  <c:v>0.17987455628302038</c:v>
                </c:pt>
                <c:pt idx="75">
                  <c:v>0.17978816140763773</c:v>
                </c:pt>
                <c:pt idx="76">
                  <c:v>0.17974375781861471</c:v>
                </c:pt>
                <c:pt idx="77">
                  <c:v>0.17974709741917397</c:v>
                </c:pt>
                <c:pt idx="78">
                  <c:v>0.17981531842324244</c:v>
                </c:pt>
                <c:pt idx="79">
                  <c:v>0.1799936759452149</c:v>
                </c:pt>
                <c:pt idx="80">
                  <c:v>0.18030227240234756</c:v>
                </c:pt>
                <c:pt idx="81">
                  <c:v>0.1806765241663657</c:v>
                </c:pt>
                <c:pt idx="82">
                  <c:v>0.18101925019711634</c:v>
                </c:pt>
                <c:pt idx="83">
                  <c:v>0.18129234002763847</c:v>
                </c:pt>
                <c:pt idx="84">
                  <c:v>0.18151044414506501</c:v>
                </c:pt>
                <c:pt idx="85">
                  <c:v>0.18169726090802421</c:v>
                </c:pt>
                <c:pt idx="86">
                  <c:v>0.18186683529311373</c:v>
                </c:pt>
                <c:pt idx="87">
                  <c:v>0.18202353405618071</c:v>
                </c:pt>
                <c:pt idx="88">
                  <c:v>0.18216701346972441</c:v>
                </c:pt>
                <c:pt idx="89">
                  <c:v>0.18229560293154326</c:v>
                </c:pt>
                <c:pt idx="90">
                  <c:v>0.18240744392241931</c:v>
                </c:pt>
                <c:pt idx="91">
                  <c:v>0.18250023255165013</c:v>
                </c:pt>
                <c:pt idx="92">
                  <c:v>0.18256899015986225</c:v>
                </c:pt>
                <c:pt idx="93">
                  <c:v>0.18260218924314897</c:v>
                </c:pt>
                <c:pt idx="94">
                  <c:v>0.18258044947975904</c:v>
                </c:pt>
                <c:pt idx="95">
                  <c:v>0.18248750714765541</c:v>
                </c:pt>
                <c:pt idx="96">
                  <c:v>0.18232811666071175</c:v>
                </c:pt>
                <c:pt idx="97">
                  <c:v>0.18212944319772287</c:v>
                </c:pt>
                <c:pt idx="98">
                  <c:v>0.18192415484193308</c:v>
                </c:pt>
                <c:pt idx="99">
                  <c:v>0.18173412659424582</c:v>
                </c:pt>
                <c:pt idx="100">
                  <c:v>0.18156931117352709</c:v>
                </c:pt>
                <c:pt idx="101">
                  <c:v>0.18143672326900329</c:v>
                </c:pt>
                <c:pt idx="102">
                  <c:v>0.18134018114490857</c:v>
                </c:pt>
                <c:pt idx="103">
                  <c:v>0.1812792361391643</c:v>
                </c:pt>
                <c:pt idx="104">
                  <c:v>0.18124806533304291</c:v>
                </c:pt>
                <c:pt idx="105">
                  <c:v>0.18121587231273134</c:v>
                </c:pt>
                <c:pt idx="106">
                  <c:v>0.18115013446806241</c:v>
                </c:pt>
                <c:pt idx="107">
                  <c:v>0.18105018311549381</c:v>
                </c:pt>
                <c:pt idx="108">
                  <c:v>0.18093497931229599</c:v>
                </c:pt>
                <c:pt idx="109">
                  <c:v>0.1808040589142724</c:v>
                </c:pt>
                <c:pt idx="110">
                  <c:v>0.18062537203300766</c:v>
                </c:pt>
                <c:pt idx="111">
                  <c:v>0.18039412661918564</c:v>
                </c:pt>
                <c:pt idx="112">
                  <c:v>0.18018846689418574</c:v>
                </c:pt>
                <c:pt idx="113">
                  <c:v>0.18009310757960592</c:v>
                </c:pt>
                <c:pt idx="114">
                  <c:v>0.18011928204838368</c:v>
                </c:pt>
                <c:pt idx="115">
                  <c:v>0.18023122364831726</c:v>
                </c:pt>
                <c:pt idx="116">
                  <c:v>0.18038376576784829</c:v>
                </c:pt>
                <c:pt idx="117">
                  <c:v>0.18053472174542104</c:v>
                </c:pt>
                <c:pt idx="118">
                  <c:v>0.18065111138051887</c:v>
                </c:pt>
                <c:pt idx="119">
                  <c:v>0.18071358252558523</c:v>
                </c:pt>
                <c:pt idx="120">
                  <c:v>0.18071755816178944</c:v>
                </c:pt>
                <c:pt idx="121">
                  <c:v>0.18068221595493666</c:v>
                </c:pt>
                <c:pt idx="122">
                  <c:v>0.18064461560312123</c:v>
                </c:pt>
                <c:pt idx="123">
                  <c:v>0.18061588999835196</c:v>
                </c:pt>
                <c:pt idx="124">
                  <c:v>0.18057128950896262</c:v>
                </c:pt>
                <c:pt idx="125">
                  <c:v>0.18047678941823417</c:v>
                </c:pt>
                <c:pt idx="126">
                  <c:v>0.18031348566211397</c:v>
                </c:pt>
                <c:pt idx="127">
                  <c:v>0.18009861445777728</c:v>
                </c:pt>
                <c:pt idx="128">
                  <c:v>0.17987619061694249</c:v>
                </c:pt>
                <c:pt idx="129">
                  <c:v>0.17967414262895037</c:v>
                </c:pt>
                <c:pt idx="130">
                  <c:v>0.1795138989586654</c:v>
                </c:pt>
                <c:pt idx="131">
                  <c:v>0.17942376946791291</c:v>
                </c:pt>
                <c:pt idx="132">
                  <c:v>0.17940065098608543</c:v>
                </c:pt>
                <c:pt idx="133">
                  <c:v>0.17940613531259209</c:v>
                </c:pt>
                <c:pt idx="134">
                  <c:v>0.17939340126404929</c:v>
                </c:pt>
                <c:pt idx="135">
                  <c:v>0.17933724725651554</c:v>
                </c:pt>
                <c:pt idx="136">
                  <c:v>0.1792425492930364</c:v>
                </c:pt>
                <c:pt idx="137">
                  <c:v>0.17913005902598469</c:v>
                </c:pt>
                <c:pt idx="138">
                  <c:v>0.17901883277023056</c:v>
                </c:pt>
                <c:pt idx="139">
                  <c:v>0.17891789755011292</c:v>
                </c:pt>
                <c:pt idx="140">
                  <c:v>0.17882661777807718</c:v>
                </c:pt>
                <c:pt idx="141">
                  <c:v>0.17873747547581456</c:v>
                </c:pt>
                <c:pt idx="142">
                  <c:v>0.17863880372311575</c:v>
                </c:pt>
                <c:pt idx="143">
                  <c:v>0.17852051551004161</c:v>
                </c:pt>
                <c:pt idx="144">
                  <c:v>0.17838033519651691</c:v>
                </c:pt>
                <c:pt idx="145">
                  <c:v>0.17822335118105737</c:v>
                </c:pt>
                <c:pt idx="146">
                  <c:v>0.17805681178000121</c:v>
                </c:pt>
                <c:pt idx="147">
                  <c:v>0.17788674917347241</c:v>
                </c:pt>
                <c:pt idx="148">
                  <c:v>0.17771813941445869</c:v>
                </c:pt>
                <c:pt idx="149">
                  <c:v>0.17755629878646717</c:v>
                </c:pt>
                <c:pt idx="150">
                  <c:v>0.17740686498196737</c:v>
                </c:pt>
                <c:pt idx="151">
                  <c:v>0.17727302552224491</c:v>
                </c:pt>
                <c:pt idx="152">
                  <c:v>0.17715035290166192</c:v>
                </c:pt>
                <c:pt idx="153">
                  <c:v>0.17702222304187551</c:v>
                </c:pt>
                <c:pt idx="154">
                  <c:v>0.17686458792568618</c:v>
                </c:pt>
                <c:pt idx="155">
                  <c:v>0.17666656108447321</c:v>
                </c:pt>
                <c:pt idx="156">
                  <c:v>0.17644113917715662</c:v>
                </c:pt>
                <c:pt idx="157">
                  <c:v>0.17620877044880739</c:v>
                </c:pt>
                <c:pt idx="158">
                  <c:v>0.17598299892475228</c:v>
                </c:pt>
                <c:pt idx="159">
                  <c:v>0.17576625221126338</c:v>
                </c:pt>
                <c:pt idx="160">
                  <c:v>0.1755510333930464</c:v>
                </c:pt>
                <c:pt idx="161">
                  <c:v>0.17532463839816356</c:v>
                </c:pt>
                <c:pt idx="162">
                  <c:v>0.17507737654581546</c:v>
                </c:pt>
                <c:pt idx="163">
                  <c:v>0.17481226737621341</c:v>
                </c:pt>
                <c:pt idx="164">
                  <c:v>0.17454778770283369</c:v>
                </c:pt>
                <c:pt idx="165">
                  <c:v>0.1743069771739979</c:v>
                </c:pt>
                <c:pt idx="166">
                  <c:v>0.17410218463833024</c:v>
                </c:pt>
                <c:pt idx="167">
                  <c:v>0.17393048045094162</c:v>
                </c:pt>
                <c:pt idx="168">
                  <c:v>0.17378035595547606</c:v>
                </c:pt>
                <c:pt idx="169">
                  <c:v>0.17364077003651437</c:v>
                </c:pt>
                <c:pt idx="170">
                  <c:v>0.17350651904777514</c:v>
                </c:pt>
                <c:pt idx="171">
                  <c:v>0.17337821698682529</c:v>
                </c:pt>
                <c:pt idx="172">
                  <c:v>0.17325786878100791</c:v>
                </c:pt>
                <c:pt idx="173">
                  <c:v>0.17314459411682243</c:v>
                </c:pt>
                <c:pt idx="174">
                  <c:v>0.17303528636262358</c:v>
                </c:pt>
                <c:pt idx="175">
                  <c:v>0.17292837762508542</c:v>
                </c:pt>
                <c:pt idx="176">
                  <c:v>0.17282514782732858</c:v>
                </c:pt>
                <c:pt idx="177">
                  <c:v>0.17272762257992921</c:v>
                </c:pt>
                <c:pt idx="178">
                  <c:v>0.17263628427177491</c:v>
                </c:pt>
                <c:pt idx="179">
                  <c:v>0.17254964363944791</c:v>
                </c:pt>
                <c:pt idx="180">
                  <c:v>0.17246512331264571</c:v>
                </c:pt>
                <c:pt idx="181">
                  <c:v>0.17238002626306217</c:v>
                </c:pt>
                <c:pt idx="182">
                  <c:v>0.17229205603794709</c:v>
                </c:pt>
                <c:pt idx="183">
                  <c:v>0.17219946877714881</c:v>
                </c:pt>
                <c:pt idx="184">
                  <c:v>0.17210106167438788</c:v>
                </c:pt>
                <c:pt idx="185">
                  <c:v>0.17199610382260588</c:v>
                </c:pt>
                <c:pt idx="186">
                  <c:v>0.17188425918126488</c:v>
                </c:pt>
                <c:pt idx="187">
                  <c:v>0.17176562611604621</c:v>
                </c:pt>
                <c:pt idx="188">
                  <c:v>0.17164119361813171</c:v>
                </c:pt>
                <c:pt idx="189">
                  <c:v>0.17151410304155121</c:v>
                </c:pt>
                <c:pt idx="190">
                  <c:v>0.17139146289145024</c:v>
                </c:pt>
                <c:pt idx="191">
                  <c:v>0.17128440379897023</c:v>
                </c:pt>
                <c:pt idx="192">
                  <c:v>0.17120333160198867</c:v>
                </c:pt>
                <c:pt idx="193">
                  <c:v>0.17115148353884541</c:v>
                </c:pt>
                <c:pt idx="194">
                  <c:v>0.17112463493958657</c:v>
                </c:pt>
                <c:pt idx="195">
                  <c:v>0.17111601956775124</c:v>
                </c:pt>
                <c:pt idx="196">
                  <c:v>0.17111989901541191</c:v>
                </c:pt>
                <c:pt idx="197">
                  <c:v>0.17113245249196118</c:v>
                </c:pt>
                <c:pt idx="198">
                  <c:v>0.17115154390620885</c:v>
                </c:pt>
                <c:pt idx="199">
                  <c:v>0.17117625743927345</c:v>
                </c:pt>
                <c:pt idx="200">
                  <c:v>0.17120644796880291</c:v>
                </c:pt>
                <c:pt idx="201">
                  <c:v>0.17124235151930842</c:v>
                </c:pt>
                <c:pt idx="202">
                  <c:v>0.17128426260288993</c:v>
                </c:pt>
                <c:pt idx="203">
                  <c:v>0.17133229649834117</c:v>
                </c:pt>
                <c:pt idx="204">
                  <c:v>0.17138626368362286</c:v>
                </c:pt>
                <c:pt idx="205">
                  <c:v>0.17144566744889103</c:v>
                </c:pt>
                <c:pt idx="206">
                  <c:v>0.17150980067574043</c:v>
                </c:pt>
                <c:pt idx="207">
                  <c:v>0.17157788539265481</c:v>
                </c:pt>
                <c:pt idx="208">
                  <c:v>0.17164918868838849</c:v>
                </c:pt>
                <c:pt idx="209">
                  <c:v>0.17172306916499891</c:v>
                </c:pt>
                <c:pt idx="210">
                  <c:v>0.1717989496865199</c:v>
                </c:pt>
                <c:pt idx="211">
                  <c:v>0.1718762506793598</c:v>
                </c:pt>
                <c:pt idx="212">
                  <c:v>0.17195433267235397</c:v>
                </c:pt>
                <c:pt idx="213">
                  <c:v>0.17203248365115376</c:v>
                </c:pt>
                <c:pt idx="214">
                  <c:v>0.17210995834438989</c:v>
                </c:pt>
                <c:pt idx="215">
                  <c:v>0.17218604969681253</c:v>
                </c:pt>
                <c:pt idx="216">
                  <c:v>0.17226016006776229</c:v>
                </c:pt>
                <c:pt idx="217">
                  <c:v>0.17233184448421104</c:v>
                </c:pt>
                <c:pt idx="218">
                  <c:v>0.17240081439402774</c:v>
                </c:pt>
                <c:pt idx="219">
                  <c:v>0.17246690704571091</c:v>
                </c:pt>
                <c:pt idx="220">
                  <c:v>0.17253003493703475</c:v>
                </c:pt>
                <c:pt idx="221">
                  <c:v>0.17259013050305044</c:v>
                </c:pt>
                <c:pt idx="222">
                  <c:v>0.17264709711552359</c:v>
                </c:pt>
                <c:pt idx="223">
                  <c:v>0.17270077328470865</c:v>
                </c:pt>
                <c:pt idx="224">
                  <c:v>0.17275091519039604</c:v>
                </c:pt>
                <c:pt idx="225">
                  <c:v>0.17279720201718426</c:v>
                </c:pt>
                <c:pt idx="226">
                  <c:v>0.17283926534231578</c:v>
                </c:pt>
                <c:pt idx="227">
                  <c:v>0.17287673646745241</c:v>
                </c:pt>
                <c:pt idx="228">
                  <c:v>0.17290929772776562</c:v>
                </c:pt>
                <c:pt idx="229">
                  <c:v>0.17293672136915589</c:v>
                </c:pt>
                <c:pt idx="230">
                  <c:v>0.17295888488341368</c:v>
                </c:pt>
                <c:pt idx="231">
                  <c:v>0.17297576159375502</c:v>
                </c:pt>
                <c:pt idx="232">
                  <c:v>0.17298739458529389</c:v>
                </c:pt>
                <c:pt idx="233">
                  <c:v>0.17299386721998247</c:v>
                </c:pt>
                <c:pt idx="234">
                  <c:v>0.17299528339054987</c:v>
                </c:pt>
                <c:pt idx="235">
                  <c:v>0.17299176611979078</c:v>
                </c:pt>
                <c:pt idx="236">
                  <c:v>0.17298347623069404</c:v>
                </c:pt>
                <c:pt idx="237">
                  <c:v>0.1729706462642541</c:v>
                </c:pt>
                <c:pt idx="238">
                  <c:v>0.17295362033521738</c:v>
                </c:pt>
                <c:pt idx="239">
                  <c:v>0.17293288837600154</c:v>
                </c:pt>
                <c:pt idx="240">
                  <c:v>0.17290910312424423</c:v>
                </c:pt>
                <c:pt idx="241">
                  <c:v>0.17288307119162274</c:v>
                </c:pt>
                <c:pt idx="242">
                  <c:v>0.17285571641176725</c:v>
                </c:pt>
                <c:pt idx="243">
                  <c:v>0.17282802246223741</c:v>
                </c:pt>
                <c:pt idx="244">
                  <c:v>0.17280096795057967</c:v>
                </c:pt>
                <c:pt idx="245">
                  <c:v>0.17277546742138691</c:v>
                </c:pt>
                <c:pt idx="246">
                  <c:v>0.17275232652196437</c:v>
                </c:pt>
                <c:pt idx="247">
                  <c:v>0.17273221119352741</c:v>
                </c:pt>
                <c:pt idx="248">
                  <c:v>0.17271562102229918</c:v>
                </c:pt>
                <c:pt idx="249">
                  <c:v>0.17270284821610821</c:v>
                </c:pt>
                <c:pt idx="250">
                  <c:v>0.1726939022176627</c:v>
                </c:pt>
                <c:pt idx="251">
                  <c:v>0.17268839595413721</c:v>
                </c:pt>
                <c:pt idx="252">
                  <c:v>0.17268542973578838</c:v>
                </c:pt>
                <c:pt idx="253">
                  <c:v>0.17268355685628148</c:v>
                </c:pt>
                <c:pt idx="254">
                  <c:v>0.17268092094119292</c:v>
                </c:pt>
                <c:pt idx="255">
                  <c:v>0.17267557459422106</c:v>
                </c:pt>
                <c:pt idx="256">
                  <c:v>0.17266586334060607</c:v>
                </c:pt>
                <c:pt idx="257">
                  <c:v>0.1726507107808693</c:v>
                </c:pt>
                <c:pt idx="258">
                  <c:v>0.17262972748464969</c:v>
                </c:pt>
                <c:pt idx="259">
                  <c:v>0.17260319096894888</c:v>
                </c:pt>
                <c:pt idx="260">
                  <c:v>0.17257197847617195</c:v>
                </c:pt>
                <c:pt idx="261">
                  <c:v>0.17253746311229795</c:v>
                </c:pt>
                <c:pt idx="262">
                  <c:v>0.17250130180867176</c:v>
                </c:pt>
                <c:pt idx="263">
                  <c:v>0.17246507288396198</c:v>
                </c:pt>
                <c:pt idx="264">
                  <c:v>0.17242989362730399</c:v>
                </c:pt>
                <c:pt idx="265">
                  <c:v>0.17239628133035328</c:v>
                </c:pt>
                <c:pt idx="266">
                  <c:v>0.17236436071240124</c:v>
                </c:pt>
                <c:pt idx="267">
                  <c:v>0.17233416477085634</c:v>
                </c:pt>
                <c:pt idx="268">
                  <c:v>0.17230566591317215</c:v>
                </c:pt>
                <c:pt idx="269">
                  <c:v>0.17227847892583972</c:v>
                </c:pt>
                <c:pt idx="270">
                  <c:v>0.17225154686733837</c:v>
                </c:pt>
                <c:pt idx="271">
                  <c:v>0.17222316170373239</c:v>
                </c:pt>
                <c:pt idx="272">
                  <c:v>0.17219136708681171</c:v>
                </c:pt>
                <c:pt idx="273">
                  <c:v>0.17215443654207294</c:v>
                </c:pt>
                <c:pt idx="274">
                  <c:v>0.17211106173111884</c:v>
                </c:pt>
                <c:pt idx="275">
                  <c:v>0.17206025675721895</c:v>
                </c:pt>
                <c:pt idx="276">
                  <c:v>0.17200147078421579</c:v>
                </c:pt>
                <c:pt idx="277">
                  <c:v>0.1719354004954923</c:v>
                </c:pt>
                <c:pt idx="278">
                  <c:v>0.17186527454522998</c:v>
                </c:pt>
                <c:pt idx="279">
                  <c:v>0.17179750192957466</c:v>
                </c:pt>
                <c:pt idx="280">
                  <c:v>0.17174055233137941</c:v>
                </c:pt>
                <c:pt idx="281">
                  <c:v>0.17170229025959324</c:v>
                </c:pt>
                <c:pt idx="282">
                  <c:v>0.17168768628084838</c:v>
                </c:pt>
                <c:pt idx="283">
                  <c:v>0.17169876430272984</c:v>
                </c:pt>
                <c:pt idx="284">
                  <c:v>0.17173641447117477</c:v>
                </c:pt>
                <c:pt idx="285">
                  <c:v>0.17180160969498687</c:v>
                </c:pt>
                <c:pt idx="286">
                  <c:v>0.17189408112103227</c:v>
                </c:pt>
                <c:pt idx="287">
                  <c:v>0.17201010534507641</c:v>
                </c:pt>
                <c:pt idx="288">
                  <c:v>0.17214300957907824</c:v>
                </c:pt>
                <c:pt idx="289">
                  <c:v>0.17228557682871587</c:v>
                </c:pt>
                <c:pt idx="290">
                  <c:v>0.17243102326824936</c:v>
                </c:pt>
                <c:pt idx="291">
                  <c:v>0.17257338537063191</c:v>
                </c:pt>
                <c:pt idx="292">
                  <c:v>0.17270977598736184</c:v>
                </c:pt>
                <c:pt idx="293">
                  <c:v>0.17284205134868738</c:v>
                </c:pt>
                <c:pt idx="294">
                  <c:v>0.17297219965192989</c:v>
                </c:pt>
                <c:pt idx="295">
                  <c:v>0.17309671566049814</c:v>
                </c:pt>
                <c:pt idx="296">
                  <c:v>0.17320821052584257</c:v>
                </c:pt>
                <c:pt idx="297">
                  <c:v>0.17329965763012831</c:v>
                </c:pt>
                <c:pt idx="298">
                  <c:v>0.1733665042368932</c:v>
                </c:pt>
                <c:pt idx="299">
                  <c:v>0.17340690371980771</c:v>
                </c:pt>
                <c:pt idx="300">
                  <c:v>0.17342075434149803</c:v>
                </c:pt>
                <c:pt idx="301">
                  <c:v>0.17340846357930501</c:v>
                </c:pt>
                <c:pt idx="302">
                  <c:v>0.17337047794578167</c:v>
                </c:pt>
                <c:pt idx="303">
                  <c:v>0.17330762932264915</c:v>
                </c:pt>
                <c:pt idx="304">
                  <c:v>0.17322086958233787</c:v>
                </c:pt>
                <c:pt idx="305">
                  <c:v>0.17311012112333204</c:v>
                </c:pt>
                <c:pt idx="306">
                  <c:v>0.17297486552222863</c:v>
                </c:pt>
                <c:pt idx="307">
                  <c:v>0.17281672802276579</c:v>
                </c:pt>
                <c:pt idx="308">
                  <c:v>0.17264173605285041</c:v>
                </c:pt>
                <c:pt idx="309">
                  <c:v>0.17246126189793451</c:v>
                </c:pt>
                <c:pt idx="310">
                  <c:v>0.17229122911828276</c:v>
                </c:pt>
                <c:pt idx="311">
                  <c:v>0.17214931432231276</c:v>
                </c:pt>
                <c:pt idx="312">
                  <c:v>0.17205107146850587</c:v>
                </c:pt>
                <c:pt idx="313">
                  <c:v>0.17200679818800929</c:v>
                </c:pt>
                <c:pt idx="314">
                  <c:v>0.17202029777090691</c:v>
                </c:pt>
                <c:pt idx="315">
                  <c:v>0.17208895357930282</c:v>
                </c:pt>
                <c:pt idx="316">
                  <c:v>0.17220415831196501</c:v>
                </c:pt>
                <c:pt idx="317">
                  <c:v>0.17235274055127525</c:v>
                </c:pt>
                <c:pt idx="318">
                  <c:v>0.17251995370908121</c:v>
                </c:pt>
                <c:pt idx="319">
                  <c:v>0.17269248837018641</c:v>
                </c:pt>
                <c:pt idx="320">
                  <c:v>0.17286005488584971</c:v>
                </c:pt>
                <c:pt idx="321">
                  <c:v>0.17301603851074654</c:v>
                </c:pt>
                <c:pt idx="322">
                  <c:v>0.17315819245595221</c:v>
                </c:pt>
                <c:pt idx="323">
                  <c:v>0.17328937527488719</c:v>
                </c:pt>
                <c:pt idx="324">
                  <c:v>0.17341700817178782</c:v>
                </c:pt>
                <c:pt idx="325">
                  <c:v>0.17354981767088573</c:v>
                </c:pt>
                <c:pt idx="326">
                  <c:v>0.17369460410174442</c:v>
                </c:pt>
                <c:pt idx="327">
                  <c:v>0.17385678320672746</c:v>
                </c:pt>
                <c:pt idx="328">
                  <c:v>0.17404017730317214</c:v>
                </c:pt>
                <c:pt idx="329">
                  <c:v>0.17424299268471324</c:v>
                </c:pt>
                <c:pt idx="330">
                  <c:v>0.1744554865052193</c:v>
                </c:pt>
                <c:pt idx="331">
                  <c:v>0.17466282078113421</c:v>
                </c:pt>
                <c:pt idx="332">
                  <c:v>0.17485028692032534</c:v>
                </c:pt>
                <c:pt idx="333">
                  <c:v>0.17500760427602691</c:v>
                </c:pt>
                <c:pt idx="334">
                  <c:v>0.17513149581047979</c:v>
                </c:pt>
                <c:pt idx="335">
                  <c:v>0.17522512517230776</c:v>
                </c:pt>
                <c:pt idx="336">
                  <c:v>0.17529470900479074</c:v>
                </c:pt>
                <c:pt idx="337">
                  <c:v>0.17534629188615014</c:v>
                </c:pt>
                <c:pt idx="338">
                  <c:v>0.17538422098577328</c:v>
                </c:pt>
                <c:pt idx="339">
                  <c:v>0.17541082476208991</c:v>
                </c:pt>
                <c:pt idx="340">
                  <c:v>0.17542662760994188</c:v>
                </c:pt>
                <c:pt idx="341">
                  <c:v>0.17543118032831961</c:v>
                </c:pt>
                <c:pt idx="342">
                  <c:v>0.17542469260605806</c:v>
                </c:pt>
                <c:pt idx="343">
                  <c:v>0.1754095958246884</c:v>
                </c:pt>
                <c:pt idx="344">
                  <c:v>0.17539012429569423</c:v>
                </c:pt>
                <c:pt idx="345">
                  <c:v>0.17536959889349954</c:v>
                </c:pt>
                <c:pt idx="346">
                  <c:v>0.17534843815549364</c:v>
                </c:pt>
                <c:pt idx="347">
                  <c:v>0.17532478571021579</c:v>
                </c:pt>
                <c:pt idx="348">
                  <c:v>0.17529545975833333</c:v>
                </c:pt>
                <c:pt idx="349">
                  <c:v>0.17525616752812348</c:v>
                </c:pt>
                <c:pt idx="350">
                  <c:v>0.17520276253171671</c:v>
                </c:pt>
                <c:pt idx="351">
                  <c:v>0.17513336440059471</c:v>
                </c:pt>
                <c:pt idx="352">
                  <c:v>0.17504956420125209</c:v>
                </c:pt>
                <c:pt idx="353">
                  <c:v>0.17495578282993443</c:v>
                </c:pt>
                <c:pt idx="354">
                  <c:v>0.17485711492259126</c:v>
                </c:pt>
                <c:pt idx="355">
                  <c:v>0.17475716389322202</c:v>
                </c:pt>
                <c:pt idx="356">
                  <c:v>0.17465705488302324</c:v>
                </c:pt>
                <c:pt idx="357">
                  <c:v>0.17455539030366046</c:v>
                </c:pt>
                <c:pt idx="358">
                  <c:v>0.17444842562857071</c:v>
                </c:pt>
                <c:pt idx="359">
                  <c:v>0.17433086376767179</c:v>
                </c:pt>
                <c:pt idx="360">
                  <c:v>0.17419958873206612</c:v>
                </c:pt>
                <c:pt idx="361">
                  <c:v>0.1740606514855095</c:v>
                </c:pt>
                <c:pt idx="362">
                  <c:v>0.17393251867371018</c:v>
                </c:pt>
                <c:pt idx="363">
                  <c:v>0.17383849431184717</c:v>
                </c:pt>
                <c:pt idx="364">
                  <c:v>0.17379360613930744</c:v>
                </c:pt>
                <c:pt idx="365">
                  <c:v>0.17379769891194174</c:v>
                </c:pt>
                <c:pt idx="366">
                  <c:v>0.17383776816839674</c:v>
                </c:pt>
                <c:pt idx="367">
                  <c:v>0.17389578485231794</c:v>
                </c:pt>
                <c:pt idx="368">
                  <c:v>0.17395673042733556</c:v>
                </c:pt>
                <c:pt idx="369">
                  <c:v>0.17401215989346983</c:v>
                </c:pt>
                <c:pt idx="370">
                  <c:v>0.17405772709579392</c:v>
                </c:pt>
                <c:pt idx="371">
                  <c:v>0.17408849324741946</c:v>
                </c:pt>
                <c:pt idx="372">
                  <c:v>0.17409926803534828</c:v>
                </c:pt>
                <c:pt idx="373">
                  <c:v>0.17408966605607976</c:v>
                </c:pt>
                <c:pt idx="374">
                  <c:v>0.17406538804856941</c:v>
                </c:pt>
                <c:pt idx="375">
                  <c:v>0.1740340213203872</c:v>
                </c:pt>
                <c:pt idx="376">
                  <c:v>0.17400064102238391</c:v>
                </c:pt>
                <c:pt idx="377">
                  <c:v>0.17396649685222187</c:v>
                </c:pt>
                <c:pt idx="378">
                  <c:v>0.17393137006800424</c:v>
                </c:pt>
                <c:pt idx="379">
                  <c:v>0.17389723099615137</c:v>
                </c:pt>
                <c:pt idx="380">
                  <c:v>0.17386765798402484</c:v>
                </c:pt>
                <c:pt idx="381">
                  <c:v>0.1738434828393329</c:v>
                </c:pt>
                <c:pt idx="382">
                  <c:v>0.17382080744299724</c:v>
                </c:pt>
                <c:pt idx="383">
                  <c:v>0.17379288506190224</c:v>
                </c:pt>
                <c:pt idx="384">
                  <c:v>0.17375338382793556</c:v>
                </c:pt>
                <c:pt idx="385">
                  <c:v>0.17369857882461437</c:v>
                </c:pt>
                <c:pt idx="386">
                  <c:v>0.17362797561036455</c:v>
                </c:pt>
                <c:pt idx="387">
                  <c:v>0.17354398600882073</c:v>
                </c:pt>
                <c:pt idx="388">
                  <c:v>0.17345088913429182</c:v>
                </c:pt>
                <c:pt idx="389">
                  <c:v>0.17335320431329443</c:v>
                </c:pt>
                <c:pt idx="390">
                  <c:v>0.17325387644117798</c:v>
                </c:pt>
                <c:pt idx="391">
                  <c:v>0.17315234606645949</c:v>
                </c:pt>
                <c:pt idx="392">
                  <c:v>0.17304270399731544</c:v>
                </c:pt>
                <c:pt idx="393">
                  <c:v>0.17291405703503043</c:v>
                </c:pt>
                <c:pt idx="394">
                  <c:v>0.1727576257481957</c:v>
                </c:pt>
                <c:pt idx="395">
                  <c:v>0.17257807965623659</c:v>
                </c:pt>
                <c:pt idx="396">
                  <c:v>0.17239513685075791</c:v>
                </c:pt>
                <c:pt idx="397">
                  <c:v>0.17221538669255848</c:v>
                </c:pt>
                <c:pt idx="398">
                  <c:v>0.17201325279904184</c:v>
                </c:pt>
                <c:pt idx="399">
                  <c:v>0.17177444588456101</c:v>
                </c:pt>
                <c:pt idx="400">
                  <c:v>0.17149115702024209</c:v>
                </c:pt>
                <c:pt idx="401">
                  <c:v>0.17115799884631341</c:v>
                </c:pt>
                <c:pt idx="402">
                  <c:v>0.1707842169917374</c:v>
                </c:pt>
                <c:pt idx="403">
                  <c:v>0.17040833674717631</c:v>
                </c:pt>
                <c:pt idx="404">
                  <c:v>0.17012643349459294</c:v>
                </c:pt>
                <c:pt idx="405">
                  <c:v>0.170069521755387</c:v>
                </c:pt>
                <c:pt idx="406">
                  <c:v>0.17029106507717229</c:v>
                </c:pt>
                <c:pt idx="407">
                  <c:v>0.17073764552621482</c:v>
                </c:pt>
                <c:pt idx="408">
                  <c:v>0.17127570804983808</c:v>
                </c:pt>
                <c:pt idx="409">
                  <c:v>0.1717036759720878</c:v>
                </c:pt>
                <c:pt idx="410">
                  <c:v>0.17186231173985031</c:v>
                </c:pt>
                <c:pt idx="411">
                  <c:v>0.17174384785329425</c:v>
                </c:pt>
                <c:pt idx="412">
                  <c:v>0.17143343504657252</c:v>
                </c:pt>
                <c:pt idx="413">
                  <c:v>0.17107832228900657</c:v>
                </c:pt>
                <c:pt idx="414">
                  <c:v>0.17075969498775409</c:v>
                </c:pt>
                <c:pt idx="415">
                  <c:v>0.17044563388994588</c:v>
                </c:pt>
                <c:pt idx="416">
                  <c:v>0.17011498054611124</c:v>
                </c:pt>
                <c:pt idx="417">
                  <c:v>0.16981384141294995</c:v>
                </c:pt>
                <c:pt idx="418">
                  <c:v>0.16957392381014</c:v>
                </c:pt>
                <c:pt idx="419">
                  <c:v>0.16932763657599367</c:v>
                </c:pt>
                <c:pt idx="420">
                  <c:v>0.16905251504322508</c:v>
                </c:pt>
                <c:pt idx="421">
                  <c:v>0.16883907222254937</c:v>
                </c:pt>
                <c:pt idx="422">
                  <c:v>0.16867414223370922</c:v>
                </c:pt>
                <c:pt idx="423">
                  <c:v>0.16850591361797626</c:v>
                </c:pt>
                <c:pt idx="424">
                  <c:v>0.16835840751230896</c:v>
                </c:pt>
                <c:pt idx="425">
                  <c:v>0.16824830713337147</c:v>
                </c:pt>
                <c:pt idx="426">
                  <c:v>0.16813244977574571</c:v>
                </c:pt>
                <c:pt idx="427">
                  <c:v>0.16795828287470044</c:v>
                </c:pt>
                <c:pt idx="428">
                  <c:v>0.16761606867639087</c:v>
                </c:pt>
                <c:pt idx="429">
                  <c:v>0.1671664043801552</c:v>
                </c:pt>
                <c:pt idx="430">
                  <c:v>0.16680015574650892</c:v>
                </c:pt>
                <c:pt idx="431">
                  <c:v>0.16649613189506143</c:v>
                </c:pt>
                <c:pt idx="432">
                  <c:v>0.16650443776540774</c:v>
                </c:pt>
                <c:pt idx="433">
                  <c:v>0.16671443301820713</c:v>
                </c:pt>
                <c:pt idx="434">
                  <c:v>0.16707650391264617</c:v>
                </c:pt>
                <c:pt idx="435">
                  <c:v>0.16746368987610902</c:v>
                </c:pt>
                <c:pt idx="436">
                  <c:v>0.16754067877644971</c:v>
                </c:pt>
                <c:pt idx="437">
                  <c:v>0.16763006558299137</c:v>
                </c:pt>
                <c:pt idx="438">
                  <c:v>0.16749979064659501</c:v>
                </c:pt>
                <c:pt idx="439">
                  <c:v>0.1669709124718102</c:v>
                </c:pt>
                <c:pt idx="440">
                  <c:v>0.16705608870766428</c:v>
                </c:pt>
                <c:pt idx="441">
                  <c:v>0.1673191239345356</c:v>
                </c:pt>
                <c:pt idx="442">
                  <c:v>0.16755573142848995</c:v>
                </c:pt>
                <c:pt idx="443">
                  <c:v>0.167677334122939</c:v>
                </c:pt>
                <c:pt idx="444">
                  <c:v>0.16798590094481652</c:v>
                </c:pt>
                <c:pt idx="445">
                  <c:v>0.16848821746122114</c:v>
                </c:pt>
                <c:pt idx="446">
                  <c:v>0.16858477806616101</c:v>
                </c:pt>
                <c:pt idx="447">
                  <c:v>0.16877245599750493</c:v>
                </c:pt>
                <c:pt idx="448">
                  <c:v>0.16869141437888238</c:v>
                </c:pt>
                <c:pt idx="449">
                  <c:v>0.1684289639189257</c:v>
                </c:pt>
                <c:pt idx="450">
                  <c:v>0.1692964306769433</c:v>
                </c:pt>
                <c:pt idx="451">
                  <c:v>0.16898314674197279</c:v>
                </c:pt>
                <c:pt idx="452">
                  <c:v>0.16894027253503457</c:v>
                </c:pt>
                <c:pt idx="453">
                  <c:v>0.16880593992040344</c:v>
                </c:pt>
                <c:pt idx="454">
                  <c:v>0.16923258290306134</c:v>
                </c:pt>
                <c:pt idx="455">
                  <c:v>0.16910451681127328</c:v>
                </c:pt>
                <c:pt idx="456">
                  <c:v>0.16900906588830172</c:v>
                </c:pt>
                <c:pt idx="457">
                  <c:v>0.16918467603962917</c:v>
                </c:pt>
                <c:pt idx="458">
                  <c:v>0.17006003690704771</c:v>
                </c:pt>
                <c:pt idx="459">
                  <c:v>0.16979097863549084</c:v>
                </c:pt>
                <c:pt idx="460">
                  <c:v>0.16937954831871332</c:v>
                </c:pt>
                <c:pt idx="461">
                  <c:v>0.1702210783742357</c:v>
                </c:pt>
                <c:pt idx="462">
                  <c:v>0.16940550674090674</c:v>
                </c:pt>
                <c:pt idx="463">
                  <c:v>0.17106616957713619</c:v>
                </c:pt>
                <c:pt idx="464">
                  <c:v>0.16981825476909954</c:v>
                </c:pt>
                <c:pt idx="465">
                  <c:v>0.17140661153680831</c:v>
                </c:pt>
                <c:pt idx="466">
                  <c:v>0.17089458297824114</c:v>
                </c:pt>
                <c:pt idx="467">
                  <c:v>0.16975094226972109</c:v>
                </c:pt>
                <c:pt idx="468">
                  <c:v>0.17150821811836994</c:v>
                </c:pt>
                <c:pt idx="469">
                  <c:v>0.16964316218832104</c:v>
                </c:pt>
                <c:pt idx="470">
                  <c:v>0.17109534532675524</c:v>
                </c:pt>
                <c:pt idx="471">
                  <c:v>0.17250278807851988</c:v>
                </c:pt>
                <c:pt idx="472">
                  <c:v>0.17283118276331041</c:v>
                </c:pt>
                <c:pt idx="473">
                  <c:v>0.17196558532716558</c:v>
                </c:pt>
                <c:pt idx="474">
                  <c:v>0.17024521233211742</c:v>
                </c:pt>
                <c:pt idx="475">
                  <c:v>0.17347994793782517</c:v>
                </c:pt>
                <c:pt idx="476">
                  <c:v>0.17197810198035926</c:v>
                </c:pt>
                <c:pt idx="477">
                  <c:v>0.17292324449535046</c:v>
                </c:pt>
                <c:pt idx="478">
                  <c:v>0.171034740369887</c:v>
                </c:pt>
                <c:pt idx="479">
                  <c:v>0.17357576485190893</c:v>
                </c:pt>
                <c:pt idx="480">
                  <c:v>0.17344247783520636</c:v>
                </c:pt>
                <c:pt idx="481">
                  <c:v>0.17238350128396387</c:v>
                </c:pt>
                <c:pt idx="482">
                  <c:v>0.17747291394166795</c:v>
                </c:pt>
                <c:pt idx="483">
                  <c:v>0.17397323137442286</c:v>
                </c:pt>
                <c:pt idx="484">
                  <c:v>0.17526179445070544</c:v>
                </c:pt>
                <c:pt idx="485">
                  <c:v>0.17582376504152866</c:v>
                </c:pt>
                <c:pt idx="486">
                  <c:v>0.17383191745435925</c:v>
                </c:pt>
                <c:pt idx="487">
                  <c:v>0.17495175690938553</c:v>
                </c:pt>
                <c:pt idx="488">
                  <c:v>0.17489648792095241</c:v>
                </c:pt>
                <c:pt idx="489">
                  <c:v>0.17663905159375448</c:v>
                </c:pt>
                <c:pt idx="490">
                  <c:v>0.17514851352998029</c:v>
                </c:pt>
                <c:pt idx="491">
                  <c:v>0.17514585995726814</c:v>
                </c:pt>
                <c:pt idx="492">
                  <c:v>0.17483233890382896</c:v>
                </c:pt>
                <c:pt idx="493">
                  <c:v>0.17530970178568656</c:v>
                </c:pt>
                <c:pt idx="494">
                  <c:v>0.17502985437017543</c:v>
                </c:pt>
                <c:pt idx="495">
                  <c:v>0.17646908553248106</c:v>
                </c:pt>
                <c:pt idx="496">
                  <c:v>0.1737025256018441</c:v>
                </c:pt>
                <c:pt idx="497">
                  <c:v>0.17565156545461838</c:v>
                </c:pt>
                <c:pt idx="498">
                  <c:v>0.17349183959063144</c:v>
                </c:pt>
                <c:pt idx="499">
                  <c:v>0.17414829810453267</c:v>
                </c:pt>
                <c:pt idx="500">
                  <c:v>0.17432114945426941</c:v>
                </c:pt>
                <c:pt idx="501">
                  <c:v>0.17412035975202791</c:v>
                </c:pt>
                <c:pt idx="502">
                  <c:v>0.17463910337736568</c:v>
                </c:pt>
                <c:pt idx="503">
                  <c:v>0.17525104997444121</c:v>
                </c:pt>
                <c:pt idx="504">
                  <c:v>0.17503325571811559</c:v>
                </c:pt>
                <c:pt idx="505">
                  <c:v>0.1748950262467244</c:v>
                </c:pt>
                <c:pt idx="506">
                  <c:v>0.17844748493460497</c:v>
                </c:pt>
                <c:pt idx="507">
                  <c:v>0.17392423230733436</c:v>
                </c:pt>
                <c:pt idx="508">
                  <c:v>0.17308225187059728</c:v>
                </c:pt>
                <c:pt idx="509">
                  <c:v>0.17332611651134891</c:v>
                </c:pt>
                <c:pt idx="510">
                  <c:v>0.17264169445107841</c:v>
                </c:pt>
                <c:pt idx="511">
                  <c:v>0.1711844281900104</c:v>
                </c:pt>
                <c:pt idx="512">
                  <c:v>0.17228413679855878</c:v>
                </c:pt>
                <c:pt idx="513">
                  <c:v>0.17300651954708041</c:v>
                </c:pt>
                <c:pt idx="514">
                  <c:v>0.1727714257383012</c:v>
                </c:pt>
                <c:pt idx="515">
                  <c:v>0.17258900037949537</c:v>
                </c:pt>
                <c:pt idx="516">
                  <c:v>0.17353363882113487</c:v>
                </c:pt>
                <c:pt idx="517">
                  <c:v>0.17439925747529703</c:v>
                </c:pt>
                <c:pt idx="518">
                  <c:v>0.17291825718757731</c:v>
                </c:pt>
                <c:pt idx="519">
                  <c:v>0.17131110285704845</c:v>
                </c:pt>
                <c:pt idx="520">
                  <c:v>0.17189890037371122</c:v>
                </c:pt>
                <c:pt idx="521">
                  <c:v>0.17095176685983443</c:v>
                </c:pt>
                <c:pt idx="522">
                  <c:v>0.16901566763332895</c:v>
                </c:pt>
                <c:pt idx="523">
                  <c:v>0.17335731957741851</c:v>
                </c:pt>
                <c:pt idx="524">
                  <c:v>0.17050498251417656</c:v>
                </c:pt>
                <c:pt idx="525">
                  <c:v>0.17109315367288994</c:v>
                </c:pt>
                <c:pt idx="526">
                  <c:v>0.17048928318978251</c:v>
                </c:pt>
                <c:pt idx="527">
                  <c:v>0.17235335347922731</c:v>
                </c:pt>
                <c:pt idx="528">
                  <c:v>0.17419437761722584</c:v>
                </c:pt>
                <c:pt idx="529">
                  <c:v>0.17160310309410334</c:v>
                </c:pt>
                <c:pt idx="530">
                  <c:v>0.17175691243948393</c:v>
                </c:pt>
                <c:pt idx="531">
                  <c:v>0.16986683624041476</c:v>
                </c:pt>
                <c:pt idx="532">
                  <c:v>0.17068440996658588</c:v>
                </c:pt>
                <c:pt idx="533">
                  <c:v>0.1721310231103659</c:v>
                </c:pt>
                <c:pt idx="534">
                  <c:v>0.1694058603584829</c:v>
                </c:pt>
                <c:pt idx="535">
                  <c:v>0.17261996914765079</c:v>
                </c:pt>
                <c:pt idx="536">
                  <c:v>0.1700513169721147</c:v>
                </c:pt>
                <c:pt idx="537">
                  <c:v>0.17010267524886394</c:v>
                </c:pt>
                <c:pt idx="538">
                  <c:v>0.17030423051117657</c:v>
                </c:pt>
                <c:pt idx="539">
                  <c:v>0.16791047484040297</c:v>
                </c:pt>
                <c:pt idx="540">
                  <c:v>0.16978899258804644</c:v>
                </c:pt>
                <c:pt idx="541">
                  <c:v>0.16689001546212509</c:v>
                </c:pt>
                <c:pt idx="542">
                  <c:v>0.16824038215302448</c:v>
                </c:pt>
                <c:pt idx="543">
                  <c:v>0.16730074182201496</c:v>
                </c:pt>
                <c:pt idx="544">
                  <c:v>0.16669304252103978</c:v>
                </c:pt>
                <c:pt idx="545">
                  <c:v>0.16967788432922071</c:v>
                </c:pt>
                <c:pt idx="546">
                  <c:v>0.16644614061998841</c:v>
                </c:pt>
                <c:pt idx="547">
                  <c:v>0.16816430678186525</c:v>
                </c:pt>
                <c:pt idx="548">
                  <c:v>0.16709712484433806</c:v>
                </c:pt>
                <c:pt idx="549">
                  <c:v>0.16785305883370638</c:v>
                </c:pt>
                <c:pt idx="550">
                  <c:v>0.16880198857602799</c:v>
                </c:pt>
                <c:pt idx="551">
                  <c:v>0.16541016527057739</c:v>
                </c:pt>
                <c:pt idx="552">
                  <c:v>0.16706072046380588</c:v>
                </c:pt>
                <c:pt idx="553">
                  <c:v>0.16831110334149593</c:v>
                </c:pt>
                <c:pt idx="554">
                  <c:v>0.16705748684263236</c:v>
                </c:pt>
                <c:pt idx="555">
                  <c:v>0.17061715972828972</c:v>
                </c:pt>
                <c:pt idx="556">
                  <c:v>0.16782594996852687</c:v>
                </c:pt>
                <c:pt idx="557">
                  <c:v>0.16913155304648592</c:v>
                </c:pt>
                <c:pt idx="558">
                  <c:v>0.16693812053787577</c:v>
                </c:pt>
                <c:pt idx="559">
                  <c:v>0.16878422098006271</c:v>
                </c:pt>
                <c:pt idx="560">
                  <c:v>0.16832404015194374</c:v>
                </c:pt>
                <c:pt idx="561">
                  <c:v>0.16694731356121087</c:v>
                </c:pt>
                <c:pt idx="562">
                  <c:v>0.16676031657934368</c:v>
                </c:pt>
                <c:pt idx="563">
                  <c:v>0.16748461671482751</c:v>
                </c:pt>
                <c:pt idx="564">
                  <c:v>0.16894531733034093</c:v>
                </c:pt>
                <c:pt idx="565">
                  <c:v>0.1666520747811267</c:v>
                </c:pt>
                <c:pt idx="566">
                  <c:v>0.16573775881381889</c:v>
                </c:pt>
                <c:pt idx="567">
                  <c:v>0.16717952496903324</c:v>
                </c:pt>
                <c:pt idx="568">
                  <c:v>0.16634019978428641</c:v>
                </c:pt>
                <c:pt idx="569">
                  <c:v>0.1674474985820037</c:v>
                </c:pt>
                <c:pt idx="570">
                  <c:v>0.16906438873516594</c:v>
                </c:pt>
                <c:pt idx="571">
                  <c:v>0.17016466863459187</c:v>
                </c:pt>
                <c:pt idx="572">
                  <c:v>0.16557084387270793</c:v>
                </c:pt>
                <c:pt idx="573">
                  <c:v>0.1685208809567027</c:v>
                </c:pt>
                <c:pt idx="574">
                  <c:v>0.16723879414099868</c:v>
                </c:pt>
                <c:pt idx="575">
                  <c:v>0.16476520845588921</c:v>
                </c:pt>
                <c:pt idx="576">
                  <c:v>0.16671830440381871</c:v>
                </c:pt>
                <c:pt idx="577">
                  <c:v>0.16748926167073624</c:v>
                </c:pt>
                <c:pt idx="578">
                  <c:v>0.16715944753801698</c:v>
                </c:pt>
                <c:pt idx="579">
                  <c:v>0.1661359919704424</c:v>
                </c:pt>
                <c:pt idx="580">
                  <c:v>0.16723760583666891</c:v>
                </c:pt>
                <c:pt idx="581">
                  <c:v>0.16574226793776292</c:v>
                </c:pt>
                <c:pt idx="582">
                  <c:v>0.16496129790759587</c:v>
                </c:pt>
                <c:pt idx="583">
                  <c:v>0.16320095033928497</c:v>
                </c:pt>
                <c:pt idx="584">
                  <c:v>0.16369076691070117</c:v>
                </c:pt>
                <c:pt idx="585">
                  <c:v>0.16167868693524887</c:v>
                </c:pt>
                <c:pt idx="586">
                  <c:v>0.16521465429958337</c:v>
                </c:pt>
                <c:pt idx="587">
                  <c:v>0.16482212685922745</c:v>
                </c:pt>
                <c:pt idx="588">
                  <c:v>0.1623556780130003</c:v>
                </c:pt>
                <c:pt idx="589">
                  <c:v>0.16151891930032841</c:v>
                </c:pt>
                <c:pt idx="590">
                  <c:v>0.16375592302847988</c:v>
                </c:pt>
                <c:pt idx="591">
                  <c:v>0.16214580628093483</c:v>
                </c:pt>
                <c:pt idx="592">
                  <c:v>0.16401380296225121</c:v>
                </c:pt>
                <c:pt idx="593">
                  <c:v>0.16579064025966686</c:v>
                </c:pt>
                <c:pt idx="594">
                  <c:v>0.16322122926936272</c:v>
                </c:pt>
                <c:pt idx="595">
                  <c:v>0.16182633740270491</c:v>
                </c:pt>
                <c:pt idx="596">
                  <c:v>0.16543634054860609</c:v>
                </c:pt>
                <c:pt idx="597">
                  <c:v>0.16407499347602991</c:v>
                </c:pt>
                <c:pt idx="598">
                  <c:v>0.16066017010860037</c:v>
                </c:pt>
                <c:pt idx="599">
                  <c:v>0.16677187846982203</c:v>
                </c:pt>
                <c:pt idx="600">
                  <c:v>0.16761794869375088</c:v>
                </c:pt>
                <c:pt idx="601">
                  <c:v>0.16304510682352941</c:v>
                </c:pt>
                <c:pt idx="602">
                  <c:v>0.16476464600176979</c:v>
                </c:pt>
                <c:pt idx="603">
                  <c:v>0.16255072443305787</c:v>
                </c:pt>
                <c:pt idx="604">
                  <c:v>0.16347464849884719</c:v>
                </c:pt>
                <c:pt idx="605">
                  <c:v>0.16449490417567841</c:v>
                </c:pt>
                <c:pt idx="606">
                  <c:v>0.16494672154217424</c:v>
                </c:pt>
                <c:pt idx="607">
                  <c:v>0.16208298340416141</c:v>
                </c:pt>
                <c:pt idx="608">
                  <c:v>0.16492425971278771</c:v>
                </c:pt>
                <c:pt idx="609">
                  <c:v>0.16198645709484041</c:v>
                </c:pt>
                <c:pt idx="610">
                  <c:v>0.1619313172395252</c:v>
                </c:pt>
                <c:pt idx="611">
                  <c:v>0.1618845772108313</c:v>
                </c:pt>
                <c:pt idx="612">
                  <c:v>0.16173933637697724</c:v>
                </c:pt>
                <c:pt idx="613">
                  <c:v>0.16539223712179699</c:v>
                </c:pt>
                <c:pt idx="614">
                  <c:v>0.16131547679435798</c:v>
                </c:pt>
                <c:pt idx="615">
                  <c:v>0.16321334106441598</c:v>
                </c:pt>
                <c:pt idx="616">
                  <c:v>0.15992098584659381</c:v>
                </c:pt>
                <c:pt idx="617">
                  <c:v>0.16220031482490271</c:v>
                </c:pt>
                <c:pt idx="618">
                  <c:v>0.16189510981958738</c:v>
                </c:pt>
                <c:pt idx="619">
                  <c:v>0.15936486364179553</c:v>
                </c:pt>
                <c:pt idx="620">
                  <c:v>0.1600518687277826</c:v>
                </c:pt>
                <c:pt idx="621">
                  <c:v>0.15994642608261747</c:v>
                </c:pt>
                <c:pt idx="622">
                  <c:v>0.16066504420028258</c:v>
                </c:pt>
                <c:pt idx="623">
                  <c:v>0.16369533300513453</c:v>
                </c:pt>
                <c:pt idx="624">
                  <c:v>0.16148470747195171</c:v>
                </c:pt>
                <c:pt idx="625">
                  <c:v>0.16214114567964916</c:v>
                </c:pt>
                <c:pt idx="626">
                  <c:v>0.16105673744159771</c:v>
                </c:pt>
                <c:pt idx="627">
                  <c:v>0.16202547992618418</c:v>
                </c:pt>
                <c:pt idx="628">
                  <c:v>0.16042668238740554</c:v>
                </c:pt>
                <c:pt idx="629">
                  <c:v>0.16042892828035452</c:v>
                </c:pt>
                <c:pt idx="630">
                  <c:v>0.15885583262852956</c:v>
                </c:pt>
                <c:pt idx="631">
                  <c:v>0.16155375328503652</c:v>
                </c:pt>
                <c:pt idx="632">
                  <c:v>0.16260687578650218</c:v>
                </c:pt>
                <c:pt idx="633">
                  <c:v>0.16015292784117707</c:v>
                </c:pt>
                <c:pt idx="634">
                  <c:v>0.16274853557725152</c:v>
                </c:pt>
                <c:pt idx="635">
                  <c:v>0.15849481427795944</c:v>
                </c:pt>
                <c:pt idx="636">
                  <c:v>0.15910531593070776</c:v>
                </c:pt>
                <c:pt idx="637">
                  <c:v>0.15768875028621743</c:v>
                </c:pt>
                <c:pt idx="638">
                  <c:v>0.15971677977973531</c:v>
                </c:pt>
                <c:pt idx="639">
                  <c:v>0.15771121114442263</c:v>
                </c:pt>
                <c:pt idx="640">
                  <c:v>0.15725838964579458</c:v>
                </c:pt>
                <c:pt idx="641">
                  <c:v>0.15651682484611168</c:v>
                </c:pt>
                <c:pt idx="642">
                  <c:v>0.1587140313477452</c:v>
                </c:pt>
                <c:pt idx="643">
                  <c:v>0.16081857606922728</c:v>
                </c:pt>
                <c:pt idx="644">
                  <c:v>0.15612819466681171</c:v>
                </c:pt>
                <c:pt idx="645">
                  <c:v>0.15512456912458417</c:v>
                </c:pt>
                <c:pt idx="646">
                  <c:v>0.15709694535869123</c:v>
                </c:pt>
                <c:pt idx="647">
                  <c:v>0.15523497796800986</c:v>
                </c:pt>
                <c:pt idx="648">
                  <c:v>0.15891750056268591</c:v>
                </c:pt>
                <c:pt idx="649">
                  <c:v>0.15909032872647014</c:v>
                </c:pt>
                <c:pt idx="650">
                  <c:v>0.15658367914010643</c:v>
                </c:pt>
                <c:pt idx="651">
                  <c:v>0.15601648586867181</c:v>
                </c:pt>
                <c:pt idx="652">
                  <c:v>0.15506891978726497</c:v>
                </c:pt>
                <c:pt idx="653">
                  <c:v>0.1539620374539708</c:v>
                </c:pt>
                <c:pt idx="654">
                  <c:v>0.15187620555685541</c:v>
                </c:pt>
                <c:pt idx="655">
                  <c:v>0.15344368514183634</c:v>
                </c:pt>
                <c:pt idx="656">
                  <c:v>0.15526077273872599</c:v>
                </c:pt>
                <c:pt idx="657">
                  <c:v>0.15626847089015453</c:v>
                </c:pt>
                <c:pt idx="658">
                  <c:v>0.15648775190014294</c:v>
                </c:pt>
                <c:pt idx="659">
                  <c:v>0.15346191915970644</c:v>
                </c:pt>
                <c:pt idx="660">
                  <c:v>0.15271100990072237</c:v>
                </c:pt>
                <c:pt idx="661">
                  <c:v>0.15406650473730829</c:v>
                </c:pt>
                <c:pt idx="662">
                  <c:v>0.1528658682621129</c:v>
                </c:pt>
                <c:pt idx="663">
                  <c:v>0.1498565215660817</c:v>
                </c:pt>
                <c:pt idx="664">
                  <c:v>0.15279994162398799</c:v>
                </c:pt>
                <c:pt idx="665">
                  <c:v>0.15288169765735179</c:v>
                </c:pt>
                <c:pt idx="666">
                  <c:v>0.15303212292078439</c:v>
                </c:pt>
                <c:pt idx="667">
                  <c:v>0.15075691225873947</c:v>
                </c:pt>
                <c:pt idx="668">
                  <c:v>0.14935389357070394</c:v>
                </c:pt>
                <c:pt idx="669">
                  <c:v>0.15024034740995526</c:v>
                </c:pt>
                <c:pt idx="670">
                  <c:v>0.15030337746768321</c:v>
                </c:pt>
                <c:pt idx="671">
                  <c:v>0.14848453153109351</c:v>
                </c:pt>
                <c:pt idx="672">
                  <c:v>0.15083873865768591</c:v>
                </c:pt>
                <c:pt idx="673">
                  <c:v>0.15369985229649769</c:v>
                </c:pt>
                <c:pt idx="674">
                  <c:v>0.15185164797643921</c:v>
                </c:pt>
                <c:pt idx="675">
                  <c:v>0.15131469120535171</c:v>
                </c:pt>
                <c:pt idx="676">
                  <c:v>0.15127263742947591</c:v>
                </c:pt>
                <c:pt idx="677">
                  <c:v>0.15120177175732888</c:v>
                </c:pt>
                <c:pt idx="678">
                  <c:v>0.14948871549969292</c:v>
                </c:pt>
                <c:pt idx="679">
                  <c:v>0.15181897163926231</c:v>
                </c:pt>
                <c:pt idx="680">
                  <c:v>0.1488843784241882</c:v>
                </c:pt>
                <c:pt idx="681">
                  <c:v>0.15408259544530159</c:v>
                </c:pt>
                <c:pt idx="682">
                  <c:v>0.15119914375970445</c:v>
                </c:pt>
                <c:pt idx="683">
                  <c:v>0.15121041418527362</c:v>
                </c:pt>
                <c:pt idx="684">
                  <c:v>0.15348621020217101</c:v>
                </c:pt>
                <c:pt idx="685">
                  <c:v>0.14987129677092267</c:v>
                </c:pt>
                <c:pt idx="686">
                  <c:v>0.15264446126795056</c:v>
                </c:pt>
                <c:pt idx="687">
                  <c:v>0.1518025602616338</c:v>
                </c:pt>
                <c:pt idx="688">
                  <c:v>0.15023684671970094</c:v>
                </c:pt>
                <c:pt idx="689">
                  <c:v>0.14989168634851238</c:v>
                </c:pt>
                <c:pt idx="690">
                  <c:v>0.15033088087555291</c:v>
                </c:pt>
                <c:pt idx="691">
                  <c:v>0.15047081742603194</c:v>
                </c:pt>
                <c:pt idx="692">
                  <c:v>0.15163302134123521</c:v>
                </c:pt>
                <c:pt idx="693">
                  <c:v>0.15002974532908742</c:v>
                </c:pt>
                <c:pt idx="694">
                  <c:v>0.15046834410565268</c:v>
                </c:pt>
                <c:pt idx="695">
                  <c:v>0.15082263237220517</c:v>
                </c:pt>
                <c:pt idx="696">
                  <c:v>0.15017852182340252</c:v>
                </c:pt>
                <c:pt idx="697">
                  <c:v>0.1493536892471517</c:v>
                </c:pt>
                <c:pt idx="698">
                  <c:v>0.15427357751399873</c:v>
                </c:pt>
                <c:pt idx="699">
                  <c:v>0.14960709667825575</c:v>
                </c:pt>
                <c:pt idx="700">
                  <c:v>0.15066935902222181</c:v>
                </c:pt>
                <c:pt idx="701">
                  <c:v>0.1501013382101454</c:v>
                </c:pt>
                <c:pt idx="702">
                  <c:v>0.15149216675157318</c:v>
                </c:pt>
                <c:pt idx="703">
                  <c:v>0.15008165676059201</c:v>
                </c:pt>
                <c:pt idx="704">
                  <c:v>0.14964458349992144</c:v>
                </c:pt>
                <c:pt idx="705">
                  <c:v>0.14632249973313871</c:v>
                </c:pt>
                <c:pt idx="706">
                  <c:v>0.14914161716408653</c:v>
                </c:pt>
                <c:pt idx="707">
                  <c:v>0.14896360352074894</c:v>
                </c:pt>
                <c:pt idx="708">
                  <c:v>0.1478919781730075</c:v>
                </c:pt>
                <c:pt idx="709">
                  <c:v>0.14689579629407576</c:v>
                </c:pt>
                <c:pt idx="710">
                  <c:v>0.14854699552989231</c:v>
                </c:pt>
                <c:pt idx="711">
                  <c:v>0.14953672955111244</c:v>
                </c:pt>
                <c:pt idx="712">
                  <c:v>0.14933872577942697</c:v>
                </c:pt>
                <c:pt idx="713">
                  <c:v>0.14945243053855206</c:v>
                </c:pt>
                <c:pt idx="714">
                  <c:v>0.14804436567751791</c:v>
                </c:pt>
                <c:pt idx="715">
                  <c:v>0.14743664709974821</c:v>
                </c:pt>
                <c:pt idx="716">
                  <c:v>0.14804816687231975</c:v>
                </c:pt>
                <c:pt idx="717">
                  <c:v>0.15045591855949353</c:v>
                </c:pt>
                <c:pt idx="718">
                  <c:v>0.14621032340329387</c:v>
                </c:pt>
                <c:pt idx="719">
                  <c:v>0.14748907068660491</c:v>
                </c:pt>
                <c:pt idx="720">
                  <c:v>0.14932291811899143</c:v>
                </c:pt>
                <c:pt idx="721">
                  <c:v>0.15149499837428582</c:v>
                </c:pt>
                <c:pt idx="722">
                  <c:v>0.15136636040619342</c:v>
                </c:pt>
                <c:pt idx="723">
                  <c:v>0.14970525727832476</c:v>
                </c:pt>
                <c:pt idx="724">
                  <c:v>0.15418260770981762</c:v>
                </c:pt>
                <c:pt idx="725">
                  <c:v>0.14847257674091802</c:v>
                </c:pt>
                <c:pt idx="726">
                  <c:v>0.15026579806559126</c:v>
                </c:pt>
                <c:pt idx="727">
                  <c:v>0.14930260920806462</c:v>
                </c:pt>
                <c:pt idx="728">
                  <c:v>0.15099909494033675</c:v>
                </c:pt>
                <c:pt idx="729">
                  <c:v>0.14908664901157045</c:v>
                </c:pt>
                <c:pt idx="730">
                  <c:v>0.14823045853742867</c:v>
                </c:pt>
                <c:pt idx="731">
                  <c:v>0.15014680846286751</c:v>
                </c:pt>
                <c:pt idx="732">
                  <c:v>0.14898135623730213</c:v>
                </c:pt>
                <c:pt idx="733">
                  <c:v>0.14931579182437263</c:v>
                </c:pt>
                <c:pt idx="734">
                  <c:v>0.14799953967956891</c:v>
                </c:pt>
                <c:pt idx="735">
                  <c:v>0.14797910426925484</c:v>
                </c:pt>
                <c:pt idx="736">
                  <c:v>0.14612696965238536</c:v>
                </c:pt>
                <c:pt idx="737">
                  <c:v>0.14747837620561666</c:v>
                </c:pt>
                <c:pt idx="738">
                  <c:v>0.14720073039736864</c:v>
                </c:pt>
                <c:pt idx="739">
                  <c:v>0.15168581334590983</c:v>
                </c:pt>
                <c:pt idx="740">
                  <c:v>0.14697336818206752</c:v>
                </c:pt>
                <c:pt idx="741">
                  <c:v>0.14956281130185378</c:v>
                </c:pt>
                <c:pt idx="742">
                  <c:v>0.14678825904347101</c:v>
                </c:pt>
                <c:pt idx="743">
                  <c:v>0.14829003208392391</c:v>
                </c:pt>
                <c:pt idx="744">
                  <c:v>0.14466884380594194</c:v>
                </c:pt>
                <c:pt idx="745">
                  <c:v>0.1463245768515942</c:v>
                </c:pt>
                <c:pt idx="746">
                  <c:v>0.1460226170013022</c:v>
                </c:pt>
                <c:pt idx="747">
                  <c:v>0.14545038188008994</c:v>
                </c:pt>
                <c:pt idx="748">
                  <c:v>0.14793030476004154</c:v>
                </c:pt>
                <c:pt idx="749">
                  <c:v>0.1459939213764998</c:v>
                </c:pt>
                <c:pt idx="750">
                  <c:v>0.14837188928370537</c:v>
                </c:pt>
                <c:pt idx="751">
                  <c:v>0.15264954925933921</c:v>
                </c:pt>
                <c:pt idx="752">
                  <c:v>0.14548586741736944</c:v>
                </c:pt>
                <c:pt idx="753">
                  <c:v>0.14659339944649472</c:v>
                </c:pt>
                <c:pt idx="754">
                  <c:v>0.14516199610223562</c:v>
                </c:pt>
                <c:pt idx="755">
                  <c:v>0.14365010606231451</c:v>
                </c:pt>
                <c:pt idx="756">
                  <c:v>0.14418562774772656</c:v>
                </c:pt>
                <c:pt idx="757">
                  <c:v>0.1455226547509367</c:v>
                </c:pt>
                <c:pt idx="758">
                  <c:v>0.14486414389855731</c:v>
                </c:pt>
                <c:pt idx="759">
                  <c:v>0.14605899716397974</c:v>
                </c:pt>
                <c:pt idx="760">
                  <c:v>0.14250696452846251</c:v>
                </c:pt>
                <c:pt idx="761">
                  <c:v>0.14720811994417779</c:v>
                </c:pt>
                <c:pt idx="762">
                  <c:v>0.14452017194906006</c:v>
                </c:pt>
                <c:pt idx="763">
                  <c:v>0.14657205163752773</c:v>
                </c:pt>
                <c:pt idx="764">
                  <c:v>0.14115351075543575</c:v>
                </c:pt>
                <c:pt idx="765">
                  <c:v>0.14291911517525507</c:v>
                </c:pt>
                <c:pt idx="766">
                  <c:v>0.1449141676212248</c:v>
                </c:pt>
                <c:pt idx="767">
                  <c:v>0.1425911201140749</c:v>
                </c:pt>
                <c:pt idx="768">
                  <c:v>0.14398384288506424</c:v>
                </c:pt>
                <c:pt idx="769">
                  <c:v>0.1442971652080669</c:v>
                </c:pt>
                <c:pt idx="770">
                  <c:v>0.14478593397616127</c:v>
                </c:pt>
                <c:pt idx="771">
                  <c:v>0.14339523919183653</c:v>
                </c:pt>
                <c:pt idx="772">
                  <c:v>0.14629590243487078</c:v>
                </c:pt>
                <c:pt idx="773">
                  <c:v>0.14433782693248776</c:v>
                </c:pt>
                <c:pt idx="774">
                  <c:v>0.14495948688315999</c:v>
                </c:pt>
                <c:pt idx="775">
                  <c:v>0.14195468319866117</c:v>
                </c:pt>
                <c:pt idx="776">
                  <c:v>0.14563807032688261</c:v>
                </c:pt>
                <c:pt idx="777">
                  <c:v>0.14371488236666508</c:v>
                </c:pt>
                <c:pt idx="778">
                  <c:v>0.14465229378044178</c:v>
                </c:pt>
                <c:pt idx="779">
                  <c:v>0.14509307832345475</c:v>
                </c:pt>
                <c:pt idx="780">
                  <c:v>0.15039910451195287</c:v>
                </c:pt>
                <c:pt idx="781">
                  <c:v>0.14956535051841688</c:v>
                </c:pt>
                <c:pt idx="782">
                  <c:v>0.14167705830530064</c:v>
                </c:pt>
                <c:pt idx="783">
                  <c:v>0.14334954161705021</c:v>
                </c:pt>
                <c:pt idx="784">
                  <c:v>0.14498210949291745</c:v>
                </c:pt>
                <c:pt idx="785">
                  <c:v>0.1481925940460444</c:v>
                </c:pt>
                <c:pt idx="786">
                  <c:v>0.14093110652986543</c:v>
                </c:pt>
                <c:pt idx="787">
                  <c:v>0.14555813088663042</c:v>
                </c:pt>
                <c:pt idx="788">
                  <c:v>0.14508178305951405</c:v>
                </c:pt>
                <c:pt idx="789">
                  <c:v>0.14336040419219551</c:v>
                </c:pt>
                <c:pt idx="790">
                  <c:v>0.14377649844522464</c:v>
                </c:pt>
                <c:pt idx="791">
                  <c:v>0.14205976193321437</c:v>
                </c:pt>
                <c:pt idx="792">
                  <c:v>0.14142230275725004</c:v>
                </c:pt>
                <c:pt idx="793">
                  <c:v>0.14054798581822162</c:v>
                </c:pt>
                <c:pt idx="794">
                  <c:v>0.13925589725868417</c:v>
                </c:pt>
                <c:pt idx="795">
                  <c:v>0.13899481087363391</c:v>
                </c:pt>
                <c:pt idx="796">
                  <c:v>0.14349822496354947</c:v>
                </c:pt>
                <c:pt idx="797">
                  <c:v>0.14579842200256396</c:v>
                </c:pt>
                <c:pt idx="798">
                  <c:v>0.14661005993873275</c:v>
                </c:pt>
                <c:pt idx="799">
                  <c:v>0.14354650741830641</c:v>
                </c:pt>
                <c:pt idx="800">
                  <c:v>0.14001075508417579</c:v>
                </c:pt>
                <c:pt idx="801">
                  <c:v>0.14160437203133824</c:v>
                </c:pt>
                <c:pt idx="802">
                  <c:v>0.14478638017028542</c:v>
                </c:pt>
                <c:pt idx="803">
                  <c:v>0.13944095890893446</c:v>
                </c:pt>
                <c:pt idx="804">
                  <c:v>0.14383286931997638</c:v>
                </c:pt>
                <c:pt idx="805">
                  <c:v>0.14056649446118219</c:v>
                </c:pt>
                <c:pt idx="806">
                  <c:v>0.14734495835611924</c:v>
                </c:pt>
                <c:pt idx="807">
                  <c:v>0.13781550467981138</c:v>
                </c:pt>
                <c:pt idx="808">
                  <c:v>0.13990594583486798</c:v>
                </c:pt>
                <c:pt idx="809">
                  <c:v>0.13668346952724791</c:v>
                </c:pt>
                <c:pt idx="810">
                  <c:v>0.13609908334933438</c:v>
                </c:pt>
                <c:pt idx="811">
                  <c:v>0.13686932488567174</c:v>
                </c:pt>
                <c:pt idx="812">
                  <c:v>0.13636919567512118</c:v>
                </c:pt>
                <c:pt idx="813">
                  <c:v>0.13974400090996991</c:v>
                </c:pt>
                <c:pt idx="814">
                  <c:v>0.14097024852828224</c:v>
                </c:pt>
                <c:pt idx="815">
                  <c:v>0.13561107668876982</c:v>
                </c:pt>
                <c:pt idx="816">
                  <c:v>0.13946405343697912</c:v>
                </c:pt>
                <c:pt idx="817">
                  <c:v>0.13907913607344671</c:v>
                </c:pt>
                <c:pt idx="818">
                  <c:v>0.13953661613197671</c:v>
                </c:pt>
                <c:pt idx="819">
                  <c:v>0.14149903825465646</c:v>
                </c:pt>
                <c:pt idx="820">
                  <c:v>0.14246411025159364</c:v>
                </c:pt>
                <c:pt idx="821">
                  <c:v>0.13396293236190973</c:v>
                </c:pt>
                <c:pt idx="822">
                  <c:v>0.13758076312329298</c:v>
                </c:pt>
                <c:pt idx="823">
                  <c:v>0.14018825983736627</c:v>
                </c:pt>
                <c:pt idx="824">
                  <c:v>0.13850205199290491</c:v>
                </c:pt>
                <c:pt idx="825">
                  <c:v>0.13592448814812144</c:v>
                </c:pt>
                <c:pt idx="826">
                  <c:v>0.13989143403947912</c:v>
                </c:pt>
                <c:pt idx="827">
                  <c:v>0.13726480906006644</c:v>
                </c:pt>
                <c:pt idx="828">
                  <c:v>0.1374215904357374</c:v>
                </c:pt>
                <c:pt idx="829">
                  <c:v>0.13745525286261237</c:v>
                </c:pt>
                <c:pt idx="830">
                  <c:v>0.1370606534549719</c:v>
                </c:pt>
                <c:pt idx="831">
                  <c:v>0.13424026361087404</c:v>
                </c:pt>
                <c:pt idx="832">
                  <c:v>0.13556995027852356</c:v>
                </c:pt>
                <c:pt idx="833">
                  <c:v>0.13394280277087894</c:v>
                </c:pt>
                <c:pt idx="834">
                  <c:v>0.13469704822536621</c:v>
                </c:pt>
                <c:pt idx="835">
                  <c:v>0.13921673239542662</c:v>
                </c:pt>
                <c:pt idx="836">
                  <c:v>0.13526767954217414</c:v>
                </c:pt>
                <c:pt idx="837">
                  <c:v>0.13361987691424287</c:v>
                </c:pt>
                <c:pt idx="838">
                  <c:v>0.13941961599354236</c:v>
                </c:pt>
                <c:pt idx="839">
                  <c:v>0.13973466610522617</c:v>
                </c:pt>
                <c:pt idx="840">
                  <c:v>0.13507077288559036</c:v>
                </c:pt>
                <c:pt idx="841">
                  <c:v>0.13743490606773628</c:v>
                </c:pt>
                <c:pt idx="842">
                  <c:v>0.1406128944925179</c:v>
                </c:pt>
                <c:pt idx="843">
                  <c:v>0.13720136817701806</c:v>
                </c:pt>
                <c:pt idx="844">
                  <c:v>0.13947925021553248</c:v>
                </c:pt>
                <c:pt idx="845">
                  <c:v>0.13384822335166821</c:v>
                </c:pt>
                <c:pt idx="846">
                  <c:v>0.13392122679668125</c:v>
                </c:pt>
                <c:pt idx="847">
                  <c:v>0.13536176743676195</c:v>
                </c:pt>
                <c:pt idx="848">
                  <c:v>0.13557333350587145</c:v>
                </c:pt>
                <c:pt idx="849">
                  <c:v>0.13640522403714991</c:v>
                </c:pt>
                <c:pt idx="850">
                  <c:v>0.13533191805997902</c:v>
                </c:pt>
                <c:pt idx="851">
                  <c:v>0.13579652018283422</c:v>
                </c:pt>
                <c:pt idx="852">
                  <c:v>0.13442555167651277</c:v>
                </c:pt>
                <c:pt idx="853">
                  <c:v>0.1357796304426547</c:v>
                </c:pt>
                <c:pt idx="854">
                  <c:v>0.13425707615123991</c:v>
                </c:pt>
                <c:pt idx="855">
                  <c:v>0.13594780347494922</c:v>
                </c:pt>
                <c:pt idx="856">
                  <c:v>0.13897630005987421</c:v>
                </c:pt>
                <c:pt idx="857">
                  <c:v>0.13823729486594749</c:v>
                </c:pt>
                <c:pt idx="858">
                  <c:v>0.13736920590131821</c:v>
                </c:pt>
                <c:pt idx="859">
                  <c:v>0.13456497838542791</c:v>
                </c:pt>
                <c:pt idx="860">
                  <c:v>0.13696753961391583</c:v>
                </c:pt>
                <c:pt idx="861">
                  <c:v>0.13628947897098995</c:v>
                </c:pt>
                <c:pt idx="862">
                  <c:v>0.13816380486918931</c:v>
                </c:pt>
                <c:pt idx="863">
                  <c:v>0.13631199623541274</c:v>
                </c:pt>
                <c:pt idx="864">
                  <c:v>0.13477541338041241</c:v>
                </c:pt>
                <c:pt idx="865">
                  <c:v>0.13238900122700858</c:v>
                </c:pt>
                <c:pt idx="866">
                  <c:v>0.13640127349244496</c:v>
                </c:pt>
                <c:pt idx="867">
                  <c:v>0.13730864198866777</c:v>
                </c:pt>
                <c:pt idx="868">
                  <c:v>0.13586871779655987</c:v>
                </c:pt>
                <c:pt idx="869">
                  <c:v>0.13495725319286481</c:v>
                </c:pt>
                <c:pt idx="870">
                  <c:v>0.13319381897249041</c:v>
                </c:pt>
                <c:pt idx="871">
                  <c:v>0.13637432641664568</c:v>
                </c:pt>
                <c:pt idx="872">
                  <c:v>0.13554907397614591</c:v>
                </c:pt>
                <c:pt idx="873">
                  <c:v>0.13577813057928753</c:v>
                </c:pt>
                <c:pt idx="874">
                  <c:v>0.13957022197639704</c:v>
                </c:pt>
                <c:pt idx="875">
                  <c:v>0.1367985713660349</c:v>
                </c:pt>
                <c:pt idx="876">
                  <c:v>0.13872936486958981</c:v>
                </c:pt>
                <c:pt idx="877">
                  <c:v>0.13586785883994471</c:v>
                </c:pt>
                <c:pt idx="878">
                  <c:v>0.13727923171621492</c:v>
                </c:pt>
                <c:pt idx="879">
                  <c:v>0.13501193783930218</c:v>
                </c:pt>
                <c:pt idx="880">
                  <c:v>0.14030740880803141</c:v>
                </c:pt>
                <c:pt idx="881">
                  <c:v>0.13785371318392003</c:v>
                </c:pt>
                <c:pt idx="882">
                  <c:v>0.13540245242257173</c:v>
                </c:pt>
                <c:pt idx="883">
                  <c:v>0.13756262184210941</c:v>
                </c:pt>
                <c:pt idx="884">
                  <c:v>0.13538343540718478</c:v>
                </c:pt>
                <c:pt idx="885">
                  <c:v>0.13403649905341791</c:v>
                </c:pt>
                <c:pt idx="886">
                  <c:v>0.13320176644250128</c:v>
                </c:pt>
                <c:pt idx="887">
                  <c:v>0.13981567411913745</c:v>
                </c:pt>
                <c:pt idx="888">
                  <c:v>0.13747609634334226</c:v>
                </c:pt>
                <c:pt idx="889">
                  <c:v>0.13821588697697224</c:v>
                </c:pt>
                <c:pt idx="890">
                  <c:v>0.13480297470073987</c:v>
                </c:pt>
                <c:pt idx="891">
                  <c:v>0.13375216674740834</c:v>
                </c:pt>
                <c:pt idx="892">
                  <c:v>0.13428300406793944</c:v>
                </c:pt>
                <c:pt idx="893">
                  <c:v>0.13491598415709255</c:v>
                </c:pt>
                <c:pt idx="894">
                  <c:v>0.13620978125417579</c:v>
                </c:pt>
                <c:pt idx="895">
                  <c:v>0.13342186588578206</c:v>
                </c:pt>
                <c:pt idx="896">
                  <c:v>0.13571721596451952</c:v>
                </c:pt>
                <c:pt idx="897">
                  <c:v>0.1331385637560146</c:v>
                </c:pt>
                <c:pt idx="898">
                  <c:v>0.13086172548905317</c:v>
                </c:pt>
                <c:pt idx="899">
                  <c:v>0.13529462423949581</c:v>
                </c:pt>
                <c:pt idx="900">
                  <c:v>0.13149820104428891</c:v>
                </c:pt>
                <c:pt idx="901">
                  <c:v>0.13322197695253668</c:v>
                </c:pt>
                <c:pt idx="902">
                  <c:v>0.13027778854123809</c:v>
                </c:pt>
                <c:pt idx="903">
                  <c:v>0.13434488563502681</c:v>
                </c:pt>
                <c:pt idx="904">
                  <c:v>0.13176594442732587</c:v>
                </c:pt>
                <c:pt idx="905">
                  <c:v>0.13238456187761918</c:v>
                </c:pt>
                <c:pt idx="906">
                  <c:v>0.13670394563034574</c:v>
                </c:pt>
                <c:pt idx="907">
                  <c:v>0.13412630322317318</c:v>
                </c:pt>
                <c:pt idx="908">
                  <c:v>0.13648460878634724</c:v>
                </c:pt>
                <c:pt idx="909">
                  <c:v>0.13091808227873974</c:v>
                </c:pt>
                <c:pt idx="910">
                  <c:v>0.13265769062763597</c:v>
                </c:pt>
                <c:pt idx="911">
                  <c:v>0.13436855035609074</c:v>
                </c:pt>
                <c:pt idx="912">
                  <c:v>0.13467383625694287</c:v>
                </c:pt>
                <c:pt idx="913">
                  <c:v>0.13631972819013041</c:v>
                </c:pt>
                <c:pt idx="914">
                  <c:v>0.13310625056042652</c:v>
                </c:pt>
                <c:pt idx="915">
                  <c:v>0.13408805133435686</c:v>
                </c:pt>
                <c:pt idx="916">
                  <c:v>0.13232638672103064</c:v>
                </c:pt>
                <c:pt idx="917">
                  <c:v>0.13393534455400663</c:v>
                </c:pt>
                <c:pt idx="918">
                  <c:v>0.13275960378711976</c:v>
                </c:pt>
                <c:pt idx="919">
                  <c:v>0.13423960342095381</c:v>
                </c:pt>
                <c:pt idx="920">
                  <c:v>0.13434333512479774</c:v>
                </c:pt>
                <c:pt idx="921">
                  <c:v>0.1346056163343326</c:v>
                </c:pt>
                <c:pt idx="922">
                  <c:v>0.13646327999221028</c:v>
                </c:pt>
                <c:pt idx="923">
                  <c:v>0.13144935029351071</c:v>
                </c:pt>
                <c:pt idx="924">
                  <c:v>0.13387612765476217</c:v>
                </c:pt>
                <c:pt idx="925">
                  <c:v>0.13395909516096574</c:v>
                </c:pt>
                <c:pt idx="926">
                  <c:v>0.13197276334089522</c:v>
                </c:pt>
                <c:pt idx="927">
                  <c:v>0.13160425331005438</c:v>
                </c:pt>
                <c:pt idx="928">
                  <c:v>0.13181053084580571</c:v>
                </c:pt>
                <c:pt idx="929">
                  <c:v>0.13297908288013738</c:v>
                </c:pt>
                <c:pt idx="930">
                  <c:v>0.13537828007367123</c:v>
                </c:pt>
                <c:pt idx="931">
                  <c:v>0.13799203766012375</c:v>
                </c:pt>
                <c:pt idx="932">
                  <c:v>0.13329884413524201</c:v>
                </c:pt>
                <c:pt idx="933">
                  <c:v>0.13306129903204791</c:v>
                </c:pt>
                <c:pt idx="934">
                  <c:v>0.13269580152018054</c:v>
                </c:pt>
                <c:pt idx="935">
                  <c:v>0.13278097075845072</c:v>
                </c:pt>
                <c:pt idx="936">
                  <c:v>0.13104698105192197</c:v>
                </c:pt>
                <c:pt idx="937">
                  <c:v>0.13071188314358564</c:v>
                </c:pt>
                <c:pt idx="938">
                  <c:v>0.1319521639815964</c:v>
                </c:pt>
                <c:pt idx="939">
                  <c:v>0.13126301081162894</c:v>
                </c:pt>
                <c:pt idx="940">
                  <c:v>0.13058856601965593</c:v>
                </c:pt>
                <c:pt idx="941">
                  <c:v>0.13213912488259591</c:v>
                </c:pt>
                <c:pt idx="942">
                  <c:v>0.13415243159434562</c:v>
                </c:pt>
                <c:pt idx="943">
                  <c:v>0.13294897514966544</c:v>
                </c:pt>
                <c:pt idx="944">
                  <c:v>0.13361781537566977</c:v>
                </c:pt>
                <c:pt idx="945">
                  <c:v>0.13263927348642932</c:v>
                </c:pt>
                <c:pt idx="946">
                  <c:v>0.12975489538868912</c:v>
                </c:pt>
                <c:pt idx="947">
                  <c:v>0.13173828362014206</c:v>
                </c:pt>
                <c:pt idx="948">
                  <c:v>0.12962488896617103</c:v>
                </c:pt>
                <c:pt idx="949">
                  <c:v>0.13010631046803031</c:v>
                </c:pt>
                <c:pt idx="950">
                  <c:v>0.13241973273348562</c:v>
                </c:pt>
                <c:pt idx="951">
                  <c:v>0.12902823408198091</c:v>
                </c:pt>
                <c:pt idx="952">
                  <c:v>0.13051996776446298</c:v>
                </c:pt>
                <c:pt idx="953">
                  <c:v>0.13002135461708106</c:v>
                </c:pt>
                <c:pt idx="954">
                  <c:v>0.12847331124165567</c:v>
                </c:pt>
                <c:pt idx="955">
                  <c:v>0.13068743228810151</c:v>
                </c:pt>
                <c:pt idx="956">
                  <c:v>0.1320994056389885</c:v>
                </c:pt>
                <c:pt idx="957">
                  <c:v>0.13184904664109179</c:v>
                </c:pt>
                <c:pt idx="958">
                  <c:v>0.1271224344398352</c:v>
                </c:pt>
                <c:pt idx="959">
                  <c:v>0.13041789438177012</c:v>
                </c:pt>
                <c:pt idx="960">
                  <c:v>0.12959143301035744</c:v>
                </c:pt>
                <c:pt idx="961">
                  <c:v>0.12975186164191513</c:v>
                </c:pt>
                <c:pt idx="962">
                  <c:v>0.12964606845046744</c:v>
                </c:pt>
                <c:pt idx="963">
                  <c:v>0.12764859794828332</c:v>
                </c:pt>
                <c:pt idx="964">
                  <c:v>0.12890496342293031</c:v>
                </c:pt>
                <c:pt idx="965">
                  <c:v>0.13039675897878217</c:v>
                </c:pt>
                <c:pt idx="966">
                  <c:v>0.12879874460261501</c:v>
                </c:pt>
                <c:pt idx="967">
                  <c:v>0.1310924551535009</c:v>
                </c:pt>
                <c:pt idx="968">
                  <c:v>0.13120216394239995</c:v>
                </c:pt>
                <c:pt idx="969">
                  <c:v>0.13025585940850337</c:v>
                </c:pt>
                <c:pt idx="970">
                  <c:v>0.1319004772426722</c:v>
                </c:pt>
                <c:pt idx="971">
                  <c:v>0.13069671457095342</c:v>
                </c:pt>
                <c:pt idx="972">
                  <c:v>0.1333325603874049</c:v>
                </c:pt>
                <c:pt idx="973">
                  <c:v>0.12841121284401141</c:v>
                </c:pt>
                <c:pt idx="974">
                  <c:v>0.12835834150714776</c:v>
                </c:pt>
                <c:pt idx="975">
                  <c:v>0.12828022358887514</c:v>
                </c:pt>
                <c:pt idx="976">
                  <c:v>0.12910318574009871</c:v>
                </c:pt>
                <c:pt idx="977">
                  <c:v>0.13096732264373073</c:v>
                </c:pt>
                <c:pt idx="978">
                  <c:v>0.13090427375634991</c:v>
                </c:pt>
                <c:pt idx="979">
                  <c:v>0.12721651794839522</c:v>
                </c:pt>
                <c:pt idx="980">
                  <c:v>0.13050314953179887</c:v>
                </c:pt>
                <c:pt idx="981">
                  <c:v>0.12835132824085582</c:v>
                </c:pt>
                <c:pt idx="982">
                  <c:v>0.13059719510164741</c:v>
                </c:pt>
                <c:pt idx="983">
                  <c:v>0.13001941509343332</c:v>
                </c:pt>
                <c:pt idx="984">
                  <c:v>0.1279549413581397</c:v>
                </c:pt>
                <c:pt idx="985">
                  <c:v>0.13022345293122994</c:v>
                </c:pt>
                <c:pt idx="986">
                  <c:v>0.12819820053221978</c:v>
                </c:pt>
                <c:pt idx="987">
                  <c:v>0.12926240518063384</c:v>
                </c:pt>
                <c:pt idx="988">
                  <c:v>0.12999770888457393</c:v>
                </c:pt>
                <c:pt idx="989">
                  <c:v>0.12900542521664385</c:v>
                </c:pt>
                <c:pt idx="990">
                  <c:v>0.12819363491154032</c:v>
                </c:pt>
                <c:pt idx="991">
                  <c:v>0.13239178997013271</c:v>
                </c:pt>
                <c:pt idx="992">
                  <c:v>0.1306690195659872</c:v>
                </c:pt>
                <c:pt idx="993">
                  <c:v>0.13046816290880539</c:v>
                </c:pt>
                <c:pt idx="994">
                  <c:v>0.13057182667244688</c:v>
                </c:pt>
                <c:pt idx="995">
                  <c:v>0.13141020508289297</c:v>
                </c:pt>
                <c:pt idx="996">
                  <c:v>0.13007073723153267</c:v>
                </c:pt>
                <c:pt idx="997">
                  <c:v>0.13210336406907011</c:v>
                </c:pt>
                <c:pt idx="998">
                  <c:v>0.13111241801525739</c:v>
                </c:pt>
                <c:pt idx="999">
                  <c:v>0.12789803406640812</c:v>
                </c:pt>
              </c:numCache>
            </c:numRef>
          </c:yVal>
          <c:smooth val="0"/>
        </c:ser>
        <c:dLbls>
          <c:showLegendKey val="0"/>
          <c:showVal val="0"/>
          <c:showCatName val="0"/>
          <c:showSerName val="0"/>
          <c:showPercent val="0"/>
          <c:showBubbleSize val="0"/>
        </c:dLbls>
        <c:axId val="102365056"/>
        <c:axId val="102273024"/>
      </c:scatterChart>
      <c:valAx>
        <c:axId val="102365056"/>
        <c:scaling>
          <c:orientation val="minMax"/>
          <c:max val="200"/>
        </c:scaling>
        <c:delete val="0"/>
        <c:axPos val="b"/>
        <c:numFmt formatCode="General" sourceLinked="1"/>
        <c:majorTickMark val="out"/>
        <c:minorTickMark val="none"/>
        <c:tickLblPos val="nextTo"/>
        <c:crossAx val="102273024"/>
        <c:crosses val="autoZero"/>
        <c:crossBetween val="midCat"/>
      </c:valAx>
      <c:valAx>
        <c:axId val="102273024"/>
        <c:scaling>
          <c:orientation val="minMax"/>
          <c:max val="0.22000000000000003"/>
          <c:min val="0.17"/>
        </c:scaling>
        <c:delete val="0"/>
        <c:axPos val="l"/>
        <c:majorGridlines/>
        <c:numFmt formatCode="General" sourceLinked="1"/>
        <c:majorTickMark val="out"/>
        <c:minorTickMark val="none"/>
        <c:tickLblPos val="nextTo"/>
        <c:crossAx val="102365056"/>
        <c:crosses val="autoZero"/>
        <c:crossBetween val="midCat"/>
      </c:valAx>
    </c:plotArea>
    <c:legend>
      <c:legendPos val="r"/>
      <c:layout>
        <c:manualLayout>
          <c:xMode val="edge"/>
          <c:yMode val="edge"/>
          <c:x val="0.65669114890050895"/>
          <c:y val="3.4108971865681285E-2"/>
          <c:w val="0.285021901674058"/>
          <c:h val="0.80764942305199372"/>
        </c:manualLayout>
      </c:layout>
      <c:overlay val="1"/>
      <c:txPr>
        <a:bodyPr/>
        <a:lstStyle/>
        <a:p>
          <a:pPr>
            <a:defRPr sz="1800"/>
          </a:pPr>
          <a:endParaRPr lang="cs-CZ"/>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strRef>
              <c:f>List2!$K$1</c:f>
              <c:strCache>
                <c:ptCount val="1"/>
                <c:pt idx="0">
                  <c:v>% Correct Train</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List2!$K$2:$K$1001</c:f>
              <c:numCache>
                <c:formatCode>General</c:formatCode>
                <c:ptCount val="1000"/>
                <c:pt idx="0">
                  <c:v>24.698795180722886</c:v>
                </c:pt>
                <c:pt idx="1">
                  <c:v>29.079956188389925</c:v>
                </c:pt>
                <c:pt idx="2">
                  <c:v>33.89923329682366</c:v>
                </c:pt>
                <c:pt idx="3">
                  <c:v>37.239868565169772</c:v>
                </c:pt>
                <c:pt idx="4">
                  <c:v>38.170865279298994</c:v>
                </c:pt>
                <c:pt idx="5">
                  <c:v>39.704271631982444</c:v>
                </c:pt>
                <c:pt idx="6">
                  <c:v>40.251916757940855</c:v>
                </c:pt>
                <c:pt idx="7">
                  <c:v>40.909090909090907</c:v>
                </c:pt>
                <c:pt idx="8">
                  <c:v>41.949616648411833</c:v>
                </c:pt>
                <c:pt idx="9">
                  <c:v>42.606790799561963</c:v>
                </c:pt>
                <c:pt idx="10">
                  <c:v>43.756845564074474</c:v>
                </c:pt>
                <c:pt idx="11">
                  <c:v>45.235487404162001</c:v>
                </c:pt>
                <c:pt idx="12">
                  <c:v>45.618838992332968</c:v>
                </c:pt>
                <c:pt idx="13">
                  <c:v>46.056955093099674</c:v>
                </c:pt>
                <c:pt idx="14">
                  <c:v>46.495071193866345</c:v>
                </c:pt>
                <c:pt idx="15">
                  <c:v>47.097480832420601</c:v>
                </c:pt>
                <c:pt idx="16">
                  <c:v>47.590361445783124</c:v>
                </c:pt>
                <c:pt idx="17">
                  <c:v>47.864184008762095</c:v>
                </c:pt>
                <c:pt idx="18">
                  <c:v>47.699890470974935</c:v>
                </c:pt>
                <c:pt idx="19">
                  <c:v>47.809419496166335</c:v>
                </c:pt>
                <c:pt idx="20">
                  <c:v>47.809419496166335</c:v>
                </c:pt>
                <c:pt idx="21">
                  <c:v>48.247535596933211</c:v>
                </c:pt>
                <c:pt idx="22">
                  <c:v>48.028477546549986</c:v>
                </c:pt>
                <c:pt idx="23">
                  <c:v>48.028477546549986</c:v>
                </c:pt>
                <c:pt idx="24">
                  <c:v>48.357064622124845</c:v>
                </c:pt>
                <c:pt idx="25">
                  <c:v>48.740416210295763</c:v>
                </c:pt>
                <c:pt idx="26">
                  <c:v>48.849945235487404</c:v>
                </c:pt>
                <c:pt idx="27">
                  <c:v>49.014238773274904</c:v>
                </c:pt>
                <c:pt idx="28">
                  <c:v>49.28806133625411</c:v>
                </c:pt>
                <c:pt idx="29">
                  <c:v>49.28806133625411</c:v>
                </c:pt>
                <c:pt idx="30">
                  <c:v>49.069003285870863</c:v>
                </c:pt>
                <c:pt idx="31">
                  <c:v>49.069003285870863</c:v>
                </c:pt>
                <c:pt idx="32">
                  <c:v>49.178532311062433</c:v>
                </c:pt>
                <c:pt idx="33">
                  <c:v>49.014238773274904</c:v>
                </c:pt>
                <c:pt idx="34">
                  <c:v>49.233296823658272</c:v>
                </c:pt>
                <c:pt idx="35">
                  <c:v>49.561883899233074</c:v>
                </c:pt>
                <c:pt idx="36">
                  <c:v>49.671412924425191</c:v>
                </c:pt>
                <c:pt idx="37">
                  <c:v>49.780941949616476</c:v>
                </c:pt>
                <c:pt idx="38">
                  <c:v>49.726177437020958</c:v>
                </c:pt>
                <c:pt idx="39">
                  <c:v>50</c:v>
                </c:pt>
                <c:pt idx="40">
                  <c:v>50.164293537787444</c:v>
                </c:pt>
                <c:pt idx="41">
                  <c:v>50.109529025191677</c:v>
                </c:pt>
                <c:pt idx="42">
                  <c:v>50.109529025191677</c:v>
                </c:pt>
                <c:pt idx="43">
                  <c:v>50.32858707557503</c:v>
                </c:pt>
                <c:pt idx="44">
                  <c:v>50.438116100766713</c:v>
                </c:pt>
                <c:pt idx="45">
                  <c:v>50.547645125958375</c:v>
                </c:pt>
                <c:pt idx="46">
                  <c:v>50.547645125958375</c:v>
                </c:pt>
                <c:pt idx="47">
                  <c:v>50.492880613362324</c:v>
                </c:pt>
                <c:pt idx="48">
                  <c:v>50.383351588170868</c:v>
                </c:pt>
                <c:pt idx="49">
                  <c:v>50.219058050383346</c:v>
                </c:pt>
                <c:pt idx="50">
                  <c:v>50.383351588170868</c:v>
                </c:pt>
                <c:pt idx="51">
                  <c:v>50.492880613362324</c:v>
                </c:pt>
                <c:pt idx="52">
                  <c:v>50.492880613362324</c:v>
                </c:pt>
                <c:pt idx="53">
                  <c:v>50.766703176341856</c:v>
                </c:pt>
                <c:pt idx="54">
                  <c:v>51.150054764512419</c:v>
                </c:pt>
                <c:pt idx="55">
                  <c:v>51.423877327491788</c:v>
                </c:pt>
                <c:pt idx="56">
                  <c:v>51.588170865279302</c:v>
                </c:pt>
                <c:pt idx="57">
                  <c:v>51.369112814896013</c:v>
                </c:pt>
                <c:pt idx="58">
                  <c:v>51.423877327491788</c:v>
                </c:pt>
                <c:pt idx="59">
                  <c:v>51.095290251916758</c:v>
                </c:pt>
                <c:pt idx="60">
                  <c:v>51.040525739320962</c:v>
                </c:pt>
                <c:pt idx="61">
                  <c:v>50.985761226725081</c:v>
                </c:pt>
                <c:pt idx="62">
                  <c:v>50.985761226725081</c:v>
                </c:pt>
                <c:pt idx="63">
                  <c:v>50.930996714129371</c:v>
                </c:pt>
                <c:pt idx="64">
                  <c:v>50.985761226725081</c:v>
                </c:pt>
                <c:pt idx="65">
                  <c:v>51.314348302300104</c:v>
                </c:pt>
                <c:pt idx="66">
                  <c:v>51.807228915662371</c:v>
                </c:pt>
                <c:pt idx="67">
                  <c:v>51.916757940854332</c:v>
                </c:pt>
                <c:pt idx="68">
                  <c:v>52.135815991237678</c:v>
                </c:pt>
                <c:pt idx="69">
                  <c:v>52.190580503833495</c:v>
                </c:pt>
                <c:pt idx="70">
                  <c:v>52.081051478641626</c:v>
                </c:pt>
                <c:pt idx="71">
                  <c:v>52.026286966046001</c:v>
                </c:pt>
                <c:pt idx="72">
                  <c:v>51.861993428258444</c:v>
                </c:pt>
                <c:pt idx="73">
                  <c:v>52.081051478641626</c:v>
                </c:pt>
                <c:pt idx="74">
                  <c:v>51.75246440306654</c:v>
                </c:pt>
                <c:pt idx="75">
                  <c:v>51.095290251916758</c:v>
                </c:pt>
                <c:pt idx="76">
                  <c:v>50.930996714129371</c:v>
                </c:pt>
                <c:pt idx="77">
                  <c:v>50.766703176341856</c:v>
                </c:pt>
                <c:pt idx="78">
                  <c:v>50.547645125958375</c:v>
                </c:pt>
                <c:pt idx="79">
                  <c:v>50.438116100766713</c:v>
                </c:pt>
                <c:pt idx="80">
                  <c:v>50.602409638554263</c:v>
                </c:pt>
                <c:pt idx="81">
                  <c:v>50.492880613362324</c:v>
                </c:pt>
                <c:pt idx="82">
                  <c:v>50.492880613362324</c:v>
                </c:pt>
                <c:pt idx="83">
                  <c:v>50.32858707557503</c:v>
                </c:pt>
                <c:pt idx="84">
                  <c:v>50.438116100766713</c:v>
                </c:pt>
                <c:pt idx="85">
                  <c:v>50.492880613362324</c:v>
                </c:pt>
                <c:pt idx="86">
                  <c:v>50.32858707557503</c:v>
                </c:pt>
                <c:pt idx="87">
                  <c:v>50.438116100766713</c:v>
                </c:pt>
                <c:pt idx="88">
                  <c:v>50.602409638554263</c:v>
                </c:pt>
                <c:pt idx="89">
                  <c:v>50.71193866374589</c:v>
                </c:pt>
                <c:pt idx="90">
                  <c:v>50.930996714129371</c:v>
                </c:pt>
                <c:pt idx="91">
                  <c:v>51.369112814896013</c:v>
                </c:pt>
                <c:pt idx="92">
                  <c:v>51.533406352683336</c:v>
                </c:pt>
                <c:pt idx="93">
                  <c:v>51.75246440306654</c:v>
                </c:pt>
                <c:pt idx="94">
                  <c:v>51.807228915662371</c:v>
                </c:pt>
                <c:pt idx="95">
                  <c:v>51.861993428258444</c:v>
                </c:pt>
                <c:pt idx="96">
                  <c:v>51.6976998904711</c:v>
                </c:pt>
                <c:pt idx="97">
                  <c:v>51.6976998904711</c:v>
                </c:pt>
                <c:pt idx="98">
                  <c:v>51.369112814896013</c:v>
                </c:pt>
                <c:pt idx="99">
                  <c:v>50.657174151150045</c:v>
                </c:pt>
                <c:pt idx="100">
                  <c:v>50.492880613362324</c:v>
                </c:pt>
                <c:pt idx="101">
                  <c:v>50.32858707557503</c:v>
                </c:pt>
                <c:pt idx="102">
                  <c:v>50.438116100766713</c:v>
                </c:pt>
                <c:pt idx="103">
                  <c:v>50.492880613362324</c:v>
                </c:pt>
                <c:pt idx="104">
                  <c:v>50.383351588170868</c:v>
                </c:pt>
                <c:pt idx="105">
                  <c:v>50.273822562979213</c:v>
                </c:pt>
                <c:pt idx="106">
                  <c:v>50.383351588170868</c:v>
                </c:pt>
                <c:pt idx="107">
                  <c:v>50</c:v>
                </c:pt>
                <c:pt idx="108">
                  <c:v>50.438116100766713</c:v>
                </c:pt>
                <c:pt idx="109">
                  <c:v>50.109529025191677</c:v>
                </c:pt>
                <c:pt idx="110">
                  <c:v>49.945235487404155</c:v>
                </c:pt>
                <c:pt idx="111">
                  <c:v>49.945235487404155</c:v>
                </c:pt>
                <c:pt idx="112">
                  <c:v>50.164293537787444</c:v>
                </c:pt>
                <c:pt idx="113">
                  <c:v>50.438116100766713</c:v>
                </c:pt>
                <c:pt idx="114">
                  <c:v>51.150054764512419</c:v>
                </c:pt>
                <c:pt idx="115">
                  <c:v>51.369112814896013</c:v>
                </c:pt>
                <c:pt idx="116">
                  <c:v>51.423877327491788</c:v>
                </c:pt>
                <c:pt idx="117">
                  <c:v>51.6976998904711</c:v>
                </c:pt>
                <c:pt idx="118">
                  <c:v>51.807228915662371</c:v>
                </c:pt>
                <c:pt idx="119">
                  <c:v>51.642935377875347</c:v>
                </c:pt>
                <c:pt idx="120">
                  <c:v>51.478641840087626</c:v>
                </c:pt>
                <c:pt idx="121">
                  <c:v>51.807228915662371</c:v>
                </c:pt>
                <c:pt idx="122">
                  <c:v>51.807228915662371</c:v>
                </c:pt>
                <c:pt idx="123">
                  <c:v>52.026286966046001</c:v>
                </c:pt>
                <c:pt idx="124">
                  <c:v>52.135815991237678</c:v>
                </c:pt>
                <c:pt idx="125">
                  <c:v>52.081051478641626</c:v>
                </c:pt>
                <c:pt idx="126">
                  <c:v>52.190580503833495</c:v>
                </c:pt>
                <c:pt idx="127">
                  <c:v>52.409638554216713</c:v>
                </c:pt>
                <c:pt idx="128">
                  <c:v>52.464403066812487</c:v>
                </c:pt>
                <c:pt idx="129">
                  <c:v>52.409638554216713</c:v>
                </c:pt>
                <c:pt idx="130">
                  <c:v>51.807228915662371</c:v>
                </c:pt>
                <c:pt idx="131">
                  <c:v>51.588170865279302</c:v>
                </c:pt>
                <c:pt idx="132">
                  <c:v>51.369112814896013</c:v>
                </c:pt>
                <c:pt idx="133">
                  <c:v>51.204819277108435</c:v>
                </c:pt>
                <c:pt idx="134">
                  <c:v>51.369112814896013</c:v>
                </c:pt>
                <c:pt idx="135">
                  <c:v>51.369112814896013</c:v>
                </c:pt>
                <c:pt idx="136">
                  <c:v>51.259583789704244</c:v>
                </c:pt>
                <c:pt idx="137">
                  <c:v>51.204819277108435</c:v>
                </c:pt>
                <c:pt idx="138">
                  <c:v>51.369112814896013</c:v>
                </c:pt>
                <c:pt idx="139">
                  <c:v>51.369112814896013</c:v>
                </c:pt>
                <c:pt idx="140">
                  <c:v>51.533406352683336</c:v>
                </c:pt>
                <c:pt idx="141">
                  <c:v>51.369112814896013</c:v>
                </c:pt>
                <c:pt idx="142">
                  <c:v>51.259583789704244</c:v>
                </c:pt>
                <c:pt idx="143">
                  <c:v>51.478641840087626</c:v>
                </c:pt>
                <c:pt idx="144">
                  <c:v>51.807228915662371</c:v>
                </c:pt>
                <c:pt idx="145">
                  <c:v>51.642935377875347</c:v>
                </c:pt>
                <c:pt idx="146">
                  <c:v>51.75246440306654</c:v>
                </c:pt>
                <c:pt idx="147">
                  <c:v>51.861993428258444</c:v>
                </c:pt>
                <c:pt idx="148">
                  <c:v>52.026286966046001</c:v>
                </c:pt>
                <c:pt idx="149">
                  <c:v>52.081051478641626</c:v>
                </c:pt>
                <c:pt idx="150">
                  <c:v>52.135815991237678</c:v>
                </c:pt>
                <c:pt idx="151">
                  <c:v>51.916757940854332</c:v>
                </c:pt>
                <c:pt idx="152">
                  <c:v>51.916757940854332</c:v>
                </c:pt>
                <c:pt idx="153">
                  <c:v>51.6976998904711</c:v>
                </c:pt>
                <c:pt idx="154">
                  <c:v>51.75246440306654</c:v>
                </c:pt>
                <c:pt idx="155">
                  <c:v>51.75246440306654</c:v>
                </c:pt>
                <c:pt idx="156">
                  <c:v>51.588170865279302</c:v>
                </c:pt>
                <c:pt idx="157">
                  <c:v>51.6976998904711</c:v>
                </c:pt>
                <c:pt idx="158">
                  <c:v>51.423877327491788</c:v>
                </c:pt>
                <c:pt idx="159">
                  <c:v>51.314348302300104</c:v>
                </c:pt>
                <c:pt idx="160">
                  <c:v>51.259583789704244</c:v>
                </c:pt>
                <c:pt idx="161">
                  <c:v>51.314348302300104</c:v>
                </c:pt>
                <c:pt idx="162">
                  <c:v>51.150054764512419</c:v>
                </c:pt>
                <c:pt idx="163">
                  <c:v>51.095290251916758</c:v>
                </c:pt>
                <c:pt idx="164">
                  <c:v>50.985761226725081</c:v>
                </c:pt>
                <c:pt idx="165">
                  <c:v>50.930996714129371</c:v>
                </c:pt>
                <c:pt idx="166">
                  <c:v>51.095290251916758</c:v>
                </c:pt>
                <c:pt idx="167">
                  <c:v>51.040525739320962</c:v>
                </c:pt>
                <c:pt idx="168">
                  <c:v>50.876232201533405</c:v>
                </c:pt>
                <c:pt idx="169">
                  <c:v>50.876232201533405</c:v>
                </c:pt>
                <c:pt idx="170">
                  <c:v>50.876232201533405</c:v>
                </c:pt>
                <c:pt idx="171">
                  <c:v>50.930996714129371</c:v>
                </c:pt>
                <c:pt idx="172">
                  <c:v>50.821467688937346</c:v>
                </c:pt>
                <c:pt idx="173">
                  <c:v>50.71193866374589</c:v>
                </c:pt>
                <c:pt idx="174">
                  <c:v>50.383351588170868</c:v>
                </c:pt>
                <c:pt idx="175">
                  <c:v>50.492880613362324</c:v>
                </c:pt>
                <c:pt idx="176">
                  <c:v>50.32858707557503</c:v>
                </c:pt>
                <c:pt idx="177">
                  <c:v>50.219058050383346</c:v>
                </c:pt>
                <c:pt idx="178">
                  <c:v>50.219058050383346</c:v>
                </c:pt>
                <c:pt idx="179">
                  <c:v>50.054764512595824</c:v>
                </c:pt>
                <c:pt idx="180">
                  <c:v>50.054764512595824</c:v>
                </c:pt>
                <c:pt idx="181">
                  <c:v>50</c:v>
                </c:pt>
                <c:pt idx="182">
                  <c:v>49.835706462212237</c:v>
                </c:pt>
                <c:pt idx="183">
                  <c:v>49.890470974808323</c:v>
                </c:pt>
                <c:pt idx="184">
                  <c:v>49.835706462212237</c:v>
                </c:pt>
                <c:pt idx="185">
                  <c:v>49.945235487404155</c:v>
                </c:pt>
                <c:pt idx="186">
                  <c:v>50</c:v>
                </c:pt>
                <c:pt idx="187">
                  <c:v>49.890470974808323</c:v>
                </c:pt>
                <c:pt idx="188">
                  <c:v>50</c:v>
                </c:pt>
                <c:pt idx="189">
                  <c:v>50</c:v>
                </c:pt>
                <c:pt idx="190">
                  <c:v>50.32858707557503</c:v>
                </c:pt>
                <c:pt idx="191">
                  <c:v>50.657174151150045</c:v>
                </c:pt>
                <c:pt idx="192">
                  <c:v>50.876232201533405</c:v>
                </c:pt>
                <c:pt idx="193">
                  <c:v>50.930996714129371</c:v>
                </c:pt>
                <c:pt idx="194">
                  <c:v>50.71193866374589</c:v>
                </c:pt>
                <c:pt idx="195">
                  <c:v>50.71193866374589</c:v>
                </c:pt>
                <c:pt idx="196">
                  <c:v>50.602409638554263</c:v>
                </c:pt>
                <c:pt idx="197">
                  <c:v>50.602409638554263</c:v>
                </c:pt>
                <c:pt idx="198">
                  <c:v>50.547645125958375</c:v>
                </c:pt>
                <c:pt idx="199">
                  <c:v>50.438116100766713</c:v>
                </c:pt>
                <c:pt idx="200">
                  <c:v>50.383351588170868</c:v>
                </c:pt>
                <c:pt idx="201">
                  <c:v>50.492880613362324</c:v>
                </c:pt>
                <c:pt idx="202">
                  <c:v>50.657174151150045</c:v>
                </c:pt>
                <c:pt idx="203">
                  <c:v>50.438116100766713</c:v>
                </c:pt>
                <c:pt idx="204">
                  <c:v>50.273822562979213</c:v>
                </c:pt>
                <c:pt idx="205">
                  <c:v>50</c:v>
                </c:pt>
                <c:pt idx="206">
                  <c:v>50.054764512595824</c:v>
                </c:pt>
                <c:pt idx="207">
                  <c:v>50.054764512595824</c:v>
                </c:pt>
                <c:pt idx="208">
                  <c:v>49.945235487404155</c:v>
                </c:pt>
                <c:pt idx="209">
                  <c:v>49.945235487404155</c:v>
                </c:pt>
                <c:pt idx="210">
                  <c:v>49.945235487404155</c:v>
                </c:pt>
                <c:pt idx="211">
                  <c:v>49.890470974808323</c:v>
                </c:pt>
                <c:pt idx="212">
                  <c:v>50.109529025191677</c:v>
                </c:pt>
                <c:pt idx="213">
                  <c:v>50</c:v>
                </c:pt>
                <c:pt idx="214">
                  <c:v>50.109529025191677</c:v>
                </c:pt>
                <c:pt idx="215">
                  <c:v>50.164293537787444</c:v>
                </c:pt>
                <c:pt idx="216">
                  <c:v>50.32858707557503</c:v>
                </c:pt>
                <c:pt idx="217">
                  <c:v>50.438116100766713</c:v>
                </c:pt>
                <c:pt idx="218">
                  <c:v>50.492880613362324</c:v>
                </c:pt>
                <c:pt idx="219">
                  <c:v>50.71193866374589</c:v>
                </c:pt>
                <c:pt idx="220">
                  <c:v>50.766703176341856</c:v>
                </c:pt>
                <c:pt idx="221">
                  <c:v>50.876232201533405</c:v>
                </c:pt>
                <c:pt idx="222">
                  <c:v>50.876232201533405</c:v>
                </c:pt>
                <c:pt idx="223">
                  <c:v>50.876232201533405</c:v>
                </c:pt>
                <c:pt idx="224">
                  <c:v>50.985761226725081</c:v>
                </c:pt>
                <c:pt idx="225">
                  <c:v>51.040525739320962</c:v>
                </c:pt>
                <c:pt idx="226">
                  <c:v>51.095290251916758</c:v>
                </c:pt>
                <c:pt idx="227">
                  <c:v>51.369112814896013</c:v>
                </c:pt>
                <c:pt idx="228">
                  <c:v>51.423877327491788</c:v>
                </c:pt>
                <c:pt idx="229">
                  <c:v>51.533406352683336</c:v>
                </c:pt>
                <c:pt idx="230">
                  <c:v>51.807228915662371</c:v>
                </c:pt>
                <c:pt idx="231">
                  <c:v>51.6976998904711</c:v>
                </c:pt>
                <c:pt idx="232">
                  <c:v>51.588170865279302</c:v>
                </c:pt>
                <c:pt idx="233">
                  <c:v>51.75246440306654</c:v>
                </c:pt>
                <c:pt idx="234">
                  <c:v>51.642935377875347</c:v>
                </c:pt>
                <c:pt idx="235">
                  <c:v>51.533406352683336</c:v>
                </c:pt>
                <c:pt idx="236">
                  <c:v>51.642935377875347</c:v>
                </c:pt>
                <c:pt idx="237">
                  <c:v>51.588170865279302</c:v>
                </c:pt>
                <c:pt idx="238">
                  <c:v>51.533406352683336</c:v>
                </c:pt>
                <c:pt idx="239">
                  <c:v>51.478641840087626</c:v>
                </c:pt>
                <c:pt idx="240">
                  <c:v>51.478641840087626</c:v>
                </c:pt>
                <c:pt idx="241">
                  <c:v>51.478641840087626</c:v>
                </c:pt>
                <c:pt idx="242">
                  <c:v>51.423877327491788</c:v>
                </c:pt>
                <c:pt idx="243">
                  <c:v>51.369112814896013</c:v>
                </c:pt>
                <c:pt idx="244">
                  <c:v>51.533406352683336</c:v>
                </c:pt>
                <c:pt idx="245">
                  <c:v>51.588170865279302</c:v>
                </c:pt>
                <c:pt idx="246">
                  <c:v>51.588170865279302</c:v>
                </c:pt>
                <c:pt idx="247">
                  <c:v>51.75246440306654</c:v>
                </c:pt>
                <c:pt idx="248">
                  <c:v>51.642935377875347</c:v>
                </c:pt>
                <c:pt idx="249">
                  <c:v>51.75246440306654</c:v>
                </c:pt>
                <c:pt idx="250">
                  <c:v>51.807228915662371</c:v>
                </c:pt>
                <c:pt idx="251">
                  <c:v>51.861993428258444</c:v>
                </c:pt>
                <c:pt idx="252">
                  <c:v>51.971522453450014</c:v>
                </c:pt>
                <c:pt idx="253">
                  <c:v>51.971522453450014</c:v>
                </c:pt>
                <c:pt idx="254">
                  <c:v>52.081051478641626</c:v>
                </c:pt>
                <c:pt idx="255">
                  <c:v>51.971522453450014</c:v>
                </c:pt>
                <c:pt idx="256">
                  <c:v>51.916757940854332</c:v>
                </c:pt>
                <c:pt idx="257">
                  <c:v>51.807228915662371</c:v>
                </c:pt>
                <c:pt idx="258">
                  <c:v>51.75246440306654</c:v>
                </c:pt>
                <c:pt idx="259">
                  <c:v>51.916757940854332</c:v>
                </c:pt>
                <c:pt idx="260">
                  <c:v>51.75246440306654</c:v>
                </c:pt>
                <c:pt idx="261">
                  <c:v>51.807228915662371</c:v>
                </c:pt>
                <c:pt idx="262">
                  <c:v>51.971522453450014</c:v>
                </c:pt>
                <c:pt idx="263">
                  <c:v>52.135815991237678</c:v>
                </c:pt>
                <c:pt idx="264">
                  <c:v>52.190580503833495</c:v>
                </c:pt>
                <c:pt idx="265">
                  <c:v>52.464403066812487</c:v>
                </c:pt>
                <c:pt idx="266">
                  <c:v>52.519167579408339</c:v>
                </c:pt>
                <c:pt idx="267">
                  <c:v>52.573932092004412</c:v>
                </c:pt>
                <c:pt idx="268">
                  <c:v>52.628696604600222</c:v>
                </c:pt>
                <c:pt idx="269">
                  <c:v>52.738225629791913</c:v>
                </c:pt>
                <c:pt idx="270">
                  <c:v>52.84775465498339</c:v>
                </c:pt>
                <c:pt idx="271">
                  <c:v>52.957283680175244</c:v>
                </c:pt>
                <c:pt idx="272">
                  <c:v>52.902519167579413</c:v>
                </c:pt>
                <c:pt idx="273">
                  <c:v>53.066812705366921</c:v>
                </c:pt>
                <c:pt idx="274">
                  <c:v>53.121577217962759</c:v>
                </c:pt>
                <c:pt idx="275">
                  <c:v>53.066812705366921</c:v>
                </c:pt>
                <c:pt idx="276">
                  <c:v>53.066812705366921</c:v>
                </c:pt>
                <c:pt idx="277">
                  <c:v>53.176341730558612</c:v>
                </c:pt>
                <c:pt idx="278">
                  <c:v>53.176341730558612</c:v>
                </c:pt>
                <c:pt idx="279">
                  <c:v>52.902519167579413</c:v>
                </c:pt>
                <c:pt idx="280">
                  <c:v>52.84775465498339</c:v>
                </c:pt>
                <c:pt idx="281">
                  <c:v>52.573932092004412</c:v>
                </c:pt>
                <c:pt idx="282">
                  <c:v>52.628696604600222</c:v>
                </c:pt>
                <c:pt idx="283">
                  <c:v>52.628696604600222</c:v>
                </c:pt>
                <c:pt idx="284">
                  <c:v>53.066812705366921</c:v>
                </c:pt>
                <c:pt idx="285">
                  <c:v>53.340635268345999</c:v>
                </c:pt>
                <c:pt idx="286">
                  <c:v>53.231106243154564</c:v>
                </c:pt>
                <c:pt idx="287">
                  <c:v>53.285870755750274</c:v>
                </c:pt>
                <c:pt idx="288">
                  <c:v>53.066812705366921</c:v>
                </c:pt>
                <c:pt idx="289">
                  <c:v>53.121577217962759</c:v>
                </c:pt>
                <c:pt idx="290">
                  <c:v>53.559693318729465</c:v>
                </c:pt>
                <c:pt idx="291">
                  <c:v>53.559693318729465</c:v>
                </c:pt>
                <c:pt idx="292">
                  <c:v>53.888280394304445</c:v>
                </c:pt>
                <c:pt idx="293">
                  <c:v>54.381161007666712</c:v>
                </c:pt>
                <c:pt idx="294">
                  <c:v>54.545454545454547</c:v>
                </c:pt>
                <c:pt idx="295">
                  <c:v>54.819277108433724</c:v>
                </c:pt>
                <c:pt idx="296">
                  <c:v>55.038335158817112</c:v>
                </c:pt>
                <c:pt idx="297">
                  <c:v>54.928806133625407</c:v>
                </c:pt>
                <c:pt idx="298">
                  <c:v>55.093099671412894</c:v>
                </c:pt>
                <c:pt idx="299">
                  <c:v>55.147864184008746</c:v>
                </c:pt>
                <c:pt idx="300">
                  <c:v>55.093099671412894</c:v>
                </c:pt>
                <c:pt idx="301">
                  <c:v>55.257393209200394</c:v>
                </c:pt>
                <c:pt idx="302">
                  <c:v>55.312157721796098</c:v>
                </c:pt>
                <c:pt idx="303">
                  <c:v>55.257393209200394</c:v>
                </c:pt>
                <c:pt idx="304">
                  <c:v>55.47645125958379</c:v>
                </c:pt>
                <c:pt idx="305">
                  <c:v>55.695509309967271</c:v>
                </c:pt>
                <c:pt idx="306">
                  <c:v>55.859802847754644</c:v>
                </c:pt>
                <c:pt idx="307">
                  <c:v>55.80503833515904</c:v>
                </c:pt>
                <c:pt idx="308">
                  <c:v>55.80503833515904</c:v>
                </c:pt>
                <c:pt idx="309">
                  <c:v>55.585980284775466</c:v>
                </c:pt>
                <c:pt idx="310">
                  <c:v>55.585980284775466</c:v>
                </c:pt>
                <c:pt idx="311">
                  <c:v>55.531215772179799</c:v>
                </c:pt>
                <c:pt idx="312">
                  <c:v>55.750273822562981</c:v>
                </c:pt>
                <c:pt idx="313">
                  <c:v>55.80503833515904</c:v>
                </c:pt>
                <c:pt idx="314">
                  <c:v>55.80503833515904</c:v>
                </c:pt>
                <c:pt idx="315">
                  <c:v>55.695509309967271</c:v>
                </c:pt>
                <c:pt idx="316">
                  <c:v>55.640744797371305</c:v>
                </c:pt>
                <c:pt idx="317">
                  <c:v>55.585980284775466</c:v>
                </c:pt>
                <c:pt idx="318">
                  <c:v>55.80503833515904</c:v>
                </c:pt>
                <c:pt idx="319">
                  <c:v>55.750273822562981</c:v>
                </c:pt>
                <c:pt idx="320">
                  <c:v>55.914567360350304</c:v>
                </c:pt>
                <c:pt idx="321">
                  <c:v>55.750273822562981</c:v>
                </c:pt>
                <c:pt idx="322">
                  <c:v>55.80503833515904</c:v>
                </c:pt>
                <c:pt idx="323">
                  <c:v>55.914567360350304</c:v>
                </c:pt>
                <c:pt idx="324">
                  <c:v>55.969331872946334</c:v>
                </c:pt>
                <c:pt idx="325">
                  <c:v>56.078860898138011</c:v>
                </c:pt>
                <c:pt idx="326">
                  <c:v>56.18838992332968</c:v>
                </c:pt>
                <c:pt idx="327">
                  <c:v>56.35268346111684</c:v>
                </c:pt>
                <c:pt idx="328">
                  <c:v>56.407447973712728</c:v>
                </c:pt>
                <c:pt idx="329">
                  <c:v>56.516976998904873</c:v>
                </c:pt>
                <c:pt idx="330">
                  <c:v>56.516976998904873</c:v>
                </c:pt>
                <c:pt idx="331">
                  <c:v>56.571741511500399</c:v>
                </c:pt>
                <c:pt idx="332">
                  <c:v>56.516976998904873</c:v>
                </c:pt>
                <c:pt idx="333">
                  <c:v>56.407447973712728</c:v>
                </c:pt>
                <c:pt idx="334">
                  <c:v>56.407447973712728</c:v>
                </c:pt>
                <c:pt idx="335">
                  <c:v>56.516976998904873</c:v>
                </c:pt>
                <c:pt idx="336">
                  <c:v>56.297918948521719</c:v>
                </c:pt>
                <c:pt idx="337">
                  <c:v>56.078860898138011</c:v>
                </c:pt>
                <c:pt idx="338">
                  <c:v>56.243154435925518</c:v>
                </c:pt>
                <c:pt idx="339">
                  <c:v>56.297918948521719</c:v>
                </c:pt>
                <c:pt idx="340">
                  <c:v>56.18838992332968</c:v>
                </c:pt>
                <c:pt idx="341">
                  <c:v>56.18838992332968</c:v>
                </c:pt>
                <c:pt idx="342">
                  <c:v>56.18838992332968</c:v>
                </c:pt>
                <c:pt idx="343">
                  <c:v>56.243154435925518</c:v>
                </c:pt>
                <c:pt idx="344">
                  <c:v>56.571741511500399</c:v>
                </c:pt>
                <c:pt idx="345">
                  <c:v>56.516976998904873</c:v>
                </c:pt>
                <c:pt idx="346">
                  <c:v>56.571741511500399</c:v>
                </c:pt>
                <c:pt idx="347">
                  <c:v>56.681270536692033</c:v>
                </c:pt>
                <c:pt idx="348">
                  <c:v>56.571741511500399</c:v>
                </c:pt>
                <c:pt idx="349">
                  <c:v>56.736035049288063</c:v>
                </c:pt>
                <c:pt idx="350">
                  <c:v>56.845564074479739</c:v>
                </c:pt>
                <c:pt idx="351">
                  <c:v>57.064622124863092</c:v>
                </c:pt>
                <c:pt idx="352">
                  <c:v>57.064622124863092</c:v>
                </c:pt>
                <c:pt idx="353">
                  <c:v>57.174151150054762</c:v>
                </c:pt>
                <c:pt idx="354">
                  <c:v>56.955093099671394</c:v>
                </c:pt>
                <c:pt idx="355">
                  <c:v>57.009857612267083</c:v>
                </c:pt>
                <c:pt idx="356">
                  <c:v>57.119386637458923</c:v>
                </c:pt>
                <c:pt idx="357">
                  <c:v>57.064622124863092</c:v>
                </c:pt>
                <c:pt idx="358">
                  <c:v>57.119386637458923</c:v>
                </c:pt>
                <c:pt idx="359">
                  <c:v>56.955093099671394</c:v>
                </c:pt>
                <c:pt idx="360">
                  <c:v>57.119386637458923</c:v>
                </c:pt>
                <c:pt idx="361">
                  <c:v>57.009857612267083</c:v>
                </c:pt>
                <c:pt idx="362">
                  <c:v>57.393209200438115</c:v>
                </c:pt>
                <c:pt idx="363">
                  <c:v>57.338444687841992</c:v>
                </c:pt>
                <c:pt idx="364">
                  <c:v>57.228915662650749</c:v>
                </c:pt>
                <c:pt idx="365">
                  <c:v>57.009857612267083</c:v>
                </c:pt>
                <c:pt idx="366">
                  <c:v>57.064622124863092</c:v>
                </c:pt>
                <c:pt idx="367">
                  <c:v>57.064622124863092</c:v>
                </c:pt>
                <c:pt idx="368">
                  <c:v>57.228915662650749</c:v>
                </c:pt>
                <c:pt idx="369">
                  <c:v>57.064622124863092</c:v>
                </c:pt>
                <c:pt idx="370">
                  <c:v>57.009857612267083</c:v>
                </c:pt>
                <c:pt idx="371">
                  <c:v>57.119386637458923</c:v>
                </c:pt>
                <c:pt idx="372">
                  <c:v>57.174151150054762</c:v>
                </c:pt>
                <c:pt idx="373">
                  <c:v>57.174151150054762</c:v>
                </c:pt>
                <c:pt idx="374">
                  <c:v>57.28368017524609</c:v>
                </c:pt>
                <c:pt idx="375">
                  <c:v>57.228915662650749</c:v>
                </c:pt>
                <c:pt idx="376">
                  <c:v>57.009857612267083</c:v>
                </c:pt>
                <c:pt idx="377">
                  <c:v>57.009857612267083</c:v>
                </c:pt>
                <c:pt idx="378">
                  <c:v>57.064622124863092</c:v>
                </c:pt>
                <c:pt idx="379">
                  <c:v>56.955093099671394</c:v>
                </c:pt>
                <c:pt idx="380">
                  <c:v>56.790799561883901</c:v>
                </c:pt>
                <c:pt idx="381">
                  <c:v>56.845564074479739</c:v>
                </c:pt>
                <c:pt idx="382">
                  <c:v>56.790799561883901</c:v>
                </c:pt>
                <c:pt idx="383">
                  <c:v>56.900328587075578</c:v>
                </c:pt>
                <c:pt idx="384">
                  <c:v>56.845564074479739</c:v>
                </c:pt>
                <c:pt idx="385">
                  <c:v>56.900328587075578</c:v>
                </c:pt>
                <c:pt idx="386">
                  <c:v>56.955093099671394</c:v>
                </c:pt>
                <c:pt idx="387">
                  <c:v>57.064622124863092</c:v>
                </c:pt>
                <c:pt idx="388">
                  <c:v>57.174151150054762</c:v>
                </c:pt>
                <c:pt idx="389">
                  <c:v>57.009857612267083</c:v>
                </c:pt>
                <c:pt idx="390">
                  <c:v>57.009857612267083</c:v>
                </c:pt>
                <c:pt idx="391">
                  <c:v>57.119386637458923</c:v>
                </c:pt>
                <c:pt idx="392">
                  <c:v>57.119386637458923</c:v>
                </c:pt>
                <c:pt idx="393">
                  <c:v>57.064622124863092</c:v>
                </c:pt>
                <c:pt idx="394">
                  <c:v>57.228915662650749</c:v>
                </c:pt>
                <c:pt idx="395">
                  <c:v>57.557502738225629</c:v>
                </c:pt>
                <c:pt idx="396">
                  <c:v>57.502738225630011</c:v>
                </c:pt>
                <c:pt idx="397">
                  <c:v>57.393209200438115</c:v>
                </c:pt>
                <c:pt idx="398">
                  <c:v>57.393209200438115</c:v>
                </c:pt>
                <c:pt idx="399">
                  <c:v>57.557502738225629</c:v>
                </c:pt>
                <c:pt idx="400">
                  <c:v>57.557502738225629</c:v>
                </c:pt>
                <c:pt idx="401">
                  <c:v>57.721796276013151</c:v>
                </c:pt>
                <c:pt idx="402">
                  <c:v>57.831325301204821</c:v>
                </c:pt>
                <c:pt idx="403">
                  <c:v>57.886089813800439</c:v>
                </c:pt>
                <c:pt idx="404">
                  <c:v>58.105147864184012</c:v>
                </c:pt>
                <c:pt idx="405">
                  <c:v>58.159912376780056</c:v>
                </c:pt>
                <c:pt idx="406">
                  <c:v>58.214676889375674</c:v>
                </c:pt>
                <c:pt idx="407">
                  <c:v>58.433734939759063</c:v>
                </c:pt>
                <c:pt idx="408">
                  <c:v>58.488499452354844</c:v>
                </c:pt>
                <c:pt idx="409">
                  <c:v>58.26944140197152</c:v>
                </c:pt>
                <c:pt idx="410">
                  <c:v>58.105147864184012</c:v>
                </c:pt>
                <c:pt idx="411">
                  <c:v>57.886089813800439</c:v>
                </c:pt>
                <c:pt idx="412">
                  <c:v>57.940854326396334</c:v>
                </c:pt>
                <c:pt idx="413">
                  <c:v>57.886089813800439</c:v>
                </c:pt>
                <c:pt idx="414">
                  <c:v>57.776560788608982</c:v>
                </c:pt>
                <c:pt idx="415">
                  <c:v>57.776560788608982</c:v>
                </c:pt>
                <c:pt idx="416">
                  <c:v>57.995618838992463</c:v>
                </c:pt>
                <c:pt idx="417">
                  <c:v>58.050383351588174</c:v>
                </c:pt>
                <c:pt idx="418">
                  <c:v>58.26944140197152</c:v>
                </c:pt>
                <c:pt idx="419">
                  <c:v>58.214676889375674</c:v>
                </c:pt>
                <c:pt idx="420">
                  <c:v>58.433734939759063</c:v>
                </c:pt>
                <c:pt idx="421">
                  <c:v>58.598028477546421</c:v>
                </c:pt>
                <c:pt idx="422">
                  <c:v>58.543263964950711</c:v>
                </c:pt>
                <c:pt idx="423">
                  <c:v>58.762322015334163</c:v>
                </c:pt>
                <c:pt idx="424">
                  <c:v>58.817086527929895</c:v>
                </c:pt>
                <c:pt idx="425">
                  <c:v>58.598028477546421</c:v>
                </c:pt>
                <c:pt idx="426">
                  <c:v>58.598028477546421</c:v>
                </c:pt>
                <c:pt idx="427">
                  <c:v>58.762322015334163</c:v>
                </c:pt>
                <c:pt idx="428">
                  <c:v>58.981380065717076</c:v>
                </c:pt>
                <c:pt idx="429">
                  <c:v>58.762322015334163</c:v>
                </c:pt>
                <c:pt idx="430">
                  <c:v>58.981380065717076</c:v>
                </c:pt>
                <c:pt idx="431">
                  <c:v>59.20043811610099</c:v>
                </c:pt>
                <c:pt idx="432">
                  <c:v>59.255202628696594</c:v>
                </c:pt>
                <c:pt idx="433">
                  <c:v>59.364731653888143</c:v>
                </c:pt>
                <c:pt idx="434">
                  <c:v>59.145673603504932</c:v>
                </c:pt>
                <c:pt idx="435">
                  <c:v>58.26944140197152</c:v>
                </c:pt>
                <c:pt idx="436">
                  <c:v>58.926615553121579</c:v>
                </c:pt>
                <c:pt idx="437">
                  <c:v>58.762322015334163</c:v>
                </c:pt>
                <c:pt idx="438">
                  <c:v>58.707557502738226</c:v>
                </c:pt>
                <c:pt idx="439">
                  <c:v>58.926615553121579</c:v>
                </c:pt>
                <c:pt idx="440">
                  <c:v>59.145673603504932</c:v>
                </c:pt>
                <c:pt idx="441">
                  <c:v>59.255202628696594</c:v>
                </c:pt>
                <c:pt idx="442">
                  <c:v>59.036144578313113</c:v>
                </c:pt>
                <c:pt idx="443">
                  <c:v>59.20043811610099</c:v>
                </c:pt>
                <c:pt idx="444">
                  <c:v>59.090909090909221</c:v>
                </c:pt>
                <c:pt idx="445">
                  <c:v>59.20043811610099</c:v>
                </c:pt>
                <c:pt idx="446">
                  <c:v>59.090909090909221</c:v>
                </c:pt>
                <c:pt idx="447">
                  <c:v>58.762322015334163</c:v>
                </c:pt>
                <c:pt idx="448">
                  <c:v>58.707557502738226</c:v>
                </c:pt>
                <c:pt idx="449">
                  <c:v>59.309967141292127</c:v>
                </c:pt>
                <c:pt idx="450">
                  <c:v>59.255202628696594</c:v>
                </c:pt>
                <c:pt idx="451">
                  <c:v>59.20043811610099</c:v>
                </c:pt>
                <c:pt idx="452">
                  <c:v>58.926615553121579</c:v>
                </c:pt>
                <c:pt idx="453">
                  <c:v>59.036144578313113</c:v>
                </c:pt>
                <c:pt idx="454">
                  <c:v>59.036144578313113</c:v>
                </c:pt>
                <c:pt idx="455">
                  <c:v>59.474260679079954</c:v>
                </c:pt>
                <c:pt idx="456">
                  <c:v>58.871851040525762</c:v>
                </c:pt>
                <c:pt idx="457">
                  <c:v>59.255202628696594</c:v>
                </c:pt>
                <c:pt idx="458">
                  <c:v>59.364731653888143</c:v>
                </c:pt>
                <c:pt idx="459">
                  <c:v>59.474260679079954</c:v>
                </c:pt>
                <c:pt idx="460">
                  <c:v>59.090909090909221</c:v>
                </c:pt>
                <c:pt idx="461">
                  <c:v>59.090909090909221</c:v>
                </c:pt>
                <c:pt idx="462">
                  <c:v>59.474260679079954</c:v>
                </c:pt>
                <c:pt idx="463">
                  <c:v>59.20043811610099</c:v>
                </c:pt>
                <c:pt idx="464">
                  <c:v>59.748083242059316</c:v>
                </c:pt>
                <c:pt idx="465">
                  <c:v>59.20043811610099</c:v>
                </c:pt>
                <c:pt idx="466">
                  <c:v>59.693318729463435</c:v>
                </c:pt>
                <c:pt idx="467">
                  <c:v>59.638554216867469</c:v>
                </c:pt>
                <c:pt idx="468">
                  <c:v>59.255202628696594</c:v>
                </c:pt>
                <c:pt idx="469">
                  <c:v>59.802847754654834</c:v>
                </c:pt>
                <c:pt idx="470">
                  <c:v>59.20043811610099</c:v>
                </c:pt>
                <c:pt idx="471">
                  <c:v>58.926615553121579</c:v>
                </c:pt>
                <c:pt idx="472">
                  <c:v>58.871851040525762</c:v>
                </c:pt>
                <c:pt idx="473">
                  <c:v>59.255202628696594</c:v>
                </c:pt>
                <c:pt idx="474">
                  <c:v>59.583789704271624</c:v>
                </c:pt>
                <c:pt idx="475">
                  <c:v>59.090909090909221</c:v>
                </c:pt>
                <c:pt idx="476">
                  <c:v>59.090909090909221</c:v>
                </c:pt>
                <c:pt idx="477">
                  <c:v>58.926615553121579</c:v>
                </c:pt>
                <c:pt idx="478">
                  <c:v>58.871851040525762</c:v>
                </c:pt>
                <c:pt idx="479">
                  <c:v>58.762322015334163</c:v>
                </c:pt>
                <c:pt idx="480">
                  <c:v>58.871851040525762</c:v>
                </c:pt>
                <c:pt idx="481">
                  <c:v>59.090909090909221</c:v>
                </c:pt>
                <c:pt idx="482">
                  <c:v>57.995618838992463</c:v>
                </c:pt>
                <c:pt idx="483">
                  <c:v>59.145673603504932</c:v>
                </c:pt>
                <c:pt idx="484">
                  <c:v>58.871851040525762</c:v>
                </c:pt>
                <c:pt idx="485">
                  <c:v>59.20043811610099</c:v>
                </c:pt>
                <c:pt idx="486">
                  <c:v>58.817086527929895</c:v>
                </c:pt>
                <c:pt idx="487">
                  <c:v>59.309967141292127</c:v>
                </c:pt>
                <c:pt idx="488">
                  <c:v>58.433734939759063</c:v>
                </c:pt>
                <c:pt idx="489">
                  <c:v>59.309967141292127</c:v>
                </c:pt>
                <c:pt idx="490">
                  <c:v>59.036144578313113</c:v>
                </c:pt>
                <c:pt idx="491">
                  <c:v>59.364731653888143</c:v>
                </c:pt>
                <c:pt idx="492">
                  <c:v>59.474260679079954</c:v>
                </c:pt>
                <c:pt idx="493">
                  <c:v>59.638554216867469</c:v>
                </c:pt>
                <c:pt idx="494">
                  <c:v>58.817086527929895</c:v>
                </c:pt>
                <c:pt idx="495">
                  <c:v>59.309967141292127</c:v>
                </c:pt>
                <c:pt idx="496">
                  <c:v>59.693318729463435</c:v>
                </c:pt>
                <c:pt idx="497">
                  <c:v>59.583789704271624</c:v>
                </c:pt>
                <c:pt idx="498">
                  <c:v>59.583789704271624</c:v>
                </c:pt>
                <c:pt idx="499">
                  <c:v>59.912376779846468</c:v>
                </c:pt>
                <c:pt idx="500">
                  <c:v>59.309967141292127</c:v>
                </c:pt>
                <c:pt idx="501">
                  <c:v>59.802847754654834</c:v>
                </c:pt>
                <c:pt idx="502">
                  <c:v>59.638554216867469</c:v>
                </c:pt>
                <c:pt idx="503">
                  <c:v>59.967141292442349</c:v>
                </c:pt>
                <c:pt idx="504">
                  <c:v>59.419496166484095</c:v>
                </c:pt>
                <c:pt idx="505">
                  <c:v>59.748083242059316</c:v>
                </c:pt>
                <c:pt idx="506">
                  <c:v>59.145673603504932</c:v>
                </c:pt>
                <c:pt idx="507">
                  <c:v>59.693318729463435</c:v>
                </c:pt>
                <c:pt idx="508">
                  <c:v>59.529025191675863</c:v>
                </c:pt>
                <c:pt idx="509">
                  <c:v>59.638554216867469</c:v>
                </c:pt>
                <c:pt idx="510">
                  <c:v>59.474260679079954</c:v>
                </c:pt>
                <c:pt idx="511">
                  <c:v>59.912376779846468</c:v>
                </c:pt>
                <c:pt idx="512">
                  <c:v>60.076670317634175</c:v>
                </c:pt>
                <c:pt idx="513">
                  <c:v>59.529025191675863</c:v>
                </c:pt>
                <c:pt idx="514">
                  <c:v>59.693318729463435</c:v>
                </c:pt>
                <c:pt idx="515">
                  <c:v>59.309967141292127</c:v>
                </c:pt>
                <c:pt idx="516">
                  <c:v>59.419496166484095</c:v>
                </c:pt>
                <c:pt idx="517">
                  <c:v>60.186199342826072</c:v>
                </c:pt>
                <c:pt idx="518">
                  <c:v>60.076670317634175</c:v>
                </c:pt>
                <c:pt idx="519">
                  <c:v>60.350492880613139</c:v>
                </c:pt>
                <c:pt idx="520">
                  <c:v>60.514786418400874</c:v>
                </c:pt>
                <c:pt idx="521">
                  <c:v>60.076670317634175</c:v>
                </c:pt>
                <c:pt idx="522">
                  <c:v>60.62431544359255</c:v>
                </c:pt>
                <c:pt idx="523">
                  <c:v>59.638554216867469</c:v>
                </c:pt>
                <c:pt idx="524">
                  <c:v>60.405257393209197</c:v>
                </c:pt>
                <c:pt idx="525">
                  <c:v>60.076670317634175</c:v>
                </c:pt>
                <c:pt idx="526">
                  <c:v>59.857612267250794</c:v>
                </c:pt>
                <c:pt idx="527">
                  <c:v>60.295728368017613</c:v>
                </c:pt>
                <c:pt idx="528">
                  <c:v>59.748083242059316</c:v>
                </c:pt>
                <c:pt idx="529">
                  <c:v>60.405257393209197</c:v>
                </c:pt>
                <c:pt idx="530">
                  <c:v>60.679079956188389</c:v>
                </c:pt>
                <c:pt idx="531">
                  <c:v>60.186199342826072</c:v>
                </c:pt>
                <c:pt idx="532">
                  <c:v>59.638554216867469</c:v>
                </c:pt>
                <c:pt idx="533">
                  <c:v>59.857612267250794</c:v>
                </c:pt>
                <c:pt idx="534">
                  <c:v>60.569550930996925</c:v>
                </c:pt>
                <c:pt idx="535">
                  <c:v>60.295728368017613</c:v>
                </c:pt>
                <c:pt idx="536">
                  <c:v>60.788608981380065</c:v>
                </c:pt>
                <c:pt idx="537">
                  <c:v>59.255202628696594</c:v>
                </c:pt>
                <c:pt idx="538">
                  <c:v>60.021905805038337</c:v>
                </c:pt>
                <c:pt idx="539">
                  <c:v>60.514786418400874</c:v>
                </c:pt>
                <c:pt idx="540">
                  <c:v>60.295728368017613</c:v>
                </c:pt>
                <c:pt idx="541">
                  <c:v>60.405257393209197</c:v>
                </c:pt>
                <c:pt idx="542">
                  <c:v>60.24096385542169</c:v>
                </c:pt>
                <c:pt idx="543">
                  <c:v>60.843373493975903</c:v>
                </c:pt>
                <c:pt idx="544">
                  <c:v>60.898138006572069</c:v>
                </c:pt>
                <c:pt idx="545">
                  <c:v>60.952902519167544</c:v>
                </c:pt>
                <c:pt idx="546">
                  <c:v>61.391018619934286</c:v>
                </c:pt>
                <c:pt idx="547">
                  <c:v>60.679079956188389</c:v>
                </c:pt>
                <c:pt idx="548">
                  <c:v>60.843373493975903</c:v>
                </c:pt>
                <c:pt idx="549">
                  <c:v>60.898138006572069</c:v>
                </c:pt>
                <c:pt idx="550">
                  <c:v>60.733844468784078</c:v>
                </c:pt>
                <c:pt idx="551">
                  <c:v>61.774370208105324</c:v>
                </c:pt>
                <c:pt idx="552">
                  <c:v>61.226725082146899</c:v>
                </c:pt>
                <c:pt idx="553">
                  <c:v>61.391018619934286</c:v>
                </c:pt>
                <c:pt idx="554">
                  <c:v>61.281489594742261</c:v>
                </c:pt>
                <c:pt idx="555">
                  <c:v>60.569550930996925</c:v>
                </c:pt>
                <c:pt idx="556">
                  <c:v>60.952902519167544</c:v>
                </c:pt>
                <c:pt idx="557">
                  <c:v>61.555312157721929</c:v>
                </c:pt>
                <c:pt idx="558">
                  <c:v>61.445783132530117</c:v>
                </c:pt>
                <c:pt idx="559">
                  <c:v>61.007667031763113</c:v>
                </c:pt>
                <c:pt idx="560">
                  <c:v>60.569550930996925</c:v>
                </c:pt>
                <c:pt idx="561">
                  <c:v>61.391018619934286</c:v>
                </c:pt>
                <c:pt idx="562">
                  <c:v>61.226725082146899</c:v>
                </c:pt>
                <c:pt idx="563">
                  <c:v>60.843373493975903</c:v>
                </c:pt>
                <c:pt idx="564">
                  <c:v>60.898138006572069</c:v>
                </c:pt>
                <c:pt idx="565">
                  <c:v>61.555312157721929</c:v>
                </c:pt>
                <c:pt idx="566">
                  <c:v>61.336254107338299</c:v>
                </c:pt>
                <c:pt idx="567">
                  <c:v>61.391018619934286</c:v>
                </c:pt>
                <c:pt idx="568">
                  <c:v>61.062431544359313</c:v>
                </c:pt>
                <c:pt idx="569">
                  <c:v>61.61007667031744</c:v>
                </c:pt>
                <c:pt idx="570">
                  <c:v>61.883899233296546</c:v>
                </c:pt>
                <c:pt idx="571">
                  <c:v>61.500547645125963</c:v>
                </c:pt>
                <c:pt idx="572">
                  <c:v>62.157721796275993</c:v>
                </c:pt>
                <c:pt idx="573">
                  <c:v>61.500547645125963</c:v>
                </c:pt>
                <c:pt idx="574">
                  <c:v>60.788608981380065</c:v>
                </c:pt>
                <c:pt idx="575">
                  <c:v>62.595837897042706</c:v>
                </c:pt>
                <c:pt idx="576">
                  <c:v>62.048192771084338</c:v>
                </c:pt>
                <c:pt idx="577">
                  <c:v>61.938663745892491</c:v>
                </c:pt>
                <c:pt idx="578">
                  <c:v>61.61007667031744</c:v>
                </c:pt>
                <c:pt idx="579">
                  <c:v>61.336254107338299</c:v>
                </c:pt>
                <c:pt idx="580">
                  <c:v>61.062431544359313</c:v>
                </c:pt>
                <c:pt idx="581">
                  <c:v>62.102957283680176</c:v>
                </c:pt>
                <c:pt idx="582">
                  <c:v>62.157721796275993</c:v>
                </c:pt>
                <c:pt idx="583">
                  <c:v>62.431544359255064</c:v>
                </c:pt>
                <c:pt idx="584">
                  <c:v>62.486308871851051</c:v>
                </c:pt>
                <c:pt idx="585">
                  <c:v>63.417305585980245</c:v>
                </c:pt>
                <c:pt idx="586">
                  <c:v>62.102957283680176</c:v>
                </c:pt>
                <c:pt idx="587">
                  <c:v>62.157721796275993</c:v>
                </c:pt>
                <c:pt idx="588">
                  <c:v>62.760131434830313</c:v>
                </c:pt>
                <c:pt idx="589">
                  <c:v>62.814895947426045</c:v>
                </c:pt>
                <c:pt idx="590">
                  <c:v>63.417305585980245</c:v>
                </c:pt>
                <c:pt idx="591">
                  <c:v>63.253012048192915</c:v>
                </c:pt>
                <c:pt idx="592">
                  <c:v>62.322015334063657</c:v>
                </c:pt>
                <c:pt idx="593">
                  <c:v>62.924424972617544</c:v>
                </c:pt>
                <c:pt idx="594">
                  <c:v>63.033953997809419</c:v>
                </c:pt>
                <c:pt idx="595">
                  <c:v>64.074479737130318</c:v>
                </c:pt>
                <c:pt idx="596">
                  <c:v>62.267250821467691</c:v>
                </c:pt>
                <c:pt idx="597">
                  <c:v>63.143483023001096</c:v>
                </c:pt>
                <c:pt idx="598">
                  <c:v>63.526834611172006</c:v>
                </c:pt>
                <c:pt idx="599">
                  <c:v>62.705366922234411</c:v>
                </c:pt>
                <c:pt idx="600">
                  <c:v>62.705366922234411</c:v>
                </c:pt>
                <c:pt idx="601">
                  <c:v>63.307776560788433</c:v>
                </c:pt>
                <c:pt idx="602">
                  <c:v>63.472070098576133</c:v>
                </c:pt>
                <c:pt idx="603">
                  <c:v>63.307776560788433</c:v>
                </c:pt>
                <c:pt idx="604">
                  <c:v>63.636363636363626</c:v>
                </c:pt>
                <c:pt idx="605">
                  <c:v>63.033953997809419</c:v>
                </c:pt>
                <c:pt idx="606">
                  <c:v>62.705366922234411</c:v>
                </c:pt>
                <c:pt idx="607">
                  <c:v>63.855421686746759</c:v>
                </c:pt>
                <c:pt idx="608">
                  <c:v>63.526834611172006</c:v>
                </c:pt>
                <c:pt idx="609">
                  <c:v>64.238773274917847</c:v>
                </c:pt>
                <c:pt idx="610">
                  <c:v>63.74589266155531</c:v>
                </c:pt>
                <c:pt idx="611">
                  <c:v>63.691128148959713</c:v>
                </c:pt>
                <c:pt idx="612">
                  <c:v>63.855421686746759</c:v>
                </c:pt>
                <c:pt idx="613">
                  <c:v>63.526834611172006</c:v>
                </c:pt>
                <c:pt idx="614">
                  <c:v>64.019715224534508</c:v>
                </c:pt>
                <c:pt idx="615">
                  <c:v>64.019715224534508</c:v>
                </c:pt>
                <c:pt idx="616">
                  <c:v>63.910186199342576</c:v>
                </c:pt>
                <c:pt idx="617">
                  <c:v>63.636363636363626</c:v>
                </c:pt>
                <c:pt idx="618">
                  <c:v>63.691128148959713</c:v>
                </c:pt>
                <c:pt idx="619">
                  <c:v>64.293537787513685</c:v>
                </c:pt>
                <c:pt idx="620">
                  <c:v>64.403066812705319</c:v>
                </c:pt>
                <c:pt idx="621">
                  <c:v>64.129244249726185</c:v>
                </c:pt>
                <c:pt idx="622">
                  <c:v>64.512595837897038</c:v>
                </c:pt>
                <c:pt idx="623">
                  <c:v>63.691128148959713</c:v>
                </c:pt>
                <c:pt idx="624">
                  <c:v>63.691128148959713</c:v>
                </c:pt>
                <c:pt idx="625">
                  <c:v>63.472070098576133</c:v>
                </c:pt>
                <c:pt idx="626">
                  <c:v>63.910186199342576</c:v>
                </c:pt>
                <c:pt idx="627">
                  <c:v>62.595837897042706</c:v>
                </c:pt>
                <c:pt idx="628">
                  <c:v>63.636363636363626</c:v>
                </c:pt>
                <c:pt idx="629">
                  <c:v>63.855421686746759</c:v>
                </c:pt>
                <c:pt idx="630">
                  <c:v>63.307776560788433</c:v>
                </c:pt>
                <c:pt idx="631">
                  <c:v>62.924424972617544</c:v>
                </c:pt>
                <c:pt idx="632">
                  <c:v>63.691128148959713</c:v>
                </c:pt>
                <c:pt idx="633">
                  <c:v>63.307776560788433</c:v>
                </c:pt>
                <c:pt idx="634">
                  <c:v>63.691128148959713</c:v>
                </c:pt>
                <c:pt idx="635">
                  <c:v>64.348302300109125</c:v>
                </c:pt>
                <c:pt idx="636">
                  <c:v>64.238773274917847</c:v>
                </c:pt>
                <c:pt idx="637">
                  <c:v>64.676889375683956</c:v>
                </c:pt>
                <c:pt idx="638">
                  <c:v>63.636363636363626</c:v>
                </c:pt>
                <c:pt idx="639">
                  <c:v>65.00547645125927</c:v>
                </c:pt>
                <c:pt idx="640">
                  <c:v>64.622124863088658</c:v>
                </c:pt>
                <c:pt idx="641">
                  <c:v>64.841182913472068</c:v>
                </c:pt>
                <c:pt idx="642">
                  <c:v>64.184008762322009</c:v>
                </c:pt>
                <c:pt idx="643">
                  <c:v>64.512595837897038</c:v>
                </c:pt>
                <c:pt idx="644">
                  <c:v>64.676889375683956</c:v>
                </c:pt>
                <c:pt idx="645">
                  <c:v>65.388828039430024</c:v>
                </c:pt>
                <c:pt idx="646">
                  <c:v>65.224534501642935</c:v>
                </c:pt>
                <c:pt idx="647">
                  <c:v>65.826944140197156</c:v>
                </c:pt>
                <c:pt idx="648">
                  <c:v>64.512595837897038</c:v>
                </c:pt>
                <c:pt idx="649">
                  <c:v>64.895947426067849</c:v>
                </c:pt>
                <c:pt idx="650">
                  <c:v>64.841182913472068</c:v>
                </c:pt>
                <c:pt idx="651">
                  <c:v>65.224534501642935</c:v>
                </c:pt>
                <c:pt idx="652">
                  <c:v>65.498357064622112</c:v>
                </c:pt>
                <c:pt idx="653">
                  <c:v>65.334063526834612</c:v>
                </c:pt>
                <c:pt idx="654">
                  <c:v>65.553121577217965</c:v>
                </c:pt>
                <c:pt idx="655">
                  <c:v>65.553121577217965</c:v>
                </c:pt>
                <c:pt idx="656">
                  <c:v>65.115005476450818</c:v>
                </c:pt>
                <c:pt idx="657">
                  <c:v>64.074479737130318</c:v>
                </c:pt>
                <c:pt idx="658">
                  <c:v>64.950711938663659</c:v>
                </c:pt>
                <c:pt idx="659">
                  <c:v>65.443592552026288</c:v>
                </c:pt>
                <c:pt idx="660">
                  <c:v>65.553121577217965</c:v>
                </c:pt>
                <c:pt idx="661">
                  <c:v>65.00547645125927</c:v>
                </c:pt>
                <c:pt idx="662">
                  <c:v>65.717415115005494</c:v>
                </c:pt>
                <c:pt idx="663">
                  <c:v>66.046002190580126</c:v>
                </c:pt>
                <c:pt idx="664">
                  <c:v>66.155531215772058</c:v>
                </c:pt>
                <c:pt idx="665">
                  <c:v>65.936473165388833</c:v>
                </c:pt>
                <c:pt idx="666">
                  <c:v>65.115005476450818</c:v>
                </c:pt>
                <c:pt idx="667">
                  <c:v>65.772179627601318</c:v>
                </c:pt>
                <c:pt idx="668">
                  <c:v>66.648411829134659</c:v>
                </c:pt>
                <c:pt idx="669">
                  <c:v>67.031763417305626</c:v>
                </c:pt>
                <c:pt idx="670">
                  <c:v>66.429353778751349</c:v>
                </c:pt>
                <c:pt idx="671">
                  <c:v>66.319824753559658</c:v>
                </c:pt>
                <c:pt idx="672">
                  <c:v>66.319824753559658</c:v>
                </c:pt>
                <c:pt idx="673">
                  <c:v>66.100766703176348</c:v>
                </c:pt>
                <c:pt idx="674">
                  <c:v>66.100766703176348</c:v>
                </c:pt>
                <c:pt idx="675">
                  <c:v>65.224534501642935</c:v>
                </c:pt>
                <c:pt idx="676">
                  <c:v>64.73165388828069</c:v>
                </c:pt>
                <c:pt idx="677">
                  <c:v>65.881708652792568</c:v>
                </c:pt>
                <c:pt idx="678">
                  <c:v>65.991237677984671</c:v>
                </c:pt>
                <c:pt idx="679">
                  <c:v>65.443592552026288</c:v>
                </c:pt>
                <c:pt idx="680">
                  <c:v>66.922234392113879</c:v>
                </c:pt>
                <c:pt idx="681">
                  <c:v>65.991237677984671</c:v>
                </c:pt>
                <c:pt idx="682">
                  <c:v>65.991237677984671</c:v>
                </c:pt>
                <c:pt idx="683">
                  <c:v>66.538882803942698</c:v>
                </c:pt>
                <c:pt idx="684">
                  <c:v>65.279299014238774</c:v>
                </c:pt>
                <c:pt idx="685">
                  <c:v>65.826944140197156</c:v>
                </c:pt>
                <c:pt idx="686">
                  <c:v>65.662650602409371</c:v>
                </c:pt>
                <c:pt idx="687">
                  <c:v>64.895947426067849</c:v>
                </c:pt>
                <c:pt idx="688">
                  <c:v>66.21029572836845</c:v>
                </c:pt>
                <c:pt idx="689">
                  <c:v>66.37458926615551</c:v>
                </c:pt>
                <c:pt idx="690">
                  <c:v>66.100766703176348</c:v>
                </c:pt>
                <c:pt idx="691">
                  <c:v>65.388828039430024</c:v>
                </c:pt>
                <c:pt idx="692">
                  <c:v>65.936473165388833</c:v>
                </c:pt>
                <c:pt idx="693">
                  <c:v>65.936473165388833</c:v>
                </c:pt>
                <c:pt idx="694">
                  <c:v>65.662650602409371</c:v>
                </c:pt>
                <c:pt idx="695">
                  <c:v>65.936473165388833</c:v>
                </c:pt>
                <c:pt idx="696">
                  <c:v>66.046002190580126</c:v>
                </c:pt>
                <c:pt idx="697">
                  <c:v>66.100766703176348</c:v>
                </c:pt>
                <c:pt idx="698">
                  <c:v>64.512595837897038</c:v>
                </c:pt>
                <c:pt idx="699">
                  <c:v>65.388828039430024</c:v>
                </c:pt>
                <c:pt idx="700">
                  <c:v>65.334063526834612</c:v>
                </c:pt>
                <c:pt idx="701">
                  <c:v>65.553121577217965</c:v>
                </c:pt>
                <c:pt idx="702">
                  <c:v>64.841182913472068</c:v>
                </c:pt>
                <c:pt idx="703">
                  <c:v>65.607886089813803</c:v>
                </c:pt>
                <c:pt idx="704">
                  <c:v>65.826944140197156</c:v>
                </c:pt>
                <c:pt idx="705">
                  <c:v>66.922234392113879</c:v>
                </c:pt>
                <c:pt idx="706">
                  <c:v>65.553121577217965</c:v>
                </c:pt>
                <c:pt idx="707">
                  <c:v>66.100766703176348</c:v>
                </c:pt>
                <c:pt idx="708">
                  <c:v>66.265060240963862</c:v>
                </c:pt>
                <c:pt idx="709">
                  <c:v>66.155531215772058</c:v>
                </c:pt>
                <c:pt idx="710">
                  <c:v>64.950711938663659</c:v>
                </c:pt>
                <c:pt idx="711">
                  <c:v>65.388828039430024</c:v>
                </c:pt>
                <c:pt idx="712">
                  <c:v>65.936473165388833</c:v>
                </c:pt>
                <c:pt idx="713">
                  <c:v>65.881708652792568</c:v>
                </c:pt>
                <c:pt idx="714">
                  <c:v>65.936473165388833</c:v>
                </c:pt>
                <c:pt idx="715">
                  <c:v>66.484118291347727</c:v>
                </c:pt>
                <c:pt idx="716">
                  <c:v>66.37458926615551</c:v>
                </c:pt>
                <c:pt idx="717">
                  <c:v>65.443592552026288</c:v>
                </c:pt>
                <c:pt idx="718">
                  <c:v>66.37458926615551</c:v>
                </c:pt>
                <c:pt idx="719">
                  <c:v>66.648411829134659</c:v>
                </c:pt>
                <c:pt idx="720">
                  <c:v>65.279299014238774</c:v>
                </c:pt>
                <c:pt idx="721">
                  <c:v>65.662650602409371</c:v>
                </c:pt>
                <c:pt idx="722">
                  <c:v>66.429353778751349</c:v>
                </c:pt>
                <c:pt idx="723">
                  <c:v>66.265060240963862</c:v>
                </c:pt>
                <c:pt idx="724">
                  <c:v>64.950711938663659</c:v>
                </c:pt>
                <c:pt idx="725">
                  <c:v>65.717415115005494</c:v>
                </c:pt>
                <c:pt idx="726">
                  <c:v>65.772179627601318</c:v>
                </c:pt>
                <c:pt idx="727">
                  <c:v>65.936473165388833</c:v>
                </c:pt>
                <c:pt idx="728">
                  <c:v>65.553121577217965</c:v>
                </c:pt>
                <c:pt idx="729">
                  <c:v>66.37458926615551</c:v>
                </c:pt>
                <c:pt idx="730">
                  <c:v>65.826944140197156</c:v>
                </c:pt>
                <c:pt idx="731">
                  <c:v>65.553121577217965</c:v>
                </c:pt>
                <c:pt idx="732">
                  <c:v>65.826944140197156</c:v>
                </c:pt>
                <c:pt idx="733">
                  <c:v>66.21029572836845</c:v>
                </c:pt>
                <c:pt idx="734">
                  <c:v>65.881708652792568</c:v>
                </c:pt>
                <c:pt idx="735">
                  <c:v>66.319824753559658</c:v>
                </c:pt>
                <c:pt idx="736">
                  <c:v>66.703176341730554</c:v>
                </c:pt>
                <c:pt idx="737">
                  <c:v>66.484118291347727</c:v>
                </c:pt>
                <c:pt idx="738">
                  <c:v>66.757940854326378</c:v>
                </c:pt>
                <c:pt idx="739">
                  <c:v>66.046002190580126</c:v>
                </c:pt>
                <c:pt idx="740">
                  <c:v>67.086527929901422</c:v>
                </c:pt>
                <c:pt idx="741">
                  <c:v>66.37458926615551</c:v>
                </c:pt>
                <c:pt idx="742">
                  <c:v>67.196056955093098</c:v>
                </c:pt>
                <c:pt idx="743">
                  <c:v>66.648411829134659</c:v>
                </c:pt>
                <c:pt idx="744">
                  <c:v>67.031763417305626</c:v>
                </c:pt>
                <c:pt idx="745">
                  <c:v>66.757940854326378</c:v>
                </c:pt>
                <c:pt idx="746">
                  <c:v>67.46987951807229</c:v>
                </c:pt>
                <c:pt idx="747">
                  <c:v>67.305585980284718</c:v>
                </c:pt>
                <c:pt idx="748">
                  <c:v>66.484118291347727</c:v>
                </c:pt>
                <c:pt idx="749">
                  <c:v>67.196056955093098</c:v>
                </c:pt>
                <c:pt idx="750">
                  <c:v>66.648411829134659</c:v>
                </c:pt>
                <c:pt idx="751">
                  <c:v>65.498357064622112</c:v>
                </c:pt>
                <c:pt idx="752">
                  <c:v>67.360350492880357</c:v>
                </c:pt>
                <c:pt idx="753">
                  <c:v>67.360350492880357</c:v>
                </c:pt>
                <c:pt idx="754">
                  <c:v>67.14129244249726</c:v>
                </c:pt>
                <c:pt idx="755">
                  <c:v>67.579408543263554</c:v>
                </c:pt>
                <c:pt idx="756">
                  <c:v>67.086527929901422</c:v>
                </c:pt>
                <c:pt idx="757">
                  <c:v>66.155531215772058</c:v>
                </c:pt>
                <c:pt idx="758">
                  <c:v>66.648411829134659</c:v>
                </c:pt>
                <c:pt idx="759">
                  <c:v>66.484118291347727</c:v>
                </c:pt>
                <c:pt idx="760">
                  <c:v>67.907995618838996</c:v>
                </c:pt>
                <c:pt idx="761">
                  <c:v>66.155531215772058</c:v>
                </c:pt>
                <c:pt idx="762">
                  <c:v>66.703176341730554</c:v>
                </c:pt>
                <c:pt idx="763">
                  <c:v>66.484118291347727</c:v>
                </c:pt>
                <c:pt idx="764">
                  <c:v>67.907995618838996</c:v>
                </c:pt>
                <c:pt idx="765">
                  <c:v>67.14129244249726</c:v>
                </c:pt>
                <c:pt idx="766">
                  <c:v>67.14129244249726</c:v>
                </c:pt>
                <c:pt idx="767">
                  <c:v>67.853231106243058</c:v>
                </c:pt>
                <c:pt idx="768">
                  <c:v>67.196056955093098</c:v>
                </c:pt>
                <c:pt idx="769">
                  <c:v>67.962760131434393</c:v>
                </c:pt>
                <c:pt idx="770">
                  <c:v>67.031763417305626</c:v>
                </c:pt>
                <c:pt idx="771">
                  <c:v>67.360350492880357</c:v>
                </c:pt>
                <c:pt idx="772">
                  <c:v>67.415115005476466</c:v>
                </c:pt>
                <c:pt idx="773">
                  <c:v>67.415115005476466</c:v>
                </c:pt>
                <c:pt idx="774">
                  <c:v>67.743702081051481</c:v>
                </c:pt>
                <c:pt idx="775">
                  <c:v>68.455640744797392</c:v>
                </c:pt>
                <c:pt idx="776">
                  <c:v>66.812705366922188</c:v>
                </c:pt>
                <c:pt idx="777">
                  <c:v>68.400876232201227</c:v>
                </c:pt>
                <c:pt idx="778">
                  <c:v>67.086527929901422</c:v>
                </c:pt>
                <c:pt idx="779">
                  <c:v>66.812705366922188</c:v>
                </c:pt>
                <c:pt idx="780">
                  <c:v>66.046002190580126</c:v>
                </c:pt>
                <c:pt idx="781">
                  <c:v>67.250821467688908</c:v>
                </c:pt>
                <c:pt idx="782">
                  <c:v>68.127053669222676</c:v>
                </c:pt>
                <c:pt idx="783">
                  <c:v>67.415115005476466</c:v>
                </c:pt>
                <c:pt idx="784">
                  <c:v>66.922234392113879</c:v>
                </c:pt>
                <c:pt idx="785">
                  <c:v>66.155531215772058</c:v>
                </c:pt>
                <c:pt idx="786">
                  <c:v>68.565169769989097</c:v>
                </c:pt>
                <c:pt idx="787">
                  <c:v>67.086527929901422</c:v>
                </c:pt>
                <c:pt idx="788">
                  <c:v>67.14129244249726</c:v>
                </c:pt>
                <c:pt idx="789">
                  <c:v>67.579408543263554</c:v>
                </c:pt>
                <c:pt idx="790">
                  <c:v>66.922234392113879</c:v>
                </c:pt>
                <c:pt idx="791">
                  <c:v>68.127053669222676</c:v>
                </c:pt>
                <c:pt idx="792">
                  <c:v>67.798466593647333</c:v>
                </c:pt>
                <c:pt idx="793">
                  <c:v>68.236582694414011</c:v>
                </c:pt>
                <c:pt idx="794">
                  <c:v>68.674698795180689</c:v>
                </c:pt>
                <c:pt idx="795">
                  <c:v>68.181818181818187</c:v>
                </c:pt>
                <c:pt idx="796">
                  <c:v>67.196056955093098</c:v>
                </c:pt>
                <c:pt idx="797">
                  <c:v>67.46987951807229</c:v>
                </c:pt>
                <c:pt idx="798">
                  <c:v>66.922234392113879</c:v>
                </c:pt>
                <c:pt idx="799">
                  <c:v>67.086527929901422</c:v>
                </c:pt>
                <c:pt idx="800">
                  <c:v>68.455640744797392</c:v>
                </c:pt>
                <c:pt idx="801">
                  <c:v>68.127053669222676</c:v>
                </c:pt>
                <c:pt idx="802">
                  <c:v>66.922234392113879</c:v>
                </c:pt>
                <c:pt idx="803">
                  <c:v>68.291347207009849</c:v>
                </c:pt>
                <c:pt idx="804">
                  <c:v>67.853231106243058</c:v>
                </c:pt>
                <c:pt idx="805">
                  <c:v>68.510405257393202</c:v>
                </c:pt>
                <c:pt idx="806">
                  <c:v>66.155531215772058</c:v>
                </c:pt>
                <c:pt idx="807">
                  <c:v>69.715224534501644</c:v>
                </c:pt>
                <c:pt idx="808">
                  <c:v>67.579408543263554</c:v>
                </c:pt>
                <c:pt idx="809">
                  <c:v>69.660460021905806</c:v>
                </c:pt>
                <c:pt idx="810">
                  <c:v>69.605695509309953</c:v>
                </c:pt>
                <c:pt idx="811">
                  <c:v>68.346111719605702</c:v>
                </c:pt>
                <c:pt idx="812">
                  <c:v>69.2223439211391</c:v>
                </c:pt>
                <c:pt idx="813">
                  <c:v>68.565169769989097</c:v>
                </c:pt>
                <c:pt idx="814">
                  <c:v>68.291347207009849</c:v>
                </c:pt>
                <c:pt idx="815">
                  <c:v>69.331872946330748</c:v>
                </c:pt>
                <c:pt idx="816">
                  <c:v>68.838992332967777</c:v>
                </c:pt>
                <c:pt idx="817">
                  <c:v>68.346111719605702</c:v>
                </c:pt>
                <c:pt idx="818">
                  <c:v>68.236582694414011</c:v>
                </c:pt>
                <c:pt idx="819">
                  <c:v>67.634173055859748</c:v>
                </c:pt>
                <c:pt idx="820">
                  <c:v>67.743702081051481</c:v>
                </c:pt>
                <c:pt idx="821">
                  <c:v>68.674698795180689</c:v>
                </c:pt>
                <c:pt idx="822">
                  <c:v>68.784227820372749</c:v>
                </c:pt>
                <c:pt idx="823">
                  <c:v>67.086527929901422</c:v>
                </c:pt>
                <c:pt idx="824">
                  <c:v>68.619934282584438</c:v>
                </c:pt>
                <c:pt idx="825">
                  <c:v>69.605695509309953</c:v>
                </c:pt>
                <c:pt idx="826">
                  <c:v>68.400876232201227</c:v>
                </c:pt>
                <c:pt idx="827">
                  <c:v>68.455640744797392</c:v>
                </c:pt>
                <c:pt idx="828">
                  <c:v>69.331872946330748</c:v>
                </c:pt>
                <c:pt idx="829">
                  <c:v>69.112814895947423</c:v>
                </c:pt>
                <c:pt idx="830">
                  <c:v>69.167579408543261</c:v>
                </c:pt>
                <c:pt idx="831">
                  <c:v>69.27710843373454</c:v>
                </c:pt>
                <c:pt idx="832">
                  <c:v>69.167579408543261</c:v>
                </c:pt>
                <c:pt idx="833">
                  <c:v>69.769989047097496</c:v>
                </c:pt>
                <c:pt idx="834">
                  <c:v>69.003285870755718</c:v>
                </c:pt>
                <c:pt idx="835">
                  <c:v>69.167579408543261</c:v>
                </c:pt>
                <c:pt idx="836">
                  <c:v>69.058050383351329</c:v>
                </c:pt>
                <c:pt idx="837">
                  <c:v>69.331872946330748</c:v>
                </c:pt>
                <c:pt idx="838">
                  <c:v>68.346111719605702</c:v>
                </c:pt>
                <c:pt idx="839">
                  <c:v>68.510405257393202</c:v>
                </c:pt>
                <c:pt idx="840">
                  <c:v>68.729463307776555</c:v>
                </c:pt>
                <c:pt idx="841">
                  <c:v>68.565169769989097</c:v>
                </c:pt>
                <c:pt idx="842">
                  <c:v>68.181818181818187</c:v>
                </c:pt>
                <c:pt idx="843">
                  <c:v>70.043811610076673</c:v>
                </c:pt>
                <c:pt idx="844">
                  <c:v>68.181818181818187</c:v>
                </c:pt>
                <c:pt idx="845">
                  <c:v>69.715224534501644</c:v>
                </c:pt>
                <c:pt idx="846">
                  <c:v>70.208105147864188</c:v>
                </c:pt>
                <c:pt idx="847">
                  <c:v>69.496166484118902</c:v>
                </c:pt>
                <c:pt idx="848">
                  <c:v>69.769989047097496</c:v>
                </c:pt>
                <c:pt idx="849">
                  <c:v>68.948521358159908</c:v>
                </c:pt>
                <c:pt idx="850">
                  <c:v>69.605695509309953</c:v>
                </c:pt>
                <c:pt idx="851">
                  <c:v>69.2223439211391</c:v>
                </c:pt>
                <c:pt idx="852">
                  <c:v>69.331872946330748</c:v>
                </c:pt>
                <c:pt idx="853">
                  <c:v>68.291347207009849</c:v>
                </c:pt>
                <c:pt idx="854">
                  <c:v>69.605695509309953</c:v>
                </c:pt>
                <c:pt idx="855">
                  <c:v>69.2223439211391</c:v>
                </c:pt>
                <c:pt idx="856">
                  <c:v>68.838992332967777</c:v>
                </c:pt>
                <c:pt idx="857">
                  <c:v>69.27710843373454</c:v>
                </c:pt>
                <c:pt idx="858">
                  <c:v>69.496166484118902</c:v>
                </c:pt>
                <c:pt idx="859">
                  <c:v>69.769989047097496</c:v>
                </c:pt>
                <c:pt idx="860">
                  <c:v>68.510405257393202</c:v>
                </c:pt>
                <c:pt idx="861">
                  <c:v>69.386637458926558</c:v>
                </c:pt>
                <c:pt idx="862">
                  <c:v>69.003285870755718</c:v>
                </c:pt>
                <c:pt idx="863">
                  <c:v>69.660460021905806</c:v>
                </c:pt>
                <c:pt idx="864">
                  <c:v>69.27710843373454</c:v>
                </c:pt>
                <c:pt idx="865">
                  <c:v>69.715224534501644</c:v>
                </c:pt>
                <c:pt idx="866">
                  <c:v>69.2223439211391</c:v>
                </c:pt>
                <c:pt idx="867">
                  <c:v>69.058050383351329</c:v>
                </c:pt>
                <c:pt idx="868">
                  <c:v>69.386637458926558</c:v>
                </c:pt>
                <c:pt idx="869">
                  <c:v>68.948521358159908</c:v>
                </c:pt>
                <c:pt idx="870">
                  <c:v>70.317634173055851</c:v>
                </c:pt>
                <c:pt idx="871">
                  <c:v>68.838992332967777</c:v>
                </c:pt>
                <c:pt idx="872">
                  <c:v>68.510405257393202</c:v>
                </c:pt>
                <c:pt idx="873">
                  <c:v>69.003285870755718</c:v>
                </c:pt>
                <c:pt idx="874">
                  <c:v>68.8937568455638</c:v>
                </c:pt>
                <c:pt idx="875">
                  <c:v>68.838992332967777</c:v>
                </c:pt>
                <c:pt idx="876">
                  <c:v>68.674698795180689</c:v>
                </c:pt>
                <c:pt idx="877">
                  <c:v>69.769989047097496</c:v>
                </c:pt>
                <c:pt idx="878">
                  <c:v>69.386637458926558</c:v>
                </c:pt>
                <c:pt idx="879">
                  <c:v>69.167579408543261</c:v>
                </c:pt>
                <c:pt idx="880">
                  <c:v>68.674698795180689</c:v>
                </c:pt>
                <c:pt idx="881">
                  <c:v>69.441401971522467</c:v>
                </c:pt>
                <c:pt idx="882">
                  <c:v>69.27710843373454</c:v>
                </c:pt>
                <c:pt idx="883">
                  <c:v>69.331872946330748</c:v>
                </c:pt>
                <c:pt idx="884">
                  <c:v>69.441401971522467</c:v>
                </c:pt>
                <c:pt idx="885">
                  <c:v>69.058050383351329</c:v>
                </c:pt>
                <c:pt idx="886">
                  <c:v>69.934282584884983</c:v>
                </c:pt>
                <c:pt idx="887">
                  <c:v>67.962760131434393</c:v>
                </c:pt>
                <c:pt idx="888">
                  <c:v>68.291347207009849</c:v>
                </c:pt>
                <c:pt idx="889">
                  <c:v>67.743702081051481</c:v>
                </c:pt>
                <c:pt idx="890">
                  <c:v>69.769989047097496</c:v>
                </c:pt>
                <c:pt idx="891">
                  <c:v>69.715224534501644</c:v>
                </c:pt>
                <c:pt idx="892">
                  <c:v>69.441401971522467</c:v>
                </c:pt>
                <c:pt idx="893">
                  <c:v>68.948521358159908</c:v>
                </c:pt>
                <c:pt idx="894">
                  <c:v>69.496166484118902</c:v>
                </c:pt>
                <c:pt idx="895">
                  <c:v>69.550930996714058</c:v>
                </c:pt>
                <c:pt idx="896">
                  <c:v>69.003285870755718</c:v>
                </c:pt>
                <c:pt idx="897">
                  <c:v>69.27710843373454</c:v>
                </c:pt>
                <c:pt idx="898">
                  <c:v>70.208105147864188</c:v>
                </c:pt>
                <c:pt idx="899">
                  <c:v>69.331872946330748</c:v>
                </c:pt>
                <c:pt idx="900">
                  <c:v>69.660460021905806</c:v>
                </c:pt>
                <c:pt idx="901">
                  <c:v>69.660460021905806</c:v>
                </c:pt>
                <c:pt idx="902">
                  <c:v>70.646221248630894</c:v>
                </c:pt>
                <c:pt idx="903">
                  <c:v>69.003285870755718</c:v>
                </c:pt>
                <c:pt idx="904">
                  <c:v>69.989047097480395</c:v>
                </c:pt>
                <c:pt idx="905">
                  <c:v>69.2223439211391</c:v>
                </c:pt>
                <c:pt idx="906">
                  <c:v>68.510405257393202</c:v>
                </c:pt>
                <c:pt idx="907">
                  <c:v>69.660460021905806</c:v>
                </c:pt>
                <c:pt idx="908">
                  <c:v>69.058050383351329</c:v>
                </c:pt>
                <c:pt idx="909">
                  <c:v>70.646221248630894</c:v>
                </c:pt>
                <c:pt idx="910">
                  <c:v>69.989047097480395</c:v>
                </c:pt>
                <c:pt idx="911">
                  <c:v>69.27710843373454</c:v>
                </c:pt>
                <c:pt idx="912">
                  <c:v>69.058050383351329</c:v>
                </c:pt>
                <c:pt idx="913">
                  <c:v>68.838992332967777</c:v>
                </c:pt>
                <c:pt idx="914">
                  <c:v>69.934282584884983</c:v>
                </c:pt>
                <c:pt idx="915">
                  <c:v>69.824753559693278</c:v>
                </c:pt>
                <c:pt idx="916">
                  <c:v>70.865279299014233</c:v>
                </c:pt>
                <c:pt idx="917">
                  <c:v>70.208105147864188</c:v>
                </c:pt>
                <c:pt idx="918">
                  <c:v>70.427163198247996</c:v>
                </c:pt>
                <c:pt idx="919">
                  <c:v>69.550930996714058</c:v>
                </c:pt>
                <c:pt idx="920">
                  <c:v>69.934282584884983</c:v>
                </c:pt>
                <c:pt idx="921">
                  <c:v>69.27710843373454</c:v>
                </c:pt>
                <c:pt idx="922">
                  <c:v>69.496166484118902</c:v>
                </c:pt>
                <c:pt idx="923">
                  <c:v>69.989047097480395</c:v>
                </c:pt>
                <c:pt idx="924">
                  <c:v>69.27710843373454</c:v>
                </c:pt>
                <c:pt idx="925">
                  <c:v>69.605695509309953</c:v>
                </c:pt>
                <c:pt idx="926">
                  <c:v>70.536692223439218</c:v>
                </c:pt>
                <c:pt idx="927">
                  <c:v>69.058050383351329</c:v>
                </c:pt>
                <c:pt idx="928">
                  <c:v>69.715224534501644</c:v>
                </c:pt>
                <c:pt idx="929">
                  <c:v>69.989047097480395</c:v>
                </c:pt>
                <c:pt idx="930">
                  <c:v>68.838992332967777</c:v>
                </c:pt>
                <c:pt idx="931">
                  <c:v>68.729463307776555</c:v>
                </c:pt>
                <c:pt idx="932">
                  <c:v>69.441401971522467</c:v>
                </c:pt>
                <c:pt idx="933">
                  <c:v>70.700985761226733</c:v>
                </c:pt>
                <c:pt idx="934">
                  <c:v>69.496166484118902</c:v>
                </c:pt>
                <c:pt idx="935">
                  <c:v>69.824753559693278</c:v>
                </c:pt>
                <c:pt idx="936">
                  <c:v>71.029572836801123</c:v>
                </c:pt>
                <c:pt idx="937">
                  <c:v>70.755750273822358</c:v>
                </c:pt>
                <c:pt idx="938">
                  <c:v>70.043811610076673</c:v>
                </c:pt>
                <c:pt idx="939">
                  <c:v>69.934282584884983</c:v>
                </c:pt>
                <c:pt idx="940">
                  <c:v>70.97480832420591</c:v>
                </c:pt>
                <c:pt idx="941">
                  <c:v>69.769989047097496</c:v>
                </c:pt>
                <c:pt idx="942">
                  <c:v>69.879518072288718</c:v>
                </c:pt>
                <c:pt idx="943">
                  <c:v>69.715224534501644</c:v>
                </c:pt>
                <c:pt idx="944">
                  <c:v>69.824753559693278</c:v>
                </c:pt>
                <c:pt idx="945">
                  <c:v>70.317634173055851</c:v>
                </c:pt>
                <c:pt idx="946">
                  <c:v>71.522453450164278</c:v>
                </c:pt>
                <c:pt idx="947">
                  <c:v>70.810514786418395</c:v>
                </c:pt>
                <c:pt idx="948">
                  <c:v>71.13910186199341</c:v>
                </c:pt>
                <c:pt idx="949">
                  <c:v>70.755750273822358</c:v>
                </c:pt>
                <c:pt idx="950">
                  <c:v>70.15334063526835</c:v>
                </c:pt>
                <c:pt idx="951">
                  <c:v>71.084337349397586</c:v>
                </c:pt>
                <c:pt idx="952">
                  <c:v>70.700985761226733</c:v>
                </c:pt>
                <c:pt idx="953">
                  <c:v>71.193866374588808</c:v>
                </c:pt>
                <c:pt idx="954">
                  <c:v>70.865279299014233</c:v>
                </c:pt>
                <c:pt idx="955">
                  <c:v>71.029572836801123</c:v>
                </c:pt>
                <c:pt idx="956">
                  <c:v>69.879518072288718</c:v>
                </c:pt>
                <c:pt idx="957">
                  <c:v>70.427163198247996</c:v>
                </c:pt>
                <c:pt idx="958">
                  <c:v>70.97480832420591</c:v>
                </c:pt>
                <c:pt idx="959">
                  <c:v>70.372398685651248</c:v>
                </c:pt>
                <c:pt idx="960">
                  <c:v>69.934282584884983</c:v>
                </c:pt>
                <c:pt idx="961">
                  <c:v>70.700985761226733</c:v>
                </c:pt>
                <c:pt idx="962">
                  <c:v>70.481927710843394</c:v>
                </c:pt>
                <c:pt idx="963">
                  <c:v>70.317634173055851</c:v>
                </c:pt>
                <c:pt idx="964">
                  <c:v>70.920043811610071</c:v>
                </c:pt>
                <c:pt idx="965">
                  <c:v>69.605695509309953</c:v>
                </c:pt>
                <c:pt idx="966">
                  <c:v>70.700985761226733</c:v>
                </c:pt>
                <c:pt idx="967">
                  <c:v>70.481927710843394</c:v>
                </c:pt>
                <c:pt idx="968">
                  <c:v>70.591456736035056</c:v>
                </c:pt>
                <c:pt idx="969">
                  <c:v>70.646221248630894</c:v>
                </c:pt>
                <c:pt idx="970">
                  <c:v>69.934282584884983</c:v>
                </c:pt>
                <c:pt idx="971">
                  <c:v>70.15334063526835</c:v>
                </c:pt>
                <c:pt idx="972">
                  <c:v>69.167579408543261</c:v>
                </c:pt>
                <c:pt idx="973">
                  <c:v>70.865279299014233</c:v>
                </c:pt>
                <c:pt idx="974">
                  <c:v>70.755750273822358</c:v>
                </c:pt>
                <c:pt idx="975">
                  <c:v>70.97480832420591</c:v>
                </c:pt>
                <c:pt idx="976">
                  <c:v>71.084337349397586</c:v>
                </c:pt>
                <c:pt idx="977">
                  <c:v>70.098576122672199</c:v>
                </c:pt>
                <c:pt idx="978">
                  <c:v>70.755750273822358</c:v>
                </c:pt>
                <c:pt idx="979">
                  <c:v>71.631982475355969</c:v>
                </c:pt>
                <c:pt idx="980">
                  <c:v>70.427163198247996</c:v>
                </c:pt>
                <c:pt idx="981">
                  <c:v>71.686746987951366</c:v>
                </c:pt>
                <c:pt idx="982">
                  <c:v>69.989047097480395</c:v>
                </c:pt>
                <c:pt idx="983">
                  <c:v>70.700985761226733</c:v>
                </c:pt>
                <c:pt idx="984">
                  <c:v>71.741511500547958</c:v>
                </c:pt>
                <c:pt idx="985">
                  <c:v>70.97480832420591</c:v>
                </c:pt>
                <c:pt idx="986">
                  <c:v>71.248630887185101</c:v>
                </c:pt>
                <c:pt idx="987">
                  <c:v>70.920043811610071</c:v>
                </c:pt>
                <c:pt idx="988">
                  <c:v>70.700985761226733</c:v>
                </c:pt>
                <c:pt idx="989">
                  <c:v>71.303395399780598</c:v>
                </c:pt>
                <c:pt idx="990">
                  <c:v>71.303395399780598</c:v>
                </c:pt>
                <c:pt idx="991">
                  <c:v>70.098576122672199</c:v>
                </c:pt>
                <c:pt idx="992">
                  <c:v>70.317634173055851</c:v>
                </c:pt>
                <c:pt idx="993">
                  <c:v>70.920043811610071</c:v>
                </c:pt>
                <c:pt idx="994">
                  <c:v>70.372398685651248</c:v>
                </c:pt>
                <c:pt idx="995">
                  <c:v>70.646221248630894</c:v>
                </c:pt>
                <c:pt idx="996">
                  <c:v>70.15334063526835</c:v>
                </c:pt>
                <c:pt idx="997">
                  <c:v>70.372398685651248</c:v>
                </c:pt>
                <c:pt idx="998">
                  <c:v>69.769989047097496</c:v>
                </c:pt>
                <c:pt idx="999">
                  <c:v>70.755750273822358</c:v>
                </c:pt>
              </c:numCache>
            </c:numRef>
          </c:yVal>
          <c:smooth val="0"/>
        </c:ser>
        <c:ser>
          <c:idx val="1"/>
          <c:order val="1"/>
          <c:tx>
            <c:strRef>
              <c:f>List2!$L$1</c:f>
              <c:strCache>
                <c:ptCount val="1"/>
                <c:pt idx="0">
                  <c:v>% Correct DevTest</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List2!$L$2:$L$1001</c:f>
              <c:numCache>
                <c:formatCode>General</c:formatCode>
                <c:ptCount val="1000"/>
                <c:pt idx="0">
                  <c:v>25.479452054794521</c:v>
                </c:pt>
                <c:pt idx="1">
                  <c:v>30.410958904109595</c:v>
                </c:pt>
                <c:pt idx="2">
                  <c:v>33.972602739726028</c:v>
                </c:pt>
                <c:pt idx="3">
                  <c:v>36.986301369862886</c:v>
                </c:pt>
                <c:pt idx="4">
                  <c:v>38.904109589040957</c:v>
                </c:pt>
                <c:pt idx="5">
                  <c:v>40.547945205479451</c:v>
                </c:pt>
                <c:pt idx="6">
                  <c:v>41.369863013698343</c:v>
                </c:pt>
                <c:pt idx="7">
                  <c:v>42.739726027397246</c:v>
                </c:pt>
                <c:pt idx="8">
                  <c:v>43.561643835616209</c:v>
                </c:pt>
                <c:pt idx="9">
                  <c:v>43.835616438356155</c:v>
                </c:pt>
                <c:pt idx="10">
                  <c:v>44.93150684931507</c:v>
                </c:pt>
                <c:pt idx="11">
                  <c:v>45.479452054794393</c:v>
                </c:pt>
                <c:pt idx="12">
                  <c:v>45.753424657534069</c:v>
                </c:pt>
                <c:pt idx="13">
                  <c:v>45.479452054794393</c:v>
                </c:pt>
                <c:pt idx="14">
                  <c:v>45.753424657534069</c:v>
                </c:pt>
                <c:pt idx="15">
                  <c:v>46.849315068493148</c:v>
                </c:pt>
                <c:pt idx="16">
                  <c:v>46.575342465753394</c:v>
                </c:pt>
                <c:pt idx="17">
                  <c:v>46.575342465753394</c:v>
                </c:pt>
                <c:pt idx="18">
                  <c:v>46.575342465753394</c:v>
                </c:pt>
                <c:pt idx="19">
                  <c:v>46.575342465753394</c:v>
                </c:pt>
                <c:pt idx="20">
                  <c:v>46.301369863013392</c:v>
                </c:pt>
                <c:pt idx="21">
                  <c:v>46.849315068493148</c:v>
                </c:pt>
                <c:pt idx="22">
                  <c:v>46.575342465753394</c:v>
                </c:pt>
                <c:pt idx="23">
                  <c:v>46.849315068493148</c:v>
                </c:pt>
                <c:pt idx="24">
                  <c:v>46.849315068493148</c:v>
                </c:pt>
                <c:pt idx="25">
                  <c:v>47.123287671232632</c:v>
                </c:pt>
                <c:pt idx="26">
                  <c:v>47.397260273972464</c:v>
                </c:pt>
                <c:pt idx="27">
                  <c:v>47.397260273972464</c:v>
                </c:pt>
                <c:pt idx="28">
                  <c:v>47.397260273972464</c:v>
                </c:pt>
                <c:pt idx="29">
                  <c:v>47.397260273972464</c:v>
                </c:pt>
                <c:pt idx="30">
                  <c:v>47.671232876712324</c:v>
                </c:pt>
                <c:pt idx="31">
                  <c:v>47.945205479451992</c:v>
                </c:pt>
                <c:pt idx="32">
                  <c:v>48.767123287671232</c:v>
                </c:pt>
                <c:pt idx="33">
                  <c:v>48.493150684931635</c:v>
                </c:pt>
                <c:pt idx="34">
                  <c:v>48.219178082191959</c:v>
                </c:pt>
                <c:pt idx="35">
                  <c:v>48.767123287671232</c:v>
                </c:pt>
                <c:pt idx="36">
                  <c:v>48.767123287671232</c:v>
                </c:pt>
                <c:pt idx="37">
                  <c:v>49.041095890410958</c:v>
                </c:pt>
                <c:pt idx="38">
                  <c:v>49.31506849315052</c:v>
                </c:pt>
                <c:pt idx="39">
                  <c:v>49.589041095890188</c:v>
                </c:pt>
                <c:pt idx="40">
                  <c:v>50.136986301369866</c:v>
                </c:pt>
                <c:pt idx="41">
                  <c:v>49.863013698630134</c:v>
                </c:pt>
                <c:pt idx="42">
                  <c:v>50.136986301369866</c:v>
                </c:pt>
                <c:pt idx="43">
                  <c:v>49.863013698630134</c:v>
                </c:pt>
                <c:pt idx="44">
                  <c:v>49.31506849315052</c:v>
                </c:pt>
                <c:pt idx="45">
                  <c:v>48.767123287671232</c:v>
                </c:pt>
                <c:pt idx="46">
                  <c:v>48.219178082191959</c:v>
                </c:pt>
                <c:pt idx="47">
                  <c:v>48.767123287671232</c:v>
                </c:pt>
                <c:pt idx="48">
                  <c:v>48.219178082191959</c:v>
                </c:pt>
                <c:pt idx="49">
                  <c:v>48.493150684931635</c:v>
                </c:pt>
                <c:pt idx="50">
                  <c:v>49.041095890410958</c:v>
                </c:pt>
                <c:pt idx="51">
                  <c:v>48.767123287671232</c:v>
                </c:pt>
                <c:pt idx="52">
                  <c:v>49.31506849315052</c:v>
                </c:pt>
                <c:pt idx="53">
                  <c:v>50.136986301369866</c:v>
                </c:pt>
                <c:pt idx="54">
                  <c:v>49.863013698630134</c:v>
                </c:pt>
                <c:pt idx="55">
                  <c:v>49.31506849315052</c:v>
                </c:pt>
                <c:pt idx="56">
                  <c:v>48.493150684931635</c:v>
                </c:pt>
                <c:pt idx="57">
                  <c:v>48.767123287671232</c:v>
                </c:pt>
                <c:pt idx="58">
                  <c:v>48.493150684931635</c:v>
                </c:pt>
                <c:pt idx="59">
                  <c:v>47.945205479451992</c:v>
                </c:pt>
                <c:pt idx="60">
                  <c:v>48.493150684931635</c:v>
                </c:pt>
                <c:pt idx="61">
                  <c:v>48.493150684931635</c:v>
                </c:pt>
                <c:pt idx="62">
                  <c:v>48.493150684931635</c:v>
                </c:pt>
                <c:pt idx="63">
                  <c:v>48.493150684931635</c:v>
                </c:pt>
                <c:pt idx="64">
                  <c:v>49.041095890410958</c:v>
                </c:pt>
                <c:pt idx="65">
                  <c:v>49.31506849315052</c:v>
                </c:pt>
                <c:pt idx="66">
                  <c:v>49.31506849315052</c:v>
                </c:pt>
                <c:pt idx="67">
                  <c:v>50.410958904109613</c:v>
                </c:pt>
                <c:pt idx="68">
                  <c:v>50.410958904109613</c:v>
                </c:pt>
                <c:pt idx="69">
                  <c:v>50.958904109589042</c:v>
                </c:pt>
                <c:pt idx="70">
                  <c:v>50.958904109589042</c:v>
                </c:pt>
                <c:pt idx="71">
                  <c:v>50.958904109589042</c:v>
                </c:pt>
                <c:pt idx="72">
                  <c:v>50.684931506849296</c:v>
                </c:pt>
                <c:pt idx="73">
                  <c:v>50.958904109589042</c:v>
                </c:pt>
                <c:pt idx="74">
                  <c:v>50.136986301369866</c:v>
                </c:pt>
                <c:pt idx="75">
                  <c:v>49.041095890410958</c:v>
                </c:pt>
                <c:pt idx="76">
                  <c:v>48.493150684931635</c:v>
                </c:pt>
                <c:pt idx="77">
                  <c:v>48.493150684931635</c:v>
                </c:pt>
                <c:pt idx="78">
                  <c:v>47.945205479451992</c:v>
                </c:pt>
                <c:pt idx="79">
                  <c:v>48.493150684931635</c:v>
                </c:pt>
                <c:pt idx="80">
                  <c:v>47.945205479451992</c:v>
                </c:pt>
                <c:pt idx="81">
                  <c:v>48.219178082191959</c:v>
                </c:pt>
                <c:pt idx="82">
                  <c:v>47.671232876712324</c:v>
                </c:pt>
                <c:pt idx="83">
                  <c:v>47.945205479451992</c:v>
                </c:pt>
                <c:pt idx="84">
                  <c:v>48.219178082191959</c:v>
                </c:pt>
                <c:pt idx="85">
                  <c:v>48.219178082191959</c:v>
                </c:pt>
                <c:pt idx="86">
                  <c:v>47.945205479451992</c:v>
                </c:pt>
                <c:pt idx="87">
                  <c:v>48.493150684931635</c:v>
                </c:pt>
                <c:pt idx="88">
                  <c:v>48.219178082191959</c:v>
                </c:pt>
                <c:pt idx="89">
                  <c:v>49.041095890410958</c:v>
                </c:pt>
                <c:pt idx="90">
                  <c:v>48.493150684931635</c:v>
                </c:pt>
                <c:pt idx="91">
                  <c:v>49.041095890410958</c:v>
                </c:pt>
                <c:pt idx="92">
                  <c:v>49.589041095890188</c:v>
                </c:pt>
                <c:pt idx="93">
                  <c:v>49.589041095890188</c:v>
                </c:pt>
                <c:pt idx="94">
                  <c:v>49.31506849315052</c:v>
                </c:pt>
                <c:pt idx="95">
                  <c:v>49.31506849315052</c:v>
                </c:pt>
                <c:pt idx="96">
                  <c:v>49.041095890410958</c:v>
                </c:pt>
                <c:pt idx="97">
                  <c:v>48.767123287671232</c:v>
                </c:pt>
                <c:pt idx="98">
                  <c:v>47.123287671232632</c:v>
                </c:pt>
                <c:pt idx="99">
                  <c:v>47.397260273972464</c:v>
                </c:pt>
                <c:pt idx="100">
                  <c:v>47.671232876712324</c:v>
                </c:pt>
                <c:pt idx="101">
                  <c:v>47.945205479451992</c:v>
                </c:pt>
                <c:pt idx="102">
                  <c:v>47.945205479451992</c:v>
                </c:pt>
                <c:pt idx="103">
                  <c:v>48.219178082191959</c:v>
                </c:pt>
                <c:pt idx="104">
                  <c:v>47.397260273972464</c:v>
                </c:pt>
                <c:pt idx="105">
                  <c:v>47.397260273972464</c:v>
                </c:pt>
                <c:pt idx="106">
                  <c:v>47.123287671232632</c:v>
                </c:pt>
                <c:pt idx="107">
                  <c:v>47.397260273972464</c:v>
                </c:pt>
                <c:pt idx="108">
                  <c:v>47.123287671232632</c:v>
                </c:pt>
                <c:pt idx="109">
                  <c:v>47.671232876712324</c:v>
                </c:pt>
                <c:pt idx="110">
                  <c:v>47.671232876712324</c:v>
                </c:pt>
                <c:pt idx="111">
                  <c:v>47.671232876712324</c:v>
                </c:pt>
                <c:pt idx="112">
                  <c:v>47.945205479451992</c:v>
                </c:pt>
                <c:pt idx="113">
                  <c:v>47.397260273972464</c:v>
                </c:pt>
                <c:pt idx="114">
                  <c:v>47.397260273972464</c:v>
                </c:pt>
                <c:pt idx="115">
                  <c:v>46.575342465753394</c:v>
                </c:pt>
                <c:pt idx="116">
                  <c:v>47.397260273972464</c:v>
                </c:pt>
                <c:pt idx="117">
                  <c:v>47.671232876712324</c:v>
                </c:pt>
                <c:pt idx="118">
                  <c:v>47.671232876712324</c:v>
                </c:pt>
                <c:pt idx="119">
                  <c:v>47.123287671232632</c:v>
                </c:pt>
                <c:pt idx="120">
                  <c:v>47.671232876712324</c:v>
                </c:pt>
                <c:pt idx="121">
                  <c:v>48.219178082191959</c:v>
                </c:pt>
                <c:pt idx="122">
                  <c:v>48.767123287671232</c:v>
                </c:pt>
                <c:pt idx="123">
                  <c:v>48.219178082191959</c:v>
                </c:pt>
                <c:pt idx="124">
                  <c:v>48.493150684931635</c:v>
                </c:pt>
                <c:pt idx="125">
                  <c:v>48.767123287671232</c:v>
                </c:pt>
                <c:pt idx="126">
                  <c:v>48.767123287671232</c:v>
                </c:pt>
                <c:pt idx="127">
                  <c:v>48.767123287671232</c:v>
                </c:pt>
                <c:pt idx="128">
                  <c:v>48.493150684931635</c:v>
                </c:pt>
                <c:pt idx="129">
                  <c:v>47.671232876712324</c:v>
                </c:pt>
                <c:pt idx="130">
                  <c:v>47.945205479451992</c:v>
                </c:pt>
                <c:pt idx="131">
                  <c:v>47.671232876712324</c:v>
                </c:pt>
                <c:pt idx="132">
                  <c:v>46.849315068493148</c:v>
                </c:pt>
                <c:pt idx="133">
                  <c:v>47.397260273972464</c:v>
                </c:pt>
                <c:pt idx="134">
                  <c:v>47.397260273972464</c:v>
                </c:pt>
                <c:pt idx="135">
                  <c:v>46.849315068493148</c:v>
                </c:pt>
                <c:pt idx="136">
                  <c:v>46.575342465753394</c:v>
                </c:pt>
                <c:pt idx="137">
                  <c:v>46.575342465753394</c:v>
                </c:pt>
                <c:pt idx="138">
                  <c:v>46.575342465753394</c:v>
                </c:pt>
                <c:pt idx="139">
                  <c:v>46.027397260273972</c:v>
                </c:pt>
                <c:pt idx="140">
                  <c:v>46.027397260273972</c:v>
                </c:pt>
                <c:pt idx="141">
                  <c:v>46.301369863013392</c:v>
                </c:pt>
                <c:pt idx="142">
                  <c:v>46.027397260273972</c:v>
                </c:pt>
                <c:pt idx="143">
                  <c:v>46.301369863013392</c:v>
                </c:pt>
                <c:pt idx="144">
                  <c:v>46.849315068493148</c:v>
                </c:pt>
                <c:pt idx="145">
                  <c:v>47.123287671232632</c:v>
                </c:pt>
                <c:pt idx="146">
                  <c:v>46.849315068493148</c:v>
                </c:pt>
                <c:pt idx="147">
                  <c:v>46.849315068493148</c:v>
                </c:pt>
                <c:pt idx="148">
                  <c:v>46.575342465753394</c:v>
                </c:pt>
                <c:pt idx="149">
                  <c:v>46.301369863013392</c:v>
                </c:pt>
                <c:pt idx="150">
                  <c:v>46.575342465753394</c:v>
                </c:pt>
                <c:pt idx="151">
                  <c:v>45.753424657534069</c:v>
                </c:pt>
                <c:pt idx="152">
                  <c:v>44.93150684931507</c:v>
                </c:pt>
                <c:pt idx="153">
                  <c:v>44.657534246575509</c:v>
                </c:pt>
                <c:pt idx="154">
                  <c:v>44.657534246575509</c:v>
                </c:pt>
                <c:pt idx="155">
                  <c:v>45.205479452054803</c:v>
                </c:pt>
                <c:pt idx="156">
                  <c:v>44.657534246575509</c:v>
                </c:pt>
                <c:pt idx="157">
                  <c:v>44.109589041095887</c:v>
                </c:pt>
                <c:pt idx="158">
                  <c:v>44.657534246575509</c:v>
                </c:pt>
                <c:pt idx="159">
                  <c:v>44.657534246575509</c:v>
                </c:pt>
                <c:pt idx="160">
                  <c:v>44.383561643835471</c:v>
                </c:pt>
                <c:pt idx="161">
                  <c:v>44.109589041095887</c:v>
                </c:pt>
                <c:pt idx="162">
                  <c:v>44.109589041095887</c:v>
                </c:pt>
                <c:pt idx="163">
                  <c:v>44.383561643835471</c:v>
                </c:pt>
                <c:pt idx="164">
                  <c:v>44.109589041095887</c:v>
                </c:pt>
                <c:pt idx="165">
                  <c:v>43.835616438356155</c:v>
                </c:pt>
                <c:pt idx="166">
                  <c:v>44.109589041095887</c:v>
                </c:pt>
                <c:pt idx="167">
                  <c:v>44.109589041095887</c:v>
                </c:pt>
                <c:pt idx="168">
                  <c:v>43.835616438356155</c:v>
                </c:pt>
                <c:pt idx="169">
                  <c:v>44.109589041095887</c:v>
                </c:pt>
                <c:pt idx="170">
                  <c:v>43.835616438356155</c:v>
                </c:pt>
                <c:pt idx="171">
                  <c:v>42.739726027397246</c:v>
                </c:pt>
                <c:pt idx="172">
                  <c:v>43.013698630136986</c:v>
                </c:pt>
                <c:pt idx="173">
                  <c:v>43.013698630136986</c:v>
                </c:pt>
                <c:pt idx="174">
                  <c:v>43.287671232876711</c:v>
                </c:pt>
                <c:pt idx="175">
                  <c:v>42.739726027397246</c:v>
                </c:pt>
                <c:pt idx="176">
                  <c:v>42.19178082191781</c:v>
                </c:pt>
                <c:pt idx="177">
                  <c:v>42.465753424657535</c:v>
                </c:pt>
                <c:pt idx="178">
                  <c:v>42.465753424657535</c:v>
                </c:pt>
                <c:pt idx="179">
                  <c:v>42.19178082191781</c:v>
                </c:pt>
                <c:pt idx="180">
                  <c:v>41.917808219178085</c:v>
                </c:pt>
                <c:pt idx="181">
                  <c:v>42.19178082191781</c:v>
                </c:pt>
                <c:pt idx="182">
                  <c:v>41.917808219178085</c:v>
                </c:pt>
                <c:pt idx="183">
                  <c:v>41.643835616438359</c:v>
                </c:pt>
                <c:pt idx="184">
                  <c:v>41.369863013698343</c:v>
                </c:pt>
                <c:pt idx="185">
                  <c:v>41.369863013698343</c:v>
                </c:pt>
                <c:pt idx="186">
                  <c:v>41.369863013698343</c:v>
                </c:pt>
                <c:pt idx="187">
                  <c:v>41.369863013698343</c:v>
                </c:pt>
                <c:pt idx="188">
                  <c:v>41.369863013698343</c:v>
                </c:pt>
                <c:pt idx="189">
                  <c:v>41.917808219178085</c:v>
                </c:pt>
                <c:pt idx="190">
                  <c:v>42.19178082191781</c:v>
                </c:pt>
                <c:pt idx="191">
                  <c:v>43.013698630136986</c:v>
                </c:pt>
                <c:pt idx="192">
                  <c:v>43.013698630136986</c:v>
                </c:pt>
                <c:pt idx="193">
                  <c:v>42.19178082191781</c:v>
                </c:pt>
                <c:pt idx="194">
                  <c:v>42.19178082191781</c:v>
                </c:pt>
                <c:pt idx="195">
                  <c:v>41.643835616438359</c:v>
                </c:pt>
                <c:pt idx="196">
                  <c:v>41.643835616438359</c:v>
                </c:pt>
                <c:pt idx="197">
                  <c:v>41.369863013698343</c:v>
                </c:pt>
                <c:pt idx="198">
                  <c:v>41.095890410959043</c:v>
                </c:pt>
                <c:pt idx="199">
                  <c:v>40.821917808219176</c:v>
                </c:pt>
                <c:pt idx="200">
                  <c:v>40.821917808219176</c:v>
                </c:pt>
                <c:pt idx="201">
                  <c:v>40.821917808219176</c:v>
                </c:pt>
                <c:pt idx="202">
                  <c:v>40.821917808219176</c:v>
                </c:pt>
                <c:pt idx="203">
                  <c:v>40.547945205479451</c:v>
                </c:pt>
                <c:pt idx="204">
                  <c:v>40.821917808219176</c:v>
                </c:pt>
                <c:pt idx="205">
                  <c:v>40.547945205479451</c:v>
                </c:pt>
                <c:pt idx="206">
                  <c:v>40.273972602739917</c:v>
                </c:pt>
                <c:pt idx="207">
                  <c:v>40.273972602739917</c:v>
                </c:pt>
                <c:pt idx="208">
                  <c:v>40.273972602739917</c:v>
                </c:pt>
                <c:pt idx="209">
                  <c:v>40.273972602739917</c:v>
                </c:pt>
                <c:pt idx="210">
                  <c:v>39.452054794520549</c:v>
                </c:pt>
                <c:pt idx="211">
                  <c:v>39.726027397260275</c:v>
                </c:pt>
                <c:pt idx="212">
                  <c:v>40</c:v>
                </c:pt>
                <c:pt idx="213">
                  <c:v>40</c:v>
                </c:pt>
                <c:pt idx="214">
                  <c:v>39.726027397260275</c:v>
                </c:pt>
                <c:pt idx="215">
                  <c:v>39.726027397260275</c:v>
                </c:pt>
                <c:pt idx="216">
                  <c:v>40.821917808219176</c:v>
                </c:pt>
                <c:pt idx="217">
                  <c:v>41.095890410959043</c:v>
                </c:pt>
                <c:pt idx="218">
                  <c:v>41.369863013698343</c:v>
                </c:pt>
                <c:pt idx="219">
                  <c:v>41.369863013698343</c:v>
                </c:pt>
                <c:pt idx="220">
                  <c:v>41.369863013698343</c:v>
                </c:pt>
                <c:pt idx="221">
                  <c:v>41.643835616438359</c:v>
                </c:pt>
                <c:pt idx="222">
                  <c:v>41.369863013698343</c:v>
                </c:pt>
                <c:pt idx="223">
                  <c:v>41.369863013698343</c:v>
                </c:pt>
                <c:pt idx="224">
                  <c:v>41.369863013698343</c:v>
                </c:pt>
                <c:pt idx="225">
                  <c:v>41.369863013698343</c:v>
                </c:pt>
                <c:pt idx="226">
                  <c:v>41.369863013698343</c:v>
                </c:pt>
                <c:pt idx="227">
                  <c:v>41.095890410959043</c:v>
                </c:pt>
                <c:pt idx="228">
                  <c:v>41.369863013698343</c:v>
                </c:pt>
                <c:pt idx="229">
                  <c:v>41.095890410959043</c:v>
                </c:pt>
                <c:pt idx="230">
                  <c:v>40.821917808219176</c:v>
                </c:pt>
                <c:pt idx="231">
                  <c:v>40.821917808219176</c:v>
                </c:pt>
                <c:pt idx="232">
                  <c:v>40.821917808219176</c:v>
                </c:pt>
                <c:pt idx="233">
                  <c:v>40.821917808219176</c:v>
                </c:pt>
                <c:pt idx="234">
                  <c:v>40.821917808219176</c:v>
                </c:pt>
                <c:pt idx="235">
                  <c:v>40.821917808219176</c:v>
                </c:pt>
                <c:pt idx="236">
                  <c:v>40.821917808219176</c:v>
                </c:pt>
                <c:pt idx="237">
                  <c:v>40.821917808219176</c:v>
                </c:pt>
                <c:pt idx="238">
                  <c:v>40.547945205479451</c:v>
                </c:pt>
                <c:pt idx="239">
                  <c:v>40.547945205479451</c:v>
                </c:pt>
                <c:pt idx="240">
                  <c:v>40.547945205479451</c:v>
                </c:pt>
                <c:pt idx="241">
                  <c:v>40.273972602739917</c:v>
                </c:pt>
                <c:pt idx="242">
                  <c:v>40.273972602739917</c:v>
                </c:pt>
                <c:pt idx="243">
                  <c:v>40.547945205479451</c:v>
                </c:pt>
                <c:pt idx="244">
                  <c:v>40.547945205479451</c:v>
                </c:pt>
                <c:pt idx="245">
                  <c:v>40.547945205479451</c:v>
                </c:pt>
                <c:pt idx="246">
                  <c:v>40.547945205479451</c:v>
                </c:pt>
                <c:pt idx="247">
                  <c:v>40.821917808219176</c:v>
                </c:pt>
                <c:pt idx="248">
                  <c:v>40.821917808219176</c:v>
                </c:pt>
                <c:pt idx="249">
                  <c:v>41.095890410959043</c:v>
                </c:pt>
                <c:pt idx="250">
                  <c:v>41.369863013698343</c:v>
                </c:pt>
                <c:pt idx="251">
                  <c:v>41.643835616438359</c:v>
                </c:pt>
                <c:pt idx="252">
                  <c:v>41.643835616438359</c:v>
                </c:pt>
                <c:pt idx="253">
                  <c:v>41.917808219178085</c:v>
                </c:pt>
                <c:pt idx="254">
                  <c:v>41.917808219178085</c:v>
                </c:pt>
                <c:pt idx="255">
                  <c:v>42.465753424657535</c:v>
                </c:pt>
                <c:pt idx="256">
                  <c:v>42.739726027397246</c:v>
                </c:pt>
                <c:pt idx="257">
                  <c:v>43.013698630136986</c:v>
                </c:pt>
                <c:pt idx="258">
                  <c:v>42.739726027397246</c:v>
                </c:pt>
                <c:pt idx="259">
                  <c:v>42.739726027397246</c:v>
                </c:pt>
                <c:pt idx="260">
                  <c:v>42.739726027397246</c:v>
                </c:pt>
                <c:pt idx="261">
                  <c:v>42.465753424657535</c:v>
                </c:pt>
                <c:pt idx="262">
                  <c:v>42.465753424657535</c:v>
                </c:pt>
                <c:pt idx="263">
                  <c:v>42.465753424657535</c:v>
                </c:pt>
                <c:pt idx="264">
                  <c:v>42.739726027397246</c:v>
                </c:pt>
                <c:pt idx="265">
                  <c:v>43.013698630136986</c:v>
                </c:pt>
                <c:pt idx="266">
                  <c:v>43.013698630136986</c:v>
                </c:pt>
                <c:pt idx="267">
                  <c:v>43.013698630136986</c:v>
                </c:pt>
                <c:pt idx="268">
                  <c:v>42.739726027397246</c:v>
                </c:pt>
                <c:pt idx="269">
                  <c:v>43.013698630136986</c:v>
                </c:pt>
                <c:pt idx="270">
                  <c:v>43.013698630136986</c:v>
                </c:pt>
                <c:pt idx="271">
                  <c:v>43.287671232876711</c:v>
                </c:pt>
                <c:pt idx="272">
                  <c:v>43.287671232876711</c:v>
                </c:pt>
                <c:pt idx="273">
                  <c:v>42.465753424657535</c:v>
                </c:pt>
                <c:pt idx="274">
                  <c:v>43.013698630136986</c:v>
                </c:pt>
                <c:pt idx="275">
                  <c:v>43.835616438356155</c:v>
                </c:pt>
                <c:pt idx="276">
                  <c:v>43.561643835616209</c:v>
                </c:pt>
                <c:pt idx="277">
                  <c:v>43.835616438356155</c:v>
                </c:pt>
                <c:pt idx="278">
                  <c:v>43.561643835616209</c:v>
                </c:pt>
                <c:pt idx="279">
                  <c:v>43.287671232876711</c:v>
                </c:pt>
                <c:pt idx="280">
                  <c:v>43.287671232876711</c:v>
                </c:pt>
                <c:pt idx="281">
                  <c:v>43.287671232876711</c:v>
                </c:pt>
                <c:pt idx="282">
                  <c:v>43.287671232876711</c:v>
                </c:pt>
                <c:pt idx="283">
                  <c:v>43.561643835616209</c:v>
                </c:pt>
                <c:pt idx="284">
                  <c:v>43.835616438356155</c:v>
                </c:pt>
                <c:pt idx="285">
                  <c:v>44.383561643835471</c:v>
                </c:pt>
                <c:pt idx="286">
                  <c:v>44.383561643835471</c:v>
                </c:pt>
                <c:pt idx="287">
                  <c:v>44.657534246575509</c:v>
                </c:pt>
                <c:pt idx="288">
                  <c:v>44.657534246575509</c:v>
                </c:pt>
                <c:pt idx="289">
                  <c:v>44.657534246575509</c:v>
                </c:pt>
                <c:pt idx="290">
                  <c:v>45.205479452054803</c:v>
                </c:pt>
                <c:pt idx="291">
                  <c:v>45.479452054794393</c:v>
                </c:pt>
                <c:pt idx="292">
                  <c:v>45.479452054794393</c:v>
                </c:pt>
                <c:pt idx="293">
                  <c:v>45.479452054794393</c:v>
                </c:pt>
                <c:pt idx="294">
                  <c:v>45.205479452054803</c:v>
                </c:pt>
                <c:pt idx="295">
                  <c:v>45.753424657534069</c:v>
                </c:pt>
                <c:pt idx="296">
                  <c:v>45.753424657534069</c:v>
                </c:pt>
                <c:pt idx="297">
                  <c:v>45.753424657534069</c:v>
                </c:pt>
                <c:pt idx="298">
                  <c:v>45.753424657534069</c:v>
                </c:pt>
                <c:pt idx="299">
                  <c:v>45.753424657534069</c:v>
                </c:pt>
                <c:pt idx="300">
                  <c:v>45.479452054794393</c:v>
                </c:pt>
                <c:pt idx="301">
                  <c:v>45.479452054794393</c:v>
                </c:pt>
                <c:pt idx="302">
                  <c:v>45.205479452054803</c:v>
                </c:pt>
                <c:pt idx="303">
                  <c:v>45.205479452054803</c:v>
                </c:pt>
                <c:pt idx="304">
                  <c:v>45.205479452054803</c:v>
                </c:pt>
                <c:pt idx="305">
                  <c:v>44.93150684931507</c:v>
                </c:pt>
                <c:pt idx="306">
                  <c:v>44.93150684931507</c:v>
                </c:pt>
                <c:pt idx="307">
                  <c:v>44.93150684931507</c:v>
                </c:pt>
                <c:pt idx="308">
                  <c:v>44.657534246575509</c:v>
                </c:pt>
                <c:pt idx="309">
                  <c:v>44.657534246575509</c:v>
                </c:pt>
                <c:pt idx="310">
                  <c:v>44.657534246575509</c:v>
                </c:pt>
                <c:pt idx="311">
                  <c:v>44.657534246575509</c:v>
                </c:pt>
                <c:pt idx="312">
                  <c:v>44.109589041095887</c:v>
                </c:pt>
                <c:pt idx="313">
                  <c:v>43.835616438356155</c:v>
                </c:pt>
                <c:pt idx="314">
                  <c:v>43.287671232876711</c:v>
                </c:pt>
                <c:pt idx="315">
                  <c:v>43.013698630136986</c:v>
                </c:pt>
                <c:pt idx="316">
                  <c:v>43.013698630136986</c:v>
                </c:pt>
                <c:pt idx="317">
                  <c:v>43.013698630136986</c:v>
                </c:pt>
                <c:pt idx="318">
                  <c:v>43.013698630136986</c:v>
                </c:pt>
                <c:pt idx="319">
                  <c:v>43.287671232876711</c:v>
                </c:pt>
                <c:pt idx="320">
                  <c:v>44.109589041095887</c:v>
                </c:pt>
                <c:pt idx="321">
                  <c:v>44.383561643835471</c:v>
                </c:pt>
                <c:pt idx="322">
                  <c:v>44.93150684931507</c:v>
                </c:pt>
                <c:pt idx="323">
                  <c:v>44.109589041095887</c:v>
                </c:pt>
                <c:pt idx="324">
                  <c:v>44.109589041095887</c:v>
                </c:pt>
                <c:pt idx="325">
                  <c:v>43.835616438356155</c:v>
                </c:pt>
                <c:pt idx="326">
                  <c:v>43.561643835616209</c:v>
                </c:pt>
                <c:pt idx="327">
                  <c:v>43.287671232876711</c:v>
                </c:pt>
                <c:pt idx="328">
                  <c:v>43.287671232876711</c:v>
                </c:pt>
                <c:pt idx="329">
                  <c:v>43.287671232876711</c:v>
                </c:pt>
                <c:pt idx="330">
                  <c:v>43.561643835616209</c:v>
                </c:pt>
                <c:pt idx="331">
                  <c:v>43.287671232876711</c:v>
                </c:pt>
                <c:pt idx="332">
                  <c:v>43.287671232876711</c:v>
                </c:pt>
                <c:pt idx="333">
                  <c:v>43.013698630136986</c:v>
                </c:pt>
                <c:pt idx="334">
                  <c:v>43.013698630136986</c:v>
                </c:pt>
                <c:pt idx="335">
                  <c:v>43.287671232876711</c:v>
                </c:pt>
                <c:pt idx="336">
                  <c:v>43.013698630136986</c:v>
                </c:pt>
                <c:pt idx="337">
                  <c:v>42.739726027397246</c:v>
                </c:pt>
                <c:pt idx="338">
                  <c:v>42.465753424657535</c:v>
                </c:pt>
                <c:pt idx="339">
                  <c:v>42.739726027397246</c:v>
                </c:pt>
                <c:pt idx="340">
                  <c:v>42.739726027397246</c:v>
                </c:pt>
                <c:pt idx="341">
                  <c:v>42.465753424657535</c:v>
                </c:pt>
                <c:pt idx="342">
                  <c:v>42.19178082191781</c:v>
                </c:pt>
                <c:pt idx="343">
                  <c:v>42.19178082191781</c:v>
                </c:pt>
                <c:pt idx="344">
                  <c:v>41.917808219178085</c:v>
                </c:pt>
                <c:pt idx="345">
                  <c:v>41.917808219178085</c:v>
                </c:pt>
                <c:pt idx="346">
                  <c:v>41.643835616438359</c:v>
                </c:pt>
                <c:pt idx="347">
                  <c:v>41.369863013698343</c:v>
                </c:pt>
                <c:pt idx="348">
                  <c:v>41.643835616438359</c:v>
                </c:pt>
                <c:pt idx="349">
                  <c:v>41.369863013698343</c:v>
                </c:pt>
                <c:pt idx="350">
                  <c:v>41.369863013698343</c:v>
                </c:pt>
                <c:pt idx="351">
                  <c:v>41.369863013698343</c:v>
                </c:pt>
                <c:pt idx="352">
                  <c:v>40.821917808219176</c:v>
                </c:pt>
                <c:pt idx="353">
                  <c:v>40.821917808219176</c:v>
                </c:pt>
                <c:pt idx="354">
                  <c:v>41.095890410959043</c:v>
                </c:pt>
                <c:pt idx="355">
                  <c:v>41.095890410959043</c:v>
                </c:pt>
                <c:pt idx="356">
                  <c:v>41.095890410959043</c:v>
                </c:pt>
                <c:pt idx="357">
                  <c:v>42.19178082191781</c:v>
                </c:pt>
                <c:pt idx="358">
                  <c:v>42.465753424657535</c:v>
                </c:pt>
                <c:pt idx="359">
                  <c:v>41.917808219178085</c:v>
                </c:pt>
                <c:pt idx="360">
                  <c:v>41.369863013698343</c:v>
                </c:pt>
                <c:pt idx="361">
                  <c:v>41.369863013698343</c:v>
                </c:pt>
                <c:pt idx="362">
                  <c:v>41.643835616438359</c:v>
                </c:pt>
                <c:pt idx="363">
                  <c:v>41.917808219178085</c:v>
                </c:pt>
                <c:pt idx="364">
                  <c:v>41.917808219178085</c:v>
                </c:pt>
                <c:pt idx="365">
                  <c:v>42.19178082191781</c:v>
                </c:pt>
                <c:pt idx="366">
                  <c:v>41.643835616438359</c:v>
                </c:pt>
                <c:pt idx="367">
                  <c:v>41.369863013698343</c:v>
                </c:pt>
                <c:pt idx="368">
                  <c:v>41.369863013698343</c:v>
                </c:pt>
                <c:pt idx="369">
                  <c:v>41.369863013698343</c:v>
                </c:pt>
                <c:pt idx="370">
                  <c:v>40.547945205479451</c:v>
                </c:pt>
                <c:pt idx="371">
                  <c:v>40</c:v>
                </c:pt>
                <c:pt idx="372">
                  <c:v>40.547945205479451</c:v>
                </c:pt>
                <c:pt idx="373">
                  <c:v>40.547945205479451</c:v>
                </c:pt>
                <c:pt idx="374">
                  <c:v>40.821917808219176</c:v>
                </c:pt>
                <c:pt idx="375">
                  <c:v>40.547945205479451</c:v>
                </c:pt>
                <c:pt idx="376">
                  <c:v>40.821917808219176</c:v>
                </c:pt>
                <c:pt idx="377">
                  <c:v>40.547945205479451</c:v>
                </c:pt>
                <c:pt idx="378">
                  <c:v>41.095890410959043</c:v>
                </c:pt>
                <c:pt idx="379">
                  <c:v>40.821917808219176</c:v>
                </c:pt>
                <c:pt idx="380">
                  <c:v>40.821917808219176</c:v>
                </c:pt>
                <c:pt idx="381">
                  <c:v>40.821917808219176</c:v>
                </c:pt>
                <c:pt idx="382">
                  <c:v>40.821917808219176</c:v>
                </c:pt>
                <c:pt idx="383">
                  <c:v>41.369863013698343</c:v>
                </c:pt>
                <c:pt idx="384">
                  <c:v>41.369863013698343</c:v>
                </c:pt>
                <c:pt idx="385">
                  <c:v>41.095890410959043</c:v>
                </c:pt>
                <c:pt idx="386">
                  <c:v>41.369863013698343</c:v>
                </c:pt>
                <c:pt idx="387">
                  <c:v>41.095890410959043</c:v>
                </c:pt>
                <c:pt idx="388">
                  <c:v>40.821917808219176</c:v>
                </c:pt>
                <c:pt idx="389">
                  <c:v>40.273972602739917</c:v>
                </c:pt>
                <c:pt idx="390">
                  <c:v>40.547945205479451</c:v>
                </c:pt>
                <c:pt idx="391">
                  <c:v>40.821917808219176</c:v>
                </c:pt>
                <c:pt idx="392">
                  <c:v>41.369863013698343</c:v>
                </c:pt>
                <c:pt idx="393">
                  <c:v>41.369863013698343</c:v>
                </c:pt>
                <c:pt idx="394">
                  <c:v>41.369863013698343</c:v>
                </c:pt>
                <c:pt idx="395">
                  <c:v>41.643835616438359</c:v>
                </c:pt>
                <c:pt idx="396">
                  <c:v>41.369863013698343</c:v>
                </c:pt>
                <c:pt idx="397">
                  <c:v>41.369863013698343</c:v>
                </c:pt>
                <c:pt idx="398">
                  <c:v>41.643835616438359</c:v>
                </c:pt>
                <c:pt idx="399">
                  <c:v>41.369863013698343</c:v>
                </c:pt>
                <c:pt idx="400">
                  <c:v>41.643835616438359</c:v>
                </c:pt>
                <c:pt idx="401">
                  <c:v>41.643835616438359</c:v>
                </c:pt>
                <c:pt idx="402">
                  <c:v>41.643835616438359</c:v>
                </c:pt>
                <c:pt idx="403">
                  <c:v>41.643835616438359</c:v>
                </c:pt>
                <c:pt idx="404">
                  <c:v>40.273972602739917</c:v>
                </c:pt>
                <c:pt idx="405">
                  <c:v>40.273972602739917</c:v>
                </c:pt>
                <c:pt idx="406">
                  <c:v>40.273972602739917</c:v>
                </c:pt>
                <c:pt idx="407">
                  <c:v>40.547945205479451</c:v>
                </c:pt>
                <c:pt idx="408">
                  <c:v>40</c:v>
                </c:pt>
                <c:pt idx="409">
                  <c:v>40.547945205479451</c:v>
                </c:pt>
                <c:pt idx="410">
                  <c:v>40.821917808219176</c:v>
                </c:pt>
                <c:pt idx="411">
                  <c:v>40.547945205479451</c:v>
                </c:pt>
                <c:pt idx="412">
                  <c:v>40</c:v>
                </c:pt>
                <c:pt idx="413">
                  <c:v>40</c:v>
                </c:pt>
                <c:pt idx="414">
                  <c:v>40</c:v>
                </c:pt>
                <c:pt idx="415">
                  <c:v>40.273972602739917</c:v>
                </c:pt>
                <c:pt idx="416">
                  <c:v>40.273972602739917</c:v>
                </c:pt>
                <c:pt idx="417">
                  <c:v>40.547945205479451</c:v>
                </c:pt>
                <c:pt idx="418">
                  <c:v>40.273972602739917</c:v>
                </c:pt>
                <c:pt idx="419">
                  <c:v>40.273972602739917</c:v>
                </c:pt>
                <c:pt idx="420">
                  <c:v>40.821917808219176</c:v>
                </c:pt>
                <c:pt idx="421">
                  <c:v>40.821917808219176</c:v>
                </c:pt>
                <c:pt idx="422">
                  <c:v>40.547945205479451</c:v>
                </c:pt>
                <c:pt idx="423">
                  <c:v>39.726027397260275</c:v>
                </c:pt>
                <c:pt idx="424">
                  <c:v>39.726027397260275</c:v>
                </c:pt>
                <c:pt idx="425">
                  <c:v>40</c:v>
                </c:pt>
                <c:pt idx="426">
                  <c:v>39.452054794520549</c:v>
                </c:pt>
                <c:pt idx="427">
                  <c:v>38.904109589040957</c:v>
                </c:pt>
                <c:pt idx="428">
                  <c:v>39.178082191780831</c:v>
                </c:pt>
                <c:pt idx="429">
                  <c:v>38.630136986301522</c:v>
                </c:pt>
                <c:pt idx="430">
                  <c:v>39.178082191780831</c:v>
                </c:pt>
                <c:pt idx="431">
                  <c:v>39.726027397260275</c:v>
                </c:pt>
                <c:pt idx="432">
                  <c:v>39.726027397260275</c:v>
                </c:pt>
                <c:pt idx="433">
                  <c:v>40</c:v>
                </c:pt>
                <c:pt idx="434">
                  <c:v>40</c:v>
                </c:pt>
                <c:pt idx="435">
                  <c:v>40.273972602739917</c:v>
                </c:pt>
                <c:pt idx="436">
                  <c:v>40</c:v>
                </c:pt>
                <c:pt idx="437">
                  <c:v>39.726027397260275</c:v>
                </c:pt>
                <c:pt idx="438">
                  <c:v>39.178082191780831</c:v>
                </c:pt>
                <c:pt idx="439">
                  <c:v>39.452054794520549</c:v>
                </c:pt>
                <c:pt idx="440">
                  <c:v>39.452054794520549</c:v>
                </c:pt>
                <c:pt idx="441">
                  <c:v>38.904109589040957</c:v>
                </c:pt>
                <c:pt idx="442">
                  <c:v>38.904109589040957</c:v>
                </c:pt>
                <c:pt idx="443">
                  <c:v>39.452054794520549</c:v>
                </c:pt>
                <c:pt idx="444">
                  <c:v>39.178082191780831</c:v>
                </c:pt>
                <c:pt idx="445">
                  <c:v>38.904109589040957</c:v>
                </c:pt>
                <c:pt idx="446">
                  <c:v>37.80821917808219</c:v>
                </c:pt>
                <c:pt idx="447">
                  <c:v>38.630136986301522</c:v>
                </c:pt>
                <c:pt idx="448">
                  <c:v>39.178082191780831</c:v>
                </c:pt>
                <c:pt idx="449">
                  <c:v>38.630136986301522</c:v>
                </c:pt>
                <c:pt idx="450">
                  <c:v>39.452054794520549</c:v>
                </c:pt>
                <c:pt idx="451">
                  <c:v>38.904109589040957</c:v>
                </c:pt>
                <c:pt idx="452">
                  <c:v>39.178082191780831</c:v>
                </c:pt>
                <c:pt idx="453">
                  <c:v>38.630136986301522</c:v>
                </c:pt>
                <c:pt idx="454">
                  <c:v>38.630136986301522</c:v>
                </c:pt>
                <c:pt idx="455">
                  <c:v>39.452054794520549</c:v>
                </c:pt>
                <c:pt idx="456">
                  <c:v>40</c:v>
                </c:pt>
                <c:pt idx="457">
                  <c:v>40.273972602739917</c:v>
                </c:pt>
                <c:pt idx="458">
                  <c:v>40.547945205479451</c:v>
                </c:pt>
                <c:pt idx="459">
                  <c:v>41.095890410959043</c:v>
                </c:pt>
                <c:pt idx="460">
                  <c:v>40.821917808219176</c:v>
                </c:pt>
                <c:pt idx="461">
                  <c:v>40</c:v>
                </c:pt>
                <c:pt idx="462">
                  <c:v>40.821917808219176</c:v>
                </c:pt>
                <c:pt idx="463">
                  <c:v>41.369863013698343</c:v>
                </c:pt>
                <c:pt idx="464">
                  <c:v>40.547945205479451</c:v>
                </c:pt>
                <c:pt idx="465">
                  <c:v>41.095890410959043</c:v>
                </c:pt>
                <c:pt idx="466">
                  <c:v>41.369863013698343</c:v>
                </c:pt>
                <c:pt idx="467">
                  <c:v>41.095890410959043</c:v>
                </c:pt>
                <c:pt idx="468">
                  <c:v>41.643835616438359</c:v>
                </c:pt>
                <c:pt idx="469">
                  <c:v>41.369863013698343</c:v>
                </c:pt>
                <c:pt idx="470">
                  <c:v>41.369863013698343</c:v>
                </c:pt>
                <c:pt idx="471">
                  <c:v>41.369863013698343</c:v>
                </c:pt>
                <c:pt idx="472">
                  <c:v>41.643835616438359</c:v>
                </c:pt>
                <c:pt idx="473">
                  <c:v>40.547945205479451</c:v>
                </c:pt>
                <c:pt idx="474">
                  <c:v>41.369863013698343</c:v>
                </c:pt>
                <c:pt idx="475">
                  <c:v>41.095890410959043</c:v>
                </c:pt>
                <c:pt idx="476">
                  <c:v>40.547945205479451</c:v>
                </c:pt>
                <c:pt idx="477">
                  <c:v>41.643835616438359</c:v>
                </c:pt>
                <c:pt idx="478">
                  <c:v>41.643835616438359</c:v>
                </c:pt>
                <c:pt idx="479">
                  <c:v>42.19178082191781</c:v>
                </c:pt>
                <c:pt idx="480">
                  <c:v>42.19178082191781</c:v>
                </c:pt>
                <c:pt idx="481">
                  <c:v>41.917808219178085</c:v>
                </c:pt>
                <c:pt idx="482">
                  <c:v>41.917808219178085</c:v>
                </c:pt>
                <c:pt idx="483">
                  <c:v>41.095890410959043</c:v>
                </c:pt>
                <c:pt idx="484">
                  <c:v>41.643835616438359</c:v>
                </c:pt>
                <c:pt idx="485">
                  <c:v>41.643835616438359</c:v>
                </c:pt>
                <c:pt idx="486">
                  <c:v>42.739726027397246</c:v>
                </c:pt>
                <c:pt idx="487">
                  <c:v>42.465753424657535</c:v>
                </c:pt>
                <c:pt idx="488">
                  <c:v>41.917808219178085</c:v>
                </c:pt>
                <c:pt idx="489">
                  <c:v>41.643835616438359</c:v>
                </c:pt>
                <c:pt idx="490">
                  <c:v>41.369863013698343</c:v>
                </c:pt>
                <c:pt idx="491">
                  <c:v>41.369863013698343</c:v>
                </c:pt>
                <c:pt idx="492">
                  <c:v>41.095890410959043</c:v>
                </c:pt>
                <c:pt idx="493">
                  <c:v>41.917808219178085</c:v>
                </c:pt>
                <c:pt idx="494">
                  <c:v>41.095890410959043</c:v>
                </c:pt>
                <c:pt idx="495">
                  <c:v>42.465753424657535</c:v>
                </c:pt>
                <c:pt idx="496">
                  <c:v>41.643835616438359</c:v>
                </c:pt>
                <c:pt idx="497">
                  <c:v>41.917808219178085</c:v>
                </c:pt>
                <c:pt idx="498">
                  <c:v>40.273972602739917</c:v>
                </c:pt>
                <c:pt idx="499">
                  <c:v>41.917808219178085</c:v>
                </c:pt>
                <c:pt idx="500">
                  <c:v>41.095890410959043</c:v>
                </c:pt>
                <c:pt idx="501">
                  <c:v>40</c:v>
                </c:pt>
                <c:pt idx="502">
                  <c:v>40</c:v>
                </c:pt>
                <c:pt idx="503">
                  <c:v>40.821917808219176</c:v>
                </c:pt>
                <c:pt idx="504">
                  <c:v>40.821917808219176</c:v>
                </c:pt>
                <c:pt idx="505">
                  <c:v>40.273972602739917</c:v>
                </c:pt>
                <c:pt idx="506">
                  <c:v>39.452054794520549</c:v>
                </c:pt>
                <c:pt idx="507">
                  <c:v>40</c:v>
                </c:pt>
                <c:pt idx="508">
                  <c:v>40.547945205479451</c:v>
                </c:pt>
                <c:pt idx="509">
                  <c:v>39.452054794520549</c:v>
                </c:pt>
                <c:pt idx="510">
                  <c:v>41.369863013698343</c:v>
                </c:pt>
                <c:pt idx="511">
                  <c:v>40.821917808219176</c:v>
                </c:pt>
                <c:pt idx="512">
                  <c:v>41.643835616438359</c:v>
                </c:pt>
                <c:pt idx="513">
                  <c:v>39.452054794520549</c:v>
                </c:pt>
                <c:pt idx="514">
                  <c:v>39.178082191780831</c:v>
                </c:pt>
                <c:pt idx="515">
                  <c:v>39.178082191780831</c:v>
                </c:pt>
                <c:pt idx="516">
                  <c:v>40</c:v>
                </c:pt>
                <c:pt idx="517">
                  <c:v>40.547945205479451</c:v>
                </c:pt>
                <c:pt idx="518">
                  <c:v>40</c:v>
                </c:pt>
                <c:pt idx="519">
                  <c:v>41.095890410959043</c:v>
                </c:pt>
                <c:pt idx="520">
                  <c:v>39.726027397260275</c:v>
                </c:pt>
                <c:pt idx="521">
                  <c:v>40.547945205479451</c:v>
                </c:pt>
                <c:pt idx="522">
                  <c:v>40.273972602739917</c:v>
                </c:pt>
                <c:pt idx="523">
                  <c:v>41.917808219178085</c:v>
                </c:pt>
                <c:pt idx="524">
                  <c:v>40</c:v>
                </c:pt>
                <c:pt idx="525">
                  <c:v>39.726027397260275</c:v>
                </c:pt>
                <c:pt idx="526">
                  <c:v>41.643835616438359</c:v>
                </c:pt>
                <c:pt idx="527">
                  <c:v>40.547945205479451</c:v>
                </c:pt>
                <c:pt idx="528">
                  <c:v>39.452054794520549</c:v>
                </c:pt>
                <c:pt idx="529">
                  <c:v>40</c:v>
                </c:pt>
                <c:pt idx="530">
                  <c:v>41.643835616438359</c:v>
                </c:pt>
                <c:pt idx="531">
                  <c:v>41.095890410959043</c:v>
                </c:pt>
                <c:pt idx="532">
                  <c:v>39.178082191780831</c:v>
                </c:pt>
                <c:pt idx="533">
                  <c:v>40.273972602739917</c:v>
                </c:pt>
                <c:pt idx="534">
                  <c:v>40.547945205479451</c:v>
                </c:pt>
                <c:pt idx="535">
                  <c:v>40.547945205479451</c:v>
                </c:pt>
                <c:pt idx="536">
                  <c:v>40.821917808219176</c:v>
                </c:pt>
                <c:pt idx="537">
                  <c:v>40</c:v>
                </c:pt>
                <c:pt idx="538">
                  <c:v>39.726027397260275</c:v>
                </c:pt>
                <c:pt idx="539">
                  <c:v>38.904109589040957</c:v>
                </c:pt>
                <c:pt idx="540">
                  <c:v>40.547945205479451</c:v>
                </c:pt>
                <c:pt idx="541">
                  <c:v>41.095890410959043</c:v>
                </c:pt>
                <c:pt idx="542">
                  <c:v>38.630136986301522</c:v>
                </c:pt>
                <c:pt idx="543">
                  <c:v>39.452054794520549</c:v>
                </c:pt>
                <c:pt idx="544">
                  <c:v>40</c:v>
                </c:pt>
                <c:pt idx="545">
                  <c:v>40.547945205479451</c:v>
                </c:pt>
                <c:pt idx="546">
                  <c:v>40.821917808219176</c:v>
                </c:pt>
                <c:pt idx="547">
                  <c:v>40.821917808219176</c:v>
                </c:pt>
                <c:pt idx="548">
                  <c:v>40.273972602739917</c:v>
                </c:pt>
                <c:pt idx="549">
                  <c:v>39.726027397260275</c:v>
                </c:pt>
                <c:pt idx="550">
                  <c:v>40</c:v>
                </c:pt>
                <c:pt idx="551">
                  <c:v>40</c:v>
                </c:pt>
                <c:pt idx="552">
                  <c:v>38.630136986301522</c:v>
                </c:pt>
                <c:pt idx="553">
                  <c:v>40.547945205479451</c:v>
                </c:pt>
                <c:pt idx="554">
                  <c:v>39.726027397260275</c:v>
                </c:pt>
                <c:pt idx="555">
                  <c:v>41.917808219178085</c:v>
                </c:pt>
                <c:pt idx="556">
                  <c:v>40.547945205479451</c:v>
                </c:pt>
                <c:pt idx="557">
                  <c:v>41.369863013698343</c:v>
                </c:pt>
                <c:pt idx="558">
                  <c:v>41.095890410959043</c:v>
                </c:pt>
                <c:pt idx="559">
                  <c:v>39.726027397260275</c:v>
                </c:pt>
                <c:pt idx="560">
                  <c:v>40.273972602739917</c:v>
                </c:pt>
                <c:pt idx="561">
                  <c:v>40.821917808219176</c:v>
                </c:pt>
                <c:pt idx="562">
                  <c:v>41.917808219178085</c:v>
                </c:pt>
                <c:pt idx="563">
                  <c:v>41.095890410959043</c:v>
                </c:pt>
                <c:pt idx="564">
                  <c:v>41.917808219178085</c:v>
                </c:pt>
                <c:pt idx="565">
                  <c:v>42.739726027397246</c:v>
                </c:pt>
                <c:pt idx="566">
                  <c:v>41.917808219178085</c:v>
                </c:pt>
                <c:pt idx="567">
                  <c:v>41.643835616438359</c:v>
                </c:pt>
                <c:pt idx="568">
                  <c:v>41.369863013698343</c:v>
                </c:pt>
                <c:pt idx="569">
                  <c:v>41.369863013698343</c:v>
                </c:pt>
                <c:pt idx="570">
                  <c:v>41.917808219178085</c:v>
                </c:pt>
                <c:pt idx="571">
                  <c:v>39.726027397260275</c:v>
                </c:pt>
                <c:pt idx="572">
                  <c:v>39.726027397260275</c:v>
                </c:pt>
                <c:pt idx="573">
                  <c:v>40.273972602739917</c:v>
                </c:pt>
                <c:pt idx="574">
                  <c:v>38.904109589040957</c:v>
                </c:pt>
                <c:pt idx="575">
                  <c:v>39.726027397260275</c:v>
                </c:pt>
                <c:pt idx="576">
                  <c:v>39.726027397260275</c:v>
                </c:pt>
                <c:pt idx="577">
                  <c:v>40.273972602739917</c:v>
                </c:pt>
                <c:pt idx="578">
                  <c:v>40</c:v>
                </c:pt>
                <c:pt idx="579">
                  <c:v>39.452054794520549</c:v>
                </c:pt>
                <c:pt idx="580">
                  <c:v>39.726027397260275</c:v>
                </c:pt>
                <c:pt idx="581">
                  <c:v>39.726027397260275</c:v>
                </c:pt>
                <c:pt idx="582">
                  <c:v>39.726027397260275</c:v>
                </c:pt>
                <c:pt idx="583">
                  <c:v>40.821917808219176</c:v>
                </c:pt>
                <c:pt idx="584">
                  <c:v>40.273972602739917</c:v>
                </c:pt>
                <c:pt idx="585">
                  <c:v>40.273972602739917</c:v>
                </c:pt>
                <c:pt idx="586">
                  <c:v>41.095890410959043</c:v>
                </c:pt>
                <c:pt idx="587">
                  <c:v>39.726027397260275</c:v>
                </c:pt>
                <c:pt idx="588">
                  <c:v>40.273972602739917</c:v>
                </c:pt>
                <c:pt idx="589">
                  <c:v>40.547945205479451</c:v>
                </c:pt>
                <c:pt idx="590">
                  <c:v>41.095890410959043</c:v>
                </c:pt>
                <c:pt idx="591">
                  <c:v>41.643835616438359</c:v>
                </c:pt>
                <c:pt idx="592">
                  <c:v>40.547945205479451</c:v>
                </c:pt>
                <c:pt idx="593">
                  <c:v>41.643835616438359</c:v>
                </c:pt>
                <c:pt idx="594">
                  <c:v>40.273972602739917</c:v>
                </c:pt>
                <c:pt idx="595">
                  <c:v>39.452054794520549</c:v>
                </c:pt>
                <c:pt idx="596">
                  <c:v>41.369863013698343</c:v>
                </c:pt>
                <c:pt idx="597">
                  <c:v>40.821917808219176</c:v>
                </c:pt>
                <c:pt idx="598">
                  <c:v>43.013698630136986</c:v>
                </c:pt>
                <c:pt idx="599">
                  <c:v>42.465753424657535</c:v>
                </c:pt>
                <c:pt idx="600">
                  <c:v>43.287671232876711</c:v>
                </c:pt>
                <c:pt idx="601">
                  <c:v>41.917808219178085</c:v>
                </c:pt>
                <c:pt idx="602">
                  <c:v>41.369863013698343</c:v>
                </c:pt>
                <c:pt idx="603">
                  <c:v>40.821917808219176</c:v>
                </c:pt>
                <c:pt idx="604">
                  <c:v>41.095890410959043</c:v>
                </c:pt>
                <c:pt idx="605">
                  <c:v>40.547945205479451</c:v>
                </c:pt>
                <c:pt idx="606">
                  <c:v>40.547945205479451</c:v>
                </c:pt>
                <c:pt idx="607">
                  <c:v>42.19178082191781</c:v>
                </c:pt>
                <c:pt idx="608">
                  <c:v>40</c:v>
                </c:pt>
                <c:pt idx="609">
                  <c:v>41.917808219178085</c:v>
                </c:pt>
                <c:pt idx="610">
                  <c:v>40.821917808219176</c:v>
                </c:pt>
                <c:pt idx="611">
                  <c:v>41.643835616438359</c:v>
                </c:pt>
                <c:pt idx="612">
                  <c:v>40.821917808219176</c:v>
                </c:pt>
                <c:pt idx="613">
                  <c:v>42.465753424657535</c:v>
                </c:pt>
                <c:pt idx="614">
                  <c:v>41.369863013698343</c:v>
                </c:pt>
                <c:pt idx="615">
                  <c:v>40.547945205479451</c:v>
                </c:pt>
                <c:pt idx="616">
                  <c:v>40.273972602739917</c:v>
                </c:pt>
                <c:pt idx="617">
                  <c:v>39.726027397260275</c:v>
                </c:pt>
                <c:pt idx="618">
                  <c:v>40.821917808219176</c:v>
                </c:pt>
                <c:pt idx="619">
                  <c:v>41.095890410959043</c:v>
                </c:pt>
                <c:pt idx="620">
                  <c:v>40.547945205479451</c:v>
                </c:pt>
                <c:pt idx="621">
                  <c:v>40.273972602739917</c:v>
                </c:pt>
                <c:pt idx="622">
                  <c:v>40</c:v>
                </c:pt>
                <c:pt idx="623">
                  <c:v>41.369863013698343</c:v>
                </c:pt>
                <c:pt idx="624">
                  <c:v>40.821917808219176</c:v>
                </c:pt>
                <c:pt idx="625">
                  <c:v>42.465753424657535</c:v>
                </c:pt>
                <c:pt idx="626">
                  <c:v>41.369863013698343</c:v>
                </c:pt>
                <c:pt idx="627">
                  <c:v>41.095890410959043</c:v>
                </c:pt>
                <c:pt idx="628">
                  <c:v>42.19178082191781</c:v>
                </c:pt>
                <c:pt idx="629">
                  <c:v>41.095890410959043</c:v>
                </c:pt>
                <c:pt idx="630">
                  <c:v>41.095890410959043</c:v>
                </c:pt>
                <c:pt idx="631">
                  <c:v>41.917808219178085</c:v>
                </c:pt>
                <c:pt idx="632">
                  <c:v>41.643835616438359</c:v>
                </c:pt>
                <c:pt idx="633">
                  <c:v>41.917808219178085</c:v>
                </c:pt>
                <c:pt idx="634">
                  <c:v>41.095890410959043</c:v>
                </c:pt>
                <c:pt idx="635">
                  <c:v>41.643835616438359</c:v>
                </c:pt>
                <c:pt idx="636">
                  <c:v>40.821917808219176</c:v>
                </c:pt>
                <c:pt idx="637">
                  <c:v>40.547945205479451</c:v>
                </c:pt>
                <c:pt idx="638">
                  <c:v>40.273972602739917</c:v>
                </c:pt>
                <c:pt idx="639">
                  <c:v>40</c:v>
                </c:pt>
                <c:pt idx="640">
                  <c:v>40.821917808219176</c:v>
                </c:pt>
                <c:pt idx="641">
                  <c:v>42.19178082191781</c:v>
                </c:pt>
                <c:pt idx="642">
                  <c:v>40.547945205479451</c:v>
                </c:pt>
                <c:pt idx="643">
                  <c:v>40.821917808219176</c:v>
                </c:pt>
                <c:pt idx="644">
                  <c:v>40</c:v>
                </c:pt>
                <c:pt idx="645">
                  <c:v>40.821917808219176</c:v>
                </c:pt>
                <c:pt idx="646">
                  <c:v>42.19178082191781</c:v>
                </c:pt>
                <c:pt idx="647">
                  <c:v>42.19178082191781</c:v>
                </c:pt>
                <c:pt idx="648">
                  <c:v>41.917808219178085</c:v>
                </c:pt>
                <c:pt idx="649">
                  <c:v>42.465753424657535</c:v>
                </c:pt>
                <c:pt idx="650">
                  <c:v>40.273972602739917</c:v>
                </c:pt>
                <c:pt idx="651">
                  <c:v>41.369863013698343</c:v>
                </c:pt>
                <c:pt idx="652">
                  <c:v>41.917808219178085</c:v>
                </c:pt>
                <c:pt idx="653">
                  <c:v>42.19178082191781</c:v>
                </c:pt>
                <c:pt idx="654">
                  <c:v>41.643835616438359</c:v>
                </c:pt>
                <c:pt idx="655">
                  <c:v>40.821917808219176</c:v>
                </c:pt>
                <c:pt idx="656">
                  <c:v>41.643835616438359</c:v>
                </c:pt>
                <c:pt idx="657">
                  <c:v>41.917808219178085</c:v>
                </c:pt>
                <c:pt idx="658">
                  <c:v>41.095890410959043</c:v>
                </c:pt>
                <c:pt idx="659">
                  <c:v>41.917808219178085</c:v>
                </c:pt>
                <c:pt idx="660">
                  <c:v>41.643835616438359</c:v>
                </c:pt>
                <c:pt idx="661">
                  <c:v>40.821917808219176</c:v>
                </c:pt>
                <c:pt idx="662">
                  <c:v>40.821917808219176</c:v>
                </c:pt>
                <c:pt idx="663">
                  <c:v>41.369863013698343</c:v>
                </c:pt>
                <c:pt idx="664">
                  <c:v>42.19178082191781</c:v>
                </c:pt>
                <c:pt idx="665">
                  <c:v>41.095890410959043</c:v>
                </c:pt>
                <c:pt idx="666">
                  <c:v>40.547945205479451</c:v>
                </c:pt>
                <c:pt idx="667">
                  <c:v>40.821917808219176</c:v>
                </c:pt>
                <c:pt idx="668">
                  <c:v>41.095890410959043</c:v>
                </c:pt>
                <c:pt idx="669">
                  <c:v>40.821917808219176</c:v>
                </c:pt>
                <c:pt idx="670">
                  <c:v>39.726027397260275</c:v>
                </c:pt>
                <c:pt idx="671">
                  <c:v>41.643835616438359</c:v>
                </c:pt>
                <c:pt idx="672">
                  <c:v>40.547945205479451</c:v>
                </c:pt>
                <c:pt idx="673">
                  <c:v>41.095890410959043</c:v>
                </c:pt>
                <c:pt idx="674">
                  <c:v>41.917808219178085</c:v>
                </c:pt>
                <c:pt idx="675">
                  <c:v>41.369863013698343</c:v>
                </c:pt>
                <c:pt idx="676">
                  <c:v>40.273972602739917</c:v>
                </c:pt>
                <c:pt idx="677">
                  <c:v>41.643835616438359</c:v>
                </c:pt>
                <c:pt idx="678">
                  <c:v>41.095890410959043</c:v>
                </c:pt>
                <c:pt idx="679">
                  <c:v>40.547945205479451</c:v>
                </c:pt>
                <c:pt idx="680">
                  <c:v>40.821917808219176</c:v>
                </c:pt>
                <c:pt idx="681">
                  <c:v>41.369863013698343</c:v>
                </c:pt>
                <c:pt idx="682">
                  <c:v>41.369863013698343</c:v>
                </c:pt>
                <c:pt idx="683">
                  <c:v>42.465753424657535</c:v>
                </c:pt>
                <c:pt idx="684">
                  <c:v>41.643835616438359</c:v>
                </c:pt>
                <c:pt idx="685">
                  <c:v>40.547945205479451</c:v>
                </c:pt>
                <c:pt idx="686">
                  <c:v>41.095890410959043</c:v>
                </c:pt>
                <c:pt idx="687">
                  <c:v>39.452054794520549</c:v>
                </c:pt>
                <c:pt idx="688">
                  <c:v>39.178082191780831</c:v>
                </c:pt>
                <c:pt idx="689">
                  <c:v>40.273972602739917</c:v>
                </c:pt>
                <c:pt idx="690">
                  <c:v>41.095890410959043</c:v>
                </c:pt>
                <c:pt idx="691">
                  <c:v>39.452054794520549</c:v>
                </c:pt>
                <c:pt idx="692">
                  <c:v>40</c:v>
                </c:pt>
                <c:pt idx="693">
                  <c:v>40</c:v>
                </c:pt>
                <c:pt idx="694">
                  <c:v>40</c:v>
                </c:pt>
                <c:pt idx="695">
                  <c:v>41.643835616438359</c:v>
                </c:pt>
                <c:pt idx="696">
                  <c:v>39.726027397260275</c:v>
                </c:pt>
                <c:pt idx="697">
                  <c:v>41.369863013698343</c:v>
                </c:pt>
                <c:pt idx="698">
                  <c:v>40</c:v>
                </c:pt>
                <c:pt idx="699">
                  <c:v>37.80821917808219</c:v>
                </c:pt>
                <c:pt idx="700">
                  <c:v>38.904109589040957</c:v>
                </c:pt>
                <c:pt idx="701">
                  <c:v>38.630136986301522</c:v>
                </c:pt>
                <c:pt idx="702">
                  <c:v>40</c:v>
                </c:pt>
                <c:pt idx="703">
                  <c:v>39.726027397260275</c:v>
                </c:pt>
                <c:pt idx="704">
                  <c:v>37.534246575342095</c:v>
                </c:pt>
                <c:pt idx="705">
                  <c:v>38.630136986301522</c:v>
                </c:pt>
                <c:pt idx="706">
                  <c:v>38.082191780822008</c:v>
                </c:pt>
                <c:pt idx="707">
                  <c:v>39.178082191780831</c:v>
                </c:pt>
                <c:pt idx="708">
                  <c:v>38.356164383561492</c:v>
                </c:pt>
                <c:pt idx="709">
                  <c:v>39.178082191780831</c:v>
                </c:pt>
                <c:pt idx="710">
                  <c:v>38.630136986301522</c:v>
                </c:pt>
                <c:pt idx="711">
                  <c:v>38.356164383561492</c:v>
                </c:pt>
                <c:pt idx="712">
                  <c:v>38.630136986301522</c:v>
                </c:pt>
                <c:pt idx="713">
                  <c:v>40</c:v>
                </c:pt>
                <c:pt idx="714">
                  <c:v>40.547945205479451</c:v>
                </c:pt>
                <c:pt idx="715">
                  <c:v>40.273972602739917</c:v>
                </c:pt>
                <c:pt idx="716">
                  <c:v>39.726027397260275</c:v>
                </c:pt>
                <c:pt idx="717">
                  <c:v>40.273972602739917</c:v>
                </c:pt>
                <c:pt idx="718">
                  <c:v>38.630136986301522</c:v>
                </c:pt>
                <c:pt idx="719">
                  <c:v>39.726027397260275</c:v>
                </c:pt>
                <c:pt idx="720">
                  <c:v>39.452054794520549</c:v>
                </c:pt>
                <c:pt idx="721">
                  <c:v>39.726027397260275</c:v>
                </c:pt>
                <c:pt idx="722">
                  <c:v>41.369863013698343</c:v>
                </c:pt>
                <c:pt idx="723">
                  <c:v>40.273972602739917</c:v>
                </c:pt>
                <c:pt idx="724">
                  <c:v>40.821917808219176</c:v>
                </c:pt>
                <c:pt idx="725">
                  <c:v>39.452054794520549</c:v>
                </c:pt>
                <c:pt idx="726">
                  <c:v>40.547945205479451</c:v>
                </c:pt>
                <c:pt idx="727">
                  <c:v>39.726027397260275</c:v>
                </c:pt>
                <c:pt idx="728">
                  <c:v>40.273972602739917</c:v>
                </c:pt>
                <c:pt idx="729">
                  <c:v>39.178082191780831</c:v>
                </c:pt>
                <c:pt idx="730">
                  <c:v>40</c:v>
                </c:pt>
                <c:pt idx="731">
                  <c:v>39.452054794520549</c:v>
                </c:pt>
                <c:pt idx="732">
                  <c:v>39.726027397260275</c:v>
                </c:pt>
                <c:pt idx="733">
                  <c:v>40.273972602739917</c:v>
                </c:pt>
                <c:pt idx="734">
                  <c:v>40</c:v>
                </c:pt>
                <c:pt idx="735">
                  <c:v>41.095890410959043</c:v>
                </c:pt>
                <c:pt idx="736">
                  <c:v>40.273972602739917</c:v>
                </c:pt>
                <c:pt idx="737">
                  <c:v>41.369863013698343</c:v>
                </c:pt>
                <c:pt idx="738">
                  <c:v>41.369863013698343</c:v>
                </c:pt>
                <c:pt idx="739">
                  <c:v>42.739726027397246</c:v>
                </c:pt>
                <c:pt idx="740">
                  <c:v>40.821917808219176</c:v>
                </c:pt>
                <c:pt idx="741">
                  <c:v>41.369863013698343</c:v>
                </c:pt>
                <c:pt idx="742">
                  <c:v>41.369863013698343</c:v>
                </c:pt>
                <c:pt idx="743">
                  <c:v>40.821917808219176</c:v>
                </c:pt>
                <c:pt idx="744">
                  <c:v>41.095890410959043</c:v>
                </c:pt>
                <c:pt idx="745">
                  <c:v>41.643835616438359</c:v>
                </c:pt>
                <c:pt idx="746">
                  <c:v>40.821917808219176</c:v>
                </c:pt>
                <c:pt idx="747">
                  <c:v>40.547945205479451</c:v>
                </c:pt>
                <c:pt idx="748">
                  <c:v>40.273972602739917</c:v>
                </c:pt>
                <c:pt idx="749">
                  <c:v>41.095890410959043</c:v>
                </c:pt>
                <c:pt idx="750">
                  <c:v>40</c:v>
                </c:pt>
                <c:pt idx="751">
                  <c:v>43.287671232876711</c:v>
                </c:pt>
                <c:pt idx="752">
                  <c:v>41.369863013698343</c:v>
                </c:pt>
                <c:pt idx="753">
                  <c:v>41.643835616438359</c:v>
                </c:pt>
                <c:pt idx="754">
                  <c:v>40.547945205479451</c:v>
                </c:pt>
                <c:pt idx="755">
                  <c:v>41.095890410959043</c:v>
                </c:pt>
                <c:pt idx="756">
                  <c:v>41.369863013698343</c:v>
                </c:pt>
                <c:pt idx="757">
                  <c:v>40.547945205479451</c:v>
                </c:pt>
                <c:pt idx="758">
                  <c:v>41.095890410959043</c:v>
                </c:pt>
                <c:pt idx="759">
                  <c:v>41.369863013698343</c:v>
                </c:pt>
                <c:pt idx="760">
                  <c:v>43.287671232876711</c:v>
                </c:pt>
                <c:pt idx="761">
                  <c:v>41.369863013698343</c:v>
                </c:pt>
                <c:pt idx="762">
                  <c:v>40.821917808219176</c:v>
                </c:pt>
                <c:pt idx="763">
                  <c:v>41.643835616438359</c:v>
                </c:pt>
                <c:pt idx="764">
                  <c:v>43.013698630136986</c:v>
                </c:pt>
                <c:pt idx="765">
                  <c:v>42.19178082191781</c:v>
                </c:pt>
                <c:pt idx="766">
                  <c:v>43.013698630136986</c:v>
                </c:pt>
                <c:pt idx="767">
                  <c:v>43.013698630136986</c:v>
                </c:pt>
                <c:pt idx="768">
                  <c:v>42.19178082191781</c:v>
                </c:pt>
                <c:pt idx="769">
                  <c:v>41.369863013698343</c:v>
                </c:pt>
                <c:pt idx="770">
                  <c:v>42.465753424657535</c:v>
                </c:pt>
                <c:pt idx="771">
                  <c:v>42.465753424657535</c:v>
                </c:pt>
                <c:pt idx="772">
                  <c:v>44.109589041095887</c:v>
                </c:pt>
                <c:pt idx="773">
                  <c:v>43.561643835616209</c:v>
                </c:pt>
                <c:pt idx="774">
                  <c:v>41.917808219178085</c:v>
                </c:pt>
                <c:pt idx="775">
                  <c:v>41.917808219178085</c:v>
                </c:pt>
                <c:pt idx="776">
                  <c:v>43.287671232876711</c:v>
                </c:pt>
                <c:pt idx="777">
                  <c:v>41.643835616438359</c:v>
                </c:pt>
                <c:pt idx="778">
                  <c:v>42.19178082191781</c:v>
                </c:pt>
                <c:pt idx="779">
                  <c:v>43.561643835616209</c:v>
                </c:pt>
                <c:pt idx="780">
                  <c:v>43.287671232876711</c:v>
                </c:pt>
                <c:pt idx="781">
                  <c:v>44.109589041095887</c:v>
                </c:pt>
                <c:pt idx="782">
                  <c:v>42.739726027397246</c:v>
                </c:pt>
                <c:pt idx="783">
                  <c:v>42.739726027397246</c:v>
                </c:pt>
                <c:pt idx="784">
                  <c:v>43.287671232876711</c:v>
                </c:pt>
                <c:pt idx="785">
                  <c:v>40.273972602739917</c:v>
                </c:pt>
                <c:pt idx="786">
                  <c:v>42.19178082191781</c:v>
                </c:pt>
                <c:pt idx="787">
                  <c:v>41.917808219178085</c:v>
                </c:pt>
                <c:pt idx="788">
                  <c:v>41.095890410959043</c:v>
                </c:pt>
                <c:pt idx="789">
                  <c:v>41.369863013698343</c:v>
                </c:pt>
                <c:pt idx="790">
                  <c:v>43.013698630136986</c:v>
                </c:pt>
                <c:pt idx="791">
                  <c:v>42.19178082191781</c:v>
                </c:pt>
                <c:pt idx="792">
                  <c:v>43.287671232876711</c:v>
                </c:pt>
                <c:pt idx="793">
                  <c:v>41.643835616438359</c:v>
                </c:pt>
                <c:pt idx="794">
                  <c:v>42.739726027397246</c:v>
                </c:pt>
                <c:pt idx="795">
                  <c:v>41.643835616438359</c:v>
                </c:pt>
                <c:pt idx="796">
                  <c:v>43.561643835616209</c:v>
                </c:pt>
                <c:pt idx="797">
                  <c:v>43.561643835616209</c:v>
                </c:pt>
                <c:pt idx="798">
                  <c:v>42.739726027397246</c:v>
                </c:pt>
                <c:pt idx="799">
                  <c:v>43.287671232876711</c:v>
                </c:pt>
                <c:pt idx="800">
                  <c:v>43.287671232876711</c:v>
                </c:pt>
                <c:pt idx="801">
                  <c:v>41.917808219178085</c:v>
                </c:pt>
                <c:pt idx="802">
                  <c:v>41.095890410959043</c:v>
                </c:pt>
                <c:pt idx="803">
                  <c:v>42.465753424657535</c:v>
                </c:pt>
                <c:pt idx="804">
                  <c:v>42.465753424657535</c:v>
                </c:pt>
                <c:pt idx="805">
                  <c:v>43.287671232876711</c:v>
                </c:pt>
                <c:pt idx="806">
                  <c:v>41.917808219178085</c:v>
                </c:pt>
                <c:pt idx="807">
                  <c:v>43.013698630136986</c:v>
                </c:pt>
                <c:pt idx="808">
                  <c:v>42.19178082191781</c:v>
                </c:pt>
                <c:pt idx="809">
                  <c:v>43.287671232876711</c:v>
                </c:pt>
                <c:pt idx="810">
                  <c:v>42.739726027397246</c:v>
                </c:pt>
                <c:pt idx="811">
                  <c:v>43.287671232876711</c:v>
                </c:pt>
                <c:pt idx="812">
                  <c:v>43.287671232876711</c:v>
                </c:pt>
                <c:pt idx="813">
                  <c:v>43.835616438356155</c:v>
                </c:pt>
                <c:pt idx="814">
                  <c:v>42.739726027397246</c:v>
                </c:pt>
                <c:pt idx="815">
                  <c:v>42.465753424657535</c:v>
                </c:pt>
                <c:pt idx="816">
                  <c:v>43.013698630136986</c:v>
                </c:pt>
                <c:pt idx="817">
                  <c:v>43.013698630136986</c:v>
                </c:pt>
                <c:pt idx="818">
                  <c:v>41.643835616438359</c:v>
                </c:pt>
                <c:pt idx="819">
                  <c:v>41.369863013698343</c:v>
                </c:pt>
                <c:pt idx="820">
                  <c:v>42.19178082191781</c:v>
                </c:pt>
                <c:pt idx="821">
                  <c:v>41.369863013698343</c:v>
                </c:pt>
                <c:pt idx="822">
                  <c:v>42.739726027397246</c:v>
                </c:pt>
                <c:pt idx="823">
                  <c:v>42.465753424657535</c:v>
                </c:pt>
                <c:pt idx="824">
                  <c:v>41.369863013698343</c:v>
                </c:pt>
                <c:pt idx="825">
                  <c:v>43.287671232876711</c:v>
                </c:pt>
                <c:pt idx="826">
                  <c:v>41.917808219178085</c:v>
                </c:pt>
                <c:pt idx="827">
                  <c:v>42.465753424657535</c:v>
                </c:pt>
                <c:pt idx="828">
                  <c:v>41.643835616438359</c:v>
                </c:pt>
                <c:pt idx="829">
                  <c:v>43.013698630136986</c:v>
                </c:pt>
                <c:pt idx="830">
                  <c:v>42.465753424657535</c:v>
                </c:pt>
                <c:pt idx="831">
                  <c:v>40.273972602739917</c:v>
                </c:pt>
                <c:pt idx="832">
                  <c:v>42.19178082191781</c:v>
                </c:pt>
                <c:pt idx="833">
                  <c:v>41.917808219178085</c:v>
                </c:pt>
                <c:pt idx="834">
                  <c:v>43.561643835616209</c:v>
                </c:pt>
                <c:pt idx="835">
                  <c:v>42.19178082191781</c:v>
                </c:pt>
                <c:pt idx="836">
                  <c:v>41.369863013698343</c:v>
                </c:pt>
                <c:pt idx="837">
                  <c:v>41.917808219178085</c:v>
                </c:pt>
                <c:pt idx="838">
                  <c:v>42.465753424657535</c:v>
                </c:pt>
                <c:pt idx="839">
                  <c:v>41.917808219178085</c:v>
                </c:pt>
                <c:pt idx="840">
                  <c:v>40.547945205479451</c:v>
                </c:pt>
                <c:pt idx="841">
                  <c:v>41.369863013698343</c:v>
                </c:pt>
                <c:pt idx="842">
                  <c:v>40.821917808219176</c:v>
                </c:pt>
                <c:pt idx="843">
                  <c:v>42.739726027397246</c:v>
                </c:pt>
                <c:pt idx="844">
                  <c:v>41.917808219178085</c:v>
                </c:pt>
                <c:pt idx="845">
                  <c:v>41.369863013698343</c:v>
                </c:pt>
                <c:pt idx="846">
                  <c:v>41.369863013698343</c:v>
                </c:pt>
                <c:pt idx="847">
                  <c:v>42.465753424657535</c:v>
                </c:pt>
                <c:pt idx="848">
                  <c:v>43.287671232876711</c:v>
                </c:pt>
                <c:pt idx="849">
                  <c:v>42.19178082191781</c:v>
                </c:pt>
                <c:pt idx="850">
                  <c:v>42.19178082191781</c:v>
                </c:pt>
                <c:pt idx="851">
                  <c:v>42.739726027397246</c:v>
                </c:pt>
                <c:pt idx="852">
                  <c:v>42.739726027397246</c:v>
                </c:pt>
                <c:pt idx="853">
                  <c:v>43.013698630136986</c:v>
                </c:pt>
                <c:pt idx="854">
                  <c:v>42.739726027397246</c:v>
                </c:pt>
                <c:pt idx="855">
                  <c:v>42.465753424657535</c:v>
                </c:pt>
                <c:pt idx="856">
                  <c:v>42.19178082191781</c:v>
                </c:pt>
                <c:pt idx="857">
                  <c:v>43.561643835616209</c:v>
                </c:pt>
                <c:pt idx="858">
                  <c:v>43.287671232876711</c:v>
                </c:pt>
                <c:pt idx="859">
                  <c:v>42.739726027397246</c:v>
                </c:pt>
                <c:pt idx="860">
                  <c:v>42.19178082191781</c:v>
                </c:pt>
                <c:pt idx="861">
                  <c:v>42.19178082191781</c:v>
                </c:pt>
                <c:pt idx="862">
                  <c:v>41.643835616438359</c:v>
                </c:pt>
                <c:pt idx="863">
                  <c:v>43.013698630136986</c:v>
                </c:pt>
                <c:pt idx="864">
                  <c:v>41.917808219178085</c:v>
                </c:pt>
                <c:pt idx="865">
                  <c:v>44.383561643835471</c:v>
                </c:pt>
                <c:pt idx="866">
                  <c:v>42.739726027397246</c:v>
                </c:pt>
                <c:pt idx="867">
                  <c:v>43.287671232876711</c:v>
                </c:pt>
                <c:pt idx="868">
                  <c:v>42.465753424657535</c:v>
                </c:pt>
                <c:pt idx="869">
                  <c:v>43.287671232876711</c:v>
                </c:pt>
                <c:pt idx="870">
                  <c:v>41.095890410959043</c:v>
                </c:pt>
                <c:pt idx="871">
                  <c:v>43.287671232876711</c:v>
                </c:pt>
                <c:pt idx="872">
                  <c:v>41.369863013698343</c:v>
                </c:pt>
                <c:pt idx="873">
                  <c:v>42.19178082191781</c:v>
                </c:pt>
                <c:pt idx="874">
                  <c:v>42.19178082191781</c:v>
                </c:pt>
                <c:pt idx="875">
                  <c:v>42.465753424657535</c:v>
                </c:pt>
                <c:pt idx="876">
                  <c:v>42.465753424657535</c:v>
                </c:pt>
                <c:pt idx="877">
                  <c:v>43.287671232876711</c:v>
                </c:pt>
                <c:pt idx="878">
                  <c:v>43.013698630136986</c:v>
                </c:pt>
                <c:pt idx="879">
                  <c:v>42.465753424657535</c:v>
                </c:pt>
                <c:pt idx="880">
                  <c:v>43.013698630136986</c:v>
                </c:pt>
                <c:pt idx="881">
                  <c:v>43.561643835616209</c:v>
                </c:pt>
                <c:pt idx="882">
                  <c:v>43.835616438356155</c:v>
                </c:pt>
                <c:pt idx="883">
                  <c:v>43.835616438356155</c:v>
                </c:pt>
                <c:pt idx="884">
                  <c:v>42.739726027397246</c:v>
                </c:pt>
                <c:pt idx="885">
                  <c:v>43.287671232876711</c:v>
                </c:pt>
                <c:pt idx="886">
                  <c:v>41.917808219178085</c:v>
                </c:pt>
                <c:pt idx="887">
                  <c:v>42.19178082191781</c:v>
                </c:pt>
                <c:pt idx="888">
                  <c:v>43.287671232876711</c:v>
                </c:pt>
                <c:pt idx="889">
                  <c:v>43.835616438356155</c:v>
                </c:pt>
                <c:pt idx="890">
                  <c:v>42.465753424657535</c:v>
                </c:pt>
                <c:pt idx="891">
                  <c:v>43.013698630136986</c:v>
                </c:pt>
                <c:pt idx="892">
                  <c:v>43.013698630136986</c:v>
                </c:pt>
                <c:pt idx="893">
                  <c:v>41.917808219178085</c:v>
                </c:pt>
                <c:pt idx="894">
                  <c:v>43.561643835616209</c:v>
                </c:pt>
                <c:pt idx="895">
                  <c:v>43.287671232876711</c:v>
                </c:pt>
                <c:pt idx="896">
                  <c:v>43.561643835616209</c:v>
                </c:pt>
                <c:pt idx="897">
                  <c:v>41.643835616438359</c:v>
                </c:pt>
                <c:pt idx="898">
                  <c:v>41.917808219178085</c:v>
                </c:pt>
                <c:pt idx="899">
                  <c:v>42.19178082191781</c:v>
                </c:pt>
                <c:pt idx="900">
                  <c:v>42.19178082191781</c:v>
                </c:pt>
                <c:pt idx="901">
                  <c:v>41.369863013698343</c:v>
                </c:pt>
                <c:pt idx="902">
                  <c:v>42.465753424657535</c:v>
                </c:pt>
                <c:pt idx="903">
                  <c:v>42.465753424657535</c:v>
                </c:pt>
                <c:pt idx="904">
                  <c:v>43.287671232876711</c:v>
                </c:pt>
                <c:pt idx="905">
                  <c:v>42.19178082191781</c:v>
                </c:pt>
                <c:pt idx="906">
                  <c:v>43.013698630136986</c:v>
                </c:pt>
                <c:pt idx="907">
                  <c:v>41.917808219178085</c:v>
                </c:pt>
                <c:pt idx="908">
                  <c:v>41.643835616438359</c:v>
                </c:pt>
                <c:pt idx="909">
                  <c:v>41.643835616438359</c:v>
                </c:pt>
                <c:pt idx="910">
                  <c:v>43.013698630136986</c:v>
                </c:pt>
                <c:pt idx="911">
                  <c:v>41.643835616438359</c:v>
                </c:pt>
                <c:pt idx="912">
                  <c:v>41.095890410959043</c:v>
                </c:pt>
                <c:pt idx="913">
                  <c:v>42.19178082191781</c:v>
                </c:pt>
                <c:pt idx="914">
                  <c:v>41.369863013698343</c:v>
                </c:pt>
                <c:pt idx="915">
                  <c:v>42.19178082191781</c:v>
                </c:pt>
                <c:pt idx="916">
                  <c:v>42.465753424657535</c:v>
                </c:pt>
                <c:pt idx="917">
                  <c:v>43.013698630136986</c:v>
                </c:pt>
                <c:pt idx="918">
                  <c:v>41.643835616438359</c:v>
                </c:pt>
                <c:pt idx="919">
                  <c:v>42.739726027397246</c:v>
                </c:pt>
                <c:pt idx="920">
                  <c:v>41.643835616438359</c:v>
                </c:pt>
                <c:pt idx="921">
                  <c:v>42.19178082191781</c:v>
                </c:pt>
                <c:pt idx="922">
                  <c:v>42.465753424657535</c:v>
                </c:pt>
                <c:pt idx="923">
                  <c:v>42.19178082191781</c:v>
                </c:pt>
                <c:pt idx="924">
                  <c:v>42.19178082191781</c:v>
                </c:pt>
                <c:pt idx="925">
                  <c:v>41.643835616438359</c:v>
                </c:pt>
                <c:pt idx="926">
                  <c:v>41.369863013698343</c:v>
                </c:pt>
                <c:pt idx="927">
                  <c:v>41.369863013698343</c:v>
                </c:pt>
                <c:pt idx="928">
                  <c:v>42.465753424657535</c:v>
                </c:pt>
                <c:pt idx="929">
                  <c:v>42.739726027397246</c:v>
                </c:pt>
                <c:pt idx="930">
                  <c:v>41.643835616438359</c:v>
                </c:pt>
                <c:pt idx="931">
                  <c:v>41.643835616438359</c:v>
                </c:pt>
                <c:pt idx="932">
                  <c:v>42.465753424657535</c:v>
                </c:pt>
                <c:pt idx="933">
                  <c:v>41.917808219178085</c:v>
                </c:pt>
                <c:pt idx="934">
                  <c:v>42.465753424657535</c:v>
                </c:pt>
                <c:pt idx="935">
                  <c:v>42.465753424657535</c:v>
                </c:pt>
                <c:pt idx="936">
                  <c:v>40.821917808219176</c:v>
                </c:pt>
                <c:pt idx="937">
                  <c:v>42.465753424657535</c:v>
                </c:pt>
                <c:pt idx="938">
                  <c:v>41.369863013698343</c:v>
                </c:pt>
                <c:pt idx="939">
                  <c:v>42.19178082191781</c:v>
                </c:pt>
                <c:pt idx="940">
                  <c:v>43.013698630136986</c:v>
                </c:pt>
                <c:pt idx="941">
                  <c:v>42.739726027397246</c:v>
                </c:pt>
                <c:pt idx="942">
                  <c:v>44.657534246575509</c:v>
                </c:pt>
                <c:pt idx="943">
                  <c:v>42.739726027397246</c:v>
                </c:pt>
                <c:pt idx="944">
                  <c:v>43.835616438356155</c:v>
                </c:pt>
                <c:pt idx="945">
                  <c:v>41.917808219178085</c:v>
                </c:pt>
                <c:pt idx="946">
                  <c:v>43.287671232876711</c:v>
                </c:pt>
                <c:pt idx="947">
                  <c:v>41.917808219178085</c:v>
                </c:pt>
                <c:pt idx="948">
                  <c:v>42.739726027397246</c:v>
                </c:pt>
                <c:pt idx="949">
                  <c:v>41.095890410959043</c:v>
                </c:pt>
                <c:pt idx="950">
                  <c:v>41.095890410959043</c:v>
                </c:pt>
                <c:pt idx="951">
                  <c:v>41.643835616438359</c:v>
                </c:pt>
                <c:pt idx="952">
                  <c:v>41.369863013698343</c:v>
                </c:pt>
                <c:pt idx="953">
                  <c:v>41.917808219178085</c:v>
                </c:pt>
                <c:pt idx="954">
                  <c:v>41.917808219178085</c:v>
                </c:pt>
                <c:pt idx="955">
                  <c:v>40.821917808219176</c:v>
                </c:pt>
                <c:pt idx="956">
                  <c:v>42.19178082191781</c:v>
                </c:pt>
                <c:pt idx="957">
                  <c:v>41.917808219178085</c:v>
                </c:pt>
                <c:pt idx="958">
                  <c:v>40.821917808219176</c:v>
                </c:pt>
                <c:pt idx="959">
                  <c:v>40.547945205479451</c:v>
                </c:pt>
                <c:pt idx="960">
                  <c:v>40.821917808219176</c:v>
                </c:pt>
                <c:pt idx="961">
                  <c:v>40.547945205479451</c:v>
                </c:pt>
                <c:pt idx="962">
                  <c:v>41.095890410959043</c:v>
                </c:pt>
                <c:pt idx="963">
                  <c:v>40.547945205479451</c:v>
                </c:pt>
                <c:pt idx="964">
                  <c:v>41.643835616438359</c:v>
                </c:pt>
                <c:pt idx="965">
                  <c:v>40.821917808219176</c:v>
                </c:pt>
                <c:pt idx="966">
                  <c:v>40.547945205479451</c:v>
                </c:pt>
                <c:pt idx="967">
                  <c:v>40.821917808219176</c:v>
                </c:pt>
                <c:pt idx="968">
                  <c:v>39.726027397260275</c:v>
                </c:pt>
                <c:pt idx="969">
                  <c:v>40</c:v>
                </c:pt>
                <c:pt idx="970">
                  <c:v>40.547945205479451</c:v>
                </c:pt>
                <c:pt idx="971">
                  <c:v>41.917808219178085</c:v>
                </c:pt>
                <c:pt idx="972">
                  <c:v>40.547945205479451</c:v>
                </c:pt>
                <c:pt idx="973">
                  <c:v>40</c:v>
                </c:pt>
                <c:pt idx="974">
                  <c:v>39.178082191780831</c:v>
                </c:pt>
                <c:pt idx="975">
                  <c:v>41.095890410959043</c:v>
                </c:pt>
                <c:pt idx="976">
                  <c:v>40.821917808219176</c:v>
                </c:pt>
                <c:pt idx="977">
                  <c:v>41.369863013698343</c:v>
                </c:pt>
                <c:pt idx="978">
                  <c:v>41.369863013698343</c:v>
                </c:pt>
                <c:pt idx="979">
                  <c:v>40.273972602739917</c:v>
                </c:pt>
                <c:pt idx="980">
                  <c:v>41.095890410959043</c:v>
                </c:pt>
                <c:pt idx="981">
                  <c:v>40.547945205479451</c:v>
                </c:pt>
                <c:pt idx="982">
                  <c:v>41.095890410959043</c:v>
                </c:pt>
                <c:pt idx="983">
                  <c:v>41.917808219178085</c:v>
                </c:pt>
                <c:pt idx="984">
                  <c:v>41.095890410959043</c:v>
                </c:pt>
                <c:pt idx="985">
                  <c:v>41.095890410959043</c:v>
                </c:pt>
                <c:pt idx="986">
                  <c:v>41.095890410959043</c:v>
                </c:pt>
                <c:pt idx="987">
                  <c:v>42.19178082191781</c:v>
                </c:pt>
                <c:pt idx="988">
                  <c:v>41.643835616438359</c:v>
                </c:pt>
                <c:pt idx="989">
                  <c:v>40.821917808219176</c:v>
                </c:pt>
                <c:pt idx="990">
                  <c:v>40.273972602739917</c:v>
                </c:pt>
                <c:pt idx="991">
                  <c:v>41.369863013698343</c:v>
                </c:pt>
                <c:pt idx="992">
                  <c:v>40.273972602739917</c:v>
                </c:pt>
                <c:pt idx="993">
                  <c:v>40.273972602739917</c:v>
                </c:pt>
                <c:pt idx="994">
                  <c:v>41.643835616438359</c:v>
                </c:pt>
                <c:pt idx="995">
                  <c:v>40.821917808219176</c:v>
                </c:pt>
                <c:pt idx="996">
                  <c:v>42.19178082191781</c:v>
                </c:pt>
                <c:pt idx="997">
                  <c:v>41.369863013698343</c:v>
                </c:pt>
                <c:pt idx="998">
                  <c:v>40.273972602739917</c:v>
                </c:pt>
                <c:pt idx="999">
                  <c:v>41.095890410959043</c:v>
                </c:pt>
              </c:numCache>
            </c:numRef>
          </c:yVal>
          <c:smooth val="0"/>
        </c:ser>
        <c:ser>
          <c:idx val="2"/>
          <c:order val="2"/>
          <c:tx>
            <c:strRef>
              <c:f>List2!$M$1</c:f>
              <c:strCache>
                <c:ptCount val="1"/>
                <c:pt idx="0">
                  <c:v>% Correct Test</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List2!$M$2:$M$1001</c:f>
              <c:numCache>
                <c:formatCode>General</c:formatCode>
                <c:ptCount val="1000"/>
                <c:pt idx="0">
                  <c:v>23.908045977011486</c:v>
                </c:pt>
                <c:pt idx="1">
                  <c:v>25.977011494252931</c:v>
                </c:pt>
                <c:pt idx="2">
                  <c:v>29.885057471264329</c:v>
                </c:pt>
                <c:pt idx="3">
                  <c:v>31.264367816091926</c:v>
                </c:pt>
                <c:pt idx="4">
                  <c:v>33.563218390804757</c:v>
                </c:pt>
                <c:pt idx="5">
                  <c:v>35.172413793103452</c:v>
                </c:pt>
                <c:pt idx="6">
                  <c:v>35.862068965517224</c:v>
                </c:pt>
                <c:pt idx="7">
                  <c:v>37.011494252873383</c:v>
                </c:pt>
                <c:pt idx="8">
                  <c:v>37.701149425287198</c:v>
                </c:pt>
                <c:pt idx="9">
                  <c:v>37.93103448275847</c:v>
                </c:pt>
                <c:pt idx="10">
                  <c:v>39.310344827586079</c:v>
                </c:pt>
                <c:pt idx="11">
                  <c:v>40.459770114942494</c:v>
                </c:pt>
                <c:pt idx="12">
                  <c:v>40.919540229885058</c:v>
                </c:pt>
                <c:pt idx="13">
                  <c:v>41.149425287356294</c:v>
                </c:pt>
                <c:pt idx="14">
                  <c:v>41.149425287356294</c:v>
                </c:pt>
                <c:pt idx="15">
                  <c:v>40.919540229885058</c:v>
                </c:pt>
                <c:pt idx="16">
                  <c:v>41.149425287356294</c:v>
                </c:pt>
                <c:pt idx="17">
                  <c:v>41.379310344827765</c:v>
                </c:pt>
                <c:pt idx="18">
                  <c:v>42.068965517241374</c:v>
                </c:pt>
                <c:pt idx="19">
                  <c:v>42.068965517241374</c:v>
                </c:pt>
                <c:pt idx="20">
                  <c:v>42.758620689655174</c:v>
                </c:pt>
                <c:pt idx="21">
                  <c:v>43.678160919540232</c:v>
                </c:pt>
                <c:pt idx="22">
                  <c:v>43.908045977011497</c:v>
                </c:pt>
                <c:pt idx="23">
                  <c:v>44.137931034482762</c:v>
                </c:pt>
                <c:pt idx="24">
                  <c:v>44.597701149425312</c:v>
                </c:pt>
                <c:pt idx="25">
                  <c:v>44.827586206896413</c:v>
                </c:pt>
                <c:pt idx="26">
                  <c:v>44.597701149425312</c:v>
                </c:pt>
                <c:pt idx="27">
                  <c:v>44.137931034482762</c:v>
                </c:pt>
                <c:pt idx="28">
                  <c:v>44.137931034482762</c:v>
                </c:pt>
                <c:pt idx="29">
                  <c:v>44.597701149425312</c:v>
                </c:pt>
                <c:pt idx="30">
                  <c:v>44.827586206896413</c:v>
                </c:pt>
                <c:pt idx="31">
                  <c:v>44.827586206896413</c:v>
                </c:pt>
                <c:pt idx="32">
                  <c:v>44.597701149425312</c:v>
                </c:pt>
                <c:pt idx="33">
                  <c:v>44.367816091954026</c:v>
                </c:pt>
                <c:pt idx="34">
                  <c:v>44.137931034482762</c:v>
                </c:pt>
                <c:pt idx="35">
                  <c:v>44.597701149425312</c:v>
                </c:pt>
                <c:pt idx="36">
                  <c:v>44.367816091954026</c:v>
                </c:pt>
                <c:pt idx="37">
                  <c:v>44.597701149425312</c:v>
                </c:pt>
                <c:pt idx="38">
                  <c:v>44.137931034482762</c:v>
                </c:pt>
                <c:pt idx="39">
                  <c:v>43.908045977011497</c:v>
                </c:pt>
                <c:pt idx="40">
                  <c:v>44.137931034482762</c:v>
                </c:pt>
                <c:pt idx="41">
                  <c:v>45.057471264367628</c:v>
                </c:pt>
                <c:pt idx="42">
                  <c:v>45.287356321839113</c:v>
                </c:pt>
                <c:pt idx="43">
                  <c:v>45.747126436781606</c:v>
                </c:pt>
                <c:pt idx="44">
                  <c:v>45.287356321839113</c:v>
                </c:pt>
                <c:pt idx="45">
                  <c:v>45.287356321839113</c:v>
                </c:pt>
                <c:pt idx="46">
                  <c:v>45.977011494252743</c:v>
                </c:pt>
                <c:pt idx="47">
                  <c:v>45.747126436781606</c:v>
                </c:pt>
                <c:pt idx="48">
                  <c:v>46.436781609195272</c:v>
                </c:pt>
                <c:pt idx="49">
                  <c:v>46.896551724138057</c:v>
                </c:pt>
                <c:pt idx="50">
                  <c:v>47.356321839080444</c:v>
                </c:pt>
                <c:pt idx="51">
                  <c:v>47.586206896551857</c:v>
                </c:pt>
                <c:pt idx="52">
                  <c:v>47.126436781609193</c:v>
                </c:pt>
                <c:pt idx="53">
                  <c:v>47.356321839080444</c:v>
                </c:pt>
                <c:pt idx="54">
                  <c:v>47.126436781609193</c:v>
                </c:pt>
                <c:pt idx="55">
                  <c:v>47.126436781609193</c:v>
                </c:pt>
                <c:pt idx="56">
                  <c:v>47.356321839080444</c:v>
                </c:pt>
                <c:pt idx="57">
                  <c:v>47.126436781609193</c:v>
                </c:pt>
                <c:pt idx="58">
                  <c:v>46.436781609195272</c:v>
                </c:pt>
                <c:pt idx="59">
                  <c:v>46.436781609195272</c:v>
                </c:pt>
                <c:pt idx="60">
                  <c:v>46.896551724138057</c:v>
                </c:pt>
                <c:pt idx="61">
                  <c:v>46.666666666666423</c:v>
                </c:pt>
                <c:pt idx="62">
                  <c:v>46.436781609195272</c:v>
                </c:pt>
                <c:pt idx="63">
                  <c:v>46.206896551724007</c:v>
                </c:pt>
                <c:pt idx="64">
                  <c:v>46.436781609195272</c:v>
                </c:pt>
                <c:pt idx="65">
                  <c:v>46.896551724138057</c:v>
                </c:pt>
                <c:pt idx="66">
                  <c:v>47.126436781609193</c:v>
                </c:pt>
                <c:pt idx="67">
                  <c:v>46.896551724138057</c:v>
                </c:pt>
                <c:pt idx="68">
                  <c:v>46.436781609195272</c:v>
                </c:pt>
                <c:pt idx="69">
                  <c:v>46.666666666666423</c:v>
                </c:pt>
                <c:pt idx="70">
                  <c:v>46.896551724138057</c:v>
                </c:pt>
                <c:pt idx="71">
                  <c:v>47.356321839080444</c:v>
                </c:pt>
                <c:pt idx="72">
                  <c:v>47.586206896551857</c:v>
                </c:pt>
                <c:pt idx="73">
                  <c:v>46.436781609195272</c:v>
                </c:pt>
                <c:pt idx="74">
                  <c:v>46.436781609195272</c:v>
                </c:pt>
                <c:pt idx="75">
                  <c:v>45.287356321839113</c:v>
                </c:pt>
                <c:pt idx="76">
                  <c:v>45.057471264367628</c:v>
                </c:pt>
                <c:pt idx="77">
                  <c:v>45.057471264367628</c:v>
                </c:pt>
                <c:pt idx="78">
                  <c:v>45.057471264367628</c:v>
                </c:pt>
                <c:pt idx="79">
                  <c:v>45.057471264367628</c:v>
                </c:pt>
                <c:pt idx="80">
                  <c:v>45.517241379310072</c:v>
                </c:pt>
                <c:pt idx="81">
                  <c:v>45.517241379310072</c:v>
                </c:pt>
                <c:pt idx="82">
                  <c:v>45.747126436781606</c:v>
                </c:pt>
                <c:pt idx="83">
                  <c:v>45.977011494252743</c:v>
                </c:pt>
                <c:pt idx="84">
                  <c:v>45.977011494252743</c:v>
                </c:pt>
                <c:pt idx="85">
                  <c:v>46.436781609195272</c:v>
                </c:pt>
                <c:pt idx="86">
                  <c:v>46.666666666666423</c:v>
                </c:pt>
                <c:pt idx="87">
                  <c:v>46.666666666666423</c:v>
                </c:pt>
                <c:pt idx="88">
                  <c:v>46.436781609195272</c:v>
                </c:pt>
                <c:pt idx="89">
                  <c:v>46.896551724138057</c:v>
                </c:pt>
                <c:pt idx="90">
                  <c:v>46.666666666666423</c:v>
                </c:pt>
                <c:pt idx="91">
                  <c:v>47.126436781609193</c:v>
                </c:pt>
                <c:pt idx="92">
                  <c:v>47.586206896551857</c:v>
                </c:pt>
                <c:pt idx="93">
                  <c:v>47.816091954022944</c:v>
                </c:pt>
                <c:pt idx="94">
                  <c:v>47.126436781609193</c:v>
                </c:pt>
                <c:pt idx="95">
                  <c:v>47.126436781609193</c:v>
                </c:pt>
                <c:pt idx="96">
                  <c:v>47.126436781609193</c:v>
                </c:pt>
                <c:pt idx="97">
                  <c:v>46.666666666666423</c:v>
                </c:pt>
                <c:pt idx="98">
                  <c:v>45.057471264367628</c:v>
                </c:pt>
                <c:pt idx="99">
                  <c:v>44.827586206896413</c:v>
                </c:pt>
                <c:pt idx="100">
                  <c:v>45.287356321839113</c:v>
                </c:pt>
                <c:pt idx="101">
                  <c:v>45.287356321839113</c:v>
                </c:pt>
                <c:pt idx="102">
                  <c:v>45.287356321839113</c:v>
                </c:pt>
                <c:pt idx="103">
                  <c:v>45.747126436781606</c:v>
                </c:pt>
                <c:pt idx="104">
                  <c:v>45.057471264367628</c:v>
                </c:pt>
                <c:pt idx="105">
                  <c:v>44.827586206896413</c:v>
                </c:pt>
                <c:pt idx="106">
                  <c:v>44.367816091954026</c:v>
                </c:pt>
                <c:pt idx="107">
                  <c:v>44.597701149425312</c:v>
                </c:pt>
                <c:pt idx="108">
                  <c:v>44.597701149425312</c:v>
                </c:pt>
                <c:pt idx="109">
                  <c:v>44.827586206896413</c:v>
                </c:pt>
                <c:pt idx="110">
                  <c:v>45.057471264367628</c:v>
                </c:pt>
                <c:pt idx="111">
                  <c:v>45.057471264367628</c:v>
                </c:pt>
                <c:pt idx="112">
                  <c:v>45.977011494252743</c:v>
                </c:pt>
                <c:pt idx="113">
                  <c:v>46.436781609195272</c:v>
                </c:pt>
                <c:pt idx="114">
                  <c:v>46.436781609195272</c:v>
                </c:pt>
                <c:pt idx="115">
                  <c:v>46.896551724138057</c:v>
                </c:pt>
                <c:pt idx="116">
                  <c:v>46.896551724138057</c:v>
                </c:pt>
                <c:pt idx="117">
                  <c:v>47.356321839080444</c:v>
                </c:pt>
                <c:pt idx="118">
                  <c:v>48.045977011494244</c:v>
                </c:pt>
                <c:pt idx="119">
                  <c:v>48.045977011494244</c:v>
                </c:pt>
                <c:pt idx="120">
                  <c:v>48.275862068965516</c:v>
                </c:pt>
                <c:pt idx="121">
                  <c:v>48.275862068965516</c:v>
                </c:pt>
                <c:pt idx="122">
                  <c:v>48.505747126436781</c:v>
                </c:pt>
                <c:pt idx="123">
                  <c:v>48.275862068965516</c:v>
                </c:pt>
                <c:pt idx="124">
                  <c:v>48.275862068965516</c:v>
                </c:pt>
                <c:pt idx="125">
                  <c:v>48.045977011494244</c:v>
                </c:pt>
                <c:pt idx="126">
                  <c:v>48.045977011494244</c:v>
                </c:pt>
                <c:pt idx="127">
                  <c:v>47.356321839080444</c:v>
                </c:pt>
                <c:pt idx="128">
                  <c:v>46.436781609195272</c:v>
                </c:pt>
                <c:pt idx="129">
                  <c:v>46.206896551724007</c:v>
                </c:pt>
                <c:pt idx="130">
                  <c:v>46.206896551724007</c:v>
                </c:pt>
                <c:pt idx="131">
                  <c:v>45.747126436781606</c:v>
                </c:pt>
                <c:pt idx="132">
                  <c:v>45.747126436781606</c:v>
                </c:pt>
                <c:pt idx="133">
                  <c:v>45.287356321839113</c:v>
                </c:pt>
                <c:pt idx="134">
                  <c:v>44.827586206896413</c:v>
                </c:pt>
                <c:pt idx="135">
                  <c:v>45.287356321839113</c:v>
                </c:pt>
                <c:pt idx="136">
                  <c:v>45.517241379310072</c:v>
                </c:pt>
                <c:pt idx="137">
                  <c:v>45.287356321839113</c:v>
                </c:pt>
                <c:pt idx="138">
                  <c:v>44.827586206896413</c:v>
                </c:pt>
                <c:pt idx="139">
                  <c:v>44.597701149425312</c:v>
                </c:pt>
                <c:pt idx="140">
                  <c:v>44.137931034482762</c:v>
                </c:pt>
                <c:pt idx="141">
                  <c:v>44.597701149425312</c:v>
                </c:pt>
                <c:pt idx="142">
                  <c:v>45.287356321839113</c:v>
                </c:pt>
                <c:pt idx="143">
                  <c:v>45.747126436781606</c:v>
                </c:pt>
                <c:pt idx="144">
                  <c:v>45.977011494252743</c:v>
                </c:pt>
                <c:pt idx="145">
                  <c:v>45.747126436781606</c:v>
                </c:pt>
                <c:pt idx="146">
                  <c:v>45.517241379310072</c:v>
                </c:pt>
                <c:pt idx="147">
                  <c:v>45.747126436781606</c:v>
                </c:pt>
                <c:pt idx="148">
                  <c:v>45.747126436781606</c:v>
                </c:pt>
                <c:pt idx="149">
                  <c:v>45.517241379310072</c:v>
                </c:pt>
                <c:pt idx="150">
                  <c:v>45.517241379310072</c:v>
                </c:pt>
                <c:pt idx="151">
                  <c:v>45.747126436781606</c:v>
                </c:pt>
                <c:pt idx="152">
                  <c:v>45.747126436781606</c:v>
                </c:pt>
                <c:pt idx="153">
                  <c:v>46.206896551724007</c:v>
                </c:pt>
                <c:pt idx="154">
                  <c:v>46.206896551724007</c:v>
                </c:pt>
                <c:pt idx="155">
                  <c:v>45.977011494252743</c:v>
                </c:pt>
                <c:pt idx="156">
                  <c:v>45.977011494252743</c:v>
                </c:pt>
                <c:pt idx="157">
                  <c:v>46.206896551724007</c:v>
                </c:pt>
                <c:pt idx="158">
                  <c:v>45.747126436781606</c:v>
                </c:pt>
                <c:pt idx="159">
                  <c:v>46.206896551724007</c:v>
                </c:pt>
                <c:pt idx="160">
                  <c:v>46.666666666666423</c:v>
                </c:pt>
                <c:pt idx="161">
                  <c:v>46.206896551724007</c:v>
                </c:pt>
                <c:pt idx="162">
                  <c:v>45.977011494252743</c:v>
                </c:pt>
                <c:pt idx="163">
                  <c:v>45.747126436781606</c:v>
                </c:pt>
                <c:pt idx="164">
                  <c:v>45.287356321839113</c:v>
                </c:pt>
                <c:pt idx="165">
                  <c:v>45.287356321839113</c:v>
                </c:pt>
                <c:pt idx="166">
                  <c:v>45.517241379310072</c:v>
                </c:pt>
                <c:pt idx="167">
                  <c:v>45.747126436781606</c:v>
                </c:pt>
                <c:pt idx="168">
                  <c:v>45.747126436781606</c:v>
                </c:pt>
                <c:pt idx="169">
                  <c:v>45.517241379310072</c:v>
                </c:pt>
                <c:pt idx="170">
                  <c:v>45.747126436781606</c:v>
                </c:pt>
                <c:pt idx="171">
                  <c:v>45.747126436781606</c:v>
                </c:pt>
                <c:pt idx="172">
                  <c:v>45.747126436781606</c:v>
                </c:pt>
                <c:pt idx="173">
                  <c:v>45.287356321839113</c:v>
                </c:pt>
                <c:pt idx="174">
                  <c:v>45.057471264367628</c:v>
                </c:pt>
                <c:pt idx="175">
                  <c:v>44.597701149425312</c:v>
                </c:pt>
                <c:pt idx="176">
                  <c:v>44.827586206896413</c:v>
                </c:pt>
                <c:pt idx="177">
                  <c:v>44.827586206896413</c:v>
                </c:pt>
                <c:pt idx="178">
                  <c:v>44.597701149425312</c:v>
                </c:pt>
                <c:pt idx="179">
                  <c:v>44.597701149425312</c:v>
                </c:pt>
                <c:pt idx="180">
                  <c:v>44.827586206896413</c:v>
                </c:pt>
                <c:pt idx="181">
                  <c:v>44.827586206896413</c:v>
                </c:pt>
                <c:pt idx="182">
                  <c:v>44.827586206896413</c:v>
                </c:pt>
                <c:pt idx="183">
                  <c:v>44.597701149425312</c:v>
                </c:pt>
                <c:pt idx="184">
                  <c:v>44.597701149425312</c:v>
                </c:pt>
                <c:pt idx="185">
                  <c:v>44.137931034482762</c:v>
                </c:pt>
                <c:pt idx="186">
                  <c:v>43.678160919540232</c:v>
                </c:pt>
                <c:pt idx="187">
                  <c:v>43.908045977011497</c:v>
                </c:pt>
                <c:pt idx="188">
                  <c:v>43.678160919540232</c:v>
                </c:pt>
                <c:pt idx="189">
                  <c:v>43.908045977011497</c:v>
                </c:pt>
                <c:pt idx="190">
                  <c:v>43.448275862068968</c:v>
                </c:pt>
                <c:pt idx="191">
                  <c:v>44.137931034482762</c:v>
                </c:pt>
                <c:pt idx="192">
                  <c:v>44.137931034482762</c:v>
                </c:pt>
                <c:pt idx="193">
                  <c:v>44.137931034482762</c:v>
                </c:pt>
                <c:pt idx="194">
                  <c:v>43.908045977011497</c:v>
                </c:pt>
                <c:pt idx="195">
                  <c:v>43.908045977011497</c:v>
                </c:pt>
                <c:pt idx="196">
                  <c:v>43.448275862068968</c:v>
                </c:pt>
                <c:pt idx="197">
                  <c:v>43.448275862068968</c:v>
                </c:pt>
                <c:pt idx="198">
                  <c:v>43.678160919540232</c:v>
                </c:pt>
                <c:pt idx="199">
                  <c:v>43.678160919540232</c:v>
                </c:pt>
                <c:pt idx="200">
                  <c:v>43.218390804597874</c:v>
                </c:pt>
                <c:pt idx="201">
                  <c:v>43.448275862068968</c:v>
                </c:pt>
                <c:pt idx="202">
                  <c:v>43.218390804597874</c:v>
                </c:pt>
                <c:pt idx="203">
                  <c:v>43.218390804597874</c:v>
                </c:pt>
                <c:pt idx="204">
                  <c:v>42.988505747126439</c:v>
                </c:pt>
                <c:pt idx="205">
                  <c:v>43.218390804597874</c:v>
                </c:pt>
                <c:pt idx="206">
                  <c:v>43.218390804597874</c:v>
                </c:pt>
                <c:pt idx="207">
                  <c:v>43.678160919540232</c:v>
                </c:pt>
                <c:pt idx="208">
                  <c:v>43.678160919540232</c:v>
                </c:pt>
                <c:pt idx="209">
                  <c:v>43.678160919540232</c:v>
                </c:pt>
                <c:pt idx="210">
                  <c:v>43.908045977011497</c:v>
                </c:pt>
                <c:pt idx="211">
                  <c:v>44.367816091954026</c:v>
                </c:pt>
                <c:pt idx="212">
                  <c:v>44.137931034482762</c:v>
                </c:pt>
                <c:pt idx="213">
                  <c:v>44.137931034482762</c:v>
                </c:pt>
                <c:pt idx="214">
                  <c:v>44.137931034482762</c:v>
                </c:pt>
                <c:pt idx="215">
                  <c:v>43.678160919540232</c:v>
                </c:pt>
                <c:pt idx="216">
                  <c:v>43.218390804597874</c:v>
                </c:pt>
                <c:pt idx="217">
                  <c:v>42.988505747126439</c:v>
                </c:pt>
                <c:pt idx="218">
                  <c:v>43.448275862068968</c:v>
                </c:pt>
                <c:pt idx="219">
                  <c:v>43.448275862068968</c:v>
                </c:pt>
                <c:pt idx="220">
                  <c:v>43.448275862068968</c:v>
                </c:pt>
                <c:pt idx="221">
                  <c:v>43.218390804597874</c:v>
                </c:pt>
                <c:pt idx="222">
                  <c:v>43.218390804597874</c:v>
                </c:pt>
                <c:pt idx="223">
                  <c:v>43.218390804597874</c:v>
                </c:pt>
                <c:pt idx="224">
                  <c:v>43.448275862068968</c:v>
                </c:pt>
                <c:pt idx="225">
                  <c:v>43.218390804597874</c:v>
                </c:pt>
                <c:pt idx="226">
                  <c:v>42.988505747126439</c:v>
                </c:pt>
                <c:pt idx="227">
                  <c:v>42.988505747126439</c:v>
                </c:pt>
                <c:pt idx="228">
                  <c:v>43.218390804597874</c:v>
                </c:pt>
                <c:pt idx="229">
                  <c:v>43.448275862068968</c:v>
                </c:pt>
                <c:pt idx="230">
                  <c:v>43.448275862068968</c:v>
                </c:pt>
                <c:pt idx="231">
                  <c:v>43.218390804597874</c:v>
                </c:pt>
                <c:pt idx="232">
                  <c:v>43.218390804597874</c:v>
                </c:pt>
                <c:pt idx="233">
                  <c:v>43.218390804597874</c:v>
                </c:pt>
                <c:pt idx="234">
                  <c:v>43.448275862068968</c:v>
                </c:pt>
                <c:pt idx="235">
                  <c:v>43.448275862068968</c:v>
                </c:pt>
                <c:pt idx="236">
                  <c:v>43.678160919540232</c:v>
                </c:pt>
                <c:pt idx="237">
                  <c:v>43.448275862068968</c:v>
                </c:pt>
                <c:pt idx="238">
                  <c:v>43.678160919540232</c:v>
                </c:pt>
                <c:pt idx="239">
                  <c:v>43.678160919540232</c:v>
                </c:pt>
                <c:pt idx="240">
                  <c:v>43.678160919540232</c:v>
                </c:pt>
                <c:pt idx="241">
                  <c:v>43.678160919540232</c:v>
                </c:pt>
                <c:pt idx="242">
                  <c:v>43.908045977011497</c:v>
                </c:pt>
                <c:pt idx="243">
                  <c:v>43.908045977011497</c:v>
                </c:pt>
                <c:pt idx="244">
                  <c:v>43.678160919540232</c:v>
                </c:pt>
                <c:pt idx="245">
                  <c:v>43.448275862068968</c:v>
                </c:pt>
                <c:pt idx="246">
                  <c:v>43.678160919540232</c:v>
                </c:pt>
                <c:pt idx="247">
                  <c:v>43.908045977011497</c:v>
                </c:pt>
                <c:pt idx="248">
                  <c:v>43.908045977011497</c:v>
                </c:pt>
                <c:pt idx="249">
                  <c:v>43.908045977011497</c:v>
                </c:pt>
                <c:pt idx="250">
                  <c:v>44.137931034482762</c:v>
                </c:pt>
                <c:pt idx="251">
                  <c:v>44.137931034482762</c:v>
                </c:pt>
                <c:pt idx="252">
                  <c:v>44.367816091954026</c:v>
                </c:pt>
                <c:pt idx="253">
                  <c:v>43.678160919540232</c:v>
                </c:pt>
                <c:pt idx="254">
                  <c:v>43.908045977011497</c:v>
                </c:pt>
                <c:pt idx="255">
                  <c:v>44.137931034482762</c:v>
                </c:pt>
                <c:pt idx="256">
                  <c:v>44.137931034482762</c:v>
                </c:pt>
                <c:pt idx="257">
                  <c:v>44.137931034482762</c:v>
                </c:pt>
                <c:pt idx="258">
                  <c:v>44.137931034482762</c:v>
                </c:pt>
                <c:pt idx="259">
                  <c:v>44.137931034482762</c:v>
                </c:pt>
                <c:pt idx="260">
                  <c:v>44.137931034482762</c:v>
                </c:pt>
                <c:pt idx="261">
                  <c:v>44.137931034482762</c:v>
                </c:pt>
                <c:pt idx="262">
                  <c:v>44.137931034482762</c:v>
                </c:pt>
                <c:pt idx="263">
                  <c:v>44.137931034482762</c:v>
                </c:pt>
                <c:pt idx="264">
                  <c:v>44.597701149425312</c:v>
                </c:pt>
                <c:pt idx="265">
                  <c:v>44.827586206896413</c:v>
                </c:pt>
                <c:pt idx="266">
                  <c:v>45.057471264367628</c:v>
                </c:pt>
                <c:pt idx="267">
                  <c:v>45.057471264367628</c:v>
                </c:pt>
                <c:pt idx="268">
                  <c:v>45.287356321839113</c:v>
                </c:pt>
                <c:pt idx="269">
                  <c:v>45.287356321839113</c:v>
                </c:pt>
                <c:pt idx="270">
                  <c:v>44.827586206896413</c:v>
                </c:pt>
                <c:pt idx="271">
                  <c:v>44.827586206896413</c:v>
                </c:pt>
                <c:pt idx="272">
                  <c:v>44.827586206896413</c:v>
                </c:pt>
                <c:pt idx="273">
                  <c:v>44.827586206896413</c:v>
                </c:pt>
                <c:pt idx="274">
                  <c:v>44.827586206896413</c:v>
                </c:pt>
                <c:pt idx="275">
                  <c:v>44.597701149425312</c:v>
                </c:pt>
                <c:pt idx="276">
                  <c:v>44.367816091954026</c:v>
                </c:pt>
                <c:pt idx="277">
                  <c:v>44.367816091954026</c:v>
                </c:pt>
                <c:pt idx="278">
                  <c:v>44.367816091954026</c:v>
                </c:pt>
                <c:pt idx="279">
                  <c:v>43.908045977011497</c:v>
                </c:pt>
                <c:pt idx="280">
                  <c:v>43.908045977011497</c:v>
                </c:pt>
                <c:pt idx="281">
                  <c:v>43.908045977011497</c:v>
                </c:pt>
                <c:pt idx="282">
                  <c:v>43.908045977011497</c:v>
                </c:pt>
                <c:pt idx="283">
                  <c:v>44.137931034482762</c:v>
                </c:pt>
                <c:pt idx="284">
                  <c:v>44.137931034482762</c:v>
                </c:pt>
                <c:pt idx="285">
                  <c:v>44.137931034482762</c:v>
                </c:pt>
                <c:pt idx="286">
                  <c:v>44.137931034482762</c:v>
                </c:pt>
                <c:pt idx="287">
                  <c:v>44.137931034482762</c:v>
                </c:pt>
                <c:pt idx="288">
                  <c:v>44.137931034482762</c:v>
                </c:pt>
                <c:pt idx="289">
                  <c:v>43.908045977011497</c:v>
                </c:pt>
                <c:pt idx="290">
                  <c:v>44.137931034482762</c:v>
                </c:pt>
                <c:pt idx="291">
                  <c:v>43.678160919540232</c:v>
                </c:pt>
                <c:pt idx="292">
                  <c:v>43.908045977011497</c:v>
                </c:pt>
                <c:pt idx="293">
                  <c:v>44.367816091954026</c:v>
                </c:pt>
                <c:pt idx="294">
                  <c:v>43.908045977011497</c:v>
                </c:pt>
                <c:pt idx="295">
                  <c:v>44.137931034482762</c:v>
                </c:pt>
                <c:pt idx="296">
                  <c:v>43.678160919540232</c:v>
                </c:pt>
                <c:pt idx="297">
                  <c:v>43.678160919540232</c:v>
                </c:pt>
                <c:pt idx="298">
                  <c:v>43.448275862068968</c:v>
                </c:pt>
                <c:pt idx="299">
                  <c:v>42.988505747126439</c:v>
                </c:pt>
                <c:pt idx="300">
                  <c:v>42.988505747126439</c:v>
                </c:pt>
                <c:pt idx="301">
                  <c:v>42.758620689655174</c:v>
                </c:pt>
                <c:pt idx="302">
                  <c:v>42.988505747126439</c:v>
                </c:pt>
                <c:pt idx="303">
                  <c:v>42.988505747126439</c:v>
                </c:pt>
                <c:pt idx="304">
                  <c:v>43.448275862068968</c:v>
                </c:pt>
                <c:pt idx="305">
                  <c:v>43.448275862068968</c:v>
                </c:pt>
                <c:pt idx="306">
                  <c:v>43.448275862068968</c:v>
                </c:pt>
                <c:pt idx="307">
                  <c:v>43.908045977011497</c:v>
                </c:pt>
                <c:pt idx="308">
                  <c:v>44.367816091954026</c:v>
                </c:pt>
                <c:pt idx="309">
                  <c:v>44.827586206896413</c:v>
                </c:pt>
                <c:pt idx="310">
                  <c:v>44.827586206896413</c:v>
                </c:pt>
                <c:pt idx="311">
                  <c:v>44.827586206896413</c:v>
                </c:pt>
                <c:pt idx="312">
                  <c:v>45.057471264367628</c:v>
                </c:pt>
                <c:pt idx="313">
                  <c:v>45.057471264367628</c:v>
                </c:pt>
                <c:pt idx="314">
                  <c:v>45.057471264367628</c:v>
                </c:pt>
                <c:pt idx="315">
                  <c:v>45.057471264367628</c:v>
                </c:pt>
                <c:pt idx="316">
                  <c:v>45.057471264367628</c:v>
                </c:pt>
                <c:pt idx="317">
                  <c:v>44.827586206896413</c:v>
                </c:pt>
                <c:pt idx="318">
                  <c:v>45.057471264367628</c:v>
                </c:pt>
                <c:pt idx="319">
                  <c:v>44.597701149425312</c:v>
                </c:pt>
                <c:pt idx="320">
                  <c:v>44.597701149425312</c:v>
                </c:pt>
                <c:pt idx="321">
                  <c:v>44.597701149425312</c:v>
                </c:pt>
                <c:pt idx="322">
                  <c:v>44.827586206896413</c:v>
                </c:pt>
                <c:pt idx="323">
                  <c:v>45.057471264367628</c:v>
                </c:pt>
                <c:pt idx="324">
                  <c:v>44.827586206896413</c:v>
                </c:pt>
                <c:pt idx="325">
                  <c:v>44.827586206896413</c:v>
                </c:pt>
                <c:pt idx="326">
                  <c:v>44.597701149425312</c:v>
                </c:pt>
                <c:pt idx="327">
                  <c:v>44.827586206896413</c:v>
                </c:pt>
                <c:pt idx="328">
                  <c:v>45.287356321839113</c:v>
                </c:pt>
                <c:pt idx="329">
                  <c:v>45.287356321839113</c:v>
                </c:pt>
                <c:pt idx="330">
                  <c:v>45.057471264367628</c:v>
                </c:pt>
                <c:pt idx="331">
                  <c:v>45.287356321839113</c:v>
                </c:pt>
                <c:pt idx="332">
                  <c:v>45.057471264367628</c:v>
                </c:pt>
                <c:pt idx="333">
                  <c:v>45.057471264367628</c:v>
                </c:pt>
                <c:pt idx="334">
                  <c:v>45.287356321839113</c:v>
                </c:pt>
                <c:pt idx="335">
                  <c:v>45.057471264367628</c:v>
                </c:pt>
                <c:pt idx="336">
                  <c:v>45.747126436781606</c:v>
                </c:pt>
                <c:pt idx="337">
                  <c:v>45.747126436781606</c:v>
                </c:pt>
                <c:pt idx="338">
                  <c:v>45.747126436781606</c:v>
                </c:pt>
                <c:pt idx="339">
                  <c:v>45.517241379310072</c:v>
                </c:pt>
                <c:pt idx="340">
                  <c:v>45.287356321839113</c:v>
                </c:pt>
                <c:pt idx="341">
                  <c:v>45.287356321839113</c:v>
                </c:pt>
                <c:pt idx="342">
                  <c:v>45.287356321839113</c:v>
                </c:pt>
                <c:pt idx="343">
                  <c:v>45.287356321839113</c:v>
                </c:pt>
                <c:pt idx="344">
                  <c:v>45.057471264367628</c:v>
                </c:pt>
                <c:pt idx="345">
                  <c:v>45.057471264367628</c:v>
                </c:pt>
                <c:pt idx="346">
                  <c:v>44.827586206896413</c:v>
                </c:pt>
                <c:pt idx="347">
                  <c:v>44.827586206896413</c:v>
                </c:pt>
                <c:pt idx="348">
                  <c:v>44.597701149425312</c:v>
                </c:pt>
                <c:pt idx="349">
                  <c:v>44.827586206896413</c:v>
                </c:pt>
                <c:pt idx="350">
                  <c:v>45.057471264367628</c:v>
                </c:pt>
                <c:pt idx="351">
                  <c:v>44.367816091954026</c:v>
                </c:pt>
                <c:pt idx="352">
                  <c:v>44.137931034482762</c:v>
                </c:pt>
                <c:pt idx="353">
                  <c:v>44.137931034482762</c:v>
                </c:pt>
                <c:pt idx="354">
                  <c:v>44.137931034482762</c:v>
                </c:pt>
                <c:pt idx="355">
                  <c:v>44.367816091954026</c:v>
                </c:pt>
                <c:pt idx="356">
                  <c:v>44.597701149425312</c:v>
                </c:pt>
                <c:pt idx="357">
                  <c:v>44.597701149425312</c:v>
                </c:pt>
                <c:pt idx="358">
                  <c:v>44.597701149425312</c:v>
                </c:pt>
                <c:pt idx="359">
                  <c:v>44.137931034482762</c:v>
                </c:pt>
                <c:pt idx="360">
                  <c:v>44.137931034482762</c:v>
                </c:pt>
                <c:pt idx="361">
                  <c:v>43.908045977011497</c:v>
                </c:pt>
                <c:pt idx="362">
                  <c:v>44.137931034482762</c:v>
                </c:pt>
                <c:pt idx="363">
                  <c:v>44.367816091954026</c:v>
                </c:pt>
                <c:pt idx="364">
                  <c:v>44.137931034482762</c:v>
                </c:pt>
                <c:pt idx="365">
                  <c:v>43.678160919540232</c:v>
                </c:pt>
                <c:pt idx="366">
                  <c:v>43.678160919540232</c:v>
                </c:pt>
                <c:pt idx="367">
                  <c:v>43.218390804597874</c:v>
                </c:pt>
                <c:pt idx="368">
                  <c:v>43.218390804597874</c:v>
                </c:pt>
                <c:pt idx="369">
                  <c:v>43.218390804597874</c:v>
                </c:pt>
                <c:pt idx="370">
                  <c:v>43.218390804597874</c:v>
                </c:pt>
                <c:pt idx="371">
                  <c:v>43.218390804597874</c:v>
                </c:pt>
                <c:pt idx="372">
                  <c:v>43.218390804597874</c:v>
                </c:pt>
                <c:pt idx="373">
                  <c:v>42.528735632184215</c:v>
                </c:pt>
                <c:pt idx="374">
                  <c:v>42.758620689655174</c:v>
                </c:pt>
                <c:pt idx="375">
                  <c:v>42.528735632184215</c:v>
                </c:pt>
                <c:pt idx="376">
                  <c:v>42.528735632184215</c:v>
                </c:pt>
                <c:pt idx="377">
                  <c:v>41.839080459769889</c:v>
                </c:pt>
                <c:pt idx="378">
                  <c:v>41.609195402298852</c:v>
                </c:pt>
                <c:pt idx="379">
                  <c:v>41.609195402298852</c:v>
                </c:pt>
                <c:pt idx="380">
                  <c:v>41.609195402298852</c:v>
                </c:pt>
                <c:pt idx="381">
                  <c:v>41.839080459769889</c:v>
                </c:pt>
                <c:pt idx="382">
                  <c:v>41.609195402298852</c:v>
                </c:pt>
                <c:pt idx="383">
                  <c:v>41.609195402298852</c:v>
                </c:pt>
                <c:pt idx="384">
                  <c:v>41.609195402298852</c:v>
                </c:pt>
                <c:pt idx="385">
                  <c:v>41.839080459769889</c:v>
                </c:pt>
                <c:pt idx="386">
                  <c:v>41.609195402298852</c:v>
                </c:pt>
                <c:pt idx="387">
                  <c:v>41.379310344827765</c:v>
                </c:pt>
                <c:pt idx="388">
                  <c:v>41.839080459769889</c:v>
                </c:pt>
                <c:pt idx="389">
                  <c:v>42.298850574712645</c:v>
                </c:pt>
                <c:pt idx="390">
                  <c:v>42.298850574712645</c:v>
                </c:pt>
                <c:pt idx="391">
                  <c:v>42.068965517241374</c:v>
                </c:pt>
                <c:pt idx="392">
                  <c:v>42.068965517241374</c:v>
                </c:pt>
                <c:pt idx="393">
                  <c:v>42.298850574712645</c:v>
                </c:pt>
                <c:pt idx="394">
                  <c:v>42.298850574712645</c:v>
                </c:pt>
                <c:pt idx="395">
                  <c:v>42.528735632184215</c:v>
                </c:pt>
                <c:pt idx="396">
                  <c:v>42.758620689655174</c:v>
                </c:pt>
                <c:pt idx="397">
                  <c:v>42.528735632184215</c:v>
                </c:pt>
                <c:pt idx="398">
                  <c:v>42.988505747126439</c:v>
                </c:pt>
                <c:pt idx="399">
                  <c:v>43.218390804597874</c:v>
                </c:pt>
                <c:pt idx="400">
                  <c:v>43.218390804597874</c:v>
                </c:pt>
                <c:pt idx="401">
                  <c:v>43.448275862068968</c:v>
                </c:pt>
                <c:pt idx="402">
                  <c:v>43.448275862068968</c:v>
                </c:pt>
                <c:pt idx="403">
                  <c:v>43.908045977011497</c:v>
                </c:pt>
                <c:pt idx="404">
                  <c:v>44.137931034482762</c:v>
                </c:pt>
                <c:pt idx="405">
                  <c:v>44.137931034482762</c:v>
                </c:pt>
                <c:pt idx="406">
                  <c:v>44.827586206896413</c:v>
                </c:pt>
                <c:pt idx="407">
                  <c:v>44.827586206896413</c:v>
                </c:pt>
                <c:pt idx="408">
                  <c:v>44.597701149425312</c:v>
                </c:pt>
                <c:pt idx="409">
                  <c:v>44.367816091954026</c:v>
                </c:pt>
                <c:pt idx="410">
                  <c:v>44.137931034482762</c:v>
                </c:pt>
                <c:pt idx="411">
                  <c:v>44.367816091954026</c:v>
                </c:pt>
                <c:pt idx="412">
                  <c:v>44.597701149425312</c:v>
                </c:pt>
                <c:pt idx="413">
                  <c:v>44.597701149425312</c:v>
                </c:pt>
                <c:pt idx="414">
                  <c:v>44.597701149425312</c:v>
                </c:pt>
                <c:pt idx="415">
                  <c:v>44.597701149425312</c:v>
                </c:pt>
                <c:pt idx="416">
                  <c:v>45.057471264367628</c:v>
                </c:pt>
                <c:pt idx="417">
                  <c:v>45.287356321839113</c:v>
                </c:pt>
                <c:pt idx="418">
                  <c:v>45.517241379310072</c:v>
                </c:pt>
                <c:pt idx="419">
                  <c:v>45.287356321839113</c:v>
                </c:pt>
                <c:pt idx="420">
                  <c:v>45.517241379310072</c:v>
                </c:pt>
                <c:pt idx="421">
                  <c:v>45.517241379310072</c:v>
                </c:pt>
                <c:pt idx="422">
                  <c:v>45.517241379310072</c:v>
                </c:pt>
                <c:pt idx="423">
                  <c:v>45.977011494252743</c:v>
                </c:pt>
                <c:pt idx="424">
                  <c:v>45.517241379310072</c:v>
                </c:pt>
                <c:pt idx="425">
                  <c:v>45.057471264367628</c:v>
                </c:pt>
                <c:pt idx="426">
                  <c:v>45.057471264367628</c:v>
                </c:pt>
                <c:pt idx="427">
                  <c:v>44.827586206896413</c:v>
                </c:pt>
                <c:pt idx="428">
                  <c:v>44.827586206896413</c:v>
                </c:pt>
                <c:pt idx="429">
                  <c:v>44.597701149425312</c:v>
                </c:pt>
                <c:pt idx="430">
                  <c:v>44.827586206896413</c:v>
                </c:pt>
                <c:pt idx="431">
                  <c:v>44.597701149425312</c:v>
                </c:pt>
                <c:pt idx="432">
                  <c:v>44.827586206896413</c:v>
                </c:pt>
                <c:pt idx="433">
                  <c:v>44.597701149425312</c:v>
                </c:pt>
                <c:pt idx="434">
                  <c:v>44.827586206896413</c:v>
                </c:pt>
                <c:pt idx="435">
                  <c:v>44.827586206896413</c:v>
                </c:pt>
                <c:pt idx="436">
                  <c:v>44.827586206896413</c:v>
                </c:pt>
                <c:pt idx="437">
                  <c:v>45.977011494252743</c:v>
                </c:pt>
                <c:pt idx="438">
                  <c:v>46.206896551724007</c:v>
                </c:pt>
                <c:pt idx="439">
                  <c:v>46.206896551724007</c:v>
                </c:pt>
                <c:pt idx="440">
                  <c:v>46.436781609195272</c:v>
                </c:pt>
                <c:pt idx="441">
                  <c:v>46.206896551724007</c:v>
                </c:pt>
                <c:pt idx="442">
                  <c:v>45.977011494252743</c:v>
                </c:pt>
                <c:pt idx="443">
                  <c:v>45.977011494252743</c:v>
                </c:pt>
                <c:pt idx="444">
                  <c:v>45.747126436781606</c:v>
                </c:pt>
                <c:pt idx="445">
                  <c:v>45.287356321839113</c:v>
                </c:pt>
                <c:pt idx="446">
                  <c:v>45.057471264367628</c:v>
                </c:pt>
                <c:pt idx="447">
                  <c:v>44.597701149425312</c:v>
                </c:pt>
                <c:pt idx="448">
                  <c:v>45.057471264367628</c:v>
                </c:pt>
                <c:pt idx="449">
                  <c:v>45.287356321839113</c:v>
                </c:pt>
                <c:pt idx="450">
                  <c:v>45.517241379310072</c:v>
                </c:pt>
                <c:pt idx="451">
                  <c:v>44.827586206896413</c:v>
                </c:pt>
                <c:pt idx="452">
                  <c:v>44.597701149425312</c:v>
                </c:pt>
                <c:pt idx="453">
                  <c:v>44.827586206896413</c:v>
                </c:pt>
                <c:pt idx="454">
                  <c:v>45.517241379310072</c:v>
                </c:pt>
                <c:pt idx="455">
                  <c:v>45.977011494252743</c:v>
                </c:pt>
                <c:pt idx="456">
                  <c:v>45.747126436781606</c:v>
                </c:pt>
                <c:pt idx="457">
                  <c:v>45.287356321839113</c:v>
                </c:pt>
                <c:pt idx="458">
                  <c:v>45.747126436781606</c:v>
                </c:pt>
                <c:pt idx="459">
                  <c:v>45.747126436781606</c:v>
                </c:pt>
                <c:pt idx="460">
                  <c:v>45.517241379310072</c:v>
                </c:pt>
                <c:pt idx="461">
                  <c:v>45.517241379310072</c:v>
                </c:pt>
                <c:pt idx="462">
                  <c:v>45.287356321839113</c:v>
                </c:pt>
                <c:pt idx="463">
                  <c:v>45.287356321839113</c:v>
                </c:pt>
                <c:pt idx="464">
                  <c:v>46.436781609195272</c:v>
                </c:pt>
                <c:pt idx="465">
                  <c:v>44.827586206896413</c:v>
                </c:pt>
                <c:pt idx="466">
                  <c:v>45.977011494252743</c:v>
                </c:pt>
                <c:pt idx="467">
                  <c:v>45.747126436781606</c:v>
                </c:pt>
                <c:pt idx="468">
                  <c:v>45.747126436781606</c:v>
                </c:pt>
                <c:pt idx="469">
                  <c:v>46.206896551724007</c:v>
                </c:pt>
                <c:pt idx="470">
                  <c:v>45.517241379310072</c:v>
                </c:pt>
                <c:pt idx="471">
                  <c:v>45.287356321839113</c:v>
                </c:pt>
                <c:pt idx="472">
                  <c:v>45.517241379310072</c:v>
                </c:pt>
                <c:pt idx="473">
                  <c:v>45.057471264367628</c:v>
                </c:pt>
                <c:pt idx="474">
                  <c:v>45.747126436781606</c:v>
                </c:pt>
                <c:pt idx="475">
                  <c:v>45.977011494252743</c:v>
                </c:pt>
                <c:pt idx="476">
                  <c:v>45.977011494252743</c:v>
                </c:pt>
                <c:pt idx="477">
                  <c:v>44.827586206896413</c:v>
                </c:pt>
                <c:pt idx="478">
                  <c:v>44.367816091954026</c:v>
                </c:pt>
                <c:pt idx="479">
                  <c:v>45.287356321839113</c:v>
                </c:pt>
                <c:pt idx="480">
                  <c:v>45.747126436781606</c:v>
                </c:pt>
                <c:pt idx="481">
                  <c:v>44.597701149425312</c:v>
                </c:pt>
                <c:pt idx="482">
                  <c:v>44.597701149425312</c:v>
                </c:pt>
                <c:pt idx="483">
                  <c:v>43.678160919540232</c:v>
                </c:pt>
                <c:pt idx="484">
                  <c:v>43.908045977011497</c:v>
                </c:pt>
                <c:pt idx="485">
                  <c:v>43.908045977011497</c:v>
                </c:pt>
                <c:pt idx="486">
                  <c:v>44.827586206896413</c:v>
                </c:pt>
                <c:pt idx="487">
                  <c:v>43.908045977011497</c:v>
                </c:pt>
                <c:pt idx="488">
                  <c:v>43.448275862068968</c:v>
                </c:pt>
                <c:pt idx="489">
                  <c:v>44.137931034482762</c:v>
                </c:pt>
                <c:pt idx="490">
                  <c:v>43.218390804597874</c:v>
                </c:pt>
                <c:pt idx="491">
                  <c:v>43.908045977011497</c:v>
                </c:pt>
                <c:pt idx="492">
                  <c:v>43.218390804597874</c:v>
                </c:pt>
                <c:pt idx="493">
                  <c:v>43.908045977011497</c:v>
                </c:pt>
                <c:pt idx="494">
                  <c:v>44.367816091954026</c:v>
                </c:pt>
                <c:pt idx="495">
                  <c:v>43.908045977011497</c:v>
                </c:pt>
                <c:pt idx="496">
                  <c:v>45.747126436781606</c:v>
                </c:pt>
                <c:pt idx="497">
                  <c:v>45.747126436781606</c:v>
                </c:pt>
                <c:pt idx="498">
                  <c:v>44.597701149425312</c:v>
                </c:pt>
                <c:pt idx="499">
                  <c:v>45.057471264367628</c:v>
                </c:pt>
                <c:pt idx="500">
                  <c:v>45.057471264367628</c:v>
                </c:pt>
                <c:pt idx="501">
                  <c:v>45.057471264367628</c:v>
                </c:pt>
                <c:pt idx="502">
                  <c:v>44.827586206896413</c:v>
                </c:pt>
                <c:pt idx="503">
                  <c:v>45.287356321839113</c:v>
                </c:pt>
                <c:pt idx="504">
                  <c:v>45.287356321839113</c:v>
                </c:pt>
                <c:pt idx="505">
                  <c:v>44.827586206896413</c:v>
                </c:pt>
                <c:pt idx="506">
                  <c:v>45.287356321839113</c:v>
                </c:pt>
                <c:pt idx="507">
                  <c:v>44.827586206896413</c:v>
                </c:pt>
                <c:pt idx="508">
                  <c:v>44.827586206896413</c:v>
                </c:pt>
                <c:pt idx="509">
                  <c:v>44.367816091954026</c:v>
                </c:pt>
                <c:pt idx="510">
                  <c:v>44.827586206896413</c:v>
                </c:pt>
                <c:pt idx="511">
                  <c:v>44.367816091954026</c:v>
                </c:pt>
                <c:pt idx="512">
                  <c:v>44.597701149425312</c:v>
                </c:pt>
                <c:pt idx="513">
                  <c:v>43.908045977011497</c:v>
                </c:pt>
                <c:pt idx="514">
                  <c:v>43.678160919540232</c:v>
                </c:pt>
                <c:pt idx="515">
                  <c:v>43.448275862068968</c:v>
                </c:pt>
                <c:pt idx="516">
                  <c:v>42.068965517241374</c:v>
                </c:pt>
                <c:pt idx="517">
                  <c:v>42.528735632184215</c:v>
                </c:pt>
                <c:pt idx="518">
                  <c:v>41.379310344827765</c:v>
                </c:pt>
                <c:pt idx="519">
                  <c:v>43.218390804597874</c:v>
                </c:pt>
                <c:pt idx="520">
                  <c:v>42.068965517241374</c:v>
                </c:pt>
                <c:pt idx="521">
                  <c:v>41.839080459769889</c:v>
                </c:pt>
                <c:pt idx="522">
                  <c:v>43.448275862068968</c:v>
                </c:pt>
                <c:pt idx="523">
                  <c:v>43.678160919540232</c:v>
                </c:pt>
                <c:pt idx="524">
                  <c:v>44.597701149425312</c:v>
                </c:pt>
                <c:pt idx="525">
                  <c:v>43.448275862068968</c:v>
                </c:pt>
                <c:pt idx="526">
                  <c:v>42.988505747126439</c:v>
                </c:pt>
                <c:pt idx="527">
                  <c:v>42.068965517241374</c:v>
                </c:pt>
                <c:pt idx="528">
                  <c:v>42.988505747126439</c:v>
                </c:pt>
                <c:pt idx="529">
                  <c:v>42.528735632184215</c:v>
                </c:pt>
                <c:pt idx="530">
                  <c:v>43.448275862068968</c:v>
                </c:pt>
                <c:pt idx="531">
                  <c:v>43.218390804597874</c:v>
                </c:pt>
                <c:pt idx="532">
                  <c:v>41.839080459769889</c:v>
                </c:pt>
                <c:pt idx="533">
                  <c:v>42.068965517241374</c:v>
                </c:pt>
                <c:pt idx="534">
                  <c:v>43.908045977011497</c:v>
                </c:pt>
                <c:pt idx="535">
                  <c:v>41.609195402298852</c:v>
                </c:pt>
                <c:pt idx="536">
                  <c:v>43.218390804597874</c:v>
                </c:pt>
                <c:pt idx="537">
                  <c:v>42.988505747126439</c:v>
                </c:pt>
                <c:pt idx="538">
                  <c:v>42.528735632184215</c:v>
                </c:pt>
                <c:pt idx="539">
                  <c:v>42.528735632184215</c:v>
                </c:pt>
                <c:pt idx="540">
                  <c:v>43.448275862068968</c:v>
                </c:pt>
                <c:pt idx="541">
                  <c:v>43.448275862068968</c:v>
                </c:pt>
                <c:pt idx="542">
                  <c:v>42.758620689655174</c:v>
                </c:pt>
                <c:pt idx="543">
                  <c:v>44.827586206896413</c:v>
                </c:pt>
                <c:pt idx="544">
                  <c:v>44.597701149425312</c:v>
                </c:pt>
                <c:pt idx="545">
                  <c:v>44.367816091954026</c:v>
                </c:pt>
                <c:pt idx="546">
                  <c:v>45.287356321839113</c:v>
                </c:pt>
                <c:pt idx="547">
                  <c:v>44.367816091954026</c:v>
                </c:pt>
                <c:pt idx="548">
                  <c:v>43.908045977011497</c:v>
                </c:pt>
                <c:pt idx="549">
                  <c:v>45.057471264367628</c:v>
                </c:pt>
                <c:pt idx="550">
                  <c:v>44.137931034482762</c:v>
                </c:pt>
                <c:pt idx="551">
                  <c:v>44.137931034482762</c:v>
                </c:pt>
                <c:pt idx="552">
                  <c:v>44.597701149425312</c:v>
                </c:pt>
                <c:pt idx="553">
                  <c:v>45.057471264367628</c:v>
                </c:pt>
                <c:pt idx="554">
                  <c:v>45.057471264367628</c:v>
                </c:pt>
                <c:pt idx="555">
                  <c:v>44.597701149425312</c:v>
                </c:pt>
                <c:pt idx="556">
                  <c:v>44.367816091954026</c:v>
                </c:pt>
                <c:pt idx="557">
                  <c:v>44.827586206896413</c:v>
                </c:pt>
                <c:pt idx="558">
                  <c:v>44.137931034482762</c:v>
                </c:pt>
                <c:pt idx="559">
                  <c:v>42.988505747126439</c:v>
                </c:pt>
                <c:pt idx="560">
                  <c:v>42.068965517241374</c:v>
                </c:pt>
                <c:pt idx="561">
                  <c:v>43.908045977011497</c:v>
                </c:pt>
                <c:pt idx="562">
                  <c:v>44.137931034482762</c:v>
                </c:pt>
                <c:pt idx="563">
                  <c:v>43.218390804597874</c:v>
                </c:pt>
                <c:pt idx="564">
                  <c:v>42.988505747126439</c:v>
                </c:pt>
                <c:pt idx="565">
                  <c:v>43.218390804597874</c:v>
                </c:pt>
                <c:pt idx="566">
                  <c:v>43.448275862068968</c:v>
                </c:pt>
                <c:pt idx="567">
                  <c:v>43.448275862068968</c:v>
                </c:pt>
                <c:pt idx="568">
                  <c:v>44.137931034482762</c:v>
                </c:pt>
                <c:pt idx="569">
                  <c:v>44.367816091954026</c:v>
                </c:pt>
                <c:pt idx="570">
                  <c:v>43.678160919540232</c:v>
                </c:pt>
                <c:pt idx="571">
                  <c:v>44.827586206896413</c:v>
                </c:pt>
                <c:pt idx="572">
                  <c:v>43.448275862068968</c:v>
                </c:pt>
                <c:pt idx="573">
                  <c:v>42.988505747126439</c:v>
                </c:pt>
                <c:pt idx="574">
                  <c:v>43.678160919540232</c:v>
                </c:pt>
                <c:pt idx="575">
                  <c:v>44.137931034482762</c:v>
                </c:pt>
                <c:pt idx="576">
                  <c:v>44.137931034482762</c:v>
                </c:pt>
                <c:pt idx="577">
                  <c:v>44.367816091954026</c:v>
                </c:pt>
                <c:pt idx="578">
                  <c:v>44.367816091954026</c:v>
                </c:pt>
                <c:pt idx="579">
                  <c:v>45.517241379310072</c:v>
                </c:pt>
                <c:pt idx="580">
                  <c:v>44.827586206896413</c:v>
                </c:pt>
                <c:pt idx="581">
                  <c:v>45.057471264367628</c:v>
                </c:pt>
                <c:pt idx="582">
                  <c:v>43.908045977011497</c:v>
                </c:pt>
                <c:pt idx="583">
                  <c:v>44.137931034482762</c:v>
                </c:pt>
                <c:pt idx="584">
                  <c:v>43.908045977011497</c:v>
                </c:pt>
                <c:pt idx="585">
                  <c:v>43.678160919540232</c:v>
                </c:pt>
                <c:pt idx="586">
                  <c:v>43.678160919540232</c:v>
                </c:pt>
                <c:pt idx="587">
                  <c:v>43.908045977011497</c:v>
                </c:pt>
                <c:pt idx="588">
                  <c:v>43.908045977011497</c:v>
                </c:pt>
                <c:pt idx="589">
                  <c:v>43.448275862068968</c:v>
                </c:pt>
                <c:pt idx="590">
                  <c:v>44.597701149425312</c:v>
                </c:pt>
                <c:pt idx="591">
                  <c:v>44.367816091954026</c:v>
                </c:pt>
                <c:pt idx="592">
                  <c:v>44.597701149425312</c:v>
                </c:pt>
                <c:pt idx="593">
                  <c:v>45.057471264367628</c:v>
                </c:pt>
                <c:pt idx="594">
                  <c:v>44.137931034482762</c:v>
                </c:pt>
                <c:pt idx="595">
                  <c:v>45.057471264367628</c:v>
                </c:pt>
                <c:pt idx="596">
                  <c:v>45.287356321839113</c:v>
                </c:pt>
                <c:pt idx="597">
                  <c:v>44.137931034482762</c:v>
                </c:pt>
                <c:pt idx="598">
                  <c:v>43.908045977011497</c:v>
                </c:pt>
                <c:pt idx="599">
                  <c:v>44.827586206896413</c:v>
                </c:pt>
                <c:pt idx="600">
                  <c:v>44.137931034482762</c:v>
                </c:pt>
                <c:pt idx="601">
                  <c:v>44.597701149425312</c:v>
                </c:pt>
                <c:pt idx="602">
                  <c:v>44.367816091954026</c:v>
                </c:pt>
                <c:pt idx="603">
                  <c:v>44.367816091954026</c:v>
                </c:pt>
                <c:pt idx="604">
                  <c:v>45.287356321839113</c:v>
                </c:pt>
                <c:pt idx="605">
                  <c:v>44.827586206896413</c:v>
                </c:pt>
                <c:pt idx="606">
                  <c:v>45.517241379310072</c:v>
                </c:pt>
                <c:pt idx="607">
                  <c:v>45.977011494252743</c:v>
                </c:pt>
                <c:pt idx="608">
                  <c:v>45.287356321839113</c:v>
                </c:pt>
                <c:pt idx="609">
                  <c:v>45.517241379310072</c:v>
                </c:pt>
                <c:pt idx="610">
                  <c:v>45.287356321839113</c:v>
                </c:pt>
                <c:pt idx="611">
                  <c:v>45.517241379310072</c:v>
                </c:pt>
                <c:pt idx="612">
                  <c:v>45.747126436781606</c:v>
                </c:pt>
                <c:pt idx="613">
                  <c:v>45.747126436781606</c:v>
                </c:pt>
                <c:pt idx="614">
                  <c:v>45.287356321839113</c:v>
                </c:pt>
                <c:pt idx="615">
                  <c:v>44.827586206896413</c:v>
                </c:pt>
                <c:pt idx="616">
                  <c:v>44.597701149425312</c:v>
                </c:pt>
                <c:pt idx="617">
                  <c:v>45.977011494252743</c:v>
                </c:pt>
                <c:pt idx="618">
                  <c:v>45.287356321839113</c:v>
                </c:pt>
                <c:pt idx="619">
                  <c:v>45.287356321839113</c:v>
                </c:pt>
                <c:pt idx="620">
                  <c:v>44.597701149425312</c:v>
                </c:pt>
                <c:pt idx="621">
                  <c:v>44.367816091954026</c:v>
                </c:pt>
                <c:pt idx="622">
                  <c:v>44.597701149425312</c:v>
                </c:pt>
                <c:pt idx="623">
                  <c:v>46.436781609195272</c:v>
                </c:pt>
                <c:pt idx="624">
                  <c:v>43.908045977011497</c:v>
                </c:pt>
                <c:pt idx="625">
                  <c:v>45.287356321839113</c:v>
                </c:pt>
                <c:pt idx="626">
                  <c:v>45.057471264367628</c:v>
                </c:pt>
                <c:pt idx="627">
                  <c:v>43.678160919540232</c:v>
                </c:pt>
                <c:pt idx="628">
                  <c:v>45.747126436781606</c:v>
                </c:pt>
                <c:pt idx="629">
                  <c:v>44.597701149425312</c:v>
                </c:pt>
                <c:pt idx="630">
                  <c:v>44.367816091954026</c:v>
                </c:pt>
                <c:pt idx="631">
                  <c:v>45.517241379310072</c:v>
                </c:pt>
                <c:pt idx="632">
                  <c:v>44.827586206896413</c:v>
                </c:pt>
                <c:pt idx="633">
                  <c:v>43.908045977011497</c:v>
                </c:pt>
                <c:pt idx="634">
                  <c:v>43.678160919540232</c:v>
                </c:pt>
                <c:pt idx="635">
                  <c:v>44.137931034482762</c:v>
                </c:pt>
                <c:pt idx="636">
                  <c:v>45.057471264367628</c:v>
                </c:pt>
                <c:pt idx="637">
                  <c:v>44.367816091954026</c:v>
                </c:pt>
                <c:pt idx="638">
                  <c:v>45.747126436781606</c:v>
                </c:pt>
                <c:pt idx="639">
                  <c:v>44.137931034482762</c:v>
                </c:pt>
                <c:pt idx="640">
                  <c:v>43.908045977011497</c:v>
                </c:pt>
                <c:pt idx="641">
                  <c:v>43.908045977011497</c:v>
                </c:pt>
                <c:pt idx="642">
                  <c:v>43.678160919540232</c:v>
                </c:pt>
                <c:pt idx="643">
                  <c:v>45.287356321839113</c:v>
                </c:pt>
                <c:pt idx="644">
                  <c:v>43.678160919540232</c:v>
                </c:pt>
                <c:pt idx="645">
                  <c:v>44.597701149425312</c:v>
                </c:pt>
                <c:pt idx="646">
                  <c:v>43.218390804597874</c:v>
                </c:pt>
                <c:pt idx="647">
                  <c:v>44.367816091954026</c:v>
                </c:pt>
                <c:pt idx="648">
                  <c:v>44.367816091954026</c:v>
                </c:pt>
                <c:pt idx="649">
                  <c:v>44.367816091954026</c:v>
                </c:pt>
                <c:pt idx="650">
                  <c:v>44.137931034482762</c:v>
                </c:pt>
                <c:pt idx="651">
                  <c:v>43.448275862068968</c:v>
                </c:pt>
                <c:pt idx="652">
                  <c:v>44.367816091954026</c:v>
                </c:pt>
                <c:pt idx="653">
                  <c:v>44.597701149425312</c:v>
                </c:pt>
                <c:pt idx="654">
                  <c:v>43.218390804597874</c:v>
                </c:pt>
                <c:pt idx="655">
                  <c:v>45.287356321839113</c:v>
                </c:pt>
                <c:pt idx="656">
                  <c:v>45.517241379310072</c:v>
                </c:pt>
                <c:pt idx="657">
                  <c:v>44.137931034482762</c:v>
                </c:pt>
                <c:pt idx="658">
                  <c:v>43.678160919540232</c:v>
                </c:pt>
                <c:pt idx="659">
                  <c:v>44.137931034482762</c:v>
                </c:pt>
                <c:pt idx="660">
                  <c:v>44.137931034482762</c:v>
                </c:pt>
                <c:pt idx="661">
                  <c:v>44.137931034482762</c:v>
                </c:pt>
                <c:pt idx="662">
                  <c:v>43.678160919540232</c:v>
                </c:pt>
                <c:pt idx="663">
                  <c:v>42.528735632184215</c:v>
                </c:pt>
                <c:pt idx="664">
                  <c:v>43.448275862068968</c:v>
                </c:pt>
                <c:pt idx="665">
                  <c:v>43.448275862068968</c:v>
                </c:pt>
                <c:pt idx="666">
                  <c:v>42.988505747126439</c:v>
                </c:pt>
                <c:pt idx="667">
                  <c:v>43.218390804597874</c:v>
                </c:pt>
                <c:pt idx="668">
                  <c:v>43.678160919540232</c:v>
                </c:pt>
                <c:pt idx="669">
                  <c:v>44.137931034482762</c:v>
                </c:pt>
                <c:pt idx="670">
                  <c:v>44.597701149425312</c:v>
                </c:pt>
                <c:pt idx="671">
                  <c:v>43.218390804597874</c:v>
                </c:pt>
                <c:pt idx="672">
                  <c:v>43.218390804597874</c:v>
                </c:pt>
                <c:pt idx="673">
                  <c:v>43.908045977011497</c:v>
                </c:pt>
                <c:pt idx="674">
                  <c:v>44.827586206896413</c:v>
                </c:pt>
                <c:pt idx="675">
                  <c:v>44.137931034482762</c:v>
                </c:pt>
                <c:pt idx="676">
                  <c:v>43.678160919540232</c:v>
                </c:pt>
                <c:pt idx="677">
                  <c:v>43.218390804597874</c:v>
                </c:pt>
                <c:pt idx="678">
                  <c:v>44.827586206896413</c:v>
                </c:pt>
                <c:pt idx="679">
                  <c:v>44.137931034482762</c:v>
                </c:pt>
                <c:pt idx="680">
                  <c:v>43.908045977011497</c:v>
                </c:pt>
                <c:pt idx="681">
                  <c:v>44.597701149425312</c:v>
                </c:pt>
                <c:pt idx="682">
                  <c:v>44.367816091954026</c:v>
                </c:pt>
                <c:pt idx="683">
                  <c:v>43.448275862068968</c:v>
                </c:pt>
                <c:pt idx="684">
                  <c:v>44.137931034482762</c:v>
                </c:pt>
                <c:pt idx="685">
                  <c:v>44.137931034482762</c:v>
                </c:pt>
                <c:pt idx="686">
                  <c:v>43.448275862068968</c:v>
                </c:pt>
                <c:pt idx="687">
                  <c:v>43.678160919540232</c:v>
                </c:pt>
                <c:pt idx="688">
                  <c:v>44.137931034482762</c:v>
                </c:pt>
                <c:pt idx="689">
                  <c:v>44.367816091954026</c:v>
                </c:pt>
                <c:pt idx="690">
                  <c:v>43.908045977011497</c:v>
                </c:pt>
                <c:pt idx="691">
                  <c:v>43.908045977011497</c:v>
                </c:pt>
                <c:pt idx="692">
                  <c:v>44.137931034482762</c:v>
                </c:pt>
                <c:pt idx="693">
                  <c:v>44.367816091954026</c:v>
                </c:pt>
                <c:pt idx="694">
                  <c:v>43.908045977011497</c:v>
                </c:pt>
                <c:pt idx="695">
                  <c:v>44.827586206896413</c:v>
                </c:pt>
                <c:pt idx="696">
                  <c:v>44.827586206896413</c:v>
                </c:pt>
                <c:pt idx="697">
                  <c:v>44.367816091954026</c:v>
                </c:pt>
                <c:pt idx="698">
                  <c:v>44.367816091954026</c:v>
                </c:pt>
                <c:pt idx="699">
                  <c:v>42.758620689655174</c:v>
                </c:pt>
                <c:pt idx="700">
                  <c:v>44.597701149425312</c:v>
                </c:pt>
                <c:pt idx="701">
                  <c:v>43.448275862068968</c:v>
                </c:pt>
                <c:pt idx="702">
                  <c:v>44.827586206896413</c:v>
                </c:pt>
                <c:pt idx="703">
                  <c:v>44.597701149425312</c:v>
                </c:pt>
                <c:pt idx="704">
                  <c:v>44.137931034482762</c:v>
                </c:pt>
                <c:pt idx="705">
                  <c:v>44.137931034482762</c:v>
                </c:pt>
                <c:pt idx="706">
                  <c:v>43.448275862068968</c:v>
                </c:pt>
                <c:pt idx="707">
                  <c:v>44.597701149425312</c:v>
                </c:pt>
                <c:pt idx="708">
                  <c:v>44.137931034482762</c:v>
                </c:pt>
                <c:pt idx="709">
                  <c:v>44.827586206896413</c:v>
                </c:pt>
                <c:pt idx="710">
                  <c:v>43.908045977011497</c:v>
                </c:pt>
                <c:pt idx="711">
                  <c:v>43.908045977011497</c:v>
                </c:pt>
                <c:pt idx="712">
                  <c:v>44.597701149425312</c:v>
                </c:pt>
                <c:pt idx="713">
                  <c:v>44.367816091954026</c:v>
                </c:pt>
                <c:pt idx="714">
                  <c:v>43.908045977011497</c:v>
                </c:pt>
                <c:pt idx="715">
                  <c:v>44.367816091954026</c:v>
                </c:pt>
                <c:pt idx="716">
                  <c:v>44.827586206896413</c:v>
                </c:pt>
                <c:pt idx="717">
                  <c:v>44.827586206896413</c:v>
                </c:pt>
                <c:pt idx="718">
                  <c:v>44.137931034482762</c:v>
                </c:pt>
                <c:pt idx="719">
                  <c:v>45.057471264367628</c:v>
                </c:pt>
                <c:pt idx="720">
                  <c:v>44.367816091954026</c:v>
                </c:pt>
                <c:pt idx="721">
                  <c:v>44.137931034482762</c:v>
                </c:pt>
                <c:pt idx="722">
                  <c:v>44.827586206896413</c:v>
                </c:pt>
                <c:pt idx="723">
                  <c:v>43.908045977011497</c:v>
                </c:pt>
                <c:pt idx="724">
                  <c:v>45.057471264367628</c:v>
                </c:pt>
                <c:pt idx="725">
                  <c:v>44.827586206896413</c:v>
                </c:pt>
                <c:pt idx="726">
                  <c:v>44.367816091954026</c:v>
                </c:pt>
                <c:pt idx="727">
                  <c:v>43.908045977011497</c:v>
                </c:pt>
                <c:pt idx="728">
                  <c:v>44.137931034482762</c:v>
                </c:pt>
                <c:pt idx="729">
                  <c:v>44.367816091954026</c:v>
                </c:pt>
                <c:pt idx="730">
                  <c:v>43.448275862068968</c:v>
                </c:pt>
                <c:pt idx="731">
                  <c:v>43.218390804597874</c:v>
                </c:pt>
                <c:pt idx="732">
                  <c:v>44.597701149425312</c:v>
                </c:pt>
                <c:pt idx="733">
                  <c:v>44.367816091954026</c:v>
                </c:pt>
                <c:pt idx="734">
                  <c:v>43.678160919540232</c:v>
                </c:pt>
                <c:pt idx="735">
                  <c:v>44.367816091954026</c:v>
                </c:pt>
                <c:pt idx="736">
                  <c:v>43.218390804597874</c:v>
                </c:pt>
                <c:pt idx="737">
                  <c:v>44.597701149425312</c:v>
                </c:pt>
                <c:pt idx="738">
                  <c:v>44.367816091954026</c:v>
                </c:pt>
                <c:pt idx="739">
                  <c:v>43.908045977011497</c:v>
                </c:pt>
                <c:pt idx="740">
                  <c:v>44.827586206896413</c:v>
                </c:pt>
                <c:pt idx="741">
                  <c:v>44.597701149425312</c:v>
                </c:pt>
                <c:pt idx="742">
                  <c:v>44.137931034482762</c:v>
                </c:pt>
                <c:pt idx="743">
                  <c:v>42.988505747126439</c:v>
                </c:pt>
                <c:pt idx="744">
                  <c:v>42.988505747126439</c:v>
                </c:pt>
                <c:pt idx="745">
                  <c:v>44.597701149425312</c:v>
                </c:pt>
                <c:pt idx="746">
                  <c:v>44.367816091954026</c:v>
                </c:pt>
                <c:pt idx="747">
                  <c:v>43.678160919540232</c:v>
                </c:pt>
                <c:pt idx="748">
                  <c:v>43.448275862068968</c:v>
                </c:pt>
                <c:pt idx="749">
                  <c:v>44.137931034482762</c:v>
                </c:pt>
                <c:pt idx="750">
                  <c:v>45.747126436781606</c:v>
                </c:pt>
                <c:pt idx="751">
                  <c:v>44.367816091954026</c:v>
                </c:pt>
                <c:pt idx="752">
                  <c:v>45.057471264367628</c:v>
                </c:pt>
                <c:pt idx="753">
                  <c:v>44.367816091954026</c:v>
                </c:pt>
                <c:pt idx="754">
                  <c:v>45.287356321839113</c:v>
                </c:pt>
                <c:pt idx="755">
                  <c:v>44.367816091954026</c:v>
                </c:pt>
                <c:pt idx="756">
                  <c:v>44.827586206896413</c:v>
                </c:pt>
                <c:pt idx="757">
                  <c:v>43.678160919540232</c:v>
                </c:pt>
                <c:pt idx="758">
                  <c:v>43.908045977011497</c:v>
                </c:pt>
                <c:pt idx="759">
                  <c:v>43.218390804597874</c:v>
                </c:pt>
                <c:pt idx="760">
                  <c:v>44.137931034482762</c:v>
                </c:pt>
                <c:pt idx="761">
                  <c:v>43.908045977011497</c:v>
                </c:pt>
                <c:pt idx="762">
                  <c:v>43.908045977011497</c:v>
                </c:pt>
                <c:pt idx="763">
                  <c:v>43.448275862068968</c:v>
                </c:pt>
                <c:pt idx="764">
                  <c:v>43.448275862068968</c:v>
                </c:pt>
                <c:pt idx="765">
                  <c:v>43.448275862068968</c:v>
                </c:pt>
                <c:pt idx="766">
                  <c:v>42.988505747126439</c:v>
                </c:pt>
                <c:pt idx="767">
                  <c:v>43.218390804597874</c:v>
                </c:pt>
                <c:pt idx="768">
                  <c:v>44.137931034482762</c:v>
                </c:pt>
                <c:pt idx="769">
                  <c:v>43.218390804597874</c:v>
                </c:pt>
                <c:pt idx="770">
                  <c:v>43.448275862068968</c:v>
                </c:pt>
                <c:pt idx="771">
                  <c:v>43.448275862068968</c:v>
                </c:pt>
                <c:pt idx="772">
                  <c:v>42.298850574712645</c:v>
                </c:pt>
                <c:pt idx="773">
                  <c:v>44.827586206896413</c:v>
                </c:pt>
                <c:pt idx="774">
                  <c:v>44.367816091954026</c:v>
                </c:pt>
                <c:pt idx="775">
                  <c:v>44.367816091954026</c:v>
                </c:pt>
                <c:pt idx="776">
                  <c:v>43.218390804597874</c:v>
                </c:pt>
                <c:pt idx="777">
                  <c:v>43.908045977011497</c:v>
                </c:pt>
                <c:pt idx="778">
                  <c:v>44.597701149425312</c:v>
                </c:pt>
                <c:pt idx="779">
                  <c:v>45.057471264367628</c:v>
                </c:pt>
                <c:pt idx="780">
                  <c:v>43.678160919540232</c:v>
                </c:pt>
                <c:pt idx="781">
                  <c:v>45.517241379310072</c:v>
                </c:pt>
                <c:pt idx="782">
                  <c:v>43.908045977011497</c:v>
                </c:pt>
                <c:pt idx="783">
                  <c:v>44.597701149425312</c:v>
                </c:pt>
                <c:pt idx="784">
                  <c:v>44.597701149425312</c:v>
                </c:pt>
                <c:pt idx="785">
                  <c:v>44.367816091954026</c:v>
                </c:pt>
                <c:pt idx="786">
                  <c:v>44.367816091954026</c:v>
                </c:pt>
                <c:pt idx="787">
                  <c:v>43.908045977011497</c:v>
                </c:pt>
                <c:pt idx="788">
                  <c:v>42.988505747126439</c:v>
                </c:pt>
                <c:pt idx="789">
                  <c:v>42.528735632184215</c:v>
                </c:pt>
                <c:pt idx="790">
                  <c:v>43.908045977011497</c:v>
                </c:pt>
                <c:pt idx="791">
                  <c:v>45.057471264367628</c:v>
                </c:pt>
                <c:pt idx="792">
                  <c:v>44.827586206896413</c:v>
                </c:pt>
                <c:pt idx="793">
                  <c:v>45.517241379310072</c:v>
                </c:pt>
                <c:pt idx="794">
                  <c:v>44.597701149425312</c:v>
                </c:pt>
                <c:pt idx="795">
                  <c:v>44.367816091954026</c:v>
                </c:pt>
                <c:pt idx="796">
                  <c:v>44.367816091954026</c:v>
                </c:pt>
                <c:pt idx="797">
                  <c:v>43.908045977011497</c:v>
                </c:pt>
                <c:pt idx="798">
                  <c:v>44.367816091954026</c:v>
                </c:pt>
                <c:pt idx="799">
                  <c:v>43.678160919540232</c:v>
                </c:pt>
                <c:pt idx="800">
                  <c:v>43.908045977011497</c:v>
                </c:pt>
                <c:pt idx="801">
                  <c:v>44.827586206896413</c:v>
                </c:pt>
                <c:pt idx="802">
                  <c:v>43.908045977011497</c:v>
                </c:pt>
                <c:pt idx="803">
                  <c:v>44.137931034482762</c:v>
                </c:pt>
                <c:pt idx="804">
                  <c:v>44.597701149425312</c:v>
                </c:pt>
                <c:pt idx="805">
                  <c:v>43.448275862068968</c:v>
                </c:pt>
                <c:pt idx="806">
                  <c:v>43.448275862068968</c:v>
                </c:pt>
                <c:pt idx="807">
                  <c:v>44.137931034482762</c:v>
                </c:pt>
                <c:pt idx="808">
                  <c:v>44.367816091954026</c:v>
                </c:pt>
                <c:pt idx="809">
                  <c:v>44.137931034482762</c:v>
                </c:pt>
                <c:pt idx="810">
                  <c:v>44.367816091954026</c:v>
                </c:pt>
                <c:pt idx="811">
                  <c:v>44.367816091954026</c:v>
                </c:pt>
                <c:pt idx="812">
                  <c:v>45.287356321839113</c:v>
                </c:pt>
                <c:pt idx="813">
                  <c:v>44.137931034482762</c:v>
                </c:pt>
                <c:pt idx="814">
                  <c:v>44.137931034482762</c:v>
                </c:pt>
                <c:pt idx="815">
                  <c:v>44.827586206896413</c:v>
                </c:pt>
                <c:pt idx="816">
                  <c:v>43.678160919540232</c:v>
                </c:pt>
                <c:pt idx="817">
                  <c:v>41.839080459769889</c:v>
                </c:pt>
                <c:pt idx="818">
                  <c:v>43.218390804597874</c:v>
                </c:pt>
                <c:pt idx="819">
                  <c:v>42.758620689655174</c:v>
                </c:pt>
                <c:pt idx="820">
                  <c:v>43.448275862068968</c:v>
                </c:pt>
                <c:pt idx="821">
                  <c:v>42.528735632184215</c:v>
                </c:pt>
                <c:pt idx="822">
                  <c:v>43.908045977011497</c:v>
                </c:pt>
                <c:pt idx="823">
                  <c:v>43.448275862068968</c:v>
                </c:pt>
                <c:pt idx="824">
                  <c:v>44.137931034482762</c:v>
                </c:pt>
                <c:pt idx="825">
                  <c:v>43.908045977011497</c:v>
                </c:pt>
                <c:pt idx="826">
                  <c:v>43.448275862068968</c:v>
                </c:pt>
                <c:pt idx="827">
                  <c:v>43.218390804597874</c:v>
                </c:pt>
                <c:pt idx="828">
                  <c:v>44.367816091954026</c:v>
                </c:pt>
                <c:pt idx="829">
                  <c:v>44.597701149425312</c:v>
                </c:pt>
                <c:pt idx="830">
                  <c:v>43.218390804597874</c:v>
                </c:pt>
                <c:pt idx="831">
                  <c:v>44.597701149425312</c:v>
                </c:pt>
                <c:pt idx="832">
                  <c:v>44.597701149425312</c:v>
                </c:pt>
                <c:pt idx="833">
                  <c:v>43.908045977011497</c:v>
                </c:pt>
                <c:pt idx="834">
                  <c:v>44.827586206896413</c:v>
                </c:pt>
                <c:pt idx="835">
                  <c:v>42.988505747126439</c:v>
                </c:pt>
                <c:pt idx="836">
                  <c:v>45.287356321839113</c:v>
                </c:pt>
                <c:pt idx="837">
                  <c:v>44.597701149425312</c:v>
                </c:pt>
                <c:pt idx="838">
                  <c:v>42.758620689655174</c:v>
                </c:pt>
                <c:pt idx="839">
                  <c:v>44.137931034482762</c:v>
                </c:pt>
                <c:pt idx="840">
                  <c:v>43.218390804597874</c:v>
                </c:pt>
                <c:pt idx="841">
                  <c:v>44.137931034482762</c:v>
                </c:pt>
                <c:pt idx="842">
                  <c:v>45.517241379310072</c:v>
                </c:pt>
                <c:pt idx="843">
                  <c:v>43.678160919540232</c:v>
                </c:pt>
                <c:pt idx="844">
                  <c:v>45.517241379310072</c:v>
                </c:pt>
                <c:pt idx="845">
                  <c:v>43.908045977011497</c:v>
                </c:pt>
                <c:pt idx="846">
                  <c:v>44.137931034482762</c:v>
                </c:pt>
                <c:pt idx="847">
                  <c:v>43.908045977011497</c:v>
                </c:pt>
                <c:pt idx="848">
                  <c:v>43.448275862068968</c:v>
                </c:pt>
                <c:pt idx="849">
                  <c:v>44.597701149425312</c:v>
                </c:pt>
                <c:pt idx="850">
                  <c:v>45.057471264367628</c:v>
                </c:pt>
                <c:pt idx="851">
                  <c:v>43.678160919540232</c:v>
                </c:pt>
                <c:pt idx="852">
                  <c:v>44.137931034482762</c:v>
                </c:pt>
                <c:pt idx="853">
                  <c:v>43.908045977011497</c:v>
                </c:pt>
                <c:pt idx="854">
                  <c:v>44.367816091954026</c:v>
                </c:pt>
                <c:pt idx="855">
                  <c:v>44.827586206896413</c:v>
                </c:pt>
                <c:pt idx="856">
                  <c:v>44.827586206896413</c:v>
                </c:pt>
                <c:pt idx="857">
                  <c:v>44.597701149425312</c:v>
                </c:pt>
                <c:pt idx="858">
                  <c:v>44.367816091954026</c:v>
                </c:pt>
                <c:pt idx="859">
                  <c:v>43.448275862068968</c:v>
                </c:pt>
                <c:pt idx="860">
                  <c:v>45.977011494252743</c:v>
                </c:pt>
                <c:pt idx="861">
                  <c:v>44.827586206896413</c:v>
                </c:pt>
                <c:pt idx="862">
                  <c:v>44.367816091954026</c:v>
                </c:pt>
                <c:pt idx="863">
                  <c:v>44.367816091954026</c:v>
                </c:pt>
                <c:pt idx="864">
                  <c:v>44.137931034482762</c:v>
                </c:pt>
                <c:pt idx="865">
                  <c:v>45.517241379310072</c:v>
                </c:pt>
                <c:pt idx="866">
                  <c:v>44.597701149425312</c:v>
                </c:pt>
                <c:pt idx="867">
                  <c:v>45.287356321839113</c:v>
                </c:pt>
                <c:pt idx="868">
                  <c:v>46.896551724138057</c:v>
                </c:pt>
                <c:pt idx="869">
                  <c:v>45.517241379310072</c:v>
                </c:pt>
                <c:pt idx="870">
                  <c:v>45.747126436781606</c:v>
                </c:pt>
                <c:pt idx="871">
                  <c:v>45.747126436781606</c:v>
                </c:pt>
                <c:pt idx="872">
                  <c:v>45.517241379310072</c:v>
                </c:pt>
                <c:pt idx="873">
                  <c:v>44.597701149425312</c:v>
                </c:pt>
                <c:pt idx="874">
                  <c:v>44.827586206896413</c:v>
                </c:pt>
                <c:pt idx="875">
                  <c:v>45.747126436781606</c:v>
                </c:pt>
                <c:pt idx="876">
                  <c:v>45.287356321839113</c:v>
                </c:pt>
                <c:pt idx="877">
                  <c:v>44.597701149425312</c:v>
                </c:pt>
                <c:pt idx="878">
                  <c:v>45.747126436781606</c:v>
                </c:pt>
                <c:pt idx="879">
                  <c:v>45.517241379310072</c:v>
                </c:pt>
                <c:pt idx="880">
                  <c:v>43.678160919540232</c:v>
                </c:pt>
                <c:pt idx="881">
                  <c:v>44.827586206896413</c:v>
                </c:pt>
                <c:pt idx="882">
                  <c:v>44.827586206896413</c:v>
                </c:pt>
                <c:pt idx="883">
                  <c:v>45.517241379310072</c:v>
                </c:pt>
                <c:pt idx="884">
                  <c:v>44.597701149425312</c:v>
                </c:pt>
                <c:pt idx="885">
                  <c:v>45.517241379310072</c:v>
                </c:pt>
                <c:pt idx="886">
                  <c:v>44.597701149425312</c:v>
                </c:pt>
                <c:pt idx="887">
                  <c:v>43.908045977011497</c:v>
                </c:pt>
                <c:pt idx="888">
                  <c:v>44.827586206896413</c:v>
                </c:pt>
                <c:pt idx="889">
                  <c:v>44.137931034482762</c:v>
                </c:pt>
                <c:pt idx="890">
                  <c:v>45.057471264367628</c:v>
                </c:pt>
                <c:pt idx="891">
                  <c:v>46.436781609195272</c:v>
                </c:pt>
                <c:pt idx="892">
                  <c:v>45.517241379310072</c:v>
                </c:pt>
                <c:pt idx="893">
                  <c:v>45.517241379310072</c:v>
                </c:pt>
                <c:pt idx="894">
                  <c:v>45.057471264367628</c:v>
                </c:pt>
                <c:pt idx="895">
                  <c:v>43.908045977011497</c:v>
                </c:pt>
                <c:pt idx="896">
                  <c:v>45.057471264367628</c:v>
                </c:pt>
                <c:pt idx="897">
                  <c:v>44.827586206896413</c:v>
                </c:pt>
                <c:pt idx="898">
                  <c:v>45.517241379310072</c:v>
                </c:pt>
                <c:pt idx="899">
                  <c:v>44.827586206896413</c:v>
                </c:pt>
                <c:pt idx="900">
                  <c:v>44.137931034482762</c:v>
                </c:pt>
                <c:pt idx="901">
                  <c:v>44.367816091954026</c:v>
                </c:pt>
                <c:pt idx="902">
                  <c:v>44.827586206896413</c:v>
                </c:pt>
                <c:pt idx="903">
                  <c:v>45.057471264367628</c:v>
                </c:pt>
                <c:pt idx="904">
                  <c:v>44.827586206896413</c:v>
                </c:pt>
                <c:pt idx="905">
                  <c:v>45.287356321839113</c:v>
                </c:pt>
                <c:pt idx="906">
                  <c:v>45.287356321839113</c:v>
                </c:pt>
                <c:pt idx="907">
                  <c:v>44.597701149425312</c:v>
                </c:pt>
                <c:pt idx="908">
                  <c:v>45.057471264367628</c:v>
                </c:pt>
                <c:pt idx="909">
                  <c:v>44.137931034482762</c:v>
                </c:pt>
                <c:pt idx="910">
                  <c:v>44.367816091954026</c:v>
                </c:pt>
                <c:pt idx="911">
                  <c:v>44.827586206896413</c:v>
                </c:pt>
                <c:pt idx="912">
                  <c:v>45.747126436781606</c:v>
                </c:pt>
                <c:pt idx="913">
                  <c:v>43.908045977011497</c:v>
                </c:pt>
                <c:pt idx="914">
                  <c:v>43.908045977011497</c:v>
                </c:pt>
                <c:pt idx="915">
                  <c:v>44.827586206896413</c:v>
                </c:pt>
                <c:pt idx="916">
                  <c:v>45.517241379310072</c:v>
                </c:pt>
                <c:pt idx="917">
                  <c:v>44.597701149425312</c:v>
                </c:pt>
                <c:pt idx="918">
                  <c:v>45.517241379310072</c:v>
                </c:pt>
                <c:pt idx="919">
                  <c:v>45.057471264367628</c:v>
                </c:pt>
                <c:pt idx="920">
                  <c:v>46.666666666666423</c:v>
                </c:pt>
                <c:pt idx="921">
                  <c:v>44.827586206896413</c:v>
                </c:pt>
                <c:pt idx="922">
                  <c:v>44.827586206896413</c:v>
                </c:pt>
                <c:pt idx="923">
                  <c:v>44.597701149425312</c:v>
                </c:pt>
                <c:pt idx="924">
                  <c:v>45.287356321839113</c:v>
                </c:pt>
                <c:pt idx="925">
                  <c:v>45.287356321839113</c:v>
                </c:pt>
                <c:pt idx="926">
                  <c:v>44.367816091954026</c:v>
                </c:pt>
                <c:pt idx="927">
                  <c:v>44.827586206896413</c:v>
                </c:pt>
                <c:pt idx="928">
                  <c:v>44.367816091954026</c:v>
                </c:pt>
                <c:pt idx="929">
                  <c:v>45.747126436781606</c:v>
                </c:pt>
                <c:pt idx="930">
                  <c:v>43.678160919540232</c:v>
                </c:pt>
                <c:pt idx="931">
                  <c:v>45.517241379310072</c:v>
                </c:pt>
                <c:pt idx="932">
                  <c:v>44.827586206896413</c:v>
                </c:pt>
                <c:pt idx="933">
                  <c:v>43.908045977011497</c:v>
                </c:pt>
                <c:pt idx="934">
                  <c:v>44.827586206896413</c:v>
                </c:pt>
                <c:pt idx="935">
                  <c:v>45.057471264367628</c:v>
                </c:pt>
                <c:pt idx="936">
                  <c:v>45.517241379310072</c:v>
                </c:pt>
                <c:pt idx="937">
                  <c:v>45.747126436781606</c:v>
                </c:pt>
                <c:pt idx="938">
                  <c:v>45.057471264367628</c:v>
                </c:pt>
                <c:pt idx="939">
                  <c:v>45.517241379310072</c:v>
                </c:pt>
                <c:pt idx="940">
                  <c:v>45.747126436781606</c:v>
                </c:pt>
                <c:pt idx="941">
                  <c:v>45.977011494252743</c:v>
                </c:pt>
                <c:pt idx="942">
                  <c:v>45.057471264367628</c:v>
                </c:pt>
                <c:pt idx="943">
                  <c:v>44.827586206896413</c:v>
                </c:pt>
                <c:pt idx="944">
                  <c:v>44.367816091954026</c:v>
                </c:pt>
                <c:pt idx="945">
                  <c:v>45.747126436781606</c:v>
                </c:pt>
                <c:pt idx="946">
                  <c:v>45.287356321839113</c:v>
                </c:pt>
                <c:pt idx="947">
                  <c:v>44.597701149425312</c:v>
                </c:pt>
                <c:pt idx="948">
                  <c:v>44.137931034482762</c:v>
                </c:pt>
                <c:pt idx="949">
                  <c:v>44.597701149425312</c:v>
                </c:pt>
                <c:pt idx="950">
                  <c:v>45.747126436781606</c:v>
                </c:pt>
                <c:pt idx="951">
                  <c:v>45.747126436781606</c:v>
                </c:pt>
                <c:pt idx="952">
                  <c:v>45.057471264367628</c:v>
                </c:pt>
                <c:pt idx="953">
                  <c:v>45.057471264367628</c:v>
                </c:pt>
                <c:pt idx="954">
                  <c:v>44.137931034482762</c:v>
                </c:pt>
                <c:pt idx="955">
                  <c:v>44.367816091954026</c:v>
                </c:pt>
                <c:pt idx="956">
                  <c:v>44.597701149425312</c:v>
                </c:pt>
                <c:pt idx="957">
                  <c:v>44.597701149425312</c:v>
                </c:pt>
                <c:pt idx="958">
                  <c:v>44.367816091954026</c:v>
                </c:pt>
                <c:pt idx="959">
                  <c:v>43.678160919540232</c:v>
                </c:pt>
                <c:pt idx="960">
                  <c:v>43.678160919540232</c:v>
                </c:pt>
                <c:pt idx="961">
                  <c:v>43.908045977011497</c:v>
                </c:pt>
                <c:pt idx="962">
                  <c:v>44.597701149425312</c:v>
                </c:pt>
                <c:pt idx="963">
                  <c:v>42.988505747126439</c:v>
                </c:pt>
                <c:pt idx="964">
                  <c:v>45.517241379310072</c:v>
                </c:pt>
                <c:pt idx="965">
                  <c:v>44.137931034482762</c:v>
                </c:pt>
                <c:pt idx="966">
                  <c:v>44.367816091954026</c:v>
                </c:pt>
                <c:pt idx="967">
                  <c:v>44.597701149425312</c:v>
                </c:pt>
                <c:pt idx="968">
                  <c:v>44.827586206896413</c:v>
                </c:pt>
                <c:pt idx="969">
                  <c:v>44.367816091954026</c:v>
                </c:pt>
                <c:pt idx="970">
                  <c:v>44.137931034482762</c:v>
                </c:pt>
                <c:pt idx="971">
                  <c:v>45.287356321839113</c:v>
                </c:pt>
                <c:pt idx="972">
                  <c:v>45.057471264367628</c:v>
                </c:pt>
                <c:pt idx="973">
                  <c:v>43.908045977011497</c:v>
                </c:pt>
                <c:pt idx="974">
                  <c:v>45.517241379310072</c:v>
                </c:pt>
                <c:pt idx="975">
                  <c:v>45.977011494252743</c:v>
                </c:pt>
                <c:pt idx="976">
                  <c:v>44.597701149425312</c:v>
                </c:pt>
                <c:pt idx="977">
                  <c:v>44.597701149425312</c:v>
                </c:pt>
                <c:pt idx="978">
                  <c:v>45.057471264367628</c:v>
                </c:pt>
                <c:pt idx="979">
                  <c:v>44.827586206896413</c:v>
                </c:pt>
                <c:pt idx="980">
                  <c:v>45.057471264367628</c:v>
                </c:pt>
                <c:pt idx="981">
                  <c:v>44.367816091954026</c:v>
                </c:pt>
                <c:pt idx="982">
                  <c:v>44.597701149425312</c:v>
                </c:pt>
                <c:pt idx="983">
                  <c:v>45.057471264367628</c:v>
                </c:pt>
                <c:pt idx="984">
                  <c:v>43.448275862068968</c:v>
                </c:pt>
                <c:pt idx="985">
                  <c:v>43.448275862068968</c:v>
                </c:pt>
                <c:pt idx="986">
                  <c:v>43.678160919540232</c:v>
                </c:pt>
                <c:pt idx="987">
                  <c:v>44.137931034482762</c:v>
                </c:pt>
                <c:pt idx="988">
                  <c:v>45.057471264367628</c:v>
                </c:pt>
                <c:pt idx="989">
                  <c:v>45.517241379310072</c:v>
                </c:pt>
                <c:pt idx="990">
                  <c:v>44.137931034482762</c:v>
                </c:pt>
                <c:pt idx="991">
                  <c:v>45.057471264367628</c:v>
                </c:pt>
                <c:pt idx="992">
                  <c:v>44.137931034482762</c:v>
                </c:pt>
                <c:pt idx="993">
                  <c:v>44.827586206896413</c:v>
                </c:pt>
                <c:pt idx="994">
                  <c:v>44.367816091954026</c:v>
                </c:pt>
                <c:pt idx="995">
                  <c:v>44.137931034482762</c:v>
                </c:pt>
                <c:pt idx="996">
                  <c:v>44.137931034482762</c:v>
                </c:pt>
                <c:pt idx="997">
                  <c:v>44.597701149425312</c:v>
                </c:pt>
                <c:pt idx="998">
                  <c:v>45.977011494252743</c:v>
                </c:pt>
                <c:pt idx="999">
                  <c:v>44.827586206896413</c:v>
                </c:pt>
              </c:numCache>
            </c:numRef>
          </c:yVal>
          <c:smooth val="0"/>
        </c:ser>
        <c:dLbls>
          <c:showLegendKey val="0"/>
          <c:showVal val="0"/>
          <c:showCatName val="0"/>
          <c:showSerName val="0"/>
          <c:showPercent val="0"/>
          <c:showBubbleSize val="0"/>
        </c:dLbls>
        <c:axId val="102290176"/>
        <c:axId val="102292096"/>
      </c:scatterChart>
      <c:valAx>
        <c:axId val="102290176"/>
        <c:scaling>
          <c:orientation val="minMax"/>
          <c:max val="200"/>
        </c:scaling>
        <c:delete val="0"/>
        <c:axPos val="b"/>
        <c:numFmt formatCode="General" sourceLinked="1"/>
        <c:majorTickMark val="out"/>
        <c:minorTickMark val="none"/>
        <c:tickLblPos val="nextTo"/>
        <c:crossAx val="102292096"/>
        <c:crosses val="autoZero"/>
        <c:crossBetween val="midCat"/>
      </c:valAx>
      <c:valAx>
        <c:axId val="102292096"/>
        <c:scaling>
          <c:orientation val="minMax"/>
          <c:max val="55"/>
          <c:min val="25"/>
        </c:scaling>
        <c:delete val="0"/>
        <c:axPos val="l"/>
        <c:majorGridlines/>
        <c:numFmt formatCode="General" sourceLinked="1"/>
        <c:majorTickMark val="out"/>
        <c:minorTickMark val="none"/>
        <c:tickLblPos val="nextTo"/>
        <c:crossAx val="102290176"/>
        <c:crosses val="autoZero"/>
        <c:crossBetween val="midCat"/>
      </c:valAx>
    </c:plotArea>
    <c:legend>
      <c:legendPos val="r"/>
      <c:layout>
        <c:manualLayout>
          <c:xMode val="edge"/>
          <c:yMode val="edge"/>
          <c:x val="0.59618694721983256"/>
          <c:y val="0.44575165305328629"/>
          <c:w val="0.37241685965725163"/>
          <c:h val="0.46598599766627941"/>
        </c:manualLayout>
      </c:layout>
      <c:overlay val="1"/>
      <c:txPr>
        <a:bodyPr/>
        <a:lstStyle/>
        <a:p>
          <a:pPr>
            <a:defRPr sz="1800"/>
          </a:pPr>
          <a:endParaRPr lang="cs-CZ"/>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1"/>
          <c:order val="0"/>
          <c:tx>
            <c:strRef>
              <c:f>List2!$I$1</c:f>
              <c:strCache>
                <c:ptCount val="1"/>
                <c:pt idx="0">
                  <c:v>MSE DevTest</c:v>
                </c:pt>
              </c:strCache>
            </c:strRef>
          </c:tx>
          <c:spPr>
            <a:ln w="28575">
              <a:noFill/>
            </a:ln>
          </c:spPr>
          <c:marker>
            <c:symbol val="circle"/>
            <c:size val="2"/>
            <c:spPr>
              <a:ln>
                <a:noFill/>
              </a:ln>
            </c:spPr>
          </c:marker>
          <c:xVal>
            <c:numRef>
              <c:f>List2!$A$2:$A$1001</c:f>
              <c:numCache>
                <c:formatCode>General</c:formatCode>
                <c:ptCount val="1000"/>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pt idx="72">
                  <c:v>730</c:v>
                </c:pt>
                <c:pt idx="73">
                  <c:v>740</c:v>
                </c:pt>
                <c:pt idx="74">
                  <c:v>750</c:v>
                </c:pt>
                <c:pt idx="75">
                  <c:v>760</c:v>
                </c:pt>
                <c:pt idx="76">
                  <c:v>770</c:v>
                </c:pt>
                <c:pt idx="77">
                  <c:v>780</c:v>
                </c:pt>
                <c:pt idx="78">
                  <c:v>790</c:v>
                </c:pt>
                <c:pt idx="79">
                  <c:v>800</c:v>
                </c:pt>
                <c:pt idx="80">
                  <c:v>810</c:v>
                </c:pt>
                <c:pt idx="81">
                  <c:v>820</c:v>
                </c:pt>
                <c:pt idx="82">
                  <c:v>830</c:v>
                </c:pt>
                <c:pt idx="83">
                  <c:v>840</c:v>
                </c:pt>
                <c:pt idx="84">
                  <c:v>850</c:v>
                </c:pt>
                <c:pt idx="85">
                  <c:v>860</c:v>
                </c:pt>
                <c:pt idx="86">
                  <c:v>870</c:v>
                </c:pt>
                <c:pt idx="87">
                  <c:v>880</c:v>
                </c:pt>
                <c:pt idx="88">
                  <c:v>890</c:v>
                </c:pt>
                <c:pt idx="89">
                  <c:v>900</c:v>
                </c:pt>
                <c:pt idx="90">
                  <c:v>910</c:v>
                </c:pt>
                <c:pt idx="91">
                  <c:v>920</c:v>
                </c:pt>
                <c:pt idx="92">
                  <c:v>930</c:v>
                </c:pt>
                <c:pt idx="93">
                  <c:v>940</c:v>
                </c:pt>
                <c:pt idx="94">
                  <c:v>950</c:v>
                </c:pt>
                <c:pt idx="95">
                  <c:v>960</c:v>
                </c:pt>
                <c:pt idx="96">
                  <c:v>970</c:v>
                </c:pt>
                <c:pt idx="97">
                  <c:v>980</c:v>
                </c:pt>
                <c:pt idx="98">
                  <c:v>990</c:v>
                </c:pt>
                <c:pt idx="99">
                  <c:v>1000</c:v>
                </c:pt>
                <c:pt idx="100">
                  <c:v>1010</c:v>
                </c:pt>
                <c:pt idx="101">
                  <c:v>1020</c:v>
                </c:pt>
                <c:pt idx="102">
                  <c:v>1030</c:v>
                </c:pt>
                <c:pt idx="103">
                  <c:v>1040</c:v>
                </c:pt>
                <c:pt idx="104">
                  <c:v>1050</c:v>
                </c:pt>
                <c:pt idx="105">
                  <c:v>1060</c:v>
                </c:pt>
                <c:pt idx="106">
                  <c:v>1070</c:v>
                </c:pt>
                <c:pt idx="107">
                  <c:v>1080</c:v>
                </c:pt>
                <c:pt idx="108">
                  <c:v>1090</c:v>
                </c:pt>
                <c:pt idx="109">
                  <c:v>1100</c:v>
                </c:pt>
                <c:pt idx="110">
                  <c:v>1110</c:v>
                </c:pt>
                <c:pt idx="111">
                  <c:v>1120</c:v>
                </c:pt>
                <c:pt idx="112">
                  <c:v>1130</c:v>
                </c:pt>
                <c:pt idx="113">
                  <c:v>1140</c:v>
                </c:pt>
                <c:pt idx="114">
                  <c:v>1150</c:v>
                </c:pt>
                <c:pt idx="115">
                  <c:v>1160</c:v>
                </c:pt>
                <c:pt idx="116">
                  <c:v>1170</c:v>
                </c:pt>
                <c:pt idx="117">
                  <c:v>1180</c:v>
                </c:pt>
                <c:pt idx="118">
                  <c:v>1190</c:v>
                </c:pt>
                <c:pt idx="119">
                  <c:v>1200</c:v>
                </c:pt>
                <c:pt idx="120">
                  <c:v>1210</c:v>
                </c:pt>
                <c:pt idx="121">
                  <c:v>1220</c:v>
                </c:pt>
                <c:pt idx="122">
                  <c:v>1230</c:v>
                </c:pt>
                <c:pt idx="123">
                  <c:v>1240</c:v>
                </c:pt>
                <c:pt idx="124">
                  <c:v>1250</c:v>
                </c:pt>
                <c:pt idx="125">
                  <c:v>1260</c:v>
                </c:pt>
                <c:pt idx="126">
                  <c:v>1270</c:v>
                </c:pt>
                <c:pt idx="127">
                  <c:v>1280</c:v>
                </c:pt>
                <c:pt idx="128">
                  <c:v>1290</c:v>
                </c:pt>
                <c:pt idx="129">
                  <c:v>1300</c:v>
                </c:pt>
                <c:pt idx="130">
                  <c:v>1310</c:v>
                </c:pt>
                <c:pt idx="131">
                  <c:v>1320</c:v>
                </c:pt>
                <c:pt idx="132">
                  <c:v>1330</c:v>
                </c:pt>
                <c:pt idx="133">
                  <c:v>1340</c:v>
                </c:pt>
                <c:pt idx="134">
                  <c:v>1350</c:v>
                </c:pt>
                <c:pt idx="135">
                  <c:v>1360</c:v>
                </c:pt>
                <c:pt idx="136">
                  <c:v>1370</c:v>
                </c:pt>
                <c:pt idx="137">
                  <c:v>1380</c:v>
                </c:pt>
                <c:pt idx="138">
                  <c:v>1390</c:v>
                </c:pt>
                <c:pt idx="139">
                  <c:v>1400</c:v>
                </c:pt>
                <c:pt idx="140">
                  <c:v>1410</c:v>
                </c:pt>
                <c:pt idx="141">
                  <c:v>1420</c:v>
                </c:pt>
                <c:pt idx="142">
                  <c:v>1430</c:v>
                </c:pt>
                <c:pt idx="143">
                  <c:v>1440</c:v>
                </c:pt>
                <c:pt idx="144">
                  <c:v>1450</c:v>
                </c:pt>
                <c:pt idx="145">
                  <c:v>1460</c:v>
                </c:pt>
                <c:pt idx="146">
                  <c:v>1470</c:v>
                </c:pt>
                <c:pt idx="147">
                  <c:v>1480</c:v>
                </c:pt>
                <c:pt idx="148">
                  <c:v>1490</c:v>
                </c:pt>
                <c:pt idx="149">
                  <c:v>1500</c:v>
                </c:pt>
                <c:pt idx="150">
                  <c:v>1510</c:v>
                </c:pt>
                <c:pt idx="151">
                  <c:v>1520</c:v>
                </c:pt>
                <c:pt idx="152">
                  <c:v>1530</c:v>
                </c:pt>
                <c:pt idx="153">
                  <c:v>1540</c:v>
                </c:pt>
                <c:pt idx="154">
                  <c:v>1550</c:v>
                </c:pt>
                <c:pt idx="155">
                  <c:v>1560</c:v>
                </c:pt>
                <c:pt idx="156">
                  <c:v>1570</c:v>
                </c:pt>
                <c:pt idx="157">
                  <c:v>1580</c:v>
                </c:pt>
                <c:pt idx="158">
                  <c:v>1590</c:v>
                </c:pt>
                <c:pt idx="159">
                  <c:v>1600</c:v>
                </c:pt>
                <c:pt idx="160">
                  <c:v>1610</c:v>
                </c:pt>
                <c:pt idx="161">
                  <c:v>1620</c:v>
                </c:pt>
                <c:pt idx="162">
                  <c:v>1630</c:v>
                </c:pt>
                <c:pt idx="163">
                  <c:v>1640</c:v>
                </c:pt>
                <c:pt idx="164">
                  <c:v>1650</c:v>
                </c:pt>
                <c:pt idx="165">
                  <c:v>1660</c:v>
                </c:pt>
                <c:pt idx="166">
                  <c:v>1670</c:v>
                </c:pt>
                <c:pt idx="167">
                  <c:v>1680</c:v>
                </c:pt>
                <c:pt idx="168">
                  <c:v>1690</c:v>
                </c:pt>
                <c:pt idx="169">
                  <c:v>1700</c:v>
                </c:pt>
                <c:pt idx="170">
                  <c:v>1710</c:v>
                </c:pt>
                <c:pt idx="171">
                  <c:v>1720</c:v>
                </c:pt>
                <c:pt idx="172">
                  <c:v>1730</c:v>
                </c:pt>
                <c:pt idx="173">
                  <c:v>1740</c:v>
                </c:pt>
                <c:pt idx="174">
                  <c:v>1750</c:v>
                </c:pt>
                <c:pt idx="175">
                  <c:v>1760</c:v>
                </c:pt>
                <c:pt idx="176">
                  <c:v>1770</c:v>
                </c:pt>
                <c:pt idx="177">
                  <c:v>1780</c:v>
                </c:pt>
                <c:pt idx="178">
                  <c:v>1790</c:v>
                </c:pt>
                <c:pt idx="179">
                  <c:v>1800</c:v>
                </c:pt>
                <c:pt idx="180">
                  <c:v>1810</c:v>
                </c:pt>
                <c:pt idx="181">
                  <c:v>1820</c:v>
                </c:pt>
                <c:pt idx="182">
                  <c:v>1830</c:v>
                </c:pt>
                <c:pt idx="183">
                  <c:v>1840</c:v>
                </c:pt>
                <c:pt idx="184">
                  <c:v>1850</c:v>
                </c:pt>
                <c:pt idx="185">
                  <c:v>1860</c:v>
                </c:pt>
                <c:pt idx="186">
                  <c:v>1870</c:v>
                </c:pt>
                <c:pt idx="187">
                  <c:v>1880</c:v>
                </c:pt>
                <c:pt idx="188">
                  <c:v>1890</c:v>
                </c:pt>
                <c:pt idx="189">
                  <c:v>1900</c:v>
                </c:pt>
                <c:pt idx="190">
                  <c:v>1910</c:v>
                </c:pt>
                <c:pt idx="191">
                  <c:v>1920</c:v>
                </c:pt>
                <c:pt idx="192">
                  <c:v>1930</c:v>
                </c:pt>
                <c:pt idx="193">
                  <c:v>1940</c:v>
                </c:pt>
                <c:pt idx="194">
                  <c:v>1950</c:v>
                </c:pt>
                <c:pt idx="195">
                  <c:v>1960</c:v>
                </c:pt>
                <c:pt idx="196">
                  <c:v>1970</c:v>
                </c:pt>
                <c:pt idx="197">
                  <c:v>1980</c:v>
                </c:pt>
                <c:pt idx="198">
                  <c:v>1990</c:v>
                </c:pt>
                <c:pt idx="199">
                  <c:v>2000</c:v>
                </c:pt>
                <c:pt idx="200">
                  <c:v>2010</c:v>
                </c:pt>
                <c:pt idx="201">
                  <c:v>2020</c:v>
                </c:pt>
                <c:pt idx="202">
                  <c:v>2030</c:v>
                </c:pt>
                <c:pt idx="203">
                  <c:v>2040</c:v>
                </c:pt>
                <c:pt idx="204">
                  <c:v>2050</c:v>
                </c:pt>
                <c:pt idx="205">
                  <c:v>2060</c:v>
                </c:pt>
                <c:pt idx="206">
                  <c:v>2070</c:v>
                </c:pt>
                <c:pt idx="207">
                  <c:v>2080</c:v>
                </c:pt>
                <c:pt idx="208">
                  <c:v>2090</c:v>
                </c:pt>
                <c:pt idx="209">
                  <c:v>2100</c:v>
                </c:pt>
                <c:pt idx="210">
                  <c:v>2110</c:v>
                </c:pt>
                <c:pt idx="211">
                  <c:v>2120</c:v>
                </c:pt>
                <c:pt idx="212">
                  <c:v>2130</c:v>
                </c:pt>
                <c:pt idx="213">
                  <c:v>2140</c:v>
                </c:pt>
                <c:pt idx="214">
                  <c:v>2150</c:v>
                </c:pt>
                <c:pt idx="215">
                  <c:v>2160</c:v>
                </c:pt>
                <c:pt idx="216">
                  <c:v>2170</c:v>
                </c:pt>
                <c:pt idx="217">
                  <c:v>2180</c:v>
                </c:pt>
                <c:pt idx="218">
                  <c:v>2190</c:v>
                </c:pt>
                <c:pt idx="219">
                  <c:v>2200</c:v>
                </c:pt>
                <c:pt idx="220">
                  <c:v>2210</c:v>
                </c:pt>
                <c:pt idx="221">
                  <c:v>2220</c:v>
                </c:pt>
                <c:pt idx="222">
                  <c:v>2230</c:v>
                </c:pt>
                <c:pt idx="223">
                  <c:v>2240</c:v>
                </c:pt>
                <c:pt idx="224">
                  <c:v>2250</c:v>
                </c:pt>
                <c:pt idx="225">
                  <c:v>2260</c:v>
                </c:pt>
                <c:pt idx="226">
                  <c:v>2270</c:v>
                </c:pt>
                <c:pt idx="227">
                  <c:v>2280</c:v>
                </c:pt>
                <c:pt idx="228">
                  <c:v>2290</c:v>
                </c:pt>
                <c:pt idx="229">
                  <c:v>2300</c:v>
                </c:pt>
                <c:pt idx="230">
                  <c:v>2310</c:v>
                </c:pt>
                <c:pt idx="231">
                  <c:v>2320</c:v>
                </c:pt>
                <c:pt idx="232">
                  <c:v>2330</c:v>
                </c:pt>
                <c:pt idx="233">
                  <c:v>2340</c:v>
                </c:pt>
                <c:pt idx="234">
                  <c:v>2350</c:v>
                </c:pt>
                <c:pt idx="235">
                  <c:v>2360</c:v>
                </c:pt>
                <c:pt idx="236">
                  <c:v>2370</c:v>
                </c:pt>
                <c:pt idx="237">
                  <c:v>2380</c:v>
                </c:pt>
                <c:pt idx="238">
                  <c:v>2390</c:v>
                </c:pt>
                <c:pt idx="239">
                  <c:v>2400</c:v>
                </c:pt>
                <c:pt idx="240">
                  <c:v>2410</c:v>
                </c:pt>
                <c:pt idx="241">
                  <c:v>2420</c:v>
                </c:pt>
                <c:pt idx="242">
                  <c:v>2430</c:v>
                </c:pt>
                <c:pt idx="243">
                  <c:v>2440</c:v>
                </c:pt>
                <c:pt idx="244">
                  <c:v>2450</c:v>
                </c:pt>
                <c:pt idx="245">
                  <c:v>2460</c:v>
                </c:pt>
                <c:pt idx="246">
                  <c:v>2470</c:v>
                </c:pt>
                <c:pt idx="247">
                  <c:v>2480</c:v>
                </c:pt>
                <c:pt idx="248">
                  <c:v>2490</c:v>
                </c:pt>
                <c:pt idx="249">
                  <c:v>2500</c:v>
                </c:pt>
                <c:pt idx="250">
                  <c:v>2510</c:v>
                </c:pt>
                <c:pt idx="251">
                  <c:v>2520</c:v>
                </c:pt>
                <c:pt idx="252">
                  <c:v>2530</c:v>
                </c:pt>
                <c:pt idx="253">
                  <c:v>2540</c:v>
                </c:pt>
                <c:pt idx="254">
                  <c:v>2550</c:v>
                </c:pt>
                <c:pt idx="255">
                  <c:v>2560</c:v>
                </c:pt>
                <c:pt idx="256">
                  <c:v>2570</c:v>
                </c:pt>
                <c:pt idx="257">
                  <c:v>2580</c:v>
                </c:pt>
                <c:pt idx="258">
                  <c:v>2590</c:v>
                </c:pt>
                <c:pt idx="259">
                  <c:v>2600</c:v>
                </c:pt>
                <c:pt idx="260">
                  <c:v>2610</c:v>
                </c:pt>
                <c:pt idx="261">
                  <c:v>2620</c:v>
                </c:pt>
                <c:pt idx="262">
                  <c:v>2630</c:v>
                </c:pt>
                <c:pt idx="263">
                  <c:v>2640</c:v>
                </c:pt>
                <c:pt idx="264">
                  <c:v>2650</c:v>
                </c:pt>
                <c:pt idx="265">
                  <c:v>2660</c:v>
                </c:pt>
                <c:pt idx="266">
                  <c:v>2670</c:v>
                </c:pt>
                <c:pt idx="267">
                  <c:v>2680</c:v>
                </c:pt>
                <c:pt idx="268">
                  <c:v>2690</c:v>
                </c:pt>
                <c:pt idx="269">
                  <c:v>2700</c:v>
                </c:pt>
                <c:pt idx="270">
                  <c:v>2710</c:v>
                </c:pt>
                <c:pt idx="271">
                  <c:v>2720</c:v>
                </c:pt>
                <c:pt idx="272">
                  <c:v>2730</c:v>
                </c:pt>
                <c:pt idx="273">
                  <c:v>2740</c:v>
                </c:pt>
                <c:pt idx="274">
                  <c:v>2750</c:v>
                </c:pt>
                <c:pt idx="275">
                  <c:v>2760</c:v>
                </c:pt>
                <c:pt idx="276">
                  <c:v>2770</c:v>
                </c:pt>
                <c:pt idx="277">
                  <c:v>2780</c:v>
                </c:pt>
                <c:pt idx="278">
                  <c:v>2790</c:v>
                </c:pt>
                <c:pt idx="279">
                  <c:v>2800</c:v>
                </c:pt>
                <c:pt idx="280">
                  <c:v>2810</c:v>
                </c:pt>
                <c:pt idx="281">
                  <c:v>2820</c:v>
                </c:pt>
                <c:pt idx="282">
                  <c:v>2830</c:v>
                </c:pt>
                <c:pt idx="283">
                  <c:v>2840</c:v>
                </c:pt>
                <c:pt idx="284">
                  <c:v>2850</c:v>
                </c:pt>
                <c:pt idx="285">
                  <c:v>2860</c:v>
                </c:pt>
                <c:pt idx="286">
                  <c:v>2870</c:v>
                </c:pt>
                <c:pt idx="287">
                  <c:v>2880</c:v>
                </c:pt>
                <c:pt idx="288">
                  <c:v>2890</c:v>
                </c:pt>
                <c:pt idx="289">
                  <c:v>2900</c:v>
                </c:pt>
                <c:pt idx="290">
                  <c:v>2910</c:v>
                </c:pt>
                <c:pt idx="291">
                  <c:v>2920</c:v>
                </c:pt>
                <c:pt idx="292">
                  <c:v>2930</c:v>
                </c:pt>
                <c:pt idx="293">
                  <c:v>2940</c:v>
                </c:pt>
                <c:pt idx="294">
                  <c:v>2950</c:v>
                </c:pt>
                <c:pt idx="295">
                  <c:v>2960</c:v>
                </c:pt>
                <c:pt idx="296">
                  <c:v>2970</c:v>
                </c:pt>
                <c:pt idx="297">
                  <c:v>2980</c:v>
                </c:pt>
                <c:pt idx="298">
                  <c:v>2990</c:v>
                </c:pt>
                <c:pt idx="299">
                  <c:v>3000</c:v>
                </c:pt>
                <c:pt idx="300">
                  <c:v>3010</c:v>
                </c:pt>
                <c:pt idx="301">
                  <c:v>3020</c:v>
                </c:pt>
                <c:pt idx="302">
                  <c:v>3030</c:v>
                </c:pt>
                <c:pt idx="303">
                  <c:v>3040</c:v>
                </c:pt>
                <c:pt idx="304">
                  <c:v>3050</c:v>
                </c:pt>
                <c:pt idx="305">
                  <c:v>3060</c:v>
                </c:pt>
                <c:pt idx="306">
                  <c:v>3070</c:v>
                </c:pt>
                <c:pt idx="307">
                  <c:v>3080</c:v>
                </c:pt>
                <c:pt idx="308">
                  <c:v>3090</c:v>
                </c:pt>
                <c:pt idx="309">
                  <c:v>3100</c:v>
                </c:pt>
                <c:pt idx="310">
                  <c:v>3110</c:v>
                </c:pt>
                <c:pt idx="311">
                  <c:v>3120</c:v>
                </c:pt>
                <c:pt idx="312">
                  <c:v>3130</c:v>
                </c:pt>
                <c:pt idx="313">
                  <c:v>3140</c:v>
                </c:pt>
                <c:pt idx="314">
                  <c:v>3150</c:v>
                </c:pt>
                <c:pt idx="315">
                  <c:v>3160</c:v>
                </c:pt>
                <c:pt idx="316">
                  <c:v>3170</c:v>
                </c:pt>
                <c:pt idx="317">
                  <c:v>3180</c:v>
                </c:pt>
                <c:pt idx="318">
                  <c:v>3190</c:v>
                </c:pt>
                <c:pt idx="319">
                  <c:v>3200</c:v>
                </c:pt>
                <c:pt idx="320">
                  <c:v>3210</c:v>
                </c:pt>
                <c:pt idx="321">
                  <c:v>3220</c:v>
                </c:pt>
                <c:pt idx="322">
                  <c:v>3230</c:v>
                </c:pt>
                <c:pt idx="323">
                  <c:v>3240</c:v>
                </c:pt>
                <c:pt idx="324">
                  <c:v>3250</c:v>
                </c:pt>
                <c:pt idx="325">
                  <c:v>3260</c:v>
                </c:pt>
                <c:pt idx="326">
                  <c:v>3270</c:v>
                </c:pt>
                <c:pt idx="327">
                  <c:v>3280</c:v>
                </c:pt>
                <c:pt idx="328">
                  <c:v>3290</c:v>
                </c:pt>
                <c:pt idx="329">
                  <c:v>3300</c:v>
                </c:pt>
                <c:pt idx="330">
                  <c:v>3310</c:v>
                </c:pt>
                <c:pt idx="331">
                  <c:v>3320</c:v>
                </c:pt>
                <c:pt idx="332">
                  <c:v>3330</c:v>
                </c:pt>
                <c:pt idx="333">
                  <c:v>3340</c:v>
                </c:pt>
                <c:pt idx="334">
                  <c:v>3350</c:v>
                </c:pt>
                <c:pt idx="335">
                  <c:v>3360</c:v>
                </c:pt>
                <c:pt idx="336">
                  <c:v>3370</c:v>
                </c:pt>
                <c:pt idx="337">
                  <c:v>3380</c:v>
                </c:pt>
                <c:pt idx="338">
                  <c:v>3390</c:v>
                </c:pt>
                <c:pt idx="339">
                  <c:v>3400</c:v>
                </c:pt>
                <c:pt idx="340">
                  <c:v>3410</c:v>
                </c:pt>
                <c:pt idx="341">
                  <c:v>3420</c:v>
                </c:pt>
                <c:pt idx="342">
                  <c:v>3430</c:v>
                </c:pt>
                <c:pt idx="343">
                  <c:v>3440</c:v>
                </c:pt>
                <c:pt idx="344">
                  <c:v>3450</c:v>
                </c:pt>
                <c:pt idx="345">
                  <c:v>3460</c:v>
                </c:pt>
                <c:pt idx="346">
                  <c:v>3470</c:v>
                </c:pt>
                <c:pt idx="347">
                  <c:v>3480</c:v>
                </c:pt>
                <c:pt idx="348">
                  <c:v>3490</c:v>
                </c:pt>
                <c:pt idx="349">
                  <c:v>3500</c:v>
                </c:pt>
                <c:pt idx="350">
                  <c:v>3510</c:v>
                </c:pt>
                <c:pt idx="351">
                  <c:v>3520</c:v>
                </c:pt>
                <c:pt idx="352">
                  <c:v>3530</c:v>
                </c:pt>
                <c:pt idx="353">
                  <c:v>3540</c:v>
                </c:pt>
                <c:pt idx="354">
                  <c:v>3550</c:v>
                </c:pt>
                <c:pt idx="355">
                  <c:v>3560</c:v>
                </c:pt>
                <c:pt idx="356">
                  <c:v>3570</c:v>
                </c:pt>
                <c:pt idx="357">
                  <c:v>3580</c:v>
                </c:pt>
                <c:pt idx="358">
                  <c:v>3590</c:v>
                </c:pt>
                <c:pt idx="359">
                  <c:v>3600</c:v>
                </c:pt>
                <c:pt idx="360">
                  <c:v>3610</c:v>
                </c:pt>
                <c:pt idx="361">
                  <c:v>3620</c:v>
                </c:pt>
                <c:pt idx="362">
                  <c:v>3630</c:v>
                </c:pt>
                <c:pt idx="363">
                  <c:v>3640</c:v>
                </c:pt>
                <c:pt idx="364">
                  <c:v>3650</c:v>
                </c:pt>
                <c:pt idx="365">
                  <c:v>3660</c:v>
                </c:pt>
                <c:pt idx="366">
                  <c:v>3670</c:v>
                </c:pt>
                <c:pt idx="367">
                  <c:v>3680</c:v>
                </c:pt>
                <c:pt idx="368">
                  <c:v>3690</c:v>
                </c:pt>
                <c:pt idx="369">
                  <c:v>3700</c:v>
                </c:pt>
                <c:pt idx="370">
                  <c:v>3710</c:v>
                </c:pt>
                <c:pt idx="371">
                  <c:v>3720</c:v>
                </c:pt>
                <c:pt idx="372">
                  <c:v>3730</c:v>
                </c:pt>
                <c:pt idx="373">
                  <c:v>3740</c:v>
                </c:pt>
                <c:pt idx="374">
                  <c:v>3750</c:v>
                </c:pt>
                <c:pt idx="375">
                  <c:v>3760</c:v>
                </c:pt>
                <c:pt idx="376">
                  <c:v>3770</c:v>
                </c:pt>
                <c:pt idx="377">
                  <c:v>3780</c:v>
                </c:pt>
                <c:pt idx="378">
                  <c:v>3790</c:v>
                </c:pt>
                <c:pt idx="379">
                  <c:v>3800</c:v>
                </c:pt>
                <c:pt idx="380">
                  <c:v>3810</c:v>
                </c:pt>
                <c:pt idx="381">
                  <c:v>3820</c:v>
                </c:pt>
                <c:pt idx="382">
                  <c:v>3830</c:v>
                </c:pt>
                <c:pt idx="383">
                  <c:v>3840</c:v>
                </c:pt>
                <c:pt idx="384">
                  <c:v>3850</c:v>
                </c:pt>
                <c:pt idx="385">
                  <c:v>3860</c:v>
                </c:pt>
                <c:pt idx="386">
                  <c:v>3870</c:v>
                </c:pt>
                <c:pt idx="387">
                  <c:v>3880</c:v>
                </c:pt>
                <c:pt idx="388">
                  <c:v>3890</c:v>
                </c:pt>
                <c:pt idx="389">
                  <c:v>3900</c:v>
                </c:pt>
                <c:pt idx="390">
                  <c:v>3910</c:v>
                </c:pt>
                <c:pt idx="391">
                  <c:v>3920</c:v>
                </c:pt>
                <c:pt idx="392">
                  <c:v>3930</c:v>
                </c:pt>
                <c:pt idx="393">
                  <c:v>3940</c:v>
                </c:pt>
                <c:pt idx="394">
                  <c:v>3950</c:v>
                </c:pt>
                <c:pt idx="395">
                  <c:v>3960</c:v>
                </c:pt>
                <c:pt idx="396">
                  <c:v>3970</c:v>
                </c:pt>
                <c:pt idx="397">
                  <c:v>3980</c:v>
                </c:pt>
                <c:pt idx="398">
                  <c:v>3990</c:v>
                </c:pt>
                <c:pt idx="399">
                  <c:v>4000</c:v>
                </c:pt>
                <c:pt idx="400">
                  <c:v>4010</c:v>
                </c:pt>
                <c:pt idx="401">
                  <c:v>4020</c:v>
                </c:pt>
                <c:pt idx="402">
                  <c:v>4030</c:v>
                </c:pt>
                <c:pt idx="403">
                  <c:v>4040</c:v>
                </c:pt>
                <c:pt idx="404">
                  <c:v>4050</c:v>
                </c:pt>
                <c:pt idx="405">
                  <c:v>4060</c:v>
                </c:pt>
                <c:pt idx="406">
                  <c:v>4070</c:v>
                </c:pt>
                <c:pt idx="407">
                  <c:v>4080</c:v>
                </c:pt>
                <c:pt idx="408">
                  <c:v>4090</c:v>
                </c:pt>
                <c:pt idx="409">
                  <c:v>4100</c:v>
                </c:pt>
                <c:pt idx="410">
                  <c:v>4110</c:v>
                </c:pt>
                <c:pt idx="411">
                  <c:v>4120</c:v>
                </c:pt>
                <c:pt idx="412">
                  <c:v>4130</c:v>
                </c:pt>
                <c:pt idx="413">
                  <c:v>4140</c:v>
                </c:pt>
                <c:pt idx="414">
                  <c:v>4150</c:v>
                </c:pt>
                <c:pt idx="415">
                  <c:v>4160</c:v>
                </c:pt>
                <c:pt idx="416">
                  <c:v>4170</c:v>
                </c:pt>
                <c:pt idx="417">
                  <c:v>4180</c:v>
                </c:pt>
                <c:pt idx="418">
                  <c:v>4190</c:v>
                </c:pt>
                <c:pt idx="419">
                  <c:v>4200</c:v>
                </c:pt>
                <c:pt idx="420">
                  <c:v>4210</c:v>
                </c:pt>
                <c:pt idx="421">
                  <c:v>4220</c:v>
                </c:pt>
                <c:pt idx="422">
                  <c:v>4230</c:v>
                </c:pt>
                <c:pt idx="423">
                  <c:v>4240</c:v>
                </c:pt>
                <c:pt idx="424">
                  <c:v>4250</c:v>
                </c:pt>
                <c:pt idx="425">
                  <c:v>4260</c:v>
                </c:pt>
                <c:pt idx="426">
                  <c:v>4270</c:v>
                </c:pt>
                <c:pt idx="427">
                  <c:v>4280</c:v>
                </c:pt>
                <c:pt idx="428">
                  <c:v>4290</c:v>
                </c:pt>
                <c:pt idx="429">
                  <c:v>4300</c:v>
                </c:pt>
                <c:pt idx="430">
                  <c:v>4310</c:v>
                </c:pt>
                <c:pt idx="431">
                  <c:v>4320</c:v>
                </c:pt>
                <c:pt idx="432">
                  <c:v>4330</c:v>
                </c:pt>
                <c:pt idx="433">
                  <c:v>4340</c:v>
                </c:pt>
                <c:pt idx="434">
                  <c:v>4350</c:v>
                </c:pt>
                <c:pt idx="435">
                  <c:v>4360</c:v>
                </c:pt>
                <c:pt idx="436">
                  <c:v>4370</c:v>
                </c:pt>
                <c:pt idx="437">
                  <c:v>4380</c:v>
                </c:pt>
                <c:pt idx="438">
                  <c:v>4390</c:v>
                </c:pt>
                <c:pt idx="439">
                  <c:v>4400</c:v>
                </c:pt>
                <c:pt idx="440">
                  <c:v>4410</c:v>
                </c:pt>
                <c:pt idx="441">
                  <c:v>4420</c:v>
                </c:pt>
                <c:pt idx="442">
                  <c:v>4430</c:v>
                </c:pt>
                <c:pt idx="443">
                  <c:v>4440</c:v>
                </c:pt>
                <c:pt idx="444">
                  <c:v>4450</c:v>
                </c:pt>
                <c:pt idx="445">
                  <c:v>4460</c:v>
                </c:pt>
                <c:pt idx="446">
                  <c:v>4470</c:v>
                </c:pt>
                <c:pt idx="447">
                  <c:v>4480</c:v>
                </c:pt>
                <c:pt idx="448">
                  <c:v>4490</c:v>
                </c:pt>
                <c:pt idx="449">
                  <c:v>4500</c:v>
                </c:pt>
                <c:pt idx="450">
                  <c:v>4510</c:v>
                </c:pt>
                <c:pt idx="451">
                  <c:v>4520</c:v>
                </c:pt>
                <c:pt idx="452">
                  <c:v>4530</c:v>
                </c:pt>
                <c:pt idx="453">
                  <c:v>4540</c:v>
                </c:pt>
                <c:pt idx="454">
                  <c:v>4550</c:v>
                </c:pt>
                <c:pt idx="455">
                  <c:v>4560</c:v>
                </c:pt>
                <c:pt idx="456">
                  <c:v>4570</c:v>
                </c:pt>
                <c:pt idx="457">
                  <c:v>4580</c:v>
                </c:pt>
                <c:pt idx="458">
                  <c:v>4590</c:v>
                </c:pt>
                <c:pt idx="459">
                  <c:v>4600</c:v>
                </c:pt>
                <c:pt idx="460">
                  <c:v>4610</c:v>
                </c:pt>
                <c:pt idx="461">
                  <c:v>4620</c:v>
                </c:pt>
                <c:pt idx="462">
                  <c:v>4630</c:v>
                </c:pt>
                <c:pt idx="463">
                  <c:v>4640</c:v>
                </c:pt>
                <c:pt idx="464">
                  <c:v>4650</c:v>
                </c:pt>
                <c:pt idx="465">
                  <c:v>4660</c:v>
                </c:pt>
                <c:pt idx="466">
                  <c:v>4670</c:v>
                </c:pt>
                <c:pt idx="467">
                  <c:v>4680</c:v>
                </c:pt>
                <c:pt idx="468">
                  <c:v>4690</c:v>
                </c:pt>
                <c:pt idx="469">
                  <c:v>4700</c:v>
                </c:pt>
                <c:pt idx="470">
                  <c:v>4710</c:v>
                </c:pt>
                <c:pt idx="471">
                  <c:v>4720</c:v>
                </c:pt>
                <c:pt idx="472">
                  <c:v>4730</c:v>
                </c:pt>
                <c:pt idx="473">
                  <c:v>4740</c:v>
                </c:pt>
                <c:pt idx="474">
                  <c:v>4750</c:v>
                </c:pt>
                <c:pt idx="475">
                  <c:v>4760</c:v>
                </c:pt>
                <c:pt idx="476">
                  <c:v>4770</c:v>
                </c:pt>
                <c:pt idx="477">
                  <c:v>4780</c:v>
                </c:pt>
                <c:pt idx="478">
                  <c:v>4790</c:v>
                </c:pt>
                <c:pt idx="479">
                  <c:v>4800</c:v>
                </c:pt>
                <c:pt idx="480">
                  <c:v>4810</c:v>
                </c:pt>
                <c:pt idx="481">
                  <c:v>4820</c:v>
                </c:pt>
                <c:pt idx="482">
                  <c:v>4830</c:v>
                </c:pt>
                <c:pt idx="483">
                  <c:v>4840</c:v>
                </c:pt>
                <c:pt idx="484">
                  <c:v>4850</c:v>
                </c:pt>
                <c:pt idx="485">
                  <c:v>4860</c:v>
                </c:pt>
                <c:pt idx="486">
                  <c:v>4870</c:v>
                </c:pt>
                <c:pt idx="487">
                  <c:v>4880</c:v>
                </c:pt>
                <c:pt idx="488">
                  <c:v>4890</c:v>
                </c:pt>
                <c:pt idx="489">
                  <c:v>4900</c:v>
                </c:pt>
                <c:pt idx="490">
                  <c:v>4910</c:v>
                </c:pt>
                <c:pt idx="491">
                  <c:v>4920</c:v>
                </c:pt>
                <c:pt idx="492">
                  <c:v>4930</c:v>
                </c:pt>
                <c:pt idx="493">
                  <c:v>4940</c:v>
                </c:pt>
                <c:pt idx="494">
                  <c:v>4950</c:v>
                </c:pt>
                <c:pt idx="495">
                  <c:v>4960</c:v>
                </c:pt>
                <c:pt idx="496">
                  <c:v>4970</c:v>
                </c:pt>
                <c:pt idx="497">
                  <c:v>4980</c:v>
                </c:pt>
                <c:pt idx="498">
                  <c:v>4990</c:v>
                </c:pt>
                <c:pt idx="499">
                  <c:v>5000</c:v>
                </c:pt>
                <c:pt idx="500">
                  <c:v>5010</c:v>
                </c:pt>
                <c:pt idx="501">
                  <c:v>5020</c:v>
                </c:pt>
                <c:pt idx="502">
                  <c:v>5030</c:v>
                </c:pt>
                <c:pt idx="503">
                  <c:v>5040</c:v>
                </c:pt>
                <c:pt idx="504">
                  <c:v>5050</c:v>
                </c:pt>
                <c:pt idx="505">
                  <c:v>5060</c:v>
                </c:pt>
                <c:pt idx="506">
                  <c:v>5070</c:v>
                </c:pt>
                <c:pt idx="507">
                  <c:v>5080</c:v>
                </c:pt>
                <c:pt idx="508">
                  <c:v>5090</c:v>
                </c:pt>
                <c:pt idx="509">
                  <c:v>5100</c:v>
                </c:pt>
                <c:pt idx="510">
                  <c:v>5110</c:v>
                </c:pt>
                <c:pt idx="511">
                  <c:v>5120</c:v>
                </c:pt>
                <c:pt idx="512">
                  <c:v>5130</c:v>
                </c:pt>
                <c:pt idx="513">
                  <c:v>5140</c:v>
                </c:pt>
                <c:pt idx="514">
                  <c:v>5150</c:v>
                </c:pt>
                <c:pt idx="515">
                  <c:v>5160</c:v>
                </c:pt>
                <c:pt idx="516">
                  <c:v>5170</c:v>
                </c:pt>
                <c:pt idx="517">
                  <c:v>5180</c:v>
                </c:pt>
                <c:pt idx="518">
                  <c:v>5190</c:v>
                </c:pt>
                <c:pt idx="519">
                  <c:v>5200</c:v>
                </c:pt>
                <c:pt idx="520">
                  <c:v>5210</c:v>
                </c:pt>
                <c:pt idx="521">
                  <c:v>5220</c:v>
                </c:pt>
                <c:pt idx="522">
                  <c:v>5230</c:v>
                </c:pt>
                <c:pt idx="523">
                  <c:v>5240</c:v>
                </c:pt>
                <c:pt idx="524">
                  <c:v>5250</c:v>
                </c:pt>
                <c:pt idx="525">
                  <c:v>5260</c:v>
                </c:pt>
                <c:pt idx="526">
                  <c:v>5270</c:v>
                </c:pt>
                <c:pt idx="527">
                  <c:v>5280</c:v>
                </c:pt>
                <c:pt idx="528">
                  <c:v>5290</c:v>
                </c:pt>
                <c:pt idx="529">
                  <c:v>5300</c:v>
                </c:pt>
                <c:pt idx="530">
                  <c:v>5310</c:v>
                </c:pt>
                <c:pt idx="531">
                  <c:v>5320</c:v>
                </c:pt>
                <c:pt idx="532">
                  <c:v>5330</c:v>
                </c:pt>
                <c:pt idx="533">
                  <c:v>5340</c:v>
                </c:pt>
                <c:pt idx="534">
                  <c:v>5350</c:v>
                </c:pt>
                <c:pt idx="535">
                  <c:v>5360</c:v>
                </c:pt>
                <c:pt idx="536">
                  <c:v>5370</c:v>
                </c:pt>
                <c:pt idx="537">
                  <c:v>5380</c:v>
                </c:pt>
                <c:pt idx="538">
                  <c:v>5390</c:v>
                </c:pt>
                <c:pt idx="539">
                  <c:v>5400</c:v>
                </c:pt>
                <c:pt idx="540">
                  <c:v>5410</c:v>
                </c:pt>
                <c:pt idx="541">
                  <c:v>5420</c:v>
                </c:pt>
                <c:pt idx="542">
                  <c:v>5430</c:v>
                </c:pt>
                <c:pt idx="543">
                  <c:v>5440</c:v>
                </c:pt>
                <c:pt idx="544">
                  <c:v>5450</c:v>
                </c:pt>
                <c:pt idx="545">
                  <c:v>5460</c:v>
                </c:pt>
                <c:pt idx="546">
                  <c:v>5470</c:v>
                </c:pt>
                <c:pt idx="547">
                  <c:v>5480</c:v>
                </c:pt>
                <c:pt idx="548">
                  <c:v>5490</c:v>
                </c:pt>
                <c:pt idx="549">
                  <c:v>5500</c:v>
                </c:pt>
                <c:pt idx="550">
                  <c:v>5510</c:v>
                </c:pt>
                <c:pt idx="551">
                  <c:v>5520</c:v>
                </c:pt>
                <c:pt idx="552">
                  <c:v>5530</c:v>
                </c:pt>
                <c:pt idx="553">
                  <c:v>5540</c:v>
                </c:pt>
                <c:pt idx="554">
                  <c:v>5550</c:v>
                </c:pt>
                <c:pt idx="555">
                  <c:v>5560</c:v>
                </c:pt>
                <c:pt idx="556">
                  <c:v>5570</c:v>
                </c:pt>
                <c:pt idx="557">
                  <c:v>5580</c:v>
                </c:pt>
                <c:pt idx="558">
                  <c:v>5590</c:v>
                </c:pt>
                <c:pt idx="559">
                  <c:v>5600</c:v>
                </c:pt>
                <c:pt idx="560">
                  <c:v>5610</c:v>
                </c:pt>
                <c:pt idx="561">
                  <c:v>5620</c:v>
                </c:pt>
                <c:pt idx="562">
                  <c:v>5630</c:v>
                </c:pt>
                <c:pt idx="563">
                  <c:v>5640</c:v>
                </c:pt>
                <c:pt idx="564">
                  <c:v>5650</c:v>
                </c:pt>
                <c:pt idx="565">
                  <c:v>5660</c:v>
                </c:pt>
                <c:pt idx="566">
                  <c:v>5670</c:v>
                </c:pt>
                <c:pt idx="567">
                  <c:v>5680</c:v>
                </c:pt>
                <c:pt idx="568">
                  <c:v>5690</c:v>
                </c:pt>
                <c:pt idx="569">
                  <c:v>5700</c:v>
                </c:pt>
                <c:pt idx="570">
                  <c:v>5710</c:v>
                </c:pt>
                <c:pt idx="571">
                  <c:v>5720</c:v>
                </c:pt>
                <c:pt idx="572">
                  <c:v>5730</c:v>
                </c:pt>
                <c:pt idx="573">
                  <c:v>5740</c:v>
                </c:pt>
                <c:pt idx="574">
                  <c:v>5750</c:v>
                </c:pt>
                <c:pt idx="575">
                  <c:v>5760</c:v>
                </c:pt>
                <c:pt idx="576">
                  <c:v>5770</c:v>
                </c:pt>
                <c:pt idx="577">
                  <c:v>5780</c:v>
                </c:pt>
                <c:pt idx="578">
                  <c:v>5790</c:v>
                </c:pt>
                <c:pt idx="579">
                  <c:v>5800</c:v>
                </c:pt>
                <c:pt idx="580">
                  <c:v>5810</c:v>
                </c:pt>
                <c:pt idx="581">
                  <c:v>5820</c:v>
                </c:pt>
                <c:pt idx="582">
                  <c:v>5830</c:v>
                </c:pt>
                <c:pt idx="583">
                  <c:v>5840</c:v>
                </c:pt>
                <c:pt idx="584">
                  <c:v>5850</c:v>
                </c:pt>
                <c:pt idx="585">
                  <c:v>5860</c:v>
                </c:pt>
                <c:pt idx="586">
                  <c:v>5870</c:v>
                </c:pt>
                <c:pt idx="587">
                  <c:v>5880</c:v>
                </c:pt>
                <c:pt idx="588">
                  <c:v>5890</c:v>
                </c:pt>
                <c:pt idx="589">
                  <c:v>5900</c:v>
                </c:pt>
                <c:pt idx="590">
                  <c:v>5910</c:v>
                </c:pt>
                <c:pt idx="591">
                  <c:v>5920</c:v>
                </c:pt>
                <c:pt idx="592">
                  <c:v>5930</c:v>
                </c:pt>
                <c:pt idx="593">
                  <c:v>5940</c:v>
                </c:pt>
                <c:pt idx="594">
                  <c:v>5950</c:v>
                </c:pt>
                <c:pt idx="595">
                  <c:v>5960</c:v>
                </c:pt>
                <c:pt idx="596">
                  <c:v>5970</c:v>
                </c:pt>
                <c:pt idx="597">
                  <c:v>5980</c:v>
                </c:pt>
                <c:pt idx="598">
                  <c:v>5990</c:v>
                </c:pt>
                <c:pt idx="599">
                  <c:v>6000</c:v>
                </c:pt>
                <c:pt idx="600">
                  <c:v>6010</c:v>
                </c:pt>
                <c:pt idx="601">
                  <c:v>6020</c:v>
                </c:pt>
                <c:pt idx="602">
                  <c:v>6030</c:v>
                </c:pt>
                <c:pt idx="603">
                  <c:v>6040</c:v>
                </c:pt>
                <c:pt idx="604">
                  <c:v>6050</c:v>
                </c:pt>
                <c:pt idx="605">
                  <c:v>6060</c:v>
                </c:pt>
                <c:pt idx="606">
                  <c:v>6070</c:v>
                </c:pt>
                <c:pt idx="607">
                  <c:v>6080</c:v>
                </c:pt>
                <c:pt idx="608">
                  <c:v>6090</c:v>
                </c:pt>
                <c:pt idx="609">
                  <c:v>6100</c:v>
                </c:pt>
                <c:pt idx="610">
                  <c:v>6110</c:v>
                </c:pt>
                <c:pt idx="611">
                  <c:v>6120</c:v>
                </c:pt>
                <c:pt idx="612">
                  <c:v>6130</c:v>
                </c:pt>
                <c:pt idx="613">
                  <c:v>6140</c:v>
                </c:pt>
                <c:pt idx="614">
                  <c:v>6150</c:v>
                </c:pt>
                <c:pt idx="615">
                  <c:v>6160</c:v>
                </c:pt>
                <c:pt idx="616">
                  <c:v>6170</c:v>
                </c:pt>
                <c:pt idx="617">
                  <c:v>6180</c:v>
                </c:pt>
                <c:pt idx="618">
                  <c:v>6190</c:v>
                </c:pt>
                <c:pt idx="619">
                  <c:v>6200</c:v>
                </c:pt>
                <c:pt idx="620">
                  <c:v>6210</c:v>
                </c:pt>
                <c:pt idx="621">
                  <c:v>6220</c:v>
                </c:pt>
                <c:pt idx="622">
                  <c:v>6230</c:v>
                </c:pt>
                <c:pt idx="623">
                  <c:v>6240</c:v>
                </c:pt>
                <c:pt idx="624">
                  <c:v>6250</c:v>
                </c:pt>
                <c:pt idx="625">
                  <c:v>6260</c:v>
                </c:pt>
                <c:pt idx="626">
                  <c:v>6270</c:v>
                </c:pt>
                <c:pt idx="627">
                  <c:v>6280</c:v>
                </c:pt>
                <c:pt idx="628">
                  <c:v>6290</c:v>
                </c:pt>
                <c:pt idx="629">
                  <c:v>6300</c:v>
                </c:pt>
                <c:pt idx="630">
                  <c:v>6310</c:v>
                </c:pt>
                <c:pt idx="631">
                  <c:v>6320</c:v>
                </c:pt>
                <c:pt idx="632">
                  <c:v>6330</c:v>
                </c:pt>
                <c:pt idx="633">
                  <c:v>6340</c:v>
                </c:pt>
                <c:pt idx="634">
                  <c:v>6350</c:v>
                </c:pt>
                <c:pt idx="635">
                  <c:v>6360</c:v>
                </c:pt>
                <c:pt idx="636">
                  <c:v>6370</c:v>
                </c:pt>
                <c:pt idx="637">
                  <c:v>6380</c:v>
                </c:pt>
                <c:pt idx="638">
                  <c:v>6390</c:v>
                </c:pt>
                <c:pt idx="639">
                  <c:v>6400</c:v>
                </c:pt>
                <c:pt idx="640">
                  <c:v>6410</c:v>
                </c:pt>
                <c:pt idx="641">
                  <c:v>6420</c:v>
                </c:pt>
                <c:pt idx="642">
                  <c:v>6430</c:v>
                </c:pt>
                <c:pt idx="643">
                  <c:v>6440</c:v>
                </c:pt>
                <c:pt idx="644">
                  <c:v>6450</c:v>
                </c:pt>
                <c:pt idx="645">
                  <c:v>6460</c:v>
                </c:pt>
                <c:pt idx="646">
                  <c:v>6470</c:v>
                </c:pt>
                <c:pt idx="647">
                  <c:v>6480</c:v>
                </c:pt>
                <c:pt idx="648">
                  <c:v>6490</c:v>
                </c:pt>
                <c:pt idx="649">
                  <c:v>6500</c:v>
                </c:pt>
                <c:pt idx="650">
                  <c:v>6510</c:v>
                </c:pt>
                <c:pt idx="651">
                  <c:v>6520</c:v>
                </c:pt>
                <c:pt idx="652">
                  <c:v>6530</c:v>
                </c:pt>
                <c:pt idx="653">
                  <c:v>6540</c:v>
                </c:pt>
                <c:pt idx="654">
                  <c:v>6550</c:v>
                </c:pt>
                <c:pt idx="655">
                  <c:v>6560</c:v>
                </c:pt>
                <c:pt idx="656">
                  <c:v>6570</c:v>
                </c:pt>
                <c:pt idx="657">
                  <c:v>6580</c:v>
                </c:pt>
                <c:pt idx="658">
                  <c:v>6590</c:v>
                </c:pt>
                <c:pt idx="659">
                  <c:v>6600</c:v>
                </c:pt>
                <c:pt idx="660">
                  <c:v>6610</c:v>
                </c:pt>
                <c:pt idx="661">
                  <c:v>6620</c:v>
                </c:pt>
                <c:pt idx="662">
                  <c:v>6630</c:v>
                </c:pt>
                <c:pt idx="663">
                  <c:v>6640</c:v>
                </c:pt>
                <c:pt idx="664">
                  <c:v>6650</c:v>
                </c:pt>
                <c:pt idx="665">
                  <c:v>6660</c:v>
                </c:pt>
                <c:pt idx="666">
                  <c:v>6670</c:v>
                </c:pt>
                <c:pt idx="667">
                  <c:v>6680</c:v>
                </c:pt>
                <c:pt idx="668">
                  <c:v>6690</c:v>
                </c:pt>
                <c:pt idx="669">
                  <c:v>6700</c:v>
                </c:pt>
                <c:pt idx="670">
                  <c:v>6710</c:v>
                </c:pt>
                <c:pt idx="671">
                  <c:v>6720</c:v>
                </c:pt>
                <c:pt idx="672">
                  <c:v>6730</c:v>
                </c:pt>
                <c:pt idx="673">
                  <c:v>6740</c:v>
                </c:pt>
                <c:pt idx="674">
                  <c:v>6750</c:v>
                </c:pt>
                <c:pt idx="675">
                  <c:v>6760</c:v>
                </c:pt>
                <c:pt idx="676">
                  <c:v>6770</c:v>
                </c:pt>
                <c:pt idx="677">
                  <c:v>6780</c:v>
                </c:pt>
                <c:pt idx="678">
                  <c:v>6790</c:v>
                </c:pt>
                <c:pt idx="679">
                  <c:v>6800</c:v>
                </c:pt>
                <c:pt idx="680">
                  <c:v>6810</c:v>
                </c:pt>
                <c:pt idx="681">
                  <c:v>6820</c:v>
                </c:pt>
                <c:pt idx="682">
                  <c:v>6830</c:v>
                </c:pt>
                <c:pt idx="683">
                  <c:v>6840</c:v>
                </c:pt>
                <c:pt idx="684">
                  <c:v>6850</c:v>
                </c:pt>
                <c:pt idx="685">
                  <c:v>6860</c:v>
                </c:pt>
                <c:pt idx="686">
                  <c:v>6870</c:v>
                </c:pt>
                <c:pt idx="687">
                  <c:v>6880</c:v>
                </c:pt>
                <c:pt idx="688">
                  <c:v>6890</c:v>
                </c:pt>
                <c:pt idx="689">
                  <c:v>6900</c:v>
                </c:pt>
                <c:pt idx="690">
                  <c:v>6910</c:v>
                </c:pt>
                <c:pt idx="691">
                  <c:v>6920</c:v>
                </c:pt>
                <c:pt idx="692">
                  <c:v>6930</c:v>
                </c:pt>
                <c:pt idx="693">
                  <c:v>6940</c:v>
                </c:pt>
                <c:pt idx="694">
                  <c:v>6950</c:v>
                </c:pt>
                <c:pt idx="695">
                  <c:v>6960</c:v>
                </c:pt>
                <c:pt idx="696">
                  <c:v>6970</c:v>
                </c:pt>
                <c:pt idx="697">
                  <c:v>6980</c:v>
                </c:pt>
                <c:pt idx="698">
                  <c:v>6990</c:v>
                </c:pt>
                <c:pt idx="699">
                  <c:v>7000</c:v>
                </c:pt>
                <c:pt idx="700">
                  <c:v>7010</c:v>
                </c:pt>
                <c:pt idx="701">
                  <c:v>7020</c:v>
                </c:pt>
                <c:pt idx="702">
                  <c:v>7030</c:v>
                </c:pt>
                <c:pt idx="703">
                  <c:v>7040</c:v>
                </c:pt>
                <c:pt idx="704">
                  <c:v>7050</c:v>
                </c:pt>
                <c:pt idx="705">
                  <c:v>7060</c:v>
                </c:pt>
                <c:pt idx="706">
                  <c:v>7070</c:v>
                </c:pt>
                <c:pt idx="707">
                  <c:v>7080</c:v>
                </c:pt>
                <c:pt idx="708">
                  <c:v>7090</c:v>
                </c:pt>
                <c:pt idx="709">
                  <c:v>7100</c:v>
                </c:pt>
                <c:pt idx="710">
                  <c:v>7110</c:v>
                </c:pt>
                <c:pt idx="711">
                  <c:v>7120</c:v>
                </c:pt>
                <c:pt idx="712">
                  <c:v>7130</c:v>
                </c:pt>
                <c:pt idx="713">
                  <c:v>7140</c:v>
                </c:pt>
                <c:pt idx="714">
                  <c:v>7150</c:v>
                </c:pt>
                <c:pt idx="715">
                  <c:v>7160</c:v>
                </c:pt>
                <c:pt idx="716">
                  <c:v>7170</c:v>
                </c:pt>
                <c:pt idx="717">
                  <c:v>7180</c:v>
                </c:pt>
                <c:pt idx="718">
                  <c:v>7190</c:v>
                </c:pt>
                <c:pt idx="719">
                  <c:v>7200</c:v>
                </c:pt>
                <c:pt idx="720">
                  <c:v>7210</c:v>
                </c:pt>
                <c:pt idx="721">
                  <c:v>7220</c:v>
                </c:pt>
                <c:pt idx="722">
                  <c:v>7230</c:v>
                </c:pt>
                <c:pt idx="723">
                  <c:v>7240</c:v>
                </c:pt>
                <c:pt idx="724">
                  <c:v>7250</c:v>
                </c:pt>
                <c:pt idx="725">
                  <c:v>7260</c:v>
                </c:pt>
                <c:pt idx="726">
                  <c:v>7270</c:v>
                </c:pt>
                <c:pt idx="727">
                  <c:v>7280</c:v>
                </c:pt>
                <c:pt idx="728">
                  <c:v>7290</c:v>
                </c:pt>
                <c:pt idx="729">
                  <c:v>7300</c:v>
                </c:pt>
                <c:pt idx="730">
                  <c:v>7310</c:v>
                </c:pt>
                <c:pt idx="731">
                  <c:v>7320</c:v>
                </c:pt>
                <c:pt idx="732">
                  <c:v>7330</c:v>
                </c:pt>
                <c:pt idx="733">
                  <c:v>7340</c:v>
                </c:pt>
                <c:pt idx="734">
                  <c:v>7350</c:v>
                </c:pt>
                <c:pt idx="735">
                  <c:v>7360</c:v>
                </c:pt>
                <c:pt idx="736">
                  <c:v>7370</c:v>
                </c:pt>
                <c:pt idx="737">
                  <c:v>7380</c:v>
                </c:pt>
                <c:pt idx="738">
                  <c:v>7390</c:v>
                </c:pt>
                <c:pt idx="739">
                  <c:v>7400</c:v>
                </c:pt>
                <c:pt idx="740">
                  <c:v>7410</c:v>
                </c:pt>
                <c:pt idx="741">
                  <c:v>7420</c:v>
                </c:pt>
                <c:pt idx="742">
                  <c:v>7430</c:v>
                </c:pt>
                <c:pt idx="743">
                  <c:v>7440</c:v>
                </c:pt>
                <c:pt idx="744">
                  <c:v>7450</c:v>
                </c:pt>
                <c:pt idx="745">
                  <c:v>7460</c:v>
                </c:pt>
                <c:pt idx="746">
                  <c:v>7470</c:v>
                </c:pt>
                <c:pt idx="747">
                  <c:v>7480</c:v>
                </c:pt>
                <c:pt idx="748">
                  <c:v>7490</c:v>
                </c:pt>
                <c:pt idx="749">
                  <c:v>7500</c:v>
                </c:pt>
                <c:pt idx="750">
                  <c:v>7510</c:v>
                </c:pt>
                <c:pt idx="751">
                  <c:v>7520</c:v>
                </c:pt>
                <c:pt idx="752">
                  <c:v>7530</c:v>
                </c:pt>
                <c:pt idx="753">
                  <c:v>7540</c:v>
                </c:pt>
                <c:pt idx="754">
                  <c:v>7550</c:v>
                </c:pt>
                <c:pt idx="755">
                  <c:v>7560</c:v>
                </c:pt>
                <c:pt idx="756">
                  <c:v>7570</c:v>
                </c:pt>
                <c:pt idx="757">
                  <c:v>7580</c:v>
                </c:pt>
                <c:pt idx="758">
                  <c:v>7590</c:v>
                </c:pt>
                <c:pt idx="759">
                  <c:v>7600</c:v>
                </c:pt>
                <c:pt idx="760">
                  <c:v>7610</c:v>
                </c:pt>
                <c:pt idx="761">
                  <c:v>7620</c:v>
                </c:pt>
                <c:pt idx="762">
                  <c:v>7630</c:v>
                </c:pt>
                <c:pt idx="763">
                  <c:v>7640</c:v>
                </c:pt>
                <c:pt idx="764">
                  <c:v>7650</c:v>
                </c:pt>
                <c:pt idx="765">
                  <c:v>7660</c:v>
                </c:pt>
                <c:pt idx="766">
                  <c:v>7670</c:v>
                </c:pt>
                <c:pt idx="767">
                  <c:v>7680</c:v>
                </c:pt>
                <c:pt idx="768">
                  <c:v>7690</c:v>
                </c:pt>
                <c:pt idx="769">
                  <c:v>7700</c:v>
                </c:pt>
                <c:pt idx="770">
                  <c:v>7710</c:v>
                </c:pt>
                <c:pt idx="771">
                  <c:v>7720</c:v>
                </c:pt>
                <c:pt idx="772">
                  <c:v>7730</c:v>
                </c:pt>
                <c:pt idx="773">
                  <c:v>7740</c:v>
                </c:pt>
                <c:pt idx="774">
                  <c:v>7750</c:v>
                </c:pt>
                <c:pt idx="775">
                  <c:v>7760</c:v>
                </c:pt>
                <c:pt idx="776">
                  <c:v>7770</c:v>
                </c:pt>
                <c:pt idx="777">
                  <c:v>7780</c:v>
                </c:pt>
                <c:pt idx="778">
                  <c:v>7790</c:v>
                </c:pt>
                <c:pt idx="779">
                  <c:v>7800</c:v>
                </c:pt>
                <c:pt idx="780">
                  <c:v>7810</c:v>
                </c:pt>
                <c:pt idx="781">
                  <c:v>7820</c:v>
                </c:pt>
                <c:pt idx="782">
                  <c:v>7830</c:v>
                </c:pt>
                <c:pt idx="783">
                  <c:v>7840</c:v>
                </c:pt>
                <c:pt idx="784">
                  <c:v>7850</c:v>
                </c:pt>
                <c:pt idx="785">
                  <c:v>7860</c:v>
                </c:pt>
                <c:pt idx="786">
                  <c:v>7870</c:v>
                </c:pt>
                <c:pt idx="787">
                  <c:v>7880</c:v>
                </c:pt>
                <c:pt idx="788">
                  <c:v>7890</c:v>
                </c:pt>
                <c:pt idx="789">
                  <c:v>7900</c:v>
                </c:pt>
                <c:pt idx="790">
                  <c:v>7910</c:v>
                </c:pt>
                <c:pt idx="791">
                  <c:v>7920</c:v>
                </c:pt>
                <c:pt idx="792">
                  <c:v>7930</c:v>
                </c:pt>
                <c:pt idx="793">
                  <c:v>7940</c:v>
                </c:pt>
                <c:pt idx="794">
                  <c:v>7950</c:v>
                </c:pt>
                <c:pt idx="795">
                  <c:v>7960</c:v>
                </c:pt>
                <c:pt idx="796">
                  <c:v>7970</c:v>
                </c:pt>
                <c:pt idx="797">
                  <c:v>7980</c:v>
                </c:pt>
                <c:pt idx="798">
                  <c:v>7990</c:v>
                </c:pt>
                <c:pt idx="799">
                  <c:v>8000</c:v>
                </c:pt>
                <c:pt idx="800">
                  <c:v>8010</c:v>
                </c:pt>
                <c:pt idx="801">
                  <c:v>8020</c:v>
                </c:pt>
                <c:pt idx="802">
                  <c:v>8030</c:v>
                </c:pt>
                <c:pt idx="803">
                  <c:v>8040</c:v>
                </c:pt>
                <c:pt idx="804">
                  <c:v>8050</c:v>
                </c:pt>
                <c:pt idx="805">
                  <c:v>8060</c:v>
                </c:pt>
                <c:pt idx="806">
                  <c:v>8070</c:v>
                </c:pt>
                <c:pt idx="807">
                  <c:v>8080</c:v>
                </c:pt>
                <c:pt idx="808">
                  <c:v>8090</c:v>
                </c:pt>
                <c:pt idx="809">
                  <c:v>8100</c:v>
                </c:pt>
                <c:pt idx="810">
                  <c:v>8110</c:v>
                </c:pt>
                <c:pt idx="811">
                  <c:v>8120</c:v>
                </c:pt>
                <c:pt idx="812">
                  <c:v>8130</c:v>
                </c:pt>
                <c:pt idx="813">
                  <c:v>8140</c:v>
                </c:pt>
                <c:pt idx="814">
                  <c:v>8150</c:v>
                </c:pt>
                <c:pt idx="815">
                  <c:v>8160</c:v>
                </c:pt>
                <c:pt idx="816">
                  <c:v>8170</c:v>
                </c:pt>
                <c:pt idx="817">
                  <c:v>8180</c:v>
                </c:pt>
                <c:pt idx="818">
                  <c:v>8190</c:v>
                </c:pt>
                <c:pt idx="819">
                  <c:v>8200</c:v>
                </c:pt>
                <c:pt idx="820">
                  <c:v>8210</c:v>
                </c:pt>
                <c:pt idx="821">
                  <c:v>8220</c:v>
                </c:pt>
                <c:pt idx="822">
                  <c:v>8230</c:v>
                </c:pt>
                <c:pt idx="823">
                  <c:v>8240</c:v>
                </c:pt>
                <c:pt idx="824">
                  <c:v>8250</c:v>
                </c:pt>
                <c:pt idx="825">
                  <c:v>8260</c:v>
                </c:pt>
                <c:pt idx="826">
                  <c:v>8270</c:v>
                </c:pt>
                <c:pt idx="827">
                  <c:v>8280</c:v>
                </c:pt>
                <c:pt idx="828">
                  <c:v>8290</c:v>
                </c:pt>
                <c:pt idx="829">
                  <c:v>8300</c:v>
                </c:pt>
                <c:pt idx="830">
                  <c:v>8310</c:v>
                </c:pt>
                <c:pt idx="831">
                  <c:v>8320</c:v>
                </c:pt>
                <c:pt idx="832">
                  <c:v>8330</c:v>
                </c:pt>
                <c:pt idx="833">
                  <c:v>8340</c:v>
                </c:pt>
                <c:pt idx="834">
                  <c:v>8350</c:v>
                </c:pt>
                <c:pt idx="835">
                  <c:v>8360</c:v>
                </c:pt>
                <c:pt idx="836">
                  <c:v>8370</c:v>
                </c:pt>
                <c:pt idx="837">
                  <c:v>8380</c:v>
                </c:pt>
                <c:pt idx="838">
                  <c:v>8390</c:v>
                </c:pt>
                <c:pt idx="839">
                  <c:v>8400</c:v>
                </c:pt>
                <c:pt idx="840">
                  <c:v>8410</c:v>
                </c:pt>
                <c:pt idx="841">
                  <c:v>8420</c:v>
                </c:pt>
                <c:pt idx="842">
                  <c:v>8430</c:v>
                </c:pt>
                <c:pt idx="843">
                  <c:v>8440</c:v>
                </c:pt>
                <c:pt idx="844">
                  <c:v>8450</c:v>
                </c:pt>
                <c:pt idx="845">
                  <c:v>8460</c:v>
                </c:pt>
                <c:pt idx="846">
                  <c:v>8470</c:v>
                </c:pt>
                <c:pt idx="847">
                  <c:v>8480</c:v>
                </c:pt>
                <c:pt idx="848">
                  <c:v>8490</c:v>
                </c:pt>
                <c:pt idx="849">
                  <c:v>8500</c:v>
                </c:pt>
                <c:pt idx="850">
                  <c:v>8510</c:v>
                </c:pt>
                <c:pt idx="851">
                  <c:v>8520</c:v>
                </c:pt>
                <c:pt idx="852">
                  <c:v>8530</c:v>
                </c:pt>
                <c:pt idx="853">
                  <c:v>8540</c:v>
                </c:pt>
                <c:pt idx="854">
                  <c:v>8550</c:v>
                </c:pt>
                <c:pt idx="855">
                  <c:v>8560</c:v>
                </c:pt>
                <c:pt idx="856">
                  <c:v>8570</c:v>
                </c:pt>
                <c:pt idx="857">
                  <c:v>8580</c:v>
                </c:pt>
                <c:pt idx="858">
                  <c:v>8590</c:v>
                </c:pt>
                <c:pt idx="859">
                  <c:v>8600</c:v>
                </c:pt>
                <c:pt idx="860">
                  <c:v>8610</c:v>
                </c:pt>
                <c:pt idx="861">
                  <c:v>8620</c:v>
                </c:pt>
                <c:pt idx="862">
                  <c:v>8630</c:v>
                </c:pt>
                <c:pt idx="863">
                  <c:v>8640</c:v>
                </c:pt>
                <c:pt idx="864">
                  <c:v>8650</c:v>
                </c:pt>
                <c:pt idx="865">
                  <c:v>8660</c:v>
                </c:pt>
                <c:pt idx="866">
                  <c:v>8670</c:v>
                </c:pt>
                <c:pt idx="867">
                  <c:v>8680</c:v>
                </c:pt>
                <c:pt idx="868">
                  <c:v>8690</c:v>
                </c:pt>
                <c:pt idx="869">
                  <c:v>8700</c:v>
                </c:pt>
                <c:pt idx="870">
                  <c:v>8710</c:v>
                </c:pt>
                <c:pt idx="871">
                  <c:v>8720</c:v>
                </c:pt>
                <c:pt idx="872">
                  <c:v>8730</c:v>
                </c:pt>
                <c:pt idx="873">
                  <c:v>8740</c:v>
                </c:pt>
                <c:pt idx="874">
                  <c:v>8750</c:v>
                </c:pt>
                <c:pt idx="875">
                  <c:v>8760</c:v>
                </c:pt>
                <c:pt idx="876">
                  <c:v>8770</c:v>
                </c:pt>
                <c:pt idx="877">
                  <c:v>8780</c:v>
                </c:pt>
                <c:pt idx="878">
                  <c:v>8790</c:v>
                </c:pt>
                <c:pt idx="879">
                  <c:v>8800</c:v>
                </c:pt>
                <c:pt idx="880">
                  <c:v>8810</c:v>
                </c:pt>
                <c:pt idx="881">
                  <c:v>8820</c:v>
                </c:pt>
                <c:pt idx="882">
                  <c:v>8830</c:v>
                </c:pt>
                <c:pt idx="883">
                  <c:v>8840</c:v>
                </c:pt>
                <c:pt idx="884">
                  <c:v>8850</c:v>
                </c:pt>
                <c:pt idx="885">
                  <c:v>8860</c:v>
                </c:pt>
                <c:pt idx="886">
                  <c:v>8870</c:v>
                </c:pt>
                <c:pt idx="887">
                  <c:v>8880</c:v>
                </c:pt>
                <c:pt idx="888">
                  <c:v>8890</c:v>
                </c:pt>
                <c:pt idx="889">
                  <c:v>8900</c:v>
                </c:pt>
                <c:pt idx="890">
                  <c:v>8910</c:v>
                </c:pt>
                <c:pt idx="891">
                  <c:v>8920</c:v>
                </c:pt>
                <c:pt idx="892">
                  <c:v>8930</c:v>
                </c:pt>
                <c:pt idx="893">
                  <c:v>8940</c:v>
                </c:pt>
                <c:pt idx="894">
                  <c:v>8950</c:v>
                </c:pt>
                <c:pt idx="895">
                  <c:v>8960</c:v>
                </c:pt>
                <c:pt idx="896">
                  <c:v>8970</c:v>
                </c:pt>
                <c:pt idx="897">
                  <c:v>8980</c:v>
                </c:pt>
                <c:pt idx="898">
                  <c:v>8990</c:v>
                </c:pt>
                <c:pt idx="899">
                  <c:v>9000</c:v>
                </c:pt>
                <c:pt idx="900">
                  <c:v>9010</c:v>
                </c:pt>
                <c:pt idx="901">
                  <c:v>9020</c:v>
                </c:pt>
                <c:pt idx="902">
                  <c:v>9030</c:v>
                </c:pt>
                <c:pt idx="903">
                  <c:v>9040</c:v>
                </c:pt>
                <c:pt idx="904">
                  <c:v>9050</c:v>
                </c:pt>
                <c:pt idx="905">
                  <c:v>9060</c:v>
                </c:pt>
                <c:pt idx="906">
                  <c:v>9070</c:v>
                </c:pt>
                <c:pt idx="907">
                  <c:v>9080</c:v>
                </c:pt>
                <c:pt idx="908">
                  <c:v>9090</c:v>
                </c:pt>
                <c:pt idx="909">
                  <c:v>9100</c:v>
                </c:pt>
                <c:pt idx="910">
                  <c:v>9110</c:v>
                </c:pt>
                <c:pt idx="911">
                  <c:v>9120</c:v>
                </c:pt>
                <c:pt idx="912">
                  <c:v>9130</c:v>
                </c:pt>
                <c:pt idx="913">
                  <c:v>9140</c:v>
                </c:pt>
                <c:pt idx="914">
                  <c:v>9150</c:v>
                </c:pt>
                <c:pt idx="915">
                  <c:v>9160</c:v>
                </c:pt>
                <c:pt idx="916">
                  <c:v>9170</c:v>
                </c:pt>
                <c:pt idx="917">
                  <c:v>9180</c:v>
                </c:pt>
                <c:pt idx="918">
                  <c:v>9190</c:v>
                </c:pt>
                <c:pt idx="919">
                  <c:v>9200</c:v>
                </c:pt>
                <c:pt idx="920">
                  <c:v>9210</c:v>
                </c:pt>
                <c:pt idx="921">
                  <c:v>9220</c:v>
                </c:pt>
                <c:pt idx="922">
                  <c:v>9230</c:v>
                </c:pt>
                <c:pt idx="923">
                  <c:v>9240</c:v>
                </c:pt>
                <c:pt idx="924">
                  <c:v>9250</c:v>
                </c:pt>
                <c:pt idx="925">
                  <c:v>9260</c:v>
                </c:pt>
                <c:pt idx="926">
                  <c:v>9270</c:v>
                </c:pt>
                <c:pt idx="927">
                  <c:v>9280</c:v>
                </c:pt>
                <c:pt idx="928">
                  <c:v>9290</c:v>
                </c:pt>
                <c:pt idx="929">
                  <c:v>9300</c:v>
                </c:pt>
                <c:pt idx="930">
                  <c:v>9310</c:v>
                </c:pt>
                <c:pt idx="931">
                  <c:v>9320</c:v>
                </c:pt>
                <c:pt idx="932">
                  <c:v>9330</c:v>
                </c:pt>
                <c:pt idx="933">
                  <c:v>9340</c:v>
                </c:pt>
                <c:pt idx="934">
                  <c:v>9350</c:v>
                </c:pt>
                <c:pt idx="935">
                  <c:v>9360</c:v>
                </c:pt>
                <c:pt idx="936">
                  <c:v>9370</c:v>
                </c:pt>
                <c:pt idx="937">
                  <c:v>9380</c:v>
                </c:pt>
                <c:pt idx="938">
                  <c:v>9390</c:v>
                </c:pt>
                <c:pt idx="939">
                  <c:v>9400</c:v>
                </c:pt>
                <c:pt idx="940">
                  <c:v>9410</c:v>
                </c:pt>
                <c:pt idx="941">
                  <c:v>9420</c:v>
                </c:pt>
                <c:pt idx="942">
                  <c:v>9430</c:v>
                </c:pt>
                <c:pt idx="943">
                  <c:v>9440</c:v>
                </c:pt>
                <c:pt idx="944">
                  <c:v>9450</c:v>
                </c:pt>
                <c:pt idx="945">
                  <c:v>9460</c:v>
                </c:pt>
                <c:pt idx="946">
                  <c:v>9470</c:v>
                </c:pt>
                <c:pt idx="947">
                  <c:v>9480</c:v>
                </c:pt>
                <c:pt idx="948">
                  <c:v>9490</c:v>
                </c:pt>
                <c:pt idx="949">
                  <c:v>9500</c:v>
                </c:pt>
                <c:pt idx="950">
                  <c:v>9510</c:v>
                </c:pt>
                <c:pt idx="951">
                  <c:v>9520</c:v>
                </c:pt>
                <c:pt idx="952">
                  <c:v>9530</c:v>
                </c:pt>
                <c:pt idx="953">
                  <c:v>9540</c:v>
                </c:pt>
                <c:pt idx="954">
                  <c:v>9550</c:v>
                </c:pt>
                <c:pt idx="955">
                  <c:v>9560</c:v>
                </c:pt>
                <c:pt idx="956">
                  <c:v>9570</c:v>
                </c:pt>
                <c:pt idx="957">
                  <c:v>9580</c:v>
                </c:pt>
                <c:pt idx="958">
                  <c:v>9590</c:v>
                </c:pt>
                <c:pt idx="959">
                  <c:v>9600</c:v>
                </c:pt>
                <c:pt idx="960">
                  <c:v>9610</c:v>
                </c:pt>
                <c:pt idx="961">
                  <c:v>9620</c:v>
                </c:pt>
                <c:pt idx="962">
                  <c:v>9630</c:v>
                </c:pt>
                <c:pt idx="963">
                  <c:v>9640</c:v>
                </c:pt>
                <c:pt idx="964">
                  <c:v>9650</c:v>
                </c:pt>
                <c:pt idx="965">
                  <c:v>9660</c:v>
                </c:pt>
                <c:pt idx="966">
                  <c:v>9670</c:v>
                </c:pt>
                <c:pt idx="967">
                  <c:v>9680</c:v>
                </c:pt>
                <c:pt idx="968">
                  <c:v>9690</c:v>
                </c:pt>
                <c:pt idx="969">
                  <c:v>9700</c:v>
                </c:pt>
                <c:pt idx="970">
                  <c:v>9710</c:v>
                </c:pt>
                <c:pt idx="971">
                  <c:v>9720</c:v>
                </c:pt>
                <c:pt idx="972">
                  <c:v>9730</c:v>
                </c:pt>
                <c:pt idx="973">
                  <c:v>9740</c:v>
                </c:pt>
                <c:pt idx="974">
                  <c:v>9750</c:v>
                </c:pt>
                <c:pt idx="975">
                  <c:v>9760</c:v>
                </c:pt>
                <c:pt idx="976">
                  <c:v>9770</c:v>
                </c:pt>
                <c:pt idx="977">
                  <c:v>9780</c:v>
                </c:pt>
                <c:pt idx="978">
                  <c:v>9790</c:v>
                </c:pt>
                <c:pt idx="979">
                  <c:v>9800</c:v>
                </c:pt>
                <c:pt idx="980">
                  <c:v>9810</c:v>
                </c:pt>
                <c:pt idx="981">
                  <c:v>9820</c:v>
                </c:pt>
                <c:pt idx="982">
                  <c:v>9830</c:v>
                </c:pt>
                <c:pt idx="983">
                  <c:v>9840</c:v>
                </c:pt>
                <c:pt idx="984">
                  <c:v>9850</c:v>
                </c:pt>
                <c:pt idx="985">
                  <c:v>9860</c:v>
                </c:pt>
                <c:pt idx="986">
                  <c:v>9870</c:v>
                </c:pt>
                <c:pt idx="987">
                  <c:v>9880</c:v>
                </c:pt>
                <c:pt idx="988">
                  <c:v>9890</c:v>
                </c:pt>
                <c:pt idx="989">
                  <c:v>9900</c:v>
                </c:pt>
                <c:pt idx="990">
                  <c:v>9910</c:v>
                </c:pt>
                <c:pt idx="991">
                  <c:v>9920</c:v>
                </c:pt>
                <c:pt idx="992">
                  <c:v>9930</c:v>
                </c:pt>
                <c:pt idx="993">
                  <c:v>9940</c:v>
                </c:pt>
                <c:pt idx="994">
                  <c:v>9950</c:v>
                </c:pt>
                <c:pt idx="995">
                  <c:v>9960</c:v>
                </c:pt>
                <c:pt idx="996">
                  <c:v>9970</c:v>
                </c:pt>
                <c:pt idx="997">
                  <c:v>9980</c:v>
                </c:pt>
                <c:pt idx="998">
                  <c:v>9990</c:v>
                </c:pt>
                <c:pt idx="999">
                  <c:v>10000</c:v>
                </c:pt>
              </c:numCache>
            </c:numRef>
          </c:xVal>
          <c:yVal>
            <c:numRef>
              <c:f>List2!$I$2:$I$1001</c:f>
              <c:numCache>
                <c:formatCode>General</c:formatCode>
                <c:ptCount val="1000"/>
                <c:pt idx="0">
                  <c:v>0.14997865470638821</c:v>
                </c:pt>
                <c:pt idx="1">
                  <c:v>0.13066406537847342</c:v>
                </c:pt>
                <c:pt idx="2">
                  <c:v>0.12060378564917112</c:v>
                </c:pt>
                <c:pt idx="3">
                  <c:v>0.10880728823985721</c:v>
                </c:pt>
                <c:pt idx="4">
                  <c:v>0.10184965803657973</c:v>
                </c:pt>
                <c:pt idx="5">
                  <c:v>9.621563382972341E-2</c:v>
                </c:pt>
                <c:pt idx="6">
                  <c:v>9.1522656603565719E-2</c:v>
                </c:pt>
                <c:pt idx="7">
                  <c:v>8.6631169238330821E-2</c:v>
                </c:pt>
                <c:pt idx="8">
                  <c:v>8.2054446557621563E-2</c:v>
                </c:pt>
                <c:pt idx="9">
                  <c:v>7.8613017676972874E-2</c:v>
                </c:pt>
                <c:pt idx="10">
                  <c:v>7.629968250791147E-2</c:v>
                </c:pt>
                <c:pt idx="11">
                  <c:v>7.4581657550780833E-2</c:v>
                </c:pt>
                <c:pt idx="12">
                  <c:v>7.3192381635057563E-2</c:v>
                </c:pt>
                <c:pt idx="13">
                  <c:v>7.2011103947339922E-2</c:v>
                </c:pt>
                <c:pt idx="14">
                  <c:v>7.0948574881618404E-2</c:v>
                </c:pt>
                <c:pt idx="15">
                  <c:v>6.9893591422956966E-2</c:v>
                </c:pt>
                <c:pt idx="16">
                  <c:v>6.8799635695634423E-2</c:v>
                </c:pt>
                <c:pt idx="17">
                  <c:v>6.7732264502353839E-2</c:v>
                </c:pt>
                <c:pt idx="18">
                  <c:v>6.678385429316111E-2</c:v>
                </c:pt>
                <c:pt idx="19">
                  <c:v>6.6002664325483934E-2</c:v>
                </c:pt>
                <c:pt idx="20">
                  <c:v>6.5410226365487531E-2</c:v>
                </c:pt>
                <c:pt idx="21">
                  <c:v>6.5134266822094403E-2</c:v>
                </c:pt>
                <c:pt idx="22">
                  <c:v>6.5021848711240296E-2</c:v>
                </c:pt>
                <c:pt idx="23">
                  <c:v>6.5100045981095672E-2</c:v>
                </c:pt>
                <c:pt idx="24">
                  <c:v>6.5418450806616443E-2</c:v>
                </c:pt>
                <c:pt idx="25">
                  <c:v>6.5280196054646134E-2</c:v>
                </c:pt>
                <c:pt idx="26">
                  <c:v>6.463828865210558E-2</c:v>
                </c:pt>
                <c:pt idx="27">
                  <c:v>6.3869697336889894E-2</c:v>
                </c:pt>
                <c:pt idx="28">
                  <c:v>6.3140391767712065E-2</c:v>
                </c:pt>
                <c:pt idx="29">
                  <c:v>6.243079018686052E-2</c:v>
                </c:pt>
                <c:pt idx="30">
                  <c:v>6.1722913636087992E-2</c:v>
                </c:pt>
                <c:pt idx="31">
                  <c:v>6.1016507827188739E-2</c:v>
                </c:pt>
                <c:pt idx="32">
                  <c:v>6.0324715602805896E-2</c:v>
                </c:pt>
                <c:pt idx="33">
                  <c:v>5.9699418181377015E-2</c:v>
                </c:pt>
                <c:pt idx="34">
                  <c:v>5.9196779724451649E-2</c:v>
                </c:pt>
                <c:pt idx="35">
                  <c:v>5.8758526951865869E-2</c:v>
                </c:pt>
                <c:pt idx="36">
                  <c:v>5.8322923041029248E-2</c:v>
                </c:pt>
                <c:pt idx="37">
                  <c:v>5.7870747326793093E-2</c:v>
                </c:pt>
                <c:pt idx="38">
                  <c:v>5.7474887916072963E-2</c:v>
                </c:pt>
                <c:pt idx="39">
                  <c:v>5.7153025187589274E-2</c:v>
                </c:pt>
                <c:pt idx="40">
                  <c:v>5.6902343978636014E-2</c:v>
                </c:pt>
                <c:pt idx="41">
                  <c:v>5.6730422343818469E-2</c:v>
                </c:pt>
                <c:pt idx="42">
                  <c:v>5.6635466814906894E-2</c:v>
                </c:pt>
                <c:pt idx="43">
                  <c:v>5.6608202487141684E-2</c:v>
                </c:pt>
                <c:pt idx="44">
                  <c:v>5.6639905100266667E-2</c:v>
                </c:pt>
                <c:pt idx="45">
                  <c:v>5.6717413712312113E-2</c:v>
                </c:pt>
                <c:pt idx="46">
                  <c:v>5.6826320228878874E-2</c:v>
                </c:pt>
                <c:pt idx="47">
                  <c:v>5.6950417747432008E-2</c:v>
                </c:pt>
                <c:pt idx="48">
                  <c:v>5.7071968396319075E-2</c:v>
                </c:pt>
                <c:pt idx="49">
                  <c:v>5.7183105277195743E-2</c:v>
                </c:pt>
                <c:pt idx="50">
                  <c:v>5.7284786034197031E-2</c:v>
                </c:pt>
                <c:pt idx="51">
                  <c:v>5.7377155734569286E-2</c:v>
                </c:pt>
                <c:pt idx="52">
                  <c:v>5.7462503216522111E-2</c:v>
                </c:pt>
                <c:pt idx="53">
                  <c:v>5.7546814688075876E-2</c:v>
                </c:pt>
                <c:pt idx="54">
                  <c:v>5.7636228956371646E-2</c:v>
                </c:pt>
                <c:pt idx="55">
                  <c:v>5.7735062286661108E-2</c:v>
                </c:pt>
                <c:pt idx="56">
                  <c:v>5.7846980487116249E-2</c:v>
                </c:pt>
                <c:pt idx="57">
                  <c:v>5.7976086285051333E-2</c:v>
                </c:pt>
                <c:pt idx="58">
                  <c:v>5.8126938844872071E-2</c:v>
                </c:pt>
                <c:pt idx="59">
                  <c:v>5.8302850996987912E-2</c:v>
                </c:pt>
                <c:pt idx="60">
                  <c:v>5.8483312923760987E-2</c:v>
                </c:pt>
                <c:pt idx="61">
                  <c:v>5.8624346548285446E-2</c:v>
                </c:pt>
                <c:pt idx="62">
                  <c:v>5.8740376553514682E-2</c:v>
                </c:pt>
                <c:pt idx="63">
                  <c:v>5.8854585124048814E-2</c:v>
                </c:pt>
                <c:pt idx="64">
                  <c:v>5.8968006551998714E-2</c:v>
                </c:pt>
                <c:pt idx="65">
                  <c:v>5.9074320735529331E-2</c:v>
                </c:pt>
                <c:pt idx="66">
                  <c:v>5.9166665519688605E-2</c:v>
                </c:pt>
                <c:pt idx="67">
                  <c:v>5.9240436312397012E-2</c:v>
                </c:pt>
                <c:pt idx="68">
                  <c:v>5.9295111873055403E-2</c:v>
                </c:pt>
                <c:pt idx="69">
                  <c:v>5.9334727226708996E-2</c:v>
                </c:pt>
                <c:pt idx="70">
                  <c:v>5.9366251289038927E-2</c:v>
                </c:pt>
                <c:pt idx="71">
                  <c:v>5.9396071522857051E-2</c:v>
                </c:pt>
                <c:pt idx="72">
                  <c:v>5.9426700525284412E-2</c:v>
                </c:pt>
                <c:pt idx="73">
                  <c:v>5.945615486642384E-2</c:v>
                </c:pt>
                <c:pt idx="74">
                  <c:v>5.9479939307774558E-2</c:v>
                </c:pt>
                <c:pt idx="75">
                  <c:v>5.9493851239162433E-2</c:v>
                </c:pt>
                <c:pt idx="76">
                  <c:v>5.949625505366813E-2</c:v>
                </c:pt>
                <c:pt idx="77">
                  <c:v>5.9489064094364004E-2</c:v>
                </c:pt>
                <c:pt idx="78">
                  <c:v>5.9477141187415511E-2</c:v>
                </c:pt>
                <c:pt idx="79">
                  <c:v>5.9464838142713444E-2</c:v>
                </c:pt>
                <c:pt idx="80">
                  <c:v>5.9446973626103579E-2</c:v>
                </c:pt>
                <c:pt idx="81">
                  <c:v>5.9414938676257002E-2</c:v>
                </c:pt>
                <c:pt idx="82">
                  <c:v>5.9369417074304501E-2</c:v>
                </c:pt>
                <c:pt idx="83">
                  <c:v>5.9312150552192341E-2</c:v>
                </c:pt>
                <c:pt idx="84">
                  <c:v>5.9237334325161907E-2</c:v>
                </c:pt>
                <c:pt idx="85">
                  <c:v>5.9126180342863814E-2</c:v>
                </c:pt>
                <c:pt idx="86">
                  <c:v>5.8920755660080398E-2</c:v>
                </c:pt>
                <c:pt idx="87">
                  <c:v>5.8565832055559167E-2</c:v>
                </c:pt>
                <c:pt idx="88">
                  <c:v>5.8519603791867478E-2</c:v>
                </c:pt>
                <c:pt idx="89">
                  <c:v>5.8446966052093492E-2</c:v>
                </c:pt>
                <c:pt idx="90">
                  <c:v>5.8364820982512833E-2</c:v>
                </c:pt>
                <c:pt idx="91">
                  <c:v>5.8301460659449425E-2</c:v>
                </c:pt>
                <c:pt idx="92">
                  <c:v>5.8264675368017577E-2</c:v>
                </c:pt>
                <c:pt idx="93">
                  <c:v>5.8257628791836144E-2</c:v>
                </c:pt>
                <c:pt idx="94">
                  <c:v>5.8285687195564317E-2</c:v>
                </c:pt>
                <c:pt idx="95">
                  <c:v>5.8345275185500166E-2</c:v>
                </c:pt>
                <c:pt idx="96">
                  <c:v>5.8419543761999246E-2</c:v>
                </c:pt>
                <c:pt idx="97">
                  <c:v>5.8492574895038132E-2</c:v>
                </c:pt>
                <c:pt idx="98">
                  <c:v>5.8557648780430363E-2</c:v>
                </c:pt>
                <c:pt idx="99">
                  <c:v>5.8613944579331924E-2</c:v>
                </c:pt>
                <c:pt idx="100">
                  <c:v>5.8662022119092563E-2</c:v>
                </c:pt>
                <c:pt idx="101">
                  <c:v>5.8702140923749833E-2</c:v>
                </c:pt>
                <c:pt idx="102">
                  <c:v>5.8734481225119956E-2</c:v>
                </c:pt>
                <c:pt idx="103">
                  <c:v>5.8759611792712434E-2</c:v>
                </c:pt>
                <c:pt idx="104">
                  <c:v>5.8778474180602822E-2</c:v>
                </c:pt>
                <c:pt idx="105">
                  <c:v>5.8793349158231187E-2</c:v>
                </c:pt>
                <c:pt idx="106">
                  <c:v>5.881393481438308E-2</c:v>
                </c:pt>
                <c:pt idx="107">
                  <c:v>5.8859444283747293E-2</c:v>
                </c:pt>
                <c:pt idx="108">
                  <c:v>5.8918921037835775E-2</c:v>
                </c:pt>
                <c:pt idx="109">
                  <c:v>5.8968804263587957E-2</c:v>
                </c:pt>
                <c:pt idx="110">
                  <c:v>5.9023291634922245E-2</c:v>
                </c:pt>
                <c:pt idx="111">
                  <c:v>5.9073545494560085E-2</c:v>
                </c:pt>
                <c:pt idx="112">
                  <c:v>5.911593177075683E-2</c:v>
                </c:pt>
                <c:pt idx="113">
                  <c:v>5.9153865044433734E-2</c:v>
                </c:pt>
                <c:pt idx="114">
                  <c:v>5.9194493014404236E-2</c:v>
                </c:pt>
                <c:pt idx="115">
                  <c:v>5.9244611240885134E-2</c:v>
                </c:pt>
                <c:pt idx="116">
                  <c:v>5.9306454108786537E-2</c:v>
                </c:pt>
                <c:pt idx="117">
                  <c:v>5.9378717200467813E-2</c:v>
                </c:pt>
                <c:pt idx="118">
                  <c:v>5.9458918704907632E-2</c:v>
                </c:pt>
                <c:pt idx="119">
                  <c:v>5.954462377117907E-2</c:v>
                </c:pt>
                <c:pt idx="120">
                  <c:v>5.9633337675129093E-2</c:v>
                </c:pt>
                <c:pt idx="121">
                  <c:v>5.9722423364885341E-2</c:v>
                </c:pt>
                <c:pt idx="122">
                  <c:v>5.9809526859715537E-2</c:v>
                </c:pt>
                <c:pt idx="123">
                  <c:v>5.989301565899055E-2</c:v>
                </c:pt>
                <c:pt idx="124">
                  <c:v>5.9972101621172703E-2</c:v>
                </c:pt>
                <c:pt idx="125">
                  <c:v>6.0046669839079504E-2</c:v>
                </c:pt>
                <c:pt idx="126">
                  <c:v>6.0116984036526294E-2</c:v>
                </c:pt>
                <c:pt idx="127">
                  <c:v>6.0183416302238522E-2</c:v>
                </c:pt>
                <c:pt idx="128">
                  <c:v>6.0246222963486314E-2</c:v>
                </c:pt>
                <c:pt idx="129">
                  <c:v>6.0305341776422466E-2</c:v>
                </c:pt>
                <c:pt idx="130">
                  <c:v>6.0360271074186338E-2</c:v>
                </c:pt>
                <c:pt idx="131">
                  <c:v>6.0410386270836738E-2</c:v>
                </c:pt>
                <c:pt idx="132">
                  <c:v>6.0456875499802415E-2</c:v>
                </c:pt>
                <c:pt idx="133">
                  <c:v>6.0507618564071872E-2</c:v>
                </c:pt>
                <c:pt idx="134">
                  <c:v>6.0576804294224712E-2</c:v>
                </c:pt>
                <c:pt idx="135">
                  <c:v>6.0666943081517412E-2</c:v>
                </c:pt>
                <c:pt idx="136">
                  <c:v>6.0764718221381471E-2</c:v>
                </c:pt>
                <c:pt idx="137">
                  <c:v>6.0859212256057185E-2</c:v>
                </c:pt>
                <c:pt idx="138">
                  <c:v>6.0947699201277121E-2</c:v>
                </c:pt>
                <c:pt idx="139">
                  <c:v>6.1030775816827913E-2</c:v>
                </c:pt>
                <c:pt idx="140">
                  <c:v>6.1108967157678523E-2</c:v>
                </c:pt>
                <c:pt idx="141">
                  <c:v>6.1182089069991404E-2</c:v>
                </c:pt>
                <c:pt idx="142">
                  <c:v>6.1249659662767075E-2</c:v>
                </c:pt>
                <c:pt idx="143">
                  <c:v>6.1311376315569467E-2</c:v>
                </c:pt>
                <c:pt idx="144">
                  <c:v>6.1367426401749317E-2</c:v>
                </c:pt>
                <c:pt idx="145">
                  <c:v>6.1418711791728933E-2</c:v>
                </c:pt>
                <c:pt idx="146">
                  <c:v>6.1467004670261907E-2</c:v>
                </c:pt>
                <c:pt idx="147">
                  <c:v>6.1514643932638502E-2</c:v>
                </c:pt>
                <c:pt idx="148">
                  <c:v>6.1563098760369785E-2</c:v>
                </c:pt>
                <c:pt idx="149">
                  <c:v>6.1610983660787565E-2</c:v>
                </c:pt>
                <c:pt idx="150">
                  <c:v>6.1654107842336887E-2</c:v>
                </c:pt>
                <c:pt idx="151">
                  <c:v>6.1687568511712608E-2</c:v>
                </c:pt>
                <c:pt idx="152">
                  <c:v>6.1707322704310119E-2</c:v>
                </c:pt>
                <c:pt idx="153">
                  <c:v>6.1721348831525483E-2</c:v>
                </c:pt>
                <c:pt idx="154">
                  <c:v>6.1762677938755901E-2</c:v>
                </c:pt>
                <c:pt idx="155">
                  <c:v>6.1811005088615471E-2</c:v>
                </c:pt>
                <c:pt idx="156">
                  <c:v>6.1845814507492457E-2</c:v>
                </c:pt>
                <c:pt idx="157">
                  <c:v>6.1874706750423204E-2</c:v>
                </c:pt>
                <c:pt idx="158">
                  <c:v>6.1899964865226198E-2</c:v>
                </c:pt>
                <c:pt idx="159">
                  <c:v>6.1919872187247406E-2</c:v>
                </c:pt>
                <c:pt idx="160">
                  <c:v>6.1934371465707842E-2</c:v>
                </c:pt>
                <c:pt idx="161">
                  <c:v>6.1945322410089605E-2</c:v>
                </c:pt>
                <c:pt idx="162">
                  <c:v>6.1954830343489906E-2</c:v>
                </c:pt>
                <c:pt idx="163">
                  <c:v>6.1964323310942482E-2</c:v>
                </c:pt>
                <c:pt idx="164">
                  <c:v>6.1974453854964293E-2</c:v>
                </c:pt>
                <c:pt idx="165">
                  <c:v>6.1985392343576064E-2</c:v>
                </c:pt>
                <c:pt idx="166">
                  <c:v>6.1997225432513133E-2</c:v>
                </c:pt>
                <c:pt idx="167">
                  <c:v>6.2010207384647971E-2</c:v>
                </c:pt>
                <c:pt idx="168">
                  <c:v>6.2024784155044248E-2</c:v>
                </c:pt>
                <c:pt idx="169">
                  <c:v>6.2041511884088893E-2</c:v>
                </c:pt>
                <c:pt idx="170">
                  <c:v>6.2061038223919424E-2</c:v>
                </c:pt>
                <c:pt idx="171">
                  <c:v>6.2084310081017224E-2</c:v>
                </c:pt>
                <c:pt idx="172">
                  <c:v>6.2113350306037401E-2</c:v>
                </c:pt>
                <c:pt idx="173">
                  <c:v>6.2153595842679432E-2</c:v>
                </c:pt>
                <c:pt idx="174">
                  <c:v>6.2213985454368133E-2</c:v>
                </c:pt>
                <c:pt idx="175">
                  <c:v>6.2240619546417519E-2</c:v>
                </c:pt>
                <c:pt idx="176">
                  <c:v>6.2229224864539592E-2</c:v>
                </c:pt>
                <c:pt idx="177">
                  <c:v>6.2270354682263891E-2</c:v>
                </c:pt>
                <c:pt idx="178">
                  <c:v>6.2321134356782992E-2</c:v>
                </c:pt>
                <c:pt idx="179">
                  <c:v>6.2370077568978562E-2</c:v>
                </c:pt>
                <c:pt idx="180">
                  <c:v>6.2414007372055554E-2</c:v>
                </c:pt>
                <c:pt idx="181">
                  <c:v>6.2451314511877021E-2</c:v>
                </c:pt>
                <c:pt idx="182">
                  <c:v>6.2482215249558361E-2</c:v>
                </c:pt>
                <c:pt idx="183">
                  <c:v>6.250750335805097E-2</c:v>
                </c:pt>
                <c:pt idx="184">
                  <c:v>6.2527984900732927E-2</c:v>
                </c:pt>
                <c:pt idx="185">
                  <c:v>6.2544376898490836E-2</c:v>
                </c:pt>
                <c:pt idx="186">
                  <c:v>6.2557313756282623E-2</c:v>
                </c:pt>
                <c:pt idx="187">
                  <c:v>6.2567368523961692E-2</c:v>
                </c:pt>
                <c:pt idx="188">
                  <c:v>6.2575073347032439E-2</c:v>
                </c:pt>
                <c:pt idx="189">
                  <c:v>6.2580934428526427E-2</c:v>
                </c:pt>
                <c:pt idx="190">
                  <c:v>6.2585439686536834E-2</c:v>
                </c:pt>
                <c:pt idx="191">
                  <c:v>6.2589059432443764E-2</c:v>
                </c:pt>
                <c:pt idx="192">
                  <c:v>6.2592241630913981E-2</c:v>
                </c:pt>
                <c:pt idx="193">
                  <c:v>6.2595403728619173E-2</c:v>
                </c:pt>
                <c:pt idx="194">
                  <c:v>6.2598922998984091E-2</c:v>
                </c:pt>
                <c:pt idx="195">
                  <c:v>6.2603127125884159E-2</c:v>
                </c:pt>
                <c:pt idx="196">
                  <c:v>6.2608286459035184E-2</c:v>
                </c:pt>
                <c:pt idx="197">
                  <c:v>6.2614609014580103E-2</c:v>
                </c:pt>
                <c:pt idx="198">
                  <c:v>6.2622238839524461E-2</c:v>
                </c:pt>
                <c:pt idx="199">
                  <c:v>6.2631257831467793E-2</c:v>
                </c:pt>
                <c:pt idx="200">
                  <c:v>6.2641690585603912E-2</c:v>
                </c:pt>
                <c:pt idx="201">
                  <c:v>6.2653511422038913E-2</c:v>
                </c:pt>
                <c:pt idx="202">
                  <c:v>6.2666652483219773E-2</c:v>
                </c:pt>
                <c:pt idx="203">
                  <c:v>6.2681011677529694E-2</c:v>
                </c:pt>
                <c:pt idx="204">
                  <c:v>6.2696459221850437E-2</c:v>
                </c:pt>
                <c:pt idx="205">
                  <c:v>6.2712841511473869E-2</c:v>
                </c:pt>
                <c:pt idx="206">
                  <c:v>6.2729980902724539E-2</c:v>
                </c:pt>
                <c:pt idx="207">
                  <c:v>6.2747669560582475E-2</c:v>
                </c:pt>
                <c:pt idx="208">
                  <c:v>6.2765654478935534E-2</c:v>
                </c:pt>
                <c:pt idx="209">
                  <c:v>6.2783608400942034E-2</c:v>
                </c:pt>
                <c:pt idx="210">
                  <c:v>6.2801075799778588E-2</c:v>
                </c:pt>
                <c:pt idx="211">
                  <c:v>6.2817368936693624E-2</c:v>
                </c:pt>
                <c:pt idx="212">
                  <c:v>6.2831347846049934E-2</c:v>
                </c:pt>
                <c:pt idx="213">
                  <c:v>6.2840873735203071E-2</c:v>
                </c:pt>
                <c:pt idx="214">
                  <c:v>6.2841177688948868E-2</c:v>
                </c:pt>
                <c:pt idx="215">
                  <c:v>6.2819420699343598E-2</c:v>
                </c:pt>
                <c:pt idx="216">
                  <c:v>6.2676798686600269E-2</c:v>
                </c:pt>
                <c:pt idx="217">
                  <c:v>6.2573873171817812E-2</c:v>
                </c:pt>
                <c:pt idx="218">
                  <c:v>6.2612613904877934E-2</c:v>
                </c:pt>
                <c:pt idx="219">
                  <c:v>6.2681022044835083E-2</c:v>
                </c:pt>
                <c:pt idx="220">
                  <c:v>6.2730059032786514E-2</c:v>
                </c:pt>
                <c:pt idx="221">
                  <c:v>6.2768387253386113E-2</c:v>
                </c:pt>
                <c:pt idx="222">
                  <c:v>6.2801916267827163E-2</c:v>
                </c:pt>
                <c:pt idx="223">
                  <c:v>6.2826497051544444E-2</c:v>
                </c:pt>
                <c:pt idx="224">
                  <c:v>6.2843755094484796E-2</c:v>
                </c:pt>
                <c:pt idx="225">
                  <c:v>6.2855848509347695E-2</c:v>
                </c:pt>
                <c:pt idx="226">
                  <c:v>6.2830417991428605E-2</c:v>
                </c:pt>
                <c:pt idx="227">
                  <c:v>6.274192286648772E-2</c:v>
                </c:pt>
                <c:pt idx="228">
                  <c:v>6.2620186757100252E-2</c:v>
                </c:pt>
                <c:pt idx="229">
                  <c:v>6.2536082124192094E-2</c:v>
                </c:pt>
                <c:pt idx="230">
                  <c:v>6.2374653485819713E-2</c:v>
                </c:pt>
                <c:pt idx="231">
                  <c:v>6.2505248741078448E-2</c:v>
                </c:pt>
                <c:pt idx="232">
                  <c:v>6.2253756755541824E-2</c:v>
                </c:pt>
                <c:pt idx="233">
                  <c:v>6.251961856689113E-2</c:v>
                </c:pt>
                <c:pt idx="234">
                  <c:v>6.2383666258589043E-2</c:v>
                </c:pt>
                <c:pt idx="235">
                  <c:v>6.2621224547407622E-2</c:v>
                </c:pt>
                <c:pt idx="236">
                  <c:v>6.2638095201338909E-2</c:v>
                </c:pt>
                <c:pt idx="237">
                  <c:v>6.2624952493871705E-2</c:v>
                </c:pt>
                <c:pt idx="238">
                  <c:v>6.2607563022420723E-2</c:v>
                </c:pt>
                <c:pt idx="239">
                  <c:v>6.2487597054145784E-2</c:v>
                </c:pt>
                <c:pt idx="240">
                  <c:v>6.2523827096956738E-2</c:v>
                </c:pt>
                <c:pt idx="241">
                  <c:v>6.2454264145149839E-2</c:v>
                </c:pt>
                <c:pt idx="242">
                  <c:v>6.2402080039409773E-2</c:v>
                </c:pt>
                <c:pt idx="243">
                  <c:v>6.2431376962528443E-2</c:v>
                </c:pt>
                <c:pt idx="244">
                  <c:v>6.2407000049899533E-2</c:v>
                </c:pt>
                <c:pt idx="245">
                  <c:v>6.2328133821382914E-2</c:v>
                </c:pt>
                <c:pt idx="246">
                  <c:v>6.2290998574081012E-2</c:v>
                </c:pt>
                <c:pt idx="247">
                  <c:v>6.2505428643023483E-2</c:v>
                </c:pt>
                <c:pt idx="248">
                  <c:v>6.2262821409524424E-2</c:v>
                </c:pt>
                <c:pt idx="249">
                  <c:v>6.2262577614936351E-2</c:v>
                </c:pt>
                <c:pt idx="250">
                  <c:v>6.2475576152440829E-2</c:v>
                </c:pt>
                <c:pt idx="251">
                  <c:v>6.2287614996095413E-2</c:v>
                </c:pt>
                <c:pt idx="252">
                  <c:v>6.2048821950201748E-2</c:v>
                </c:pt>
                <c:pt idx="253">
                  <c:v>6.2388664451103748E-2</c:v>
                </c:pt>
                <c:pt idx="254">
                  <c:v>6.2471531321385422E-2</c:v>
                </c:pt>
                <c:pt idx="255">
                  <c:v>6.2526452980555716E-2</c:v>
                </c:pt>
                <c:pt idx="256">
                  <c:v>6.2585117786701436E-2</c:v>
                </c:pt>
                <c:pt idx="257">
                  <c:v>6.2606778170675947E-2</c:v>
                </c:pt>
                <c:pt idx="258">
                  <c:v>6.2641294293023314E-2</c:v>
                </c:pt>
                <c:pt idx="259">
                  <c:v>6.2678734010458412E-2</c:v>
                </c:pt>
                <c:pt idx="260">
                  <c:v>6.2724154929051923E-2</c:v>
                </c:pt>
                <c:pt idx="261">
                  <c:v>6.2684208139671363E-2</c:v>
                </c:pt>
                <c:pt idx="262">
                  <c:v>6.2623803137447961E-2</c:v>
                </c:pt>
                <c:pt idx="263">
                  <c:v>6.260928688939206E-2</c:v>
                </c:pt>
                <c:pt idx="264">
                  <c:v>6.2603974091335307E-2</c:v>
                </c:pt>
                <c:pt idx="265">
                  <c:v>6.2734246891757384E-2</c:v>
                </c:pt>
                <c:pt idx="266">
                  <c:v>6.2755156271600623E-2</c:v>
                </c:pt>
                <c:pt idx="267">
                  <c:v>6.2800564082888574E-2</c:v>
                </c:pt>
                <c:pt idx="268">
                  <c:v>6.2746857963339092E-2</c:v>
                </c:pt>
                <c:pt idx="269">
                  <c:v>6.2693497151028718E-2</c:v>
                </c:pt>
                <c:pt idx="270">
                  <c:v>6.2656431723812994E-2</c:v>
                </c:pt>
                <c:pt idx="271">
                  <c:v>6.2640860340254206E-2</c:v>
                </c:pt>
                <c:pt idx="272">
                  <c:v>6.2711672118103315E-2</c:v>
                </c:pt>
                <c:pt idx="273">
                  <c:v>6.2800860280380691E-2</c:v>
                </c:pt>
                <c:pt idx="274">
                  <c:v>6.2786674224580036E-2</c:v>
                </c:pt>
                <c:pt idx="275">
                  <c:v>6.2829786980477462E-2</c:v>
                </c:pt>
                <c:pt idx="276">
                  <c:v>6.289745667863901E-2</c:v>
                </c:pt>
                <c:pt idx="277">
                  <c:v>6.2999497567933924E-2</c:v>
                </c:pt>
                <c:pt idx="278">
                  <c:v>6.3073221704284282E-2</c:v>
                </c:pt>
                <c:pt idx="279">
                  <c:v>6.310443710426393E-2</c:v>
                </c:pt>
                <c:pt idx="280">
                  <c:v>6.3126812381610345E-2</c:v>
                </c:pt>
                <c:pt idx="281">
                  <c:v>6.3139322174285195E-2</c:v>
                </c:pt>
                <c:pt idx="282">
                  <c:v>6.315613770253152E-2</c:v>
                </c:pt>
                <c:pt idx="283">
                  <c:v>6.3176295351560691E-2</c:v>
                </c:pt>
                <c:pt idx="284">
                  <c:v>6.3184481259441927E-2</c:v>
                </c:pt>
                <c:pt idx="285">
                  <c:v>6.3187092037015974E-2</c:v>
                </c:pt>
                <c:pt idx="286">
                  <c:v>6.3184750143015403E-2</c:v>
                </c:pt>
                <c:pt idx="287">
                  <c:v>6.3183153556957097E-2</c:v>
                </c:pt>
                <c:pt idx="288">
                  <c:v>6.3192552122795093E-2</c:v>
                </c:pt>
                <c:pt idx="289">
                  <c:v>6.3206049225514302E-2</c:v>
                </c:pt>
                <c:pt idx="290">
                  <c:v>6.3221180833627752E-2</c:v>
                </c:pt>
                <c:pt idx="291">
                  <c:v>6.3239246594116019E-2</c:v>
                </c:pt>
                <c:pt idx="292">
                  <c:v>6.3260849161866375E-2</c:v>
                </c:pt>
                <c:pt idx="293">
                  <c:v>6.3285815964765749E-2</c:v>
                </c:pt>
                <c:pt idx="294">
                  <c:v>6.3313640681165712E-2</c:v>
                </c:pt>
                <c:pt idx="295">
                  <c:v>6.3343372323192454E-2</c:v>
                </c:pt>
                <c:pt idx="296">
                  <c:v>6.3372682846126765E-2</c:v>
                </c:pt>
                <c:pt idx="297">
                  <c:v>6.3393345707975626E-2</c:v>
                </c:pt>
                <c:pt idx="298">
                  <c:v>6.3347257699300219E-2</c:v>
                </c:pt>
                <c:pt idx="299">
                  <c:v>6.2977746239220714E-2</c:v>
                </c:pt>
                <c:pt idx="300">
                  <c:v>6.2936384690053512E-2</c:v>
                </c:pt>
                <c:pt idx="301">
                  <c:v>6.2945637518618855E-2</c:v>
                </c:pt>
                <c:pt idx="302">
                  <c:v>6.3017221261463904E-2</c:v>
                </c:pt>
                <c:pt idx="303">
                  <c:v>6.3215372995234428E-2</c:v>
                </c:pt>
                <c:pt idx="304">
                  <c:v>6.3460186909090402E-2</c:v>
                </c:pt>
                <c:pt idx="305">
                  <c:v>6.3645415241736433E-2</c:v>
                </c:pt>
                <c:pt idx="306">
                  <c:v>6.3383749987635102E-2</c:v>
                </c:pt>
                <c:pt idx="307">
                  <c:v>6.3531435311065629E-2</c:v>
                </c:pt>
                <c:pt idx="308">
                  <c:v>6.3417647789522913E-2</c:v>
                </c:pt>
                <c:pt idx="309">
                  <c:v>6.3696126073998383E-2</c:v>
                </c:pt>
                <c:pt idx="310">
                  <c:v>6.3734883841388285E-2</c:v>
                </c:pt>
                <c:pt idx="311">
                  <c:v>6.3589926027207838E-2</c:v>
                </c:pt>
                <c:pt idx="312">
                  <c:v>6.3802864378532081E-2</c:v>
                </c:pt>
                <c:pt idx="313">
                  <c:v>6.3894842664977275E-2</c:v>
                </c:pt>
                <c:pt idx="314">
                  <c:v>6.3536466689491214E-2</c:v>
                </c:pt>
                <c:pt idx="315">
                  <c:v>6.3799423232989982E-2</c:v>
                </c:pt>
                <c:pt idx="316">
                  <c:v>6.36454934515535E-2</c:v>
                </c:pt>
                <c:pt idx="317">
                  <c:v>6.4325785709891684E-2</c:v>
                </c:pt>
                <c:pt idx="318">
                  <c:v>6.3869058978898829E-2</c:v>
                </c:pt>
                <c:pt idx="319">
                  <c:v>6.4114328808764304E-2</c:v>
                </c:pt>
                <c:pt idx="320">
                  <c:v>6.4040708569434751E-2</c:v>
                </c:pt>
                <c:pt idx="321">
                  <c:v>6.4055742374167696E-2</c:v>
                </c:pt>
                <c:pt idx="322">
                  <c:v>6.4044890632040136E-2</c:v>
                </c:pt>
                <c:pt idx="323">
                  <c:v>6.3888401628188804E-2</c:v>
                </c:pt>
                <c:pt idx="324">
                  <c:v>6.3789424526930483E-2</c:v>
                </c:pt>
                <c:pt idx="325">
                  <c:v>6.3740310101636832E-2</c:v>
                </c:pt>
                <c:pt idx="326">
                  <c:v>6.3962159114792708E-2</c:v>
                </c:pt>
                <c:pt idx="327">
                  <c:v>6.3747909349983881E-2</c:v>
                </c:pt>
                <c:pt idx="328">
                  <c:v>6.348601381350101E-2</c:v>
                </c:pt>
                <c:pt idx="329">
                  <c:v>6.3409056103284275E-2</c:v>
                </c:pt>
                <c:pt idx="330">
                  <c:v>6.3364922248890912E-2</c:v>
                </c:pt>
                <c:pt idx="331">
                  <c:v>6.3345193080508427E-2</c:v>
                </c:pt>
                <c:pt idx="332">
                  <c:v>6.3246149770056714E-2</c:v>
                </c:pt>
                <c:pt idx="333">
                  <c:v>6.3255419837527874E-2</c:v>
                </c:pt>
                <c:pt idx="334">
                  <c:v>6.312506844441787E-2</c:v>
                </c:pt>
                <c:pt idx="335">
                  <c:v>6.3064709609967004E-2</c:v>
                </c:pt>
                <c:pt idx="336">
                  <c:v>6.3001362039471404E-2</c:v>
                </c:pt>
                <c:pt idx="337">
                  <c:v>6.2910656924290473E-2</c:v>
                </c:pt>
                <c:pt idx="338">
                  <c:v>6.3152059242606112E-2</c:v>
                </c:pt>
                <c:pt idx="339">
                  <c:v>6.2899574839271485E-2</c:v>
                </c:pt>
                <c:pt idx="340">
                  <c:v>6.2680609898072032E-2</c:v>
                </c:pt>
                <c:pt idx="341">
                  <c:v>6.2631571519996154E-2</c:v>
                </c:pt>
                <c:pt idx="342">
                  <c:v>6.2666594043485874E-2</c:v>
                </c:pt>
                <c:pt idx="343">
                  <c:v>6.2701524137731543E-2</c:v>
                </c:pt>
                <c:pt idx="344">
                  <c:v>6.2725712131914232E-2</c:v>
                </c:pt>
                <c:pt idx="345">
                  <c:v>6.2738264261853929E-2</c:v>
                </c:pt>
                <c:pt idx="346">
                  <c:v>6.2743634837695864E-2</c:v>
                </c:pt>
                <c:pt idx="347">
                  <c:v>6.2747482328449414E-2</c:v>
                </c:pt>
                <c:pt idx="348">
                  <c:v>6.2751482733852088E-2</c:v>
                </c:pt>
                <c:pt idx="349">
                  <c:v>6.2756219575420519E-2</c:v>
                </c:pt>
                <c:pt idx="350">
                  <c:v>6.2762702208994034E-2</c:v>
                </c:pt>
                <c:pt idx="351">
                  <c:v>6.2771884681859416E-2</c:v>
                </c:pt>
                <c:pt idx="352">
                  <c:v>6.2783930025916326E-2</c:v>
                </c:pt>
                <c:pt idx="353">
                  <c:v>6.2798248350108193E-2</c:v>
                </c:pt>
                <c:pt idx="354">
                  <c:v>6.2814088108537933E-2</c:v>
                </c:pt>
                <c:pt idx="355">
                  <c:v>6.2831064826375932E-2</c:v>
                </c:pt>
                <c:pt idx="356">
                  <c:v>6.2849149209558655E-2</c:v>
                </c:pt>
                <c:pt idx="357">
                  <c:v>6.2868239149500529E-2</c:v>
                </c:pt>
                <c:pt idx="358">
                  <c:v>6.2888007822898953E-2</c:v>
                </c:pt>
                <c:pt idx="359">
                  <c:v>6.2908666958180134E-2</c:v>
                </c:pt>
                <c:pt idx="360">
                  <c:v>6.2931782541260806E-2</c:v>
                </c:pt>
                <c:pt idx="361">
                  <c:v>6.2959527543969218E-2</c:v>
                </c:pt>
                <c:pt idx="362">
                  <c:v>6.2988200131261191E-2</c:v>
                </c:pt>
                <c:pt idx="363">
                  <c:v>6.314192533560227E-2</c:v>
                </c:pt>
                <c:pt idx="364">
                  <c:v>6.3162642396432919E-2</c:v>
                </c:pt>
                <c:pt idx="365">
                  <c:v>6.3165337523426929E-2</c:v>
                </c:pt>
                <c:pt idx="366">
                  <c:v>6.3214948109486441E-2</c:v>
                </c:pt>
                <c:pt idx="367">
                  <c:v>6.293630394374318E-2</c:v>
                </c:pt>
                <c:pt idx="368">
                  <c:v>6.323714319480056E-2</c:v>
                </c:pt>
                <c:pt idx="369">
                  <c:v>6.3152651649611938E-2</c:v>
                </c:pt>
                <c:pt idx="370">
                  <c:v>6.314656861216679E-2</c:v>
                </c:pt>
                <c:pt idx="371">
                  <c:v>6.3184862934053704E-2</c:v>
                </c:pt>
                <c:pt idx="372">
                  <c:v>6.3236699940731597E-2</c:v>
                </c:pt>
                <c:pt idx="373">
                  <c:v>6.334065968441184E-2</c:v>
                </c:pt>
                <c:pt idx="374">
                  <c:v>6.3427524267929303E-2</c:v>
                </c:pt>
                <c:pt idx="375">
                  <c:v>6.3376192422898464E-2</c:v>
                </c:pt>
                <c:pt idx="376">
                  <c:v>6.3440053632060095E-2</c:v>
                </c:pt>
                <c:pt idx="377">
                  <c:v>6.3403015579447761E-2</c:v>
                </c:pt>
                <c:pt idx="378">
                  <c:v>6.353918263949157E-2</c:v>
                </c:pt>
                <c:pt idx="379">
                  <c:v>6.370171045120418E-2</c:v>
                </c:pt>
                <c:pt idx="380">
                  <c:v>6.3523904123365102E-2</c:v>
                </c:pt>
                <c:pt idx="381">
                  <c:v>6.3654545983613642E-2</c:v>
                </c:pt>
                <c:pt idx="382">
                  <c:v>6.3371984140119519E-2</c:v>
                </c:pt>
                <c:pt idx="383">
                  <c:v>6.3412416772653954E-2</c:v>
                </c:pt>
                <c:pt idx="384">
                  <c:v>6.3715226082051324E-2</c:v>
                </c:pt>
                <c:pt idx="385">
                  <c:v>6.3585867100625915E-2</c:v>
                </c:pt>
                <c:pt idx="386">
                  <c:v>6.3700173131682372E-2</c:v>
                </c:pt>
                <c:pt idx="387">
                  <c:v>6.366289964777401E-2</c:v>
                </c:pt>
                <c:pt idx="388">
                  <c:v>6.3554622419971063E-2</c:v>
                </c:pt>
                <c:pt idx="389">
                  <c:v>6.3683672204522354E-2</c:v>
                </c:pt>
                <c:pt idx="390">
                  <c:v>6.3752206010001769E-2</c:v>
                </c:pt>
                <c:pt idx="391">
                  <c:v>6.3762098206814832E-2</c:v>
                </c:pt>
                <c:pt idx="392">
                  <c:v>6.3769489493371703E-2</c:v>
                </c:pt>
                <c:pt idx="393">
                  <c:v>6.3775669572450705E-2</c:v>
                </c:pt>
                <c:pt idx="394">
                  <c:v>6.3784707106634919E-2</c:v>
                </c:pt>
                <c:pt idx="395">
                  <c:v>6.3794829731428734E-2</c:v>
                </c:pt>
                <c:pt idx="396">
                  <c:v>6.3804804762137457E-2</c:v>
                </c:pt>
                <c:pt idx="397">
                  <c:v>6.3814287981721798E-2</c:v>
                </c:pt>
                <c:pt idx="398">
                  <c:v>6.3823600684011911E-2</c:v>
                </c:pt>
                <c:pt idx="399">
                  <c:v>6.3833216246529934E-2</c:v>
                </c:pt>
                <c:pt idx="400">
                  <c:v>6.384345011935301E-2</c:v>
                </c:pt>
                <c:pt idx="401">
                  <c:v>6.3854414537799123E-2</c:v>
                </c:pt>
                <c:pt idx="402">
                  <c:v>6.3866081449575979E-2</c:v>
                </c:pt>
                <c:pt idx="403">
                  <c:v>6.3878346600267366E-2</c:v>
                </c:pt>
                <c:pt idx="404">
                  <c:v>6.3891069803806905E-2</c:v>
                </c:pt>
                <c:pt idx="405">
                  <c:v>6.3904097997577528E-2</c:v>
                </c:pt>
                <c:pt idx="406">
                  <c:v>6.3917279001870414E-2</c:v>
                </c:pt>
                <c:pt idx="407">
                  <c:v>6.3930469879070029E-2</c:v>
                </c:pt>
                <c:pt idx="408">
                  <c:v>6.3943541825155423E-2</c:v>
                </c:pt>
                <c:pt idx="409">
                  <c:v>6.3956382967677416E-2</c:v>
                </c:pt>
                <c:pt idx="410">
                  <c:v>6.3968900087943439E-2</c:v>
                </c:pt>
                <c:pt idx="411">
                  <c:v>6.3981019880746823E-2</c:v>
                </c:pt>
                <c:pt idx="412">
                  <c:v>6.3992690046420747E-2</c:v>
                </c:pt>
                <c:pt idx="413">
                  <c:v>6.4003880373768515E-2</c:v>
                </c:pt>
                <c:pt idx="414">
                  <c:v>6.4014584017416706E-2</c:v>
                </c:pt>
                <c:pt idx="415">
                  <c:v>6.4024819364187857E-2</c:v>
                </c:pt>
                <c:pt idx="416">
                  <c:v>6.4034633217609174E-2</c:v>
                </c:pt>
                <c:pt idx="417">
                  <c:v>6.4044106591791619E-2</c:v>
                </c:pt>
                <c:pt idx="418">
                  <c:v>6.4053365438611634E-2</c:v>
                </c:pt>
                <c:pt idx="419">
                  <c:v>6.4062600702367939E-2</c:v>
                </c:pt>
                <c:pt idx="420">
                  <c:v>6.4072106607406171E-2</c:v>
                </c:pt>
                <c:pt idx="421">
                  <c:v>6.4082357435878534E-2</c:v>
                </c:pt>
                <c:pt idx="422">
                  <c:v>6.4094184080329034E-2</c:v>
                </c:pt>
                <c:pt idx="423">
                  <c:v>6.4109466978565469E-2</c:v>
                </c:pt>
                <c:pt idx="424">
                  <c:v>6.4098333940319996E-2</c:v>
                </c:pt>
                <c:pt idx="425">
                  <c:v>6.4125273186105752E-2</c:v>
                </c:pt>
                <c:pt idx="426">
                  <c:v>6.4208270444681734E-2</c:v>
                </c:pt>
                <c:pt idx="427">
                  <c:v>6.4239026725878112E-2</c:v>
                </c:pt>
                <c:pt idx="428">
                  <c:v>6.4212048010026834E-2</c:v>
                </c:pt>
                <c:pt idx="429">
                  <c:v>6.4224532451821914E-2</c:v>
                </c:pt>
                <c:pt idx="430">
                  <c:v>6.4250938653550027E-2</c:v>
                </c:pt>
                <c:pt idx="431">
                  <c:v>6.4274660624270896E-2</c:v>
                </c:pt>
                <c:pt idx="432">
                  <c:v>6.4297038950565336E-2</c:v>
                </c:pt>
                <c:pt idx="433">
                  <c:v>6.4298971154957724E-2</c:v>
                </c:pt>
                <c:pt idx="434">
                  <c:v>6.4308515018072054E-2</c:v>
                </c:pt>
                <c:pt idx="435">
                  <c:v>6.4320908316059022E-2</c:v>
                </c:pt>
                <c:pt idx="436">
                  <c:v>6.4319315399282803E-2</c:v>
                </c:pt>
                <c:pt idx="437">
                  <c:v>6.4316678517368928E-2</c:v>
                </c:pt>
                <c:pt idx="438">
                  <c:v>6.4324321105364193E-2</c:v>
                </c:pt>
                <c:pt idx="439">
                  <c:v>6.4336696089929507E-2</c:v>
                </c:pt>
                <c:pt idx="440">
                  <c:v>6.4351083998747199E-2</c:v>
                </c:pt>
                <c:pt idx="441">
                  <c:v>6.4369675622394304E-2</c:v>
                </c:pt>
                <c:pt idx="442">
                  <c:v>6.4391671139335901E-2</c:v>
                </c:pt>
                <c:pt idx="443">
                  <c:v>6.4410701814753016E-2</c:v>
                </c:pt>
                <c:pt idx="444">
                  <c:v>6.4430186479671733E-2</c:v>
                </c:pt>
                <c:pt idx="445">
                  <c:v>6.4453336201320932E-2</c:v>
                </c:pt>
                <c:pt idx="446">
                  <c:v>6.4476458442488824E-2</c:v>
                </c:pt>
                <c:pt idx="447">
                  <c:v>6.4497904052500429E-2</c:v>
                </c:pt>
                <c:pt idx="448">
                  <c:v>6.4517658680670997E-2</c:v>
                </c:pt>
                <c:pt idx="449">
                  <c:v>6.4535700316451089E-2</c:v>
                </c:pt>
                <c:pt idx="450">
                  <c:v>6.4551768548355384E-2</c:v>
                </c:pt>
                <c:pt idx="451">
                  <c:v>6.4565408758605419E-2</c:v>
                </c:pt>
                <c:pt idx="452">
                  <c:v>6.4575691669041924E-2</c:v>
                </c:pt>
                <c:pt idx="453">
                  <c:v>6.455623119322712E-2</c:v>
                </c:pt>
                <c:pt idx="454">
                  <c:v>6.4585250770938962E-2</c:v>
                </c:pt>
                <c:pt idx="455">
                  <c:v>6.459319828893989E-2</c:v>
                </c:pt>
                <c:pt idx="456">
                  <c:v>6.460056642912429E-2</c:v>
                </c:pt>
                <c:pt idx="457">
                  <c:v>6.4602177767210792E-2</c:v>
                </c:pt>
                <c:pt idx="458">
                  <c:v>6.4600689336866524E-2</c:v>
                </c:pt>
                <c:pt idx="459">
                  <c:v>6.4599009197612731E-2</c:v>
                </c:pt>
                <c:pt idx="460">
                  <c:v>6.4598057542002013E-2</c:v>
                </c:pt>
                <c:pt idx="461">
                  <c:v>6.4597783691306934E-2</c:v>
                </c:pt>
                <c:pt idx="462">
                  <c:v>6.459778805918942E-2</c:v>
                </c:pt>
                <c:pt idx="463">
                  <c:v>6.4597561826176916E-2</c:v>
                </c:pt>
                <c:pt idx="464">
                  <c:v>6.4596553869083514E-2</c:v>
                </c:pt>
                <c:pt idx="465">
                  <c:v>6.4594143609098972E-2</c:v>
                </c:pt>
                <c:pt idx="466">
                  <c:v>6.4589551728324965E-2</c:v>
                </c:pt>
                <c:pt idx="467">
                  <c:v>6.4581679968174682E-2</c:v>
                </c:pt>
                <c:pt idx="468">
                  <c:v>6.4568804732425433E-2</c:v>
                </c:pt>
                <c:pt idx="469">
                  <c:v>6.4547891327155799E-2</c:v>
                </c:pt>
                <c:pt idx="470">
                  <c:v>6.451275284374107E-2</c:v>
                </c:pt>
                <c:pt idx="471">
                  <c:v>6.4447746043299683E-2</c:v>
                </c:pt>
                <c:pt idx="472">
                  <c:v>6.4298783371087062E-2</c:v>
                </c:pt>
                <c:pt idx="473">
                  <c:v>6.4202302173766129E-2</c:v>
                </c:pt>
                <c:pt idx="474">
                  <c:v>6.3863479627881525E-2</c:v>
                </c:pt>
                <c:pt idx="475">
                  <c:v>6.3727296518169912E-2</c:v>
                </c:pt>
                <c:pt idx="476">
                  <c:v>6.3704405027459318E-2</c:v>
                </c:pt>
                <c:pt idx="477">
                  <c:v>6.3646396934055174E-2</c:v>
                </c:pt>
                <c:pt idx="478">
                  <c:v>6.3611609141547884E-2</c:v>
                </c:pt>
                <c:pt idx="479">
                  <c:v>6.3614325497829916E-2</c:v>
                </c:pt>
                <c:pt idx="480">
                  <c:v>6.3728411770487353E-2</c:v>
                </c:pt>
                <c:pt idx="481">
                  <c:v>6.3912110663048333E-2</c:v>
                </c:pt>
                <c:pt idx="482">
                  <c:v>6.403419859472928E-2</c:v>
                </c:pt>
                <c:pt idx="483">
                  <c:v>6.4060483390886644E-2</c:v>
                </c:pt>
                <c:pt idx="484">
                  <c:v>6.414780719394779E-2</c:v>
                </c:pt>
                <c:pt idx="485">
                  <c:v>6.4168924319424572E-2</c:v>
                </c:pt>
                <c:pt idx="486">
                  <c:v>6.4285595633020901E-2</c:v>
                </c:pt>
                <c:pt idx="487">
                  <c:v>6.417345450939152E-2</c:v>
                </c:pt>
                <c:pt idx="488">
                  <c:v>6.4144003219172283E-2</c:v>
                </c:pt>
                <c:pt idx="489">
                  <c:v>6.4440742404361623E-2</c:v>
                </c:pt>
                <c:pt idx="490">
                  <c:v>6.4217259264036833E-2</c:v>
                </c:pt>
                <c:pt idx="491">
                  <c:v>6.4290845526278409E-2</c:v>
                </c:pt>
                <c:pt idx="492">
                  <c:v>6.4129021715454898E-2</c:v>
                </c:pt>
                <c:pt idx="493">
                  <c:v>6.4089775079349709E-2</c:v>
                </c:pt>
                <c:pt idx="494">
                  <c:v>6.4001997579367489E-2</c:v>
                </c:pt>
                <c:pt idx="495">
                  <c:v>6.397873083986573E-2</c:v>
                </c:pt>
                <c:pt idx="496">
                  <c:v>6.3978116149220124E-2</c:v>
                </c:pt>
                <c:pt idx="497">
                  <c:v>6.3994421244087524E-2</c:v>
                </c:pt>
                <c:pt idx="498">
                  <c:v>6.401718224009903E-2</c:v>
                </c:pt>
                <c:pt idx="499">
                  <c:v>6.4045594447528123E-2</c:v>
                </c:pt>
                <c:pt idx="500">
                  <c:v>6.4078356916505333E-2</c:v>
                </c:pt>
                <c:pt idx="501">
                  <c:v>6.4113016847712478E-2</c:v>
                </c:pt>
                <c:pt idx="502">
                  <c:v>6.4147870962163303E-2</c:v>
                </c:pt>
                <c:pt idx="503">
                  <c:v>6.4182597980527653E-2</c:v>
                </c:pt>
                <c:pt idx="504">
                  <c:v>6.4217732265068925E-2</c:v>
                </c:pt>
                <c:pt idx="505">
                  <c:v>6.4252952452142423E-2</c:v>
                </c:pt>
                <c:pt idx="506">
                  <c:v>6.4283139520949981E-2</c:v>
                </c:pt>
                <c:pt idx="507">
                  <c:v>6.4299037687795102E-2</c:v>
                </c:pt>
                <c:pt idx="508">
                  <c:v>6.4333086631822189E-2</c:v>
                </c:pt>
                <c:pt idx="509">
                  <c:v>6.4318049206971414E-2</c:v>
                </c:pt>
                <c:pt idx="510">
                  <c:v>6.4248331759203997E-2</c:v>
                </c:pt>
                <c:pt idx="511">
                  <c:v>6.4645850786497747E-2</c:v>
                </c:pt>
                <c:pt idx="512">
                  <c:v>6.4259123623979661E-2</c:v>
                </c:pt>
                <c:pt idx="513">
                  <c:v>6.4347744037310931E-2</c:v>
                </c:pt>
                <c:pt idx="514">
                  <c:v>6.4477132856762084E-2</c:v>
                </c:pt>
                <c:pt idx="515">
                  <c:v>6.4278582439367488E-2</c:v>
                </c:pt>
                <c:pt idx="516">
                  <c:v>6.4879263931977821E-2</c:v>
                </c:pt>
                <c:pt idx="517">
                  <c:v>6.4511783187565799E-2</c:v>
                </c:pt>
                <c:pt idx="518">
                  <c:v>6.4531926880982582E-2</c:v>
                </c:pt>
                <c:pt idx="519">
                  <c:v>6.4837315821829972E-2</c:v>
                </c:pt>
                <c:pt idx="520">
                  <c:v>6.4752807776278384E-2</c:v>
                </c:pt>
                <c:pt idx="521">
                  <c:v>6.4752511179574923E-2</c:v>
                </c:pt>
                <c:pt idx="522">
                  <c:v>6.4693026059099268E-2</c:v>
                </c:pt>
                <c:pt idx="523">
                  <c:v>6.4630412696177059E-2</c:v>
                </c:pt>
                <c:pt idx="524">
                  <c:v>6.4582958144272173E-2</c:v>
                </c:pt>
                <c:pt idx="525">
                  <c:v>6.4535540925636833E-2</c:v>
                </c:pt>
                <c:pt idx="526">
                  <c:v>6.452423649807372E-2</c:v>
                </c:pt>
                <c:pt idx="527">
                  <c:v>6.4520363491825702E-2</c:v>
                </c:pt>
                <c:pt idx="528">
                  <c:v>6.4513057936617338E-2</c:v>
                </c:pt>
                <c:pt idx="529">
                  <c:v>6.4493919828503193E-2</c:v>
                </c:pt>
                <c:pt idx="530">
                  <c:v>6.4486750751989189E-2</c:v>
                </c:pt>
                <c:pt idx="531">
                  <c:v>6.4488405722193914E-2</c:v>
                </c:pt>
                <c:pt idx="532">
                  <c:v>6.4494750796329728E-2</c:v>
                </c:pt>
                <c:pt idx="533">
                  <c:v>6.450355120282282E-2</c:v>
                </c:pt>
                <c:pt idx="534">
                  <c:v>6.4513530635756738E-2</c:v>
                </c:pt>
                <c:pt idx="535">
                  <c:v>6.452395507301778E-2</c:v>
                </c:pt>
                <c:pt idx="536">
                  <c:v>6.4534368904806724E-2</c:v>
                </c:pt>
                <c:pt idx="537">
                  <c:v>6.4544453050942821E-2</c:v>
                </c:pt>
                <c:pt idx="538">
                  <c:v>6.4553976149129846E-2</c:v>
                </c:pt>
                <c:pt idx="539">
                  <c:v>6.4562781346975476E-2</c:v>
                </c:pt>
                <c:pt idx="540">
                  <c:v>6.4570780138382702E-2</c:v>
                </c:pt>
                <c:pt idx="541">
                  <c:v>6.4577944633342432E-2</c:v>
                </c:pt>
                <c:pt idx="542">
                  <c:v>6.4584296820716064E-2</c:v>
                </c:pt>
                <c:pt idx="543">
                  <c:v>6.4589895670387795E-2</c:v>
                </c:pt>
                <c:pt idx="544">
                  <c:v>6.4594823606370783E-2</c:v>
                </c:pt>
                <c:pt idx="545">
                  <c:v>6.4599173944863822E-2</c:v>
                </c:pt>
                <c:pt idx="546">
                  <c:v>6.4603040557424302E-2</c:v>
                </c:pt>
                <c:pt idx="547">
                  <c:v>6.4606510428415823E-2</c:v>
                </c:pt>
                <c:pt idx="548">
                  <c:v>6.4609659134887282E-2</c:v>
                </c:pt>
                <c:pt idx="549">
                  <c:v>6.461254878646551E-2</c:v>
                </c:pt>
                <c:pt idx="550">
                  <c:v>6.4615227724547114E-2</c:v>
                </c:pt>
                <c:pt idx="551">
                  <c:v>6.461773127797911E-2</c:v>
                </c:pt>
                <c:pt idx="552">
                  <c:v>6.4620083016736329E-2</c:v>
                </c:pt>
                <c:pt idx="553">
                  <c:v>6.4622296134819734E-2</c:v>
                </c:pt>
                <c:pt idx="554">
                  <c:v>6.4624374757986991E-2</c:v>
                </c:pt>
                <c:pt idx="555">
                  <c:v>6.4626315081383792E-2</c:v>
                </c:pt>
                <c:pt idx="556">
                  <c:v>6.4628106298203272E-2</c:v>
                </c:pt>
                <c:pt idx="557">
                  <c:v>6.4629731298952359E-2</c:v>
                </c:pt>
                <c:pt idx="558">
                  <c:v>6.4631167118638574E-2</c:v>
                </c:pt>
                <c:pt idx="559">
                  <c:v>6.4632385097125433E-2</c:v>
                </c:pt>
                <c:pt idx="560">
                  <c:v>6.4633350699919725E-2</c:v>
                </c:pt>
                <c:pt idx="561">
                  <c:v>6.4634022920386933E-2</c:v>
                </c:pt>
                <c:pt idx="562">
                  <c:v>6.4634353142662582E-2</c:v>
                </c:pt>
                <c:pt idx="563">
                  <c:v>6.4634283274903823E-2</c:v>
                </c:pt>
                <c:pt idx="564">
                  <c:v>6.4633742843714634E-2</c:v>
                </c:pt>
                <c:pt idx="565">
                  <c:v>6.4632644533825487E-2</c:v>
                </c:pt>
                <c:pt idx="566">
                  <c:v>6.4630877286662017E-2</c:v>
                </c:pt>
                <c:pt idx="567">
                  <c:v>6.4628295381849526E-2</c:v>
                </c:pt>
                <c:pt idx="568">
                  <c:v>6.4624700580197952E-2</c:v>
                </c:pt>
                <c:pt idx="569">
                  <c:v>6.4619811635582489E-2</c:v>
                </c:pt>
                <c:pt idx="570">
                  <c:v>6.4613209412774764E-2</c:v>
                </c:pt>
                <c:pt idx="571">
                  <c:v>6.4604231607944512E-2</c:v>
                </c:pt>
                <c:pt idx="572">
                  <c:v>6.4591755212887292E-2</c:v>
                </c:pt>
                <c:pt idx="573">
                  <c:v>6.4573709978594393E-2</c:v>
                </c:pt>
                <c:pt idx="574">
                  <c:v>6.454594061428244E-2</c:v>
                </c:pt>
                <c:pt idx="575">
                  <c:v>6.4500293784377577E-2</c:v>
                </c:pt>
                <c:pt idx="576">
                  <c:v>6.4436840846085697E-2</c:v>
                </c:pt>
                <c:pt idx="577">
                  <c:v>6.4422469191669399E-2</c:v>
                </c:pt>
                <c:pt idx="578">
                  <c:v>6.4441427789057551E-2</c:v>
                </c:pt>
                <c:pt idx="579">
                  <c:v>6.4454075920101467E-2</c:v>
                </c:pt>
                <c:pt idx="580">
                  <c:v>6.4470831024510913E-2</c:v>
                </c:pt>
                <c:pt idx="581">
                  <c:v>6.4802684540622907E-2</c:v>
                </c:pt>
                <c:pt idx="582">
                  <c:v>6.4211698462395383E-2</c:v>
                </c:pt>
                <c:pt idx="583">
                  <c:v>6.4672675145319838E-2</c:v>
                </c:pt>
                <c:pt idx="584">
                  <c:v>6.4831035418576724E-2</c:v>
                </c:pt>
                <c:pt idx="585">
                  <c:v>6.4674547313065059E-2</c:v>
                </c:pt>
                <c:pt idx="586">
                  <c:v>6.4887090767244013E-2</c:v>
                </c:pt>
                <c:pt idx="587">
                  <c:v>6.4951289828255501E-2</c:v>
                </c:pt>
                <c:pt idx="588">
                  <c:v>6.4791264539349885E-2</c:v>
                </c:pt>
                <c:pt idx="589">
                  <c:v>6.4305412808801879E-2</c:v>
                </c:pt>
                <c:pt idx="590">
                  <c:v>6.4126831400315512E-2</c:v>
                </c:pt>
                <c:pt idx="591">
                  <c:v>6.4591967374857034E-2</c:v>
                </c:pt>
                <c:pt idx="592">
                  <c:v>6.4627259632584311E-2</c:v>
                </c:pt>
                <c:pt idx="593">
                  <c:v>6.4498807690169177E-2</c:v>
                </c:pt>
                <c:pt idx="594">
                  <c:v>6.4279664041317991E-2</c:v>
                </c:pt>
                <c:pt idx="595">
                  <c:v>6.426123034535472E-2</c:v>
                </c:pt>
                <c:pt idx="596">
                  <c:v>6.4361233469747994E-2</c:v>
                </c:pt>
                <c:pt idx="597">
                  <c:v>6.4112560002791572E-2</c:v>
                </c:pt>
                <c:pt idx="598">
                  <c:v>6.4016857550587877E-2</c:v>
                </c:pt>
                <c:pt idx="599">
                  <c:v>6.3887226560008989E-2</c:v>
                </c:pt>
                <c:pt idx="600">
                  <c:v>6.4165475327566723E-2</c:v>
                </c:pt>
                <c:pt idx="601">
                  <c:v>6.4142069395779322E-2</c:v>
                </c:pt>
                <c:pt idx="602">
                  <c:v>6.4310521460315906E-2</c:v>
                </c:pt>
                <c:pt idx="603">
                  <c:v>6.4221301470674466E-2</c:v>
                </c:pt>
                <c:pt idx="604">
                  <c:v>6.4245159102600619E-2</c:v>
                </c:pt>
                <c:pt idx="605">
                  <c:v>6.4213888833567503E-2</c:v>
                </c:pt>
                <c:pt idx="606">
                  <c:v>6.4179891453766694E-2</c:v>
                </c:pt>
                <c:pt idx="607">
                  <c:v>6.4135746700064875E-2</c:v>
                </c:pt>
                <c:pt idx="608">
                  <c:v>6.4097736462831706E-2</c:v>
                </c:pt>
                <c:pt idx="609">
                  <c:v>6.4025548221716827E-2</c:v>
                </c:pt>
                <c:pt idx="610">
                  <c:v>6.3807846645262456E-2</c:v>
                </c:pt>
                <c:pt idx="611">
                  <c:v>6.4004032993043164E-2</c:v>
                </c:pt>
                <c:pt idx="612">
                  <c:v>6.3621664787309379E-2</c:v>
                </c:pt>
                <c:pt idx="613">
                  <c:v>6.3756857686774915E-2</c:v>
                </c:pt>
                <c:pt idx="614">
                  <c:v>6.3990750027499682E-2</c:v>
                </c:pt>
                <c:pt idx="615">
                  <c:v>6.3740673094132713E-2</c:v>
                </c:pt>
                <c:pt idx="616">
                  <c:v>6.3659820180993587E-2</c:v>
                </c:pt>
                <c:pt idx="617">
                  <c:v>6.3808067493173387E-2</c:v>
                </c:pt>
                <c:pt idx="618">
                  <c:v>6.3608284180346433E-2</c:v>
                </c:pt>
                <c:pt idx="619">
                  <c:v>6.3558464176735899E-2</c:v>
                </c:pt>
                <c:pt idx="620">
                  <c:v>6.3506204313922524E-2</c:v>
                </c:pt>
                <c:pt idx="621">
                  <c:v>6.3614159828564151E-2</c:v>
                </c:pt>
                <c:pt idx="622">
                  <c:v>6.3585609748651781E-2</c:v>
                </c:pt>
                <c:pt idx="623">
                  <c:v>6.3469199063239556E-2</c:v>
                </c:pt>
                <c:pt idx="624">
                  <c:v>6.3430957448731465E-2</c:v>
                </c:pt>
                <c:pt idx="625">
                  <c:v>6.3371947754716412E-2</c:v>
                </c:pt>
                <c:pt idx="626">
                  <c:v>6.3393987130387797E-2</c:v>
                </c:pt>
                <c:pt idx="627">
                  <c:v>6.334797287707937E-2</c:v>
                </c:pt>
                <c:pt idx="628">
                  <c:v>6.3443871208882882E-2</c:v>
                </c:pt>
                <c:pt idx="629">
                  <c:v>6.3248240029786837E-2</c:v>
                </c:pt>
                <c:pt idx="630">
                  <c:v>6.3405838237010459E-2</c:v>
                </c:pt>
                <c:pt idx="631">
                  <c:v>6.3199653455205854E-2</c:v>
                </c:pt>
                <c:pt idx="632">
                  <c:v>6.3228186861590721E-2</c:v>
                </c:pt>
                <c:pt idx="633">
                  <c:v>6.3334858996843116E-2</c:v>
                </c:pt>
                <c:pt idx="634">
                  <c:v>6.3291987976078823E-2</c:v>
                </c:pt>
                <c:pt idx="635">
                  <c:v>6.3452364357962809E-2</c:v>
                </c:pt>
                <c:pt idx="636">
                  <c:v>6.3259232440100621E-2</c:v>
                </c:pt>
                <c:pt idx="637">
                  <c:v>6.3425888204472466E-2</c:v>
                </c:pt>
                <c:pt idx="638">
                  <c:v>6.342856327803631E-2</c:v>
                </c:pt>
                <c:pt idx="639">
                  <c:v>6.3229207020498904E-2</c:v>
                </c:pt>
                <c:pt idx="640">
                  <c:v>6.323000369792979E-2</c:v>
                </c:pt>
                <c:pt idx="641">
                  <c:v>6.3274144499067445E-2</c:v>
                </c:pt>
                <c:pt idx="642">
                  <c:v>6.332000522879179E-2</c:v>
                </c:pt>
                <c:pt idx="643">
                  <c:v>6.3198115690302606E-2</c:v>
                </c:pt>
                <c:pt idx="644">
                  <c:v>6.3319423775050759E-2</c:v>
                </c:pt>
                <c:pt idx="645">
                  <c:v>6.3466845630949412E-2</c:v>
                </c:pt>
                <c:pt idx="646">
                  <c:v>6.3320287523963723E-2</c:v>
                </c:pt>
                <c:pt idx="647">
                  <c:v>6.3532111240744024E-2</c:v>
                </c:pt>
                <c:pt idx="648">
                  <c:v>6.3297348178378968E-2</c:v>
                </c:pt>
                <c:pt idx="649">
                  <c:v>6.34487719884861E-2</c:v>
                </c:pt>
                <c:pt idx="650">
                  <c:v>6.2942240204106714E-2</c:v>
                </c:pt>
                <c:pt idx="651">
                  <c:v>6.3462385873425495E-2</c:v>
                </c:pt>
                <c:pt idx="652">
                  <c:v>6.3035112284365286E-2</c:v>
                </c:pt>
                <c:pt idx="653">
                  <c:v>6.3319981946032181E-2</c:v>
                </c:pt>
                <c:pt idx="654">
                  <c:v>6.4123746217034094E-2</c:v>
                </c:pt>
                <c:pt idx="655">
                  <c:v>6.3006249203173784E-2</c:v>
                </c:pt>
                <c:pt idx="656">
                  <c:v>6.241188001970531E-2</c:v>
                </c:pt>
                <c:pt idx="657">
                  <c:v>6.3224975698535565E-2</c:v>
                </c:pt>
                <c:pt idx="658">
                  <c:v>6.3464277231934096E-2</c:v>
                </c:pt>
                <c:pt idx="659">
                  <c:v>6.3397491719258958E-2</c:v>
                </c:pt>
                <c:pt idx="660">
                  <c:v>6.3100515280326064E-2</c:v>
                </c:pt>
                <c:pt idx="661">
                  <c:v>6.3379872145469585E-2</c:v>
                </c:pt>
                <c:pt idx="662">
                  <c:v>6.325313319961931E-2</c:v>
                </c:pt>
                <c:pt idx="663">
                  <c:v>6.3073865710061947E-2</c:v>
                </c:pt>
                <c:pt idx="664">
                  <c:v>6.3077546900260628E-2</c:v>
                </c:pt>
                <c:pt idx="665">
                  <c:v>6.3180602011338724E-2</c:v>
                </c:pt>
                <c:pt idx="666">
                  <c:v>6.3459091003990872E-2</c:v>
                </c:pt>
                <c:pt idx="667">
                  <c:v>6.3455746873847876E-2</c:v>
                </c:pt>
                <c:pt idx="668">
                  <c:v>6.3376581637549903E-2</c:v>
                </c:pt>
                <c:pt idx="669">
                  <c:v>6.3243623236342403E-2</c:v>
                </c:pt>
                <c:pt idx="670">
                  <c:v>6.3304211270295313E-2</c:v>
                </c:pt>
                <c:pt idx="671">
                  <c:v>6.3573896184399001E-2</c:v>
                </c:pt>
                <c:pt idx="672">
                  <c:v>6.3991078429767589E-2</c:v>
                </c:pt>
                <c:pt idx="673">
                  <c:v>6.3131031545310523E-2</c:v>
                </c:pt>
                <c:pt idx="674">
                  <c:v>6.3304080368247084E-2</c:v>
                </c:pt>
                <c:pt idx="675">
                  <c:v>6.3690656043610724E-2</c:v>
                </c:pt>
                <c:pt idx="676">
                  <c:v>6.3335243754455095E-2</c:v>
                </c:pt>
                <c:pt idx="677">
                  <c:v>6.3402531426958994E-2</c:v>
                </c:pt>
                <c:pt idx="678">
                  <c:v>6.3478177927415891E-2</c:v>
                </c:pt>
                <c:pt idx="679">
                  <c:v>6.3627814398697219E-2</c:v>
                </c:pt>
                <c:pt idx="680">
                  <c:v>6.3567260157406477E-2</c:v>
                </c:pt>
                <c:pt idx="681">
                  <c:v>6.3832880021149993E-2</c:v>
                </c:pt>
                <c:pt idx="682">
                  <c:v>6.3412826796411914E-2</c:v>
                </c:pt>
                <c:pt idx="683">
                  <c:v>6.3258665557525684E-2</c:v>
                </c:pt>
                <c:pt idx="684">
                  <c:v>6.3482130990554081E-2</c:v>
                </c:pt>
                <c:pt idx="685">
                  <c:v>6.3343189691308824E-2</c:v>
                </c:pt>
                <c:pt idx="686">
                  <c:v>6.4177724229648E-2</c:v>
                </c:pt>
                <c:pt idx="687">
                  <c:v>6.3481000422606501E-2</c:v>
                </c:pt>
                <c:pt idx="688">
                  <c:v>6.4017695676031702E-2</c:v>
                </c:pt>
                <c:pt idx="689">
                  <c:v>6.3695940987307187E-2</c:v>
                </c:pt>
                <c:pt idx="690">
                  <c:v>6.3992949021448808E-2</c:v>
                </c:pt>
                <c:pt idx="691">
                  <c:v>6.380396233900533E-2</c:v>
                </c:pt>
                <c:pt idx="692">
                  <c:v>6.3660203271212426E-2</c:v>
                </c:pt>
                <c:pt idx="693">
                  <c:v>6.3970933634995633E-2</c:v>
                </c:pt>
                <c:pt idx="694">
                  <c:v>6.4091195926707534E-2</c:v>
                </c:pt>
                <c:pt idx="695">
                  <c:v>6.414095692002951E-2</c:v>
                </c:pt>
                <c:pt idx="696">
                  <c:v>6.4169680128163514E-2</c:v>
                </c:pt>
                <c:pt idx="697">
                  <c:v>6.4184296977409724E-2</c:v>
                </c:pt>
                <c:pt idx="698">
                  <c:v>6.4180737759676615E-2</c:v>
                </c:pt>
                <c:pt idx="699">
                  <c:v>6.4164229028448747E-2</c:v>
                </c:pt>
                <c:pt idx="700">
                  <c:v>6.4142475560825515E-2</c:v>
                </c:pt>
                <c:pt idx="701">
                  <c:v>6.4120452526524555E-2</c:v>
                </c:pt>
                <c:pt idx="702">
                  <c:v>6.4100357730507151E-2</c:v>
                </c:pt>
                <c:pt idx="703">
                  <c:v>6.408311288673299E-2</c:v>
                </c:pt>
                <c:pt idx="704">
                  <c:v>6.4069057374751673E-2</c:v>
                </c:pt>
                <c:pt idx="705">
                  <c:v>6.4057918379213402E-2</c:v>
                </c:pt>
                <c:pt idx="706">
                  <c:v>6.4048919290054809E-2</c:v>
                </c:pt>
                <c:pt idx="707">
                  <c:v>6.4041166955246434E-2</c:v>
                </c:pt>
                <c:pt idx="708">
                  <c:v>6.4033942609686589E-2</c:v>
                </c:pt>
                <c:pt idx="709">
                  <c:v>6.4026773079296523E-2</c:v>
                </c:pt>
                <c:pt idx="710">
                  <c:v>6.4019389270631138E-2</c:v>
                </c:pt>
                <c:pt idx="711">
                  <c:v>6.4011666771220513E-2</c:v>
                </c:pt>
                <c:pt idx="712">
                  <c:v>6.4003577844525344E-2</c:v>
                </c:pt>
                <c:pt idx="713">
                  <c:v>6.3995154098137094E-2</c:v>
                </c:pt>
                <c:pt idx="714">
                  <c:v>6.3986457784244499E-2</c:v>
                </c:pt>
                <c:pt idx="715">
                  <c:v>6.3977563029277859E-2</c:v>
                </c:pt>
                <c:pt idx="716">
                  <c:v>6.3968546089039041E-2</c:v>
                </c:pt>
                <c:pt idx="717">
                  <c:v>6.3959480034091923E-2</c:v>
                </c:pt>
                <c:pt idx="718">
                  <c:v>6.3950429821602511E-2</c:v>
                </c:pt>
                <c:pt idx="719">
                  <c:v>6.3941447616575706E-2</c:v>
                </c:pt>
                <c:pt idx="720">
                  <c:v>6.3932570618063414E-2</c:v>
                </c:pt>
                <c:pt idx="721">
                  <c:v>6.3923822449392778E-2</c:v>
                </c:pt>
                <c:pt idx="722">
                  <c:v>6.3915216796620419E-2</c:v>
                </c:pt>
                <c:pt idx="723">
                  <c:v>6.3906761319976524E-2</c:v>
                </c:pt>
                <c:pt idx="724">
                  <c:v>6.3898461006771545E-2</c:v>
                </c:pt>
                <c:pt idx="725">
                  <c:v>6.3890321298287936E-2</c:v>
                </c:pt>
                <c:pt idx="726">
                  <c:v>6.3882351432895529E-2</c:v>
                </c:pt>
                <c:pt idx="727">
                  <c:v>6.3874567940196539E-2</c:v>
                </c:pt>
                <c:pt idx="728">
                  <c:v>6.3866997938436199E-2</c:v>
                </c:pt>
                <c:pt idx="729">
                  <c:v>6.3859682013691174E-2</c:v>
                </c:pt>
                <c:pt idx="730">
                  <c:v>6.3852676578352086E-2</c:v>
                </c:pt>
                <c:pt idx="731">
                  <c:v>6.3846055308811211E-2</c:v>
                </c:pt>
                <c:pt idx="732">
                  <c:v>6.3839908449510999E-2</c:v>
                </c:pt>
                <c:pt idx="733">
                  <c:v>6.3834337650234094E-2</c:v>
                </c:pt>
                <c:pt idx="734">
                  <c:v>6.3829443433840727E-2</c:v>
                </c:pt>
                <c:pt idx="735">
                  <c:v>6.3825304554583392E-2</c:v>
                </c:pt>
                <c:pt idx="736">
                  <c:v>6.3821955455467178E-2</c:v>
                </c:pt>
                <c:pt idx="737">
                  <c:v>6.3819375772573475E-2</c:v>
                </c:pt>
                <c:pt idx="738">
                  <c:v>6.3817502832989384E-2</c:v>
                </c:pt>
                <c:pt idx="739">
                  <c:v>6.3816261344601596E-2</c:v>
                </c:pt>
                <c:pt idx="740">
                  <c:v>6.3815591145785985E-2</c:v>
                </c:pt>
                <c:pt idx="741">
                  <c:v>6.3815458680642048E-2</c:v>
                </c:pt>
                <c:pt idx="742">
                  <c:v>6.381585246150745E-2</c:v>
                </c:pt>
                <c:pt idx="743">
                  <c:v>6.3816771744304335E-2</c:v>
                </c:pt>
                <c:pt idx="744">
                  <c:v>6.381821700911855E-2</c:v>
                </c:pt>
                <c:pt idx="745">
                  <c:v>6.3820185629037393E-2</c:v>
                </c:pt>
                <c:pt idx="746">
                  <c:v>6.3822671737407716E-2</c:v>
                </c:pt>
                <c:pt idx="747">
                  <c:v>6.3825667916654699E-2</c:v>
                </c:pt>
                <c:pt idx="748">
                  <c:v>6.3829167145501839E-2</c:v>
                </c:pt>
                <c:pt idx="749">
                  <c:v>6.3833164667721792E-2</c:v>
                </c:pt>
                <c:pt idx="750">
                  <c:v>6.3837660040247379E-2</c:v>
                </c:pt>
                <c:pt idx="751">
                  <c:v>6.384265966861162E-2</c:v>
                </c:pt>
                <c:pt idx="752">
                  <c:v>6.3848180154940093E-2</c:v>
                </c:pt>
                <c:pt idx="753">
                  <c:v>6.3854253021820809E-2</c:v>
                </c:pt>
                <c:pt idx="754">
                  <c:v>6.3860931781144839E-2</c:v>
                </c:pt>
                <c:pt idx="755">
                  <c:v>6.3868302838602703E-2</c:v>
                </c:pt>
                <c:pt idx="756">
                  <c:v>6.3876502499428708E-2</c:v>
                </c:pt>
                <c:pt idx="757">
                  <c:v>6.3885743651577342E-2</c:v>
                </c:pt>
                <c:pt idx="758">
                  <c:v>6.3896357876585111E-2</c:v>
                </c:pt>
                <c:pt idx="759">
                  <c:v>6.3908862052972873E-2</c:v>
                </c:pt>
                <c:pt idx="760">
                  <c:v>6.3924062782100957E-2</c:v>
                </c:pt>
                <c:pt idx="761">
                  <c:v>6.3943214818334523E-2</c:v>
                </c:pt>
                <c:pt idx="762">
                  <c:v>6.3968241754492852E-2</c:v>
                </c:pt>
                <c:pt idx="763">
                  <c:v>6.4001984636089734E-2</c:v>
                </c:pt>
                <c:pt idx="764">
                  <c:v>6.4048343400850416E-2</c:v>
                </c:pt>
                <c:pt idx="765">
                  <c:v>6.4112118677101163E-2</c:v>
                </c:pt>
                <c:pt idx="766">
                  <c:v>6.419868005585852E-2</c:v>
                </c:pt>
                <c:pt idx="767">
                  <c:v>6.4313640651367202E-2</c:v>
                </c:pt>
                <c:pt idx="768">
                  <c:v>6.4459786238812794E-2</c:v>
                </c:pt>
                <c:pt idx="769">
                  <c:v>6.4628072077180729E-2</c:v>
                </c:pt>
                <c:pt idx="770">
                  <c:v>6.4794783229776151E-2</c:v>
                </c:pt>
                <c:pt idx="771">
                  <c:v>6.4936621179587109E-2</c:v>
                </c:pt>
                <c:pt idx="772">
                  <c:v>6.5044162290155375E-2</c:v>
                </c:pt>
                <c:pt idx="773">
                  <c:v>6.5122000670003483E-2</c:v>
                </c:pt>
                <c:pt idx="774">
                  <c:v>6.5180629859574013E-2</c:v>
                </c:pt>
                <c:pt idx="775">
                  <c:v>6.5228240004648302E-2</c:v>
                </c:pt>
                <c:pt idx="776">
                  <c:v>6.5269090814779163E-2</c:v>
                </c:pt>
                <c:pt idx="777">
                  <c:v>6.5305181151233613E-2</c:v>
                </c:pt>
                <c:pt idx="778">
                  <c:v>6.5337661515440473E-2</c:v>
                </c:pt>
                <c:pt idx="779">
                  <c:v>6.5367446244447541E-2</c:v>
                </c:pt>
                <c:pt idx="780">
                  <c:v>6.5395376000118993E-2</c:v>
                </c:pt>
                <c:pt idx="781">
                  <c:v>6.5422240771524739E-2</c:v>
                </c:pt>
                <c:pt idx="782">
                  <c:v>6.5448814286281354E-2</c:v>
                </c:pt>
                <c:pt idx="783">
                  <c:v>6.5475943997791053E-2</c:v>
                </c:pt>
                <c:pt idx="784">
                  <c:v>6.5504622868764684E-2</c:v>
                </c:pt>
                <c:pt idx="785">
                  <c:v>6.5535614519558721E-2</c:v>
                </c:pt>
                <c:pt idx="786">
                  <c:v>6.5568460947531798E-2</c:v>
                </c:pt>
                <c:pt idx="787">
                  <c:v>6.5601675592332473E-2</c:v>
                </c:pt>
                <c:pt idx="788">
                  <c:v>6.563385045231232E-2</c:v>
                </c:pt>
                <c:pt idx="789">
                  <c:v>6.5664357843025933E-2</c:v>
                </c:pt>
                <c:pt idx="790">
                  <c:v>6.5693657769638564E-2</c:v>
                </c:pt>
                <c:pt idx="791">
                  <c:v>6.5722460518286563E-2</c:v>
                </c:pt>
                <c:pt idx="792">
                  <c:v>6.5750944639953304E-2</c:v>
                </c:pt>
                <c:pt idx="793">
                  <c:v>6.5778920927249088E-2</c:v>
                </c:pt>
                <c:pt idx="794">
                  <c:v>6.5806248917475094E-2</c:v>
                </c:pt>
                <c:pt idx="795">
                  <c:v>6.5832958931737851E-2</c:v>
                </c:pt>
                <c:pt idx="796">
                  <c:v>6.5859172025846582E-2</c:v>
                </c:pt>
                <c:pt idx="797">
                  <c:v>6.5885013978165138E-2</c:v>
                </c:pt>
                <c:pt idx="798">
                  <c:v>6.5910583782659807E-2</c:v>
                </c:pt>
                <c:pt idx="799">
                  <c:v>6.5935955542273467E-2</c:v>
                </c:pt>
                <c:pt idx="800">
                  <c:v>6.5961187758940804E-2</c:v>
                </c:pt>
                <c:pt idx="801">
                  <c:v>6.5986330039909932E-2</c:v>
                </c:pt>
                <c:pt idx="802">
                  <c:v>6.6011426455857419E-2</c:v>
                </c:pt>
                <c:pt idx="803">
                  <c:v>6.6036516793721411E-2</c:v>
                </c:pt>
                <c:pt idx="804">
                  <c:v>6.6061636666216714E-2</c:v>
                </c:pt>
                <c:pt idx="805">
                  <c:v>6.6086817080951432E-2</c:v>
                </c:pt>
                <c:pt idx="806">
                  <c:v>6.6112083887815434E-2</c:v>
                </c:pt>
                <c:pt idx="807">
                  <c:v>6.6137457371993211E-2</c:v>
                </c:pt>
                <c:pt idx="808">
                  <c:v>6.6162952105293438E-2</c:v>
                </c:pt>
                <c:pt idx="809">
                  <c:v>6.618857704741278E-2</c:v>
                </c:pt>
                <c:pt idx="810">
                  <c:v>6.6214335826912774E-2</c:v>
                </c:pt>
                <c:pt idx="811">
                  <c:v>6.6240227122602094E-2</c:v>
                </c:pt>
                <c:pt idx="812">
                  <c:v>6.6266245086407258E-2</c:v>
                </c:pt>
                <c:pt idx="813">
                  <c:v>6.6292379776371146E-2</c:v>
                </c:pt>
                <c:pt idx="814">
                  <c:v>6.6318617589743695E-2</c:v>
                </c:pt>
                <c:pt idx="815">
                  <c:v>6.6344941697073126E-2</c:v>
                </c:pt>
                <c:pt idx="816">
                  <c:v>6.6371332480452475E-2</c:v>
                </c:pt>
                <c:pt idx="817">
                  <c:v>6.6397767976352634E-2</c:v>
                </c:pt>
                <c:pt idx="818">
                  <c:v>6.6424224319483874E-2</c:v>
                </c:pt>
                <c:pt idx="819">
                  <c:v>6.6450676181032634E-2</c:v>
                </c:pt>
                <c:pt idx="820">
                  <c:v>6.6477097193453988E-2</c:v>
                </c:pt>
                <c:pt idx="821">
                  <c:v>6.6503460354623192E-2</c:v>
                </c:pt>
                <c:pt idx="822">
                  <c:v>6.6529738406039388E-2</c:v>
                </c:pt>
                <c:pt idx="823">
                  <c:v>6.6555904182176495E-2</c:v>
                </c:pt>
                <c:pt idx="824">
                  <c:v>6.6581930930391123E-2</c:v>
                </c:pt>
                <c:pt idx="825">
                  <c:v>6.6607792602603189E-2</c:v>
                </c:pt>
                <c:pt idx="826">
                  <c:v>6.6633464121001823E-2</c:v>
                </c:pt>
                <c:pt idx="827">
                  <c:v>6.6658921620265391E-2</c:v>
                </c:pt>
                <c:pt idx="828">
                  <c:v>6.6684142668285429E-2</c:v>
                </c:pt>
                <c:pt idx="829">
                  <c:v>6.6709106466325691E-2</c:v>
                </c:pt>
                <c:pt idx="830">
                  <c:v>6.6733794028199594E-2</c:v>
                </c:pt>
                <c:pt idx="831">
                  <c:v>6.6758188336645374E-2</c:v>
                </c:pt>
                <c:pt idx="832">
                  <c:v>6.6782274473899783E-2</c:v>
                </c:pt>
                <c:pt idx="833">
                  <c:v>6.6806039722768884E-2</c:v>
                </c:pt>
                <c:pt idx="834">
                  <c:v>6.6829473634387099E-2</c:v>
                </c:pt>
                <c:pt idx="835">
                  <c:v>6.6852568059447323E-2</c:v>
                </c:pt>
                <c:pt idx="836">
                  <c:v>6.6875317140886362E-2</c:v>
                </c:pt>
                <c:pt idx="837">
                  <c:v>6.6897717267763793E-2</c:v>
                </c:pt>
                <c:pt idx="838">
                  <c:v>6.6919766992025703E-2</c:v>
                </c:pt>
                <c:pt idx="839">
                  <c:v>6.6941466911855207E-2</c:v>
                </c:pt>
                <c:pt idx="840">
                  <c:v>6.6962819526996703E-2</c:v>
                </c:pt>
                <c:pt idx="841">
                  <c:v>6.6983829072639847E-2</c:v>
                </c:pt>
                <c:pt idx="842">
                  <c:v>6.7004501338995423E-2</c:v>
                </c:pt>
                <c:pt idx="843">
                  <c:v>6.7024843483601507E-2</c:v>
                </c:pt>
                <c:pt idx="844">
                  <c:v>6.7044863842708038E-2</c:v>
                </c:pt>
                <c:pt idx="845">
                  <c:v>6.7064571747032994E-2</c:v>
                </c:pt>
                <c:pt idx="846">
                  <c:v>6.7083977345880924E-2</c:v>
                </c:pt>
                <c:pt idx="847">
                  <c:v>6.7103091442337212E-2</c:v>
                </c:pt>
                <c:pt idx="848">
                  <c:v>6.7121925341057181E-2</c:v>
                </c:pt>
                <c:pt idx="849">
                  <c:v>6.7140490709235903E-2</c:v>
                </c:pt>
                <c:pt idx="850">
                  <c:v>6.7158799450601811E-2</c:v>
                </c:pt>
                <c:pt idx="851">
                  <c:v>6.7176863591811409E-2</c:v>
                </c:pt>
                <c:pt idx="852">
                  <c:v>6.7194695180335523E-2</c:v>
                </c:pt>
                <c:pt idx="853">
                  <c:v>6.7212306192761764E-2</c:v>
                </c:pt>
                <c:pt idx="854">
                  <c:v>6.7229708452437129E-2</c:v>
                </c:pt>
                <c:pt idx="855">
                  <c:v>6.7246913555375917E-2</c:v>
                </c:pt>
                <c:pt idx="856">
                  <c:v>6.7263932803467513E-2</c:v>
                </c:pt>
                <c:pt idx="857">
                  <c:v>6.7280777144097734E-2</c:v>
                </c:pt>
                <c:pt idx="858">
                  <c:v>6.7297457115428991E-2</c:v>
                </c:pt>
                <c:pt idx="859">
                  <c:v>6.7313982796707333E-2</c:v>
                </c:pt>
                <c:pt idx="860">
                  <c:v>6.7330363763085044E-2</c:v>
                </c:pt>
                <c:pt idx="861">
                  <c:v>6.7346609044561925E-2</c:v>
                </c:pt>
                <c:pt idx="862">
                  <c:v>6.7362727088752933E-2</c:v>
                </c:pt>
                <c:pt idx="863">
                  <c:v>6.737872572729435E-2</c:v>
                </c:pt>
                <c:pt idx="864">
                  <c:v>6.7394612145741314E-2</c:v>
                </c:pt>
                <c:pt idx="865">
                  <c:v>6.7410392856900828E-2</c:v>
                </c:pt>
                <c:pt idx="866">
                  <c:v>6.7426073677566159E-2</c:v>
                </c:pt>
                <c:pt idx="867">
                  <c:v>6.7441659708624271E-2</c:v>
                </c:pt>
                <c:pt idx="868">
                  <c:v>6.7457155318526391E-2</c:v>
                </c:pt>
                <c:pt idx="869">
                  <c:v>6.7472564130117513E-2</c:v>
                </c:pt>
                <c:pt idx="870">
                  <c:v>6.7487889010759528E-2</c:v>
                </c:pt>
                <c:pt idx="871">
                  <c:v>6.7503132065696483E-2</c:v>
                </c:pt>
                <c:pt idx="872">
                  <c:v>6.7518294634549822E-2</c:v>
                </c:pt>
                <c:pt idx="873">
                  <c:v>6.7533377290821747E-2</c:v>
                </c:pt>
                <c:pt idx="874">
                  <c:v>6.7548379844222892E-2</c:v>
                </c:pt>
                <c:pt idx="875">
                  <c:v>6.756330134563282E-2</c:v>
                </c:pt>
                <c:pt idx="876">
                  <c:v>6.7578140094440617E-2</c:v>
                </c:pt>
                <c:pt idx="877">
                  <c:v>6.7592893648024288E-2</c:v>
                </c:pt>
                <c:pt idx="878">
                  <c:v>6.7607558833051321E-2</c:v>
                </c:pt>
                <c:pt idx="879">
                  <c:v>6.7622131758317022E-2</c:v>
                </c:pt>
                <c:pt idx="880">
                  <c:v>6.7636607828759979E-2</c:v>
                </c:pt>
                <c:pt idx="881">
                  <c:v>6.7650981760331574E-2</c:v>
                </c:pt>
                <c:pt idx="882">
                  <c:v>6.7665247595343481E-2</c:v>
                </c:pt>
                <c:pt idx="883">
                  <c:v>6.7679398717918629E-2</c:v>
                </c:pt>
                <c:pt idx="884">
                  <c:v>6.769342786915751E-2</c:v>
                </c:pt>
                <c:pt idx="885">
                  <c:v>6.7707327161615524E-2</c:v>
                </c:pt>
                <c:pt idx="886">
                  <c:v>6.7721088092660003E-2</c:v>
                </c:pt>
                <c:pt idx="887">
                  <c:v>6.7734701556269511E-2</c:v>
                </c:pt>
                <c:pt idx="888">
                  <c:v>6.7748157852788121E-2</c:v>
                </c:pt>
                <c:pt idx="889">
                  <c:v>6.7761446696133834E-2</c:v>
                </c:pt>
                <c:pt idx="890">
                  <c:v>6.7774557217893813E-2</c:v>
                </c:pt>
                <c:pt idx="891">
                  <c:v>6.778747796768711E-2</c:v>
                </c:pt>
                <c:pt idx="892">
                  <c:v>6.7800196909097513E-2</c:v>
                </c:pt>
                <c:pt idx="893">
                  <c:v>6.7812701410389087E-2</c:v>
                </c:pt>
                <c:pt idx="894">
                  <c:v>6.7824978229074781E-2</c:v>
                </c:pt>
                <c:pt idx="895">
                  <c:v>6.7837013489286904E-2</c:v>
                </c:pt>
                <c:pt idx="896">
                  <c:v>6.7848792650668621E-2</c:v>
                </c:pt>
                <c:pt idx="897">
                  <c:v>6.7860300467301723E-2</c:v>
                </c:pt>
                <c:pt idx="898">
                  <c:v>6.787152093485449E-2</c:v>
                </c:pt>
                <c:pt idx="899">
                  <c:v>6.7882437223757836E-2</c:v>
                </c:pt>
                <c:pt idx="900">
                  <c:v>6.7893031595589168E-2</c:v>
                </c:pt>
                <c:pt idx="901">
                  <c:v>6.7903285297418514E-2</c:v>
                </c:pt>
                <c:pt idx="902">
                  <c:v>6.7913178399514482E-2</c:v>
                </c:pt>
                <c:pt idx="903">
                  <c:v>6.7922689010040893E-2</c:v>
                </c:pt>
                <c:pt idx="904">
                  <c:v>6.7931779627002933E-2</c:v>
                </c:pt>
                <c:pt idx="905">
                  <c:v>6.794010304959347E-2</c:v>
                </c:pt>
                <c:pt idx="906">
                  <c:v>6.7956646163194467E-2</c:v>
                </c:pt>
                <c:pt idx="907">
                  <c:v>6.7978583331187142E-2</c:v>
                </c:pt>
                <c:pt idx="908">
                  <c:v>6.7997448606084865E-2</c:v>
                </c:pt>
                <c:pt idx="909">
                  <c:v>6.802449439717842E-2</c:v>
                </c:pt>
                <c:pt idx="910">
                  <c:v>6.810854135587005E-2</c:v>
                </c:pt>
                <c:pt idx="911">
                  <c:v>6.7613207981600712E-2</c:v>
                </c:pt>
                <c:pt idx="912">
                  <c:v>6.8037165584543272E-2</c:v>
                </c:pt>
                <c:pt idx="913">
                  <c:v>6.80276005112255E-2</c:v>
                </c:pt>
                <c:pt idx="914">
                  <c:v>6.807218529696335E-2</c:v>
                </c:pt>
                <c:pt idx="915">
                  <c:v>6.8112668063610174E-2</c:v>
                </c:pt>
                <c:pt idx="916">
                  <c:v>6.7854569668686582E-2</c:v>
                </c:pt>
                <c:pt idx="917">
                  <c:v>6.6698917217871384E-2</c:v>
                </c:pt>
                <c:pt idx="918">
                  <c:v>6.6697036554198424E-2</c:v>
                </c:pt>
                <c:pt idx="919">
                  <c:v>6.7279873647988819E-2</c:v>
                </c:pt>
                <c:pt idx="920">
                  <c:v>6.6645987697612541E-2</c:v>
                </c:pt>
                <c:pt idx="921">
                  <c:v>6.8777058344006409E-2</c:v>
                </c:pt>
                <c:pt idx="922">
                  <c:v>6.7389247823928869E-2</c:v>
                </c:pt>
                <c:pt idx="923">
                  <c:v>6.7223667955605373E-2</c:v>
                </c:pt>
                <c:pt idx="924">
                  <c:v>6.7324479443614013E-2</c:v>
                </c:pt>
                <c:pt idx="925">
                  <c:v>6.7421344673995603E-2</c:v>
                </c:pt>
                <c:pt idx="926">
                  <c:v>6.7577267010238834E-2</c:v>
                </c:pt>
                <c:pt idx="927">
                  <c:v>6.7672844048420333E-2</c:v>
                </c:pt>
                <c:pt idx="928">
                  <c:v>6.7738959161839474E-2</c:v>
                </c:pt>
                <c:pt idx="929">
                  <c:v>6.7846125428383433E-2</c:v>
                </c:pt>
                <c:pt idx="930">
                  <c:v>6.7831566268547111E-2</c:v>
                </c:pt>
                <c:pt idx="931">
                  <c:v>6.7892109282015584E-2</c:v>
                </c:pt>
                <c:pt idx="932">
                  <c:v>6.7957188694854648E-2</c:v>
                </c:pt>
                <c:pt idx="933">
                  <c:v>6.7991528777331764E-2</c:v>
                </c:pt>
                <c:pt idx="934">
                  <c:v>6.806413305885449E-2</c:v>
                </c:pt>
                <c:pt idx="935">
                  <c:v>6.8015978755747303E-2</c:v>
                </c:pt>
                <c:pt idx="936">
                  <c:v>6.8046850156058838E-2</c:v>
                </c:pt>
                <c:pt idx="937">
                  <c:v>6.8140369031995579E-2</c:v>
                </c:pt>
                <c:pt idx="938">
                  <c:v>6.7290832691789579E-2</c:v>
                </c:pt>
                <c:pt idx="939">
                  <c:v>6.7342715183300594E-2</c:v>
                </c:pt>
                <c:pt idx="940">
                  <c:v>6.68657223042258E-2</c:v>
                </c:pt>
                <c:pt idx="941">
                  <c:v>6.6767134893421135E-2</c:v>
                </c:pt>
                <c:pt idx="942">
                  <c:v>6.7839675335216745E-2</c:v>
                </c:pt>
                <c:pt idx="943">
                  <c:v>6.7699567139022823E-2</c:v>
                </c:pt>
                <c:pt idx="944">
                  <c:v>6.6634065509131604E-2</c:v>
                </c:pt>
                <c:pt idx="945">
                  <c:v>6.7362601994849336E-2</c:v>
                </c:pt>
                <c:pt idx="946">
                  <c:v>6.7620042764091642E-2</c:v>
                </c:pt>
                <c:pt idx="947">
                  <c:v>6.7947424653812413E-2</c:v>
                </c:pt>
                <c:pt idx="948">
                  <c:v>6.6859284134319463E-2</c:v>
                </c:pt>
                <c:pt idx="949">
                  <c:v>6.7287084496357591E-2</c:v>
                </c:pt>
                <c:pt idx="950">
                  <c:v>6.7687925431441476E-2</c:v>
                </c:pt>
                <c:pt idx="951">
                  <c:v>6.7855438620658182E-2</c:v>
                </c:pt>
                <c:pt idx="952">
                  <c:v>6.7531570438812499E-2</c:v>
                </c:pt>
                <c:pt idx="953">
                  <c:v>6.7495231197757133E-2</c:v>
                </c:pt>
                <c:pt idx="954">
                  <c:v>6.7584616643226278E-2</c:v>
                </c:pt>
                <c:pt idx="955">
                  <c:v>6.7691924645620891E-2</c:v>
                </c:pt>
                <c:pt idx="956">
                  <c:v>6.7656346839074039E-2</c:v>
                </c:pt>
                <c:pt idx="957">
                  <c:v>6.7721138548927418E-2</c:v>
                </c:pt>
                <c:pt idx="958">
                  <c:v>6.7744542507814143E-2</c:v>
                </c:pt>
                <c:pt idx="959">
                  <c:v>6.7735092042189804E-2</c:v>
                </c:pt>
                <c:pt idx="960">
                  <c:v>6.7724100662651027E-2</c:v>
                </c:pt>
                <c:pt idx="961">
                  <c:v>6.7849943206303526E-2</c:v>
                </c:pt>
                <c:pt idx="962">
                  <c:v>6.769941244598203E-2</c:v>
                </c:pt>
                <c:pt idx="963">
                  <c:v>6.760509440165377E-2</c:v>
                </c:pt>
                <c:pt idx="964">
                  <c:v>6.7318630254302902E-2</c:v>
                </c:pt>
                <c:pt idx="965">
                  <c:v>6.7552554132471923E-2</c:v>
                </c:pt>
                <c:pt idx="966">
                  <c:v>6.745376435444915E-2</c:v>
                </c:pt>
                <c:pt idx="967">
                  <c:v>6.7083696456409769E-2</c:v>
                </c:pt>
                <c:pt idx="968">
                  <c:v>6.7093248167770361E-2</c:v>
                </c:pt>
                <c:pt idx="969">
                  <c:v>6.7035959600635464E-2</c:v>
                </c:pt>
                <c:pt idx="970">
                  <c:v>6.6995497806070933E-2</c:v>
                </c:pt>
                <c:pt idx="971">
                  <c:v>6.6966910427412929E-2</c:v>
                </c:pt>
                <c:pt idx="972">
                  <c:v>6.694474289710832E-2</c:v>
                </c:pt>
                <c:pt idx="973">
                  <c:v>6.692537230962646E-2</c:v>
                </c:pt>
                <c:pt idx="974">
                  <c:v>6.6907092393397177E-2</c:v>
                </c:pt>
                <c:pt idx="975">
                  <c:v>6.6889264437483692E-2</c:v>
                </c:pt>
                <c:pt idx="976">
                  <c:v>6.6871755614448497E-2</c:v>
                </c:pt>
                <c:pt idx="977">
                  <c:v>6.6854613696749443E-2</c:v>
                </c:pt>
                <c:pt idx="978">
                  <c:v>6.6837756992494876E-2</c:v>
                </c:pt>
                <c:pt idx="979">
                  <c:v>6.6820351188706009E-2</c:v>
                </c:pt>
                <c:pt idx="980">
                  <c:v>6.680089392230408E-2</c:v>
                </c:pt>
                <c:pt idx="981">
                  <c:v>6.6780827983228819E-2</c:v>
                </c:pt>
                <c:pt idx="982">
                  <c:v>6.6762798341578514E-2</c:v>
                </c:pt>
                <c:pt idx="983">
                  <c:v>6.6747110854502564E-2</c:v>
                </c:pt>
                <c:pt idx="984">
                  <c:v>6.6729788211930902E-2</c:v>
                </c:pt>
                <c:pt idx="985">
                  <c:v>6.6707101005721123E-2</c:v>
                </c:pt>
                <c:pt idx="986">
                  <c:v>6.6687732589515214E-2</c:v>
                </c:pt>
                <c:pt idx="987">
                  <c:v>6.6674892159923019E-2</c:v>
                </c:pt>
                <c:pt idx="988">
                  <c:v>6.6664927253163794E-2</c:v>
                </c:pt>
                <c:pt idx="989">
                  <c:v>6.664338480411712E-2</c:v>
                </c:pt>
                <c:pt idx="990">
                  <c:v>6.6620578564817276E-2</c:v>
                </c:pt>
                <c:pt idx="991">
                  <c:v>6.6604726633267969E-2</c:v>
                </c:pt>
                <c:pt idx="992">
                  <c:v>6.6595535104383791E-2</c:v>
                </c:pt>
                <c:pt idx="993">
                  <c:v>6.6580929688683829E-2</c:v>
                </c:pt>
                <c:pt idx="994">
                  <c:v>6.6560974522716823E-2</c:v>
                </c:pt>
                <c:pt idx="995">
                  <c:v>6.6542658314182365E-2</c:v>
                </c:pt>
                <c:pt idx="996">
                  <c:v>6.6528594356330822E-2</c:v>
                </c:pt>
                <c:pt idx="997">
                  <c:v>6.6516068044719961E-2</c:v>
                </c:pt>
                <c:pt idx="998">
                  <c:v>6.6502931165379961E-2</c:v>
                </c:pt>
                <c:pt idx="999">
                  <c:v>6.6491154357122439E-2</c:v>
                </c:pt>
              </c:numCache>
            </c:numRef>
          </c:yVal>
          <c:smooth val="0"/>
        </c:ser>
        <c:ser>
          <c:idx val="2"/>
          <c:order val="1"/>
          <c:tx>
            <c:strRef>
              <c:f>List2!$J$1</c:f>
              <c:strCache>
                <c:ptCount val="1"/>
                <c:pt idx="0">
                  <c:v>MSE Test</c:v>
                </c:pt>
              </c:strCache>
            </c:strRef>
          </c:tx>
          <c:spPr>
            <a:ln w="28575">
              <a:noFill/>
            </a:ln>
          </c:spPr>
          <c:marker>
            <c:symbol val="circle"/>
            <c:size val="2"/>
            <c:spPr>
              <a:ln>
                <a:noFill/>
              </a:ln>
            </c:spPr>
          </c:marker>
          <c:xVal>
            <c:numRef>
              <c:f>List2!$A$2:$A$1001</c:f>
              <c:numCache>
                <c:formatCode>General</c:formatCode>
                <c:ptCount val="1000"/>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pt idx="72">
                  <c:v>730</c:v>
                </c:pt>
                <c:pt idx="73">
                  <c:v>740</c:v>
                </c:pt>
                <c:pt idx="74">
                  <c:v>750</c:v>
                </c:pt>
                <c:pt idx="75">
                  <c:v>760</c:v>
                </c:pt>
                <c:pt idx="76">
                  <c:v>770</c:v>
                </c:pt>
                <c:pt idx="77">
                  <c:v>780</c:v>
                </c:pt>
                <c:pt idx="78">
                  <c:v>790</c:v>
                </c:pt>
                <c:pt idx="79">
                  <c:v>800</c:v>
                </c:pt>
                <c:pt idx="80">
                  <c:v>810</c:v>
                </c:pt>
                <c:pt idx="81">
                  <c:v>820</c:v>
                </c:pt>
                <c:pt idx="82">
                  <c:v>830</c:v>
                </c:pt>
                <c:pt idx="83">
                  <c:v>840</c:v>
                </c:pt>
                <c:pt idx="84">
                  <c:v>850</c:v>
                </c:pt>
                <c:pt idx="85">
                  <c:v>860</c:v>
                </c:pt>
                <c:pt idx="86">
                  <c:v>870</c:v>
                </c:pt>
                <c:pt idx="87">
                  <c:v>880</c:v>
                </c:pt>
                <c:pt idx="88">
                  <c:v>890</c:v>
                </c:pt>
                <c:pt idx="89">
                  <c:v>900</c:v>
                </c:pt>
                <c:pt idx="90">
                  <c:v>910</c:v>
                </c:pt>
                <c:pt idx="91">
                  <c:v>920</c:v>
                </c:pt>
                <c:pt idx="92">
                  <c:v>930</c:v>
                </c:pt>
                <c:pt idx="93">
                  <c:v>940</c:v>
                </c:pt>
                <c:pt idx="94">
                  <c:v>950</c:v>
                </c:pt>
                <c:pt idx="95">
                  <c:v>960</c:v>
                </c:pt>
                <c:pt idx="96">
                  <c:v>970</c:v>
                </c:pt>
                <c:pt idx="97">
                  <c:v>980</c:v>
                </c:pt>
                <c:pt idx="98">
                  <c:v>990</c:v>
                </c:pt>
                <c:pt idx="99">
                  <c:v>1000</c:v>
                </c:pt>
                <c:pt idx="100">
                  <c:v>1010</c:v>
                </c:pt>
                <c:pt idx="101">
                  <c:v>1020</c:v>
                </c:pt>
                <c:pt idx="102">
                  <c:v>1030</c:v>
                </c:pt>
                <c:pt idx="103">
                  <c:v>1040</c:v>
                </c:pt>
                <c:pt idx="104">
                  <c:v>1050</c:v>
                </c:pt>
                <c:pt idx="105">
                  <c:v>1060</c:v>
                </c:pt>
                <c:pt idx="106">
                  <c:v>1070</c:v>
                </c:pt>
                <c:pt idx="107">
                  <c:v>1080</c:v>
                </c:pt>
                <c:pt idx="108">
                  <c:v>1090</c:v>
                </c:pt>
                <c:pt idx="109">
                  <c:v>1100</c:v>
                </c:pt>
                <c:pt idx="110">
                  <c:v>1110</c:v>
                </c:pt>
                <c:pt idx="111">
                  <c:v>1120</c:v>
                </c:pt>
                <c:pt idx="112">
                  <c:v>1130</c:v>
                </c:pt>
                <c:pt idx="113">
                  <c:v>1140</c:v>
                </c:pt>
                <c:pt idx="114">
                  <c:v>1150</c:v>
                </c:pt>
                <c:pt idx="115">
                  <c:v>1160</c:v>
                </c:pt>
                <c:pt idx="116">
                  <c:v>1170</c:v>
                </c:pt>
                <c:pt idx="117">
                  <c:v>1180</c:v>
                </c:pt>
                <c:pt idx="118">
                  <c:v>1190</c:v>
                </c:pt>
                <c:pt idx="119">
                  <c:v>1200</c:v>
                </c:pt>
                <c:pt idx="120">
                  <c:v>1210</c:v>
                </c:pt>
                <c:pt idx="121">
                  <c:v>1220</c:v>
                </c:pt>
                <c:pt idx="122">
                  <c:v>1230</c:v>
                </c:pt>
                <c:pt idx="123">
                  <c:v>1240</c:v>
                </c:pt>
                <c:pt idx="124">
                  <c:v>1250</c:v>
                </c:pt>
                <c:pt idx="125">
                  <c:v>1260</c:v>
                </c:pt>
                <c:pt idx="126">
                  <c:v>1270</c:v>
                </c:pt>
                <c:pt idx="127">
                  <c:v>1280</c:v>
                </c:pt>
                <c:pt idx="128">
                  <c:v>1290</c:v>
                </c:pt>
                <c:pt idx="129">
                  <c:v>1300</c:v>
                </c:pt>
                <c:pt idx="130">
                  <c:v>1310</c:v>
                </c:pt>
                <c:pt idx="131">
                  <c:v>1320</c:v>
                </c:pt>
                <c:pt idx="132">
                  <c:v>1330</c:v>
                </c:pt>
                <c:pt idx="133">
                  <c:v>1340</c:v>
                </c:pt>
                <c:pt idx="134">
                  <c:v>1350</c:v>
                </c:pt>
                <c:pt idx="135">
                  <c:v>1360</c:v>
                </c:pt>
                <c:pt idx="136">
                  <c:v>1370</c:v>
                </c:pt>
                <c:pt idx="137">
                  <c:v>1380</c:v>
                </c:pt>
                <c:pt idx="138">
                  <c:v>1390</c:v>
                </c:pt>
                <c:pt idx="139">
                  <c:v>1400</c:v>
                </c:pt>
                <c:pt idx="140">
                  <c:v>1410</c:v>
                </c:pt>
                <c:pt idx="141">
                  <c:v>1420</c:v>
                </c:pt>
                <c:pt idx="142">
                  <c:v>1430</c:v>
                </c:pt>
                <c:pt idx="143">
                  <c:v>1440</c:v>
                </c:pt>
                <c:pt idx="144">
                  <c:v>1450</c:v>
                </c:pt>
                <c:pt idx="145">
                  <c:v>1460</c:v>
                </c:pt>
                <c:pt idx="146">
                  <c:v>1470</c:v>
                </c:pt>
                <c:pt idx="147">
                  <c:v>1480</c:v>
                </c:pt>
                <c:pt idx="148">
                  <c:v>1490</c:v>
                </c:pt>
                <c:pt idx="149">
                  <c:v>1500</c:v>
                </c:pt>
                <c:pt idx="150">
                  <c:v>1510</c:v>
                </c:pt>
                <c:pt idx="151">
                  <c:v>1520</c:v>
                </c:pt>
                <c:pt idx="152">
                  <c:v>1530</c:v>
                </c:pt>
                <c:pt idx="153">
                  <c:v>1540</c:v>
                </c:pt>
                <c:pt idx="154">
                  <c:v>1550</c:v>
                </c:pt>
                <c:pt idx="155">
                  <c:v>1560</c:v>
                </c:pt>
                <c:pt idx="156">
                  <c:v>1570</c:v>
                </c:pt>
                <c:pt idx="157">
                  <c:v>1580</c:v>
                </c:pt>
                <c:pt idx="158">
                  <c:v>1590</c:v>
                </c:pt>
                <c:pt idx="159">
                  <c:v>1600</c:v>
                </c:pt>
                <c:pt idx="160">
                  <c:v>1610</c:v>
                </c:pt>
                <c:pt idx="161">
                  <c:v>1620</c:v>
                </c:pt>
                <c:pt idx="162">
                  <c:v>1630</c:v>
                </c:pt>
                <c:pt idx="163">
                  <c:v>1640</c:v>
                </c:pt>
                <c:pt idx="164">
                  <c:v>1650</c:v>
                </c:pt>
                <c:pt idx="165">
                  <c:v>1660</c:v>
                </c:pt>
                <c:pt idx="166">
                  <c:v>1670</c:v>
                </c:pt>
                <c:pt idx="167">
                  <c:v>1680</c:v>
                </c:pt>
                <c:pt idx="168">
                  <c:v>1690</c:v>
                </c:pt>
                <c:pt idx="169">
                  <c:v>1700</c:v>
                </c:pt>
                <c:pt idx="170">
                  <c:v>1710</c:v>
                </c:pt>
                <c:pt idx="171">
                  <c:v>1720</c:v>
                </c:pt>
                <c:pt idx="172">
                  <c:v>1730</c:v>
                </c:pt>
                <c:pt idx="173">
                  <c:v>1740</c:v>
                </c:pt>
                <c:pt idx="174">
                  <c:v>1750</c:v>
                </c:pt>
                <c:pt idx="175">
                  <c:v>1760</c:v>
                </c:pt>
                <c:pt idx="176">
                  <c:v>1770</c:v>
                </c:pt>
                <c:pt idx="177">
                  <c:v>1780</c:v>
                </c:pt>
                <c:pt idx="178">
                  <c:v>1790</c:v>
                </c:pt>
                <c:pt idx="179">
                  <c:v>1800</c:v>
                </c:pt>
                <c:pt idx="180">
                  <c:v>1810</c:v>
                </c:pt>
                <c:pt idx="181">
                  <c:v>1820</c:v>
                </c:pt>
                <c:pt idx="182">
                  <c:v>1830</c:v>
                </c:pt>
                <c:pt idx="183">
                  <c:v>1840</c:v>
                </c:pt>
                <c:pt idx="184">
                  <c:v>1850</c:v>
                </c:pt>
                <c:pt idx="185">
                  <c:v>1860</c:v>
                </c:pt>
                <c:pt idx="186">
                  <c:v>1870</c:v>
                </c:pt>
                <c:pt idx="187">
                  <c:v>1880</c:v>
                </c:pt>
                <c:pt idx="188">
                  <c:v>1890</c:v>
                </c:pt>
                <c:pt idx="189">
                  <c:v>1900</c:v>
                </c:pt>
                <c:pt idx="190">
                  <c:v>1910</c:v>
                </c:pt>
                <c:pt idx="191">
                  <c:v>1920</c:v>
                </c:pt>
                <c:pt idx="192">
                  <c:v>1930</c:v>
                </c:pt>
                <c:pt idx="193">
                  <c:v>1940</c:v>
                </c:pt>
                <c:pt idx="194">
                  <c:v>1950</c:v>
                </c:pt>
                <c:pt idx="195">
                  <c:v>1960</c:v>
                </c:pt>
                <c:pt idx="196">
                  <c:v>1970</c:v>
                </c:pt>
                <c:pt idx="197">
                  <c:v>1980</c:v>
                </c:pt>
                <c:pt idx="198">
                  <c:v>1990</c:v>
                </c:pt>
                <c:pt idx="199">
                  <c:v>2000</c:v>
                </c:pt>
                <c:pt idx="200">
                  <c:v>2010</c:v>
                </c:pt>
                <c:pt idx="201">
                  <c:v>2020</c:v>
                </c:pt>
                <c:pt idx="202">
                  <c:v>2030</c:v>
                </c:pt>
                <c:pt idx="203">
                  <c:v>2040</c:v>
                </c:pt>
                <c:pt idx="204">
                  <c:v>2050</c:v>
                </c:pt>
                <c:pt idx="205">
                  <c:v>2060</c:v>
                </c:pt>
                <c:pt idx="206">
                  <c:v>2070</c:v>
                </c:pt>
                <c:pt idx="207">
                  <c:v>2080</c:v>
                </c:pt>
                <c:pt idx="208">
                  <c:v>2090</c:v>
                </c:pt>
                <c:pt idx="209">
                  <c:v>2100</c:v>
                </c:pt>
                <c:pt idx="210">
                  <c:v>2110</c:v>
                </c:pt>
                <c:pt idx="211">
                  <c:v>2120</c:v>
                </c:pt>
                <c:pt idx="212">
                  <c:v>2130</c:v>
                </c:pt>
                <c:pt idx="213">
                  <c:v>2140</c:v>
                </c:pt>
                <c:pt idx="214">
                  <c:v>2150</c:v>
                </c:pt>
                <c:pt idx="215">
                  <c:v>2160</c:v>
                </c:pt>
                <c:pt idx="216">
                  <c:v>2170</c:v>
                </c:pt>
                <c:pt idx="217">
                  <c:v>2180</c:v>
                </c:pt>
                <c:pt idx="218">
                  <c:v>2190</c:v>
                </c:pt>
                <c:pt idx="219">
                  <c:v>2200</c:v>
                </c:pt>
                <c:pt idx="220">
                  <c:v>2210</c:v>
                </c:pt>
                <c:pt idx="221">
                  <c:v>2220</c:v>
                </c:pt>
                <c:pt idx="222">
                  <c:v>2230</c:v>
                </c:pt>
                <c:pt idx="223">
                  <c:v>2240</c:v>
                </c:pt>
                <c:pt idx="224">
                  <c:v>2250</c:v>
                </c:pt>
                <c:pt idx="225">
                  <c:v>2260</c:v>
                </c:pt>
                <c:pt idx="226">
                  <c:v>2270</c:v>
                </c:pt>
                <c:pt idx="227">
                  <c:v>2280</c:v>
                </c:pt>
                <c:pt idx="228">
                  <c:v>2290</c:v>
                </c:pt>
                <c:pt idx="229">
                  <c:v>2300</c:v>
                </c:pt>
                <c:pt idx="230">
                  <c:v>2310</c:v>
                </c:pt>
                <c:pt idx="231">
                  <c:v>2320</c:v>
                </c:pt>
                <c:pt idx="232">
                  <c:v>2330</c:v>
                </c:pt>
                <c:pt idx="233">
                  <c:v>2340</c:v>
                </c:pt>
                <c:pt idx="234">
                  <c:v>2350</c:v>
                </c:pt>
                <c:pt idx="235">
                  <c:v>2360</c:v>
                </c:pt>
                <c:pt idx="236">
                  <c:v>2370</c:v>
                </c:pt>
                <c:pt idx="237">
                  <c:v>2380</c:v>
                </c:pt>
                <c:pt idx="238">
                  <c:v>2390</c:v>
                </c:pt>
                <c:pt idx="239">
                  <c:v>2400</c:v>
                </c:pt>
                <c:pt idx="240">
                  <c:v>2410</c:v>
                </c:pt>
                <c:pt idx="241">
                  <c:v>2420</c:v>
                </c:pt>
                <c:pt idx="242">
                  <c:v>2430</c:v>
                </c:pt>
                <c:pt idx="243">
                  <c:v>2440</c:v>
                </c:pt>
                <c:pt idx="244">
                  <c:v>2450</c:v>
                </c:pt>
                <c:pt idx="245">
                  <c:v>2460</c:v>
                </c:pt>
                <c:pt idx="246">
                  <c:v>2470</c:v>
                </c:pt>
                <c:pt idx="247">
                  <c:v>2480</c:v>
                </c:pt>
                <c:pt idx="248">
                  <c:v>2490</c:v>
                </c:pt>
                <c:pt idx="249">
                  <c:v>2500</c:v>
                </c:pt>
                <c:pt idx="250">
                  <c:v>2510</c:v>
                </c:pt>
                <c:pt idx="251">
                  <c:v>2520</c:v>
                </c:pt>
                <c:pt idx="252">
                  <c:v>2530</c:v>
                </c:pt>
                <c:pt idx="253">
                  <c:v>2540</c:v>
                </c:pt>
                <c:pt idx="254">
                  <c:v>2550</c:v>
                </c:pt>
                <c:pt idx="255">
                  <c:v>2560</c:v>
                </c:pt>
                <c:pt idx="256">
                  <c:v>2570</c:v>
                </c:pt>
                <c:pt idx="257">
                  <c:v>2580</c:v>
                </c:pt>
                <c:pt idx="258">
                  <c:v>2590</c:v>
                </c:pt>
                <c:pt idx="259">
                  <c:v>2600</c:v>
                </c:pt>
                <c:pt idx="260">
                  <c:v>2610</c:v>
                </c:pt>
                <c:pt idx="261">
                  <c:v>2620</c:v>
                </c:pt>
                <c:pt idx="262">
                  <c:v>2630</c:v>
                </c:pt>
                <c:pt idx="263">
                  <c:v>2640</c:v>
                </c:pt>
                <c:pt idx="264">
                  <c:v>2650</c:v>
                </c:pt>
                <c:pt idx="265">
                  <c:v>2660</c:v>
                </c:pt>
                <c:pt idx="266">
                  <c:v>2670</c:v>
                </c:pt>
                <c:pt idx="267">
                  <c:v>2680</c:v>
                </c:pt>
                <c:pt idx="268">
                  <c:v>2690</c:v>
                </c:pt>
                <c:pt idx="269">
                  <c:v>2700</c:v>
                </c:pt>
                <c:pt idx="270">
                  <c:v>2710</c:v>
                </c:pt>
                <c:pt idx="271">
                  <c:v>2720</c:v>
                </c:pt>
                <c:pt idx="272">
                  <c:v>2730</c:v>
                </c:pt>
                <c:pt idx="273">
                  <c:v>2740</c:v>
                </c:pt>
                <c:pt idx="274">
                  <c:v>2750</c:v>
                </c:pt>
                <c:pt idx="275">
                  <c:v>2760</c:v>
                </c:pt>
                <c:pt idx="276">
                  <c:v>2770</c:v>
                </c:pt>
                <c:pt idx="277">
                  <c:v>2780</c:v>
                </c:pt>
                <c:pt idx="278">
                  <c:v>2790</c:v>
                </c:pt>
                <c:pt idx="279">
                  <c:v>2800</c:v>
                </c:pt>
                <c:pt idx="280">
                  <c:v>2810</c:v>
                </c:pt>
                <c:pt idx="281">
                  <c:v>2820</c:v>
                </c:pt>
                <c:pt idx="282">
                  <c:v>2830</c:v>
                </c:pt>
                <c:pt idx="283">
                  <c:v>2840</c:v>
                </c:pt>
                <c:pt idx="284">
                  <c:v>2850</c:v>
                </c:pt>
                <c:pt idx="285">
                  <c:v>2860</c:v>
                </c:pt>
                <c:pt idx="286">
                  <c:v>2870</c:v>
                </c:pt>
                <c:pt idx="287">
                  <c:v>2880</c:v>
                </c:pt>
                <c:pt idx="288">
                  <c:v>2890</c:v>
                </c:pt>
                <c:pt idx="289">
                  <c:v>2900</c:v>
                </c:pt>
                <c:pt idx="290">
                  <c:v>2910</c:v>
                </c:pt>
                <c:pt idx="291">
                  <c:v>2920</c:v>
                </c:pt>
                <c:pt idx="292">
                  <c:v>2930</c:v>
                </c:pt>
                <c:pt idx="293">
                  <c:v>2940</c:v>
                </c:pt>
                <c:pt idx="294">
                  <c:v>2950</c:v>
                </c:pt>
                <c:pt idx="295">
                  <c:v>2960</c:v>
                </c:pt>
                <c:pt idx="296">
                  <c:v>2970</c:v>
                </c:pt>
                <c:pt idx="297">
                  <c:v>2980</c:v>
                </c:pt>
                <c:pt idx="298">
                  <c:v>2990</c:v>
                </c:pt>
                <c:pt idx="299">
                  <c:v>3000</c:v>
                </c:pt>
                <c:pt idx="300">
                  <c:v>3010</c:v>
                </c:pt>
                <c:pt idx="301">
                  <c:v>3020</c:v>
                </c:pt>
                <c:pt idx="302">
                  <c:v>3030</c:v>
                </c:pt>
                <c:pt idx="303">
                  <c:v>3040</c:v>
                </c:pt>
                <c:pt idx="304">
                  <c:v>3050</c:v>
                </c:pt>
                <c:pt idx="305">
                  <c:v>3060</c:v>
                </c:pt>
                <c:pt idx="306">
                  <c:v>3070</c:v>
                </c:pt>
                <c:pt idx="307">
                  <c:v>3080</c:v>
                </c:pt>
                <c:pt idx="308">
                  <c:v>3090</c:v>
                </c:pt>
                <c:pt idx="309">
                  <c:v>3100</c:v>
                </c:pt>
                <c:pt idx="310">
                  <c:v>3110</c:v>
                </c:pt>
                <c:pt idx="311">
                  <c:v>3120</c:v>
                </c:pt>
                <c:pt idx="312">
                  <c:v>3130</c:v>
                </c:pt>
                <c:pt idx="313">
                  <c:v>3140</c:v>
                </c:pt>
                <c:pt idx="314">
                  <c:v>3150</c:v>
                </c:pt>
                <c:pt idx="315">
                  <c:v>3160</c:v>
                </c:pt>
                <c:pt idx="316">
                  <c:v>3170</c:v>
                </c:pt>
                <c:pt idx="317">
                  <c:v>3180</c:v>
                </c:pt>
                <c:pt idx="318">
                  <c:v>3190</c:v>
                </c:pt>
                <c:pt idx="319">
                  <c:v>3200</c:v>
                </c:pt>
                <c:pt idx="320">
                  <c:v>3210</c:v>
                </c:pt>
                <c:pt idx="321">
                  <c:v>3220</c:v>
                </c:pt>
                <c:pt idx="322">
                  <c:v>3230</c:v>
                </c:pt>
                <c:pt idx="323">
                  <c:v>3240</c:v>
                </c:pt>
                <c:pt idx="324">
                  <c:v>3250</c:v>
                </c:pt>
                <c:pt idx="325">
                  <c:v>3260</c:v>
                </c:pt>
                <c:pt idx="326">
                  <c:v>3270</c:v>
                </c:pt>
                <c:pt idx="327">
                  <c:v>3280</c:v>
                </c:pt>
                <c:pt idx="328">
                  <c:v>3290</c:v>
                </c:pt>
                <c:pt idx="329">
                  <c:v>3300</c:v>
                </c:pt>
                <c:pt idx="330">
                  <c:v>3310</c:v>
                </c:pt>
                <c:pt idx="331">
                  <c:v>3320</c:v>
                </c:pt>
                <c:pt idx="332">
                  <c:v>3330</c:v>
                </c:pt>
                <c:pt idx="333">
                  <c:v>3340</c:v>
                </c:pt>
                <c:pt idx="334">
                  <c:v>3350</c:v>
                </c:pt>
                <c:pt idx="335">
                  <c:v>3360</c:v>
                </c:pt>
                <c:pt idx="336">
                  <c:v>3370</c:v>
                </c:pt>
                <c:pt idx="337">
                  <c:v>3380</c:v>
                </c:pt>
                <c:pt idx="338">
                  <c:v>3390</c:v>
                </c:pt>
                <c:pt idx="339">
                  <c:v>3400</c:v>
                </c:pt>
                <c:pt idx="340">
                  <c:v>3410</c:v>
                </c:pt>
                <c:pt idx="341">
                  <c:v>3420</c:v>
                </c:pt>
                <c:pt idx="342">
                  <c:v>3430</c:v>
                </c:pt>
                <c:pt idx="343">
                  <c:v>3440</c:v>
                </c:pt>
                <c:pt idx="344">
                  <c:v>3450</c:v>
                </c:pt>
                <c:pt idx="345">
                  <c:v>3460</c:v>
                </c:pt>
                <c:pt idx="346">
                  <c:v>3470</c:v>
                </c:pt>
                <c:pt idx="347">
                  <c:v>3480</c:v>
                </c:pt>
                <c:pt idx="348">
                  <c:v>3490</c:v>
                </c:pt>
                <c:pt idx="349">
                  <c:v>3500</c:v>
                </c:pt>
                <c:pt idx="350">
                  <c:v>3510</c:v>
                </c:pt>
                <c:pt idx="351">
                  <c:v>3520</c:v>
                </c:pt>
                <c:pt idx="352">
                  <c:v>3530</c:v>
                </c:pt>
                <c:pt idx="353">
                  <c:v>3540</c:v>
                </c:pt>
                <c:pt idx="354">
                  <c:v>3550</c:v>
                </c:pt>
                <c:pt idx="355">
                  <c:v>3560</c:v>
                </c:pt>
                <c:pt idx="356">
                  <c:v>3570</c:v>
                </c:pt>
                <c:pt idx="357">
                  <c:v>3580</c:v>
                </c:pt>
                <c:pt idx="358">
                  <c:v>3590</c:v>
                </c:pt>
                <c:pt idx="359">
                  <c:v>3600</c:v>
                </c:pt>
                <c:pt idx="360">
                  <c:v>3610</c:v>
                </c:pt>
                <c:pt idx="361">
                  <c:v>3620</c:v>
                </c:pt>
                <c:pt idx="362">
                  <c:v>3630</c:v>
                </c:pt>
                <c:pt idx="363">
                  <c:v>3640</c:v>
                </c:pt>
                <c:pt idx="364">
                  <c:v>3650</c:v>
                </c:pt>
                <c:pt idx="365">
                  <c:v>3660</c:v>
                </c:pt>
                <c:pt idx="366">
                  <c:v>3670</c:v>
                </c:pt>
                <c:pt idx="367">
                  <c:v>3680</c:v>
                </c:pt>
                <c:pt idx="368">
                  <c:v>3690</c:v>
                </c:pt>
                <c:pt idx="369">
                  <c:v>3700</c:v>
                </c:pt>
                <c:pt idx="370">
                  <c:v>3710</c:v>
                </c:pt>
                <c:pt idx="371">
                  <c:v>3720</c:v>
                </c:pt>
                <c:pt idx="372">
                  <c:v>3730</c:v>
                </c:pt>
                <c:pt idx="373">
                  <c:v>3740</c:v>
                </c:pt>
                <c:pt idx="374">
                  <c:v>3750</c:v>
                </c:pt>
                <c:pt idx="375">
                  <c:v>3760</c:v>
                </c:pt>
                <c:pt idx="376">
                  <c:v>3770</c:v>
                </c:pt>
                <c:pt idx="377">
                  <c:v>3780</c:v>
                </c:pt>
                <c:pt idx="378">
                  <c:v>3790</c:v>
                </c:pt>
                <c:pt idx="379">
                  <c:v>3800</c:v>
                </c:pt>
                <c:pt idx="380">
                  <c:v>3810</c:v>
                </c:pt>
                <c:pt idx="381">
                  <c:v>3820</c:v>
                </c:pt>
                <c:pt idx="382">
                  <c:v>3830</c:v>
                </c:pt>
                <c:pt idx="383">
                  <c:v>3840</c:v>
                </c:pt>
                <c:pt idx="384">
                  <c:v>3850</c:v>
                </c:pt>
                <c:pt idx="385">
                  <c:v>3860</c:v>
                </c:pt>
                <c:pt idx="386">
                  <c:v>3870</c:v>
                </c:pt>
                <c:pt idx="387">
                  <c:v>3880</c:v>
                </c:pt>
                <c:pt idx="388">
                  <c:v>3890</c:v>
                </c:pt>
                <c:pt idx="389">
                  <c:v>3900</c:v>
                </c:pt>
                <c:pt idx="390">
                  <c:v>3910</c:v>
                </c:pt>
                <c:pt idx="391">
                  <c:v>3920</c:v>
                </c:pt>
                <c:pt idx="392">
                  <c:v>3930</c:v>
                </c:pt>
                <c:pt idx="393">
                  <c:v>3940</c:v>
                </c:pt>
                <c:pt idx="394">
                  <c:v>3950</c:v>
                </c:pt>
                <c:pt idx="395">
                  <c:v>3960</c:v>
                </c:pt>
                <c:pt idx="396">
                  <c:v>3970</c:v>
                </c:pt>
                <c:pt idx="397">
                  <c:v>3980</c:v>
                </c:pt>
                <c:pt idx="398">
                  <c:v>3990</c:v>
                </c:pt>
                <c:pt idx="399">
                  <c:v>4000</c:v>
                </c:pt>
                <c:pt idx="400">
                  <c:v>4010</c:v>
                </c:pt>
                <c:pt idx="401">
                  <c:v>4020</c:v>
                </c:pt>
                <c:pt idx="402">
                  <c:v>4030</c:v>
                </c:pt>
                <c:pt idx="403">
                  <c:v>4040</c:v>
                </c:pt>
                <c:pt idx="404">
                  <c:v>4050</c:v>
                </c:pt>
                <c:pt idx="405">
                  <c:v>4060</c:v>
                </c:pt>
                <c:pt idx="406">
                  <c:v>4070</c:v>
                </c:pt>
                <c:pt idx="407">
                  <c:v>4080</c:v>
                </c:pt>
                <c:pt idx="408">
                  <c:v>4090</c:v>
                </c:pt>
                <c:pt idx="409">
                  <c:v>4100</c:v>
                </c:pt>
                <c:pt idx="410">
                  <c:v>4110</c:v>
                </c:pt>
                <c:pt idx="411">
                  <c:v>4120</c:v>
                </c:pt>
                <c:pt idx="412">
                  <c:v>4130</c:v>
                </c:pt>
                <c:pt idx="413">
                  <c:v>4140</c:v>
                </c:pt>
                <c:pt idx="414">
                  <c:v>4150</c:v>
                </c:pt>
                <c:pt idx="415">
                  <c:v>4160</c:v>
                </c:pt>
                <c:pt idx="416">
                  <c:v>4170</c:v>
                </c:pt>
                <c:pt idx="417">
                  <c:v>4180</c:v>
                </c:pt>
                <c:pt idx="418">
                  <c:v>4190</c:v>
                </c:pt>
                <c:pt idx="419">
                  <c:v>4200</c:v>
                </c:pt>
                <c:pt idx="420">
                  <c:v>4210</c:v>
                </c:pt>
                <c:pt idx="421">
                  <c:v>4220</c:v>
                </c:pt>
                <c:pt idx="422">
                  <c:v>4230</c:v>
                </c:pt>
                <c:pt idx="423">
                  <c:v>4240</c:v>
                </c:pt>
                <c:pt idx="424">
                  <c:v>4250</c:v>
                </c:pt>
                <c:pt idx="425">
                  <c:v>4260</c:v>
                </c:pt>
                <c:pt idx="426">
                  <c:v>4270</c:v>
                </c:pt>
                <c:pt idx="427">
                  <c:v>4280</c:v>
                </c:pt>
                <c:pt idx="428">
                  <c:v>4290</c:v>
                </c:pt>
                <c:pt idx="429">
                  <c:v>4300</c:v>
                </c:pt>
                <c:pt idx="430">
                  <c:v>4310</c:v>
                </c:pt>
                <c:pt idx="431">
                  <c:v>4320</c:v>
                </c:pt>
                <c:pt idx="432">
                  <c:v>4330</c:v>
                </c:pt>
                <c:pt idx="433">
                  <c:v>4340</c:v>
                </c:pt>
                <c:pt idx="434">
                  <c:v>4350</c:v>
                </c:pt>
                <c:pt idx="435">
                  <c:v>4360</c:v>
                </c:pt>
                <c:pt idx="436">
                  <c:v>4370</c:v>
                </c:pt>
                <c:pt idx="437">
                  <c:v>4380</c:v>
                </c:pt>
                <c:pt idx="438">
                  <c:v>4390</c:v>
                </c:pt>
                <c:pt idx="439">
                  <c:v>4400</c:v>
                </c:pt>
                <c:pt idx="440">
                  <c:v>4410</c:v>
                </c:pt>
                <c:pt idx="441">
                  <c:v>4420</c:v>
                </c:pt>
                <c:pt idx="442">
                  <c:v>4430</c:v>
                </c:pt>
                <c:pt idx="443">
                  <c:v>4440</c:v>
                </c:pt>
                <c:pt idx="444">
                  <c:v>4450</c:v>
                </c:pt>
                <c:pt idx="445">
                  <c:v>4460</c:v>
                </c:pt>
                <c:pt idx="446">
                  <c:v>4470</c:v>
                </c:pt>
                <c:pt idx="447">
                  <c:v>4480</c:v>
                </c:pt>
                <c:pt idx="448">
                  <c:v>4490</c:v>
                </c:pt>
                <c:pt idx="449">
                  <c:v>4500</c:v>
                </c:pt>
                <c:pt idx="450">
                  <c:v>4510</c:v>
                </c:pt>
                <c:pt idx="451">
                  <c:v>4520</c:v>
                </c:pt>
                <c:pt idx="452">
                  <c:v>4530</c:v>
                </c:pt>
                <c:pt idx="453">
                  <c:v>4540</c:v>
                </c:pt>
                <c:pt idx="454">
                  <c:v>4550</c:v>
                </c:pt>
                <c:pt idx="455">
                  <c:v>4560</c:v>
                </c:pt>
                <c:pt idx="456">
                  <c:v>4570</c:v>
                </c:pt>
                <c:pt idx="457">
                  <c:v>4580</c:v>
                </c:pt>
                <c:pt idx="458">
                  <c:v>4590</c:v>
                </c:pt>
                <c:pt idx="459">
                  <c:v>4600</c:v>
                </c:pt>
                <c:pt idx="460">
                  <c:v>4610</c:v>
                </c:pt>
                <c:pt idx="461">
                  <c:v>4620</c:v>
                </c:pt>
                <c:pt idx="462">
                  <c:v>4630</c:v>
                </c:pt>
                <c:pt idx="463">
                  <c:v>4640</c:v>
                </c:pt>
                <c:pt idx="464">
                  <c:v>4650</c:v>
                </c:pt>
                <c:pt idx="465">
                  <c:v>4660</c:v>
                </c:pt>
                <c:pt idx="466">
                  <c:v>4670</c:v>
                </c:pt>
                <c:pt idx="467">
                  <c:v>4680</c:v>
                </c:pt>
                <c:pt idx="468">
                  <c:v>4690</c:v>
                </c:pt>
                <c:pt idx="469">
                  <c:v>4700</c:v>
                </c:pt>
                <c:pt idx="470">
                  <c:v>4710</c:v>
                </c:pt>
                <c:pt idx="471">
                  <c:v>4720</c:v>
                </c:pt>
                <c:pt idx="472">
                  <c:v>4730</c:v>
                </c:pt>
                <c:pt idx="473">
                  <c:v>4740</c:v>
                </c:pt>
                <c:pt idx="474">
                  <c:v>4750</c:v>
                </c:pt>
                <c:pt idx="475">
                  <c:v>4760</c:v>
                </c:pt>
                <c:pt idx="476">
                  <c:v>4770</c:v>
                </c:pt>
                <c:pt idx="477">
                  <c:v>4780</c:v>
                </c:pt>
                <c:pt idx="478">
                  <c:v>4790</c:v>
                </c:pt>
                <c:pt idx="479">
                  <c:v>4800</c:v>
                </c:pt>
                <c:pt idx="480">
                  <c:v>4810</c:v>
                </c:pt>
                <c:pt idx="481">
                  <c:v>4820</c:v>
                </c:pt>
                <c:pt idx="482">
                  <c:v>4830</c:v>
                </c:pt>
                <c:pt idx="483">
                  <c:v>4840</c:v>
                </c:pt>
                <c:pt idx="484">
                  <c:v>4850</c:v>
                </c:pt>
                <c:pt idx="485">
                  <c:v>4860</c:v>
                </c:pt>
                <c:pt idx="486">
                  <c:v>4870</c:v>
                </c:pt>
                <c:pt idx="487">
                  <c:v>4880</c:v>
                </c:pt>
                <c:pt idx="488">
                  <c:v>4890</c:v>
                </c:pt>
                <c:pt idx="489">
                  <c:v>4900</c:v>
                </c:pt>
                <c:pt idx="490">
                  <c:v>4910</c:v>
                </c:pt>
                <c:pt idx="491">
                  <c:v>4920</c:v>
                </c:pt>
                <c:pt idx="492">
                  <c:v>4930</c:v>
                </c:pt>
                <c:pt idx="493">
                  <c:v>4940</c:v>
                </c:pt>
                <c:pt idx="494">
                  <c:v>4950</c:v>
                </c:pt>
                <c:pt idx="495">
                  <c:v>4960</c:v>
                </c:pt>
                <c:pt idx="496">
                  <c:v>4970</c:v>
                </c:pt>
                <c:pt idx="497">
                  <c:v>4980</c:v>
                </c:pt>
                <c:pt idx="498">
                  <c:v>4990</c:v>
                </c:pt>
                <c:pt idx="499">
                  <c:v>5000</c:v>
                </c:pt>
                <c:pt idx="500">
                  <c:v>5010</c:v>
                </c:pt>
                <c:pt idx="501">
                  <c:v>5020</c:v>
                </c:pt>
                <c:pt idx="502">
                  <c:v>5030</c:v>
                </c:pt>
                <c:pt idx="503">
                  <c:v>5040</c:v>
                </c:pt>
                <c:pt idx="504">
                  <c:v>5050</c:v>
                </c:pt>
                <c:pt idx="505">
                  <c:v>5060</c:v>
                </c:pt>
                <c:pt idx="506">
                  <c:v>5070</c:v>
                </c:pt>
                <c:pt idx="507">
                  <c:v>5080</c:v>
                </c:pt>
                <c:pt idx="508">
                  <c:v>5090</c:v>
                </c:pt>
                <c:pt idx="509">
                  <c:v>5100</c:v>
                </c:pt>
                <c:pt idx="510">
                  <c:v>5110</c:v>
                </c:pt>
                <c:pt idx="511">
                  <c:v>5120</c:v>
                </c:pt>
                <c:pt idx="512">
                  <c:v>5130</c:v>
                </c:pt>
                <c:pt idx="513">
                  <c:v>5140</c:v>
                </c:pt>
                <c:pt idx="514">
                  <c:v>5150</c:v>
                </c:pt>
                <c:pt idx="515">
                  <c:v>5160</c:v>
                </c:pt>
                <c:pt idx="516">
                  <c:v>5170</c:v>
                </c:pt>
                <c:pt idx="517">
                  <c:v>5180</c:v>
                </c:pt>
                <c:pt idx="518">
                  <c:v>5190</c:v>
                </c:pt>
                <c:pt idx="519">
                  <c:v>5200</c:v>
                </c:pt>
                <c:pt idx="520">
                  <c:v>5210</c:v>
                </c:pt>
                <c:pt idx="521">
                  <c:v>5220</c:v>
                </c:pt>
                <c:pt idx="522">
                  <c:v>5230</c:v>
                </c:pt>
                <c:pt idx="523">
                  <c:v>5240</c:v>
                </c:pt>
                <c:pt idx="524">
                  <c:v>5250</c:v>
                </c:pt>
                <c:pt idx="525">
                  <c:v>5260</c:v>
                </c:pt>
                <c:pt idx="526">
                  <c:v>5270</c:v>
                </c:pt>
                <c:pt idx="527">
                  <c:v>5280</c:v>
                </c:pt>
                <c:pt idx="528">
                  <c:v>5290</c:v>
                </c:pt>
                <c:pt idx="529">
                  <c:v>5300</c:v>
                </c:pt>
                <c:pt idx="530">
                  <c:v>5310</c:v>
                </c:pt>
                <c:pt idx="531">
                  <c:v>5320</c:v>
                </c:pt>
                <c:pt idx="532">
                  <c:v>5330</c:v>
                </c:pt>
                <c:pt idx="533">
                  <c:v>5340</c:v>
                </c:pt>
                <c:pt idx="534">
                  <c:v>5350</c:v>
                </c:pt>
                <c:pt idx="535">
                  <c:v>5360</c:v>
                </c:pt>
                <c:pt idx="536">
                  <c:v>5370</c:v>
                </c:pt>
                <c:pt idx="537">
                  <c:v>5380</c:v>
                </c:pt>
                <c:pt idx="538">
                  <c:v>5390</c:v>
                </c:pt>
                <c:pt idx="539">
                  <c:v>5400</c:v>
                </c:pt>
                <c:pt idx="540">
                  <c:v>5410</c:v>
                </c:pt>
                <c:pt idx="541">
                  <c:v>5420</c:v>
                </c:pt>
                <c:pt idx="542">
                  <c:v>5430</c:v>
                </c:pt>
                <c:pt idx="543">
                  <c:v>5440</c:v>
                </c:pt>
                <c:pt idx="544">
                  <c:v>5450</c:v>
                </c:pt>
                <c:pt idx="545">
                  <c:v>5460</c:v>
                </c:pt>
                <c:pt idx="546">
                  <c:v>5470</c:v>
                </c:pt>
                <c:pt idx="547">
                  <c:v>5480</c:v>
                </c:pt>
                <c:pt idx="548">
                  <c:v>5490</c:v>
                </c:pt>
                <c:pt idx="549">
                  <c:v>5500</c:v>
                </c:pt>
                <c:pt idx="550">
                  <c:v>5510</c:v>
                </c:pt>
                <c:pt idx="551">
                  <c:v>5520</c:v>
                </c:pt>
                <c:pt idx="552">
                  <c:v>5530</c:v>
                </c:pt>
                <c:pt idx="553">
                  <c:v>5540</c:v>
                </c:pt>
                <c:pt idx="554">
                  <c:v>5550</c:v>
                </c:pt>
                <c:pt idx="555">
                  <c:v>5560</c:v>
                </c:pt>
                <c:pt idx="556">
                  <c:v>5570</c:v>
                </c:pt>
                <c:pt idx="557">
                  <c:v>5580</c:v>
                </c:pt>
                <c:pt idx="558">
                  <c:v>5590</c:v>
                </c:pt>
                <c:pt idx="559">
                  <c:v>5600</c:v>
                </c:pt>
                <c:pt idx="560">
                  <c:v>5610</c:v>
                </c:pt>
                <c:pt idx="561">
                  <c:v>5620</c:v>
                </c:pt>
                <c:pt idx="562">
                  <c:v>5630</c:v>
                </c:pt>
                <c:pt idx="563">
                  <c:v>5640</c:v>
                </c:pt>
                <c:pt idx="564">
                  <c:v>5650</c:v>
                </c:pt>
                <c:pt idx="565">
                  <c:v>5660</c:v>
                </c:pt>
                <c:pt idx="566">
                  <c:v>5670</c:v>
                </c:pt>
                <c:pt idx="567">
                  <c:v>5680</c:v>
                </c:pt>
                <c:pt idx="568">
                  <c:v>5690</c:v>
                </c:pt>
                <c:pt idx="569">
                  <c:v>5700</c:v>
                </c:pt>
                <c:pt idx="570">
                  <c:v>5710</c:v>
                </c:pt>
                <c:pt idx="571">
                  <c:v>5720</c:v>
                </c:pt>
                <c:pt idx="572">
                  <c:v>5730</c:v>
                </c:pt>
                <c:pt idx="573">
                  <c:v>5740</c:v>
                </c:pt>
                <c:pt idx="574">
                  <c:v>5750</c:v>
                </c:pt>
                <c:pt idx="575">
                  <c:v>5760</c:v>
                </c:pt>
                <c:pt idx="576">
                  <c:v>5770</c:v>
                </c:pt>
                <c:pt idx="577">
                  <c:v>5780</c:v>
                </c:pt>
                <c:pt idx="578">
                  <c:v>5790</c:v>
                </c:pt>
                <c:pt idx="579">
                  <c:v>5800</c:v>
                </c:pt>
                <c:pt idx="580">
                  <c:v>5810</c:v>
                </c:pt>
                <c:pt idx="581">
                  <c:v>5820</c:v>
                </c:pt>
                <c:pt idx="582">
                  <c:v>5830</c:v>
                </c:pt>
                <c:pt idx="583">
                  <c:v>5840</c:v>
                </c:pt>
                <c:pt idx="584">
                  <c:v>5850</c:v>
                </c:pt>
                <c:pt idx="585">
                  <c:v>5860</c:v>
                </c:pt>
                <c:pt idx="586">
                  <c:v>5870</c:v>
                </c:pt>
                <c:pt idx="587">
                  <c:v>5880</c:v>
                </c:pt>
                <c:pt idx="588">
                  <c:v>5890</c:v>
                </c:pt>
                <c:pt idx="589">
                  <c:v>5900</c:v>
                </c:pt>
                <c:pt idx="590">
                  <c:v>5910</c:v>
                </c:pt>
                <c:pt idx="591">
                  <c:v>5920</c:v>
                </c:pt>
                <c:pt idx="592">
                  <c:v>5930</c:v>
                </c:pt>
                <c:pt idx="593">
                  <c:v>5940</c:v>
                </c:pt>
                <c:pt idx="594">
                  <c:v>5950</c:v>
                </c:pt>
                <c:pt idx="595">
                  <c:v>5960</c:v>
                </c:pt>
                <c:pt idx="596">
                  <c:v>5970</c:v>
                </c:pt>
                <c:pt idx="597">
                  <c:v>5980</c:v>
                </c:pt>
                <c:pt idx="598">
                  <c:v>5990</c:v>
                </c:pt>
                <c:pt idx="599">
                  <c:v>6000</c:v>
                </c:pt>
                <c:pt idx="600">
                  <c:v>6010</c:v>
                </c:pt>
                <c:pt idx="601">
                  <c:v>6020</c:v>
                </c:pt>
                <c:pt idx="602">
                  <c:v>6030</c:v>
                </c:pt>
                <c:pt idx="603">
                  <c:v>6040</c:v>
                </c:pt>
                <c:pt idx="604">
                  <c:v>6050</c:v>
                </c:pt>
                <c:pt idx="605">
                  <c:v>6060</c:v>
                </c:pt>
                <c:pt idx="606">
                  <c:v>6070</c:v>
                </c:pt>
                <c:pt idx="607">
                  <c:v>6080</c:v>
                </c:pt>
                <c:pt idx="608">
                  <c:v>6090</c:v>
                </c:pt>
                <c:pt idx="609">
                  <c:v>6100</c:v>
                </c:pt>
                <c:pt idx="610">
                  <c:v>6110</c:v>
                </c:pt>
                <c:pt idx="611">
                  <c:v>6120</c:v>
                </c:pt>
                <c:pt idx="612">
                  <c:v>6130</c:v>
                </c:pt>
                <c:pt idx="613">
                  <c:v>6140</c:v>
                </c:pt>
                <c:pt idx="614">
                  <c:v>6150</c:v>
                </c:pt>
                <c:pt idx="615">
                  <c:v>6160</c:v>
                </c:pt>
                <c:pt idx="616">
                  <c:v>6170</c:v>
                </c:pt>
                <c:pt idx="617">
                  <c:v>6180</c:v>
                </c:pt>
                <c:pt idx="618">
                  <c:v>6190</c:v>
                </c:pt>
                <c:pt idx="619">
                  <c:v>6200</c:v>
                </c:pt>
                <c:pt idx="620">
                  <c:v>6210</c:v>
                </c:pt>
                <c:pt idx="621">
                  <c:v>6220</c:v>
                </c:pt>
                <c:pt idx="622">
                  <c:v>6230</c:v>
                </c:pt>
                <c:pt idx="623">
                  <c:v>6240</c:v>
                </c:pt>
                <c:pt idx="624">
                  <c:v>6250</c:v>
                </c:pt>
                <c:pt idx="625">
                  <c:v>6260</c:v>
                </c:pt>
                <c:pt idx="626">
                  <c:v>6270</c:v>
                </c:pt>
                <c:pt idx="627">
                  <c:v>6280</c:v>
                </c:pt>
                <c:pt idx="628">
                  <c:v>6290</c:v>
                </c:pt>
                <c:pt idx="629">
                  <c:v>6300</c:v>
                </c:pt>
                <c:pt idx="630">
                  <c:v>6310</c:v>
                </c:pt>
                <c:pt idx="631">
                  <c:v>6320</c:v>
                </c:pt>
                <c:pt idx="632">
                  <c:v>6330</c:v>
                </c:pt>
                <c:pt idx="633">
                  <c:v>6340</c:v>
                </c:pt>
                <c:pt idx="634">
                  <c:v>6350</c:v>
                </c:pt>
                <c:pt idx="635">
                  <c:v>6360</c:v>
                </c:pt>
                <c:pt idx="636">
                  <c:v>6370</c:v>
                </c:pt>
                <c:pt idx="637">
                  <c:v>6380</c:v>
                </c:pt>
                <c:pt idx="638">
                  <c:v>6390</c:v>
                </c:pt>
                <c:pt idx="639">
                  <c:v>6400</c:v>
                </c:pt>
                <c:pt idx="640">
                  <c:v>6410</c:v>
                </c:pt>
                <c:pt idx="641">
                  <c:v>6420</c:v>
                </c:pt>
                <c:pt idx="642">
                  <c:v>6430</c:v>
                </c:pt>
                <c:pt idx="643">
                  <c:v>6440</c:v>
                </c:pt>
                <c:pt idx="644">
                  <c:v>6450</c:v>
                </c:pt>
                <c:pt idx="645">
                  <c:v>6460</c:v>
                </c:pt>
                <c:pt idx="646">
                  <c:v>6470</c:v>
                </c:pt>
                <c:pt idx="647">
                  <c:v>6480</c:v>
                </c:pt>
                <c:pt idx="648">
                  <c:v>6490</c:v>
                </c:pt>
                <c:pt idx="649">
                  <c:v>6500</c:v>
                </c:pt>
                <c:pt idx="650">
                  <c:v>6510</c:v>
                </c:pt>
                <c:pt idx="651">
                  <c:v>6520</c:v>
                </c:pt>
                <c:pt idx="652">
                  <c:v>6530</c:v>
                </c:pt>
                <c:pt idx="653">
                  <c:v>6540</c:v>
                </c:pt>
                <c:pt idx="654">
                  <c:v>6550</c:v>
                </c:pt>
                <c:pt idx="655">
                  <c:v>6560</c:v>
                </c:pt>
                <c:pt idx="656">
                  <c:v>6570</c:v>
                </c:pt>
                <c:pt idx="657">
                  <c:v>6580</c:v>
                </c:pt>
                <c:pt idx="658">
                  <c:v>6590</c:v>
                </c:pt>
                <c:pt idx="659">
                  <c:v>6600</c:v>
                </c:pt>
                <c:pt idx="660">
                  <c:v>6610</c:v>
                </c:pt>
                <c:pt idx="661">
                  <c:v>6620</c:v>
                </c:pt>
                <c:pt idx="662">
                  <c:v>6630</c:v>
                </c:pt>
                <c:pt idx="663">
                  <c:v>6640</c:v>
                </c:pt>
                <c:pt idx="664">
                  <c:v>6650</c:v>
                </c:pt>
                <c:pt idx="665">
                  <c:v>6660</c:v>
                </c:pt>
                <c:pt idx="666">
                  <c:v>6670</c:v>
                </c:pt>
                <c:pt idx="667">
                  <c:v>6680</c:v>
                </c:pt>
                <c:pt idx="668">
                  <c:v>6690</c:v>
                </c:pt>
                <c:pt idx="669">
                  <c:v>6700</c:v>
                </c:pt>
                <c:pt idx="670">
                  <c:v>6710</c:v>
                </c:pt>
                <c:pt idx="671">
                  <c:v>6720</c:v>
                </c:pt>
                <c:pt idx="672">
                  <c:v>6730</c:v>
                </c:pt>
                <c:pt idx="673">
                  <c:v>6740</c:v>
                </c:pt>
                <c:pt idx="674">
                  <c:v>6750</c:v>
                </c:pt>
                <c:pt idx="675">
                  <c:v>6760</c:v>
                </c:pt>
                <c:pt idx="676">
                  <c:v>6770</c:v>
                </c:pt>
                <c:pt idx="677">
                  <c:v>6780</c:v>
                </c:pt>
                <c:pt idx="678">
                  <c:v>6790</c:v>
                </c:pt>
                <c:pt idx="679">
                  <c:v>6800</c:v>
                </c:pt>
                <c:pt idx="680">
                  <c:v>6810</c:v>
                </c:pt>
                <c:pt idx="681">
                  <c:v>6820</c:v>
                </c:pt>
                <c:pt idx="682">
                  <c:v>6830</c:v>
                </c:pt>
                <c:pt idx="683">
                  <c:v>6840</c:v>
                </c:pt>
                <c:pt idx="684">
                  <c:v>6850</c:v>
                </c:pt>
                <c:pt idx="685">
                  <c:v>6860</c:v>
                </c:pt>
                <c:pt idx="686">
                  <c:v>6870</c:v>
                </c:pt>
                <c:pt idx="687">
                  <c:v>6880</c:v>
                </c:pt>
                <c:pt idx="688">
                  <c:v>6890</c:v>
                </c:pt>
                <c:pt idx="689">
                  <c:v>6900</c:v>
                </c:pt>
                <c:pt idx="690">
                  <c:v>6910</c:v>
                </c:pt>
                <c:pt idx="691">
                  <c:v>6920</c:v>
                </c:pt>
                <c:pt idx="692">
                  <c:v>6930</c:v>
                </c:pt>
                <c:pt idx="693">
                  <c:v>6940</c:v>
                </c:pt>
                <c:pt idx="694">
                  <c:v>6950</c:v>
                </c:pt>
                <c:pt idx="695">
                  <c:v>6960</c:v>
                </c:pt>
                <c:pt idx="696">
                  <c:v>6970</c:v>
                </c:pt>
                <c:pt idx="697">
                  <c:v>6980</c:v>
                </c:pt>
                <c:pt idx="698">
                  <c:v>6990</c:v>
                </c:pt>
                <c:pt idx="699">
                  <c:v>7000</c:v>
                </c:pt>
                <c:pt idx="700">
                  <c:v>7010</c:v>
                </c:pt>
                <c:pt idx="701">
                  <c:v>7020</c:v>
                </c:pt>
                <c:pt idx="702">
                  <c:v>7030</c:v>
                </c:pt>
                <c:pt idx="703">
                  <c:v>7040</c:v>
                </c:pt>
                <c:pt idx="704">
                  <c:v>7050</c:v>
                </c:pt>
                <c:pt idx="705">
                  <c:v>7060</c:v>
                </c:pt>
                <c:pt idx="706">
                  <c:v>7070</c:v>
                </c:pt>
                <c:pt idx="707">
                  <c:v>7080</c:v>
                </c:pt>
                <c:pt idx="708">
                  <c:v>7090</c:v>
                </c:pt>
                <c:pt idx="709">
                  <c:v>7100</c:v>
                </c:pt>
                <c:pt idx="710">
                  <c:v>7110</c:v>
                </c:pt>
                <c:pt idx="711">
                  <c:v>7120</c:v>
                </c:pt>
                <c:pt idx="712">
                  <c:v>7130</c:v>
                </c:pt>
                <c:pt idx="713">
                  <c:v>7140</c:v>
                </c:pt>
                <c:pt idx="714">
                  <c:v>7150</c:v>
                </c:pt>
                <c:pt idx="715">
                  <c:v>7160</c:v>
                </c:pt>
                <c:pt idx="716">
                  <c:v>7170</c:v>
                </c:pt>
                <c:pt idx="717">
                  <c:v>7180</c:v>
                </c:pt>
                <c:pt idx="718">
                  <c:v>7190</c:v>
                </c:pt>
                <c:pt idx="719">
                  <c:v>7200</c:v>
                </c:pt>
                <c:pt idx="720">
                  <c:v>7210</c:v>
                </c:pt>
                <c:pt idx="721">
                  <c:v>7220</c:v>
                </c:pt>
                <c:pt idx="722">
                  <c:v>7230</c:v>
                </c:pt>
                <c:pt idx="723">
                  <c:v>7240</c:v>
                </c:pt>
                <c:pt idx="724">
                  <c:v>7250</c:v>
                </c:pt>
                <c:pt idx="725">
                  <c:v>7260</c:v>
                </c:pt>
                <c:pt idx="726">
                  <c:v>7270</c:v>
                </c:pt>
                <c:pt idx="727">
                  <c:v>7280</c:v>
                </c:pt>
                <c:pt idx="728">
                  <c:v>7290</c:v>
                </c:pt>
                <c:pt idx="729">
                  <c:v>7300</c:v>
                </c:pt>
                <c:pt idx="730">
                  <c:v>7310</c:v>
                </c:pt>
                <c:pt idx="731">
                  <c:v>7320</c:v>
                </c:pt>
                <c:pt idx="732">
                  <c:v>7330</c:v>
                </c:pt>
                <c:pt idx="733">
                  <c:v>7340</c:v>
                </c:pt>
                <c:pt idx="734">
                  <c:v>7350</c:v>
                </c:pt>
                <c:pt idx="735">
                  <c:v>7360</c:v>
                </c:pt>
                <c:pt idx="736">
                  <c:v>7370</c:v>
                </c:pt>
                <c:pt idx="737">
                  <c:v>7380</c:v>
                </c:pt>
                <c:pt idx="738">
                  <c:v>7390</c:v>
                </c:pt>
                <c:pt idx="739">
                  <c:v>7400</c:v>
                </c:pt>
                <c:pt idx="740">
                  <c:v>7410</c:v>
                </c:pt>
                <c:pt idx="741">
                  <c:v>7420</c:v>
                </c:pt>
                <c:pt idx="742">
                  <c:v>7430</c:v>
                </c:pt>
                <c:pt idx="743">
                  <c:v>7440</c:v>
                </c:pt>
                <c:pt idx="744">
                  <c:v>7450</c:v>
                </c:pt>
                <c:pt idx="745">
                  <c:v>7460</c:v>
                </c:pt>
                <c:pt idx="746">
                  <c:v>7470</c:v>
                </c:pt>
                <c:pt idx="747">
                  <c:v>7480</c:v>
                </c:pt>
                <c:pt idx="748">
                  <c:v>7490</c:v>
                </c:pt>
                <c:pt idx="749">
                  <c:v>7500</c:v>
                </c:pt>
                <c:pt idx="750">
                  <c:v>7510</c:v>
                </c:pt>
                <c:pt idx="751">
                  <c:v>7520</c:v>
                </c:pt>
                <c:pt idx="752">
                  <c:v>7530</c:v>
                </c:pt>
                <c:pt idx="753">
                  <c:v>7540</c:v>
                </c:pt>
                <c:pt idx="754">
                  <c:v>7550</c:v>
                </c:pt>
                <c:pt idx="755">
                  <c:v>7560</c:v>
                </c:pt>
                <c:pt idx="756">
                  <c:v>7570</c:v>
                </c:pt>
                <c:pt idx="757">
                  <c:v>7580</c:v>
                </c:pt>
                <c:pt idx="758">
                  <c:v>7590</c:v>
                </c:pt>
                <c:pt idx="759">
                  <c:v>7600</c:v>
                </c:pt>
                <c:pt idx="760">
                  <c:v>7610</c:v>
                </c:pt>
                <c:pt idx="761">
                  <c:v>7620</c:v>
                </c:pt>
                <c:pt idx="762">
                  <c:v>7630</c:v>
                </c:pt>
                <c:pt idx="763">
                  <c:v>7640</c:v>
                </c:pt>
                <c:pt idx="764">
                  <c:v>7650</c:v>
                </c:pt>
                <c:pt idx="765">
                  <c:v>7660</c:v>
                </c:pt>
                <c:pt idx="766">
                  <c:v>7670</c:v>
                </c:pt>
                <c:pt idx="767">
                  <c:v>7680</c:v>
                </c:pt>
                <c:pt idx="768">
                  <c:v>7690</c:v>
                </c:pt>
                <c:pt idx="769">
                  <c:v>7700</c:v>
                </c:pt>
                <c:pt idx="770">
                  <c:v>7710</c:v>
                </c:pt>
                <c:pt idx="771">
                  <c:v>7720</c:v>
                </c:pt>
                <c:pt idx="772">
                  <c:v>7730</c:v>
                </c:pt>
                <c:pt idx="773">
                  <c:v>7740</c:v>
                </c:pt>
                <c:pt idx="774">
                  <c:v>7750</c:v>
                </c:pt>
                <c:pt idx="775">
                  <c:v>7760</c:v>
                </c:pt>
                <c:pt idx="776">
                  <c:v>7770</c:v>
                </c:pt>
                <c:pt idx="777">
                  <c:v>7780</c:v>
                </c:pt>
                <c:pt idx="778">
                  <c:v>7790</c:v>
                </c:pt>
                <c:pt idx="779">
                  <c:v>7800</c:v>
                </c:pt>
                <c:pt idx="780">
                  <c:v>7810</c:v>
                </c:pt>
                <c:pt idx="781">
                  <c:v>7820</c:v>
                </c:pt>
                <c:pt idx="782">
                  <c:v>7830</c:v>
                </c:pt>
                <c:pt idx="783">
                  <c:v>7840</c:v>
                </c:pt>
                <c:pt idx="784">
                  <c:v>7850</c:v>
                </c:pt>
                <c:pt idx="785">
                  <c:v>7860</c:v>
                </c:pt>
                <c:pt idx="786">
                  <c:v>7870</c:v>
                </c:pt>
                <c:pt idx="787">
                  <c:v>7880</c:v>
                </c:pt>
                <c:pt idx="788">
                  <c:v>7890</c:v>
                </c:pt>
                <c:pt idx="789">
                  <c:v>7900</c:v>
                </c:pt>
                <c:pt idx="790">
                  <c:v>7910</c:v>
                </c:pt>
                <c:pt idx="791">
                  <c:v>7920</c:v>
                </c:pt>
                <c:pt idx="792">
                  <c:v>7930</c:v>
                </c:pt>
                <c:pt idx="793">
                  <c:v>7940</c:v>
                </c:pt>
                <c:pt idx="794">
                  <c:v>7950</c:v>
                </c:pt>
                <c:pt idx="795">
                  <c:v>7960</c:v>
                </c:pt>
                <c:pt idx="796">
                  <c:v>7970</c:v>
                </c:pt>
                <c:pt idx="797">
                  <c:v>7980</c:v>
                </c:pt>
                <c:pt idx="798">
                  <c:v>7990</c:v>
                </c:pt>
                <c:pt idx="799">
                  <c:v>8000</c:v>
                </c:pt>
                <c:pt idx="800">
                  <c:v>8010</c:v>
                </c:pt>
                <c:pt idx="801">
                  <c:v>8020</c:v>
                </c:pt>
                <c:pt idx="802">
                  <c:v>8030</c:v>
                </c:pt>
                <c:pt idx="803">
                  <c:v>8040</c:v>
                </c:pt>
                <c:pt idx="804">
                  <c:v>8050</c:v>
                </c:pt>
                <c:pt idx="805">
                  <c:v>8060</c:v>
                </c:pt>
                <c:pt idx="806">
                  <c:v>8070</c:v>
                </c:pt>
                <c:pt idx="807">
                  <c:v>8080</c:v>
                </c:pt>
                <c:pt idx="808">
                  <c:v>8090</c:v>
                </c:pt>
                <c:pt idx="809">
                  <c:v>8100</c:v>
                </c:pt>
                <c:pt idx="810">
                  <c:v>8110</c:v>
                </c:pt>
                <c:pt idx="811">
                  <c:v>8120</c:v>
                </c:pt>
                <c:pt idx="812">
                  <c:v>8130</c:v>
                </c:pt>
                <c:pt idx="813">
                  <c:v>8140</c:v>
                </c:pt>
                <c:pt idx="814">
                  <c:v>8150</c:v>
                </c:pt>
                <c:pt idx="815">
                  <c:v>8160</c:v>
                </c:pt>
                <c:pt idx="816">
                  <c:v>8170</c:v>
                </c:pt>
                <c:pt idx="817">
                  <c:v>8180</c:v>
                </c:pt>
                <c:pt idx="818">
                  <c:v>8190</c:v>
                </c:pt>
                <c:pt idx="819">
                  <c:v>8200</c:v>
                </c:pt>
                <c:pt idx="820">
                  <c:v>8210</c:v>
                </c:pt>
                <c:pt idx="821">
                  <c:v>8220</c:v>
                </c:pt>
                <c:pt idx="822">
                  <c:v>8230</c:v>
                </c:pt>
                <c:pt idx="823">
                  <c:v>8240</c:v>
                </c:pt>
                <c:pt idx="824">
                  <c:v>8250</c:v>
                </c:pt>
                <c:pt idx="825">
                  <c:v>8260</c:v>
                </c:pt>
                <c:pt idx="826">
                  <c:v>8270</c:v>
                </c:pt>
                <c:pt idx="827">
                  <c:v>8280</c:v>
                </c:pt>
                <c:pt idx="828">
                  <c:v>8290</c:v>
                </c:pt>
                <c:pt idx="829">
                  <c:v>8300</c:v>
                </c:pt>
                <c:pt idx="830">
                  <c:v>8310</c:v>
                </c:pt>
                <c:pt idx="831">
                  <c:v>8320</c:v>
                </c:pt>
                <c:pt idx="832">
                  <c:v>8330</c:v>
                </c:pt>
                <c:pt idx="833">
                  <c:v>8340</c:v>
                </c:pt>
                <c:pt idx="834">
                  <c:v>8350</c:v>
                </c:pt>
                <c:pt idx="835">
                  <c:v>8360</c:v>
                </c:pt>
                <c:pt idx="836">
                  <c:v>8370</c:v>
                </c:pt>
                <c:pt idx="837">
                  <c:v>8380</c:v>
                </c:pt>
                <c:pt idx="838">
                  <c:v>8390</c:v>
                </c:pt>
                <c:pt idx="839">
                  <c:v>8400</c:v>
                </c:pt>
                <c:pt idx="840">
                  <c:v>8410</c:v>
                </c:pt>
                <c:pt idx="841">
                  <c:v>8420</c:v>
                </c:pt>
                <c:pt idx="842">
                  <c:v>8430</c:v>
                </c:pt>
                <c:pt idx="843">
                  <c:v>8440</c:v>
                </c:pt>
                <c:pt idx="844">
                  <c:v>8450</c:v>
                </c:pt>
                <c:pt idx="845">
                  <c:v>8460</c:v>
                </c:pt>
                <c:pt idx="846">
                  <c:v>8470</c:v>
                </c:pt>
                <c:pt idx="847">
                  <c:v>8480</c:v>
                </c:pt>
                <c:pt idx="848">
                  <c:v>8490</c:v>
                </c:pt>
                <c:pt idx="849">
                  <c:v>8500</c:v>
                </c:pt>
                <c:pt idx="850">
                  <c:v>8510</c:v>
                </c:pt>
                <c:pt idx="851">
                  <c:v>8520</c:v>
                </c:pt>
                <c:pt idx="852">
                  <c:v>8530</c:v>
                </c:pt>
                <c:pt idx="853">
                  <c:v>8540</c:v>
                </c:pt>
                <c:pt idx="854">
                  <c:v>8550</c:v>
                </c:pt>
                <c:pt idx="855">
                  <c:v>8560</c:v>
                </c:pt>
                <c:pt idx="856">
                  <c:v>8570</c:v>
                </c:pt>
                <c:pt idx="857">
                  <c:v>8580</c:v>
                </c:pt>
                <c:pt idx="858">
                  <c:v>8590</c:v>
                </c:pt>
                <c:pt idx="859">
                  <c:v>8600</c:v>
                </c:pt>
                <c:pt idx="860">
                  <c:v>8610</c:v>
                </c:pt>
                <c:pt idx="861">
                  <c:v>8620</c:v>
                </c:pt>
                <c:pt idx="862">
                  <c:v>8630</c:v>
                </c:pt>
                <c:pt idx="863">
                  <c:v>8640</c:v>
                </c:pt>
                <c:pt idx="864">
                  <c:v>8650</c:v>
                </c:pt>
                <c:pt idx="865">
                  <c:v>8660</c:v>
                </c:pt>
                <c:pt idx="866">
                  <c:v>8670</c:v>
                </c:pt>
                <c:pt idx="867">
                  <c:v>8680</c:v>
                </c:pt>
                <c:pt idx="868">
                  <c:v>8690</c:v>
                </c:pt>
                <c:pt idx="869">
                  <c:v>8700</c:v>
                </c:pt>
                <c:pt idx="870">
                  <c:v>8710</c:v>
                </c:pt>
                <c:pt idx="871">
                  <c:v>8720</c:v>
                </c:pt>
                <c:pt idx="872">
                  <c:v>8730</c:v>
                </c:pt>
                <c:pt idx="873">
                  <c:v>8740</c:v>
                </c:pt>
                <c:pt idx="874">
                  <c:v>8750</c:v>
                </c:pt>
                <c:pt idx="875">
                  <c:v>8760</c:v>
                </c:pt>
                <c:pt idx="876">
                  <c:v>8770</c:v>
                </c:pt>
                <c:pt idx="877">
                  <c:v>8780</c:v>
                </c:pt>
                <c:pt idx="878">
                  <c:v>8790</c:v>
                </c:pt>
                <c:pt idx="879">
                  <c:v>8800</c:v>
                </c:pt>
                <c:pt idx="880">
                  <c:v>8810</c:v>
                </c:pt>
                <c:pt idx="881">
                  <c:v>8820</c:v>
                </c:pt>
                <c:pt idx="882">
                  <c:v>8830</c:v>
                </c:pt>
                <c:pt idx="883">
                  <c:v>8840</c:v>
                </c:pt>
                <c:pt idx="884">
                  <c:v>8850</c:v>
                </c:pt>
                <c:pt idx="885">
                  <c:v>8860</c:v>
                </c:pt>
                <c:pt idx="886">
                  <c:v>8870</c:v>
                </c:pt>
                <c:pt idx="887">
                  <c:v>8880</c:v>
                </c:pt>
                <c:pt idx="888">
                  <c:v>8890</c:v>
                </c:pt>
                <c:pt idx="889">
                  <c:v>8900</c:v>
                </c:pt>
                <c:pt idx="890">
                  <c:v>8910</c:v>
                </c:pt>
                <c:pt idx="891">
                  <c:v>8920</c:v>
                </c:pt>
                <c:pt idx="892">
                  <c:v>8930</c:v>
                </c:pt>
                <c:pt idx="893">
                  <c:v>8940</c:v>
                </c:pt>
                <c:pt idx="894">
                  <c:v>8950</c:v>
                </c:pt>
                <c:pt idx="895">
                  <c:v>8960</c:v>
                </c:pt>
                <c:pt idx="896">
                  <c:v>8970</c:v>
                </c:pt>
                <c:pt idx="897">
                  <c:v>8980</c:v>
                </c:pt>
                <c:pt idx="898">
                  <c:v>8990</c:v>
                </c:pt>
                <c:pt idx="899">
                  <c:v>9000</c:v>
                </c:pt>
                <c:pt idx="900">
                  <c:v>9010</c:v>
                </c:pt>
                <c:pt idx="901">
                  <c:v>9020</c:v>
                </c:pt>
                <c:pt idx="902">
                  <c:v>9030</c:v>
                </c:pt>
                <c:pt idx="903">
                  <c:v>9040</c:v>
                </c:pt>
                <c:pt idx="904">
                  <c:v>9050</c:v>
                </c:pt>
                <c:pt idx="905">
                  <c:v>9060</c:v>
                </c:pt>
                <c:pt idx="906">
                  <c:v>9070</c:v>
                </c:pt>
                <c:pt idx="907">
                  <c:v>9080</c:v>
                </c:pt>
                <c:pt idx="908">
                  <c:v>9090</c:v>
                </c:pt>
                <c:pt idx="909">
                  <c:v>9100</c:v>
                </c:pt>
                <c:pt idx="910">
                  <c:v>9110</c:v>
                </c:pt>
                <c:pt idx="911">
                  <c:v>9120</c:v>
                </c:pt>
                <c:pt idx="912">
                  <c:v>9130</c:v>
                </c:pt>
                <c:pt idx="913">
                  <c:v>9140</c:v>
                </c:pt>
                <c:pt idx="914">
                  <c:v>9150</c:v>
                </c:pt>
                <c:pt idx="915">
                  <c:v>9160</c:v>
                </c:pt>
                <c:pt idx="916">
                  <c:v>9170</c:v>
                </c:pt>
                <c:pt idx="917">
                  <c:v>9180</c:v>
                </c:pt>
                <c:pt idx="918">
                  <c:v>9190</c:v>
                </c:pt>
                <c:pt idx="919">
                  <c:v>9200</c:v>
                </c:pt>
                <c:pt idx="920">
                  <c:v>9210</c:v>
                </c:pt>
                <c:pt idx="921">
                  <c:v>9220</c:v>
                </c:pt>
                <c:pt idx="922">
                  <c:v>9230</c:v>
                </c:pt>
                <c:pt idx="923">
                  <c:v>9240</c:v>
                </c:pt>
                <c:pt idx="924">
                  <c:v>9250</c:v>
                </c:pt>
                <c:pt idx="925">
                  <c:v>9260</c:v>
                </c:pt>
                <c:pt idx="926">
                  <c:v>9270</c:v>
                </c:pt>
                <c:pt idx="927">
                  <c:v>9280</c:v>
                </c:pt>
                <c:pt idx="928">
                  <c:v>9290</c:v>
                </c:pt>
                <c:pt idx="929">
                  <c:v>9300</c:v>
                </c:pt>
                <c:pt idx="930">
                  <c:v>9310</c:v>
                </c:pt>
                <c:pt idx="931">
                  <c:v>9320</c:v>
                </c:pt>
                <c:pt idx="932">
                  <c:v>9330</c:v>
                </c:pt>
                <c:pt idx="933">
                  <c:v>9340</c:v>
                </c:pt>
                <c:pt idx="934">
                  <c:v>9350</c:v>
                </c:pt>
                <c:pt idx="935">
                  <c:v>9360</c:v>
                </c:pt>
                <c:pt idx="936">
                  <c:v>9370</c:v>
                </c:pt>
                <c:pt idx="937">
                  <c:v>9380</c:v>
                </c:pt>
                <c:pt idx="938">
                  <c:v>9390</c:v>
                </c:pt>
                <c:pt idx="939">
                  <c:v>9400</c:v>
                </c:pt>
                <c:pt idx="940">
                  <c:v>9410</c:v>
                </c:pt>
                <c:pt idx="941">
                  <c:v>9420</c:v>
                </c:pt>
                <c:pt idx="942">
                  <c:v>9430</c:v>
                </c:pt>
                <c:pt idx="943">
                  <c:v>9440</c:v>
                </c:pt>
                <c:pt idx="944">
                  <c:v>9450</c:v>
                </c:pt>
                <c:pt idx="945">
                  <c:v>9460</c:v>
                </c:pt>
                <c:pt idx="946">
                  <c:v>9470</c:v>
                </c:pt>
                <c:pt idx="947">
                  <c:v>9480</c:v>
                </c:pt>
                <c:pt idx="948">
                  <c:v>9490</c:v>
                </c:pt>
                <c:pt idx="949">
                  <c:v>9500</c:v>
                </c:pt>
                <c:pt idx="950">
                  <c:v>9510</c:v>
                </c:pt>
                <c:pt idx="951">
                  <c:v>9520</c:v>
                </c:pt>
                <c:pt idx="952">
                  <c:v>9530</c:v>
                </c:pt>
                <c:pt idx="953">
                  <c:v>9540</c:v>
                </c:pt>
                <c:pt idx="954">
                  <c:v>9550</c:v>
                </c:pt>
                <c:pt idx="955">
                  <c:v>9560</c:v>
                </c:pt>
                <c:pt idx="956">
                  <c:v>9570</c:v>
                </c:pt>
                <c:pt idx="957">
                  <c:v>9580</c:v>
                </c:pt>
                <c:pt idx="958">
                  <c:v>9590</c:v>
                </c:pt>
                <c:pt idx="959">
                  <c:v>9600</c:v>
                </c:pt>
                <c:pt idx="960">
                  <c:v>9610</c:v>
                </c:pt>
                <c:pt idx="961">
                  <c:v>9620</c:v>
                </c:pt>
                <c:pt idx="962">
                  <c:v>9630</c:v>
                </c:pt>
                <c:pt idx="963">
                  <c:v>9640</c:v>
                </c:pt>
                <c:pt idx="964">
                  <c:v>9650</c:v>
                </c:pt>
                <c:pt idx="965">
                  <c:v>9660</c:v>
                </c:pt>
                <c:pt idx="966">
                  <c:v>9670</c:v>
                </c:pt>
                <c:pt idx="967">
                  <c:v>9680</c:v>
                </c:pt>
                <c:pt idx="968">
                  <c:v>9690</c:v>
                </c:pt>
                <c:pt idx="969">
                  <c:v>9700</c:v>
                </c:pt>
                <c:pt idx="970">
                  <c:v>9710</c:v>
                </c:pt>
                <c:pt idx="971">
                  <c:v>9720</c:v>
                </c:pt>
                <c:pt idx="972">
                  <c:v>9730</c:v>
                </c:pt>
                <c:pt idx="973">
                  <c:v>9740</c:v>
                </c:pt>
                <c:pt idx="974">
                  <c:v>9750</c:v>
                </c:pt>
                <c:pt idx="975">
                  <c:v>9760</c:v>
                </c:pt>
                <c:pt idx="976">
                  <c:v>9770</c:v>
                </c:pt>
                <c:pt idx="977">
                  <c:v>9780</c:v>
                </c:pt>
                <c:pt idx="978">
                  <c:v>9790</c:v>
                </c:pt>
                <c:pt idx="979">
                  <c:v>9800</c:v>
                </c:pt>
                <c:pt idx="980">
                  <c:v>9810</c:v>
                </c:pt>
                <c:pt idx="981">
                  <c:v>9820</c:v>
                </c:pt>
                <c:pt idx="982">
                  <c:v>9830</c:v>
                </c:pt>
                <c:pt idx="983">
                  <c:v>9840</c:v>
                </c:pt>
                <c:pt idx="984">
                  <c:v>9850</c:v>
                </c:pt>
                <c:pt idx="985">
                  <c:v>9860</c:v>
                </c:pt>
                <c:pt idx="986">
                  <c:v>9870</c:v>
                </c:pt>
                <c:pt idx="987">
                  <c:v>9880</c:v>
                </c:pt>
                <c:pt idx="988">
                  <c:v>9890</c:v>
                </c:pt>
                <c:pt idx="989">
                  <c:v>9900</c:v>
                </c:pt>
                <c:pt idx="990">
                  <c:v>9910</c:v>
                </c:pt>
                <c:pt idx="991">
                  <c:v>9920</c:v>
                </c:pt>
                <c:pt idx="992">
                  <c:v>9930</c:v>
                </c:pt>
                <c:pt idx="993">
                  <c:v>9940</c:v>
                </c:pt>
                <c:pt idx="994">
                  <c:v>9950</c:v>
                </c:pt>
                <c:pt idx="995">
                  <c:v>9960</c:v>
                </c:pt>
                <c:pt idx="996">
                  <c:v>9970</c:v>
                </c:pt>
                <c:pt idx="997">
                  <c:v>9980</c:v>
                </c:pt>
                <c:pt idx="998">
                  <c:v>9990</c:v>
                </c:pt>
                <c:pt idx="999">
                  <c:v>10000</c:v>
                </c:pt>
              </c:numCache>
            </c:numRef>
          </c:xVal>
          <c:yVal>
            <c:numRef>
              <c:f>List2!$J$2:$J$1001</c:f>
              <c:numCache>
                <c:formatCode>General</c:formatCode>
                <c:ptCount val="1000"/>
                <c:pt idx="0">
                  <c:v>0.14203897776422841</c:v>
                </c:pt>
                <c:pt idx="1">
                  <c:v>0.12488672123968039</c:v>
                </c:pt>
                <c:pt idx="2">
                  <c:v>0.1122092035197698</c:v>
                </c:pt>
                <c:pt idx="3">
                  <c:v>9.9725522776336492E-2</c:v>
                </c:pt>
                <c:pt idx="4">
                  <c:v>9.0586611656227653E-2</c:v>
                </c:pt>
                <c:pt idx="5">
                  <c:v>8.3189588319203006E-2</c:v>
                </c:pt>
                <c:pt idx="6">
                  <c:v>7.7658104118180901E-2</c:v>
                </c:pt>
                <c:pt idx="7">
                  <c:v>7.3270436896813423E-2</c:v>
                </c:pt>
                <c:pt idx="8">
                  <c:v>6.9931672789837432E-2</c:v>
                </c:pt>
                <c:pt idx="9">
                  <c:v>6.7593774290833131E-2</c:v>
                </c:pt>
                <c:pt idx="10">
                  <c:v>6.6076409723166613E-2</c:v>
                </c:pt>
                <c:pt idx="11">
                  <c:v>6.518919746710207E-2</c:v>
                </c:pt>
                <c:pt idx="12">
                  <c:v>6.4566021288029934E-2</c:v>
                </c:pt>
                <c:pt idx="13">
                  <c:v>6.3959639957901923E-2</c:v>
                </c:pt>
                <c:pt idx="14">
                  <c:v>6.3290990512242504E-2</c:v>
                </c:pt>
                <c:pt idx="15">
                  <c:v>6.2586046617942814E-2</c:v>
                </c:pt>
                <c:pt idx="16">
                  <c:v>6.1929780562273447E-2</c:v>
                </c:pt>
                <c:pt idx="17">
                  <c:v>6.1360789595589632E-2</c:v>
                </c:pt>
                <c:pt idx="18">
                  <c:v>6.0883168726193905E-2</c:v>
                </c:pt>
                <c:pt idx="19">
                  <c:v>6.0464934394543618E-2</c:v>
                </c:pt>
                <c:pt idx="20">
                  <c:v>6.0073962980579543E-2</c:v>
                </c:pt>
                <c:pt idx="21">
                  <c:v>5.9891299001496874E-2</c:v>
                </c:pt>
                <c:pt idx="22">
                  <c:v>5.9669336340688973E-2</c:v>
                </c:pt>
                <c:pt idx="23">
                  <c:v>5.9367105174656182E-2</c:v>
                </c:pt>
                <c:pt idx="24">
                  <c:v>5.9109190356921221E-2</c:v>
                </c:pt>
                <c:pt idx="25">
                  <c:v>5.8649322888798885E-2</c:v>
                </c:pt>
                <c:pt idx="26">
                  <c:v>5.7861412891439534E-2</c:v>
                </c:pt>
                <c:pt idx="27">
                  <c:v>5.7041171737595486E-2</c:v>
                </c:pt>
                <c:pt idx="28">
                  <c:v>5.6353230498958032E-2</c:v>
                </c:pt>
                <c:pt idx="29">
                  <c:v>5.5784742750783906E-2</c:v>
                </c:pt>
                <c:pt idx="30">
                  <c:v>5.5301918936239924E-2</c:v>
                </c:pt>
                <c:pt idx="31">
                  <c:v>5.4892093100992273E-2</c:v>
                </c:pt>
                <c:pt idx="32">
                  <c:v>5.4541249317944643E-2</c:v>
                </c:pt>
                <c:pt idx="33">
                  <c:v>5.4231508996170283E-2</c:v>
                </c:pt>
                <c:pt idx="34">
                  <c:v>5.3964944425627784E-2</c:v>
                </c:pt>
                <c:pt idx="35">
                  <c:v>5.3732238231800893E-2</c:v>
                </c:pt>
                <c:pt idx="36">
                  <c:v>5.3490222943330806E-2</c:v>
                </c:pt>
                <c:pt idx="37">
                  <c:v>5.3179397618898457E-2</c:v>
                </c:pt>
                <c:pt idx="38">
                  <c:v>5.2854026188654875E-2</c:v>
                </c:pt>
                <c:pt idx="39">
                  <c:v>5.2553184612214997E-2</c:v>
                </c:pt>
                <c:pt idx="40">
                  <c:v>5.2305901451736636E-2</c:v>
                </c:pt>
                <c:pt idx="41">
                  <c:v>5.2106845448975078E-2</c:v>
                </c:pt>
                <c:pt idx="42">
                  <c:v>5.1924738494644955E-2</c:v>
                </c:pt>
                <c:pt idx="43">
                  <c:v>5.1748878752624267E-2</c:v>
                </c:pt>
                <c:pt idx="44">
                  <c:v>5.1585169855875176E-2</c:v>
                </c:pt>
                <c:pt idx="45">
                  <c:v>5.1437776965089999E-2</c:v>
                </c:pt>
                <c:pt idx="46">
                  <c:v>5.1304476276189497E-2</c:v>
                </c:pt>
                <c:pt idx="47">
                  <c:v>5.1175968886931274E-2</c:v>
                </c:pt>
                <c:pt idx="48">
                  <c:v>5.1039270794703627E-2</c:v>
                </c:pt>
                <c:pt idx="49">
                  <c:v>5.0893621089021103E-2</c:v>
                </c:pt>
                <c:pt idx="50">
                  <c:v>5.0751864314930402E-2</c:v>
                </c:pt>
                <c:pt idx="51">
                  <c:v>5.0624852490126465E-2</c:v>
                </c:pt>
                <c:pt idx="52">
                  <c:v>5.0513548187746893E-2</c:v>
                </c:pt>
                <c:pt idx="53">
                  <c:v>5.0411852140589956E-2</c:v>
                </c:pt>
                <c:pt idx="54">
                  <c:v>5.0312807218062E-2</c:v>
                </c:pt>
                <c:pt idx="55">
                  <c:v>5.0212236724361932E-2</c:v>
                </c:pt>
                <c:pt idx="56">
                  <c:v>5.0110892789785741E-2</c:v>
                </c:pt>
                <c:pt idx="57">
                  <c:v>5.0014846649917892E-2</c:v>
                </c:pt>
                <c:pt idx="58">
                  <c:v>4.9932720723503167E-2</c:v>
                </c:pt>
                <c:pt idx="59">
                  <c:v>4.9873892969662402E-2</c:v>
                </c:pt>
                <c:pt idx="60">
                  <c:v>4.9844192970785392E-2</c:v>
                </c:pt>
                <c:pt idx="61">
                  <c:v>4.9829873433949234E-2</c:v>
                </c:pt>
                <c:pt idx="62">
                  <c:v>4.9818256358668933E-2</c:v>
                </c:pt>
                <c:pt idx="63">
                  <c:v>4.9817031700030635E-2</c:v>
                </c:pt>
                <c:pt idx="64">
                  <c:v>4.9835693629377904E-2</c:v>
                </c:pt>
                <c:pt idx="65">
                  <c:v>4.9879162471656746E-2</c:v>
                </c:pt>
                <c:pt idx="66">
                  <c:v>4.9948493639408904E-2</c:v>
                </c:pt>
                <c:pt idx="67">
                  <c:v>5.0042116693389066E-2</c:v>
                </c:pt>
                <c:pt idx="68">
                  <c:v>5.0157292556234634E-2</c:v>
                </c:pt>
                <c:pt idx="69">
                  <c:v>5.0291435510532473E-2</c:v>
                </c:pt>
                <c:pt idx="70">
                  <c:v>5.0442658944432089E-2</c:v>
                </c:pt>
                <c:pt idx="71">
                  <c:v>5.0609060254731504E-2</c:v>
                </c:pt>
                <c:pt idx="72">
                  <c:v>5.0787323725084488E-2</c:v>
                </c:pt>
                <c:pt idx="73">
                  <c:v>5.0972474870482912E-2</c:v>
                </c:pt>
                <c:pt idx="74">
                  <c:v>5.1159386185351687E-2</c:v>
                </c:pt>
                <c:pt idx="75">
                  <c:v>5.1344110020178517E-2</c:v>
                </c:pt>
                <c:pt idx="76">
                  <c:v>5.1523150802344028E-2</c:v>
                </c:pt>
                <c:pt idx="77">
                  <c:v>5.1691950448446849E-2</c:v>
                </c:pt>
                <c:pt idx="78">
                  <c:v>5.1844629762468848E-2</c:v>
                </c:pt>
                <c:pt idx="79">
                  <c:v>5.1974821539753475E-2</c:v>
                </c:pt>
                <c:pt idx="80">
                  <c:v>5.2077909360164945E-2</c:v>
                </c:pt>
                <c:pt idx="81">
                  <c:v>5.2155988513468469E-2</c:v>
                </c:pt>
                <c:pt idx="82">
                  <c:v>5.2218100175507702E-2</c:v>
                </c:pt>
                <c:pt idx="83">
                  <c:v>5.2270928263840361E-2</c:v>
                </c:pt>
                <c:pt idx="84">
                  <c:v>5.2314604234787544E-2</c:v>
                </c:pt>
                <c:pt idx="85">
                  <c:v>5.2344257052249134E-2</c:v>
                </c:pt>
                <c:pt idx="86">
                  <c:v>5.2359578199077349E-2</c:v>
                </c:pt>
                <c:pt idx="87">
                  <c:v>5.2487803360092185E-2</c:v>
                </c:pt>
                <c:pt idx="88">
                  <c:v>5.2574784185024197E-2</c:v>
                </c:pt>
                <c:pt idx="89">
                  <c:v>5.2583622070052967E-2</c:v>
                </c:pt>
                <c:pt idx="90">
                  <c:v>5.2624715222534271E-2</c:v>
                </c:pt>
                <c:pt idx="91">
                  <c:v>5.2679899296710575E-2</c:v>
                </c:pt>
                <c:pt idx="92">
                  <c:v>5.2733979654496527E-2</c:v>
                </c:pt>
                <c:pt idx="93">
                  <c:v>5.2780299098231676E-2</c:v>
                </c:pt>
                <c:pt idx="94">
                  <c:v>5.2826807897704733E-2</c:v>
                </c:pt>
                <c:pt idx="95">
                  <c:v>5.2892687135702984E-2</c:v>
                </c:pt>
                <c:pt idx="96">
                  <c:v>5.2982839896099504E-2</c:v>
                </c:pt>
                <c:pt idx="97">
                  <c:v>5.3085504653289053E-2</c:v>
                </c:pt>
                <c:pt idx="98">
                  <c:v>5.3186111600185312E-2</c:v>
                </c:pt>
                <c:pt idx="99">
                  <c:v>5.3276423637088892E-2</c:v>
                </c:pt>
                <c:pt idx="100">
                  <c:v>5.3355418640651943E-2</c:v>
                </c:pt>
                <c:pt idx="101">
                  <c:v>5.342670435970074E-2</c:v>
                </c:pt>
                <c:pt idx="102">
                  <c:v>5.3496248410466483E-2</c:v>
                </c:pt>
                <c:pt idx="103">
                  <c:v>5.3571312932227284E-2</c:v>
                </c:pt>
                <c:pt idx="104">
                  <c:v>5.3660662292202517E-2</c:v>
                </c:pt>
                <c:pt idx="105">
                  <c:v>5.3775263509863995E-2</c:v>
                </c:pt>
                <c:pt idx="106">
                  <c:v>5.3923562869052546E-2</c:v>
                </c:pt>
                <c:pt idx="107">
                  <c:v>5.4097637037598956E-2</c:v>
                </c:pt>
                <c:pt idx="108">
                  <c:v>5.4285159318451244E-2</c:v>
                </c:pt>
                <c:pt idx="109">
                  <c:v>5.4475746340813598E-2</c:v>
                </c:pt>
                <c:pt idx="110">
                  <c:v>5.4655442675174644E-2</c:v>
                </c:pt>
                <c:pt idx="111">
                  <c:v>5.4821833065047322E-2</c:v>
                </c:pt>
                <c:pt idx="112">
                  <c:v>5.4977346756174286E-2</c:v>
                </c:pt>
                <c:pt idx="113">
                  <c:v>5.5125998602674767E-2</c:v>
                </c:pt>
                <c:pt idx="114">
                  <c:v>5.5269284650042015E-2</c:v>
                </c:pt>
                <c:pt idx="115">
                  <c:v>5.5406957154732046E-2</c:v>
                </c:pt>
                <c:pt idx="116">
                  <c:v>5.5537929034559022E-2</c:v>
                </c:pt>
                <c:pt idx="117">
                  <c:v>5.5661561747967742E-2</c:v>
                </c:pt>
                <c:pt idx="118">
                  <c:v>5.5778027067255882E-2</c:v>
                </c:pt>
                <c:pt idx="119">
                  <c:v>5.5887742210065976E-2</c:v>
                </c:pt>
                <c:pt idx="120">
                  <c:v>5.5990831770175026E-2</c:v>
                </c:pt>
                <c:pt idx="121">
                  <c:v>5.6087079285543733E-2</c:v>
                </c:pt>
                <c:pt idx="122">
                  <c:v>5.6176366003755467E-2</c:v>
                </c:pt>
                <c:pt idx="123">
                  <c:v>5.6259108061063635E-2</c:v>
                </c:pt>
                <c:pt idx="124">
                  <c:v>5.633624946791313E-2</c:v>
                </c:pt>
                <c:pt idx="125">
                  <c:v>5.6408842466917256E-2</c:v>
                </c:pt>
                <c:pt idx="126">
                  <c:v>5.6477588362783465E-2</c:v>
                </c:pt>
                <c:pt idx="127">
                  <c:v>5.6542596501576073E-2</c:v>
                </c:pt>
                <c:pt idx="128">
                  <c:v>5.6603327558238846E-2</c:v>
                </c:pt>
                <c:pt idx="129">
                  <c:v>5.6658599725746384E-2</c:v>
                </c:pt>
                <c:pt idx="130">
                  <c:v>5.6706595006906418E-2</c:v>
                </c:pt>
                <c:pt idx="131">
                  <c:v>5.6744965219976372E-2</c:v>
                </c:pt>
                <c:pt idx="132">
                  <c:v>5.6771788853383805E-2</c:v>
                </c:pt>
                <c:pt idx="133">
                  <c:v>5.6789478087296764E-2</c:v>
                </c:pt>
                <c:pt idx="134">
                  <c:v>5.6809617736643524E-2</c:v>
                </c:pt>
                <c:pt idx="135">
                  <c:v>5.6842433733351724E-2</c:v>
                </c:pt>
                <c:pt idx="136">
                  <c:v>5.6883371082865827E-2</c:v>
                </c:pt>
                <c:pt idx="137">
                  <c:v>5.6925288621677055E-2</c:v>
                </c:pt>
                <c:pt idx="138">
                  <c:v>5.6965016158119136E-2</c:v>
                </c:pt>
                <c:pt idx="139">
                  <c:v>5.7000762713482027E-2</c:v>
                </c:pt>
                <c:pt idx="140">
                  <c:v>5.7030839480250915E-2</c:v>
                </c:pt>
                <c:pt idx="141">
                  <c:v>5.7053616758494012E-2</c:v>
                </c:pt>
                <c:pt idx="142">
                  <c:v>5.7067717465428797E-2</c:v>
                </c:pt>
                <c:pt idx="143">
                  <c:v>5.707211854359219E-2</c:v>
                </c:pt>
                <c:pt idx="144">
                  <c:v>5.7066198841518728E-2</c:v>
                </c:pt>
                <c:pt idx="145">
                  <c:v>5.704992710396041E-2</c:v>
                </c:pt>
                <c:pt idx="146">
                  <c:v>5.7024174570149196E-2</c:v>
                </c:pt>
                <c:pt idx="147">
                  <c:v>5.6990642689828092E-2</c:v>
                </c:pt>
                <c:pt idx="148">
                  <c:v>5.6951425834365722E-2</c:v>
                </c:pt>
                <c:pt idx="149">
                  <c:v>5.6909096238363821E-2</c:v>
                </c:pt>
                <c:pt idx="150">
                  <c:v>5.6866694389756542E-2</c:v>
                </c:pt>
                <c:pt idx="151">
                  <c:v>5.6826946428488088E-2</c:v>
                </c:pt>
                <c:pt idx="152">
                  <c:v>5.6791444243042534E-2</c:v>
                </c:pt>
                <c:pt idx="153">
                  <c:v>5.6763585629113912E-2</c:v>
                </c:pt>
                <c:pt idx="154">
                  <c:v>5.6755224550004084E-2</c:v>
                </c:pt>
                <c:pt idx="155">
                  <c:v>5.6761851763937096E-2</c:v>
                </c:pt>
                <c:pt idx="156">
                  <c:v>5.6770971300280984E-2</c:v>
                </c:pt>
                <c:pt idx="157">
                  <c:v>5.6781997550639507E-2</c:v>
                </c:pt>
                <c:pt idx="158">
                  <c:v>5.6796197898904797E-2</c:v>
                </c:pt>
                <c:pt idx="159">
                  <c:v>5.6813403095201997E-2</c:v>
                </c:pt>
                <c:pt idx="160">
                  <c:v>5.6832764254110595E-2</c:v>
                </c:pt>
                <c:pt idx="161">
                  <c:v>5.6853448549780791E-2</c:v>
                </c:pt>
                <c:pt idx="162">
                  <c:v>5.6875087496512662E-2</c:v>
                </c:pt>
                <c:pt idx="163">
                  <c:v>5.6897884386781193E-2</c:v>
                </c:pt>
                <c:pt idx="164">
                  <c:v>5.6922350207867296E-2</c:v>
                </c:pt>
                <c:pt idx="165">
                  <c:v>5.6948932922785009E-2</c:v>
                </c:pt>
                <c:pt idx="166">
                  <c:v>5.6977785992937693E-2</c:v>
                </c:pt>
                <c:pt idx="167">
                  <c:v>5.7008723971740921E-2</c:v>
                </c:pt>
                <c:pt idx="168">
                  <c:v>5.7041297562155965E-2</c:v>
                </c:pt>
                <c:pt idx="169">
                  <c:v>5.7074900148341143E-2</c:v>
                </c:pt>
                <c:pt idx="170">
                  <c:v>5.7108837057637175E-2</c:v>
                </c:pt>
                <c:pt idx="171">
                  <c:v>5.7142316025333532E-2</c:v>
                </c:pt>
                <c:pt idx="172">
                  <c:v>5.7174353314530239E-2</c:v>
                </c:pt>
                <c:pt idx="173">
                  <c:v>5.7203990966854482E-2</c:v>
                </c:pt>
                <c:pt idx="174">
                  <c:v>5.723291114199635E-2</c:v>
                </c:pt>
                <c:pt idx="175">
                  <c:v>5.7239640573990662E-2</c:v>
                </c:pt>
                <c:pt idx="176">
                  <c:v>5.7245058642358682E-2</c:v>
                </c:pt>
                <c:pt idx="177">
                  <c:v>5.7277261285768162E-2</c:v>
                </c:pt>
                <c:pt idx="178">
                  <c:v>5.7307579864996426E-2</c:v>
                </c:pt>
                <c:pt idx="179">
                  <c:v>5.7333009800334955E-2</c:v>
                </c:pt>
                <c:pt idx="180">
                  <c:v>5.7356708888919514E-2</c:v>
                </c:pt>
                <c:pt idx="181">
                  <c:v>5.7379528663346585E-2</c:v>
                </c:pt>
                <c:pt idx="182">
                  <c:v>5.7401782816145462E-2</c:v>
                </c:pt>
                <c:pt idx="183">
                  <c:v>5.7423620326013704E-2</c:v>
                </c:pt>
                <c:pt idx="184">
                  <c:v>5.7445014871302422E-2</c:v>
                </c:pt>
                <c:pt idx="185">
                  <c:v>5.7465831102295833E-2</c:v>
                </c:pt>
                <c:pt idx="186">
                  <c:v>5.7485895998573712E-2</c:v>
                </c:pt>
                <c:pt idx="187">
                  <c:v>5.7505045230461328E-2</c:v>
                </c:pt>
                <c:pt idx="188">
                  <c:v>5.7523153349580282E-2</c:v>
                </c:pt>
                <c:pt idx="189">
                  <c:v>5.7540157136554075E-2</c:v>
                </c:pt>
                <c:pt idx="190">
                  <c:v>5.7556075622337804E-2</c:v>
                </c:pt>
                <c:pt idx="191">
                  <c:v>5.7571026486592555E-2</c:v>
                </c:pt>
                <c:pt idx="192">
                  <c:v>5.7585236653979112E-2</c:v>
                </c:pt>
                <c:pt idx="193">
                  <c:v>5.7599044195219773E-2</c:v>
                </c:pt>
                <c:pt idx="194">
                  <c:v>5.7612888787837303E-2</c:v>
                </c:pt>
                <c:pt idx="195">
                  <c:v>5.7627289046925934E-2</c:v>
                </c:pt>
                <c:pt idx="196">
                  <c:v>5.7642807078790506E-2</c:v>
                </c:pt>
                <c:pt idx="197">
                  <c:v>5.7660003429460954E-2</c:v>
                </c:pt>
                <c:pt idx="198">
                  <c:v>5.7679388521859581E-2</c:v>
                </c:pt>
                <c:pt idx="199">
                  <c:v>5.7701378652208812E-2</c:v>
                </c:pt>
                <c:pt idx="200">
                  <c:v>5.7726264610207675E-2</c:v>
                </c:pt>
                <c:pt idx="201">
                  <c:v>5.7754198531991013E-2</c:v>
                </c:pt>
                <c:pt idx="202">
                  <c:v>5.7785200234836021E-2</c:v>
                </c:pt>
                <c:pt idx="203">
                  <c:v>5.7819179520559885E-2</c:v>
                </c:pt>
                <c:pt idx="204">
                  <c:v>5.7855967546494864E-2</c:v>
                </c:pt>
                <c:pt idx="205">
                  <c:v>5.7895349444418993E-2</c:v>
                </c:pt>
                <c:pt idx="206">
                  <c:v>5.7937091770597172E-2</c:v>
                </c:pt>
                <c:pt idx="207">
                  <c:v>5.7980960903270533E-2</c:v>
                </c:pt>
                <c:pt idx="208">
                  <c:v>5.802673061872287E-2</c:v>
                </c:pt>
                <c:pt idx="209">
                  <c:v>5.8074177314334306E-2</c:v>
                </c:pt>
                <c:pt idx="210">
                  <c:v>5.8123057704516493E-2</c:v>
                </c:pt>
                <c:pt idx="211">
                  <c:v>5.8173050081061016E-2</c:v>
                </c:pt>
                <c:pt idx="212">
                  <c:v>5.8223588746538116E-2</c:v>
                </c:pt>
                <c:pt idx="213">
                  <c:v>5.8273279298913683E-2</c:v>
                </c:pt>
                <c:pt idx="214">
                  <c:v>5.8317123891312536E-2</c:v>
                </c:pt>
                <c:pt idx="215">
                  <c:v>5.8339422520579373E-2</c:v>
                </c:pt>
                <c:pt idx="216">
                  <c:v>5.8426094574177793E-2</c:v>
                </c:pt>
                <c:pt idx="217">
                  <c:v>5.8520396012166284E-2</c:v>
                </c:pt>
                <c:pt idx="218">
                  <c:v>5.8592423769328508E-2</c:v>
                </c:pt>
                <c:pt idx="219">
                  <c:v>5.8673878110405253E-2</c:v>
                </c:pt>
                <c:pt idx="220">
                  <c:v>5.8756844400931478E-2</c:v>
                </c:pt>
                <c:pt idx="221">
                  <c:v>5.883716592514391E-2</c:v>
                </c:pt>
                <c:pt idx="222">
                  <c:v>5.8918225510184025E-2</c:v>
                </c:pt>
                <c:pt idx="223">
                  <c:v>5.8998960153088524E-2</c:v>
                </c:pt>
                <c:pt idx="224">
                  <c:v>5.9069221511447917E-2</c:v>
                </c:pt>
                <c:pt idx="225">
                  <c:v>5.9120559179765567E-2</c:v>
                </c:pt>
                <c:pt idx="226">
                  <c:v>5.9135556333897915E-2</c:v>
                </c:pt>
                <c:pt idx="227">
                  <c:v>5.9079675816530924E-2</c:v>
                </c:pt>
                <c:pt idx="228">
                  <c:v>5.9096710025165852E-2</c:v>
                </c:pt>
                <c:pt idx="229">
                  <c:v>5.9176347899057374E-2</c:v>
                </c:pt>
                <c:pt idx="230">
                  <c:v>5.9290024353968587E-2</c:v>
                </c:pt>
                <c:pt idx="231">
                  <c:v>5.9417889059543504E-2</c:v>
                </c:pt>
                <c:pt idx="232">
                  <c:v>5.945425113673982E-2</c:v>
                </c:pt>
                <c:pt idx="233">
                  <c:v>5.9489353926186123E-2</c:v>
                </c:pt>
                <c:pt idx="234">
                  <c:v>5.9511643571042529E-2</c:v>
                </c:pt>
                <c:pt idx="235">
                  <c:v>5.9673974256760104E-2</c:v>
                </c:pt>
                <c:pt idx="236">
                  <c:v>5.9788248640375734E-2</c:v>
                </c:pt>
                <c:pt idx="237">
                  <c:v>5.9868070573168314E-2</c:v>
                </c:pt>
                <c:pt idx="238">
                  <c:v>5.9937933096567489E-2</c:v>
                </c:pt>
                <c:pt idx="239">
                  <c:v>6.0011416083206592E-2</c:v>
                </c:pt>
                <c:pt idx="240">
                  <c:v>6.0067914332601093E-2</c:v>
                </c:pt>
                <c:pt idx="241">
                  <c:v>6.0133662040674704E-2</c:v>
                </c:pt>
                <c:pt idx="242">
                  <c:v>6.0203617439787034E-2</c:v>
                </c:pt>
                <c:pt idx="243">
                  <c:v>6.0302021171660579E-2</c:v>
                </c:pt>
                <c:pt idx="244">
                  <c:v>6.0409245726243399E-2</c:v>
                </c:pt>
                <c:pt idx="245">
                  <c:v>6.0448262198562065E-2</c:v>
                </c:pt>
                <c:pt idx="246">
                  <c:v>6.0509649655205097E-2</c:v>
                </c:pt>
                <c:pt idx="247">
                  <c:v>6.0634108446757456E-2</c:v>
                </c:pt>
                <c:pt idx="248">
                  <c:v>6.0464993569508504E-2</c:v>
                </c:pt>
                <c:pt idx="249">
                  <c:v>6.0584456934029904E-2</c:v>
                </c:pt>
                <c:pt idx="250">
                  <c:v>6.0726554412679302E-2</c:v>
                </c:pt>
                <c:pt idx="251">
                  <c:v>6.0792560838681758E-2</c:v>
                </c:pt>
                <c:pt idx="252">
                  <c:v>6.0768446290909474E-2</c:v>
                </c:pt>
                <c:pt idx="253">
                  <c:v>6.0804243994754772E-2</c:v>
                </c:pt>
                <c:pt idx="254">
                  <c:v>6.0867630869882117E-2</c:v>
                </c:pt>
                <c:pt idx="255">
                  <c:v>6.0915121442948944E-2</c:v>
                </c:pt>
                <c:pt idx="256">
                  <c:v>6.0805014368597497E-2</c:v>
                </c:pt>
                <c:pt idx="257">
                  <c:v>6.0875559471088296E-2</c:v>
                </c:pt>
                <c:pt idx="258">
                  <c:v>6.1070624644266533E-2</c:v>
                </c:pt>
                <c:pt idx="259">
                  <c:v>6.0983628281830432E-2</c:v>
                </c:pt>
                <c:pt idx="260">
                  <c:v>6.1080664174064325E-2</c:v>
                </c:pt>
                <c:pt idx="261">
                  <c:v>6.1099793004555383E-2</c:v>
                </c:pt>
                <c:pt idx="262">
                  <c:v>6.1091922346346299E-2</c:v>
                </c:pt>
                <c:pt idx="263">
                  <c:v>6.1097600099961534E-2</c:v>
                </c:pt>
                <c:pt idx="264">
                  <c:v>6.1219148270703724E-2</c:v>
                </c:pt>
                <c:pt idx="265">
                  <c:v>6.1301018909056822E-2</c:v>
                </c:pt>
                <c:pt idx="266">
                  <c:v>6.1360187969479854E-2</c:v>
                </c:pt>
                <c:pt idx="267">
                  <c:v>6.1386778354851512E-2</c:v>
                </c:pt>
                <c:pt idx="268">
                  <c:v>6.1445500529248714E-2</c:v>
                </c:pt>
                <c:pt idx="269">
                  <c:v>6.144625516251704E-2</c:v>
                </c:pt>
                <c:pt idx="270">
                  <c:v>6.1366977836324138E-2</c:v>
                </c:pt>
                <c:pt idx="271">
                  <c:v>6.1462575625336392E-2</c:v>
                </c:pt>
                <c:pt idx="272">
                  <c:v>6.1480175655498362E-2</c:v>
                </c:pt>
                <c:pt idx="273">
                  <c:v>6.1627717988566526E-2</c:v>
                </c:pt>
                <c:pt idx="274">
                  <c:v>6.1612515022530512E-2</c:v>
                </c:pt>
                <c:pt idx="275">
                  <c:v>6.1660159490788465E-2</c:v>
                </c:pt>
                <c:pt idx="276">
                  <c:v>6.1729276348385813E-2</c:v>
                </c:pt>
                <c:pt idx="277">
                  <c:v>6.1834258351110519E-2</c:v>
                </c:pt>
                <c:pt idx="278">
                  <c:v>6.2018036151366376E-2</c:v>
                </c:pt>
                <c:pt idx="279">
                  <c:v>6.211860714514477E-2</c:v>
                </c:pt>
                <c:pt idx="280">
                  <c:v>6.2234496332742917E-2</c:v>
                </c:pt>
                <c:pt idx="281">
                  <c:v>6.2330974430594467E-2</c:v>
                </c:pt>
                <c:pt idx="282">
                  <c:v>6.2388614566763763E-2</c:v>
                </c:pt>
                <c:pt idx="283">
                  <c:v>6.2454115282855376E-2</c:v>
                </c:pt>
                <c:pt idx="284">
                  <c:v>6.2533760338683533E-2</c:v>
                </c:pt>
                <c:pt idx="285">
                  <c:v>6.2611639916380954E-2</c:v>
                </c:pt>
                <c:pt idx="286">
                  <c:v>6.268042635643381E-2</c:v>
                </c:pt>
                <c:pt idx="287">
                  <c:v>6.2741691739633426E-2</c:v>
                </c:pt>
                <c:pt idx="288">
                  <c:v>6.2802496869347232E-2</c:v>
                </c:pt>
                <c:pt idx="289">
                  <c:v>6.2862433376719901E-2</c:v>
                </c:pt>
                <c:pt idx="290">
                  <c:v>6.292012237496114E-2</c:v>
                </c:pt>
                <c:pt idx="291">
                  <c:v>6.2976845813391497E-2</c:v>
                </c:pt>
                <c:pt idx="292">
                  <c:v>6.3033619636074595E-2</c:v>
                </c:pt>
                <c:pt idx="293">
                  <c:v>6.3090662225709873E-2</c:v>
                </c:pt>
                <c:pt idx="294">
                  <c:v>6.3147905728229106E-2</c:v>
                </c:pt>
                <c:pt idx="295">
                  <c:v>6.3204915327964808E-2</c:v>
                </c:pt>
                <c:pt idx="296">
                  <c:v>6.3259882542382045E-2</c:v>
                </c:pt>
                <c:pt idx="297">
                  <c:v>6.3303875796690251E-2</c:v>
                </c:pt>
                <c:pt idx="298">
                  <c:v>6.3134096851338681E-2</c:v>
                </c:pt>
                <c:pt idx="299">
                  <c:v>6.2977383862268518E-2</c:v>
                </c:pt>
                <c:pt idx="300">
                  <c:v>6.2987150191080671E-2</c:v>
                </c:pt>
                <c:pt idx="301">
                  <c:v>6.3059257646186764E-2</c:v>
                </c:pt>
                <c:pt idx="302">
                  <c:v>6.3179113214835769E-2</c:v>
                </c:pt>
                <c:pt idx="303">
                  <c:v>6.3326783002853423E-2</c:v>
                </c:pt>
                <c:pt idx="304">
                  <c:v>6.3484621271036989E-2</c:v>
                </c:pt>
                <c:pt idx="305">
                  <c:v>6.363686061672727E-2</c:v>
                </c:pt>
                <c:pt idx="306">
                  <c:v>6.3616204675234239E-2</c:v>
                </c:pt>
                <c:pt idx="307">
                  <c:v>6.3820212091920819E-2</c:v>
                </c:pt>
                <c:pt idx="308">
                  <c:v>6.3824908982392778E-2</c:v>
                </c:pt>
                <c:pt idx="309">
                  <c:v>6.4073035161860886E-2</c:v>
                </c:pt>
                <c:pt idx="310">
                  <c:v>6.4197191477007823E-2</c:v>
                </c:pt>
                <c:pt idx="311">
                  <c:v>6.4197781430497744E-2</c:v>
                </c:pt>
                <c:pt idx="312">
                  <c:v>6.4442725375359611E-2</c:v>
                </c:pt>
                <c:pt idx="313">
                  <c:v>6.4633206578989744E-2</c:v>
                </c:pt>
                <c:pt idx="314">
                  <c:v>6.4536254879508467E-2</c:v>
                </c:pt>
                <c:pt idx="315">
                  <c:v>6.4908960820612246E-2</c:v>
                </c:pt>
                <c:pt idx="316">
                  <c:v>6.4831229265192719E-2</c:v>
                </c:pt>
                <c:pt idx="317">
                  <c:v>6.5173344696838706E-2</c:v>
                </c:pt>
                <c:pt idx="318">
                  <c:v>6.506186419638911E-2</c:v>
                </c:pt>
                <c:pt idx="319">
                  <c:v>6.5196520245848696E-2</c:v>
                </c:pt>
                <c:pt idx="320">
                  <c:v>6.5256925944942534E-2</c:v>
                </c:pt>
                <c:pt idx="321">
                  <c:v>6.5343507072208803E-2</c:v>
                </c:pt>
                <c:pt idx="322">
                  <c:v>6.537176990627401E-2</c:v>
                </c:pt>
                <c:pt idx="323">
                  <c:v>6.5371342017749454E-2</c:v>
                </c:pt>
                <c:pt idx="324">
                  <c:v>6.5396226299850924E-2</c:v>
                </c:pt>
                <c:pt idx="325">
                  <c:v>6.5428359699449601E-2</c:v>
                </c:pt>
                <c:pt idx="326">
                  <c:v>6.5596735045819934E-2</c:v>
                </c:pt>
                <c:pt idx="327">
                  <c:v>6.545211511419613E-2</c:v>
                </c:pt>
                <c:pt idx="328">
                  <c:v>6.5392402703997113E-2</c:v>
                </c:pt>
                <c:pt idx="329">
                  <c:v>6.5427911618682374E-2</c:v>
                </c:pt>
                <c:pt idx="330">
                  <c:v>6.5449818391056847E-2</c:v>
                </c:pt>
                <c:pt idx="331">
                  <c:v>6.5482734724244596E-2</c:v>
                </c:pt>
                <c:pt idx="332">
                  <c:v>6.5391861162676132E-2</c:v>
                </c:pt>
                <c:pt idx="333">
                  <c:v>6.5442027410735418E-2</c:v>
                </c:pt>
                <c:pt idx="334">
                  <c:v>6.5454094862577181E-2</c:v>
                </c:pt>
                <c:pt idx="335">
                  <c:v>6.5466078429245345E-2</c:v>
                </c:pt>
                <c:pt idx="336">
                  <c:v>6.5477998656221184E-2</c:v>
                </c:pt>
                <c:pt idx="337">
                  <c:v>6.5512967581894982E-2</c:v>
                </c:pt>
                <c:pt idx="338">
                  <c:v>6.5788460475089808E-2</c:v>
                </c:pt>
                <c:pt idx="339">
                  <c:v>6.5578288408788127E-2</c:v>
                </c:pt>
                <c:pt idx="340">
                  <c:v>6.5551155422476165E-2</c:v>
                </c:pt>
                <c:pt idx="341">
                  <c:v>6.5549489122061239E-2</c:v>
                </c:pt>
                <c:pt idx="342">
                  <c:v>6.553898883898919E-2</c:v>
                </c:pt>
                <c:pt idx="343">
                  <c:v>6.555244633417158E-2</c:v>
                </c:pt>
                <c:pt idx="344">
                  <c:v>6.5566351907678913E-2</c:v>
                </c:pt>
                <c:pt idx="345">
                  <c:v>6.5582467992979121E-2</c:v>
                </c:pt>
                <c:pt idx="346">
                  <c:v>6.5600877428850971E-2</c:v>
                </c:pt>
                <c:pt idx="347">
                  <c:v>6.5621378131749453E-2</c:v>
                </c:pt>
                <c:pt idx="348">
                  <c:v>6.5643833273642579E-2</c:v>
                </c:pt>
                <c:pt idx="349">
                  <c:v>6.5668234739017894E-2</c:v>
                </c:pt>
                <c:pt idx="350">
                  <c:v>6.5694445884605199E-2</c:v>
                </c:pt>
                <c:pt idx="351">
                  <c:v>6.5722208905524424E-2</c:v>
                </c:pt>
                <c:pt idx="352">
                  <c:v>6.5751237138360522E-2</c:v>
                </c:pt>
                <c:pt idx="353">
                  <c:v>6.5781275302850079E-2</c:v>
                </c:pt>
                <c:pt idx="354">
                  <c:v>6.5812127387782998E-2</c:v>
                </c:pt>
                <c:pt idx="355">
                  <c:v>6.5843670602052054E-2</c:v>
                </c:pt>
                <c:pt idx="356">
                  <c:v>6.5875849503832476E-2</c:v>
                </c:pt>
                <c:pt idx="357">
                  <c:v>6.5908663384105962E-2</c:v>
                </c:pt>
                <c:pt idx="358">
                  <c:v>6.5942190054393904E-2</c:v>
                </c:pt>
                <c:pt idx="359">
                  <c:v>6.5976686187812023E-2</c:v>
                </c:pt>
                <c:pt idx="360">
                  <c:v>6.6012764762498899E-2</c:v>
                </c:pt>
                <c:pt idx="361">
                  <c:v>6.6051545522561456E-2</c:v>
                </c:pt>
                <c:pt idx="362">
                  <c:v>6.6095922349348329E-2</c:v>
                </c:pt>
                <c:pt idx="363">
                  <c:v>6.6121918459717918E-2</c:v>
                </c:pt>
                <c:pt idx="364">
                  <c:v>6.6171947669882256E-2</c:v>
                </c:pt>
                <c:pt idx="365">
                  <c:v>6.6311362450650849E-2</c:v>
                </c:pt>
                <c:pt idx="366">
                  <c:v>6.6575455839011907E-2</c:v>
                </c:pt>
                <c:pt idx="367">
                  <c:v>6.65298803493026E-2</c:v>
                </c:pt>
                <c:pt idx="368">
                  <c:v>6.6369750706144273E-2</c:v>
                </c:pt>
                <c:pt idx="369">
                  <c:v>6.6368877694429271E-2</c:v>
                </c:pt>
                <c:pt idx="370">
                  <c:v>6.6355851471157759E-2</c:v>
                </c:pt>
                <c:pt idx="371">
                  <c:v>6.6346775621128479E-2</c:v>
                </c:pt>
                <c:pt idx="372">
                  <c:v>6.6345527140245414E-2</c:v>
                </c:pt>
                <c:pt idx="373">
                  <c:v>6.6340139926886171E-2</c:v>
                </c:pt>
                <c:pt idx="374">
                  <c:v>6.6314012570778597E-2</c:v>
                </c:pt>
                <c:pt idx="375">
                  <c:v>6.6164578753109965E-2</c:v>
                </c:pt>
                <c:pt idx="376">
                  <c:v>6.6257230776018139E-2</c:v>
                </c:pt>
                <c:pt idx="377">
                  <c:v>6.6367419438139133E-2</c:v>
                </c:pt>
                <c:pt idx="378">
                  <c:v>6.646785661288232E-2</c:v>
                </c:pt>
                <c:pt idx="379">
                  <c:v>6.6431108027756411E-2</c:v>
                </c:pt>
                <c:pt idx="380">
                  <c:v>6.6366431786475513E-2</c:v>
                </c:pt>
                <c:pt idx="381">
                  <c:v>6.6198141420263562E-2</c:v>
                </c:pt>
                <c:pt idx="382">
                  <c:v>6.6291426532490108E-2</c:v>
                </c:pt>
                <c:pt idx="383">
                  <c:v>6.6524225950870416E-2</c:v>
                </c:pt>
                <c:pt idx="384">
                  <c:v>6.6544424824039494E-2</c:v>
                </c:pt>
                <c:pt idx="385">
                  <c:v>6.6519062910052787E-2</c:v>
                </c:pt>
                <c:pt idx="386">
                  <c:v>6.6591080920334902E-2</c:v>
                </c:pt>
                <c:pt idx="387">
                  <c:v>6.6554087487791971E-2</c:v>
                </c:pt>
                <c:pt idx="388">
                  <c:v>6.6708942061500728E-2</c:v>
                </c:pt>
                <c:pt idx="389">
                  <c:v>6.6644917601404688E-2</c:v>
                </c:pt>
                <c:pt idx="390">
                  <c:v>6.6631196337804968E-2</c:v>
                </c:pt>
                <c:pt idx="391">
                  <c:v>6.6639668962106491E-2</c:v>
                </c:pt>
                <c:pt idx="392">
                  <c:v>6.6665790193637831E-2</c:v>
                </c:pt>
                <c:pt idx="393">
                  <c:v>6.6689646211276765E-2</c:v>
                </c:pt>
                <c:pt idx="394">
                  <c:v>6.6709328119820568E-2</c:v>
                </c:pt>
                <c:pt idx="395">
                  <c:v>6.6725953012350986E-2</c:v>
                </c:pt>
                <c:pt idx="396">
                  <c:v>6.6740926339839704E-2</c:v>
                </c:pt>
                <c:pt idx="397">
                  <c:v>6.6754896001282996E-2</c:v>
                </c:pt>
                <c:pt idx="398">
                  <c:v>6.6768180286144632E-2</c:v>
                </c:pt>
                <c:pt idx="399">
                  <c:v>6.6781118805739378E-2</c:v>
                </c:pt>
                <c:pt idx="400">
                  <c:v>6.6794093350798875E-2</c:v>
                </c:pt>
                <c:pt idx="401">
                  <c:v>6.6807447553789034E-2</c:v>
                </c:pt>
                <c:pt idx="402">
                  <c:v>6.6821441548593111E-2</c:v>
                </c:pt>
                <c:pt idx="403">
                  <c:v>6.6836249839524922E-2</c:v>
                </c:pt>
                <c:pt idx="404">
                  <c:v>6.6851977347566732E-2</c:v>
                </c:pt>
                <c:pt idx="405">
                  <c:v>6.6868676626274562E-2</c:v>
                </c:pt>
                <c:pt idx="406">
                  <c:v>6.6886360650907264E-2</c:v>
                </c:pt>
                <c:pt idx="407">
                  <c:v>6.6905011365600064E-2</c:v>
                </c:pt>
                <c:pt idx="408">
                  <c:v>6.6924585584888549E-2</c:v>
                </c:pt>
                <c:pt idx="409">
                  <c:v>6.6945019569546557E-2</c:v>
                </c:pt>
                <c:pt idx="410">
                  <c:v>6.6966233038321721E-2</c:v>
                </c:pt>
                <c:pt idx="411">
                  <c:v>6.698813292224011E-2</c:v>
                </c:pt>
                <c:pt idx="412">
                  <c:v>6.7010616855304142E-2</c:v>
                </c:pt>
                <c:pt idx="413">
                  <c:v>6.7033576204639733E-2</c:v>
                </c:pt>
                <c:pt idx="414">
                  <c:v>6.7056898341789212E-2</c:v>
                </c:pt>
                <c:pt idx="415">
                  <c:v>6.7080467786439724E-2</c:v>
                </c:pt>
                <c:pt idx="416">
                  <c:v>6.7104165717283726E-2</c:v>
                </c:pt>
                <c:pt idx="417">
                  <c:v>6.7127866974796918E-2</c:v>
                </c:pt>
                <c:pt idx="418">
                  <c:v>6.7151432742405093E-2</c:v>
                </c:pt>
                <c:pt idx="419">
                  <c:v>6.7174694788368794E-2</c:v>
                </c:pt>
                <c:pt idx="420">
                  <c:v>6.7197421274558924E-2</c:v>
                </c:pt>
                <c:pt idx="421">
                  <c:v>6.7219237326067993E-2</c:v>
                </c:pt>
                <c:pt idx="422">
                  <c:v>6.7239412764969766E-2</c:v>
                </c:pt>
                <c:pt idx="423">
                  <c:v>6.7256078865367303E-2</c:v>
                </c:pt>
                <c:pt idx="424">
                  <c:v>6.7313533603476888E-2</c:v>
                </c:pt>
                <c:pt idx="425">
                  <c:v>6.7274207432705693E-2</c:v>
                </c:pt>
                <c:pt idx="426">
                  <c:v>6.7415759164672837E-2</c:v>
                </c:pt>
                <c:pt idx="427">
                  <c:v>6.7421891905290923E-2</c:v>
                </c:pt>
                <c:pt idx="428">
                  <c:v>6.7474087347026562E-2</c:v>
                </c:pt>
                <c:pt idx="429">
                  <c:v>6.7568110896335534E-2</c:v>
                </c:pt>
                <c:pt idx="430">
                  <c:v>6.7643200539911838E-2</c:v>
                </c:pt>
                <c:pt idx="431">
                  <c:v>6.7688645282918264E-2</c:v>
                </c:pt>
                <c:pt idx="432">
                  <c:v>6.7726687268324051E-2</c:v>
                </c:pt>
                <c:pt idx="433">
                  <c:v>6.7766756909013945E-2</c:v>
                </c:pt>
                <c:pt idx="434">
                  <c:v>6.7803488586558103E-2</c:v>
                </c:pt>
                <c:pt idx="435">
                  <c:v>6.7836950941662671E-2</c:v>
                </c:pt>
                <c:pt idx="436">
                  <c:v>6.7863201423049468E-2</c:v>
                </c:pt>
                <c:pt idx="437">
                  <c:v>6.7891828975596993E-2</c:v>
                </c:pt>
                <c:pt idx="438">
                  <c:v>6.7922272436514483E-2</c:v>
                </c:pt>
                <c:pt idx="439">
                  <c:v>6.7941802349714975E-2</c:v>
                </c:pt>
                <c:pt idx="440">
                  <c:v>6.7945801127931499E-2</c:v>
                </c:pt>
                <c:pt idx="441">
                  <c:v>6.7937531938320472E-2</c:v>
                </c:pt>
                <c:pt idx="442">
                  <c:v>6.7920907311872072E-2</c:v>
                </c:pt>
                <c:pt idx="443">
                  <c:v>6.7917126424407323E-2</c:v>
                </c:pt>
                <c:pt idx="444">
                  <c:v>6.792506553119812E-2</c:v>
                </c:pt>
                <c:pt idx="445">
                  <c:v>6.7939563473258066E-2</c:v>
                </c:pt>
                <c:pt idx="446">
                  <c:v>6.7957259276972867E-2</c:v>
                </c:pt>
                <c:pt idx="447">
                  <c:v>6.7976983100300814E-2</c:v>
                </c:pt>
                <c:pt idx="448">
                  <c:v>6.7997995797247884E-2</c:v>
                </c:pt>
                <c:pt idx="449">
                  <c:v>6.8019712493227094E-2</c:v>
                </c:pt>
                <c:pt idx="450">
                  <c:v>6.8041748553406708E-2</c:v>
                </c:pt>
                <c:pt idx="451">
                  <c:v>6.8063825482350987E-2</c:v>
                </c:pt>
                <c:pt idx="452">
                  <c:v>6.8085730956730706E-2</c:v>
                </c:pt>
                <c:pt idx="453">
                  <c:v>6.8112595073631488E-2</c:v>
                </c:pt>
                <c:pt idx="454">
                  <c:v>6.8089127993174112E-2</c:v>
                </c:pt>
                <c:pt idx="455">
                  <c:v>6.805423915340153E-2</c:v>
                </c:pt>
                <c:pt idx="456">
                  <c:v>6.805271163857339E-2</c:v>
                </c:pt>
                <c:pt idx="457">
                  <c:v>6.8073165478693548E-2</c:v>
                </c:pt>
                <c:pt idx="458">
                  <c:v>6.8102593835665914E-2</c:v>
                </c:pt>
                <c:pt idx="459">
                  <c:v>6.81338843862139E-2</c:v>
                </c:pt>
                <c:pt idx="460">
                  <c:v>6.8164207884019112E-2</c:v>
                </c:pt>
                <c:pt idx="461">
                  <c:v>6.8192844503169356E-2</c:v>
                </c:pt>
                <c:pt idx="462">
                  <c:v>6.8219860058200521E-2</c:v>
                </c:pt>
                <c:pt idx="463">
                  <c:v>6.8245517291041793E-2</c:v>
                </c:pt>
                <c:pt idx="464">
                  <c:v>6.8270049669271346E-2</c:v>
                </c:pt>
                <c:pt idx="465">
                  <c:v>6.8293593538800823E-2</c:v>
                </c:pt>
                <c:pt idx="466">
                  <c:v>6.8316182979435924E-2</c:v>
                </c:pt>
                <c:pt idx="467">
                  <c:v>6.8337761339496664E-2</c:v>
                </c:pt>
                <c:pt idx="468">
                  <c:v>6.8358183231749303E-2</c:v>
                </c:pt>
                <c:pt idx="469">
                  <c:v>6.8377183295673202E-2</c:v>
                </c:pt>
                <c:pt idx="470">
                  <c:v>6.8394274862783669E-2</c:v>
                </c:pt>
                <c:pt idx="471">
                  <c:v>6.8408618586871708E-2</c:v>
                </c:pt>
                <c:pt idx="472">
                  <c:v>6.8424355432956371E-2</c:v>
                </c:pt>
                <c:pt idx="473">
                  <c:v>6.8604786795767231E-2</c:v>
                </c:pt>
                <c:pt idx="474">
                  <c:v>6.8521195162988949E-2</c:v>
                </c:pt>
                <c:pt idx="475">
                  <c:v>6.7984082361650849E-2</c:v>
                </c:pt>
                <c:pt idx="476">
                  <c:v>6.8059565802475269E-2</c:v>
                </c:pt>
                <c:pt idx="477">
                  <c:v>6.8111043631357213E-2</c:v>
                </c:pt>
                <c:pt idx="478">
                  <c:v>6.8161188537253309E-2</c:v>
                </c:pt>
                <c:pt idx="479">
                  <c:v>6.8189157289871155E-2</c:v>
                </c:pt>
                <c:pt idx="480">
                  <c:v>6.8258347487282045E-2</c:v>
                </c:pt>
                <c:pt idx="481">
                  <c:v>6.8330282148732865E-2</c:v>
                </c:pt>
                <c:pt idx="482">
                  <c:v>6.8401650251752391E-2</c:v>
                </c:pt>
                <c:pt idx="483">
                  <c:v>6.8580625904031842E-2</c:v>
                </c:pt>
                <c:pt idx="484">
                  <c:v>6.8591540385718297E-2</c:v>
                </c:pt>
                <c:pt idx="485">
                  <c:v>6.8589508847348823E-2</c:v>
                </c:pt>
                <c:pt idx="486">
                  <c:v>6.8677533479163486E-2</c:v>
                </c:pt>
                <c:pt idx="487">
                  <c:v>6.8799111836119933E-2</c:v>
                </c:pt>
                <c:pt idx="488">
                  <c:v>6.8693711306322833E-2</c:v>
                </c:pt>
                <c:pt idx="489">
                  <c:v>6.8718449472072216E-2</c:v>
                </c:pt>
                <c:pt idx="490">
                  <c:v>6.8660616573112371E-2</c:v>
                </c:pt>
                <c:pt idx="491">
                  <c:v>6.8594129908269436E-2</c:v>
                </c:pt>
                <c:pt idx="492">
                  <c:v>6.8817375941312514E-2</c:v>
                </c:pt>
                <c:pt idx="493">
                  <c:v>6.8760136073839073E-2</c:v>
                </c:pt>
                <c:pt idx="494">
                  <c:v>6.8790343929951994E-2</c:v>
                </c:pt>
                <c:pt idx="495">
                  <c:v>6.8812985788262684E-2</c:v>
                </c:pt>
                <c:pt idx="496">
                  <c:v>6.8821691163445914E-2</c:v>
                </c:pt>
                <c:pt idx="497">
                  <c:v>6.8832845148380867E-2</c:v>
                </c:pt>
                <c:pt idx="498">
                  <c:v>6.8844757129978007E-2</c:v>
                </c:pt>
                <c:pt idx="499">
                  <c:v>6.8859763872541821E-2</c:v>
                </c:pt>
                <c:pt idx="500">
                  <c:v>6.8877439635053522E-2</c:v>
                </c:pt>
                <c:pt idx="501">
                  <c:v>6.889698820602061E-2</c:v>
                </c:pt>
                <c:pt idx="502">
                  <c:v>6.8917758115706412E-2</c:v>
                </c:pt>
                <c:pt idx="503">
                  <c:v>6.893965279145578E-2</c:v>
                </c:pt>
                <c:pt idx="504">
                  <c:v>6.8963811999456823E-2</c:v>
                </c:pt>
                <c:pt idx="505">
                  <c:v>6.8994070726783374E-2</c:v>
                </c:pt>
                <c:pt idx="506">
                  <c:v>6.9039058048656413E-2</c:v>
                </c:pt>
                <c:pt idx="507">
                  <c:v>6.9096470949615837E-2</c:v>
                </c:pt>
                <c:pt idx="508">
                  <c:v>6.9185520675208029E-2</c:v>
                </c:pt>
                <c:pt idx="509">
                  <c:v>6.8881890492021633E-2</c:v>
                </c:pt>
                <c:pt idx="510">
                  <c:v>6.8766674334472866E-2</c:v>
                </c:pt>
                <c:pt idx="511">
                  <c:v>6.890903902818149E-2</c:v>
                </c:pt>
                <c:pt idx="512">
                  <c:v>6.9095108390086882E-2</c:v>
                </c:pt>
                <c:pt idx="513">
                  <c:v>6.9088516781398684E-2</c:v>
                </c:pt>
                <c:pt idx="514">
                  <c:v>6.9029959514705821E-2</c:v>
                </c:pt>
                <c:pt idx="515">
                  <c:v>6.9231115601264465E-2</c:v>
                </c:pt>
                <c:pt idx="516">
                  <c:v>6.9366657129624906E-2</c:v>
                </c:pt>
                <c:pt idx="517">
                  <c:v>6.8927231519414073E-2</c:v>
                </c:pt>
                <c:pt idx="518">
                  <c:v>6.9142733376506504E-2</c:v>
                </c:pt>
                <c:pt idx="519">
                  <c:v>6.9398690796847878E-2</c:v>
                </c:pt>
                <c:pt idx="520">
                  <c:v>6.9021109819963719E-2</c:v>
                </c:pt>
                <c:pt idx="521">
                  <c:v>6.8952458589652849E-2</c:v>
                </c:pt>
                <c:pt idx="522">
                  <c:v>6.8916385799311794E-2</c:v>
                </c:pt>
                <c:pt idx="523">
                  <c:v>6.8852291907359517E-2</c:v>
                </c:pt>
                <c:pt idx="524">
                  <c:v>6.881041854645438E-2</c:v>
                </c:pt>
                <c:pt idx="525">
                  <c:v>6.8798712733625422E-2</c:v>
                </c:pt>
                <c:pt idx="526">
                  <c:v>6.878505348494722E-2</c:v>
                </c:pt>
                <c:pt idx="527">
                  <c:v>6.8816197843858312E-2</c:v>
                </c:pt>
                <c:pt idx="528">
                  <c:v>6.8903243984822962E-2</c:v>
                </c:pt>
                <c:pt idx="529">
                  <c:v>6.8934709306312139E-2</c:v>
                </c:pt>
                <c:pt idx="530">
                  <c:v>6.896296365055718E-2</c:v>
                </c:pt>
                <c:pt idx="531">
                  <c:v>6.8993066792902125E-2</c:v>
                </c:pt>
                <c:pt idx="532">
                  <c:v>6.9022592136689181E-2</c:v>
                </c:pt>
                <c:pt idx="533">
                  <c:v>6.9050782014786913E-2</c:v>
                </c:pt>
                <c:pt idx="534">
                  <c:v>6.9077638427864921E-2</c:v>
                </c:pt>
                <c:pt idx="535">
                  <c:v>6.9103340964475984E-2</c:v>
                </c:pt>
                <c:pt idx="536">
                  <c:v>6.9128095409589446E-2</c:v>
                </c:pt>
                <c:pt idx="537">
                  <c:v>6.9152063043973519E-2</c:v>
                </c:pt>
                <c:pt idx="538">
                  <c:v>6.917533996970289E-2</c:v>
                </c:pt>
                <c:pt idx="539">
                  <c:v>6.9197965756882529E-2</c:v>
                </c:pt>
                <c:pt idx="540">
                  <c:v>6.92199427351219E-2</c:v>
                </c:pt>
                <c:pt idx="541">
                  <c:v>6.9241255395025653E-2</c:v>
                </c:pt>
                <c:pt idx="542">
                  <c:v>6.9261885238290327E-2</c:v>
                </c:pt>
                <c:pt idx="543">
                  <c:v>6.9281819895111993E-2</c:v>
                </c:pt>
                <c:pt idx="544">
                  <c:v>6.9301057039502109E-2</c:v>
                </c:pt>
                <c:pt idx="545">
                  <c:v>6.9319604387828831E-2</c:v>
                </c:pt>
                <c:pt idx="546">
                  <c:v>6.9337477312555892E-2</c:v>
                </c:pt>
                <c:pt idx="547">
                  <c:v>6.9354695490957324E-2</c:v>
                </c:pt>
                <c:pt idx="548">
                  <c:v>6.9371279644943842E-2</c:v>
                </c:pt>
                <c:pt idx="549">
                  <c:v>6.9387248961625431E-2</c:v>
                </c:pt>
                <c:pt idx="550">
                  <c:v>6.9402619363836335E-2</c:v>
                </c:pt>
                <c:pt idx="551">
                  <c:v>6.9417402517555724E-2</c:v>
                </c:pt>
                <c:pt idx="552">
                  <c:v>6.9431605336202531E-2</c:v>
                </c:pt>
                <c:pt idx="553">
                  <c:v>6.9445229732562119E-2</c:v>
                </c:pt>
                <c:pt idx="554">
                  <c:v>6.9458272420970496E-2</c:v>
                </c:pt>
                <c:pt idx="555">
                  <c:v>6.9470724636444534E-2</c:v>
                </c:pt>
                <c:pt idx="556">
                  <c:v>6.9482571685041628E-2</c:v>
                </c:pt>
                <c:pt idx="557">
                  <c:v>6.9493792260645934E-2</c:v>
                </c:pt>
                <c:pt idx="558">
                  <c:v>6.9504357458723867E-2</c:v>
                </c:pt>
                <c:pt idx="559">
                  <c:v>6.9514229391478138E-2</c:v>
                </c:pt>
                <c:pt idx="560">
                  <c:v>6.9523359262701062E-2</c:v>
                </c:pt>
                <c:pt idx="561">
                  <c:v>6.9531684689477721E-2</c:v>
                </c:pt>
                <c:pt idx="562">
                  <c:v>6.9539125947737923E-2</c:v>
                </c:pt>
                <c:pt idx="563">
                  <c:v>6.9545580641913879E-2</c:v>
                </c:pt>
                <c:pt idx="564">
                  <c:v>6.9550916004914823E-2</c:v>
                </c:pt>
                <c:pt idx="565">
                  <c:v>6.9554957528393913E-2</c:v>
                </c:pt>
                <c:pt idx="566">
                  <c:v>6.9557471720045949E-2</c:v>
                </c:pt>
                <c:pt idx="567">
                  <c:v>6.9558139106714809E-2</c:v>
                </c:pt>
                <c:pt idx="568">
                  <c:v>6.9556510338056529E-2</c:v>
                </c:pt>
                <c:pt idx="569">
                  <c:v>6.9551931551807639E-2</c:v>
                </c:pt>
                <c:pt idx="570">
                  <c:v>6.9543410589228583E-2</c:v>
                </c:pt>
                <c:pt idx="571">
                  <c:v>6.9529361761885441E-2</c:v>
                </c:pt>
                <c:pt idx="572">
                  <c:v>6.9507082680840535E-2</c:v>
                </c:pt>
                <c:pt idx="573">
                  <c:v>6.9471599110990684E-2</c:v>
                </c:pt>
                <c:pt idx="574">
                  <c:v>6.9413025868712161E-2</c:v>
                </c:pt>
                <c:pt idx="575">
                  <c:v>6.9312266683633494E-2</c:v>
                </c:pt>
                <c:pt idx="576">
                  <c:v>6.9161267874022034E-2</c:v>
                </c:pt>
                <c:pt idx="577">
                  <c:v>6.9068667377666898E-2</c:v>
                </c:pt>
                <c:pt idx="578">
                  <c:v>6.9062212027911754E-2</c:v>
                </c:pt>
                <c:pt idx="579">
                  <c:v>6.9080657814926644E-2</c:v>
                </c:pt>
                <c:pt idx="580">
                  <c:v>6.9122658725005323E-2</c:v>
                </c:pt>
                <c:pt idx="581">
                  <c:v>6.8949111960184176E-2</c:v>
                </c:pt>
                <c:pt idx="582">
                  <c:v>6.9178168314633068E-2</c:v>
                </c:pt>
                <c:pt idx="583">
                  <c:v>6.9497684219682124E-2</c:v>
                </c:pt>
                <c:pt idx="584">
                  <c:v>6.9238083112603432E-2</c:v>
                </c:pt>
                <c:pt idx="585">
                  <c:v>6.9105058175469747E-2</c:v>
                </c:pt>
                <c:pt idx="586">
                  <c:v>6.9462727464687984E-2</c:v>
                </c:pt>
                <c:pt idx="587">
                  <c:v>6.940781616533799E-2</c:v>
                </c:pt>
                <c:pt idx="588">
                  <c:v>6.9457495943223743E-2</c:v>
                </c:pt>
                <c:pt idx="589">
                  <c:v>6.9356951164574424E-2</c:v>
                </c:pt>
                <c:pt idx="590">
                  <c:v>6.9321298379561774E-2</c:v>
                </c:pt>
                <c:pt idx="591">
                  <c:v>6.9476851046339994E-2</c:v>
                </c:pt>
                <c:pt idx="592">
                  <c:v>6.9446152352894974E-2</c:v>
                </c:pt>
                <c:pt idx="593">
                  <c:v>6.9516190614244133E-2</c:v>
                </c:pt>
                <c:pt idx="594">
                  <c:v>6.9347949700823128E-2</c:v>
                </c:pt>
                <c:pt idx="595">
                  <c:v>6.9194355193392967E-2</c:v>
                </c:pt>
                <c:pt idx="596">
                  <c:v>6.9241168655011731E-2</c:v>
                </c:pt>
                <c:pt idx="597">
                  <c:v>6.9364191712012052E-2</c:v>
                </c:pt>
                <c:pt idx="598">
                  <c:v>6.9347352050356303E-2</c:v>
                </c:pt>
                <c:pt idx="599">
                  <c:v>6.9118297767214829E-2</c:v>
                </c:pt>
                <c:pt idx="600">
                  <c:v>6.9327696608068839E-2</c:v>
                </c:pt>
                <c:pt idx="601">
                  <c:v>6.9223870003250379E-2</c:v>
                </c:pt>
                <c:pt idx="602">
                  <c:v>6.8965660074279331E-2</c:v>
                </c:pt>
                <c:pt idx="603">
                  <c:v>6.9100381593242333E-2</c:v>
                </c:pt>
                <c:pt idx="604">
                  <c:v>6.9060044258773934E-2</c:v>
                </c:pt>
                <c:pt idx="605">
                  <c:v>6.9084847354733914E-2</c:v>
                </c:pt>
                <c:pt idx="606">
                  <c:v>6.9136111308525788E-2</c:v>
                </c:pt>
                <c:pt idx="607">
                  <c:v>6.9187470681947832E-2</c:v>
                </c:pt>
                <c:pt idx="608">
                  <c:v>6.9231947684957842E-2</c:v>
                </c:pt>
                <c:pt idx="609">
                  <c:v>6.9279365610577348E-2</c:v>
                </c:pt>
                <c:pt idx="610">
                  <c:v>6.9129592403696108E-2</c:v>
                </c:pt>
                <c:pt idx="611">
                  <c:v>6.9302165184529502E-2</c:v>
                </c:pt>
                <c:pt idx="612">
                  <c:v>6.9125562210006791E-2</c:v>
                </c:pt>
                <c:pt idx="613">
                  <c:v>6.9128058449430374E-2</c:v>
                </c:pt>
                <c:pt idx="614">
                  <c:v>6.9274722312985884E-2</c:v>
                </c:pt>
                <c:pt idx="615">
                  <c:v>6.9291846190868769E-2</c:v>
                </c:pt>
                <c:pt idx="616">
                  <c:v>6.9217393930376847E-2</c:v>
                </c:pt>
                <c:pt idx="617">
                  <c:v>6.9267763707666324E-2</c:v>
                </c:pt>
                <c:pt idx="618">
                  <c:v>6.9208978407288693E-2</c:v>
                </c:pt>
                <c:pt idx="619">
                  <c:v>6.9192313984681592E-2</c:v>
                </c:pt>
                <c:pt idx="620">
                  <c:v>6.9224794660233513E-2</c:v>
                </c:pt>
                <c:pt idx="621">
                  <c:v>6.9271880589961143E-2</c:v>
                </c:pt>
                <c:pt idx="622">
                  <c:v>6.928709603221711E-2</c:v>
                </c:pt>
                <c:pt idx="623">
                  <c:v>6.9297273958623826E-2</c:v>
                </c:pt>
                <c:pt idx="624">
                  <c:v>6.9285799058800432E-2</c:v>
                </c:pt>
                <c:pt idx="625">
                  <c:v>6.9254449385554251E-2</c:v>
                </c:pt>
                <c:pt idx="626">
                  <c:v>6.9190203731314334E-2</c:v>
                </c:pt>
                <c:pt idx="627">
                  <c:v>6.9226119693290511E-2</c:v>
                </c:pt>
                <c:pt idx="628">
                  <c:v>6.9334972865928296E-2</c:v>
                </c:pt>
                <c:pt idx="629">
                  <c:v>6.9276574516319828E-2</c:v>
                </c:pt>
                <c:pt idx="630">
                  <c:v>6.9336206809709353E-2</c:v>
                </c:pt>
                <c:pt idx="631">
                  <c:v>6.9248595459815987E-2</c:v>
                </c:pt>
                <c:pt idx="632">
                  <c:v>6.922281568437115E-2</c:v>
                </c:pt>
                <c:pt idx="633">
                  <c:v>6.9325259023142113E-2</c:v>
                </c:pt>
                <c:pt idx="634">
                  <c:v>6.9285551821825914E-2</c:v>
                </c:pt>
                <c:pt idx="635">
                  <c:v>6.9321848188871341E-2</c:v>
                </c:pt>
                <c:pt idx="636">
                  <c:v>6.9321991555748641E-2</c:v>
                </c:pt>
                <c:pt idx="637">
                  <c:v>6.9283670369211833E-2</c:v>
                </c:pt>
                <c:pt idx="638">
                  <c:v>6.9324475642720984E-2</c:v>
                </c:pt>
                <c:pt idx="639">
                  <c:v>6.9285446447314519E-2</c:v>
                </c:pt>
                <c:pt idx="640">
                  <c:v>6.9274881359396814E-2</c:v>
                </c:pt>
                <c:pt idx="641">
                  <c:v>6.9294927101612933E-2</c:v>
                </c:pt>
                <c:pt idx="642">
                  <c:v>6.9320897681379764E-2</c:v>
                </c:pt>
                <c:pt idx="643">
                  <c:v>6.9211082732296564E-2</c:v>
                </c:pt>
                <c:pt idx="644">
                  <c:v>6.9332783324061495E-2</c:v>
                </c:pt>
                <c:pt idx="645">
                  <c:v>6.9343245349214461E-2</c:v>
                </c:pt>
                <c:pt idx="646">
                  <c:v>6.9340176680056459E-2</c:v>
                </c:pt>
                <c:pt idx="647">
                  <c:v>6.9300458352872824E-2</c:v>
                </c:pt>
                <c:pt idx="648">
                  <c:v>6.9362966159681155E-2</c:v>
                </c:pt>
                <c:pt idx="649">
                  <c:v>6.9384529789781893E-2</c:v>
                </c:pt>
                <c:pt idx="650">
                  <c:v>6.9258809590260789E-2</c:v>
                </c:pt>
                <c:pt idx="651">
                  <c:v>6.9389682813087133E-2</c:v>
                </c:pt>
                <c:pt idx="652">
                  <c:v>6.9475233514364548E-2</c:v>
                </c:pt>
                <c:pt idx="653">
                  <c:v>6.962013665206708E-2</c:v>
                </c:pt>
                <c:pt idx="654">
                  <c:v>6.9551621153498583E-2</c:v>
                </c:pt>
                <c:pt idx="655">
                  <c:v>6.9470698892585933E-2</c:v>
                </c:pt>
                <c:pt idx="656">
                  <c:v>6.9822970322191077E-2</c:v>
                </c:pt>
                <c:pt idx="657">
                  <c:v>6.9906044115201377E-2</c:v>
                </c:pt>
                <c:pt idx="658">
                  <c:v>6.9853303524607793E-2</c:v>
                </c:pt>
                <c:pt idx="659">
                  <c:v>6.9938792265431912E-2</c:v>
                </c:pt>
                <c:pt idx="660">
                  <c:v>7.0075439448089985E-2</c:v>
                </c:pt>
                <c:pt idx="661">
                  <c:v>6.9935619260650103E-2</c:v>
                </c:pt>
                <c:pt idx="662">
                  <c:v>6.9744774980055574E-2</c:v>
                </c:pt>
                <c:pt idx="663">
                  <c:v>6.9780080024799782E-2</c:v>
                </c:pt>
                <c:pt idx="664">
                  <c:v>6.9542738857455724E-2</c:v>
                </c:pt>
                <c:pt idx="665">
                  <c:v>6.954481524208192E-2</c:v>
                </c:pt>
                <c:pt idx="666">
                  <c:v>6.9500819944931846E-2</c:v>
                </c:pt>
                <c:pt idx="667">
                  <c:v>6.9419737453476127E-2</c:v>
                </c:pt>
                <c:pt idx="668">
                  <c:v>6.9506082424647467E-2</c:v>
                </c:pt>
                <c:pt idx="669">
                  <c:v>6.9512307806131143E-2</c:v>
                </c:pt>
                <c:pt idx="670">
                  <c:v>6.9438903364387461E-2</c:v>
                </c:pt>
                <c:pt idx="671">
                  <c:v>6.9435900698328834E-2</c:v>
                </c:pt>
                <c:pt idx="672">
                  <c:v>6.9906385276878674E-2</c:v>
                </c:pt>
                <c:pt idx="673">
                  <c:v>6.9486148237541914E-2</c:v>
                </c:pt>
                <c:pt idx="674">
                  <c:v>6.9681582535449232E-2</c:v>
                </c:pt>
                <c:pt idx="675">
                  <c:v>6.9733060505908648E-2</c:v>
                </c:pt>
                <c:pt idx="676">
                  <c:v>6.9858806701033907E-2</c:v>
                </c:pt>
                <c:pt idx="677">
                  <c:v>6.9880038473746534E-2</c:v>
                </c:pt>
                <c:pt idx="678">
                  <c:v>6.9975335308298386E-2</c:v>
                </c:pt>
                <c:pt idx="679">
                  <c:v>7.0076818138907621E-2</c:v>
                </c:pt>
                <c:pt idx="680">
                  <c:v>7.00282207988807E-2</c:v>
                </c:pt>
                <c:pt idx="681">
                  <c:v>7.0053879140356323E-2</c:v>
                </c:pt>
                <c:pt idx="682">
                  <c:v>7.0138102159937682E-2</c:v>
                </c:pt>
                <c:pt idx="683">
                  <c:v>6.9992383573893521E-2</c:v>
                </c:pt>
                <c:pt idx="684">
                  <c:v>7.0181101494555712E-2</c:v>
                </c:pt>
                <c:pt idx="685">
                  <c:v>6.9899055864867304E-2</c:v>
                </c:pt>
                <c:pt idx="686">
                  <c:v>7.0306249184839811E-2</c:v>
                </c:pt>
                <c:pt idx="687">
                  <c:v>7.0038020455639532E-2</c:v>
                </c:pt>
                <c:pt idx="688">
                  <c:v>7.0098985399607419E-2</c:v>
                </c:pt>
                <c:pt idx="689">
                  <c:v>6.9931063491720694E-2</c:v>
                </c:pt>
                <c:pt idx="690">
                  <c:v>7.0044949888483699E-2</c:v>
                </c:pt>
                <c:pt idx="691">
                  <c:v>7.0033233902874914E-2</c:v>
                </c:pt>
                <c:pt idx="692">
                  <c:v>7.0060700352465394E-2</c:v>
                </c:pt>
                <c:pt idx="693">
                  <c:v>6.9826777339094134E-2</c:v>
                </c:pt>
                <c:pt idx="694">
                  <c:v>6.9619758444263741E-2</c:v>
                </c:pt>
                <c:pt idx="695">
                  <c:v>6.9422420906192009E-2</c:v>
                </c:pt>
                <c:pt idx="696">
                  <c:v>6.9255337703924683E-2</c:v>
                </c:pt>
                <c:pt idx="697">
                  <c:v>6.9124681924122827E-2</c:v>
                </c:pt>
                <c:pt idx="698">
                  <c:v>6.903429556573408E-2</c:v>
                </c:pt>
                <c:pt idx="699">
                  <c:v>6.8980692030481933E-2</c:v>
                </c:pt>
                <c:pt idx="700">
                  <c:v>6.8956824204924702E-2</c:v>
                </c:pt>
                <c:pt idx="701">
                  <c:v>6.8955178363452413E-2</c:v>
                </c:pt>
                <c:pt idx="702">
                  <c:v>6.8969227834450184E-2</c:v>
                </c:pt>
                <c:pt idx="703">
                  <c:v>6.8993694130896552E-2</c:v>
                </c:pt>
                <c:pt idx="704">
                  <c:v>6.9024204262597713E-2</c:v>
                </c:pt>
                <c:pt idx="705">
                  <c:v>6.9057077622517477E-2</c:v>
                </c:pt>
                <c:pt idx="706">
                  <c:v>6.9089510107996174E-2</c:v>
                </c:pt>
                <c:pt idx="707">
                  <c:v>6.9119737583750923E-2</c:v>
                </c:pt>
                <c:pt idx="708">
                  <c:v>6.9146903834779824E-2</c:v>
                </c:pt>
                <c:pt idx="709">
                  <c:v>6.9170772616865286E-2</c:v>
                </c:pt>
                <c:pt idx="710">
                  <c:v>6.9191463666754216E-2</c:v>
                </c:pt>
                <c:pt idx="711">
                  <c:v>6.9209273415682546E-2</c:v>
                </c:pt>
                <c:pt idx="712">
                  <c:v>6.9224569751225068E-2</c:v>
                </c:pt>
                <c:pt idx="713">
                  <c:v>6.9237732340440533E-2</c:v>
                </c:pt>
                <c:pt idx="714">
                  <c:v>6.9249117262842566E-2</c:v>
                </c:pt>
                <c:pt idx="715">
                  <c:v>6.9259037709683099E-2</c:v>
                </c:pt>
                <c:pt idx="716">
                  <c:v>6.9267759102708104E-2</c:v>
                </c:pt>
                <c:pt idx="717">
                  <c:v>6.927550502426244E-2</c:v>
                </c:pt>
                <c:pt idx="718">
                  <c:v>6.9282466619595334E-2</c:v>
                </c:pt>
                <c:pt idx="719">
                  <c:v>6.9288809144130131E-2</c:v>
                </c:pt>
                <c:pt idx="720">
                  <c:v>6.929467439151453E-2</c:v>
                </c:pt>
                <c:pt idx="721">
                  <c:v>6.9300181570267599E-2</c:v>
                </c:pt>
                <c:pt idx="722">
                  <c:v>6.9305428946885628E-2</c:v>
                </c:pt>
                <c:pt idx="723">
                  <c:v>6.9310496216417425E-2</c:v>
                </c:pt>
                <c:pt idx="724">
                  <c:v>6.9315446317747165E-2</c:v>
                </c:pt>
                <c:pt idx="725">
                  <c:v>6.9320326066094937E-2</c:v>
                </c:pt>
                <c:pt idx="726">
                  <c:v>6.9325166101542893E-2</c:v>
                </c:pt>
                <c:pt idx="727">
                  <c:v>6.9329981000519514E-2</c:v>
                </c:pt>
                <c:pt idx="728">
                  <c:v>6.9334770110988417E-2</c:v>
                </c:pt>
                <c:pt idx="729">
                  <c:v>6.9339519556589999E-2</c:v>
                </c:pt>
                <c:pt idx="730">
                  <c:v>6.934420621886532E-2</c:v>
                </c:pt>
                <c:pt idx="731">
                  <c:v>6.9348804809724413E-2</c:v>
                </c:pt>
                <c:pt idx="732">
                  <c:v>6.935329831212253E-2</c:v>
                </c:pt>
                <c:pt idx="733">
                  <c:v>6.9357689077466769E-2</c:v>
                </c:pt>
                <c:pt idx="734">
                  <c:v>6.9362003295647748E-2</c:v>
                </c:pt>
                <c:pt idx="735">
                  <c:v>6.9366280202492026E-2</c:v>
                </c:pt>
                <c:pt idx="736">
                  <c:v>6.9370546694117491E-2</c:v>
                </c:pt>
                <c:pt idx="737">
                  <c:v>6.9374794952525604E-2</c:v>
                </c:pt>
                <c:pt idx="738">
                  <c:v>6.9378983956973436E-2</c:v>
                </c:pt>
                <c:pt idx="739">
                  <c:v>6.9383064265479494E-2</c:v>
                </c:pt>
                <c:pt idx="740">
                  <c:v>6.9387004533674024E-2</c:v>
                </c:pt>
                <c:pt idx="741">
                  <c:v>6.9390802459245352E-2</c:v>
                </c:pt>
                <c:pt idx="742">
                  <c:v>6.9394479980247017E-2</c:v>
                </c:pt>
                <c:pt idx="743">
                  <c:v>6.9398071537487491E-2</c:v>
                </c:pt>
                <c:pt idx="744">
                  <c:v>6.9401612975950891E-2</c:v>
                </c:pt>
                <c:pt idx="745">
                  <c:v>6.9405134520142492E-2</c:v>
                </c:pt>
                <c:pt idx="746">
                  <c:v>6.9408658066629034E-2</c:v>
                </c:pt>
                <c:pt idx="747">
                  <c:v>6.9412197282477134E-2</c:v>
                </c:pt>
                <c:pt idx="748">
                  <c:v>6.9415758610337303E-2</c:v>
                </c:pt>
                <c:pt idx="749">
                  <c:v>6.9419341907064516E-2</c:v>
                </c:pt>
                <c:pt idx="750">
                  <c:v>6.9422940288623433E-2</c:v>
                </c:pt>
                <c:pt idx="751">
                  <c:v>6.9426539168137832E-2</c:v>
                </c:pt>
                <c:pt idx="752">
                  <c:v>6.9430114403782092E-2</c:v>
                </c:pt>
                <c:pt idx="753">
                  <c:v>6.9433629235137517E-2</c:v>
                </c:pt>
                <c:pt idx="754">
                  <c:v>6.9437029504229017E-2</c:v>
                </c:pt>
                <c:pt idx="755">
                  <c:v>6.9440236510723424E-2</c:v>
                </c:pt>
                <c:pt idx="756">
                  <c:v>6.944313664379051E-2</c:v>
                </c:pt>
                <c:pt idx="757">
                  <c:v>6.944556669035061E-2</c:v>
                </c:pt>
                <c:pt idx="758">
                  <c:v>6.9447293687213182E-2</c:v>
                </c:pt>
                <c:pt idx="759">
                  <c:v>6.9447988972684199E-2</c:v>
                </c:pt>
                <c:pt idx="760">
                  <c:v>6.9447199010098423E-2</c:v>
                </c:pt>
                <c:pt idx="761">
                  <c:v>6.9444322842304784E-2</c:v>
                </c:pt>
                <c:pt idx="762">
                  <c:v>6.9438618944596506E-2</c:v>
                </c:pt>
                <c:pt idx="763">
                  <c:v>6.9429272538986633E-2</c:v>
                </c:pt>
                <c:pt idx="764">
                  <c:v>6.9415512505810323E-2</c:v>
                </c:pt>
                <c:pt idx="765">
                  <c:v>6.9396615699220537E-2</c:v>
                </c:pt>
                <c:pt idx="766">
                  <c:v>6.937157178713986E-2</c:v>
                </c:pt>
                <c:pt idx="767">
                  <c:v>6.9338837634024125E-2</c:v>
                </c:pt>
                <c:pt idx="768">
                  <c:v>6.9297475447947676E-2</c:v>
                </c:pt>
                <c:pt idx="769">
                  <c:v>6.9249500813156159E-2</c:v>
                </c:pt>
                <c:pt idx="770">
                  <c:v>6.9200257914301608E-2</c:v>
                </c:pt>
                <c:pt idx="771">
                  <c:v>6.9154272410777304E-2</c:v>
                </c:pt>
                <c:pt idx="772">
                  <c:v>6.9110563994262339E-2</c:v>
                </c:pt>
                <c:pt idx="773">
                  <c:v>6.9065575621006431E-2</c:v>
                </c:pt>
                <c:pt idx="774">
                  <c:v>6.9018795980972519E-2</c:v>
                </c:pt>
                <c:pt idx="775">
                  <c:v>6.8972276277837613E-2</c:v>
                </c:pt>
                <c:pt idx="776">
                  <c:v>6.8928040830032802E-2</c:v>
                </c:pt>
                <c:pt idx="777">
                  <c:v>6.8887208332637839E-2</c:v>
                </c:pt>
                <c:pt idx="778">
                  <c:v>6.8850153024528959E-2</c:v>
                </c:pt>
                <c:pt idx="779">
                  <c:v>6.8816825777966828E-2</c:v>
                </c:pt>
                <c:pt idx="780">
                  <c:v>6.8786977333976373E-2</c:v>
                </c:pt>
                <c:pt idx="781">
                  <c:v>6.8760255119903593E-2</c:v>
                </c:pt>
                <c:pt idx="782">
                  <c:v>6.8736228067900904E-2</c:v>
                </c:pt>
                <c:pt idx="783">
                  <c:v>6.8714490335270995E-2</c:v>
                </c:pt>
                <c:pt idx="784">
                  <c:v>6.8695149046624451E-2</c:v>
                </c:pt>
                <c:pt idx="785">
                  <c:v>6.8679407545263554E-2</c:v>
                </c:pt>
                <c:pt idx="786">
                  <c:v>6.8667948998752198E-2</c:v>
                </c:pt>
                <c:pt idx="787">
                  <c:v>6.8659230788158179E-2</c:v>
                </c:pt>
                <c:pt idx="788">
                  <c:v>6.8652043473505689E-2</c:v>
                </c:pt>
                <c:pt idx="789">
                  <c:v>6.8646253794593284E-2</c:v>
                </c:pt>
                <c:pt idx="790">
                  <c:v>6.864199042843841E-2</c:v>
                </c:pt>
                <c:pt idx="791">
                  <c:v>6.8639639821692022E-2</c:v>
                </c:pt>
                <c:pt idx="792">
                  <c:v>6.8639615797259856E-2</c:v>
                </c:pt>
                <c:pt idx="793">
                  <c:v>6.8641982445076799E-2</c:v>
                </c:pt>
                <c:pt idx="794">
                  <c:v>6.8646460315138019E-2</c:v>
                </c:pt>
                <c:pt idx="795">
                  <c:v>6.8652651064680714E-2</c:v>
                </c:pt>
                <c:pt idx="796">
                  <c:v>6.8660194179385264E-2</c:v>
                </c:pt>
                <c:pt idx="797">
                  <c:v>6.8668806559070011E-2</c:v>
                </c:pt>
                <c:pt idx="798">
                  <c:v>6.8678266749052558E-2</c:v>
                </c:pt>
                <c:pt idx="799">
                  <c:v>6.8688393093899375E-2</c:v>
                </c:pt>
                <c:pt idx="800">
                  <c:v>6.8699030930761809E-2</c:v>
                </c:pt>
                <c:pt idx="801">
                  <c:v>6.8710047006408453E-2</c:v>
                </c:pt>
                <c:pt idx="802">
                  <c:v>6.8721326819553702E-2</c:v>
                </c:pt>
                <c:pt idx="803">
                  <c:v>6.8732772584492854E-2</c:v>
                </c:pt>
                <c:pt idx="804">
                  <c:v>6.8744301165422475E-2</c:v>
                </c:pt>
                <c:pt idx="805">
                  <c:v>6.87558419745746E-2</c:v>
                </c:pt>
                <c:pt idx="806">
                  <c:v>6.8767334958620308E-2</c:v>
                </c:pt>
                <c:pt idx="807">
                  <c:v>6.877872878638068E-2</c:v>
                </c:pt>
                <c:pt idx="808">
                  <c:v>6.8789979315790881E-2</c:v>
                </c:pt>
                <c:pt idx="809">
                  <c:v>6.8801048377288676E-2</c:v>
                </c:pt>
                <c:pt idx="810">
                  <c:v>6.8811902869035033E-2</c:v>
                </c:pt>
                <c:pt idx="811">
                  <c:v>6.8822514124778994E-2</c:v>
                </c:pt>
                <c:pt idx="812">
                  <c:v>6.88328574942451E-2</c:v>
                </c:pt>
                <c:pt idx="813">
                  <c:v>6.8842912069912221E-2</c:v>
                </c:pt>
                <c:pt idx="814">
                  <c:v>6.8852660500019064E-2</c:v>
                </c:pt>
                <c:pt idx="815">
                  <c:v>6.8862088840838803E-2</c:v>
                </c:pt>
                <c:pt idx="816">
                  <c:v>6.8871186417070185E-2</c:v>
                </c:pt>
                <c:pt idx="817">
                  <c:v>6.887994567407961E-2</c:v>
                </c:pt>
                <c:pt idx="818">
                  <c:v>6.8888362017434771E-2</c:v>
                </c:pt>
                <c:pt idx="819">
                  <c:v>6.8896433642961538E-2</c:v>
                </c:pt>
                <c:pt idx="820">
                  <c:v>6.8904161364381419E-2</c:v>
                </c:pt>
                <c:pt idx="821">
                  <c:v>6.8911548446212417E-2</c:v>
                </c:pt>
                <c:pt idx="822">
                  <c:v>6.8918600447960804E-2</c:v>
                </c:pt>
                <c:pt idx="823">
                  <c:v>6.8925325082668618E-2</c:v>
                </c:pt>
                <c:pt idx="824">
                  <c:v>6.8931732089332842E-2</c:v>
                </c:pt>
                <c:pt idx="825">
                  <c:v>6.8937833115409089E-2</c:v>
                </c:pt>
                <c:pt idx="826">
                  <c:v>6.8943641602857403E-2</c:v>
                </c:pt>
                <c:pt idx="827">
                  <c:v>6.8949172669517153E-2</c:v>
                </c:pt>
                <c:pt idx="828">
                  <c:v>6.8954442977076619E-2</c:v>
                </c:pt>
                <c:pt idx="829">
                  <c:v>6.8959470577741572E-2</c:v>
                </c:pt>
                <c:pt idx="830">
                  <c:v>6.8964274733759351E-2</c:v>
                </c:pt>
                <c:pt idx="831">
                  <c:v>6.8968875706950705E-2</c:v>
                </c:pt>
                <c:pt idx="832">
                  <c:v>6.8973294519032724E-2</c:v>
                </c:pt>
                <c:pt idx="833">
                  <c:v>6.8977552687181795E-2</c:v>
                </c:pt>
                <c:pt idx="834">
                  <c:v>6.8981671942529438E-2</c:v>
                </c:pt>
                <c:pt idx="835">
                  <c:v>6.89856739416745E-2</c:v>
                </c:pt>
                <c:pt idx="836">
                  <c:v>6.8989579982571839E-2</c:v>
                </c:pt>
                <c:pt idx="837">
                  <c:v>6.8993410736213998E-2</c:v>
                </c:pt>
                <c:pt idx="838">
                  <c:v>6.8997186004571109E-2</c:v>
                </c:pt>
                <c:pt idx="839">
                  <c:v>6.9000924513437478E-2</c:v>
                </c:pt>
                <c:pt idx="840">
                  <c:v>6.9004643746492483E-2</c:v>
                </c:pt>
                <c:pt idx="841">
                  <c:v>6.9008359824322033E-2</c:v>
                </c:pt>
                <c:pt idx="842">
                  <c:v>6.9012087429497285E-2</c:v>
                </c:pt>
                <c:pt idx="843">
                  <c:v>6.9015839776400301E-2</c:v>
                </c:pt>
                <c:pt idx="844">
                  <c:v>6.9019628622339124E-2</c:v>
                </c:pt>
                <c:pt idx="845">
                  <c:v>6.9023464314743613E-2</c:v>
                </c:pt>
                <c:pt idx="846">
                  <c:v>6.9027355868037793E-2</c:v>
                </c:pt>
                <c:pt idx="847">
                  <c:v>6.9031311063067827E-2</c:v>
                </c:pt>
                <c:pt idx="848">
                  <c:v>6.9035336561809379E-2</c:v>
                </c:pt>
                <c:pt idx="849">
                  <c:v>6.9039438030433234E-2</c:v>
                </c:pt>
                <c:pt idx="850">
                  <c:v>6.9043620264534394E-2</c:v>
                </c:pt>
                <c:pt idx="851">
                  <c:v>6.9047887311381104E-2</c:v>
                </c:pt>
                <c:pt idx="852">
                  <c:v>6.905224258519703E-2</c:v>
                </c:pt>
                <c:pt idx="853">
                  <c:v>6.9056688972736716E-2</c:v>
                </c:pt>
                <c:pt idx="854">
                  <c:v>6.9061228927511584E-2</c:v>
                </c:pt>
                <c:pt idx="855">
                  <c:v>6.9065864552026651E-2</c:v>
                </c:pt>
                <c:pt idx="856">
                  <c:v>6.9070597668154321E-2</c:v>
                </c:pt>
                <c:pt idx="857">
                  <c:v>6.9075429876335123E-2</c:v>
                </c:pt>
                <c:pt idx="858">
                  <c:v>6.9080362604674678E-2</c:v>
                </c:pt>
                <c:pt idx="859">
                  <c:v>6.908539714919712E-2</c:v>
                </c:pt>
                <c:pt idx="860">
                  <c:v>6.909053470655982E-2</c:v>
                </c:pt>
                <c:pt idx="861">
                  <c:v>6.9095776400509373E-2</c:v>
                </c:pt>
                <c:pt idx="862">
                  <c:v>6.9101123303223419E-2</c:v>
                </c:pt>
                <c:pt idx="863">
                  <c:v>6.9106576452564003E-2</c:v>
                </c:pt>
                <c:pt idx="864">
                  <c:v>6.9112136866074023E-2</c:v>
                </c:pt>
                <c:pt idx="865">
                  <c:v>6.9117805552407624E-2</c:v>
                </c:pt>
                <c:pt idx="866">
                  <c:v>6.9123583520730433E-2</c:v>
                </c:pt>
                <c:pt idx="867">
                  <c:v>6.91294717884815E-2</c:v>
                </c:pt>
                <c:pt idx="868">
                  <c:v>6.9135471387792524E-2</c:v>
                </c:pt>
                <c:pt idx="869">
                  <c:v>6.9141583370755141E-2</c:v>
                </c:pt>
                <c:pt idx="870">
                  <c:v>6.9147808813661699E-2</c:v>
                </c:pt>
                <c:pt idx="871">
                  <c:v>6.9154148820289599E-2</c:v>
                </c:pt>
                <c:pt idx="872">
                  <c:v>6.9160604524255584E-2</c:v>
                </c:pt>
                <c:pt idx="873">
                  <c:v>6.9167177090456014E-2</c:v>
                </c:pt>
                <c:pt idx="874">
                  <c:v>6.9173867715577902E-2</c:v>
                </c:pt>
                <c:pt idx="875">
                  <c:v>6.9180677627681417E-2</c:v>
                </c:pt>
                <c:pt idx="876">
                  <c:v>6.9187608084847904E-2</c:v>
                </c:pt>
                <c:pt idx="877">
                  <c:v>6.9194660372912983E-2</c:v>
                </c:pt>
                <c:pt idx="878">
                  <c:v>6.9201835802303518E-2</c:v>
                </c:pt>
                <c:pt idx="879">
                  <c:v>6.9209135704044897E-2</c:v>
                </c:pt>
                <c:pt idx="880">
                  <c:v>6.9216561425002127E-2</c:v>
                </c:pt>
                <c:pt idx="881">
                  <c:v>6.9224114322464628E-2</c:v>
                </c:pt>
                <c:pt idx="882">
                  <c:v>6.923179575820218E-2</c:v>
                </c:pt>
                <c:pt idx="883">
                  <c:v>6.9239607092130534E-2</c:v>
                </c:pt>
                <c:pt idx="884">
                  <c:v>6.924754967578807E-2</c:v>
                </c:pt>
                <c:pt idx="885">
                  <c:v>6.9255624845798433E-2</c:v>
                </c:pt>
                <c:pt idx="886">
                  <c:v>6.9263833917555834E-2</c:v>
                </c:pt>
                <c:pt idx="887">
                  <c:v>6.9272178179382499E-2</c:v>
                </c:pt>
                <c:pt idx="888">
                  <c:v>6.9280658887408184E-2</c:v>
                </c:pt>
                <c:pt idx="889">
                  <c:v>6.9289277261482957E-2</c:v>
                </c:pt>
                <c:pt idx="890">
                  <c:v>6.929803448243757E-2</c:v>
                </c:pt>
                <c:pt idx="891">
                  <c:v>6.9306931691037132E-2</c:v>
                </c:pt>
                <c:pt idx="892">
                  <c:v>6.9315969989030737E-2</c:v>
                </c:pt>
                <c:pt idx="893">
                  <c:v>6.9325150442722513E-2</c:v>
                </c:pt>
                <c:pt idx="894">
                  <c:v>6.9334474089562087E-2</c:v>
                </c:pt>
                <c:pt idx="895">
                  <c:v>6.9343941948306315E-2</c:v>
                </c:pt>
                <c:pt idx="896">
                  <c:v>6.935355503341481E-2</c:v>
                </c:pt>
                <c:pt idx="897">
                  <c:v>6.9363314374407514E-2</c:v>
                </c:pt>
                <c:pt idx="898">
                  <c:v>6.9373221041069189E-2</c:v>
                </c:pt>
                <c:pt idx="899">
                  <c:v>6.9383276175472394E-2</c:v>
                </c:pt>
                <c:pt idx="900">
                  <c:v>6.9393481031354051E-2</c:v>
                </c:pt>
                <c:pt idx="901">
                  <c:v>6.9403837012632655E-2</c:v>
                </c:pt>
                <c:pt idx="902">
                  <c:v>6.9414345549955098E-2</c:v>
                </c:pt>
                <c:pt idx="903">
                  <c:v>6.942500447461987E-2</c:v>
                </c:pt>
                <c:pt idx="904">
                  <c:v>6.9435717225568114E-2</c:v>
                </c:pt>
                <c:pt idx="905">
                  <c:v>6.9443450011258331E-2</c:v>
                </c:pt>
                <c:pt idx="906">
                  <c:v>6.9442279305095833E-2</c:v>
                </c:pt>
                <c:pt idx="907">
                  <c:v>6.9448746116477639E-2</c:v>
                </c:pt>
                <c:pt idx="908">
                  <c:v>6.9463431324918945E-2</c:v>
                </c:pt>
                <c:pt idx="909">
                  <c:v>6.9463903730439133E-2</c:v>
                </c:pt>
                <c:pt idx="910">
                  <c:v>6.9463095764568564E-2</c:v>
                </c:pt>
                <c:pt idx="911">
                  <c:v>6.99231579897929E-2</c:v>
                </c:pt>
                <c:pt idx="912">
                  <c:v>6.9376050620220522E-2</c:v>
                </c:pt>
                <c:pt idx="913">
                  <c:v>6.9429658718453816E-2</c:v>
                </c:pt>
                <c:pt idx="914">
                  <c:v>6.953921080582251E-2</c:v>
                </c:pt>
                <c:pt idx="915">
                  <c:v>6.9667431093867582E-2</c:v>
                </c:pt>
                <c:pt idx="916">
                  <c:v>6.9840615663680369E-2</c:v>
                </c:pt>
                <c:pt idx="917">
                  <c:v>6.9891888927027523E-2</c:v>
                </c:pt>
                <c:pt idx="918">
                  <c:v>6.9775626615932423E-2</c:v>
                </c:pt>
                <c:pt idx="919">
                  <c:v>7.0145047671230878E-2</c:v>
                </c:pt>
                <c:pt idx="920">
                  <c:v>6.9591331021620378E-2</c:v>
                </c:pt>
                <c:pt idx="921">
                  <c:v>7.0975343318143508E-2</c:v>
                </c:pt>
                <c:pt idx="922">
                  <c:v>6.971607184671734E-2</c:v>
                </c:pt>
                <c:pt idx="923">
                  <c:v>6.9858976747629822E-2</c:v>
                </c:pt>
                <c:pt idx="924">
                  <c:v>6.9819245621092763E-2</c:v>
                </c:pt>
                <c:pt idx="925">
                  <c:v>6.975919583975701E-2</c:v>
                </c:pt>
                <c:pt idx="926">
                  <c:v>6.9776352910619024E-2</c:v>
                </c:pt>
                <c:pt idx="927">
                  <c:v>6.9804634295228651E-2</c:v>
                </c:pt>
                <c:pt idx="928">
                  <c:v>6.9815270123468914E-2</c:v>
                </c:pt>
                <c:pt idx="929">
                  <c:v>6.9833065888921395E-2</c:v>
                </c:pt>
                <c:pt idx="930">
                  <c:v>6.9901108464440614E-2</c:v>
                </c:pt>
                <c:pt idx="931">
                  <c:v>6.9882201714808995E-2</c:v>
                </c:pt>
                <c:pt idx="932">
                  <c:v>6.9887335065535433E-2</c:v>
                </c:pt>
                <c:pt idx="933">
                  <c:v>6.9893947410380824E-2</c:v>
                </c:pt>
                <c:pt idx="934">
                  <c:v>6.9929057893120733E-2</c:v>
                </c:pt>
                <c:pt idx="935">
                  <c:v>6.9888877030684401E-2</c:v>
                </c:pt>
                <c:pt idx="936">
                  <c:v>6.9893580707662314E-2</c:v>
                </c:pt>
                <c:pt idx="937">
                  <c:v>6.9918267578011922E-2</c:v>
                </c:pt>
                <c:pt idx="938">
                  <c:v>7.1300636169875739E-2</c:v>
                </c:pt>
                <c:pt idx="939">
                  <c:v>6.9868399283421506E-2</c:v>
                </c:pt>
                <c:pt idx="940">
                  <c:v>6.9428489517362899E-2</c:v>
                </c:pt>
                <c:pt idx="941">
                  <c:v>6.9978927148525438E-2</c:v>
                </c:pt>
                <c:pt idx="942">
                  <c:v>6.9934377672641504E-2</c:v>
                </c:pt>
                <c:pt idx="943">
                  <c:v>7.0302568517250391E-2</c:v>
                </c:pt>
                <c:pt idx="944">
                  <c:v>7.042161291415891E-2</c:v>
                </c:pt>
                <c:pt idx="945">
                  <c:v>7.0459877611407262E-2</c:v>
                </c:pt>
                <c:pt idx="946">
                  <c:v>7.0617974403769074E-2</c:v>
                </c:pt>
                <c:pt idx="947">
                  <c:v>7.0536712938423576E-2</c:v>
                </c:pt>
                <c:pt idx="948">
                  <c:v>7.0550685750427333E-2</c:v>
                </c:pt>
                <c:pt idx="949">
                  <c:v>7.0663589592998718E-2</c:v>
                </c:pt>
                <c:pt idx="950">
                  <c:v>7.0819597947894164E-2</c:v>
                </c:pt>
                <c:pt idx="951">
                  <c:v>7.05608259082839E-2</c:v>
                </c:pt>
                <c:pt idx="952">
                  <c:v>7.1080338197975809E-2</c:v>
                </c:pt>
                <c:pt idx="953">
                  <c:v>7.0937575748133433E-2</c:v>
                </c:pt>
                <c:pt idx="954">
                  <c:v>7.0785072667609611E-2</c:v>
                </c:pt>
                <c:pt idx="955">
                  <c:v>7.0583751005537404E-2</c:v>
                </c:pt>
                <c:pt idx="956">
                  <c:v>7.065037098976229E-2</c:v>
                </c:pt>
                <c:pt idx="957">
                  <c:v>7.0523812128345312E-2</c:v>
                </c:pt>
                <c:pt idx="958">
                  <c:v>7.0549807480914356E-2</c:v>
                </c:pt>
                <c:pt idx="959">
                  <c:v>7.0667555088243239E-2</c:v>
                </c:pt>
                <c:pt idx="960">
                  <c:v>7.0591182317154486E-2</c:v>
                </c:pt>
                <c:pt idx="961">
                  <c:v>7.0635381787938781E-2</c:v>
                </c:pt>
                <c:pt idx="962">
                  <c:v>7.0713997085755487E-2</c:v>
                </c:pt>
                <c:pt idx="963">
                  <c:v>7.0783329473611128E-2</c:v>
                </c:pt>
                <c:pt idx="964">
                  <c:v>7.1022787104039031E-2</c:v>
                </c:pt>
                <c:pt idx="965">
                  <c:v>7.0669261910921502E-2</c:v>
                </c:pt>
                <c:pt idx="966">
                  <c:v>7.0750439945200735E-2</c:v>
                </c:pt>
                <c:pt idx="967">
                  <c:v>7.0952686307517013E-2</c:v>
                </c:pt>
                <c:pt idx="968">
                  <c:v>7.0886524042784921E-2</c:v>
                </c:pt>
                <c:pt idx="969">
                  <c:v>7.0818087116416809E-2</c:v>
                </c:pt>
                <c:pt idx="970">
                  <c:v>7.0760065207404507E-2</c:v>
                </c:pt>
                <c:pt idx="971">
                  <c:v>7.0718004253685601E-2</c:v>
                </c:pt>
                <c:pt idx="972">
                  <c:v>7.0689757315339635E-2</c:v>
                </c:pt>
                <c:pt idx="973">
                  <c:v>7.0671479386941724E-2</c:v>
                </c:pt>
                <c:pt idx="974">
                  <c:v>7.0660658850570823E-2</c:v>
                </c:pt>
                <c:pt idx="975">
                  <c:v>7.0655804748264467E-2</c:v>
                </c:pt>
                <c:pt idx="976">
                  <c:v>7.0655978176550047E-2</c:v>
                </c:pt>
                <c:pt idx="977">
                  <c:v>7.0660481836807593E-2</c:v>
                </c:pt>
                <c:pt idx="978">
                  <c:v>7.0668552318196298E-2</c:v>
                </c:pt>
                <c:pt idx="979">
                  <c:v>7.067874711659862E-2</c:v>
                </c:pt>
                <c:pt idx="980">
                  <c:v>7.0688552737231861E-2</c:v>
                </c:pt>
                <c:pt idx="981">
                  <c:v>7.0697612339341645E-2</c:v>
                </c:pt>
                <c:pt idx="982">
                  <c:v>7.0708430219789814E-2</c:v>
                </c:pt>
                <c:pt idx="983">
                  <c:v>7.0722341129664953E-2</c:v>
                </c:pt>
                <c:pt idx="984">
                  <c:v>7.0736984884010742E-2</c:v>
                </c:pt>
                <c:pt idx="985">
                  <c:v>7.0748278890482963E-2</c:v>
                </c:pt>
                <c:pt idx="986">
                  <c:v>7.0759690228707914E-2</c:v>
                </c:pt>
                <c:pt idx="987">
                  <c:v>7.0775043264806825E-2</c:v>
                </c:pt>
                <c:pt idx="988">
                  <c:v>7.0793858886465916E-2</c:v>
                </c:pt>
                <c:pt idx="989">
                  <c:v>7.0807419132566454E-2</c:v>
                </c:pt>
                <c:pt idx="990">
                  <c:v>7.082177623067247E-2</c:v>
                </c:pt>
                <c:pt idx="991">
                  <c:v>7.0836666235444226E-2</c:v>
                </c:pt>
                <c:pt idx="992">
                  <c:v>7.0855745893070379E-2</c:v>
                </c:pt>
                <c:pt idx="993">
                  <c:v>7.087264697266589E-2</c:v>
                </c:pt>
                <c:pt idx="994">
                  <c:v>7.0891971554894823E-2</c:v>
                </c:pt>
                <c:pt idx="995">
                  <c:v>7.0912989604353424E-2</c:v>
                </c:pt>
                <c:pt idx="996">
                  <c:v>7.0935564373026783E-2</c:v>
                </c:pt>
                <c:pt idx="997">
                  <c:v>7.0959031139453482E-2</c:v>
                </c:pt>
                <c:pt idx="998">
                  <c:v>7.0982802432728198E-2</c:v>
                </c:pt>
                <c:pt idx="999">
                  <c:v>7.1007143065660749E-2</c:v>
                </c:pt>
              </c:numCache>
            </c:numRef>
          </c:yVal>
          <c:smooth val="0"/>
        </c:ser>
        <c:ser>
          <c:idx val="0"/>
          <c:order val="2"/>
          <c:tx>
            <c:strRef>
              <c:f>List2!$H$1</c:f>
              <c:strCache>
                <c:ptCount val="1"/>
                <c:pt idx="0">
                  <c:v>MSE Train</c:v>
                </c:pt>
              </c:strCache>
            </c:strRef>
          </c:tx>
          <c:spPr>
            <a:ln w="28575">
              <a:noFill/>
            </a:ln>
          </c:spPr>
          <c:marker>
            <c:symbol val="circle"/>
            <c:size val="2"/>
            <c:spPr>
              <a:ln>
                <a:noFill/>
              </a:ln>
            </c:spPr>
          </c:marker>
          <c:xVal>
            <c:numRef>
              <c:f>List2!$A$2:$A$1001</c:f>
              <c:numCache>
                <c:formatCode>General</c:formatCode>
                <c:ptCount val="1000"/>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pt idx="72">
                  <c:v>730</c:v>
                </c:pt>
                <c:pt idx="73">
                  <c:v>740</c:v>
                </c:pt>
                <c:pt idx="74">
                  <c:v>750</c:v>
                </c:pt>
                <c:pt idx="75">
                  <c:v>760</c:v>
                </c:pt>
                <c:pt idx="76">
                  <c:v>770</c:v>
                </c:pt>
                <c:pt idx="77">
                  <c:v>780</c:v>
                </c:pt>
                <c:pt idx="78">
                  <c:v>790</c:v>
                </c:pt>
                <c:pt idx="79">
                  <c:v>800</c:v>
                </c:pt>
                <c:pt idx="80">
                  <c:v>810</c:v>
                </c:pt>
                <c:pt idx="81">
                  <c:v>820</c:v>
                </c:pt>
                <c:pt idx="82">
                  <c:v>830</c:v>
                </c:pt>
                <c:pt idx="83">
                  <c:v>840</c:v>
                </c:pt>
                <c:pt idx="84">
                  <c:v>850</c:v>
                </c:pt>
                <c:pt idx="85">
                  <c:v>860</c:v>
                </c:pt>
                <c:pt idx="86">
                  <c:v>870</c:v>
                </c:pt>
                <c:pt idx="87">
                  <c:v>880</c:v>
                </c:pt>
                <c:pt idx="88">
                  <c:v>890</c:v>
                </c:pt>
                <c:pt idx="89">
                  <c:v>900</c:v>
                </c:pt>
                <c:pt idx="90">
                  <c:v>910</c:v>
                </c:pt>
                <c:pt idx="91">
                  <c:v>920</c:v>
                </c:pt>
                <c:pt idx="92">
                  <c:v>930</c:v>
                </c:pt>
                <c:pt idx="93">
                  <c:v>940</c:v>
                </c:pt>
                <c:pt idx="94">
                  <c:v>950</c:v>
                </c:pt>
                <c:pt idx="95">
                  <c:v>960</c:v>
                </c:pt>
                <c:pt idx="96">
                  <c:v>970</c:v>
                </c:pt>
                <c:pt idx="97">
                  <c:v>980</c:v>
                </c:pt>
                <c:pt idx="98">
                  <c:v>990</c:v>
                </c:pt>
                <c:pt idx="99">
                  <c:v>1000</c:v>
                </c:pt>
                <c:pt idx="100">
                  <c:v>1010</c:v>
                </c:pt>
                <c:pt idx="101">
                  <c:v>1020</c:v>
                </c:pt>
                <c:pt idx="102">
                  <c:v>1030</c:v>
                </c:pt>
                <c:pt idx="103">
                  <c:v>1040</c:v>
                </c:pt>
                <c:pt idx="104">
                  <c:v>1050</c:v>
                </c:pt>
                <c:pt idx="105">
                  <c:v>1060</c:v>
                </c:pt>
                <c:pt idx="106">
                  <c:v>1070</c:v>
                </c:pt>
                <c:pt idx="107">
                  <c:v>1080</c:v>
                </c:pt>
                <c:pt idx="108">
                  <c:v>1090</c:v>
                </c:pt>
                <c:pt idx="109">
                  <c:v>1100</c:v>
                </c:pt>
                <c:pt idx="110">
                  <c:v>1110</c:v>
                </c:pt>
                <c:pt idx="111">
                  <c:v>1120</c:v>
                </c:pt>
                <c:pt idx="112">
                  <c:v>1130</c:v>
                </c:pt>
                <c:pt idx="113">
                  <c:v>1140</c:v>
                </c:pt>
                <c:pt idx="114">
                  <c:v>1150</c:v>
                </c:pt>
                <c:pt idx="115">
                  <c:v>1160</c:v>
                </c:pt>
                <c:pt idx="116">
                  <c:v>1170</c:v>
                </c:pt>
                <c:pt idx="117">
                  <c:v>1180</c:v>
                </c:pt>
                <c:pt idx="118">
                  <c:v>1190</c:v>
                </c:pt>
                <c:pt idx="119">
                  <c:v>1200</c:v>
                </c:pt>
                <c:pt idx="120">
                  <c:v>1210</c:v>
                </c:pt>
                <c:pt idx="121">
                  <c:v>1220</c:v>
                </c:pt>
                <c:pt idx="122">
                  <c:v>1230</c:v>
                </c:pt>
                <c:pt idx="123">
                  <c:v>1240</c:v>
                </c:pt>
                <c:pt idx="124">
                  <c:v>1250</c:v>
                </c:pt>
                <c:pt idx="125">
                  <c:v>1260</c:v>
                </c:pt>
                <c:pt idx="126">
                  <c:v>1270</c:v>
                </c:pt>
                <c:pt idx="127">
                  <c:v>1280</c:v>
                </c:pt>
                <c:pt idx="128">
                  <c:v>1290</c:v>
                </c:pt>
                <c:pt idx="129">
                  <c:v>1300</c:v>
                </c:pt>
                <c:pt idx="130">
                  <c:v>1310</c:v>
                </c:pt>
                <c:pt idx="131">
                  <c:v>1320</c:v>
                </c:pt>
                <c:pt idx="132">
                  <c:v>1330</c:v>
                </c:pt>
                <c:pt idx="133">
                  <c:v>1340</c:v>
                </c:pt>
                <c:pt idx="134">
                  <c:v>1350</c:v>
                </c:pt>
                <c:pt idx="135">
                  <c:v>1360</c:v>
                </c:pt>
                <c:pt idx="136">
                  <c:v>1370</c:v>
                </c:pt>
                <c:pt idx="137">
                  <c:v>1380</c:v>
                </c:pt>
                <c:pt idx="138">
                  <c:v>1390</c:v>
                </c:pt>
                <c:pt idx="139">
                  <c:v>1400</c:v>
                </c:pt>
                <c:pt idx="140">
                  <c:v>1410</c:v>
                </c:pt>
                <c:pt idx="141">
                  <c:v>1420</c:v>
                </c:pt>
                <c:pt idx="142">
                  <c:v>1430</c:v>
                </c:pt>
                <c:pt idx="143">
                  <c:v>1440</c:v>
                </c:pt>
                <c:pt idx="144">
                  <c:v>1450</c:v>
                </c:pt>
                <c:pt idx="145">
                  <c:v>1460</c:v>
                </c:pt>
                <c:pt idx="146">
                  <c:v>1470</c:v>
                </c:pt>
                <c:pt idx="147">
                  <c:v>1480</c:v>
                </c:pt>
                <c:pt idx="148">
                  <c:v>1490</c:v>
                </c:pt>
                <c:pt idx="149">
                  <c:v>1500</c:v>
                </c:pt>
                <c:pt idx="150">
                  <c:v>1510</c:v>
                </c:pt>
                <c:pt idx="151">
                  <c:v>1520</c:v>
                </c:pt>
                <c:pt idx="152">
                  <c:v>1530</c:v>
                </c:pt>
                <c:pt idx="153">
                  <c:v>1540</c:v>
                </c:pt>
                <c:pt idx="154">
                  <c:v>1550</c:v>
                </c:pt>
                <c:pt idx="155">
                  <c:v>1560</c:v>
                </c:pt>
                <c:pt idx="156">
                  <c:v>1570</c:v>
                </c:pt>
                <c:pt idx="157">
                  <c:v>1580</c:v>
                </c:pt>
                <c:pt idx="158">
                  <c:v>1590</c:v>
                </c:pt>
                <c:pt idx="159">
                  <c:v>1600</c:v>
                </c:pt>
                <c:pt idx="160">
                  <c:v>1610</c:v>
                </c:pt>
                <c:pt idx="161">
                  <c:v>1620</c:v>
                </c:pt>
                <c:pt idx="162">
                  <c:v>1630</c:v>
                </c:pt>
                <c:pt idx="163">
                  <c:v>1640</c:v>
                </c:pt>
                <c:pt idx="164">
                  <c:v>1650</c:v>
                </c:pt>
                <c:pt idx="165">
                  <c:v>1660</c:v>
                </c:pt>
                <c:pt idx="166">
                  <c:v>1670</c:v>
                </c:pt>
                <c:pt idx="167">
                  <c:v>1680</c:v>
                </c:pt>
                <c:pt idx="168">
                  <c:v>1690</c:v>
                </c:pt>
                <c:pt idx="169">
                  <c:v>1700</c:v>
                </c:pt>
                <c:pt idx="170">
                  <c:v>1710</c:v>
                </c:pt>
                <c:pt idx="171">
                  <c:v>1720</c:v>
                </c:pt>
                <c:pt idx="172">
                  <c:v>1730</c:v>
                </c:pt>
                <c:pt idx="173">
                  <c:v>1740</c:v>
                </c:pt>
                <c:pt idx="174">
                  <c:v>1750</c:v>
                </c:pt>
                <c:pt idx="175">
                  <c:v>1760</c:v>
                </c:pt>
                <c:pt idx="176">
                  <c:v>1770</c:v>
                </c:pt>
                <c:pt idx="177">
                  <c:v>1780</c:v>
                </c:pt>
                <c:pt idx="178">
                  <c:v>1790</c:v>
                </c:pt>
                <c:pt idx="179">
                  <c:v>1800</c:v>
                </c:pt>
                <c:pt idx="180">
                  <c:v>1810</c:v>
                </c:pt>
                <c:pt idx="181">
                  <c:v>1820</c:v>
                </c:pt>
                <c:pt idx="182">
                  <c:v>1830</c:v>
                </c:pt>
                <c:pt idx="183">
                  <c:v>1840</c:v>
                </c:pt>
                <c:pt idx="184">
                  <c:v>1850</c:v>
                </c:pt>
                <c:pt idx="185">
                  <c:v>1860</c:v>
                </c:pt>
                <c:pt idx="186">
                  <c:v>1870</c:v>
                </c:pt>
                <c:pt idx="187">
                  <c:v>1880</c:v>
                </c:pt>
                <c:pt idx="188">
                  <c:v>1890</c:v>
                </c:pt>
                <c:pt idx="189">
                  <c:v>1900</c:v>
                </c:pt>
                <c:pt idx="190">
                  <c:v>1910</c:v>
                </c:pt>
                <c:pt idx="191">
                  <c:v>1920</c:v>
                </c:pt>
                <c:pt idx="192">
                  <c:v>1930</c:v>
                </c:pt>
                <c:pt idx="193">
                  <c:v>1940</c:v>
                </c:pt>
                <c:pt idx="194">
                  <c:v>1950</c:v>
                </c:pt>
                <c:pt idx="195">
                  <c:v>1960</c:v>
                </c:pt>
                <c:pt idx="196">
                  <c:v>1970</c:v>
                </c:pt>
                <c:pt idx="197">
                  <c:v>1980</c:v>
                </c:pt>
                <c:pt idx="198">
                  <c:v>1990</c:v>
                </c:pt>
                <c:pt idx="199">
                  <c:v>2000</c:v>
                </c:pt>
                <c:pt idx="200">
                  <c:v>2010</c:v>
                </c:pt>
                <c:pt idx="201">
                  <c:v>2020</c:v>
                </c:pt>
                <c:pt idx="202">
                  <c:v>2030</c:v>
                </c:pt>
                <c:pt idx="203">
                  <c:v>2040</c:v>
                </c:pt>
                <c:pt idx="204">
                  <c:v>2050</c:v>
                </c:pt>
                <c:pt idx="205">
                  <c:v>2060</c:v>
                </c:pt>
                <c:pt idx="206">
                  <c:v>2070</c:v>
                </c:pt>
                <c:pt idx="207">
                  <c:v>2080</c:v>
                </c:pt>
                <c:pt idx="208">
                  <c:v>2090</c:v>
                </c:pt>
                <c:pt idx="209">
                  <c:v>2100</c:v>
                </c:pt>
                <c:pt idx="210">
                  <c:v>2110</c:v>
                </c:pt>
                <c:pt idx="211">
                  <c:v>2120</c:v>
                </c:pt>
                <c:pt idx="212">
                  <c:v>2130</c:v>
                </c:pt>
                <c:pt idx="213">
                  <c:v>2140</c:v>
                </c:pt>
                <c:pt idx="214">
                  <c:v>2150</c:v>
                </c:pt>
                <c:pt idx="215">
                  <c:v>2160</c:v>
                </c:pt>
                <c:pt idx="216">
                  <c:v>2170</c:v>
                </c:pt>
                <c:pt idx="217">
                  <c:v>2180</c:v>
                </c:pt>
                <c:pt idx="218">
                  <c:v>2190</c:v>
                </c:pt>
                <c:pt idx="219">
                  <c:v>2200</c:v>
                </c:pt>
                <c:pt idx="220">
                  <c:v>2210</c:v>
                </c:pt>
                <c:pt idx="221">
                  <c:v>2220</c:v>
                </c:pt>
                <c:pt idx="222">
                  <c:v>2230</c:v>
                </c:pt>
                <c:pt idx="223">
                  <c:v>2240</c:v>
                </c:pt>
                <c:pt idx="224">
                  <c:v>2250</c:v>
                </c:pt>
                <c:pt idx="225">
                  <c:v>2260</c:v>
                </c:pt>
                <c:pt idx="226">
                  <c:v>2270</c:v>
                </c:pt>
                <c:pt idx="227">
                  <c:v>2280</c:v>
                </c:pt>
                <c:pt idx="228">
                  <c:v>2290</c:v>
                </c:pt>
                <c:pt idx="229">
                  <c:v>2300</c:v>
                </c:pt>
                <c:pt idx="230">
                  <c:v>2310</c:v>
                </c:pt>
                <c:pt idx="231">
                  <c:v>2320</c:v>
                </c:pt>
                <c:pt idx="232">
                  <c:v>2330</c:v>
                </c:pt>
                <c:pt idx="233">
                  <c:v>2340</c:v>
                </c:pt>
                <c:pt idx="234">
                  <c:v>2350</c:v>
                </c:pt>
                <c:pt idx="235">
                  <c:v>2360</c:v>
                </c:pt>
                <c:pt idx="236">
                  <c:v>2370</c:v>
                </c:pt>
                <c:pt idx="237">
                  <c:v>2380</c:v>
                </c:pt>
                <c:pt idx="238">
                  <c:v>2390</c:v>
                </c:pt>
                <c:pt idx="239">
                  <c:v>2400</c:v>
                </c:pt>
                <c:pt idx="240">
                  <c:v>2410</c:v>
                </c:pt>
                <c:pt idx="241">
                  <c:v>2420</c:v>
                </c:pt>
                <c:pt idx="242">
                  <c:v>2430</c:v>
                </c:pt>
                <c:pt idx="243">
                  <c:v>2440</c:v>
                </c:pt>
                <c:pt idx="244">
                  <c:v>2450</c:v>
                </c:pt>
                <c:pt idx="245">
                  <c:v>2460</c:v>
                </c:pt>
                <c:pt idx="246">
                  <c:v>2470</c:v>
                </c:pt>
                <c:pt idx="247">
                  <c:v>2480</c:v>
                </c:pt>
                <c:pt idx="248">
                  <c:v>2490</c:v>
                </c:pt>
                <c:pt idx="249">
                  <c:v>2500</c:v>
                </c:pt>
                <c:pt idx="250">
                  <c:v>2510</c:v>
                </c:pt>
                <c:pt idx="251">
                  <c:v>2520</c:v>
                </c:pt>
                <c:pt idx="252">
                  <c:v>2530</c:v>
                </c:pt>
                <c:pt idx="253">
                  <c:v>2540</c:v>
                </c:pt>
                <c:pt idx="254">
                  <c:v>2550</c:v>
                </c:pt>
                <c:pt idx="255">
                  <c:v>2560</c:v>
                </c:pt>
                <c:pt idx="256">
                  <c:v>2570</c:v>
                </c:pt>
                <c:pt idx="257">
                  <c:v>2580</c:v>
                </c:pt>
                <c:pt idx="258">
                  <c:v>2590</c:v>
                </c:pt>
                <c:pt idx="259">
                  <c:v>2600</c:v>
                </c:pt>
                <c:pt idx="260">
                  <c:v>2610</c:v>
                </c:pt>
                <c:pt idx="261">
                  <c:v>2620</c:v>
                </c:pt>
                <c:pt idx="262">
                  <c:v>2630</c:v>
                </c:pt>
                <c:pt idx="263">
                  <c:v>2640</c:v>
                </c:pt>
                <c:pt idx="264">
                  <c:v>2650</c:v>
                </c:pt>
                <c:pt idx="265">
                  <c:v>2660</c:v>
                </c:pt>
                <c:pt idx="266">
                  <c:v>2670</c:v>
                </c:pt>
                <c:pt idx="267">
                  <c:v>2680</c:v>
                </c:pt>
                <c:pt idx="268">
                  <c:v>2690</c:v>
                </c:pt>
                <c:pt idx="269">
                  <c:v>2700</c:v>
                </c:pt>
                <c:pt idx="270">
                  <c:v>2710</c:v>
                </c:pt>
                <c:pt idx="271">
                  <c:v>2720</c:v>
                </c:pt>
                <c:pt idx="272">
                  <c:v>2730</c:v>
                </c:pt>
                <c:pt idx="273">
                  <c:v>2740</c:v>
                </c:pt>
                <c:pt idx="274">
                  <c:v>2750</c:v>
                </c:pt>
                <c:pt idx="275">
                  <c:v>2760</c:v>
                </c:pt>
                <c:pt idx="276">
                  <c:v>2770</c:v>
                </c:pt>
                <c:pt idx="277">
                  <c:v>2780</c:v>
                </c:pt>
                <c:pt idx="278">
                  <c:v>2790</c:v>
                </c:pt>
                <c:pt idx="279">
                  <c:v>2800</c:v>
                </c:pt>
                <c:pt idx="280">
                  <c:v>2810</c:v>
                </c:pt>
                <c:pt idx="281">
                  <c:v>2820</c:v>
                </c:pt>
                <c:pt idx="282">
                  <c:v>2830</c:v>
                </c:pt>
                <c:pt idx="283">
                  <c:v>2840</c:v>
                </c:pt>
                <c:pt idx="284">
                  <c:v>2850</c:v>
                </c:pt>
                <c:pt idx="285">
                  <c:v>2860</c:v>
                </c:pt>
                <c:pt idx="286">
                  <c:v>2870</c:v>
                </c:pt>
                <c:pt idx="287">
                  <c:v>2880</c:v>
                </c:pt>
                <c:pt idx="288">
                  <c:v>2890</c:v>
                </c:pt>
                <c:pt idx="289">
                  <c:v>2900</c:v>
                </c:pt>
                <c:pt idx="290">
                  <c:v>2910</c:v>
                </c:pt>
                <c:pt idx="291">
                  <c:v>2920</c:v>
                </c:pt>
                <c:pt idx="292">
                  <c:v>2930</c:v>
                </c:pt>
                <c:pt idx="293">
                  <c:v>2940</c:v>
                </c:pt>
                <c:pt idx="294">
                  <c:v>2950</c:v>
                </c:pt>
                <c:pt idx="295">
                  <c:v>2960</c:v>
                </c:pt>
                <c:pt idx="296">
                  <c:v>2970</c:v>
                </c:pt>
                <c:pt idx="297">
                  <c:v>2980</c:v>
                </c:pt>
                <c:pt idx="298">
                  <c:v>2990</c:v>
                </c:pt>
                <c:pt idx="299">
                  <c:v>3000</c:v>
                </c:pt>
                <c:pt idx="300">
                  <c:v>3010</c:v>
                </c:pt>
                <c:pt idx="301">
                  <c:v>3020</c:v>
                </c:pt>
                <c:pt idx="302">
                  <c:v>3030</c:v>
                </c:pt>
                <c:pt idx="303">
                  <c:v>3040</c:v>
                </c:pt>
                <c:pt idx="304">
                  <c:v>3050</c:v>
                </c:pt>
                <c:pt idx="305">
                  <c:v>3060</c:v>
                </c:pt>
                <c:pt idx="306">
                  <c:v>3070</c:v>
                </c:pt>
                <c:pt idx="307">
                  <c:v>3080</c:v>
                </c:pt>
                <c:pt idx="308">
                  <c:v>3090</c:v>
                </c:pt>
                <c:pt idx="309">
                  <c:v>3100</c:v>
                </c:pt>
                <c:pt idx="310">
                  <c:v>3110</c:v>
                </c:pt>
                <c:pt idx="311">
                  <c:v>3120</c:v>
                </c:pt>
                <c:pt idx="312">
                  <c:v>3130</c:v>
                </c:pt>
                <c:pt idx="313">
                  <c:v>3140</c:v>
                </c:pt>
                <c:pt idx="314">
                  <c:v>3150</c:v>
                </c:pt>
                <c:pt idx="315">
                  <c:v>3160</c:v>
                </c:pt>
                <c:pt idx="316">
                  <c:v>3170</c:v>
                </c:pt>
                <c:pt idx="317">
                  <c:v>3180</c:v>
                </c:pt>
                <c:pt idx="318">
                  <c:v>3190</c:v>
                </c:pt>
                <c:pt idx="319">
                  <c:v>3200</c:v>
                </c:pt>
                <c:pt idx="320">
                  <c:v>3210</c:v>
                </c:pt>
                <c:pt idx="321">
                  <c:v>3220</c:v>
                </c:pt>
                <c:pt idx="322">
                  <c:v>3230</c:v>
                </c:pt>
                <c:pt idx="323">
                  <c:v>3240</c:v>
                </c:pt>
                <c:pt idx="324">
                  <c:v>3250</c:v>
                </c:pt>
                <c:pt idx="325">
                  <c:v>3260</c:v>
                </c:pt>
                <c:pt idx="326">
                  <c:v>3270</c:v>
                </c:pt>
                <c:pt idx="327">
                  <c:v>3280</c:v>
                </c:pt>
                <c:pt idx="328">
                  <c:v>3290</c:v>
                </c:pt>
                <c:pt idx="329">
                  <c:v>3300</c:v>
                </c:pt>
                <c:pt idx="330">
                  <c:v>3310</c:v>
                </c:pt>
                <c:pt idx="331">
                  <c:v>3320</c:v>
                </c:pt>
                <c:pt idx="332">
                  <c:v>3330</c:v>
                </c:pt>
                <c:pt idx="333">
                  <c:v>3340</c:v>
                </c:pt>
                <c:pt idx="334">
                  <c:v>3350</c:v>
                </c:pt>
                <c:pt idx="335">
                  <c:v>3360</c:v>
                </c:pt>
                <c:pt idx="336">
                  <c:v>3370</c:v>
                </c:pt>
                <c:pt idx="337">
                  <c:v>3380</c:v>
                </c:pt>
                <c:pt idx="338">
                  <c:v>3390</c:v>
                </c:pt>
                <c:pt idx="339">
                  <c:v>3400</c:v>
                </c:pt>
                <c:pt idx="340">
                  <c:v>3410</c:v>
                </c:pt>
                <c:pt idx="341">
                  <c:v>3420</c:v>
                </c:pt>
                <c:pt idx="342">
                  <c:v>3430</c:v>
                </c:pt>
                <c:pt idx="343">
                  <c:v>3440</c:v>
                </c:pt>
                <c:pt idx="344">
                  <c:v>3450</c:v>
                </c:pt>
                <c:pt idx="345">
                  <c:v>3460</c:v>
                </c:pt>
                <c:pt idx="346">
                  <c:v>3470</c:v>
                </c:pt>
                <c:pt idx="347">
                  <c:v>3480</c:v>
                </c:pt>
                <c:pt idx="348">
                  <c:v>3490</c:v>
                </c:pt>
                <c:pt idx="349">
                  <c:v>3500</c:v>
                </c:pt>
                <c:pt idx="350">
                  <c:v>3510</c:v>
                </c:pt>
                <c:pt idx="351">
                  <c:v>3520</c:v>
                </c:pt>
                <c:pt idx="352">
                  <c:v>3530</c:v>
                </c:pt>
                <c:pt idx="353">
                  <c:v>3540</c:v>
                </c:pt>
                <c:pt idx="354">
                  <c:v>3550</c:v>
                </c:pt>
                <c:pt idx="355">
                  <c:v>3560</c:v>
                </c:pt>
                <c:pt idx="356">
                  <c:v>3570</c:v>
                </c:pt>
                <c:pt idx="357">
                  <c:v>3580</c:v>
                </c:pt>
                <c:pt idx="358">
                  <c:v>3590</c:v>
                </c:pt>
                <c:pt idx="359">
                  <c:v>3600</c:v>
                </c:pt>
                <c:pt idx="360">
                  <c:v>3610</c:v>
                </c:pt>
                <c:pt idx="361">
                  <c:v>3620</c:v>
                </c:pt>
                <c:pt idx="362">
                  <c:v>3630</c:v>
                </c:pt>
                <c:pt idx="363">
                  <c:v>3640</c:v>
                </c:pt>
                <c:pt idx="364">
                  <c:v>3650</c:v>
                </c:pt>
                <c:pt idx="365">
                  <c:v>3660</c:v>
                </c:pt>
                <c:pt idx="366">
                  <c:v>3670</c:v>
                </c:pt>
                <c:pt idx="367">
                  <c:v>3680</c:v>
                </c:pt>
                <c:pt idx="368">
                  <c:v>3690</c:v>
                </c:pt>
                <c:pt idx="369">
                  <c:v>3700</c:v>
                </c:pt>
                <c:pt idx="370">
                  <c:v>3710</c:v>
                </c:pt>
                <c:pt idx="371">
                  <c:v>3720</c:v>
                </c:pt>
                <c:pt idx="372">
                  <c:v>3730</c:v>
                </c:pt>
                <c:pt idx="373">
                  <c:v>3740</c:v>
                </c:pt>
                <c:pt idx="374">
                  <c:v>3750</c:v>
                </c:pt>
                <c:pt idx="375">
                  <c:v>3760</c:v>
                </c:pt>
                <c:pt idx="376">
                  <c:v>3770</c:v>
                </c:pt>
                <c:pt idx="377">
                  <c:v>3780</c:v>
                </c:pt>
                <c:pt idx="378">
                  <c:v>3790</c:v>
                </c:pt>
                <c:pt idx="379">
                  <c:v>3800</c:v>
                </c:pt>
                <c:pt idx="380">
                  <c:v>3810</c:v>
                </c:pt>
                <c:pt idx="381">
                  <c:v>3820</c:v>
                </c:pt>
                <c:pt idx="382">
                  <c:v>3830</c:v>
                </c:pt>
                <c:pt idx="383">
                  <c:v>3840</c:v>
                </c:pt>
                <c:pt idx="384">
                  <c:v>3850</c:v>
                </c:pt>
                <c:pt idx="385">
                  <c:v>3860</c:v>
                </c:pt>
                <c:pt idx="386">
                  <c:v>3870</c:v>
                </c:pt>
                <c:pt idx="387">
                  <c:v>3880</c:v>
                </c:pt>
                <c:pt idx="388">
                  <c:v>3890</c:v>
                </c:pt>
                <c:pt idx="389">
                  <c:v>3900</c:v>
                </c:pt>
                <c:pt idx="390">
                  <c:v>3910</c:v>
                </c:pt>
                <c:pt idx="391">
                  <c:v>3920</c:v>
                </c:pt>
                <c:pt idx="392">
                  <c:v>3930</c:v>
                </c:pt>
                <c:pt idx="393">
                  <c:v>3940</c:v>
                </c:pt>
                <c:pt idx="394">
                  <c:v>3950</c:v>
                </c:pt>
                <c:pt idx="395">
                  <c:v>3960</c:v>
                </c:pt>
                <c:pt idx="396">
                  <c:v>3970</c:v>
                </c:pt>
                <c:pt idx="397">
                  <c:v>3980</c:v>
                </c:pt>
                <c:pt idx="398">
                  <c:v>3990</c:v>
                </c:pt>
                <c:pt idx="399">
                  <c:v>4000</c:v>
                </c:pt>
                <c:pt idx="400">
                  <c:v>4010</c:v>
                </c:pt>
                <c:pt idx="401">
                  <c:v>4020</c:v>
                </c:pt>
                <c:pt idx="402">
                  <c:v>4030</c:v>
                </c:pt>
                <c:pt idx="403">
                  <c:v>4040</c:v>
                </c:pt>
                <c:pt idx="404">
                  <c:v>4050</c:v>
                </c:pt>
                <c:pt idx="405">
                  <c:v>4060</c:v>
                </c:pt>
                <c:pt idx="406">
                  <c:v>4070</c:v>
                </c:pt>
                <c:pt idx="407">
                  <c:v>4080</c:v>
                </c:pt>
                <c:pt idx="408">
                  <c:v>4090</c:v>
                </c:pt>
                <c:pt idx="409">
                  <c:v>4100</c:v>
                </c:pt>
                <c:pt idx="410">
                  <c:v>4110</c:v>
                </c:pt>
                <c:pt idx="411">
                  <c:v>4120</c:v>
                </c:pt>
                <c:pt idx="412">
                  <c:v>4130</c:v>
                </c:pt>
                <c:pt idx="413">
                  <c:v>4140</c:v>
                </c:pt>
                <c:pt idx="414">
                  <c:v>4150</c:v>
                </c:pt>
                <c:pt idx="415">
                  <c:v>4160</c:v>
                </c:pt>
                <c:pt idx="416">
                  <c:v>4170</c:v>
                </c:pt>
                <c:pt idx="417">
                  <c:v>4180</c:v>
                </c:pt>
                <c:pt idx="418">
                  <c:v>4190</c:v>
                </c:pt>
                <c:pt idx="419">
                  <c:v>4200</c:v>
                </c:pt>
                <c:pt idx="420">
                  <c:v>4210</c:v>
                </c:pt>
                <c:pt idx="421">
                  <c:v>4220</c:v>
                </c:pt>
                <c:pt idx="422">
                  <c:v>4230</c:v>
                </c:pt>
                <c:pt idx="423">
                  <c:v>4240</c:v>
                </c:pt>
                <c:pt idx="424">
                  <c:v>4250</c:v>
                </c:pt>
                <c:pt idx="425">
                  <c:v>4260</c:v>
                </c:pt>
                <c:pt idx="426">
                  <c:v>4270</c:v>
                </c:pt>
                <c:pt idx="427">
                  <c:v>4280</c:v>
                </c:pt>
                <c:pt idx="428">
                  <c:v>4290</c:v>
                </c:pt>
                <c:pt idx="429">
                  <c:v>4300</c:v>
                </c:pt>
                <c:pt idx="430">
                  <c:v>4310</c:v>
                </c:pt>
                <c:pt idx="431">
                  <c:v>4320</c:v>
                </c:pt>
                <c:pt idx="432">
                  <c:v>4330</c:v>
                </c:pt>
                <c:pt idx="433">
                  <c:v>4340</c:v>
                </c:pt>
                <c:pt idx="434">
                  <c:v>4350</c:v>
                </c:pt>
                <c:pt idx="435">
                  <c:v>4360</c:v>
                </c:pt>
                <c:pt idx="436">
                  <c:v>4370</c:v>
                </c:pt>
                <c:pt idx="437">
                  <c:v>4380</c:v>
                </c:pt>
                <c:pt idx="438">
                  <c:v>4390</c:v>
                </c:pt>
                <c:pt idx="439">
                  <c:v>4400</c:v>
                </c:pt>
                <c:pt idx="440">
                  <c:v>4410</c:v>
                </c:pt>
                <c:pt idx="441">
                  <c:v>4420</c:v>
                </c:pt>
                <c:pt idx="442">
                  <c:v>4430</c:v>
                </c:pt>
                <c:pt idx="443">
                  <c:v>4440</c:v>
                </c:pt>
                <c:pt idx="444">
                  <c:v>4450</c:v>
                </c:pt>
                <c:pt idx="445">
                  <c:v>4460</c:v>
                </c:pt>
                <c:pt idx="446">
                  <c:v>4470</c:v>
                </c:pt>
                <c:pt idx="447">
                  <c:v>4480</c:v>
                </c:pt>
                <c:pt idx="448">
                  <c:v>4490</c:v>
                </c:pt>
                <c:pt idx="449">
                  <c:v>4500</c:v>
                </c:pt>
                <c:pt idx="450">
                  <c:v>4510</c:v>
                </c:pt>
                <c:pt idx="451">
                  <c:v>4520</c:v>
                </c:pt>
                <c:pt idx="452">
                  <c:v>4530</c:v>
                </c:pt>
                <c:pt idx="453">
                  <c:v>4540</c:v>
                </c:pt>
                <c:pt idx="454">
                  <c:v>4550</c:v>
                </c:pt>
                <c:pt idx="455">
                  <c:v>4560</c:v>
                </c:pt>
                <c:pt idx="456">
                  <c:v>4570</c:v>
                </c:pt>
                <c:pt idx="457">
                  <c:v>4580</c:v>
                </c:pt>
                <c:pt idx="458">
                  <c:v>4590</c:v>
                </c:pt>
                <c:pt idx="459">
                  <c:v>4600</c:v>
                </c:pt>
                <c:pt idx="460">
                  <c:v>4610</c:v>
                </c:pt>
                <c:pt idx="461">
                  <c:v>4620</c:v>
                </c:pt>
                <c:pt idx="462">
                  <c:v>4630</c:v>
                </c:pt>
                <c:pt idx="463">
                  <c:v>4640</c:v>
                </c:pt>
                <c:pt idx="464">
                  <c:v>4650</c:v>
                </c:pt>
                <c:pt idx="465">
                  <c:v>4660</c:v>
                </c:pt>
                <c:pt idx="466">
                  <c:v>4670</c:v>
                </c:pt>
                <c:pt idx="467">
                  <c:v>4680</c:v>
                </c:pt>
                <c:pt idx="468">
                  <c:v>4690</c:v>
                </c:pt>
                <c:pt idx="469">
                  <c:v>4700</c:v>
                </c:pt>
                <c:pt idx="470">
                  <c:v>4710</c:v>
                </c:pt>
                <c:pt idx="471">
                  <c:v>4720</c:v>
                </c:pt>
                <c:pt idx="472">
                  <c:v>4730</c:v>
                </c:pt>
                <c:pt idx="473">
                  <c:v>4740</c:v>
                </c:pt>
                <c:pt idx="474">
                  <c:v>4750</c:v>
                </c:pt>
                <c:pt idx="475">
                  <c:v>4760</c:v>
                </c:pt>
                <c:pt idx="476">
                  <c:v>4770</c:v>
                </c:pt>
                <c:pt idx="477">
                  <c:v>4780</c:v>
                </c:pt>
                <c:pt idx="478">
                  <c:v>4790</c:v>
                </c:pt>
                <c:pt idx="479">
                  <c:v>4800</c:v>
                </c:pt>
                <c:pt idx="480">
                  <c:v>4810</c:v>
                </c:pt>
                <c:pt idx="481">
                  <c:v>4820</c:v>
                </c:pt>
                <c:pt idx="482">
                  <c:v>4830</c:v>
                </c:pt>
                <c:pt idx="483">
                  <c:v>4840</c:v>
                </c:pt>
                <c:pt idx="484">
                  <c:v>4850</c:v>
                </c:pt>
                <c:pt idx="485">
                  <c:v>4860</c:v>
                </c:pt>
                <c:pt idx="486">
                  <c:v>4870</c:v>
                </c:pt>
                <c:pt idx="487">
                  <c:v>4880</c:v>
                </c:pt>
                <c:pt idx="488">
                  <c:v>4890</c:v>
                </c:pt>
                <c:pt idx="489">
                  <c:v>4900</c:v>
                </c:pt>
                <c:pt idx="490">
                  <c:v>4910</c:v>
                </c:pt>
                <c:pt idx="491">
                  <c:v>4920</c:v>
                </c:pt>
                <c:pt idx="492">
                  <c:v>4930</c:v>
                </c:pt>
                <c:pt idx="493">
                  <c:v>4940</c:v>
                </c:pt>
                <c:pt idx="494">
                  <c:v>4950</c:v>
                </c:pt>
                <c:pt idx="495">
                  <c:v>4960</c:v>
                </c:pt>
                <c:pt idx="496">
                  <c:v>4970</c:v>
                </c:pt>
                <c:pt idx="497">
                  <c:v>4980</c:v>
                </c:pt>
                <c:pt idx="498">
                  <c:v>4990</c:v>
                </c:pt>
                <c:pt idx="499">
                  <c:v>5000</c:v>
                </c:pt>
                <c:pt idx="500">
                  <c:v>5010</c:v>
                </c:pt>
                <c:pt idx="501">
                  <c:v>5020</c:v>
                </c:pt>
                <c:pt idx="502">
                  <c:v>5030</c:v>
                </c:pt>
                <c:pt idx="503">
                  <c:v>5040</c:v>
                </c:pt>
                <c:pt idx="504">
                  <c:v>5050</c:v>
                </c:pt>
                <c:pt idx="505">
                  <c:v>5060</c:v>
                </c:pt>
                <c:pt idx="506">
                  <c:v>5070</c:v>
                </c:pt>
                <c:pt idx="507">
                  <c:v>5080</c:v>
                </c:pt>
                <c:pt idx="508">
                  <c:v>5090</c:v>
                </c:pt>
                <c:pt idx="509">
                  <c:v>5100</c:v>
                </c:pt>
                <c:pt idx="510">
                  <c:v>5110</c:v>
                </c:pt>
                <c:pt idx="511">
                  <c:v>5120</c:v>
                </c:pt>
                <c:pt idx="512">
                  <c:v>5130</c:v>
                </c:pt>
                <c:pt idx="513">
                  <c:v>5140</c:v>
                </c:pt>
                <c:pt idx="514">
                  <c:v>5150</c:v>
                </c:pt>
                <c:pt idx="515">
                  <c:v>5160</c:v>
                </c:pt>
                <c:pt idx="516">
                  <c:v>5170</c:v>
                </c:pt>
                <c:pt idx="517">
                  <c:v>5180</c:v>
                </c:pt>
                <c:pt idx="518">
                  <c:v>5190</c:v>
                </c:pt>
                <c:pt idx="519">
                  <c:v>5200</c:v>
                </c:pt>
                <c:pt idx="520">
                  <c:v>5210</c:v>
                </c:pt>
                <c:pt idx="521">
                  <c:v>5220</c:v>
                </c:pt>
                <c:pt idx="522">
                  <c:v>5230</c:v>
                </c:pt>
                <c:pt idx="523">
                  <c:v>5240</c:v>
                </c:pt>
                <c:pt idx="524">
                  <c:v>5250</c:v>
                </c:pt>
                <c:pt idx="525">
                  <c:v>5260</c:v>
                </c:pt>
                <c:pt idx="526">
                  <c:v>5270</c:v>
                </c:pt>
                <c:pt idx="527">
                  <c:v>5280</c:v>
                </c:pt>
                <c:pt idx="528">
                  <c:v>5290</c:v>
                </c:pt>
                <c:pt idx="529">
                  <c:v>5300</c:v>
                </c:pt>
                <c:pt idx="530">
                  <c:v>5310</c:v>
                </c:pt>
                <c:pt idx="531">
                  <c:v>5320</c:v>
                </c:pt>
                <c:pt idx="532">
                  <c:v>5330</c:v>
                </c:pt>
                <c:pt idx="533">
                  <c:v>5340</c:v>
                </c:pt>
                <c:pt idx="534">
                  <c:v>5350</c:v>
                </c:pt>
                <c:pt idx="535">
                  <c:v>5360</c:v>
                </c:pt>
                <c:pt idx="536">
                  <c:v>5370</c:v>
                </c:pt>
                <c:pt idx="537">
                  <c:v>5380</c:v>
                </c:pt>
                <c:pt idx="538">
                  <c:v>5390</c:v>
                </c:pt>
                <c:pt idx="539">
                  <c:v>5400</c:v>
                </c:pt>
                <c:pt idx="540">
                  <c:v>5410</c:v>
                </c:pt>
                <c:pt idx="541">
                  <c:v>5420</c:v>
                </c:pt>
                <c:pt idx="542">
                  <c:v>5430</c:v>
                </c:pt>
                <c:pt idx="543">
                  <c:v>5440</c:v>
                </c:pt>
                <c:pt idx="544">
                  <c:v>5450</c:v>
                </c:pt>
                <c:pt idx="545">
                  <c:v>5460</c:v>
                </c:pt>
                <c:pt idx="546">
                  <c:v>5470</c:v>
                </c:pt>
                <c:pt idx="547">
                  <c:v>5480</c:v>
                </c:pt>
                <c:pt idx="548">
                  <c:v>5490</c:v>
                </c:pt>
                <c:pt idx="549">
                  <c:v>5500</c:v>
                </c:pt>
                <c:pt idx="550">
                  <c:v>5510</c:v>
                </c:pt>
                <c:pt idx="551">
                  <c:v>5520</c:v>
                </c:pt>
                <c:pt idx="552">
                  <c:v>5530</c:v>
                </c:pt>
                <c:pt idx="553">
                  <c:v>5540</c:v>
                </c:pt>
                <c:pt idx="554">
                  <c:v>5550</c:v>
                </c:pt>
                <c:pt idx="555">
                  <c:v>5560</c:v>
                </c:pt>
                <c:pt idx="556">
                  <c:v>5570</c:v>
                </c:pt>
                <c:pt idx="557">
                  <c:v>5580</c:v>
                </c:pt>
                <c:pt idx="558">
                  <c:v>5590</c:v>
                </c:pt>
                <c:pt idx="559">
                  <c:v>5600</c:v>
                </c:pt>
                <c:pt idx="560">
                  <c:v>5610</c:v>
                </c:pt>
                <c:pt idx="561">
                  <c:v>5620</c:v>
                </c:pt>
                <c:pt idx="562">
                  <c:v>5630</c:v>
                </c:pt>
                <c:pt idx="563">
                  <c:v>5640</c:v>
                </c:pt>
                <c:pt idx="564">
                  <c:v>5650</c:v>
                </c:pt>
                <c:pt idx="565">
                  <c:v>5660</c:v>
                </c:pt>
                <c:pt idx="566">
                  <c:v>5670</c:v>
                </c:pt>
                <c:pt idx="567">
                  <c:v>5680</c:v>
                </c:pt>
                <c:pt idx="568">
                  <c:v>5690</c:v>
                </c:pt>
                <c:pt idx="569">
                  <c:v>5700</c:v>
                </c:pt>
                <c:pt idx="570">
                  <c:v>5710</c:v>
                </c:pt>
                <c:pt idx="571">
                  <c:v>5720</c:v>
                </c:pt>
                <c:pt idx="572">
                  <c:v>5730</c:v>
                </c:pt>
                <c:pt idx="573">
                  <c:v>5740</c:v>
                </c:pt>
                <c:pt idx="574">
                  <c:v>5750</c:v>
                </c:pt>
                <c:pt idx="575">
                  <c:v>5760</c:v>
                </c:pt>
                <c:pt idx="576">
                  <c:v>5770</c:v>
                </c:pt>
                <c:pt idx="577">
                  <c:v>5780</c:v>
                </c:pt>
                <c:pt idx="578">
                  <c:v>5790</c:v>
                </c:pt>
                <c:pt idx="579">
                  <c:v>5800</c:v>
                </c:pt>
                <c:pt idx="580">
                  <c:v>5810</c:v>
                </c:pt>
                <c:pt idx="581">
                  <c:v>5820</c:v>
                </c:pt>
                <c:pt idx="582">
                  <c:v>5830</c:v>
                </c:pt>
                <c:pt idx="583">
                  <c:v>5840</c:v>
                </c:pt>
                <c:pt idx="584">
                  <c:v>5850</c:v>
                </c:pt>
                <c:pt idx="585">
                  <c:v>5860</c:v>
                </c:pt>
                <c:pt idx="586">
                  <c:v>5870</c:v>
                </c:pt>
                <c:pt idx="587">
                  <c:v>5880</c:v>
                </c:pt>
                <c:pt idx="588">
                  <c:v>5890</c:v>
                </c:pt>
                <c:pt idx="589">
                  <c:v>5900</c:v>
                </c:pt>
                <c:pt idx="590">
                  <c:v>5910</c:v>
                </c:pt>
                <c:pt idx="591">
                  <c:v>5920</c:v>
                </c:pt>
                <c:pt idx="592">
                  <c:v>5930</c:v>
                </c:pt>
                <c:pt idx="593">
                  <c:v>5940</c:v>
                </c:pt>
                <c:pt idx="594">
                  <c:v>5950</c:v>
                </c:pt>
                <c:pt idx="595">
                  <c:v>5960</c:v>
                </c:pt>
                <c:pt idx="596">
                  <c:v>5970</c:v>
                </c:pt>
                <c:pt idx="597">
                  <c:v>5980</c:v>
                </c:pt>
                <c:pt idx="598">
                  <c:v>5990</c:v>
                </c:pt>
                <c:pt idx="599">
                  <c:v>6000</c:v>
                </c:pt>
                <c:pt idx="600">
                  <c:v>6010</c:v>
                </c:pt>
                <c:pt idx="601">
                  <c:v>6020</c:v>
                </c:pt>
                <c:pt idx="602">
                  <c:v>6030</c:v>
                </c:pt>
                <c:pt idx="603">
                  <c:v>6040</c:v>
                </c:pt>
                <c:pt idx="604">
                  <c:v>6050</c:v>
                </c:pt>
                <c:pt idx="605">
                  <c:v>6060</c:v>
                </c:pt>
                <c:pt idx="606">
                  <c:v>6070</c:v>
                </c:pt>
                <c:pt idx="607">
                  <c:v>6080</c:v>
                </c:pt>
                <c:pt idx="608">
                  <c:v>6090</c:v>
                </c:pt>
                <c:pt idx="609">
                  <c:v>6100</c:v>
                </c:pt>
                <c:pt idx="610">
                  <c:v>6110</c:v>
                </c:pt>
                <c:pt idx="611">
                  <c:v>6120</c:v>
                </c:pt>
                <c:pt idx="612">
                  <c:v>6130</c:v>
                </c:pt>
                <c:pt idx="613">
                  <c:v>6140</c:v>
                </c:pt>
                <c:pt idx="614">
                  <c:v>6150</c:v>
                </c:pt>
                <c:pt idx="615">
                  <c:v>6160</c:v>
                </c:pt>
                <c:pt idx="616">
                  <c:v>6170</c:v>
                </c:pt>
                <c:pt idx="617">
                  <c:v>6180</c:v>
                </c:pt>
                <c:pt idx="618">
                  <c:v>6190</c:v>
                </c:pt>
                <c:pt idx="619">
                  <c:v>6200</c:v>
                </c:pt>
                <c:pt idx="620">
                  <c:v>6210</c:v>
                </c:pt>
                <c:pt idx="621">
                  <c:v>6220</c:v>
                </c:pt>
                <c:pt idx="622">
                  <c:v>6230</c:v>
                </c:pt>
                <c:pt idx="623">
                  <c:v>6240</c:v>
                </c:pt>
                <c:pt idx="624">
                  <c:v>6250</c:v>
                </c:pt>
                <c:pt idx="625">
                  <c:v>6260</c:v>
                </c:pt>
                <c:pt idx="626">
                  <c:v>6270</c:v>
                </c:pt>
                <c:pt idx="627">
                  <c:v>6280</c:v>
                </c:pt>
                <c:pt idx="628">
                  <c:v>6290</c:v>
                </c:pt>
                <c:pt idx="629">
                  <c:v>6300</c:v>
                </c:pt>
                <c:pt idx="630">
                  <c:v>6310</c:v>
                </c:pt>
                <c:pt idx="631">
                  <c:v>6320</c:v>
                </c:pt>
                <c:pt idx="632">
                  <c:v>6330</c:v>
                </c:pt>
                <c:pt idx="633">
                  <c:v>6340</c:v>
                </c:pt>
                <c:pt idx="634">
                  <c:v>6350</c:v>
                </c:pt>
                <c:pt idx="635">
                  <c:v>6360</c:v>
                </c:pt>
                <c:pt idx="636">
                  <c:v>6370</c:v>
                </c:pt>
                <c:pt idx="637">
                  <c:v>6380</c:v>
                </c:pt>
                <c:pt idx="638">
                  <c:v>6390</c:v>
                </c:pt>
                <c:pt idx="639">
                  <c:v>6400</c:v>
                </c:pt>
                <c:pt idx="640">
                  <c:v>6410</c:v>
                </c:pt>
                <c:pt idx="641">
                  <c:v>6420</c:v>
                </c:pt>
                <c:pt idx="642">
                  <c:v>6430</c:v>
                </c:pt>
                <c:pt idx="643">
                  <c:v>6440</c:v>
                </c:pt>
                <c:pt idx="644">
                  <c:v>6450</c:v>
                </c:pt>
                <c:pt idx="645">
                  <c:v>6460</c:v>
                </c:pt>
                <c:pt idx="646">
                  <c:v>6470</c:v>
                </c:pt>
                <c:pt idx="647">
                  <c:v>6480</c:v>
                </c:pt>
                <c:pt idx="648">
                  <c:v>6490</c:v>
                </c:pt>
                <c:pt idx="649">
                  <c:v>6500</c:v>
                </c:pt>
                <c:pt idx="650">
                  <c:v>6510</c:v>
                </c:pt>
                <c:pt idx="651">
                  <c:v>6520</c:v>
                </c:pt>
                <c:pt idx="652">
                  <c:v>6530</c:v>
                </c:pt>
                <c:pt idx="653">
                  <c:v>6540</c:v>
                </c:pt>
                <c:pt idx="654">
                  <c:v>6550</c:v>
                </c:pt>
                <c:pt idx="655">
                  <c:v>6560</c:v>
                </c:pt>
                <c:pt idx="656">
                  <c:v>6570</c:v>
                </c:pt>
                <c:pt idx="657">
                  <c:v>6580</c:v>
                </c:pt>
                <c:pt idx="658">
                  <c:v>6590</c:v>
                </c:pt>
                <c:pt idx="659">
                  <c:v>6600</c:v>
                </c:pt>
                <c:pt idx="660">
                  <c:v>6610</c:v>
                </c:pt>
                <c:pt idx="661">
                  <c:v>6620</c:v>
                </c:pt>
                <c:pt idx="662">
                  <c:v>6630</c:v>
                </c:pt>
                <c:pt idx="663">
                  <c:v>6640</c:v>
                </c:pt>
                <c:pt idx="664">
                  <c:v>6650</c:v>
                </c:pt>
                <c:pt idx="665">
                  <c:v>6660</c:v>
                </c:pt>
                <c:pt idx="666">
                  <c:v>6670</c:v>
                </c:pt>
                <c:pt idx="667">
                  <c:v>6680</c:v>
                </c:pt>
                <c:pt idx="668">
                  <c:v>6690</c:v>
                </c:pt>
                <c:pt idx="669">
                  <c:v>6700</c:v>
                </c:pt>
                <c:pt idx="670">
                  <c:v>6710</c:v>
                </c:pt>
                <c:pt idx="671">
                  <c:v>6720</c:v>
                </c:pt>
                <c:pt idx="672">
                  <c:v>6730</c:v>
                </c:pt>
                <c:pt idx="673">
                  <c:v>6740</c:v>
                </c:pt>
                <c:pt idx="674">
                  <c:v>6750</c:v>
                </c:pt>
                <c:pt idx="675">
                  <c:v>6760</c:v>
                </c:pt>
                <c:pt idx="676">
                  <c:v>6770</c:v>
                </c:pt>
                <c:pt idx="677">
                  <c:v>6780</c:v>
                </c:pt>
                <c:pt idx="678">
                  <c:v>6790</c:v>
                </c:pt>
                <c:pt idx="679">
                  <c:v>6800</c:v>
                </c:pt>
                <c:pt idx="680">
                  <c:v>6810</c:v>
                </c:pt>
                <c:pt idx="681">
                  <c:v>6820</c:v>
                </c:pt>
                <c:pt idx="682">
                  <c:v>6830</c:v>
                </c:pt>
                <c:pt idx="683">
                  <c:v>6840</c:v>
                </c:pt>
                <c:pt idx="684">
                  <c:v>6850</c:v>
                </c:pt>
                <c:pt idx="685">
                  <c:v>6860</c:v>
                </c:pt>
                <c:pt idx="686">
                  <c:v>6870</c:v>
                </c:pt>
                <c:pt idx="687">
                  <c:v>6880</c:v>
                </c:pt>
                <c:pt idx="688">
                  <c:v>6890</c:v>
                </c:pt>
                <c:pt idx="689">
                  <c:v>6900</c:v>
                </c:pt>
                <c:pt idx="690">
                  <c:v>6910</c:v>
                </c:pt>
                <c:pt idx="691">
                  <c:v>6920</c:v>
                </c:pt>
                <c:pt idx="692">
                  <c:v>6930</c:v>
                </c:pt>
                <c:pt idx="693">
                  <c:v>6940</c:v>
                </c:pt>
                <c:pt idx="694">
                  <c:v>6950</c:v>
                </c:pt>
                <c:pt idx="695">
                  <c:v>6960</c:v>
                </c:pt>
                <c:pt idx="696">
                  <c:v>6970</c:v>
                </c:pt>
                <c:pt idx="697">
                  <c:v>6980</c:v>
                </c:pt>
                <c:pt idx="698">
                  <c:v>6990</c:v>
                </c:pt>
                <c:pt idx="699">
                  <c:v>7000</c:v>
                </c:pt>
                <c:pt idx="700">
                  <c:v>7010</c:v>
                </c:pt>
                <c:pt idx="701">
                  <c:v>7020</c:v>
                </c:pt>
                <c:pt idx="702">
                  <c:v>7030</c:v>
                </c:pt>
                <c:pt idx="703">
                  <c:v>7040</c:v>
                </c:pt>
                <c:pt idx="704">
                  <c:v>7050</c:v>
                </c:pt>
                <c:pt idx="705">
                  <c:v>7060</c:v>
                </c:pt>
                <c:pt idx="706">
                  <c:v>7070</c:v>
                </c:pt>
                <c:pt idx="707">
                  <c:v>7080</c:v>
                </c:pt>
                <c:pt idx="708">
                  <c:v>7090</c:v>
                </c:pt>
                <c:pt idx="709">
                  <c:v>7100</c:v>
                </c:pt>
                <c:pt idx="710">
                  <c:v>7110</c:v>
                </c:pt>
                <c:pt idx="711">
                  <c:v>7120</c:v>
                </c:pt>
                <c:pt idx="712">
                  <c:v>7130</c:v>
                </c:pt>
                <c:pt idx="713">
                  <c:v>7140</c:v>
                </c:pt>
                <c:pt idx="714">
                  <c:v>7150</c:v>
                </c:pt>
                <c:pt idx="715">
                  <c:v>7160</c:v>
                </c:pt>
                <c:pt idx="716">
                  <c:v>7170</c:v>
                </c:pt>
                <c:pt idx="717">
                  <c:v>7180</c:v>
                </c:pt>
                <c:pt idx="718">
                  <c:v>7190</c:v>
                </c:pt>
                <c:pt idx="719">
                  <c:v>7200</c:v>
                </c:pt>
                <c:pt idx="720">
                  <c:v>7210</c:v>
                </c:pt>
                <c:pt idx="721">
                  <c:v>7220</c:v>
                </c:pt>
                <c:pt idx="722">
                  <c:v>7230</c:v>
                </c:pt>
                <c:pt idx="723">
                  <c:v>7240</c:v>
                </c:pt>
                <c:pt idx="724">
                  <c:v>7250</c:v>
                </c:pt>
                <c:pt idx="725">
                  <c:v>7260</c:v>
                </c:pt>
                <c:pt idx="726">
                  <c:v>7270</c:v>
                </c:pt>
                <c:pt idx="727">
                  <c:v>7280</c:v>
                </c:pt>
                <c:pt idx="728">
                  <c:v>7290</c:v>
                </c:pt>
                <c:pt idx="729">
                  <c:v>7300</c:v>
                </c:pt>
                <c:pt idx="730">
                  <c:v>7310</c:v>
                </c:pt>
                <c:pt idx="731">
                  <c:v>7320</c:v>
                </c:pt>
                <c:pt idx="732">
                  <c:v>7330</c:v>
                </c:pt>
                <c:pt idx="733">
                  <c:v>7340</c:v>
                </c:pt>
                <c:pt idx="734">
                  <c:v>7350</c:v>
                </c:pt>
                <c:pt idx="735">
                  <c:v>7360</c:v>
                </c:pt>
                <c:pt idx="736">
                  <c:v>7370</c:v>
                </c:pt>
                <c:pt idx="737">
                  <c:v>7380</c:v>
                </c:pt>
                <c:pt idx="738">
                  <c:v>7390</c:v>
                </c:pt>
                <c:pt idx="739">
                  <c:v>7400</c:v>
                </c:pt>
                <c:pt idx="740">
                  <c:v>7410</c:v>
                </c:pt>
                <c:pt idx="741">
                  <c:v>7420</c:v>
                </c:pt>
                <c:pt idx="742">
                  <c:v>7430</c:v>
                </c:pt>
                <c:pt idx="743">
                  <c:v>7440</c:v>
                </c:pt>
                <c:pt idx="744">
                  <c:v>7450</c:v>
                </c:pt>
                <c:pt idx="745">
                  <c:v>7460</c:v>
                </c:pt>
                <c:pt idx="746">
                  <c:v>7470</c:v>
                </c:pt>
                <c:pt idx="747">
                  <c:v>7480</c:v>
                </c:pt>
                <c:pt idx="748">
                  <c:v>7490</c:v>
                </c:pt>
                <c:pt idx="749">
                  <c:v>7500</c:v>
                </c:pt>
                <c:pt idx="750">
                  <c:v>7510</c:v>
                </c:pt>
                <c:pt idx="751">
                  <c:v>7520</c:v>
                </c:pt>
                <c:pt idx="752">
                  <c:v>7530</c:v>
                </c:pt>
                <c:pt idx="753">
                  <c:v>7540</c:v>
                </c:pt>
                <c:pt idx="754">
                  <c:v>7550</c:v>
                </c:pt>
                <c:pt idx="755">
                  <c:v>7560</c:v>
                </c:pt>
                <c:pt idx="756">
                  <c:v>7570</c:v>
                </c:pt>
                <c:pt idx="757">
                  <c:v>7580</c:v>
                </c:pt>
                <c:pt idx="758">
                  <c:v>7590</c:v>
                </c:pt>
                <c:pt idx="759">
                  <c:v>7600</c:v>
                </c:pt>
                <c:pt idx="760">
                  <c:v>7610</c:v>
                </c:pt>
                <c:pt idx="761">
                  <c:v>7620</c:v>
                </c:pt>
                <c:pt idx="762">
                  <c:v>7630</c:v>
                </c:pt>
                <c:pt idx="763">
                  <c:v>7640</c:v>
                </c:pt>
                <c:pt idx="764">
                  <c:v>7650</c:v>
                </c:pt>
                <c:pt idx="765">
                  <c:v>7660</c:v>
                </c:pt>
                <c:pt idx="766">
                  <c:v>7670</c:v>
                </c:pt>
                <c:pt idx="767">
                  <c:v>7680</c:v>
                </c:pt>
                <c:pt idx="768">
                  <c:v>7690</c:v>
                </c:pt>
                <c:pt idx="769">
                  <c:v>7700</c:v>
                </c:pt>
                <c:pt idx="770">
                  <c:v>7710</c:v>
                </c:pt>
                <c:pt idx="771">
                  <c:v>7720</c:v>
                </c:pt>
                <c:pt idx="772">
                  <c:v>7730</c:v>
                </c:pt>
                <c:pt idx="773">
                  <c:v>7740</c:v>
                </c:pt>
                <c:pt idx="774">
                  <c:v>7750</c:v>
                </c:pt>
                <c:pt idx="775">
                  <c:v>7760</c:v>
                </c:pt>
                <c:pt idx="776">
                  <c:v>7770</c:v>
                </c:pt>
                <c:pt idx="777">
                  <c:v>7780</c:v>
                </c:pt>
                <c:pt idx="778">
                  <c:v>7790</c:v>
                </c:pt>
                <c:pt idx="779">
                  <c:v>7800</c:v>
                </c:pt>
                <c:pt idx="780">
                  <c:v>7810</c:v>
                </c:pt>
                <c:pt idx="781">
                  <c:v>7820</c:v>
                </c:pt>
                <c:pt idx="782">
                  <c:v>7830</c:v>
                </c:pt>
                <c:pt idx="783">
                  <c:v>7840</c:v>
                </c:pt>
                <c:pt idx="784">
                  <c:v>7850</c:v>
                </c:pt>
                <c:pt idx="785">
                  <c:v>7860</c:v>
                </c:pt>
                <c:pt idx="786">
                  <c:v>7870</c:v>
                </c:pt>
                <c:pt idx="787">
                  <c:v>7880</c:v>
                </c:pt>
                <c:pt idx="788">
                  <c:v>7890</c:v>
                </c:pt>
                <c:pt idx="789">
                  <c:v>7900</c:v>
                </c:pt>
                <c:pt idx="790">
                  <c:v>7910</c:v>
                </c:pt>
                <c:pt idx="791">
                  <c:v>7920</c:v>
                </c:pt>
                <c:pt idx="792">
                  <c:v>7930</c:v>
                </c:pt>
                <c:pt idx="793">
                  <c:v>7940</c:v>
                </c:pt>
                <c:pt idx="794">
                  <c:v>7950</c:v>
                </c:pt>
                <c:pt idx="795">
                  <c:v>7960</c:v>
                </c:pt>
                <c:pt idx="796">
                  <c:v>7970</c:v>
                </c:pt>
                <c:pt idx="797">
                  <c:v>7980</c:v>
                </c:pt>
                <c:pt idx="798">
                  <c:v>7990</c:v>
                </c:pt>
                <c:pt idx="799">
                  <c:v>8000</c:v>
                </c:pt>
                <c:pt idx="800">
                  <c:v>8010</c:v>
                </c:pt>
                <c:pt idx="801">
                  <c:v>8020</c:v>
                </c:pt>
                <c:pt idx="802">
                  <c:v>8030</c:v>
                </c:pt>
                <c:pt idx="803">
                  <c:v>8040</c:v>
                </c:pt>
                <c:pt idx="804">
                  <c:v>8050</c:v>
                </c:pt>
                <c:pt idx="805">
                  <c:v>8060</c:v>
                </c:pt>
                <c:pt idx="806">
                  <c:v>8070</c:v>
                </c:pt>
                <c:pt idx="807">
                  <c:v>8080</c:v>
                </c:pt>
                <c:pt idx="808">
                  <c:v>8090</c:v>
                </c:pt>
                <c:pt idx="809">
                  <c:v>8100</c:v>
                </c:pt>
                <c:pt idx="810">
                  <c:v>8110</c:v>
                </c:pt>
                <c:pt idx="811">
                  <c:v>8120</c:v>
                </c:pt>
                <c:pt idx="812">
                  <c:v>8130</c:v>
                </c:pt>
                <c:pt idx="813">
                  <c:v>8140</c:v>
                </c:pt>
                <c:pt idx="814">
                  <c:v>8150</c:v>
                </c:pt>
                <c:pt idx="815">
                  <c:v>8160</c:v>
                </c:pt>
                <c:pt idx="816">
                  <c:v>8170</c:v>
                </c:pt>
                <c:pt idx="817">
                  <c:v>8180</c:v>
                </c:pt>
                <c:pt idx="818">
                  <c:v>8190</c:v>
                </c:pt>
                <c:pt idx="819">
                  <c:v>8200</c:v>
                </c:pt>
                <c:pt idx="820">
                  <c:v>8210</c:v>
                </c:pt>
                <c:pt idx="821">
                  <c:v>8220</c:v>
                </c:pt>
                <c:pt idx="822">
                  <c:v>8230</c:v>
                </c:pt>
                <c:pt idx="823">
                  <c:v>8240</c:v>
                </c:pt>
                <c:pt idx="824">
                  <c:v>8250</c:v>
                </c:pt>
                <c:pt idx="825">
                  <c:v>8260</c:v>
                </c:pt>
                <c:pt idx="826">
                  <c:v>8270</c:v>
                </c:pt>
                <c:pt idx="827">
                  <c:v>8280</c:v>
                </c:pt>
                <c:pt idx="828">
                  <c:v>8290</c:v>
                </c:pt>
                <c:pt idx="829">
                  <c:v>8300</c:v>
                </c:pt>
                <c:pt idx="830">
                  <c:v>8310</c:v>
                </c:pt>
                <c:pt idx="831">
                  <c:v>8320</c:v>
                </c:pt>
                <c:pt idx="832">
                  <c:v>8330</c:v>
                </c:pt>
                <c:pt idx="833">
                  <c:v>8340</c:v>
                </c:pt>
                <c:pt idx="834">
                  <c:v>8350</c:v>
                </c:pt>
                <c:pt idx="835">
                  <c:v>8360</c:v>
                </c:pt>
                <c:pt idx="836">
                  <c:v>8370</c:v>
                </c:pt>
                <c:pt idx="837">
                  <c:v>8380</c:v>
                </c:pt>
                <c:pt idx="838">
                  <c:v>8390</c:v>
                </c:pt>
                <c:pt idx="839">
                  <c:v>8400</c:v>
                </c:pt>
                <c:pt idx="840">
                  <c:v>8410</c:v>
                </c:pt>
                <c:pt idx="841">
                  <c:v>8420</c:v>
                </c:pt>
                <c:pt idx="842">
                  <c:v>8430</c:v>
                </c:pt>
                <c:pt idx="843">
                  <c:v>8440</c:v>
                </c:pt>
                <c:pt idx="844">
                  <c:v>8450</c:v>
                </c:pt>
                <c:pt idx="845">
                  <c:v>8460</c:v>
                </c:pt>
                <c:pt idx="846">
                  <c:v>8470</c:v>
                </c:pt>
                <c:pt idx="847">
                  <c:v>8480</c:v>
                </c:pt>
                <c:pt idx="848">
                  <c:v>8490</c:v>
                </c:pt>
                <c:pt idx="849">
                  <c:v>8500</c:v>
                </c:pt>
                <c:pt idx="850">
                  <c:v>8510</c:v>
                </c:pt>
                <c:pt idx="851">
                  <c:v>8520</c:v>
                </c:pt>
                <c:pt idx="852">
                  <c:v>8530</c:v>
                </c:pt>
                <c:pt idx="853">
                  <c:v>8540</c:v>
                </c:pt>
                <c:pt idx="854">
                  <c:v>8550</c:v>
                </c:pt>
                <c:pt idx="855">
                  <c:v>8560</c:v>
                </c:pt>
                <c:pt idx="856">
                  <c:v>8570</c:v>
                </c:pt>
                <c:pt idx="857">
                  <c:v>8580</c:v>
                </c:pt>
                <c:pt idx="858">
                  <c:v>8590</c:v>
                </c:pt>
                <c:pt idx="859">
                  <c:v>8600</c:v>
                </c:pt>
                <c:pt idx="860">
                  <c:v>8610</c:v>
                </c:pt>
                <c:pt idx="861">
                  <c:v>8620</c:v>
                </c:pt>
                <c:pt idx="862">
                  <c:v>8630</c:v>
                </c:pt>
                <c:pt idx="863">
                  <c:v>8640</c:v>
                </c:pt>
                <c:pt idx="864">
                  <c:v>8650</c:v>
                </c:pt>
                <c:pt idx="865">
                  <c:v>8660</c:v>
                </c:pt>
                <c:pt idx="866">
                  <c:v>8670</c:v>
                </c:pt>
                <c:pt idx="867">
                  <c:v>8680</c:v>
                </c:pt>
                <c:pt idx="868">
                  <c:v>8690</c:v>
                </c:pt>
                <c:pt idx="869">
                  <c:v>8700</c:v>
                </c:pt>
                <c:pt idx="870">
                  <c:v>8710</c:v>
                </c:pt>
                <c:pt idx="871">
                  <c:v>8720</c:v>
                </c:pt>
                <c:pt idx="872">
                  <c:v>8730</c:v>
                </c:pt>
                <c:pt idx="873">
                  <c:v>8740</c:v>
                </c:pt>
                <c:pt idx="874">
                  <c:v>8750</c:v>
                </c:pt>
                <c:pt idx="875">
                  <c:v>8760</c:v>
                </c:pt>
                <c:pt idx="876">
                  <c:v>8770</c:v>
                </c:pt>
                <c:pt idx="877">
                  <c:v>8780</c:v>
                </c:pt>
                <c:pt idx="878">
                  <c:v>8790</c:v>
                </c:pt>
                <c:pt idx="879">
                  <c:v>8800</c:v>
                </c:pt>
                <c:pt idx="880">
                  <c:v>8810</c:v>
                </c:pt>
                <c:pt idx="881">
                  <c:v>8820</c:v>
                </c:pt>
                <c:pt idx="882">
                  <c:v>8830</c:v>
                </c:pt>
                <c:pt idx="883">
                  <c:v>8840</c:v>
                </c:pt>
                <c:pt idx="884">
                  <c:v>8850</c:v>
                </c:pt>
                <c:pt idx="885">
                  <c:v>8860</c:v>
                </c:pt>
                <c:pt idx="886">
                  <c:v>8870</c:v>
                </c:pt>
                <c:pt idx="887">
                  <c:v>8880</c:v>
                </c:pt>
                <c:pt idx="888">
                  <c:v>8890</c:v>
                </c:pt>
                <c:pt idx="889">
                  <c:v>8900</c:v>
                </c:pt>
                <c:pt idx="890">
                  <c:v>8910</c:v>
                </c:pt>
                <c:pt idx="891">
                  <c:v>8920</c:v>
                </c:pt>
                <c:pt idx="892">
                  <c:v>8930</c:v>
                </c:pt>
                <c:pt idx="893">
                  <c:v>8940</c:v>
                </c:pt>
                <c:pt idx="894">
                  <c:v>8950</c:v>
                </c:pt>
                <c:pt idx="895">
                  <c:v>8960</c:v>
                </c:pt>
                <c:pt idx="896">
                  <c:v>8970</c:v>
                </c:pt>
                <c:pt idx="897">
                  <c:v>8980</c:v>
                </c:pt>
                <c:pt idx="898">
                  <c:v>8990</c:v>
                </c:pt>
                <c:pt idx="899">
                  <c:v>9000</c:v>
                </c:pt>
                <c:pt idx="900">
                  <c:v>9010</c:v>
                </c:pt>
                <c:pt idx="901">
                  <c:v>9020</c:v>
                </c:pt>
                <c:pt idx="902">
                  <c:v>9030</c:v>
                </c:pt>
                <c:pt idx="903">
                  <c:v>9040</c:v>
                </c:pt>
                <c:pt idx="904">
                  <c:v>9050</c:v>
                </c:pt>
                <c:pt idx="905">
                  <c:v>9060</c:v>
                </c:pt>
                <c:pt idx="906">
                  <c:v>9070</c:v>
                </c:pt>
                <c:pt idx="907">
                  <c:v>9080</c:v>
                </c:pt>
                <c:pt idx="908">
                  <c:v>9090</c:v>
                </c:pt>
                <c:pt idx="909">
                  <c:v>9100</c:v>
                </c:pt>
                <c:pt idx="910">
                  <c:v>9110</c:v>
                </c:pt>
                <c:pt idx="911">
                  <c:v>9120</c:v>
                </c:pt>
                <c:pt idx="912">
                  <c:v>9130</c:v>
                </c:pt>
                <c:pt idx="913">
                  <c:v>9140</c:v>
                </c:pt>
                <c:pt idx="914">
                  <c:v>9150</c:v>
                </c:pt>
                <c:pt idx="915">
                  <c:v>9160</c:v>
                </c:pt>
                <c:pt idx="916">
                  <c:v>9170</c:v>
                </c:pt>
                <c:pt idx="917">
                  <c:v>9180</c:v>
                </c:pt>
                <c:pt idx="918">
                  <c:v>9190</c:v>
                </c:pt>
                <c:pt idx="919">
                  <c:v>9200</c:v>
                </c:pt>
                <c:pt idx="920">
                  <c:v>9210</c:v>
                </c:pt>
                <c:pt idx="921">
                  <c:v>9220</c:v>
                </c:pt>
                <c:pt idx="922">
                  <c:v>9230</c:v>
                </c:pt>
                <c:pt idx="923">
                  <c:v>9240</c:v>
                </c:pt>
                <c:pt idx="924">
                  <c:v>9250</c:v>
                </c:pt>
                <c:pt idx="925">
                  <c:v>9260</c:v>
                </c:pt>
                <c:pt idx="926">
                  <c:v>9270</c:v>
                </c:pt>
                <c:pt idx="927">
                  <c:v>9280</c:v>
                </c:pt>
                <c:pt idx="928">
                  <c:v>9290</c:v>
                </c:pt>
                <c:pt idx="929">
                  <c:v>9300</c:v>
                </c:pt>
                <c:pt idx="930">
                  <c:v>9310</c:v>
                </c:pt>
                <c:pt idx="931">
                  <c:v>9320</c:v>
                </c:pt>
                <c:pt idx="932">
                  <c:v>9330</c:v>
                </c:pt>
                <c:pt idx="933">
                  <c:v>9340</c:v>
                </c:pt>
                <c:pt idx="934">
                  <c:v>9350</c:v>
                </c:pt>
                <c:pt idx="935">
                  <c:v>9360</c:v>
                </c:pt>
                <c:pt idx="936">
                  <c:v>9370</c:v>
                </c:pt>
                <c:pt idx="937">
                  <c:v>9380</c:v>
                </c:pt>
                <c:pt idx="938">
                  <c:v>9390</c:v>
                </c:pt>
                <c:pt idx="939">
                  <c:v>9400</c:v>
                </c:pt>
                <c:pt idx="940">
                  <c:v>9410</c:v>
                </c:pt>
                <c:pt idx="941">
                  <c:v>9420</c:v>
                </c:pt>
                <c:pt idx="942">
                  <c:v>9430</c:v>
                </c:pt>
                <c:pt idx="943">
                  <c:v>9440</c:v>
                </c:pt>
                <c:pt idx="944">
                  <c:v>9450</c:v>
                </c:pt>
                <c:pt idx="945">
                  <c:v>9460</c:v>
                </c:pt>
                <c:pt idx="946">
                  <c:v>9470</c:v>
                </c:pt>
                <c:pt idx="947">
                  <c:v>9480</c:v>
                </c:pt>
                <c:pt idx="948">
                  <c:v>9490</c:v>
                </c:pt>
                <c:pt idx="949">
                  <c:v>9500</c:v>
                </c:pt>
                <c:pt idx="950">
                  <c:v>9510</c:v>
                </c:pt>
                <c:pt idx="951">
                  <c:v>9520</c:v>
                </c:pt>
                <c:pt idx="952">
                  <c:v>9530</c:v>
                </c:pt>
                <c:pt idx="953">
                  <c:v>9540</c:v>
                </c:pt>
                <c:pt idx="954">
                  <c:v>9550</c:v>
                </c:pt>
                <c:pt idx="955">
                  <c:v>9560</c:v>
                </c:pt>
                <c:pt idx="956">
                  <c:v>9570</c:v>
                </c:pt>
                <c:pt idx="957">
                  <c:v>9580</c:v>
                </c:pt>
                <c:pt idx="958">
                  <c:v>9590</c:v>
                </c:pt>
                <c:pt idx="959">
                  <c:v>9600</c:v>
                </c:pt>
                <c:pt idx="960">
                  <c:v>9610</c:v>
                </c:pt>
                <c:pt idx="961">
                  <c:v>9620</c:v>
                </c:pt>
                <c:pt idx="962">
                  <c:v>9630</c:v>
                </c:pt>
                <c:pt idx="963">
                  <c:v>9640</c:v>
                </c:pt>
                <c:pt idx="964">
                  <c:v>9650</c:v>
                </c:pt>
                <c:pt idx="965">
                  <c:v>9660</c:v>
                </c:pt>
                <c:pt idx="966">
                  <c:v>9670</c:v>
                </c:pt>
                <c:pt idx="967">
                  <c:v>9680</c:v>
                </c:pt>
                <c:pt idx="968">
                  <c:v>9690</c:v>
                </c:pt>
                <c:pt idx="969">
                  <c:v>9700</c:v>
                </c:pt>
                <c:pt idx="970">
                  <c:v>9710</c:v>
                </c:pt>
                <c:pt idx="971">
                  <c:v>9720</c:v>
                </c:pt>
                <c:pt idx="972">
                  <c:v>9730</c:v>
                </c:pt>
                <c:pt idx="973">
                  <c:v>9740</c:v>
                </c:pt>
                <c:pt idx="974">
                  <c:v>9750</c:v>
                </c:pt>
                <c:pt idx="975">
                  <c:v>9760</c:v>
                </c:pt>
                <c:pt idx="976">
                  <c:v>9770</c:v>
                </c:pt>
                <c:pt idx="977">
                  <c:v>9780</c:v>
                </c:pt>
                <c:pt idx="978">
                  <c:v>9790</c:v>
                </c:pt>
                <c:pt idx="979">
                  <c:v>9800</c:v>
                </c:pt>
                <c:pt idx="980">
                  <c:v>9810</c:v>
                </c:pt>
                <c:pt idx="981">
                  <c:v>9820</c:v>
                </c:pt>
                <c:pt idx="982">
                  <c:v>9830</c:v>
                </c:pt>
                <c:pt idx="983">
                  <c:v>9840</c:v>
                </c:pt>
                <c:pt idx="984">
                  <c:v>9850</c:v>
                </c:pt>
                <c:pt idx="985">
                  <c:v>9860</c:v>
                </c:pt>
                <c:pt idx="986">
                  <c:v>9870</c:v>
                </c:pt>
                <c:pt idx="987">
                  <c:v>9880</c:v>
                </c:pt>
                <c:pt idx="988">
                  <c:v>9890</c:v>
                </c:pt>
                <c:pt idx="989">
                  <c:v>9900</c:v>
                </c:pt>
                <c:pt idx="990">
                  <c:v>9910</c:v>
                </c:pt>
                <c:pt idx="991">
                  <c:v>9920</c:v>
                </c:pt>
                <c:pt idx="992">
                  <c:v>9930</c:v>
                </c:pt>
                <c:pt idx="993">
                  <c:v>9940</c:v>
                </c:pt>
                <c:pt idx="994">
                  <c:v>9950</c:v>
                </c:pt>
                <c:pt idx="995">
                  <c:v>9960</c:v>
                </c:pt>
                <c:pt idx="996">
                  <c:v>9970</c:v>
                </c:pt>
                <c:pt idx="997">
                  <c:v>9980</c:v>
                </c:pt>
                <c:pt idx="998">
                  <c:v>9990</c:v>
                </c:pt>
                <c:pt idx="999">
                  <c:v>10000</c:v>
                </c:pt>
              </c:numCache>
            </c:numRef>
          </c:xVal>
          <c:yVal>
            <c:numRef>
              <c:f>List2!$H$2:$H$1001</c:f>
              <c:numCache>
                <c:formatCode>General</c:formatCode>
                <c:ptCount val="1000"/>
                <c:pt idx="0">
                  <c:v>0.14850356728197397</c:v>
                </c:pt>
                <c:pt idx="1">
                  <c:v>0.13119324645749997</c:v>
                </c:pt>
                <c:pt idx="2">
                  <c:v>0.11738566794448962</c:v>
                </c:pt>
                <c:pt idx="3">
                  <c:v>0.1041928235011368</c:v>
                </c:pt>
                <c:pt idx="4">
                  <c:v>9.3299392424820063E-2</c:v>
                </c:pt>
                <c:pt idx="5">
                  <c:v>8.4574733153569517E-2</c:v>
                </c:pt>
                <c:pt idx="6">
                  <c:v>7.7879970223107234E-2</c:v>
                </c:pt>
                <c:pt idx="7">
                  <c:v>7.1541316113775663E-2</c:v>
                </c:pt>
                <c:pt idx="8">
                  <c:v>6.5822429203312133E-2</c:v>
                </c:pt>
                <c:pt idx="9">
                  <c:v>6.1552953337639403E-2</c:v>
                </c:pt>
                <c:pt idx="10">
                  <c:v>5.8883913421100824E-2</c:v>
                </c:pt>
                <c:pt idx="11">
                  <c:v>5.7126294459332747E-2</c:v>
                </c:pt>
                <c:pt idx="12">
                  <c:v>5.5937460887292817E-2</c:v>
                </c:pt>
                <c:pt idx="13">
                  <c:v>5.4907993237665743E-2</c:v>
                </c:pt>
                <c:pt idx="14">
                  <c:v>5.379609181869633E-2</c:v>
                </c:pt>
                <c:pt idx="15">
                  <c:v>5.2563943100641296E-2</c:v>
                </c:pt>
                <c:pt idx="16">
                  <c:v>5.1256571499703911E-2</c:v>
                </c:pt>
                <c:pt idx="17">
                  <c:v>4.9938891569539234E-2</c:v>
                </c:pt>
                <c:pt idx="18">
                  <c:v>4.8653913666061206E-2</c:v>
                </c:pt>
                <c:pt idx="19">
                  <c:v>4.7416859745173894E-2</c:v>
                </c:pt>
                <c:pt idx="20">
                  <c:v>4.6231730213249909E-2</c:v>
                </c:pt>
                <c:pt idx="21">
                  <c:v>4.5157116214407274E-2</c:v>
                </c:pt>
                <c:pt idx="22">
                  <c:v>4.4394136150856717E-2</c:v>
                </c:pt>
                <c:pt idx="23">
                  <c:v>4.3901793790325612E-2</c:v>
                </c:pt>
                <c:pt idx="24">
                  <c:v>4.3532960680607774E-2</c:v>
                </c:pt>
                <c:pt idx="25">
                  <c:v>4.2885182168446022E-2</c:v>
                </c:pt>
                <c:pt idx="26">
                  <c:v>4.1973354507365446E-2</c:v>
                </c:pt>
                <c:pt idx="27">
                  <c:v>4.0975508119005216E-2</c:v>
                </c:pt>
                <c:pt idx="28">
                  <c:v>4.0043942504466086E-2</c:v>
                </c:pt>
                <c:pt idx="29">
                  <c:v>3.9137377195827307E-2</c:v>
                </c:pt>
                <c:pt idx="30">
                  <c:v>3.8222093990737623E-2</c:v>
                </c:pt>
                <c:pt idx="31">
                  <c:v>3.7327881867872989E-2</c:v>
                </c:pt>
                <c:pt idx="32">
                  <c:v>3.6486235458871537E-2</c:v>
                </c:pt>
                <c:pt idx="33">
                  <c:v>3.5710370885625453E-2</c:v>
                </c:pt>
                <c:pt idx="34">
                  <c:v>3.5014740176753635E-2</c:v>
                </c:pt>
                <c:pt idx="35">
                  <c:v>3.4404229467776611E-2</c:v>
                </c:pt>
                <c:pt idx="36">
                  <c:v>3.387757333287747E-2</c:v>
                </c:pt>
                <c:pt idx="37">
                  <c:v>3.3293292813312891E-2</c:v>
                </c:pt>
                <c:pt idx="38">
                  <c:v>3.2692637544358152E-2</c:v>
                </c:pt>
                <c:pt idx="39">
                  <c:v>3.2123303326356392E-2</c:v>
                </c:pt>
                <c:pt idx="40">
                  <c:v>3.1562016003179191E-2</c:v>
                </c:pt>
                <c:pt idx="41">
                  <c:v>3.1038331777162309E-2</c:v>
                </c:pt>
                <c:pt idx="42">
                  <c:v>3.055940941094621E-2</c:v>
                </c:pt>
                <c:pt idx="43">
                  <c:v>3.0110238636443281E-2</c:v>
                </c:pt>
                <c:pt idx="44">
                  <c:v>2.9691313981445352E-2</c:v>
                </c:pt>
                <c:pt idx="45">
                  <c:v>2.9299920605469505E-2</c:v>
                </c:pt>
                <c:pt idx="46">
                  <c:v>2.89309526809736E-2</c:v>
                </c:pt>
                <c:pt idx="47">
                  <c:v>2.8574582142692533E-2</c:v>
                </c:pt>
                <c:pt idx="48">
                  <c:v>2.8215526564696392E-2</c:v>
                </c:pt>
                <c:pt idx="49">
                  <c:v>2.7853187878950591E-2</c:v>
                </c:pt>
                <c:pt idx="50">
                  <c:v>2.7503409112175282E-2</c:v>
                </c:pt>
                <c:pt idx="51">
                  <c:v>2.7175105696873047E-2</c:v>
                </c:pt>
                <c:pt idx="52">
                  <c:v>2.686530128838328E-2</c:v>
                </c:pt>
                <c:pt idx="53">
                  <c:v>2.6566982565462152E-2</c:v>
                </c:pt>
                <c:pt idx="54">
                  <c:v>2.6274567496307386E-2</c:v>
                </c:pt>
                <c:pt idx="55">
                  <c:v>2.598630914058853E-2</c:v>
                </c:pt>
                <c:pt idx="56">
                  <c:v>2.5705690231985427E-2</c:v>
                </c:pt>
                <c:pt idx="57">
                  <c:v>2.5439733438390212E-2</c:v>
                </c:pt>
                <c:pt idx="58">
                  <c:v>2.5195219851162586E-2</c:v>
                </c:pt>
                <c:pt idx="59">
                  <c:v>2.497712005352062E-2</c:v>
                </c:pt>
                <c:pt idx="60">
                  <c:v>2.4772904396904598E-2</c:v>
                </c:pt>
                <c:pt idx="61">
                  <c:v>2.4544617818998898E-2</c:v>
                </c:pt>
                <c:pt idx="62">
                  <c:v>2.4295387316637381E-2</c:v>
                </c:pt>
                <c:pt idx="63">
                  <c:v>2.4045061336765847E-2</c:v>
                </c:pt>
                <c:pt idx="64">
                  <c:v>2.3802268666798666E-2</c:v>
                </c:pt>
                <c:pt idx="65">
                  <c:v>2.3570977506450371E-2</c:v>
                </c:pt>
                <c:pt idx="66">
                  <c:v>2.3352747940153872E-2</c:v>
                </c:pt>
                <c:pt idx="67">
                  <c:v>2.3147441027579842E-2</c:v>
                </c:pt>
                <c:pt idx="68">
                  <c:v>2.2954294418947491E-2</c:v>
                </c:pt>
                <c:pt idx="69">
                  <c:v>2.2772741299236711E-2</c:v>
                </c:pt>
                <c:pt idx="70">
                  <c:v>2.2602323369789682E-2</c:v>
                </c:pt>
                <c:pt idx="71">
                  <c:v>2.2441832298532086E-2</c:v>
                </c:pt>
                <c:pt idx="72">
                  <c:v>2.2288651596046736E-2</c:v>
                </c:pt>
                <c:pt idx="73">
                  <c:v>2.2138968578487482E-2</c:v>
                </c:pt>
                <c:pt idx="74">
                  <c:v>2.1988454246625978E-2</c:v>
                </c:pt>
                <c:pt idx="75">
                  <c:v>2.1833046453226292E-2</c:v>
                </c:pt>
                <c:pt idx="76">
                  <c:v>2.1670466067306392E-2</c:v>
                </c:pt>
                <c:pt idx="77">
                  <c:v>2.1503057664718016E-2</c:v>
                </c:pt>
                <c:pt idx="78">
                  <c:v>2.1339682879658001E-2</c:v>
                </c:pt>
                <c:pt idx="79">
                  <c:v>2.1190507338325514E-2</c:v>
                </c:pt>
                <c:pt idx="80">
                  <c:v>2.1054714425795616E-2</c:v>
                </c:pt>
                <c:pt idx="81">
                  <c:v>2.0924087842530227E-2</c:v>
                </c:pt>
                <c:pt idx="82">
                  <c:v>2.0794935013389051E-2</c:v>
                </c:pt>
                <c:pt idx="83">
                  <c:v>2.0668554469621975E-2</c:v>
                </c:pt>
                <c:pt idx="84">
                  <c:v>2.0547099053756505E-2</c:v>
                </c:pt>
                <c:pt idx="85">
                  <c:v>2.0428055107982578E-2</c:v>
                </c:pt>
                <c:pt idx="86">
                  <c:v>2.0294007645092559E-2</c:v>
                </c:pt>
                <c:pt idx="87">
                  <c:v>2.0070120242717111E-2</c:v>
                </c:pt>
                <c:pt idx="88">
                  <c:v>2.0013239716191792E-2</c:v>
                </c:pt>
                <c:pt idx="89">
                  <c:v>1.9962266455322029E-2</c:v>
                </c:pt>
                <c:pt idx="90">
                  <c:v>1.9868971482701586E-2</c:v>
                </c:pt>
                <c:pt idx="91">
                  <c:v>1.9764068038747428E-2</c:v>
                </c:pt>
                <c:pt idx="92">
                  <c:v>1.9666772057899285E-2</c:v>
                </c:pt>
                <c:pt idx="93">
                  <c:v>1.9584843104456205E-2</c:v>
                </c:pt>
                <c:pt idx="94">
                  <c:v>1.9517797653217532E-2</c:v>
                </c:pt>
                <c:pt idx="95">
                  <c:v>1.946144709078379E-2</c:v>
                </c:pt>
                <c:pt idx="96">
                  <c:v>1.9411207594692267E-2</c:v>
                </c:pt>
                <c:pt idx="97">
                  <c:v>1.9364349434398367E-2</c:v>
                </c:pt>
                <c:pt idx="98">
                  <c:v>1.9318152630848975E-2</c:v>
                </c:pt>
                <c:pt idx="99">
                  <c:v>1.9270982583922104E-2</c:v>
                </c:pt>
                <c:pt idx="100">
                  <c:v>1.9222340027678343E-2</c:v>
                </c:pt>
                <c:pt idx="101">
                  <c:v>1.9171937365392605E-2</c:v>
                </c:pt>
                <c:pt idx="102">
                  <c:v>1.9119779024480546E-2</c:v>
                </c:pt>
                <c:pt idx="103">
                  <c:v>1.906661128114177E-2</c:v>
                </c:pt>
                <c:pt idx="104">
                  <c:v>1.9013911147034091E-2</c:v>
                </c:pt>
                <c:pt idx="105">
                  <c:v>1.8962908828644157E-2</c:v>
                </c:pt>
                <c:pt idx="106">
                  <c:v>1.891099794278794E-2</c:v>
                </c:pt>
                <c:pt idx="107">
                  <c:v>1.8854051456364387E-2</c:v>
                </c:pt>
                <c:pt idx="108">
                  <c:v>1.8804728660493292E-2</c:v>
                </c:pt>
                <c:pt idx="109">
                  <c:v>1.8765027154336967E-2</c:v>
                </c:pt>
                <c:pt idx="110">
                  <c:v>1.8729042317487329E-2</c:v>
                </c:pt>
                <c:pt idx="111">
                  <c:v>1.8700979360102475E-2</c:v>
                </c:pt>
                <c:pt idx="112">
                  <c:v>1.8681152777473061E-2</c:v>
                </c:pt>
                <c:pt idx="113">
                  <c:v>1.8671200200744868E-2</c:v>
                </c:pt>
                <c:pt idx="114">
                  <c:v>1.8670160666361423E-2</c:v>
                </c:pt>
                <c:pt idx="115">
                  <c:v>1.8674718389871701E-2</c:v>
                </c:pt>
                <c:pt idx="116">
                  <c:v>1.8682532043151581E-2</c:v>
                </c:pt>
                <c:pt idx="117">
                  <c:v>1.8693360620425221E-2</c:v>
                </c:pt>
                <c:pt idx="118">
                  <c:v>1.87068012085474E-2</c:v>
                </c:pt>
                <c:pt idx="119">
                  <c:v>1.872081432337162E-2</c:v>
                </c:pt>
                <c:pt idx="120">
                  <c:v>1.8732337457252841E-2</c:v>
                </c:pt>
                <c:pt idx="121">
                  <c:v>1.8738342825533539E-2</c:v>
                </c:pt>
                <c:pt idx="122">
                  <c:v>1.8736475567512383E-2</c:v>
                </c:pt>
                <c:pt idx="123">
                  <c:v>1.8725253096785802E-2</c:v>
                </c:pt>
                <c:pt idx="124">
                  <c:v>1.8703986468509081E-2</c:v>
                </c:pt>
                <c:pt idx="125">
                  <c:v>1.8672624167181087E-2</c:v>
                </c:pt>
                <c:pt idx="126">
                  <c:v>1.8631653804138105E-2</c:v>
                </c:pt>
                <c:pt idx="127">
                  <c:v>1.8582009615079092E-2</c:v>
                </c:pt>
                <c:pt idx="128">
                  <c:v>1.8524858879753092E-2</c:v>
                </c:pt>
                <c:pt idx="129">
                  <c:v>1.8461287903614735E-2</c:v>
                </c:pt>
                <c:pt idx="130">
                  <c:v>1.8392028199300189E-2</c:v>
                </c:pt>
                <c:pt idx="131">
                  <c:v>1.8317395723085782E-2</c:v>
                </c:pt>
                <c:pt idx="132">
                  <c:v>1.8237973381121059E-2</c:v>
                </c:pt>
                <c:pt idx="133">
                  <c:v>1.815735816306864E-2</c:v>
                </c:pt>
                <c:pt idx="134">
                  <c:v>1.8084603205247081E-2</c:v>
                </c:pt>
                <c:pt idx="135">
                  <c:v>1.8024888643719046E-2</c:v>
                </c:pt>
                <c:pt idx="136">
                  <c:v>1.7971475119669796E-2</c:v>
                </c:pt>
                <c:pt idx="137">
                  <c:v>1.7917105159743679E-2</c:v>
                </c:pt>
                <c:pt idx="138">
                  <c:v>1.7859757525045362E-2</c:v>
                </c:pt>
                <c:pt idx="139">
                  <c:v>1.7799708941120145E-2</c:v>
                </c:pt>
                <c:pt idx="140">
                  <c:v>1.7737426785647277E-2</c:v>
                </c:pt>
                <c:pt idx="141">
                  <c:v>1.7673090487894606E-2</c:v>
                </c:pt>
                <c:pt idx="142">
                  <c:v>1.7606664257686682E-2</c:v>
                </c:pt>
                <c:pt idx="143">
                  <c:v>1.7538003724319462E-2</c:v>
                </c:pt>
                <c:pt idx="144">
                  <c:v>1.7466858509857564E-2</c:v>
                </c:pt>
                <c:pt idx="145">
                  <c:v>1.7392837821988087E-2</c:v>
                </c:pt>
                <c:pt idx="146">
                  <c:v>1.7315532696061047E-2</c:v>
                </c:pt>
                <c:pt idx="147">
                  <c:v>1.7234904230805901E-2</c:v>
                </c:pt>
                <c:pt idx="148">
                  <c:v>1.7151402149203361E-2</c:v>
                </c:pt>
                <c:pt idx="149">
                  <c:v>1.7064864645806973E-2</c:v>
                </c:pt>
                <c:pt idx="150">
                  <c:v>1.6973035390998661E-2</c:v>
                </c:pt>
                <c:pt idx="151">
                  <c:v>1.6871019109704181E-2</c:v>
                </c:pt>
                <c:pt idx="152">
                  <c:v>1.6751335028053441E-2</c:v>
                </c:pt>
                <c:pt idx="153">
                  <c:v>1.6617194646899563E-2</c:v>
                </c:pt>
                <c:pt idx="154">
                  <c:v>1.6513682933512741E-2</c:v>
                </c:pt>
                <c:pt idx="155">
                  <c:v>1.6446801789845748E-2</c:v>
                </c:pt>
                <c:pt idx="156">
                  <c:v>1.6389667607528143E-2</c:v>
                </c:pt>
                <c:pt idx="157">
                  <c:v>1.6336465290806543E-2</c:v>
                </c:pt>
                <c:pt idx="158">
                  <c:v>1.6285565550785346E-2</c:v>
                </c:pt>
                <c:pt idx="159">
                  <c:v>1.6235137103607775E-2</c:v>
                </c:pt>
                <c:pt idx="160">
                  <c:v>1.6184598450344121E-2</c:v>
                </c:pt>
                <c:pt idx="161">
                  <c:v>1.6134366870220299E-2</c:v>
                </c:pt>
                <c:pt idx="162">
                  <c:v>1.6084838056062853E-2</c:v>
                </c:pt>
                <c:pt idx="163">
                  <c:v>1.6035918990574317E-2</c:v>
                </c:pt>
                <c:pt idx="164">
                  <c:v>1.5987139847416072E-2</c:v>
                </c:pt>
                <c:pt idx="165">
                  <c:v>1.5937970838519801E-2</c:v>
                </c:pt>
                <c:pt idx="166">
                  <c:v>1.5888077242204156E-2</c:v>
                </c:pt>
                <c:pt idx="167">
                  <c:v>1.583739991873671E-2</c:v>
                </c:pt>
                <c:pt idx="168">
                  <c:v>1.5786090181903592E-2</c:v>
                </c:pt>
                <c:pt idx="169">
                  <c:v>1.5734405274225902E-2</c:v>
                </c:pt>
                <c:pt idx="170">
                  <c:v>1.5682668699163481E-2</c:v>
                </c:pt>
                <c:pt idx="171">
                  <c:v>1.5631405594168778E-2</c:v>
                </c:pt>
                <c:pt idx="172">
                  <c:v>1.5581946494190157E-2</c:v>
                </c:pt>
                <c:pt idx="173">
                  <c:v>1.5538392713546812E-2</c:v>
                </c:pt>
                <c:pt idx="174">
                  <c:v>1.5505779145290206E-2</c:v>
                </c:pt>
                <c:pt idx="175">
                  <c:v>1.5452580328409043E-2</c:v>
                </c:pt>
                <c:pt idx="176">
                  <c:v>1.5408414927760081E-2</c:v>
                </c:pt>
                <c:pt idx="177">
                  <c:v>1.5350844916968583E-2</c:v>
                </c:pt>
                <c:pt idx="178">
                  <c:v>1.5289024432037366E-2</c:v>
                </c:pt>
                <c:pt idx="179">
                  <c:v>1.5225114746085115E-2</c:v>
                </c:pt>
                <c:pt idx="180">
                  <c:v>1.5158002767189422E-2</c:v>
                </c:pt>
                <c:pt idx="181">
                  <c:v>1.5088054872735063E-2</c:v>
                </c:pt>
                <c:pt idx="182">
                  <c:v>1.5016190526539039E-2</c:v>
                </c:pt>
                <c:pt idx="183">
                  <c:v>1.4943207438418447E-2</c:v>
                </c:pt>
                <c:pt idx="184">
                  <c:v>1.4869680848802243E-2</c:v>
                </c:pt>
                <c:pt idx="185">
                  <c:v>1.4796028948304802E-2</c:v>
                </c:pt>
                <c:pt idx="186">
                  <c:v>1.4722577985252163E-2</c:v>
                </c:pt>
                <c:pt idx="187">
                  <c:v>1.4649600859614002E-2</c:v>
                </c:pt>
                <c:pt idx="188">
                  <c:v>1.4577335362294618E-2</c:v>
                </c:pt>
                <c:pt idx="189">
                  <c:v>1.4505990208819281E-2</c:v>
                </c:pt>
                <c:pt idx="190">
                  <c:v>1.4435745079117761E-2</c:v>
                </c:pt>
                <c:pt idx="191">
                  <c:v>1.4366748775895798E-2</c:v>
                </c:pt>
                <c:pt idx="192">
                  <c:v>1.4299117610910381E-2</c:v>
                </c:pt>
                <c:pt idx="193">
                  <c:v>1.4232934555915139E-2</c:v>
                </c:pt>
                <c:pt idx="194">
                  <c:v>1.4168248833442794E-2</c:v>
                </c:pt>
                <c:pt idx="195">
                  <c:v>1.4105075469134304E-2</c:v>
                </c:pt>
                <c:pt idx="196">
                  <c:v>1.4043394623425317E-2</c:v>
                </c:pt>
                <c:pt idx="197">
                  <c:v>1.3983150917305981E-2</c:v>
                </c:pt>
                <c:pt idx="198">
                  <c:v>1.3924253196729021E-2</c:v>
                </c:pt>
                <c:pt idx="199">
                  <c:v>1.3866575144191425E-2</c:v>
                </c:pt>
                <c:pt idx="200">
                  <c:v>1.3809956899565485E-2</c:v>
                </c:pt>
                <c:pt idx="201">
                  <c:v>1.3754207524975528E-2</c:v>
                </c:pt>
                <c:pt idx="202">
                  <c:v>1.3699107857227825E-2</c:v>
                </c:pt>
                <c:pt idx="203">
                  <c:v>1.3644413089206745E-2</c:v>
                </c:pt>
                <c:pt idx="204">
                  <c:v>1.3589854291838985E-2</c:v>
                </c:pt>
                <c:pt idx="205">
                  <c:v>1.3535137962635085E-2</c:v>
                </c:pt>
                <c:pt idx="206">
                  <c:v>1.3479942461184433E-2</c:v>
                </c:pt>
                <c:pt idx="207">
                  <c:v>1.3423909709214492E-2</c:v>
                </c:pt>
                <c:pt idx="208">
                  <c:v>1.336662949899557E-2</c:v>
                </c:pt>
                <c:pt idx="209">
                  <c:v>1.3307611496154691E-2</c:v>
                </c:pt>
                <c:pt idx="210">
                  <c:v>1.3246234782046555E-2</c:v>
                </c:pt>
                <c:pt idx="211">
                  <c:v>1.3181651399073475E-2</c:v>
                </c:pt>
                <c:pt idx="212">
                  <c:v>1.3112581930662269E-2</c:v>
                </c:pt>
                <c:pt idx="213">
                  <c:v>1.3036822447772827E-2</c:v>
                </c:pt>
                <c:pt idx="214">
                  <c:v>1.2950212728607399E-2</c:v>
                </c:pt>
                <c:pt idx="215">
                  <c:v>1.285151010542788E-2</c:v>
                </c:pt>
                <c:pt idx="216">
                  <c:v>1.2731105556330205E-2</c:v>
                </c:pt>
                <c:pt idx="217">
                  <c:v>1.2662723806304069E-2</c:v>
                </c:pt>
                <c:pt idx="218">
                  <c:v>1.259353890044556E-2</c:v>
                </c:pt>
                <c:pt idx="219">
                  <c:v>1.2523693025232771E-2</c:v>
                </c:pt>
                <c:pt idx="220">
                  <c:v>1.2436663946369135E-2</c:v>
                </c:pt>
                <c:pt idx="221">
                  <c:v>1.2342413009098149E-2</c:v>
                </c:pt>
                <c:pt idx="222">
                  <c:v>1.2248553317546283E-2</c:v>
                </c:pt>
                <c:pt idx="223">
                  <c:v>1.2161177492094121E-2</c:v>
                </c:pt>
                <c:pt idx="224">
                  <c:v>1.20871533911798E-2</c:v>
                </c:pt>
                <c:pt idx="225">
                  <c:v>1.2026183215293185E-2</c:v>
                </c:pt>
                <c:pt idx="226">
                  <c:v>1.1948754589794637E-2</c:v>
                </c:pt>
                <c:pt idx="227">
                  <c:v>1.1845181524425904E-2</c:v>
                </c:pt>
                <c:pt idx="228">
                  <c:v>1.1773801839598927E-2</c:v>
                </c:pt>
                <c:pt idx="229">
                  <c:v>1.166790365999194E-2</c:v>
                </c:pt>
                <c:pt idx="230">
                  <c:v>1.1525104225522796E-2</c:v>
                </c:pt>
                <c:pt idx="231">
                  <c:v>1.1538047771980297E-2</c:v>
                </c:pt>
                <c:pt idx="232">
                  <c:v>1.1400344648112081E-2</c:v>
                </c:pt>
                <c:pt idx="233">
                  <c:v>1.1414369953920455E-2</c:v>
                </c:pt>
                <c:pt idx="234">
                  <c:v>1.1249008254090543E-2</c:v>
                </c:pt>
                <c:pt idx="235">
                  <c:v>1.1301207368053292E-2</c:v>
                </c:pt>
                <c:pt idx="236">
                  <c:v>1.1222597834704549E-2</c:v>
                </c:pt>
                <c:pt idx="237">
                  <c:v>1.1120313807705645E-2</c:v>
                </c:pt>
                <c:pt idx="238">
                  <c:v>1.1041145483439901E-2</c:v>
                </c:pt>
                <c:pt idx="239">
                  <c:v>1.091883952375724E-2</c:v>
                </c:pt>
                <c:pt idx="240">
                  <c:v>1.0921947710476177E-2</c:v>
                </c:pt>
                <c:pt idx="241">
                  <c:v>1.0818605340137163E-2</c:v>
                </c:pt>
                <c:pt idx="242">
                  <c:v>1.0762238433321664E-2</c:v>
                </c:pt>
                <c:pt idx="243">
                  <c:v>1.0743571740817314E-2</c:v>
                </c:pt>
                <c:pt idx="244">
                  <c:v>1.0660539140968929E-2</c:v>
                </c:pt>
                <c:pt idx="245">
                  <c:v>1.0623427912648383E-2</c:v>
                </c:pt>
                <c:pt idx="246">
                  <c:v>1.0635762559209738E-2</c:v>
                </c:pt>
                <c:pt idx="247">
                  <c:v>1.0738717421803238E-2</c:v>
                </c:pt>
                <c:pt idx="248">
                  <c:v>1.0731716739113641E-2</c:v>
                </c:pt>
                <c:pt idx="249">
                  <c:v>1.0697959238673121E-2</c:v>
                </c:pt>
                <c:pt idx="250">
                  <c:v>1.0660903964378939E-2</c:v>
                </c:pt>
                <c:pt idx="251">
                  <c:v>1.0707660536944918E-2</c:v>
                </c:pt>
                <c:pt idx="252">
                  <c:v>1.0850885888631603E-2</c:v>
                </c:pt>
                <c:pt idx="253">
                  <c:v>1.1112435230957916E-2</c:v>
                </c:pt>
                <c:pt idx="254">
                  <c:v>1.1165960232553163E-2</c:v>
                </c:pt>
                <c:pt idx="255">
                  <c:v>1.1122049050929986E-2</c:v>
                </c:pt>
                <c:pt idx="256">
                  <c:v>1.0918191531828263E-2</c:v>
                </c:pt>
                <c:pt idx="257">
                  <c:v>1.0879598222227001E-2</c:v>
                </c:pt>
                <c:pt idx="258">
                  <c:v>1.0970458480023185E-2</c:v>
                </c:pt>
                <c:pt idx="259">
                  <c:v>1.0758228365250182E-2</c:v>
                </c:pt>
                <c:pt idx="260">
                  <c:v>1.0820728494752643E-2</c:v>
                </c:pt>
                <c:pt idx="261">
                  <c:v>1.0783542172859054E-2</c:v>
                </c:pt>
                <c:pt idx="262">
                  <c:v>1.0771919239938721E-2</c:v>
                </c:pt>
                <c:pt idx="263">
                  <c:v>1.0614619331723972E-2</c:v>
                </c:pt>
                <c:pt idx="264">
                  <c:v>1.0704171332774884E-2</c:v>
                </c:pt>
                <c:pt idx="265">
                  <c:v>1.0778255219719354E-2</c:v>
                </c:pt>
                <c:pt idx="266">
                  <c:v>1.0622791923135821E-2</c:v>
                </c:pt>
                <c:pt idx="267">
                  <c:v>1.0503099172925587E-2</c:v>
                </c:pt>
                <c:pt idx="268">
                  <c:v>1.0484689633735771E-2</c:v>
                </c:pt>
                <c:pt idx="269">
                  <c:v>1.0483834681353244E-2</c:v>
                </c:pt>
                <c:pt idx="270">
                  <c:v>1.0565046145331287E-2</c:v>
                </c:pt>
                <c:pt idx="271">
                  <c:v>1.0783218076689057E-2</c:v>
                </c:pt>
                <c:pt idx="272">
                  <c:v>1.0597498894249175E-2</c:v>
                </c:pt>
                <c:pt idx="273">
                  <c:v>1.0697180205223701E-2</c:v>
                </c:pt>
                <c:pt idx="274">
                  <c:v>1.053003476252978E-2</c:v>
                </c:pt>
                <c:pt idx="275">
                  <c:v>1.052655617137014E-2</c:v>
                </c:pt>
                <c:pt idx="276">
                  <c:v>1.0444060652319101E-2</c:v>
                </c:pt>
                <c:pt idx="277">
                  <c:v>1.0492537540458761E-2</c:v>
                </c:pt>
                <c:pt idx="278">
                  <c:v>1.0413443020779038E-2</c:v>
                </c:pt>
                <c:pt idx="279">
                  <c:v>1.0503491406955941E-2</c:v>
                </c:pt>
                <c:pt idx="280">
                  <c:v>1.0520526830997662E-2</c:v>
                </c:pt>
                <c:pt idx="281">
                  <c:v>1.0455541433814063E-2</c:v>
                </c:pt>
                <c:pt idx="282">
                  <c:v>1.0352789412834861E-2</c:v>
                </c:pt>
                <c:pt idx="283">
                  <c:v>1.0267079955359333E-2</c:v>
                </c:pt>
                <c:pt idx="284">
                  <c:v>1.0213681927234696E-2</c:v>
                </c:pt>
                <c:pt idx="285">
                  <c:v>1.0184573235644461E-2</c:v>
                </c:pt>
                <c:pt idx="286">
                  <c:v>1.0169169259139963E-2</c:v>
                </c:pt>
                <c:pt idx="287">
                  <c:v>1.0165855399870498E-2</c:v>
                </c:pt>
                <c:pt idx="288">
                  <c:v>1.0174377481386913E-2</c:v>
                </c:pt>
                <c:pt idx="289">
                  <c:v>1.0191007238079457E-2</c:v>
                </c:pt>
                <c:pt idx="290">
                  <c:v>1.0212505027322965E-2</c:v>
                </c:pt>
                <c:pt idx="291">
                  <c:v>1.023726156191495E-2</c:v>
                </c:pt>
                <c:pt idx="292">
                  <c:v>1.0265314702824872E-2</c:v>
                </c:pt>
                <c:pt idx="293">
                  <c:v>1.0296144743704459E-2</c:v>
                </c:pt>
                <c:pt idx="294">
                  <c:v>1.0328910807913859E-2</c:v>
                </c:pt>
                <c:pt idx="295">
                  <c:v>1.0362465636424945E-2</c:v>
                </c:pt>
                <c:pt idx="296">
                  <c:v>1.0394914163242576E-2</c:v>
                </c:pt>
                <c:pt idx="297">
                  <c:v>1.0421535643834849E-2</c:v>
                </c:pt>
                <c:pt idx="298">
                  <c:v>1.0374171521972521E-2</c:v>
                </c:pt>
                <c:pt idx="299">
                  <c:v>1.0474082223542064E-2</c:v>
                </c:pt>
                <c:pt idx="300">
                  <c:v>1.0663273782925775E-2</c:v>
                </c:pt>
                <c:pt idx="301">
                  <c:v>1.0949705305874633E-2</c:v>
                </c:pt>
                <c:pt idx="302">
                  <c:v>1.1283731514945943E-2</c:v>
                </c:pt>
                <c:pt idx="303">
                  <c:v>1.1578507509007104E-2</c:v>
                </c:pt>
                <c:pt idx="304">
                  <c:v>1.1759658974291138E-2</c:v>
                </c:pt>
                <c:pt idx="305">
                  <c:v>1.1658192789972965E-2</c:v>
                </c:pt>
                <c:pt idx="306">
                  <c:v>1.1305698513408641E-2</c:v>
                </c:pt>
                <c:pt idx="307">
                  <c:v>1.1576179727037939E-2</c:v>
                </c:pt>
                <c:pt idx="308">
                  <c:v>1.1116423788038265E-2</c:v>
                </c:pt>
                <c:pt idx="309">
                  <c:v>1.1597092253183467E-2</c:v>
                </c:pt>
                <c:pt idx="310">
                  <c:v>1.1510115799134859E-2</c:v>
                </c:pt>
                <c:pt idx="311">
                  <c:v>1.1165862818097803E-2</c:v>
                </c:pt>
                <c:pt idx="312">
                  <c:v>1.1613940220704359E-2</c:v>
                </c:pt>
                <c:pt idx="313">
                  <c:v>1.1580549861834006E-2</c:v>
                </c:pt>
                <c:pt idx="314">
                  <c:v>1.0897300489577804E-2</c:v>
                </c:pt>
                <c:pt idx="315">
                  <c:v>1.145314859695418E-2</c:v>
                </c:pt>
                <c:pt idx="316">
                  <c:v>1.136631499966954E-2</c:v>
                </c:pt>
                <c:pt idx="317">
                  <c:v>1.1754215441812549E-2</c:v>
                </c:pt>
                <c:pt idx="318">
                  <c:v>1.1169704903458855E-2</c:v>
                </c:pt>
                <c:pt idx="319">
                  <c:v>1.1431447171152402E-2</c:v>
                </c:pt>
                <c:pt idx="320">
                  <c:v>1.1381583926862596E-2</c:v>
                </c:pt>
                <c:pt idx="321">
                  <c:v>1.1362260182487541E-2</c:v>
                </c:pt>
                <c:pt idx="322">
                  <c:v>1.120872645099056E-2</c:v>
                </c:pt>
                <c:pt idx="323">
                  <c:v>1.109465232029591E-2</c:v>
                </c:pt>
                <c:pt idx="324">
                  <c:v>1.1018303063869597E-2</c:v>
                </c:pt>
                <c:pt idx="325">
                  <c:v>1.0951650367353101E-2</c:v>
                </c:pt>
                <c:pt idx="326">
                  <c:v>1.117685882951279E-2</c:v>
                </c:pt>
                <c:pt idx="327">
                  <c:v>1.0761829082992646E-2</c:v>
                </c:pt>
                <c:pt idx="328">
                  <c:v>1.0611308364305261E-2</c:v>
                </c:pt>
                <c:pt idx="329">
                  <c:v>1.0583044683080021E-2</c:v>
                </c:pt>
                <c:pt idx="330">
                  <c:v>1.0522271488898281E-2</c:v>
                </c:pt>
                <c:pt idx="331">
                  <c:v>1.0477137452290956E-2</c:v>
                </c:pt>
                <c:pt idx="332">
                  <c:v>1.01650691072643E-2</c:v>
                </c:pt>
                <c:pt idx="333">
                  <c:v>1.0234937011222233E-2</c:v>
                </c:pt>
                <c:pt idx="334">
                  <c:v>1.0205679187685713E-2</c:v>
                </c:pt>
                <c:pt idx="335">
                  <c:v>1.0192948817706654E-2</c:v>
                </c:pt>
                <c:pt idx="336">
                  <c:v>1.0174499228878401E-2</c:v>
                </c:pt>
                <c:pt idx="337">
                  <c:v>1.0154325623659553E-2</c:v>
                </c:pt>
                <c:pt idx="338">
                  <c:v>1.0648486599125281E-2</c:v>
                </c:pt>
                <c:pt idx="339">
                  <c:v>1.0086822745702854E-2</c:v>
                </c:pt>
                <c:pt idx="340">
                  <c:v>9.8480761973797661E-3</c:v>
                </c:pt>
                <c:pt idx="341">
                  <c:v>9.8874255738055066E-3</c:v>
                </c:pt>
                <c:pt idx="342">
                  <c:v>9.880701590141084E-3</c:v>
                </c:pt>
                <c:pt idx="343">
                  <c:v>9.7963688708468648E-3</c:v>
                </c:pt>
                <c:pt idx="344">
                  <c:v>9.7122764608893047E-3</c:v>
                </c:pt>
                <c:pt idx="345">
                  <c:v>9.6348948229711337E-3</c:v>
                </c:pt>
                <c:pt idx="346">
                  <c:v>9.562376682406025E-3</c:v>
                </c:pt>
                <c:pt idx="347">
                  <c:v>9.4959712844410026E-3</c:v>
                </c:pt>
                <c:pt idx="348">
                  <c:v>9.4355563081457081E-3</c:v>
                </c:pt>
                <c:pt idx="349">
                  <c:v>9.3804097780144525E-3</c:v>
                </c:pt>
                <c:pt idx="350">
                  <c:v>9.3294941242361186E-3</c:v>
                </c:pt>
                <c:pt idx="351">
                  <c:v>9.2820007754784647E-3</c:v>
                </c:pt>
                <c:pt idx="352">
                  <c:v>9.2375811637959125E-3</c:v>
                </c:pt>
                <c:pt idx="353">
                  <c:v>9.1962690414007526E-3</c:v>
                </c:pt>
                <c:pt idx="354">
                  <c:v>9.1581432744374247E-3</c:v>
                </c:pt>
                <c:pt idx="355">
                  <c:v>9.1230031998628756E-3</c:v>
                </c:pt>
                <c:pt idx="356">
                  <c:v>9.0904471629987722E-3</c:v>
                </c:pt>
                <c:pt idx="357">
                  <c:v>9.0602920582703722E-3</c:v>
                </c:pt>
                <c:pt idx="358">
                  <c:v>9.0328250146483463E-3</c:v>
                </c:pt>
                <c:pt idx="359">
                  <c:v>9.0081353270012546E-3</c:v>
                </c:pt>
                <c:pt idx="360">
                  <c:v>8.9852546742897107E-3</c:v>
                </c:pt>
                <c:pt idx="361">
                  <c:v>8.9632969794684568E-3</c:v>
                </c:pt>
                <c:pt idx="362">
                  <c:v>8.9570409917974266E-3</c:v>
                </c:pt>
                <c:pt idx="363">
                  <c:v>8.7751038777380604E-3</c:v>
                </c:pt>
                <c:pt idx="364">
                  <c:v>8.8921750205136207E-3</c:v>
                </c:pt>
                <c:pt idx="365">
                  <c:v>8.9272708821893608E-3</c:v>
                </c:pt>
                <c:pt idx="366">
                  <c:v>9.3065830114747675E-3</c:v>
                </c:pt>
                <c:pt idx="367">
                  <c:v>9.1763029198424252E-3</c:v>
                </c:pt>
                <c:pt idx="368">
                  <c:v>9.0347957263174662E-3</c:v>
                </c:pt>
                <c:pt idx="369">
                  <c:v>8.9159444336827948E-3</c:v>
                </c:pt>
                <c:pt idx="370">
                  <c:v>8.9154877776042776E-3</c:v>
                </c:pt>
                <c:pt idx="371">
                  <c:v>8.9208721372764574E-3</c:v>
                </c:pt>
                <c:pt idx="372">
                  <c:v>8.9196970673431266E-3</c:v>
                </c:pt>
                <c:pt idx="373">
                  <c:v>9.0065823173853254E-3</c:v>
                </c:pt>
                <c:pt idx="374">
                  <c:v>9.1684027163100035E-3</c:v>
                </c:pt>
                <c:pt idx="375">
                  <c:v>9.421621183313961E-3</c:v>
                </c:pt>
                <c:pt idx="376">
                  <c:v>9.2274221059863524E-3</c:v>
                </c:pt>
                <c:pt idx="377">
                  <c:v>9.0593601501507241E-3</c:v>
                </c:pt>
                <c:pt idx="378">
                  <c:v>9.109744843302842E-3</c:v>
                </c:pt>
                <c:pt idx="379">
                  <c:v>9.0931230033886746E-3</c:v>
                </c:pt>
                <c:pt idx="380">
                  <c:v>8.9826212674804246E-3</c:v>
                </c:pt>
                <c:pt idx="381">
                  <c:v>9.2656687115958564E-3</c:v>
                </c:pt>
                <c:pt idx="382">
                  <c:v>8.7548630354558829E-3</c:v>
                </c:pt>
                <c:pt idx="383">
                  <c:v>8.8006012126779047E-3</c:v>
                </c:pt>
                <c:pt idx="384">
                  <c:v>8.7819495434437716E-3</c:v>
                </c:pt>
                <c:pt idx="385">
                  <c:v>8.8350728704915324E-3</c:v>
                </c:pt>
                <c:pt idx="386">
                  <c:v>8.7206098989113748E-3</c:v>
                </c:pt>
                <c:pt idx="387">
                  <c:v>8.7505863205974768E-3</c:v>
                </c:pt>
                <c:pt idx="388">
                  <c:v>8.7107045943871347E-3</c:v>
                </c:pt>
                <c:pt idx="389">
                  <c:v>8.5400427860695006E-3</c:v>
                </c:pt>
                <c:pt idx="390">
                  <c:v>8.5609599666339551E-3</c:v>
                </c:pt>
                <c:pt idx="391">
                  <c:v>8.5779181848946017E-3</c:v>
                </c:pt>
                <c:pt idx="392">
                  <c:v>8.5890037899935406E-3</c:v>
                </c:pt>
                <c:pt idx="393">
                  <c:v>8.5976563444241268E-3</c:v>
                </c:pt>
                <c:pt idx="394">
                  <c:v>8.5995309309959342E-3</c:v>
                </c:pt>
                <c:pt idx="395">
                  <c:v>8.5961937791231048E-3</c:v>
                </c:pt>
                <c:pt idx="396">
                  <c:v>8.5890243737674083E-3</c:v>
                </c:pt>
                <c:pt idx="397">
                  <c:v>8.5791446242577257E-3</c:v>
                </c:pt>
                <c:pt idx="398">
                  <c:v>8.5672001181355505E-3</c:v>
                </c:pt>
                <c:pt idx="399">
                  <c:v>8.5534900795955059E-3</c:v>
                </c:pt>
                <c:pt idx="400">
                  <c:v>8.5382238342069927E-3</c:v>
                </c:pt>
                <c:pt idx="401">
                  <c:v>8.5216310839807668E-3</c:v>
                </c:pt>
                <c:pt idx="402">
                  <c:v>8.5039600245405897E-3</c:v>
                </c:pt>
                <c:pt idx="403">
                  <c:v>8.4854529346293124E-3</c:v>
                </c:pt>
                <c:pt idx="404">
                  <c:v>8.4663322393613433E-3</c:v>
                </c:pt>
                <c:pt idx="405">
                  <c:v>8.4467961517649664E-3</c:v>
                </c:pt>
                <c:pt idx="406">
                  <c:v>8.4270180729985426E-3</c:v>
                </c:pt>
                <c:pt idx="407">
                  <c:v>8.4071471407221147E-3</c:v>
                </c:pt>
                <c:pt idx="408">
                  <c:v>8.3873093737911516E-3</c:v>
                </c:pt>
                <c:pt idx="409">
                  <c:v>8.3676092408325707E-3</c:v>
                </c:pt>
                <c:pt idx="410">
                  <c:v>8.3481314311044438E-3</c:v>
                </c:pt>
                <c:pt idx="411">
                  <c:v>8.328942660311308E-3</c:v>
                </c:pt>
                <c:pt idx="412">
                  <c:v>8.310093472350585E-3</c:v>
                </c:pt>
                <c:pt idx="413">
                  <c:v>8.2916200808506486E-3</c:v>
                </c:pt>
                <c:pt idx="414">
                  <c:v>8.2735462863100483E-3</c:v>
                </c:pt>
                <c:pt idx="415">
                  <c:v>8.2558854179484772E-3</c:v>
                </c:pt>
                <c:pt idx="416">
                  <c:v>8.2386421015655485E-3</c:v>
                </c:pt>
                <c:pt idx="417">
                  <c:v>8.2218134269266673E-3</c:v>
                </c:pt>
                <c:pt idx="418">
                  <c:v>8.2053886842564996E-3</c:v>
                </c:pt>
                <c:pt idx="419">
                  <c:v>8.1893459998317007E-3</c:v>
                </c:pt>
                <c:pt idx="420">
                  <c:v>8.1736422166317352E-3</c:v>
                </c:pt>
                <c:pt idx="421">
                  <c:v>8.1581868361064232E-3</c:v>
                </c:pt>
                <c:pt idx="422">
                  <c:v>8.142769247859576E-3</c:v>
                </c:pt>
                <c:pt idx="423">
                  <c:v>8.1267272104893918E-3</c:v>
                </c:pt>
                <c:pt idx="424">
                  <c:v>8.1257537612077716E-3</c:v>
                </c:pt>
                <c:pt idx="425">
                  <c:v>8.2045536694963367E-3</c:v>
                </c:pt>
                <c:pt idx="426">
                  <c:v>7.9801344420222138E-3</c:v>
                </c:pt>
                <c:pt idx="427">
                  <c:v>8.013693867064034E-3</c:v>
                </c:pt>
                <c:pt idx="428">
                  <c:v>8.0586559451702507E-3</c:v>
                </c:pt>
                <c:pt idx="429">
                  <c:v>8.0668829189078101E-3</c:v>
                </c:pt>
                <c:pt idx="430">
                  <c:v>8.0603693681746708E-3</c:v>
                </c:pt>
                <c:pt idx="431">
                  <c:v>8.0496291060951162E-3</c:v>
                </c:pt>
                <c:pt idx="432">
                  <c:v>8.0371638435175682E-3</c:v>
                </c:pt>
                <c:pt idx="433">
                  <c:v>8.0314830402130524E-3</c:v>
                </c:pt>
                <c:pt idx="434">
                  <c:v>8.0235141231636622E-3</c:v>
                </c:pt>
                <c:pt idx="435">
                  <c:v>8.0118914131369224E-3</c:v>
                </c:pt>
                <c:pt idx="436">
                  <c:v>8.0019705830772E-3</c:v>
                </c:pt>
                <c:pt idx="437">
                  <c:v>8.0171504122050728E-3</c:v>
                </c:pt>
                <c:pt idx="438">
                  <c:v>8.028000127303694E-3</c:v>
                </c:pt>
                <c:pt idx="439">
                  <c:v>8.0292205469566277E-3</c:v>
                </c:pt>
                <c:pt idx="440">
                  <c:v>8.0279482071880862E-3</c:v>
                </c:pt>
                <c:pt idx="441">
                  <c:v>8.0256215880233368E-3</c:v>
                </c:pt>
                <c:pt idx="442">
                  <c:v>8.0149156122445754E-3</c:v>
                </c:pt>
                <c:pt idx="443">
                  <c:v>8.0167048995052059E-3</c:v>
                </c:pt>
                <c:pt idx="444">
                  <c:v>8.0317372858927528E-3</c:v>
                </c:pt>
                <c:pt idx="445">
                  <c:v>8.0446291830440445E-3</c:v>
                </c:pt>
                <c:pt idx="446">
                  <c:v>8.0573128555643768E-3</c:v>
                </c:pt>
                <c:pt idx="447">
                  <c:v>8.070894326263069E-3</c:v>
                </c:pt>
                <c:pt idx="448">
                  <c:v>8.0852012141832807E-3</c:v>
                </c:pt>
                <c:pt idx="449">
                  <c:v>8.100148590596894E-3</c:v>
                </c:pt>
                <c:pt idx="450">
                  <c:v>8.1156062165285512E-3</c:v>
                </c:pt>
                <c:pt idx="451">
                  <c:v>8.1309311439250239E-3</c:v>
                </c:pt>
                <c:pt idx="452">
                  <c:v>8.1439218055343685E-3</c:v>
                </c:pt>
                <c:pt idx="453">
                  <c:v>8.1583411649325758E-3</c:v>
                </c:pt>
                <c:pt idx="454">
                  <c:v>8.0354442488140311E-3</c:v>
                </c:pt>
                <c:pt idx="455">
                  <c:v>7.9209047074941513E-3</c:v>
                </c:pt>
                <c:pt idx="456">
                  <c:v>7.8667320076383912E-3</c:v>
                </c:pt>
                <c:pt idx="457">
                  <c:v>7.8359046273452342E-3</c:v>
                </c:pt>
                <c:pt idx="458">
                  <c:v>7.8191910397201903E-3</c:v>
                </c:pt>
                <c:pt idx="459">
                  <c:v>7.8103988926051145E-3</c:v>
                </c:pt>
                <c:pt idx="460">
                  <c:v>7.8053700207029834E-3</c:v>
                </c:pt>
                <c:pt idx="461">
                  <c:v>7.8019241896887196E-3</c:v>
                </c:pt>
                <c:pt idx="462">
                  <c:v>7.7991490478920593E-3</c:v>
                </c:pt>
                <c:pt idx="463">
                  <c:v>7.7967775642688439E-3</c:v>
                </c:pt>
                <c:pt idx="464">
                  <c:v>7.7948205078825104E-3</c:v>
                </c:pt>
                <c:pt idx="465">
                  <c:v>7.7933931343768404E-3</c:v>
                </c:pt>
                <c:pt idx="466">
                  <c:v>7.7926586823871729E-3</c:v>
                </c:pt>
                <c:pt idx="467">
                  <c:v>7.7928415155739828E-3</c:v>
                </c:pt>
                <c:pt idx="468">
                  <c:v>7.7942994458931299E-3</c:v>
                </c:pt>
                <c:pt idx="469">
                  <c:v>7.7977000385479837E-3</c:v>
                </c:pt>
                <c:pt idx="470">
                  <c:v>7.8044991054274536E-3</c:v>
                </c:pt>
                <c:pt idx="471">
                  <c:v>7.8185839536176142E-3</c:v>
                </c:pt>
                <c:pt idx="472">
                  <c:v>7.8523704173315712E-3</c:v>
                </c:pt>
                <c:pt idx="473">
                  <c:v>7.9326838534579999E-3</c:v>
                </c:pt>
                <c:pt idx="474">
                  <c:v>8.2216481164206576E-3</c:v>
                </c:pt>
                <c:pt idx="475">
                  <c:v>8.1143225797679838E-3</c:v>
                </c:pt>
                <c:pt idx="476">
                  <c:v>7.9764690545357161E-3</c:v>
                </c:pt>
                <c:pt idx="477">
                  <c:v>7.9114482966584892E-3</c:v>
                </c:pt>
                <c:pt idx="478">
                  <c:v>7.8847481768941768E-3</c:v>
                </c:pt>
                <c:pt idx="479">
                  <c:v>7.8538556690990555E-3</c:v>
                </c:pt>
                <c:pt idx="480">
                  <c:v>7.8502419308632641E-3</c:v>
                </c:pt>
                <c:pt idx="481">
                  <c:v>7.8527696489494783E-3</c:v>
                </c:pt>
                <c:pt idx="482">
                  <c:v>7.937075305632639E-3</c:v>
                </c:pt>
                <c:pt idx="483">
                  <c:v>8.1058575390023976E-3</c:v>
                </c:pt>
                <c:pt idx="484">
                  <c:v>8.1240882193242461E-3</c:v>
                </c:pt>
                <c:pt idx="485">
                  <c:v>8.2341468374686304E-3</c:v>
                </c:pt>
                <c:pt idx="486">
                  <c:v>8.3173140907754524E-3</c:v>
                </c:pt>
                <c:pt idx="487">
                  <c:v>8.2071457152330454E-3</c:v>
                </c:pt>
                <c:pt idx="488">
                  <c:v>8.1327029706029768E-3</c:v>
                </c:pt>
                <c:pt idx="489">
                  <c:v>7.977849386178926E-3</c:v>
                </c:pt>
                <c:pt idx="490">
                  <c:v>8.0100630983154508E-3</c:v>
                </c:pt>
                <c:pt idx="491">
                  <c:v>7.9870884475805384E-3</c:v>
                </c:pt>
                <c:pt idx="492">
                  <c:v>8.1311643616631488E-3</c:v>
                </c:pt>
                <c:pt idx="493">
                  <c:v>8.0528099343678029E-3</c:v>
                </c:pt>
                <c:pt idx="494">
                  <c:v>8.072591247860696E-3</c:v>
                </c:pt>
                <c:pt idx="495">
                  <c:v>8.0874189690738809E-3</c:v>
                </c:pt>
                <c:pt idx="496">
                  <c:v>8.1127769242787667E-3</c:v>
                </c:pt>
                <c:pt idx="497">
                  <c:v>8.1180221550335389E-3</c:v>
                </c:pt>
                <c:pt idx="498">
                  <c:v>8.1164411920768877E-3</c:v>
                </c:pt>
                <c:pt idx="499">
                  <c:v>8.1139421682325484E-3</c:v>
                </c:pt>
                <c:pt idx="500">
                  <c:v>8.113467516593276E-3</c:v>
                </c:pt>
                <c:pt idx="501">
                  <c:v>8.1139680153170836E-3</c:v>
                </c:pt>
                <c:pt idx="502">
                  <c:v>8.1145815743445052E-3</c:v>
                </c:pt>
                <c:pt idx="503">
                  <c:v>8.1155413263064267E-3</c:v>
                </c:pt>
                <c:pt idx="504">
                  <c:v>8.1183461981346322E-3</c:v>
                </c:pt>
                <c:pt idx="505">
                  <c:v>8.1269102443658203E-3</c:v>
                </c:pt>
                <c:pt idx="506">
                  <c:v>8.1452932722942666E-3</c:v>
                </c:pt>
                <c:pt idx="507">
                  <c:v>8.1360998751613244E-3</c:v>
                </c:pt>
                <c:pt idx="508">
                  <c:v>8.1845652276927878E-3</c:v>
                </c:pt>
                <c:pt idx="509">
                  <c:v>7.7558098432064003E-3</c:v>
                </c:pt>
                <c:pt idx="510">
                  <c:v>7.812929369862472E-3</c:v>
                </c:pt>
                <c:pt idx="511">
                  <c:v>8.3105254628004308E-3</c:v>
                </c:pt>
                <c:pt idx="512">
                  <c:v>8.3378257898309108E-3</c:v>
                </c:pt>
                <c:pt idx="513">
                  <c:v>7.9399291090824047E-3</c:v>
                </c:pt>
                <c:pt idx="514">
                  <c:v>7.8665451826332097E-3</c:v>
                </c:pt>
                <c:pt idx="515">
                  <c:v>8.0304225846578817E-3</c:v>
                </c:pt>
                <c:pt idx="516">
                  <c:v>8.5775839724791247E-3</c:v>
                </c:pt>
                <c:pt idx="517">
                  <c:v>7.6650952378820381E-3</c:v>
                </c:pt>
                <c:pt idx="518">
                  <c:v>7.6647259803325103E-3</c:v>
                </c:pt>
                <c:pt idx="519">
                  <c:v>8.1723820466693495E-3</c:v>
                </c:pt>
                <c:pt idx="520">
                  <c:v>7.6027732936529988E-3</c:v>
                </c:pt>
                <c:pt idx="521">
                  <c:v>7.4926363476106924E-3</c:v>
                </c:pt>
                <c:pt idx="522">
                  <c:v>7.4585377942437874E-3</c:v>
                </c:pt>
                <c:pt idx="523">
                  <c:v>7.4648222370272263E-3</c:v>
                </c:pt>
                <c:pt idx="524">
                  <c:v>7.4899700584678524E-3</c:v>
                </c:pt>
                <c:pt idx="525">
                  <c:v>7.5081851754612494E-3</c:v>
                </c:pt>
                <c:pt idx="526">
                  <c:v>7.5261003188124304E-3</c:v>
                </c:pt>
                <c:pt idx="527">
                  <c:v>7.5388964555093054E-3</c:v>
                </c:pt>
                <c:pt idx="528">
                  <c:v>7.5809962155368961E-3</c:v>
                </c:pt>
                <c:pt idx="529">
                  <c:v>7.5985831933536654E-3</c:v>
                </c:pt>
                <c:pt idx="530">
                  <c:v>7.6229798515652855E-3</c:v>
                </c:pt>
                <c:pt idx="531">
                  <c:v>7.6425167572845851E-3</c:v>
                </c:pt>
                <c:pt idx="532">
                  <c:v>7.6559921258475524E-3</c:v>
                </c:pt>
                <c:pt idx="533">
                  <c:v>7.6643968860549234E-3</c:v>
                </c:pt>
                <c:pt idx="534">
                  <c:v>7.6692147404142964E-3</c:v>
                </c:pt>
                <c:pt idx="535">
                  <c:v>7.6716546753439543E-3</c:v>
                </c:pt>
                <c:pt idx="536">
                  <c:v>7.6725467619508719E-3</c:v>
                </c:pt>
                <c:pt idx="537">
                  <c:v>7.6724330035809534E-3</c:v>
                </c:pt>
                <c:pt idx="538">
                  <c:v>7.6716695204586387E-3</c:v>
                </c:pt>
                <c:pt idx="539">
                  <c:v>7.6704941166220834E-3</c:v>
                </c:pt>
                <c:pt idx="540">
                  <c:v>7.6690658678871294E-3</c:v>
                </c:pt>
                <c:pt idx="541">
                  <c:v>7.6674898241347964E-3</c:v>
                </c:pt>
                <c:pt idx="542">
                  <c:v>7.6658339614699327E-3</c:v>
                </c:pt>
                <c:pt idx="543">
                  <c:v>7.6641413156992404E-3</c:v>
                </c:pt>
                <c:pt idx="544">
                  <c:v>7.6624385819722973E-3</c:v>
                </c:pt>
                <c:pt idx="545">
                  <c:v>7.6607420190175418E-3</c:v>
                </c:pt>
                <c:pt idx="546">
                  <c:v>7.6590613783167434E-3</c:v>
                </c:pt>
                <c:pt idx="547">
                  <c:v>7.6574024645053983E-3</c:v>
                </c:pt>
                <c:pt idx="548">
                  <c:v>7.6557687855456306E-3</c:v>
                </c:pt>
                <c:pt idx="549">
                  <c:v>7.6541626100521945E-3</c:v>
                </c:pt>
                <c:pt idx="550">
                  <c:v>7.6525856418542156E-3</c:v>
                </c:pt>
                <c:pt idx="551">
                  <c:v>7.6510394496103924E-3</c:v>
                </c:pt>
                <c:pt idx="552">
                  <c:v>7.649525742026742E-3</c:v>
                </c:pt>
                <c:pt idx="553">
                  <c:v>7.6480465479332894E-3</c:v>
                </c:pt>
                <c:pt idx="554">
                  <c:v>7.6466043400484152E-3</c:v>
                </c:pt>
                <c:pt idx="555">
                  <c:v>7.645202128697539E-3</c:v>
                </c:pt>
                <c:pt idx="556">
                  <c:v>7.6438435446430971E-3</c:v>
                </c:pt>
                <c:pt idx="557">
                  <c:v>7.6425329266251001E-3</c:v>
                </c:pt>
                <c:pt idx="558">
                  <c:v>7.6412754280112934E-3</c:v>
                </c:pt>
                <c:pt idx="559">
                  <c:v>7.6400771576539024E-3</c:v>
                </c:pt>
                <c:pt idx="560">
                  <c:v>7.6389453729663031E-3</c:v>
                </c:pt>
                <c:pt idx="561">
                  <c:v>7.6378887490813514E-3</c:v>
                </c:pt>
                <c:pt idx="562">
                  <c:v>7.6369177582153126E-3</c:v>
                </c:pt>
                <c:pt idx="563">
                  <c:v>7.6360452106046823E-3</c:v>
                </c:pt>
                <c:pt idx="564">
                  <c:v>7.6352870374210404E-3</c:v>
                </c:pt>
                <c:pt idx="565">
                  <c:v>7.6346634460828806E-3</c:v>
                </c:pt>
                <c:pt idx="566">
                  <c:v>7.6342006676288314E-3</c:v>
                </c:pt>
                <c:pt idx="567">
                  <c:v>7.6339336822137593E-3</c:v>
                </c:pt>
                <c:pt idx="568">
                  <c:v>7.6339106360796324E-3</c:v>
                </c:pt>
                <c:pt idx="569">
                  <c:v>7.6342003511441613E-3</c:v>
                </c:pt>
                <c:pt idx="570">
                  <c:v>7.6349058994444373E-3</c:v>
                </c:pt>
                <c:pt idx="571">
                  <c:v>7.6361912147485389E-3</c:v>
                </c:pt>
                <c:pt idx="572">
                  <c:v>7.6383394810529996E-3</c:v>
                </c:pt>
                <c:pt idx="573">
                  <c:v>7.6419040637569552E-3</c:v>
                </c:pt>
                <c:pt idx="574">
                  <c:v>7.6482051686719114E-3</c:v>
                </c:pt>
                <c:pt idx="575">
                  <c:v>7.661532098241163E-3</c:v>
                </c:pt>
                <c:pt idx="576">
                  <c:v>7.697130364385108E-3</c:v>
                </c:pt>
                <c:pt idx="577">
                  <c:v>7.7489650531991795E-3</c:v>
                </c:pt>
                <c:pt idx="578">
                  <c:v>7.7626610883029376E-3</c:v>
                </c:pt>
                <c:pt idx="579">
                  <c:v>7.7518554720153524E-3</c:v>
                </c:pt>
                <c:pt idx="580">
                  <c:v>7.7897523728411187E-3</c:v>
                </c:pt>
                <c:pt idx="581">
                  <c:v>8.2853578833404027E-3</c:v>
                </c:pt>
                <c:pt idx="582">
                  <c:v>7.7551653143487134E-3</c:v>
                </c:pt>
                <c:pt idx="583">
                  <c:v>8.4003130625600071E-3</c:v>
                </c:pt>
                <c:pt idx="584">
                  <c:v>8.1426981019279247E-3</c:v>
                </c:pt>
                <c:pt idx="585">
                  <c:v>8.0592067490990477E-3</c:v>
                </c:pt>
                <c:pt idx="586">
                  <c:v>8.1405545619395205E-3</c:v>
                </c:pt>
                <c:pt idx="587">
                  <c:v>8.0825778768016266E-3</c:v>
                </c:pt>
                <c:pt idx="588">
                  <c:v>8.1310488102675233E-3</c:v>
                </c:pt>
                <c:pt idx="589">
                  <c:v>7.7682768034541081E-3</c:v>
                </c:pt>
                <c:pt idx="590">
                  <c:v>7.7179161786343573E-3</c:v>
                </c:pt>
                <c:pt idx="591">
                  <c:v>7.9071180238847114E-3</c:v>
                </c:pt>
                <c:pt idx="592">
                  <c:v>7.8309791670195094E-3</c:v>
                </c:pt>
                <c:pt idx="593">
                  <c:v>7.9208648294096136E-3</c:v>
                </c:pt>
                <c:pt idx="594">
                  <c:v>7.5030472478356414E-3</c:v>
                </c:pt>
                <c:pt idx="595">
                  <c:v>7.6361902640215834E-3</c:v>
                </c:pt>
                <c:pt idx="596">
                  <c:v>7.4838593658277542E-3</c:v>
                </c:pt>
                <c:pt idx="597">
                  <c:v>7.4297211399218287E-3</c:v>
                </c:pt>
                <c:pt idx="598">
                  <c:v>7.8333796726386892E-3</c:v>
                </c:pt>
                <c:pt idx="599">
                  <c:v>7.5303846513906933E-3</c:v>
                </c:pt>
                <c:pt idx="600">
                  <c:v>7.7581187215043732E-3</c:v>
                </c:pt>
                <c:pt idx="601">
                  <c:v>7.4884782586469014E-3</c:v>
                </c:pt>
                <c:pt idx="602">
                  <c:v>7.1477776088925814E-3</c:v>
                </c:pt>
                <c:pt idx="603">
                  <c:v>7.3797312678508514E-3</c:v>
                </c:pt>
                <c:pt idx="604">
                  <c:v>7.3171091907625139E-3</c:v>
                </c:pt>
                <c:pt idx="605">
                  <c:v>7.3473280512143706E-3</c:v>
                </c:pt>
                <c:pt idx="606">
                  <c:v>7.4172389579515033E-3</c:v>
                </c:pt>
                <c:pt idx="607">
                  <c:v>7.4783561824499981E-3</c:v>
                </c:pt>
                <c:pt idx="608">
                  <c:v>7.5046441059377069E-3</c:v>
                </c:pt>
                <c:pt idx="609">
                  <c:v>7.6096469498925417E-3</c:v>
                </c:pt>
                <c:pt idx="610">
                  <c:v>7.4744873754583347E-3</c:v>
                </c:pt>
                <c:pt idx="611">
                  <c:v>8.006072858385312E-3</c:v>
                </c:pt>
                <c:pt idx="612">
                  <c:v>7.4188935183753524E-3</c:v>
                </c:pt>
                <c:pt idx="613">
                  <c:v>7.374460945553489E-3</c:v>
                </c:pt>
                <c:pt idx="614">
                  <c:v>8.1047678578694913E-3</c:v>
                </c:pt>
                <c:pt idx="615">
                  <c:v>7.7763623797719788E-3</c:v>
                </c:pt>
                <c:pt idx="616">
                  <c:v>7.7619235219903559E-3</c:v>
                </c:pt>
                <c:pt idx="617">
                  <c:v>7.9637348346626533E-3</c:v>
                </c:pt>
                <c:pt idx="618">
                  <c:v>7.8638157853025414E-3</c:v>
                </c:pt>
                <c:pt idx="619">
                  <c:v>7.4142507530592676E-3</c:v>
                </c:pt>
                <c:pt idx="620">
                  <c:v>7.4351884091661859E-3</c:v>
                </c:pt>
                <c:pt idx="621">
                  <c:v>7.4934338132642553E-3</c:v>
                </c:pt>
                <c:pt idx="622">
                  <c:v>7.7971230060756534E-3</c:v>
                </c:pt>
                <c:pt idx="623">
                  <c:v>7.9468040371301132E-3</c:v>
                </c:pt>
                <c:pt idx="624">
                  <c:v>7.7048421517037103E-3</c:v>
                </c:pt>
                <c:pt idx="625">
                  <c:v>7.8695176508538026E-3</c:v>
                </c:pt>
                <c:pt idx="626">
                  <c:v>7.7808810356682859E-3</c:v>
                </c:pt>
                <c:pt idx="627">
                  <c:v>7.5998435597402665E-3</c:v>
                </c:pt>
                <c:pt idx="628">
                  <c:v>7.9098143538672023E-3</c:v>
                </c:pt>
                <c:pt idx="629">
                  <c:v>7.7803450938966111E-3</c:v>
                </c:pt>
                <c:pt idx="630">
                  <c:v>7.8382431599350148E-3</c:v>
                </c:pt>
                <c:pt idx="631">
                  <c:v>7.7802405059676592E-3</c:v>
                </c:pt>
                <c:pt idx="632">
                  <c:v>7.5543477510440528E-3</c:v>
                </c:pt>
                <c:pt idx="633">
                  <c:v>7.9095034937105985E-3</c:v>
                </c:pt>
                <c:pt idx="634">
                  <c:v>7.5212129984878291E-3</c:v>
                </c:pt>
                <c:pt idx="635">
                  <c:v>8.2876077951065698E-3</c:v>
                </c:pt>
                <c:pt idx="636">
                  <c:v>7.4786332942005781E-3</c:v>
                </c:pt>
                <c:pt idx="637">
                  <c:v>7.4042218624955514E-3</c:v>
                </c:pt>
                <c:pt idx="638">
                  <c:v>7.5094705167739334E-3</c:v>
                </c:pt>
                <c:pt idx="639">
                  <c:v>7.5578063818694113E-3</c:v>
                </c:pt>
                <c:pt idx="640">
                  <c:v>7.9796495219210742E-3</c:v>
                </c:pt>
                <c:pt idx="641">
                  <c:v>7.9044336693821424E-3</c:v>
                </c:pt>
                <c:pt idx="642">
                  <c:v>7.9502068529776239E-3</c:v>
                </c:pt>
                <c:pt idx="643">
                  <c:v>7.9607896100203513E-3</c:v>
                </c:pt>
                <c:pt idx="644">
                  <c:v>7.5604453523211443E-3</c:v>
                </c:pt>
                <c:pt idx="645">
                  <c:v>7.5757903901612252E-3</c:v>
                </c:pt>
                <c:pt idx="646">
                  <c:v>7.5900231317607694E-3</c:v>
                </c:pt>
                <c:pt idx="647">
                  <c:v>7.6721173495398007E-3</c:v>
                </c:pt>
                <c:pt idx="648">
                  <c:v>7.8526816195222723E-3</c:v>
                </c:pt>
                <c:pt idx="649">
                  <c:v>7.8373311981636239E-3</c:v>
                </c:pt>
                <c:pt idx="650">
                  <c:v>8.2222913657469202E-3</c:v>
                </c:pt>
                <c:pt idx="651">
                  <c:v>7.8083549824731159E-3</c:v>
                </c:pt>
                <c:pt idx="652">
                  <c:v>8.0285703197486812E-3</c:v>
                </c:pt>
                <c:pt idx="653">
                  <c:v>8.3909157989871547E-3</c:v>
                </c:pt>
                <c:pt idx="654">
                  <c:v>8.9129666305697852E-3</c:v>
                </c:pt>
                <c:pt idx="655">
                  <c:v>8.1591238529174267E-3</c:v>
                </c:pt>
                <c:pt idx="656">
                  <c:v>8.2419798229561459E-3</c:v>
                </c:pt>
                <c:pt idx="657">
                  <c:v>8.1265786660470046E-3</c:v>
                </c:pt>
                <c:pt idx="658">
                  <c:v>7.9537042260008801E-3</c:v>
                </c:pt>
                <c:pt idx="659">
                  <c:v>8.2833594737293827E-3</c:v>
                </c:pt>
                <c:pt idx="660">
                  <c:v>8.5144946540493677E-3</c:v>
                </c:pt>
                <c:pt idx="661">
                  <c:v>8.3911771620829648E-3</c:v>
                </c:pt>
                <c:pt idx="662">
                  <c:v>8.1011744934578519E-3</c:v>
                </c:pt>
                <c:pt idx="663">
                  <c:v>7.8852741203718924E-3</c:v>
                </c:pt>
                <c:pt idx="664">
                  <c:v>7.6303644898734506E-3</c:v>
                </c:pt>
                <c:pt idx="665">
                  <c:v>7.7105237260853424E-3</c:v>
                </c:pt>
                <c:pt idx="666">
                  <c:v>7.5320542557125334E-3</c:v>
                </c:pt>
                <c:pt idx="667">
                  <c:v>7.6125301995339989E-3</c:v>
                </c:pt>
                <c:pt idx="668">
                  <c:v>7.7299395147735076E-3</c:v>
                </c:pt>
                <c:pt idx="669">
                  <c:v>7.7173294467676058E-3</c:v>
                </c:pt>
                <c:pt idx="670">
                  <c:v>7.8108944513668723E-3</c:v>
                </c:pt>
                <c:pt idx="671">
                  <c:v>7.8403889010983524E-3</c:v>
                </c:pt>
                <c:pt idx="672">
                  <c:v>9.7162364732549748E-3</c:v>
                </c:pt>
                <c:pt idx="673">
                  <c:v>8.086663790541954E-3</c:v>
                </c:pt>
                <c:pt idx="674">
                  <c:v>8.5859941300642159E-3</c:v>
                </c:pt>
                <c:pt idx="675">
                  <c:v>9.3715221030664566E-3</c:v>
                </c:pt>
                <c:pt idx="676">
                  <c:v>8.8444937447832248E-3</c:v>
                </c:pt>
                <c:pt idx="677">
                  <c:v>8.0209573933388689E-3</c:v>
                </c:pt>
                <c:pt idx="678">
                  <c:v>8.2490926055296728E-3</c:v>
                </c:pt>
                <c:pt idx="679">
                  <c:v>7.9636296602521427E-3</c:v>
                </c:pt>
                <c:pt idx="680">
                  <c:v>7.9390009406747342E-3</c:v>
                </c:pt>
                <c:pt idx="681">
                  <c:v>8.778913070434019E-3</c:v>
                </c:pt>
                <c:pt idx="682">
                  <c:v>7.8541746602325511E-3</c:v>
                </c:pt>
                <c:pt idx="683">
                  <c:v>8.0712947963001505E-3</c:v>
                </c:pt>
                <c:pt idx="684">
                  <c:v>8.415141814273332E-3</c:v>
                </c:pt>
                <c:pt idx="685">
                  <c:v>8.441326856073194E-3</c:v>
                </c:pt>
                <c:pt idx="686">
                  <c:v>8.9941557878639757E-3</c:v>
                </c:pt>
                <c:pt idx="687">
                  <c:v>7.9075178578114549E-3</c:v>
                </c:pt>
                <c:pt idx="688">
                  <c:v>9.0060406698056084E-3</c:v>
                </c:pt>
                <c:pt idx="689">
                  <c:v>7.9457338516874722E-3</c:v>
                </c:pt>
                <c:pt idx="690">
                  <c:v>8.5142541784260211E-3</c:v>
                </c:pt>
                <c:pt idx="691">
                  <c:v>7.6899814027448828E-3</c:v>
                </c:pt>
                <c:pt idx="692">
                  <c:v>7.536246067882767E-3</c:v>
                </c:pt>
                <c:pt idx="693">
                  <c:v>7.5928297703362823E-3</c:v>
                </c:pt>
                <c:pt idx="694">
                  <c:v>7.5350237962042779E-3</c:v>
                </c:pt>
                <c:pt idx="695">
                  <c:v>7.6008913927925002E-3</c:v>
                </c:pt>
                <c:pt idx="696">
                  <c:v>7.666421841226732E-3</c:v>
                </c:pt>
                <c:pt idx="697">
                  <c:v>7.7177366978340833E-3</c:v>
                </c:pt>
                <c:pt idx="698">
                  <c:v>7.7466887467043909E-3</c:v>
                </c:pt>
                <c:pt idx="699">
                  <c:v>7.759031207587491E-3</c:v>
                </c:pt>
                <c:pt idx="700">
                  <c:v>7.7638454277028559E-3</c:v>
                </c:pt>
                <c:pt idx="701">
                  <c:v>7.7655734775630425E-3</c:v>
                </c:pt>
                <c:pt idx="702">
                  <c:v>7.7654320882217433E-3</c:v>
                </c:pt>
                <c:pt idx="703">
                  <c:v>7.7637994116739112E-3</c:v>
                </c:pt>
                <c:pt idx="704">
                  <c:v>7.7610978800287103E-3</c:v>
                </c:pt>
                <c:pt idx="705">
                  <c:v>7.7578157156930833E-3</c:v>
                </c:pt>
                <c:pt idx="706">
                  <c:v>7.7543062521834884E-3</c:v>
                </c:pt>
                <c:pt idx="707">
                  <c:v>7.7506980048379194E-3</c:v>
                </c:pt>
                <c:pt idx="708">
                  <c:v>7.7469546336011476E-3</c:v>
                </c:pt>
                <c:pt idx="709">
                  <c:v>7.7429725277559742E-3</c:v>
                </c:pt>
                <c:pt idx="710">
                  <c:v>7.7386496460939234E-3</c:v>
                </c:pt>
                <c:pt idx="711">
                  <c:v>7.7339192900964023E-3</c:v>
                </c:pt>
                <c:pt idx="712">
                  <c:v>7.7287591195590944E-3</c:v>
                </c:pt>
                <c:pt idx="713">
                  <c:v>7.7231856547638192E-3</c:v>
                </c:pt>
                <c:pt idx="714">
                  <c:v>7.7172422757772891E-3</c:v>
                </c:pt>
                <c:pt idx="715">
                  <c:v>7.7109863861524394E-3</c:v>
                </c:pt>
                <c:pt idx="716">
                  <c:v>7.7044791206883718E-3</c:v>
                </c:pt>
                <c:pt idx="717">
                  <c:v>7.6977789299173573E-3</c:v>
                </c:pt>
                <c:pt idx="718">
                  <c:v>7.6909387067808513E-3</c:v>
                </c:pt>
                <c:pt idx="719">
                  <c:v>7.6840051067812694E-3</c:v>
                </c:pt>
                <c:pt idx="720">
                  <c:v>7.6770186158424984E-3</c:v>
                </c:pt>
                <c:pt idx="721">
                  <c:v>7.6700135725378434E-3</c:v>
                </c:pt>
                <c:pt idx="722">
                  <c:v>7.6630180939547005E-3</c:v>
                </c:pt>
                <c:pt idx="723">
                  <c:v>7.6560541041604414E-3</c:v>
                </c:pt>
                <c:pt idx="724">
                  <c:v>7.6491374471868954E-3</c:v>
                </c:pt>
                <c:pt idx="725">
                  <c:v>7.6422778301187414E-3</c:v>
                </c:pt>
                <c:pt idx="726">
                  <c:v>7.635478373378299E-3</c:v>
                </c:pt>
                <c:pt idx="727">
                  <c:v>7.6287347356454541E-3</c:v>
                </c:pt>
                <c:pt idx="728">
                  <c:v>7.6220338892568004E-3</c:v>
                </c:pt>
                <c:pt idx="729">
                  <c:v>7.6153525980503121E-3</c:v>
                </c:pt>
                <c:pt idx="730">
                  <c:v>7.6086556557659014E-3</c:v>
                </c:pt>
                <c:pt idx="731">
                  <c:v>7.6018941788645834E-3</c:v>
                </c:pt>
                <c:pt idx="732">
                  <c:v>7.5950048524830553E-3</c:v>
                </c:pt>
                <c:pt idx="733">
                  <c:v>7.5879120685097955E-3</c:v>
                </c:pt>
                <c:pt idx="734">
                  <c:v>7.5805360309673794E-3</c:v>
                </c:pt>
                <c:pt idx="735">
                  <c:v>7.5728094135143909E-3</c:v>
                </c:pt>
                <c:pt idx="736">
                  <c:v>7.5646999476227826E-3</c:v>
                </c:pt>
                <c:pt idx="737">
                  <c:v>7.5562271132599374E-3</c:v>
                </c:pt>
                <c:pt idx="738">
                  <c:v>7.5474586175228514E-3</c:v>
                </c:pt>
                <c:pt idx="739">
                  <c:v>7.5384859147320134E-3</c:v>
                </c:pt>
                <c:pt idx="740">
                  <c:v>7.5293951732514535E-3</c:v>
                </c:pt>
                <c:pt idx="741">
                  <c:v>7.5202504720888819E-3</c:v>
                </c:pt>
                <c:pt idx="742">
                  <c:v>7.5110921532474031E-3</c:v>
                </c:pt>
                <c:pt idx="743">
                  <c:v>7.5019427671887658E-3</c:v>
                </c:pt>
                <c:pt idx="744">
                  <c:v>7.4928129630124334E-3</c:v>
                </c:pt>
                <c:pt idx="745">
                  <c:v>7.4837045531042689E-3</c:v>
                </c:pt>
                <c:pt idx="746">
                  <c:v>7.4746116170979334E-3</c:v>
                </c:pt>
                <c:pt idx="747">
                  <c:v>7.4655212211111833E-3</c:v>
                </c:pt>
                <c:pt idx="748">
                  <c:v>7.4564144221882104E-3</c:v>
                </c:pt>
                <c:pt idx="749">
                  <c:v>7.4472673327591315E-3</c:v>
                </c:pt>
                <c:pt idx="750">
                  <c:v>7.4380517751840422E-3</c:v>
                </c:pt>
                <c:pt idx="751">
                  <c:v>7.4287352197208514E-3</c:v>
                </c:pt>
                <c:pt idx="752">
                  <c:v>7.4192798479615005E-3</c:v>
                </c:pt>
                <c:pt idx="753">
                  <c:v>7.4096405676574934E-3</c:v>
                </c:pt>
                <c:pt idx="754">
                  <c:v>7.399761704144644E-3</c:v>
                </c:pt>
                <c:pt idx="755">
                  <c:v>7.3895719940229102E-3</c:v>
                </c:pt>
                <c:pt idx="756">
                  <c:v>7.3789774238495276E-3</c:v>
                </c:pt>
                <c:pt idx="757">
                  <c:v>7.3678514472540054E-3</c:v>
                </c:pt>
                <c:pt idx="758">
                  <c:v>7.3560224741209355E-3</c:v>
                </c:pt>
                <c:pt idx="759">
                  <c:v>7.3432601194045027E-3</c:v>
                </c:pt>
                <c:pt idx="760">
                  <c:v>7.3292667407347401E-3</c:v>
                </c:pt>
                <c:pt idx="761">
                  <c:v>7.3136946056762834E-3</c:v>
                </c:pt>
                <c:pt idx="762">
                  <c:v>7.2962427486767192E-3</c:v>
                </c:pt>
                <c:pt idx="763">
                  <c:v>7.2769565112287861E-3</c:v>
                </c:pt>
                <c:pt idx="764">
                  <c:v>7.256941948904483E-3</c:v>
                </c:pt>
                <c:pt idx="765">
                  <c:v>7.2396388306751689E-3</c:v>
                </c:pt>
                <c:pt idx="766">
                  <c:v>7.2321337120745304E-3</c:v>
                </c:pt>
                <c:pt idx="767">
                  <c:v>7.2448839342328895E-3</c:v>
                </c:pt>
                <c:pt idx="768">
                  <c:v>7.2882828230037295E-3</c:v>
                </c:pt>
                <c:pt idx="769">
                  <c:v>7.3661054641666933E-3</c:v>
                </c:pt>
                <c:pt idx="770">
                  <c:v>7.4692843419069104E-3</c:v>
                </c:pt>
                <c:pt idx="771">
                  <c:v>7.576387784113312E-3</c:v>
                </c:pt>
                <c:pt idx="772">
                  <c:v>7.6646382864452856E-3</c:v>
                </c:pt>
                <c:pt idx="773">
                  <c:v>7.7246345572659914E-3</c:v>
                </c:pt>
                <c:pt idx="774">
                  <c:v>7.76080172313778E-3</c:v>
                </c:pt>
                <c:pt idx="775">
                  <c:v>7.7810573509244944E-3</c:v>
                </c:pt>
                <c:pt idx="776">
                  <c:v>7.791171709929854E-3</c:v>
                </c:pt>
                <c:pt idx="777">
                  <c:v>7.7945180405420474E-3</c:v>
                </c:pt>
                <c:pt idx="778">
                  <c:v>7.793013186596357E-3</c:v>
                </c:pt>
                <c:pt idx="779">
                  <c:v>7.7878009752053983E-3</c:v>
                </c:pt>
                <c:pt idx="780">
                  <c:v>7.7796186591207322E-3</c:v>
                </c:pt>
                <c:pt idx="781">
                  <c:v>7.7689661102939307E-3</c:v>
                </c:pt>
                <c:pt idx="782">
                  <c:v>7.7561483119222832E-3</c:v>
                </c:pt>
                <c:pt idx="783">
                  <c:v>7.7411779123995475E-3</c:v>
                </c:pt>
                <c:pt idx="784">
                  <c:v>7.7234300048316861E-3</c:v>
                </c:pt>
                <c:pt idx="785">
                  <c:v>7.7014465209617631E-3</c:v>
                </c:pt>
                <c:pt idx="786">
                  <c:v>7.6747718241965334E-3</c:v>
                </c:pt>
                <c:pt idx="787">
                  <c:v>7.6458280209997734E-3</c:v>
                </c:pt>
                <c:pt idx="788">
                  <c:v>7.6173458288146733E-3</c:v>
                </c:pt>
                <c:pt idx="789">
                  <c:v>7.590355733517842E-3</c:v>
                </c:pt>
                <c:pt idx="790">
                  <c:v>7.5648115653775385E-3</c:v>
                </c:pt>
                <c:pt idx="791">
                  <c:v>7.540692376237763E-3</c:v>
                </c:pt>
                <c:pt idx="792">
                  <c:v>7.5182769315126361E-3</c:v>
                </c:pt>
                <c:pt idx="793">
                  <c:v>7.4977667835881895E-3</c:v>
                </c:pt>
                <c:pt idx="794">
                  <c:v>7.4790610270032715E-3</c:v>
                </c:pt>
                <c:pt idx="795">
                  <c:v>7.4618575218642702E-3</c:v>
                </c:pt>
                <c:pt idx="796">
                  <c:v>7.4458209932467545E-3</c:v>
                </c:pt>
                <c:pt idx="797">
                  <c:v>7.4306715617896346E-3</c:v>
                </c:pt>
                <c:pt idx="798">
                  <c:v>7.416203889365802E-3</c:v>
                </c:pt>
                <c:pt idx="799">
                  <c:v>7.4022786911396351E-3</c:v>
                </c:pt>
                <c:pt idx="800">
                  <c:v>7.3888086109850483E-3</c:v>
                </c:pt>
                <c:pt idx="801">
                  <c:v>7.3757445553173425E-3</c:v>
                </c:pt>
                <c:pt idx="802">
                  <c:v>7.3630636669401606E-3</c:v>
                </c:pt>
                <c:pt idx="803">
                  <c:v>7.3507594797349862E-3</c:v>
                </c:pt>
                <c:pt idx="804">
                  <c:v>7.3388345344561423E-3</c:v>
                </c:pt>
                <c:pt idx="805">
                  <c:v>7.3272953050369984E-3</c:v>
                </c:pt>
                <c:pt idx="806">
                  <c:v>7.3161489749169334E-3</c:v>
                </c:pt>
                <c:pt idx="807">
                  <c:v>7.3054015266256723E-3</c:v>
                </c:pt>
                <c:pt idx="808">
                  <c:v>7.2950566898505338E-3</c:v>
                </c:pt>
                <c:pt idx="809">
                  <c:v>7.2851154273977084E-3</c:v>
                </c:pt>
                <c:pt idx="810">
                  <c:v>7.2755757587911526E-3</c:v>
                </c:pt>
                <c:pt idx="811">
                  <c:v>7.2664328045444031E-3</c:v>
                </c:pt>
                <c:pt idx="812">
                  <c:v>7.2576789821944361E-3</c:v>
                </c:pt>
                <c:pt idx="813">
                  <c:v>7.2493043087052504E-3</c:v>
                </c:pt>
                <c:pt idx="814">
                  <c:v>7.2412967736942488E-3</c:v>
                </c:pt>
                <c:pt idx="815">
                  <c:v>7.2336427517966494E-3</c:v>
                </c:pt>
                <c:pt idx="816">
                  <c:v>7.2263274249019229E-3</c:v>
                </c:pt>
                <c:pt idx="817">
                  <c:v>7.2193351881056494E-3</c:v>
                </c:pt>
                <c:pt idx="818">
                  <c:v>7.2126500176833462E-3</c:v>
                </c:pt>
                <c:pt idx="819">
                  <c:v>7.206255785051071E-3</c:v>
                </c:pt>
                <c:pt idx="820">
                  <c:v>7.2001365069784273E-3</c:v>
                </c:pt>
                <c:pt idx="821">
                  <c:v>7.194276528574909E-3</c:v>
                </c:pt>
                <c:pt idx="822">
                  <c:v>7.1886606412094115E-3</c:v>
                </c:pt>
                <c:pt idx="823">
                  <c:v>7.1832741421684514E-3</c:v>
                </c:pt>
                <c:pt idx="824">
                  <c:v>7.1781028462451976E-3</c:v>
                </c:pt>
                <c:pt idx="825">
                  <c:v>7.1731330615198126E-3</c:v>
                </c:pt>
                <c:pt idx="826">
                  <c:v>7.1683515424109294E-3</c:v>
                </c:pt>
                <c:pt idx="827">
                  <c:v>7.1637454326991031E-3</c:v>
                </c:pt>
                <c:pt idx="828">
                  <c:v>7.1593022098370923E-3</c:v>
                </c:pt>
                <c:pt idx="829">
                  <c:v>7.155009639683743E-3</c:v>
                </c:pt>
                <c:pt idx="830">
                  <c:v>7.1508557480948094E-3</c:v>
                </c:pt>
                <c:pt idx="831">
                  <c:v>7.1468288128819389E-3</c:v>
                </c:pt>
                <c:pt idx="832">
                  <c:v>7.1429173768822775E-3</c:v>
                </c:pt>
                <c:pt idx="833">
                  <c:v>7.1391102805016572E-3</c:v>
                </c:pt>
                <c:pt idx="834">
                  <c:v>7.1353967103614489E-3</c:v>
                </c:pt>
                <c:pt idx="835">
                  <c:v>7.1317662596165317E-3</c:v>
                </c:pt>
                <c:pt idx="836">
                  <c:v>7.1282089950727191E-3</c:v>
                </c:pt>
                <c:pt idx="837">
                  <c:v>7.1247155262736256E-3</c:v>
                </c:pt>
                <c:pt idx="838">
                  <c:v>7.121277072031691E-3</c:v>
                </c:pt>
                <c:pt idx="839">
                  <c:v>7.117885520329461E-3</c:v>
                </c:pt>
                <c:pt idx="840">
                  <c:v>7.1145334780403401E-3</c:v>
                </c:pt>
                <c:pt idx="841">
                  <c:v>7.1112143074815526E-3</c:v>
                </c:pt>
                <c:pt idx="842">
                  <c:v>7.1079221475303734E-3</c:v>
                </c:pt>
                <c:pt idx="843">
                  <c:v>7.1046519178508804E-3</c:v>
                </c:pt>
                <c:pt idx="844">
                  <c:v>7.1013993057787491E-3</c:v>
                </c:pt>
                <c:pt idx="845">
                  <c:v>7.098160736464576E-3</c:v>
                </c:pt>
                <c:pt idx="846">
                  <c:v>7.0949333279061565E-3</c:v>
                </c:pt>
                <c:pt idx="847">
                  <c:v>7.0917148333715574E-3</c:v>
                </c:pt>
                <c:pt idx="848">
                  <c:v>7.0885035743225534E-3</c:v>
                </c:pt>
                <c:pt idx="849">
                  <c:v>7.0852983672382904E-3</c:v>
                </c:pt>
                <c:pt idx="850">
                  <c:v>7.0820984476928075E-3</c:v>
                </c:pt>
                <c:pt idx="851">
                  <c:v>7.0789033947200736E-3</c:v>
                </c:pt>
                <c:pt idx="852">
                  <c:v>7.0757130579771933E-3</c:v>
                </c:pt>
                <c:pt idx="853">
                  <c:v>7.0725274895816872E-3</c:v>
                </c:pt>
                <c:pt idx="854">
                  <c:v>7.0693468818482834E-3</c:v>
                </c:pt>
                <c:pt idx="855">
                  <c:v>7.0661715115653704E-3</c:v>
                </c:pt>
                <c:pt idx="856">
                  <c:v>7.0630016909386207E-3</c:v>
                </c:pt>
                <c:pt idx="857">
                  <c:v>7.0598377249774524E-3</c:v>
                </c:pt>
                <c:pt idx="858">
                  <c:v>7.0566798748352933E-3</c:v>
                </c:pt>
                <c:pt idx="859">
                  <c:v>7.0535283264828927E-3</c:v>
                </c:pt>
                <c:pt idx="860">
                  <c:v>7.0503831640427788E-3</c:v>
                </c:pt>
                <c:pt idx="861">
                  <c:v>7.0472443471187593E-3</c:v>
                </c:pt>
                <c:pt idx="862">
                  <c:v>7.0441116915145275E-3</c:v>
                </c:pt>
                <c:pt idx="863">
                  <c:v>7.0409848527967856E-3</c:v>
                </c:pt>
                <c:pt idx="864">
                  <c:v>7.0378633122482508E-3</c:v>
                </c:pt>
                <c:pt idx="865">
                  <c:v>7.034746364822448E-3</c:v>
                </c:pt>
                <c:pt idx="866">
                  <c:v>7.0316331087787211E-3</c:v>
                </c:pt>
                <c:pt idx="867">
                  <c:v>7.0285224367337184E-3</c:v>
                </c:pt>
                <c:pt idx="868">
                  <c:v>7.0254130279044907E-3</c:v>
                </c:pt>
                <c:pt idx="869">
                  <c:v>7.0223033413426795E-3</c:v>
                </c:pt>
                <c:pt idx="870">
                  <c:v>7.0191916099858424E-3</c:v>
                </c:pt>
                <c:pt idx="871">
                  <c:v>7.0160758353609064E-3</c:v>
                </c:pt>
                <c:pt idx="872">
                  <c:v>7.0129537827732253E-3</c:v>
                </c:pt>
                <c:pt idx="873">
                  <c:v>7.0098229768222496E-3</c:v>
                </c:pt>
                <c:pt idx="874">
                  <c:v>7.0066806970748704E-3</c:v>
                </c:pt>
                <c:pt idx="875">
                  <c:v>7.0035239737213581E-3</c:v>
                </c:pt>
                <c:pt idx="876">
                  <c:v>7.0003495830284878E-3</c:v>
                </c:pt>
                <c:pt idx="877">
                  <c:v>6.9971540423979075E-3</c:v>
                </c:pt>
                <c:pt idx="878">
                  <c:v>6.9939336048180974E-3</c:v>
                </c:pt>
                <c:pt idx="879">
                  <c:v>6.9906842524939923E-3</c:v>
                </c:pt>
                <c:pt idx="880">
                  <c:v>6.9874016894215588E-3</c:v>
                </c:pt>
                <c:pt idx="881">
                  <c:v>6.9840813326567993E-3</c:v>
                </c:pt>
                <c:pt idx="882">
                  <c:v>6.9807183020227596E-3</c:v>
                </c:pt>
                <c:pt idx="883">
                  <c:v>6.9773074079725545E-3</c:v>
                </c:pt>
                <c:pt idx="884">
                  <c:v>6.9738431373153531E-3</c:v>
                </c:pt>
                <c:pt idx="885">
                  <c:v>6.9703196364843123E-3</c:v>
                </c:pt>
                <c:pt idx="886">
                  <c:v>6.9667306920087012E-3</c:v>
                </c:pt>
                <c:pt idx="887">
                  <c:v>6.9630697078131541E-3</c:v>
                </c:pt>
                <c:pt idx="888">
                  <c:v>6.9593296789360274E-3</c:v>
                </c:pt>
                <c:pt idx="889">
                  <c:v>6.9555031612119917E-3</c:v>
                </c:pt>
                <c:pt idx="890">
                  <c:v>6.9515822363998194E-3</c:v>
                </c:pt>
                <c:pt idx="891">
                  <c:v>6.9475584721717569E-3</c:v>
                </c:pt>
                <c:pt idx="892">
                  <c:v>6.9434228762847994E-3</c:v>
                </c:pt>
                <c:pt idx="893">
                  <c:v>6.9391658441422905E-3</c:v>
                </c:pt>
                <c:pt idx="894">
                  <c:v>6.9347770988096701E-3</c:v>
                </c:pt>
                <c:pt idx="895">
                  <c:v>6.9302456223750237E-3</c:v>
                </c:pt>
                <c:pt idx="896">
                  <c:v>6.9255595773195155E-3</c:v>
                </c:pt>
                <c:pt idx="897">
                  <c:v>6.9207062162904426E-3</c:v>
                </c:pt>
                <c:pt idx="898">
                  <c:v>6.9156717783243008E-3</c:v>
                </c:pt>
                <c:pt idx="899">
                  <c:v>6.9104413691907117E-3</c:v>
                </c:pt>
                <c:pt idx="900">
                  <c:v>6.9049988234920834E-3</c:v>
                </c:pt>
                <c:pt idx="901">
                  <c:v>6.8993265528792804E-3</c:v>
                </c:pt>
                <c:pt idx="902">
                  <c:v>6.8934055124120971E-3</c:v>
                </c:pt>
                <c:pt idx="903">
                  <c:v>6.8872181413842095E-3</c:v>
                </c:pt>
                <c:pt idx="904">
                  <c:v>6.8808275060785922E-3</c:v>
                </c:pt>
                <c:pt idx="905">
                  <c:v>6.876855083886837E-3</c:v>
                </c:pt>
                <c:pt idx="906">
                  <c:v>6.8809082076181464E-3</c:v>
                </c:pt>
                <c:pt idx="907">
                  <c:v>6.8797574428965174E-3</c:v>
                </c:pt>
                <c:pt idx="908">
                  <c:v>6.8698355047168494E-3</c:v>
                </c:pt>
                <c:pt idx="909">
                  <c:v>6.872650560895391E-3</c:v>
                </c:pt>
                <c:pt idx="910">
                  <c:v>6.8771888966676084E-3</c:v>
                </c:pt>
                <c:pt idx="911">
                  <c:v>6.8040994321745705E-3</c:v>
                </c:pt>
                <c:pt idx="912">
                  <c:v>7.0330073939216782E-3</c:v>
                </c:pt>
                <c:pt idx="913">
                  <c:v>7.0229229798910095E-3</c:v>
                </c:pt>
                <c:pt idx="914">
                  <c:v>6.9857413226594106E-3</c:v>
                </c:pt>
                <c:pt idx="915">
                  <c:v>6.9540687298221288E-3</c:v>
                </c:pt>
                <c:pt idx="916">
                  <c:v>7.1528808886260785E-3</c:v>
                </c:pt>
                <c:pt idx="917">
                  <c:v>7.3179892794035285E-3</c:v>
                </c:pt>
                <c:pt idx="918">
                  <c:v>7.5239763726926328E-3</c:v>
                </c:pt>
                <c:pt idx="919">
                  <c:v>7.5240946473249361E-3</c:v>
                </c:pt>
                <c:pt idx="920">
                  <c:v>7.6970341563541173E-3</c:v>
                </c:pt>
                <c:pt idx="921">
                  <c:v>1.21419847215011E-2</c:v>
                </c:pt>
                <c:pt idx="922">
                  <c:v>8.8170411230400203E-3</c:v>
                </c:pt>
                <c:pt idx="923">
                  <c:v>7.0829182267890456E-3</c:v>
                </c:pt>
                <c:pt idx="924">
                  <c:v>6.8192878797827634E-3</c:v>
                </c:pt>
                <c:pt idx="925">
                  <c:v>6.7900053540653317E-3</c:v>
                </c:pt>
                <c:pt idx="926">
                  <c:v>6.7838738059950018E-3</c:v>
                </c:pt>
                <c:pt idx="927">
                  <c:v>6.788704209448799E-3</c:v>
                </c:pt>
                <c:pt idx="928">
                  <c:v>6.7004113127217945E-3</c:v>
                </c:pt>
                <c:pt idx="929">
                  <c:v>6.7401646092401721E-3</c:v>
                </c:pt>
                <c:pt idx="930">
                  <c:v>6.6771801370759075E-3</c:v>
                </c:pt>
                <c:pt idx="931">
                  <c:v>6.6653506191179605E-3</c:v>
                </c:pt>
                <c:pt idx="932">
                  <c:v>6.6778303145492391E-3</c:v>
                </c:pt>
                <c:pt idx="933">
                  <c:v>6.6969611984604091E-3</c:v>
                </c:pt>
                <c:pt idx="934">
                  <c:v>6.7539827253720059E-3</c:v>
                </c:pt>
                <c:pt idx="935">
                  <c:v>6.6927816110996154E-3</c:v>
                </c:pt>
                <c:pt idx="936">
                  <c:v>6.6896823531583365E-3</c:v>
                </c:pt>
                <c:pt idx="937">
                  <c:v>6.7971038766801595E-3</c:v>
                </c:pt>
                <c:pt idx="938">
                  <c:v>8.5498249434575839E-3</c:v>
                </c:pt>
                <c:pt idx="939">
                  <c:v>7.0175075589870226E-3</c:v>
                </c:pt>
                <c:pt idx="940">
                  <c:v>7.2113853202869314E-3</c:v>
                </c:pt>
                <c:pt idx="941">
                  <c:v>7.2032180377185834E-3</c:v>
                </c:pt>
                <c:pt idx="942">
                  <c:v>7.1455241304932918E-3</c:v>
                </c:pt>
                <c:pt idx="943">
                  <c:v>6.5260629083865734E-3</c:v>
                </c:pt>
                <c:pt idx="944">
                  <c:v>6.8791370411235408E-3</c:v>
                </c:pt>
                <c:pt idx="945">
                  <c:v>6.453770873064874E-3</c:v>
                </c:pt>
                <c:pt idx="946">
                  <c:v>6.6460306743820379E-3</c:v>
                </c:pt>
                <c:pt idx="947">
                  <c:v>8.1111650011006717E-3</c:v>
                </c:pt>
                <c:pt idx="948">
                  <c:v>6.5893883395406255E-3</c:v>
                </c:pt>
                <c:pt idx="949">
                  <c:v>6.8682829245886416E-3</c:v>
                </c:pt>
                <c:pt idx="950">
                  <c:v>7.2834319070049823E-3</c:v>
                </c:pt>
                <c:pt idx="951">
                  <c:v>8.7853758840087792E-3</c:v>
                </c:pt>
                <c:pt idx="952">
                  <c:v>6.3675776360926041E-3</c:v>
                </c:pt>
                <c:pt idx="953">
                  <c:v>6.2485876621020163E-3</c:v>
                </c:pt>
                <c:pt idx="954">
                  <c:v>6.2302316357904534E-3</c:v>
                </c:pt>
                <c:pt idx="955">
                  <c:v>6.3902467786365394E-3</c:v>
                </c:pt>
                <c:pt idx="956">
                  <c:v>6.2328872319760394E-3</c:v>
                </c:pt>
                <c:pt idx="957">
                  <c:v>6.3825351719277315E-3</c:v>
                </c:pt>
                <c:pt idx="958">
                  <c:v>6.3368753817535078E-3</c:v>
                </c:pt>
                <c:pt idx="959">
                  <c:v>6.2685407245512996E-3</c:v>
                </c:pt>
                <c:pt idx="960">
                  <c:v>6.3316207350300469E-3</c:v>
                </c:pt>
                <c:pt idx="961">
                  <c:v>6.4507082629011473E-3</c:v>
                </c:pt>
                <c:pt idx="962">
                  <c:v>6.2298107278042324E-3</c:v>
                </c:pt>
                <c:pt idx="963">
                  <c:v>6.0222469325781625E-3</c:v>
                </c:pt>
                <c:pt idx="964">
                  <c:v>6.0235542889065475E-3</c:v>
                </c:pt>
                <c:pt idx="965">
                  <c:v>6.2016841137912618E-3</c:v>
                </c:pt>
                <c:pt idx="966">
                  <c:v>6.0238663558228713E-3</c:v>
                </c:pt>
                <c:pt idx="967">
                  <c:v>6.0668434949230285E-3</c:v>
                </c:pt>
                <c:pt idx="968">
                  <c:v>6.0095994950284662E-3</c:v>
                </c:pt>
                <c:pt idx="969">
                  <c:v>5.9555895213667239E-3</c:v>
                </c:pt>
                <c:pt idx="970">
                  <c:v>5.9261555806190734E-3</c:v>
                </c:pt>
                <c:pt idx="971">
                  <c:v>5.9035933475409183E-3</c:v>
                </c:pt>
                <c:pt idx="972">
                  <c:v>5.8847773908442197E-3</c:v>
                </c:pt>
                <c:pt idx="973">
                  <c:v>5.8683874118534403E-3</c:v>
                </c:pt>
                <c:pt idx="974">
                  <c:v>5.8536359490320294E-3</c:v>
                </c:pt>
                <c:pt idx="975">
                  <c:v>5.8400963871013799E-3</c:v>
                </c:pt>
                <c:pt idx="976">
                  <c:v>5.8276179756424299E-3</c:v>
                </c:pt>
                <c:pt idx="977">
                  <c:v>5.8162537035829987E-3</c:v>
                </c:pt>
                <c:pt idx="978">
                  <c:v>5.8062367592442987E-3</c:v>
                </c:pt>
                <c:pt idx="979">
                  <c:v>5.7979338134856121E-3</c:v>
                </c:pt>
                <c:pt idx="980">
                  <c:v>5.7910448808529231E-3</c:v>
                </c:pt>
                <c:pt idx="981">
                  <c:v>5.7839181504555463E-3</c:v>
                </c:pt>
                <c:pt idx="982">
                  <c:v>5.7761622265457124E-3</c:v>
                </c:pt>
                <c:pt idx="983">
                  <c:v>5.769057029045079E-3</c:v>
                </c:pt>
                <c:pt idx="984">
                  <c:v>5.7642216777722974E-3</c:v>
                </c:pt>
                <c:pt idx="985">
                  <c:v>5.7589433741716675E-3</c:v>
                </c:pt>
                <c:pt idx="986">
                  <c:v>5.7512290542567806E-3</c:v>
                </c:pt>
                <c:pt idx="987">
                  <c:v>5.7435411775845534E-3</c:v>
                </c:pt>
                <c:pt idx="988">
                  <c:v>5.7411409759927437E-3</c:v>
                </c:pt>
                <c:pt idx="989">
                  <c:v>5.7387820261870113E-3</c:v>
                </c:pt>
                <c:pt idx="990">
                  <c:v>5.7307211449947491E-3</c:v>
                </c:pt>
                <c:pt idx="991">
                  <c:v>5.7219358022637494E-3</c:v>
                </c:pt>
                <c:pt idx="992">
                  <c:v>5.716639270932326E-3</c:v>
                </c:pt>
                <c:pt idx="993">
                  <c:v>5.7154559577948594E-3</c:v>
                </c:pt>
                <c:pt idx="994">
                  <c:v>5.7098972619333936E-3</c:v>
                </c:pt>
                <c:pt idx="995">
                  <c:v>5.7022525207494502E-3</c:v>
                </c:pt>
                <c:pt idx="996">
                  <c:v>5.6959470756457204E-3</c:v>
                </c:pt>
                <c:pt idx="997">
                  <c:v>5.6923760426477454E-3</c:v>
                </c:pt>
                <c:pt idx="998">
                  <c:v>5.6888693443135777E-3</c:v>
                </c:pt>
                <c:pt idx="999">
                  <c:v>5.6841647112101362E-3</c:v>
                </c:pt>
              </c:numCache>
            </c:numRef>
          </c:yVal>
          <c:smooth val="0"/>
        </c:ser>
        <c:dLbls>
          <c:showLegendKey val="0"/>
          <c:showVal val="0"/>
          <c:showCatName val="0"/>
          <c:showSerName val="0"/>
          <c:showPercent val="0"/>
          <c:showBubbleSize val="0"/>
        </c:dLbls>
        <c:axId val="104138240"/>
        <c:axId val="104139776"/>
      </c:scatterChart>
      <c:valAx>
        <c:axId val="104138240"/>
        <c:scaling>
          <c:orientation val="minMax"/>
          <c:max val="10000"/>
        </c:scaling>
        <c:delete val="0"/>
        <c:axPos val="b"/>
        <c:numFmt formatCode="General" sourceLinked="1"/>
        <c:majorTickMark val="out"/>
        <c:minorTickMark val="none"/>
        <c:tickLblPos val="nextTo"/>
        <c:crossAx val="104139776"/>
        <c:crosses val="autoZero"/>
        <c:crossBetween val="midCat"/>
      </c:valAx>
      <c:valAx>
        <c:axId val="104139776"/>
        <c:scaling>
          <c:orientation val="minMax"/>
        </c:scaling>
        <c:delete val="0"/>
        <c:axPos val="l"/>
        <c:majorGridlines/>
        <c:numFmt formatCode="General" sourceLinked="1"/>
        <c:majorTickMark val="out"/>
        <c:minorTickMark val="none"/>
        <c:tickLblPos val="nextTo"/>
        <c:crossAx val="104138240"/>
        <c:crosses val="autoZero"/>
        <c:crossBetween val="midCat"/>
      </c:valAx>
    </c:plotArea>
    <c:legend>
      <c:legendPos val="r"/>
      <c:layout>
        <c:manualLayout>
          <c:xMode val="edge"/>
          <c:yMode val="edge"/>
          <c:x val="0.72562285353535605"/>
          <c:y val="8.9256944444444763E-2"/>
          <c:w val="0.23050164141414142"/>
          <c:h val="0.73694362745098341"/>
        </c:manualLayout>
      </c:layout>
      <c:overlay val="1"/>
      <c:txPr>
        <a:bodyPr/>
        <a:lstStyle/>
        <a:p>
          <a:pPr>
            <a:defRPr sz="1800"/>
          </a:pPr>
          <a:endParaRPr lang="cs-CZ"/>
        </a:p>
      </c:txPr>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strRef>
              <c:f>List2!$K$1</c:f>
              <c:strCache>
                <c:ptCount val="1"/>
                <c:pt idx="0">
                  <c:v>% Correct Train</c:v>
                </c:pt>
              </c:strCache>
            </c:strRef>
          </c:tx>
          <c:spPr>
            <a:ln w="28575">
              <a:noFill/>
            </a:ln>
          </c:spPr>
          <c:marker>
            <c:symbol val="circle"/>
            <c:size val="2"/>
            <c:spPr>
              <a:ln>
                <a:noFill/>
              </a:ln>
            </c:spPr>
          </c:marker>
          <c:xVal>
            <c:numRef>
              <c:f>List2!$A$2:$A$1001</c:f>
              <c:numCache>
                <c:formatCode>General</c:formatCode>
                <c:ptCount val="1000"/>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pt idx="72">
                  <c:v>730</c:v>
                </c:pt>
                <c:pt idx="73">
                  <c:v>740</c:v>
                </c:pt>
                <c:pt idx="74">
                  <c:v>750</c:v>
                </c:pt>
                <c:pt idx="75">
                  <c:v>760</c:v>
                </c:pt>
                <c:pt idx="76">
                  <c:v>770</c:v>
                </c:pt>
                <c:pt idx="77">
                  <c:v>780</c:v>
                </c:pt>
                <c:pt idx="78">
                  <c:v>790</c:v>
                </c:pt>
                <c:pt idx="79">
                  <c:v>800</c:v>
                </c:pt>
                <c:pt idx="80">
                  <c:v>810</c:v>
                </c:pt>
                <c:pt idx="81">
                  <c:v>820</c:v>
                </c:pt>
                <c:pt idx="82">
                  <c:v>830</c:v>
                </c:pt>
                <c:pt idx="83">
                  <c:v>840</c:v>
                </c:pt>
                <c:pt idx="84">
                  <c:v>850</c:v>
                </c:pt>
                <c:pt idx="85">
                  <c:v>860</c:v>
                </c:pt>
                <c:pt idx="86">
                  <c:v>870</c:v>
                </c:pt>
                <c:pt idx="87">
                  <c:v>880</c:v>
                </c:pt>
                <c:pt idx="88">
                  <c:v>890</c:v>
                </c:pt>
                <c:pt idx="89">
                  <c:v>900</c:v>
                </c:pt>
                <c:pt idx="90">
                  <c:v>910</c:v>
                </c:pt>
                <c:pt idx="91">
                  <c:v>920</c:v>
                </c:pt>
                <c:pt idx="92">
                  <c:v>930</c:v>
                </c:pt>
                <c:pt idx="93">
                  <c:v>940</c:v>
                </c:pt>
                <c:pt idx="94">
                  <c:v>950</c:v>
                </c:pt>
                <c:pt idx="95">
                  <c:v>960</c:v>
                </c:pt>
                <c:pt idx="96">
                  <c:v>970</c:v>
                </c:pt>
                <c:pt idx="97">
                  <c:v>980</c:v>
                </c:pt>
                <c:pt idx="98">
                  <c:v>990</c:v>
                </c:pt>
                <c:pt idx="99">
                  <c:v>1000</c:v>
                </c:pt>
                <c:pt idx="100">
                  <c:v>1010</c:v>
                </c:pt>
                <c:pt idx="101">
                  <c:v>1020</c:v>
                </c:pt>
                <c:pt idx="102">
                  <c:v>1030</c:v>
                </c:pt>
                <c:pt idx="103">
                  <c:v>1040</c:v>
                </c:pt>
                <c:pt idx="104">
                  <c:v>1050</c:v>
                </c:pt>
                <c:pt idx="105">
                  <c:v>1060</c:v>
                </c:pt>
                <c:pt idx="106">
                  <c:v>1070</c:v>
                </c:pt>
                <c:pt idx="107">
                  <c:v>1080</c:v>
                </c:pt>
                <c:pt idx="108">
                  <c:v>1090</c:v>
                </c:pt>
                <c:pt idx="109">
                  <c:v>1100</c:v>
                </c:pt>
                <c:pt idx="110">
                  <c:v>1110</c:v>
                </c:pt>
                <c:pt idx="111">
                  <c:v>1120</c:v>
                </c:pt>
                <c:pt idx="112">
                  <c:v>1130</c:v>
                </c:pt>
                <c:pt idx="113">
                  <c:v>1140</c:v>
                </c:pt>
                <c:pt idx="114">
                  <c:v>1150</c:v>
                </c:pt>
                <c:pt idx="115">
                  <c:v>1160</c:v>
                </c:pt>
                <c:pt idx="116">
                  <c:v>1170</c:v>
                </c:pt>
                <c:pt idx="117">
                  <c:v>1180</c:v>
                </c:pt>
                <c:pt idx="118">
                  <c:v>1190</c:v>
                </c:pt>
                <c:pt idx="119">
                  <c:v>1200</c:v>
                </c:pt>
                <c:pt idx="120">
                  <c:v>1210</c:v>
                </c:pt>
                <c:pt idx="121">
                  <c:v>1220</c:v>
                </c:pt>
                <c:pt idx="122">
                  <c:v>1230</c:v>
                </c:pt>
                <c:pt idx="123">
                  <c:v>1240</c:v>
                </c:pt>
                <c:pt idx="124">
                  <c:v>1250</c:v>
                </c:pt>
                <c:pt idx="125">
                  <c:v>1260</c:v>
                </c:pt>
                <c:pt idx="126">
                  <c:v>1270</c:v>
                </c:pt>
                <c:pt idx="127">
                  <c:v>1280</c:v>
                </c:pt>
                <c:pt idx="128">
                  <c:v>1290</c:v>
                </c:pt>
                <c:pt idx="129">
                  <c:v>1300</c:v>
                </c:pt>
                <c:pt idx="130">
                  <c:v>1310</c:v>
                </c:pt>
                <c:pt idx="131">
                  <c:v>1320</c:v>
                </c:pt>
                <c:pt idx="132">
                  <c:v>1330</c:v>
                </c:pt>
                <c:pt idx="133">
                  <c:v>1340</c:v>
                </c:pt>
                <c:pt idx="134">
                  <c:v>1350</c:v>
                </c:pt>
                <c:pt idx="135">
                  <c:v>1360</c:v>
                </c:pt>
                <c:pt idx="136">
                  <c:v>1370</c:v>
                </c:pt>
                <c:pt idx="137">
                  <c:v>1380</c:v>
                </c:pt>
                <c:pt idx="138">
                  <c:v>1390</c:v>
                </c:pt>
                <c:pt idx="139">
                  <c:v>1400</c:v>
                </c:pt>
                <c:pt idx="140">
                  <c:v>1410</c:v>
                </c:pt>
                <c:pt idx="141">
                  <c:v>1420</c:v>
                </c:pt>
                <c:pt idx="142">
                  <c:v>1430</c:v>
                </c:pt>
                <c:pt idx="143">
                  <c:v>1440</c:v>
                </c:pt>
                <c:pt idx="144">
                  <c:v>1450</c:v>
                </c:pt>
                <c:pt idx="145">
                  <c:v>1460</c:v>
                </c:pt>
                <c:pt idx="146">
                  <c:v>1470</c:v>
                </c:pt>
                <c:pt idx="147">
                  <c:v>1480</c:v>
                </c:pt>
                <c:pt idx="148">
                  <c:v>1490</c:v>
                </c:pt>
                <c:pt idx="149">
                  <c:v>1500</c:v>
                </c:pt>
                <c:pt idx="150">
                  <c:v>1510</c:v>
                </c:pt>
                <c:pt idx="151">
                  <c:v>1520</c:v>
                </c:pt>
                <c:pt idx="152">
                  <c:v>1530</c:v>
                </c:pt>
                <c:pt idx="153">
                  <c:v>1540</c:v>
                </c:pt>
                <c:pt idx="154">
                  <c:v>1550</c:v>
                </c:pt>
                <c:pt idx="155">
                  <c:v>1560</c:v>
                </c:pt>
                <c:pt idx="156">
                  <c:v>1570</c:v>
                </c:pt>
                <c:pt idx="157">
                  <c:v>1580</c:v>
                </c:pt>
                <c:pt idx="158">
                  <c:v>1590</c:v>
                </c:pt>
                <c:pt idx="159">
                  <c:v>1600</c:v>
                </c:pt>
                <c:pt idx="160">
                  <c:v>1610</c:v>
                </c:pt>
                <c:pt idx="161">
                  <c:v>1620</c:v>
                </c:pt>
                <c:pt idx="162">
                  <c:v>1630</c:v>
                </c:pt>
                <c:pt idx="163">
                  <c:v>1640</c:v>
                </c:pt>
                <c:pt idx="164">
                  <c:v>1650</c:v>
                </c:pt>
                <c:pt idx="165">
                  <c:v>1660</c:v>
                </c:pt>
                <c:pt idx="166">
                  <c:v>1670</c:v>
                </c:pt>
                <c:pt idx="167">
                  <c:v>1680</c:v>
                </c:pt>
                <c:pt idx="168">
                  <c:v>1690</c:v>
                </c:pt>
                <c:pt idx="169">
                  <c:v>1700</c:v>
                </c:pt>
                <c:pt idx="170">
                  <c:v>1710</c:v>
                </c:pt>
                <c:pt idx="171">
                  <c:v>1720</c:v>
                </c:pt>
                <c:pt idx="172">
                  <c:v>1730</c:v>
                </c:pt>
                <c:pt idx="173">
                  <c:v>1740</c:v>
                </c:pt>
                <c:pt idx="174">
                  <c:v>1750</c:v>
                </c:pt>
                <c:pt idx="175">
                  <c:v>1760</c:v>
                </c:pt>
                <c:pt idx="176">
                  <c:v>1770</c:v>
                </c:pt>
                <c:pt idx="177">
                  <c:v>1780</c:v>
                </c:pt>
                <c:pt idx="178">
                  <c:v>1790</c:v>
                </c:pt>
                <c:pt idx="179">
                  <c:v>1800</c:v>
                </c:pt>
                <c:pt idx="180">
                  <c:v>1810</c:v>
                </c:pt>
                <c:pt idx="181">
                  <c:v>1820</c:v>
                </c:pt>
                <c:pt idx="182">
                  <c:v>1830</c:v>
                </c:pt>
                <c:pt idx="183">
                  <c:v>1840</c:v>
                </c:pt>
                <c:pt idx="184">
                  <c:v>1850</c:v>
                </c:pt>
                <c:pt idx="185">
                  <c:v>1860</c:v>
                </c:pt>
                <c:pt idx="186">
                  <c:v>1870</c:v>
                </c:pt>
                <c:pt idx="187">
                  <c:v>1880</c:v>
                </c:pt>
                <c:pt idx="188">
                  <c:v>1890</c:v>
                </c:pt>
                <c:pt idx="189">
                  <c:v>1900</c:v>
                </c:pt>
                <c:pt idx="190">
                  <c:v>1910</c:v>
                </c:pt>
                <c:pt idx="191">
                  <c:v>1920</c:v>
                </c:pt>
                <c:pt idx="192">
                  <c:v>1930</c:v>
                </c:pt>
                <c:pt idx="193">
                  <c:v>1940</c:v>
                </c:pt>
                <c:pt idx="194">
                  <c:v>1950</c:v>
                </c:pt>
                <c:pt idx="195">
                  <c:v>1960</c:v>
                </c:pt>
                <c:pt idx="196">
                  <c:v>1970</c:v>
                </c:pt>
                <c:pt idx="197">
                  <c:v>1980</c:v>
                </c:pt>
                <c:pt idx="198">
                  <c:v>1990</c:v>
                </c:pt>
                <c:pt idx="199">
                  <c:v>2000</c:v>
                </c:pt>
                <c:pt idx="200">
                  <c:v>2010</c:v>
                </c:pt>
                <c:pt idx="201">
                  <c:v>2020</c:v>
                </c:pt>
                <c:pt idx="202">
                  <c:v>2030</c:v>
                </c:pt>
                <c:pt idx="203">
                  <c:v>2040</c:v>
                </c:pt>
                <c:pt idx="204">
                  <c:v>2050</c:v>
                </c:pt>
                <c:pt idx="205">
                  <c:v>2060</c:v>
                </c:pt>
                <c:pt idx="206">
                  <c:v>2070</c:v>
                </c:pt>
                <c:pt idx="207">
                  <c:v>2080</c:v>
                </c:pt>
                <c:pt idx="208">
                  <c:v>2090</c:v>
                </c:pt>
                <c:pt idx="209">
                  <c:v>2100</c:v>
                </c:pt>
                <c:pt idx="210">
                  <c:v>2110</c:v>
                </c:pt>
                <c:pt idx="211">
                  <c:v>2120</c:v>
                </c:pt>
                <c:pt idx="212">
                  <c:v>2130</c:v>
                </c:pt>
                <c:pt idx="213">
                  <c:v>2140</c:v>
                </c:pt>
                <c:pt idx="214">
                  <c:v>2150</c:v>
                </c:pt>
                <c:pt idx="215">
                  <c:v>2160</c:v>
                </c:pt>
                <c:pt idx="216">
                  <c:v>2170</c:v>
                </c:pt>
                <c:pt idx="217">
                  <c:v>2180</c:v>
                </c:pt>
                <c:pt idx="218">
                  <c:v>2190</c:v>
                </c:pt>
                <c:pt idx="219">
                  <c:v>2200</c:v>
                </c:pt>
                <c:pt idx="220">
                  <c:v>2210</c:v>
                </c:pt>
                <c:pt idx="221">
                  <c:v>2220</c:v>
                </c:pt>
                <c:pt idx="222">
                  <c:v>2230</c:v>
                </c:pt>
                <c:pt idx="223">
                  <c:v>2240</c:v>
                </c:pt>
                <c:pt idx="224">
                  <c:v>2250</c:v>
                </c:pt>
                <c:pt idx="225">
                  <c:v>2260</c:v>
                </c:pt>
                <c:pt idx="226">
                  <c:v>2270</c:v>
                </c:pt>
                <c:pt idx="227">
                  <c:v>2280</c:v>
                </c:pt>
                <c:pt idx="228">
                  <c:v>2290</c:v>
                </c:pt>
                <c:pt idx="229">
                  <c:v>2300</c:v>
                </c:pt>
                <c:pt idx="230">
                  <c:v>2310</c:v>
                </c:pt>
                <c:pt idx="231">
                  <c:v>2320</c:v>
                </c:pt>
                <c:pt idx="232">
                  <c:v>2330</c:v>
                </c:pt>
                <c:pt idx="233">
                  <c:v>2340</c:v>
                </c:pt>
                <c:pt idx="234">
                  <c:v>2350</c:v>
                </c:pt>
                <c:pt idx="235">
                  <c:v>2360</c:v>
                </c:pt>
                <c:pt idx="236">
                  <c:v>2370</c:v>
                </c:pt>
                <c:pt idx="237">
                  <c:v>2380</c:v>
                </c:pt>
                <c:pt idx="238">
                  <c:v>2390</c:v>
                </c:pt>
                <c:pt idx="239">
                  <c:v>2400</c:v>
                </c:pt>
                <c:pt idx="240">
                  <c:v>2410</c:v>
                </c:pt>
                <c:pt idx="241">
                  <c:v>2420</c:v>
                </c:pt>
                <c:pt idx="242">
                  <c:v>2430</c:v>
                </c:pt>
                <c:pt idx="243">
                  <c:v>2440</c:v>
                </c:pt>
                <c:pt idx="244">
                  <c:v>2450</c:v>
                </c:pt>
                <c:pt idx="245">
                  <c:v>2460</c:v>
                </c:pt>
                <c:pt idx="246">
                  <c:v>2470</c:v>
                </c:pt>
                <c:pt idx="247">
                  <c:v>2480</c:v>
                </c:pt>
                <c:pt idx="248">
                  <c:v>2490</c:v>
                </c:pt>
                <c:pt idx="249">
                  <c:v>2500</c:v>
                </c:pt>
                <c:pt idx="250">
                  <c:v>2510</c:v>
                </c:pt>
                <c:pt idx="251">
                  <c:v>2520</c:v>
                </c:pt>
                <c:pt idx="252">
                  <c:v>2530</c:v>
                </c:pt>
                <c:pt idx="253">
                  <c:v>2540</c:v>
                </c:pt>
                <c:pt idx="254">
                  <c:v>2550</c:v>
                </c:pt>
                <c:pt idx="255">
                  <c:v>2560</c:v>
                </c:pt>
                <c:pt idx="256">
                  <c:v>2570</c:v>
                </c:pt>
                <c:pt idx="257">
                  <c:v>2580</c:v>
                </c:pt>
                <c:pt idx="258">
                  <c:v>2590</c:v>
                </c:pt>
                <c:pt idx="259">
                  <c:v>2600</c:v>
                </c:pt>
                <c:pt idx="260">
                  <c:v>2610</c:v>
                </c:pt>
                <c:pt idx="261">
                  <c:v>2620</c:v>
                </c:pt>
                <c:pt idx="262">
                  <c:v>2630</c:v>
                </c:pt>
                <c:pt idx="263">
                  <c:v>2640</c:v>
                </c:pt>
                <c:pt idx="264">
                  <c:v>2650</c:v>
                </c:pt>
                <c:pt idx="265">
                  <c:v>2660</c:v>
                </c:pt>
                <c:pt idx="266">
                  <c:v>2670</c:v>
                </c:pt>
                <c:pt idx="267">
                  <c:v>2680</c:v>
                </c:pt>
                <c:pt idx="268">
                  <c:v>2690</c:v>
                </c:pt>
                <c:pt idx="269">
                  <c:v>2700</c:v>
                </c:pt>
                <c:pt idx="270">
                  <c:v>2710</c:v>
                </c:pt>
                <c:pt idx="271">
                  <c:v>2720</c:v>
                </c:pt>
                <c:pt idx="272">
                  <c:v>2730</c:v>
                </c:pt>
                <c:pt idx="273">
                  <c:v>2740</c:v>
                </c:pt>
                <c:pt idx="274">
                  <c:v>2750</c:v>
                </c:pt>
                <c:pt idx="275">
                  <c:v>2760</c:v>
                </c:pt>
                <c:pt idx="276">
                  <c:v>2770</c:v>
                </c:pt>
                <c:pt idx="277">
                  <c:v>2780</c:v>
                </c:pt>
                <c:pt idx="278">
                  <c:v>2790</c:v>
                </c:pt>
                <c:pt idx="279">
                  <c:v>2800</c:v>
                </c:pt>
                <c:pt idx="280">
                  <c:v>2810</c:v>
                </c:pt>
                <c:pt idx="281">
                  <c:v>2820</c:v>
                </c:pt>
                <c:pt idx="282">
                  <c:v>2830</c:v>
                </c:pt>
                <c:pt idx="283">
                  <c:v>2840</c:v>
                </c:pt>
                <c:pt idx="284">
                  <c:v>2850</c:v>
                </c:pt>
                <c:pt idx="285">
                  <c:v>2860</c:v>
                </c:pt>
                <c:pt idx="286">
                  <c:v>2870</c:v>
                </c:pt>
                <c:pt idx="287">
                  <c:v>2880</c:v>
                </c:pt>
                <c:pt idx="288">
                  <c:v>2890</c:v>
                </c:pt>
                <c:pt idx="289">
                  <c:v>2900</c:v>
                </c:pt>
                <c:pt idx="290">
                  <c:v>2910</c:v>
                </c:pt>
                <c:pt idx="291">
                  <c:v>2920</c:v>
                </c:pt>
                <c:pt idx="292">
                  <c:v>2930</c:v>
                </c:pt>
                <c:pt idx="293">
                  <c:v>2940</c:v>
                </c:pt>
                <c:pt idx="294">
                  <c:v>2950</c:v>
                </c:pt>
                <c:pt idx="295">
                  <c:v>2960</c:v>
                </c:pt>
                <c:pt idx="296">
                  <c:v>2970</c:v>
                </c:pt>
                <c:pt idx="297">
                  <c:v>2980</c:v>
                </c:pt>
                <c:pt idx="298">
                  <c:v>2990</c:v>
                </c:pt>
                <c:pt idx="299">
                  <c:v>3000</c:v>
                </c:pt>
                <c:pt idx="300">
                  <c:v>3010</c:v>
                </c:pt>
                <c:pt idx="301">
                  <c:v>3020</c:v>
                </c:pt>
                <c:pt idx="302">
                  <c:v>3030</c:v>
                </c:pt>
                <c:pt idx="303">
                  <c:v>3040</c:v>
                </c:pt>
                <c:pt idx="304">
                  <c:v>3050</c:v>
                </c:pt>
                <c:pt idx="305">
                  <c:v>3060</c:v>
                </c:pt>
                <c:pt idx="306">
                  <c:v>3070</c:v>
                </c:pt>
                <c:pt idx="307">
                  <c:v>3080</c:v>
                </c:pt>
                <c:pt idx="308">
                  <c:v>3090</c:v>
                </c:pt>
                <c:pt idx="309">
                  <c:v>3100</c:v>
                </c:pt>
                <c:pt idx="310">
                  <c:v>3110</c:v>
                </c:pt>
                <c:pt idx="311">
                  <c:v>3120</c:v>
                </c:pt>
                <c:pt idx="312">
                  <c:v>3130</c:v>
                </c:pt>
                <c:pt idx="313">
                  <c:v>3140</c:v>
                </c:pt>
                <c:pt idx="314">
                  <c:v>3150</c:v>
                </c:pt>
                <c:pt idx="315">
                  <c:v>3160</c:v>
                </c:pt>
                <c:pt idx="316">
                  <c:v>3170</c:v>
                </c:pt>
                <c:pt idx="317">
                  <c:v>3180</c:v>
                </c:pt>
                <c:pt idx="318">
                  <c:v>3190</c:v>
                </c:pt>
                <c:pt idx="319">
                  <c:v>3200</c:v>
                </c:pt>
                <c:pt idx="320">
                  <c:v>3210</c:v>
                </c:pt>
                <c:pt idx="321">
                  <c:v>3220</c:v>
                </c:pt>
                <c:pt idx="322">
                  <c:v>3230</c:v>
                </c:pt>
                <c:pt idx="323">
                  <c:v>3240</c:v>
                </c:pt>
                <c:pt idx="324">
                  <c:v>3250</c:v>
                </c:pt>
                <c:pt idx="325">
                  <c:v>3260</c:v>
                </c:pt>
                <c:pt idx="326">
                  <c:v>3270</c:v>
                </c:pt>
                <c:pt idx="327">
                  <c:v>3280</c:v>
                </c:pt>
                <c:pt idx="328">
                  <c:v>3290</c:v>
                </c:pt>
                <c:pt idx="329">
                  <c:v>3300</c:v>
                </c:pt>
                <c:pt idx="330">
                  <c:v>3310</c:v>
                </c:pt>
                <c:pt idx="331">
                  <c:v>3320</c:v>
                </c:pt>
                <c:pt idx="332">
                  <c:v>3330</c:v>
                </c:pt>
                <c:pt idx="333">
                  <c:v>3340</c:v>
                </c:pt>
                <c:pt idx="334">
                  <c:v>3350</c:v>
                </c:pt>
                <c:pt idx="335">
                  <c:v>3360</c:v>
                </c:pt>
                <c:pt idx="336">
                  <c:v>3370</c:v>
                </c:pt>
                <c:pt idx="337">
                  <c:v>3380</c:v>
                </c:pt>
                <c:pt idx="338">
                  <c:v>3390</c:v>
                </c:pt>
                <c:pt idx="339">
                  <c:v>3400</c:v>
                </c:pt>
                <c:pt idx="340">
                  <c:v>3410</c:v>
                </c:pt>
                <c:pt idx="341">
                  <c:v>3420</c:v>
                </c:pt>
                <c:pt idx="342">
                  <c:v>3430</c:v>
                </c:pt>
                <c:pt idx="343">
                  <c:v>3440</c:v>
                </c:pt>
                <c:pt idx="344">
                  <c:v>3450</c:v>
                </c:pt>
                <c:pt idx="345">
                  <c:v>3460</c:v>
                </c:pt>
                <c:pt idx="346">
                  <c:v>3470</c:v>
                </c:pt>
                <c:pt idx="347">
                  <c:v>3480</c:v>
                </c:pt>
                <c:pt idx="348">
                  <c:v>3490</c:v>
                </c:pt>
                <c:pt idx="349">
                  <c:v>3500</c:v>
                </c:pt>
                <c:pt idx="350">
                  <c:v>3510</c:v>
                </c:pt>
                <c:pt idx="351">
                  <c:v>3520</c:v>
                </c:pt>
                <c:pt idx="352">
                  <c:v>3530</c:v>
                </c:pt>
                <c:pt idx="353">
                  <c:v>3540</c:v>
                </c:pt>
                <c:pt idx="354">
                  <c:v>3550</c:v>
                </c:pt>
                <c:pt idx="355">
                  <c:v>3560</c:v>
                </c:pt>
                <c:pt idx="356">
                  <c:v>3570</c:v>
                </c:pt>
                <c:pt idx="357">
                  <c:v>3580</c:v>
                </c:pt>
                <c:pt idx="358">
                  <c:v>3590</c:v>
                </c:pt>
                <c:pt idx="359">
                  <c:v>3600</c:v>
                </c:pt>
                <c:pt idx="360">
                  <c:v>3610</c:v>
                </c:pt>
                <c:pt idx="361">
                  <c:v>3620</c:v>
                </c:pt>
                <c:pt idx="362">
                  <c:v>3630</c:v>
                </c:pt>
                <c:pt idx="363">
                  <c:v>3640</c:v>
                </c:pt>
                <c:pt idx="364">
                  <c:v>3650</c:v>
                </c:pt>
                <c:pt idx="365">
                  <c:v>3660</c:v>
                </c:pt>
                <c:pt idx="366">
                  <c:v>3670</c:v>
                </c:pt>
                <c:pt idx="367">
                  <c:v>3680</c:v>
                </c:pt>
                <c:pt idx="368">
                  <c:v>3690</c:v>
                </c:pt>
                <c:pt idx="369">
                  <c:v>3700</c:v>
                </c:pt>
                <c:pt idx="370">
                  <c:v>3710</c:v>
                </c:pt>
                <c:pt idx="371">
                  <c:v>3720</c:v>
                </c:pt>
                <c:pt idx="372">
                  <c:v>3730</c:v>
                </c:pt>
                <c:pt idx="373">
                  <c:v>3740</c:v>
                </c:pt>
                <c:pt idx="374">
                  <c:v>3750</c:v>
                </c:pt>
                <c:pt idx="375">
                  <c:v>3760</c:v>
                </c:pt>
                <c:pt idx="376">
                  <c:v>3770</c:v>
                </c:pt>
                <c:pt idx="377">
                  <c:v>3780</c:v>
                </c:pt>
                <c:pt idx="378">
                  <c:v>3790</c:v>
                </c:pt>
                <c:pt idx="379">
                  <c:v>3800</c:v>
                </c:pt>
                <c:pt idx="380">
                  <c:v>3810</c:v>
                </c:pt>
                <c:pt idx="381">
                  <c:v>3820</c:v>
                </c:pt>
                <c:pt idx="382">
                  <c:v>3830</c:v>
                </c:pt>
                <c:pt idx="383">
                  <c:v>3840</c:v>
                </c:pt>
                <c:pt idx="384">
                  <c:v>3850</c:v>
                </c:pt>
                <c:pt idx="385">
                  <c:v>3860</c:v>
                </c:pt>
                <c:pt idx="386">
                  <c:v>3870</c:v>
                </c:pt>
                <c:pt idx="387">
                  <c:v>3880</c:v>
                </c:pt>
                <c:pt idx="388">
                  <c:v>3890</c:v>
                </c:pt>
                <c:pt idx="389">
                  <c:v>3900</c:v>
                </c:pt>
                <c:pt idx="390">
                  <c:v>3910</c:v>
                </c:pt>
                <c:pt idx="391">
                  <c:v>3920</c:v>
                </c:pt>
                <c:pt idx="392">
                  <c:v>3930</c:v>
                </c:pt>
                <c:pt idx="393">
                  <c:v>3940</c:v>
                </c:pt>
                <c:pt idx="394">
                  <c:v>3950</c:v>
                </c:pt>
                <c:pt idx="395">
                  <c:v>3960</c:v>
                </c:pt>
                <c:pt idx="396">
                  <c:v>3970</c:v>
                </c:pt>
                <c:pt idx="397">
                  <c:v>3980</c:v>
                </c:pt>
                <c:pt idx="398">
                  <c:v>3990</c:v>
                </c:pt>
                <c:pt idx="399">
                  <c:v>4000</c:v>
                </c:pt>
                <c:pt idx="400">
                  <c:v>4010</c:v>
                </c:pt>
                <c:pt idx="401">
                  <c:v>4020</c:v>
                </c:pt>
                <c:pt idx="402">
                  <c:v>4030</c:v>
                </c:pt>
                <c:pt idx="403">
                  <c:v>4040</c:v>
                </c:pt>
                <c:pt idx="404">
                  <c:v>4050</c:v>
                </c:pt>
                <c:pt idx="405">
                  <c:v>4060</c:v>
                </c:pt>
                <c:pt idx="406">
                  <c:v>4070</c:v>
                </c:pt>
                <c:pt idx="407">
                  <c:v>4080</c:v>
                </c:pt>
                <c:pt idx="408">
                  <c:v>4090</c:v>
                </c:pt>
                <c:pt idx="409">
                  <c:v>4100</c:v>
                </c:pt>
                <c:pt idx="410">
                  <c:v>4110</c:v>
                </c:pt>
                <c:pt idx="411">
                  <c:v>4120</c:v>
                </c:pt>
                <c:pt idx="412">
                  <c:v>4130</c:v>
                </c:pt>
                <c:pt idx="413">
                  <c:v>4140</c:v>
                </c:pt>
                <c:pt idx="414">
                  <c:v>4150</c:v>
                </c:pt>
                <c:pt idx="415">
                  <c:v>4160</c:v>
                </c:pt>
                <c:pt idx="416">
                  <c:v>4170</c:v>
                </c:pt>
                <c:pt idx="417">
                  <c:v>4180</c:v>
                </c:pt>
                <c:pt idx="418">
                  <c:v>4190</c:v>
                </c:pt>
                <c:pt idx="419">
                  <c:v>4200</c:v>
                </c:pt>
                <c:pt idx="420">
                  <c:v>4210</c:v>
                </c:pt>
                <c:pt idx="421">
                  <c:v>4220</c:v>
                </c:pt>
                <c:pt idx="422">
                  <c:v>4230</c:v>
                </c:pt>
                <c:pt idx="423">
                  <c:v>4240</c:v>
                </c:pt>
                <c:pt idx="424">
                  <c:v>4250</c:v>
                </c:pt>
                <c:pt idx="425">
                  <c:v>4260</c:v>
                </c:pt>
                <c:pt idx="426">
                  <c:v>4270</c:v>
                </c:pt>
                <c:pt idx="427">
                  <c:v>4280</c:v>
                </c:pt>
                <c:pt idx="428">
                  <c:v>4290</c:v>
                </c:pt>
                <c:pt idx="429">
                  <c:v>4300</c:v>
                </c:pt>
                <c:pt idx="430">
                  <c:v>4310</c:v>
                </c:pt>
                <c:pt idx="431">
                  <c:v>4320</c:v>
                </c:pt>
                <c:pt idx="432">
                  <c:v>4330</c:v>
                </c:pt>
                <c:pt idx="433">
                  <c:v>4340</c:v>
                </c:pt>
                <c:pt idx="434">
                  <c:v>4350</c:v>
                </c:pt>
                <c:pt idx="435">
                  <c:v>4360</c:v>
                </c:pt>
                <c:pt idx="436">
                  <c:v>4370</c:v>
                </c:pt>
                <c:pt idx="437">
                  <c:v>4380</c:v>
                </c:pt>
                <c:pt idx="438">
                  <c:v>4390</c:v>
                </c:pt>
                <c:pt idx="439">
                  <c:v>4400</c:v>
                </c:pt>
                <c:pt idx="440">
                  <c:v>4410</c:v>
                </c:pt>
                <c:pt idx="441">
                  <c:v>4420</c:v>
                </c:pt>
                <c:pt idx="442">
                  <c:v>4430</c:v>
                </c:pt>
                <c:pt idx="443">
                  <c:v>4440</c:v>
                </c:pt>
                <c:pt idx="444">
                  <c:v>4450</c:v>
                </c:pt>
                <c:pt idx="445">
                  <c:v>4460</c:v>
                </c:pt>
                <c:pt idx="446">
                  <c:v>4470</c:v>
                </c:pt>
                <c:pt idx="447">
                  <c:v>4480</c:v>
                </c:pt>
                <c:pt idx="448">
                  <c:v>4490</c:v>
                </c:pt>
                <c:pt idx="449">
                  <c:v>4500</c:v>
                </c:pt>
                <c:pt idx="450">
                  <c:v>4510</c:v>
                </c:pt>
                <c:pt idx="451">
                  <c:v>4520</c:v>
                </c:pt>
                <c:pt idx="452">
                  <c:v>4530</c:v>
                </c:pt>
                <c:pt idx="453">
                  <c:v>4540</c:v>
                </c:pt>
                <c:pt idx="454">
                  <c:v>4550</c:v>
                </c:pt>
                <c:pt idx="455">
                  <c:v>4560</c:v>
                </c:pt>
                <c:pt idx="456">
                  <c:v>4570</c:v>
                </c:pt>
                <c:pt idx="457">
                  <c:v>4580</c:v>
                </c:pt>
                <c:pt idx="458">
                  <c:v>4590</c:v>
                </c:pt>
                <c:pt idx="459">
                  <c:v>4600</c:v>
                </c:pt>
                <c:pt idx="460">
                  <c:v>4610</c:v>
                </c:pt>
                <c:pt idx="461">
                  <c:v>4620</c:v>
                </c:pt>
                <c:pt idx="462">
                  <c:v>4630</c:v>
                </c:pt>
                <c:pt idx="463">
                  <c:v>4640</c:v>
                </c:pt>
                <c:pt idx="464">
                  <c:v>4650</c:v>
                </c:pt>
                <c:pt idx="465">
                  <c:v>4660</c:v>
                </c:pt>
                <c:pt idx="466">
                  <c:v>4670</c:v>
                </c:pt>
                <c:pt idx="467">
                  <c:v>4680</c:v>
                </c:pt>
                <c:pt idx="468">
                  <c:v>4690</c:v>
                </c:pt>
                <c:pt idx="469">
                  <c:v>4700</c:v>
                </c:pt>
                <c:pt idx="470">
                  <c:v>4710</c:v>
                </c:pt>
                <c:pt idx="471">
                  <c:v>4720</c:v>
                </c:pt>
                <c:pt idx="472">
                  <c:v>4730</c:v>
                </c:pt>
                <c:pt idx="473">
                  <c:v>4740</c:v>
                </c:pt>
                <c:pt idx="474">
                  <c:v>4750</c:v>
                </c:pt>
                <c:pt idx="475">
                  <c:v>4760</c:v>
                </c:pt>
                <c:pt idx="476">
                  <c:v>4770</c:v>
                </c:pt>
                <c:pt idx="477">
                  <c:v>4780</c:v>
                </c:pt>
                <c:pt idx="478">
                  <c:v>4790</c:v>
                </c:pt>
                <c:pt idx="479">
                  <c:v>4800</c:v>
                </c:pt>
                <c:pt idx="480">
                  <c:v>4810</c:v>
                </c:pt>
                <c:pt idx="481">
                  <c:v>4820</c:v>
                </c:pt>
                <c:pt idx="482">
                  <c:v>4830</c:v>
                </c:pt>
                <c:pt idx="483">
                  <c:v>4840</c:v>
                </c:pt>
                <c:pt idx="484">
                  <c:v>4850</c:v>
                </c:pt>
                <c:pt idx="485">
                  <c:v>4860</c:v>
                </c:pt>
                <c:pt idx="486">
                  <c:v>4870</c:v>
                </c:pt>
                <c:pt idx="487">
                  <c:v>4880</c:v>
                </c:pt>
                <c:pt idx="488">
                  <c:v>4890</c:v>
                </c:pt>
                <c:pt idx="489">
                  <c:v>4900</c:v>
                </c:pt>
                <c:pt idx="490">
                  <c:v>4910</c:v>
                </c:pt>
                <c:pt idx="491">
                  <c:v>4920</c:v>
                </c:pt>
                <c:pt idx="492">
                  <c:v>4930</c:v>
                </c:pt>
                <c:pt idx="493">
                  <c:v>4940</c:v>
                </c:pt>
                <c:pt idx="494">
                  <c:v>4950</c:v>
                </c:pt>
                <c:pt idx="495">
                  <c:v>4960</c:v>
                </c:pt>
                <c:pt idx="496">
                  <c:v>4970</c:v>
                </c:pt>
                <c:pt idx="497">
                  <c:v>4980</c:v>
                </c:pt>
                <c:pt idx="498">
                  <c:v>4990</c:v>
                </c:pt>
                <c:pt idx="499">
                  <c:v>5000</c:v>
                </c:pt>
                <c:pt idx="500">
                  <c:v>5010</c:v>
                </c:pt>
                <c:pt idx="501">
                  <c:v>5020</c:v>
                </c:pt>
                <c:pt idx="502">
                  <c:v>5030</c:v>
                </c:pt>
                <c:pt idx="503">
                  <c:v>5040</c:v>
                </c:pt>
                <c:pt idx="504">
                  <c:v>5050</c:v>
                </c:pt>
                <c:pt idx="505">
                  <c:v>5060</c:v>
                </c:pt>
                <c:pt idx="506">
                  <c:v>5070</c:v>
                </c:pt>
                <c:pt idx="507">
                  <c:v>5080</c:v>
                </c:pt>
                <c:pt idx="508">
                  <c:v>5090</c:v>
                </c:pt>
                <c:pt idx="509">
                  <c:v>5100</c:v>
                </c:pt>
                <c:pt idx="510">
                  <c:v>5110</c:v>
                </c:pt>
                <c:pt idx="511">
                  <c:v>5120</c:v>
                </c:pt>
                <c:pt idx="512">
                  <c:v>5130</c:v>
                </c:pt>
                <c:pt idx="513">
                  <c:v>5140</c:v>
                </c:pt>
                <c:pt idx="514">
                  <c:v>5150</c:v>
                </c:pt>
                <c:pt idx="515">
                  <c:v>5160</c:v>
                </c:pt>
                <c:pt idx="516">
                  <c:v>5170</c:v>
                </c:pt>
                <c:pt idx="517">
                  <c:v>5180</c:v>
                </c:pt>
                <c:pt idx="518">
                  <c:v>5190</c:v>
                </c:pt>
                <c:pt idx="519">
                  <c:v>5200</c:v>
                </c:pt>
                <c:pt idx="520">
                  <c:v>5210</c:v>
                </c:pt>
                <c:pt idx="521">
                  <c:v>5220</c:v>
                </c:pt>
                <c:pt idx="522">
                  <c:v>5230</c:v>
                </c:pt>
                <c:pt idx="523">
                  <c:v>5240</c:v>
                </c:pt>
                <c:pt idx="524">
                  <c:v>5250</c:v>
                </c:pt>
                <c:pt idx="525">
                  <c:v>5260</c:v>
                </c:pt>
                <c:pt idx="526">
                  <c:v>5270</c:v>
                </c:pt>
                <c:pt idx="527">
                  <c:v>5280</c:v>
                </c:pt>
                <c:pt idx="528">
                  <c:v>5290</c:v>
                </c:pt>
                <c:pt idx="529">
                  <c:v>5300</c:v>
                </c:pt>
                <c:pt idx="530">
                  <c:v>5310</c:v>
                </c:pt>
                <c:pt idx="531">
                  <c:v>5320</c:v>
                </c:pt>
                <c:pt idx="532">
                  <c:v>5330</c:v>
                </c:pt>
                <c:pt idx="533">
                  <c:v>5340</c:v>
                </c:pt>
                <c:pt idx="534">
                  <c:v>5350</c:v>
                </c:pt>
                <c:pt idx="535">
                  <c:v>5360</c:v>
                </c:pt>
                <c:pt idx="536">
                  <c:v>5370</c:v>
                </c:pt>
                <c:pt idx="537">
                  <c:v>5380</c:v>
                </c:pt>
                <c:pt idx="538">
                  <c:v>5390</c:v>
                </c:pt>
                <c:pt idx="539">
                  <c:v>5400</c:v>
                </c:pt>
                <c:pt idx="540">
                  <c:v>5410</c:v>
                </c:pt>
                <c:pt idx="541">
                  <c:v>5420</c:v>
                </c:pt>
                <c:pt idx="542">
                  <c:v>5430</c:v>
                </c:pt>
                <c:pt idx="543">
                  <c:v>5440</c:v>
                </c:pt>
                <c:pt idx="544">
                  <c:v>5450</c:v>
                </c:pt>
                <c:pt idx="545">
                  <c:v>5460</c:v>
                </c:pt>
                <c:pt idx="546">
                  <c:v>5470</c:v>
                </c:pt>
                <c:pt idx="547">
                  <c:v>5480</c:v>
                </c:pt>
                <c:pt idx="548">
                  <c:v>5490</c:v>
                </c:pt>
                <c:pt idx="549">
                  <c:v>5500</c:v>
                </c:pt>
                <c:pt idx="550">
                  <c:v>5510</c:v>
                </c:pt>
                <c:pt idx="551">
                  <c:v>5520</c:v>
                </c:pt>
                <c:pt idx="552">
                  <c:v>5530</c:v>
                </c:pt>
                <c:pt idx="553">
                  <c:v>5540</c:v>
                </c:pt>
                <c:pt idx="554">
                  <c:v>5550</c:v>
                </c:pt>
                <c:pt idx="555">
                  <c:v>5560</c:v>
                </c:pt>
                <c:pt idx="556">
                  <c:v>5570</c:v>
                </c:pt>
                <c:pt idx="557">
                  <c:v>5580</c:v>
                </c:pt>
                <c:pt idx="558">
                  <c:v>5590</c:v>
                </c:pt>
                <c:pt idx="559">
                  <c:v>5600</c:v>
                </c:pt>
                <c:pt idx="560">
                  <c:v>5610</c:v>
                </c:pt>
                <c:pt idx="561">
                  <c:v>5620</c:v>
                </c:pt>
                <c:pt idx="562">
                  <c:v>5630</c:v>
                </c:pt>
                <c:pt idx="563">
                  <c:v>5640</c:v>
                </c:pt>
                <c:pt idx="564">
                  <c:v>5650</c:v>
                </c:pt>
                <c:pt idx="565">
                  <c:v>5660</c:v>
                </c:pt>
                <c:pt idx="566">
                  <c:v>5670</c:v>
                </c:pt>
                <c:pt idx="567">
                  <c:v>5680</c:v>
                </c:pt>
                <c:pt idx="568">
                  <c:v>5690</c:v>
                </c:pt>
                <c:pt idx="569">
                  <c:v>5700</c:v>
                </c:pt>
                <c:pt idx="570">
                  <c:v>5710</c:v>
                </c:pt>
                <c:pt idx="571">
                  <c:v>5720</c:v>
                </c:pt>
                <c:pt idx="572">
                  <c:v>5730</c:v>
                </c:pt>
                <c:pt idx="573">
                  <c:v>5740</c:v>
                </c:pt>
                <c:pt idx="574">
                  <c:v>5750</c:v>
                </c:pt>
                <c:pt idx="575">
                  <c:v>5760</c:v>
                </c:pt>
                <c:pt idx="576">
                  <c:v>5770</c:v>
                </c:pt>
                <c:pt idx="577">
                  <c:v>5780</c:v>
                </c:pt>
                <c:pt idx="578">
                  <c:v>5790</c:v>
                </c:pt>
                <c:pt idx="579">
                  <c:v>5800</c:v>
                </c:pt>
                <c:pt idx="580">
                  <c:v>5810</c:v>
                </c:pt>
                <c:pt idx="581">
                  <c:v>5820</c:v>
                </c:pt>
                <c:pt idx="582">
                  <c:v>5830</c:v>
                </c:pt>
                <c:pt idx="583">
                  <c:v>5840</c:v>
                </c:pt>
                <c:pt idx="584">
                  <c:v>5850</c:v>
                </c:pt>
                <c:pt idx="585">
                  <c:v>5860</c:v>
                </c:pt>
                <c:pt idx="586">
                  <c:v>5870</c:v>
                </c:pt>
                <c:pt idx="587">
                  <c:v>5880</c:v>
                </c:pt>
                <c:pt idx="588">
                  <c:v>5890</c:v>
                </c:pt>
                <c:pt idx="589">
                  <c:v>5900</c:v>
                </c:pt>
                <c:pt idx="590">
                  <c:v>5910</c:v>
                </c:pt>
                <c:pt idx="591">
                  <c:v>5920</c:v>
                </c:pt>
                <c:pt idx="592">
                  <c:v>5930</c:v>
                </c:pt>
                <c:pt idx="593">
                  <c:v>5940</c:v>
                </c:pt>
                <c:pt idx="594">
                  <c:v>5950</c:v>
                </c:pt>
                <c:pt idx="595">
                  <c:v>5960</c:v>
                </c:pt>
                <c:pt idx="596">
                  <c:v>5970</c:v>
                </c:pt>
                <c:pt idx="597">
                  <c:v>5980</c:v>
                </c:pt>
                <c:pt idx="598">
                  <c:v>5990</c:v>
                </c:pt>
                <c:pt idx="599">
                  <c:v>6000</c:v>
                </c:pt>
                <c:pt idx="600">
                  <c:v>6010</c:v>
                </c:pt>
                <c:pt idx="601">
                  <c:v>6020</c:v>
                </c:pt>
                <c:pt idx="602">
                  <c:v>6030</c:v>
                </c:pt>
                <c:pt idx="603">
                  <c:v>6040</c:v>
                </c:pt>
                <c:pt idx="604">
                  <c:v>6050</c:v>
                </c:pt>
                <c:pt idx="605">
                  <c:v>6060</c:v>
                </c:pt>
                <c:pt idx="606">
                  <c:v>6070</c:v>
                </c:pt>
                <c:pt idx="607">
                  <c:v>6080</c:v>
                </c:pt>
                <c:pt idx="608">
                  <c:v>6090</c:v>
                </c:pt>
                <c:pt idx="609">
                  <c:v>6100</c:v>
                </c:pt>
                <c:pt idx="610">
                  <c:v>6110</c:v>
                </c:pt>
                <c:pt idx="611">
                  <c:v>6120</c:v>
                </c:pt>
                <c:pt idx="612">
                  <c:v>6130</c:v>
                </c:pt>
                <c:pt idx="613">
                  <c:v>6140</c:v>
                </c:pt>
                <c:pt idx="614">
                  <c:v>6150</c:v>
                </c:pt>
                <c:pt idx="615">
                  <c:v>6160</c:v>
                </c:pt>
                <c:pt idx="616">
                  <c:v>6170</c:v>
                </c:pt>
                <c:pt idx="617">
                  <c:v>6180</c:v>
                </c:pt>
                <c:pt idx="618">
                  <c:v>6190</c:v>
                </c:pt>
                <c:pt idx="619">
                  <c:v>6200</c:v>
                </c:pt>
                <c:pt idx="620">
                  <c:v>6210</c:v>
                </c:pt>
                <c:pt idx="621">
                  <c:v>6220</c:v>
                </c:pt>
                <c:pt idx="622">
                  <c:v>6230</c:v>
                </c:pt>
                <c:pt idx="623">
                  <c:v>6240</c:v>
                </c:pt>
                <c:pt idx="624">
                  <c:v>6250</c:v>
                </c:pt>
                <c:pt idx="625">
                  <c:v>6260</c:v>
                </c:pt>
                <c:pt idx="626">
                  <c:v>6270</c:v>
                </c:pt>
                <c:pt idx="627">
                  <c:v>6280</c:v>
                </c:pt>
                <c:pt idx="628">
                  <c:v>6290</c:v>
                </c:pt>
                <c:pt idx="629">
                  <c:v>6300</c:v>
                </c:pt>
                <c:pt idx="630">
                  <c:v>6310</c:v>
                </c:pt>
                <c:pt idx="631">
                  <c:v>6320</c:v>
                </c:pt>
                <c:pt idx="632">
                  <c:v>6330</c:v>
                </c:pt>
                <c:pt idx="633">
                  <c:v>6340</c:v>
                </c:pt>
                <c:pt idx="634">
                  <c:v>6350</c:v>
                </c:pt>
                <c:pt idx="635">
                  <c:v>6360</c:v>
                </c:pt>
                <c:pt idx="636">
                  <c:v>6370</c:v>
                </c:pt>
                <c:pt idx="637">
                  <c:v>6380</c:v>
                </c:pt>
                <c:pt idx="638">
                  <c:v>6390</c:v>
                </c:pt>
                <c:pt idx="639">
                  <c:v>6400</c:v>
                </c:pt>
                <c:pt idx="640">
                  <c:v>6410</c:v>
                </c:pt>
                <c:pt idx="641">
                  <c:v>6420</c:v>
                </c:pt>
                <c:pt idx="642">
                  <c:v>6430</c:v>
                </c:pt>
                <c:pt idx="643">
                  <c:v>6440</c:v>
                </c:pt>
                <c:pt idx="644">
                  <c:v>6450</c:v>
                </c:pt>
                <c:pt idx="645">
                  <c:v>6460</c:v>
                </c:pt>
                <c:pt idx="646">
                  <c:v>6470</c:v>
                </c:pt>
                <c:pt idx="647">
                  <c:v>6480</c:v>
                </c:pt>
                <c:pt idx="648">
                  <c:v>6490</c:v>
                </c:pt>
                <c:pt idx="649">
                  <c:v>6500</c:v>
                </c:pt>
                <c:pt idx="650">
                  <c:v>6510</c:v>
                </c:pt>
                <c:pt idx="651">
                  <c:v>6520</c:v>
                </c:pt>
                <c:pt idx="652">
                  <c:v>6530</c:v>
                </c:pt>
                <c:pt idx="653">
                  <c:v>6540</c:v>
                </c:pt>
                <c:pt idx="654">
                  <c:v>6550</c:v>
                </c:pt>
                <c:pt idx="655">
                  <c:v>6560</c:v>
                </c:pt>
                <c:pt idx="656">
                  <c:v>6570</c:v>
                </c:pt>
                <c:pt idx="657">
                  <c:v>6580</c:v>
                </c:pt>
                <c:pt idx="658">
                  <c:v>6590</c:v>
                </c:pt>
                <c:pt idx="659">
                  <c:v>6600</c:v>
                </c:pt>
                <c:pt idx="660">
                  <c:v>6610</c:v>
                </c:pt>
                <c:pt idx="661">
                  <c:v>6620</c:v>
                </c:pt>
                <c:pt idx="662">
                  <c:v>6630</c:v>
                </c:pt>
                <c:pt idx="663">
                  <c:v>6640</c:v>
                </c:pt>
                <c:pt idx="664">
                  <c:v>6650</c:v>
                </c:pt>
                <c:pt idx="665">
                  <c:v>6660</c:v>
                </c:pt>
                <c:pt idx="666">
                  <c:v>6670</c:v>
                </c:pt>
                <c:pt idx="667">
                  <c:v>6680</c:v>
                </c:pt>
                <c:pt idx="668">
                  <c:v>6690</c:v>
                </c:pt>
                <c:pt idx="669">
                  <c:v>6700</c:v>
                </c:pt>
                <c:pt idx="670">
                  <c:v>6710</c:v>
                </c:pt>
                <c:pt idx="671">
                  <c:v>6720</c:v>
                </c:pt>
                <c:pt idx="672">
                  <c:v>6730</c:v>
                </c:pt>
                <c:pt idx="673">
                  <c:v>6740</c:v>
                </c:pt>
                <c:pt idx="674">
                  <c:v>6750</c:v>
                </c:pt>
                <c:pt idx="675">
                  <c:v>6760</c:v>
                </c:pt>
                <c:pt idx="676">
                  <c:v>6770</c:v>
                </c:pt>
                <c:pt idx="677">
                  <c:v>6780</c:v>
                </c:pt>
                <c:pt idx="678">
                  <c:v>6790</c:v>
                </c:pt>
                <c:pt idx="679">
                  <c:v>6800</c:v>
                </c:pt>
                <c:pt idx="680">
                  <c:v>6810</c:v>
                </c:pt>
                <c:pt idx="681">
                  <c:v>6820</c:v>
                </c:pt>
                <c:pt idx="682">
                  <c:v>6830</c:v>
                </c:pt>
                <c:pt idx="683">
                  <c:v>6840</c:v>
                </c:pt>
                <c:pt idx="684">
                  <c:v>6850</c:v>
                </c:pt>
                <c:pt idx="685">
                  <c:v>6860</c:v>
                </c:pt>
                <c:pt idx="686">
                  <c:v>6870</c:v>
                </c:pt>
                <c:pt idx="687">
                  <c:v>6880</c:v>
                </c:pt>
                <c:pt idx="688">
                  <c:v>6890</c:v>
                </c:pt>
                <c:pt idx="689">
                  <c:v>6900</c:v>
                </c:pt>
                <c:pt idx="690">
                  <c:v>6910</c:v>
                </c:pt>
                <c:pt idx="691">
                  <c:v>6920</c:v>
                </c:pt>
                <c:pt idx="692">
                  <c:v>6930</c:v>
                </c:pt>
                <c:pt idx="693">
                  <c:v>6940</c:v>
                </c:pt>
                <c:pt idx="694">
                  <c:v>6950</c:v>
                </c:pt>
                <c:pt idx="695">
                  <c:v>6960</c:v>
                </c:pt>
                <c:pt idx="696">
                  <c:v>6970</c:v>
                </c:pt>
                <c:pt idx="697">
                  <c:v>6980</c:v>
                </c:pt>
                <c:pt idx="698">
                  <c:v>6990</c:v>
                </c:pt>
                <c:pt idx="699">
                  <c:v>7000</c:v>
                </c:pt>
                <c:pt idx="700">
                  <c:v>7010</c:v>
                </c:pt>
                <c:pt idx="701">
                  <c:v>7020</c:v>
                </c:pt>
                <c:pt idx="702">
                  <c:v>7030</c:v>
                </c:pt>
                <c:pt idx="703">
                  <c:v>7040</c:v>
                </c:pt>
                <c:pt idx="704">
                  <c:v>7050</c:v>
                </c:pt>
                <c:pt idx="705">
                  <c:v>7060</c:v>
                </c:pt>
                <c:pt idx="706">
                  <c:v>7070</c:v>
                </c:pt>
                <c:pt idx="707">
                  <c:v>7080</c:v>
                </c:pt>
                <c:pt idx="708">
                  <c:v>7090</c:v>
                </c:pt>
                <c:pt idx="709">
                  <c:v>7100</c:v>
                </c:pt>
                <c:pt idx="710">
                  <c:v>7110</c:v>
                </c:pt>
                <c:pt idx="711">
                  <c:v>7120</c:v>
                </c:pt>
                <c:pt idx="712">
                  <c:v>7130</c:v>
                </c:pt>
                <c:pt idx="713">
                  <c:v>7140</c:v>
                </c:pt>
                <c:pt idx="714">
                  <c:v>7150</c:v>
                </c:pt>
                <c:pt idx="715">
                  <c:v>7160</c:v>
                </c:pt>
                <c:pt idx="716">
                  <c:v>7170</c:v>
                </c:pt>
                <c:pt idx="717">
                  <c:v>7180</c:v>
                </c:pt>
                <c:pt idx="718">
                  <c:v>7190</c:v>
                </c:pt>
                <c:pt idx="719">
                  <c:v>7200</c:v>
                </c:pt>
                <c:pt idx="720">
                  <c:v>7210</c:v>
                </c:pt>
                <c:pt idx="721">
                  <c:v>7220</c:v>
                </c:pt>
                <c:pt idx="722">
                  <c:v>7230</c:v>
                </c:pt>
                <c:pt idx="723">
                  <c:v>7240</c:v>
                </c:pt>
                <c:pt idx="724">
                  <c:v>7250</c:v>
                </c:pt>
                <c:pt idx="725">
                  <c:v>7260</c:v>
                </c:pt>
                <c:pt idx="726">
                  <c:v>7270</c:v>
                </c:pt>
                <c:pt idx="727">
                  <c:v>7280</c:v>
                </c:pt>
                <c:pt idx="728">
                  <c:v>7290</c:v>
                </c:pt>
                <c:pt idx="729">
                  <c:v>7300</c:v>
                </c:pt>
                <c:pt idx="730">
                  <c:v>7310</c:v>
                </c:pt>
                <c:pt idx="731">
                  <c:v>7320</c:v>
                </c:pt>
                <c:pt idx="732">
                  <c:v>7330</c:v>
                </c:pt>
                <c:pt idx="733">
                  <c:v>7340</c:v>
                </c:pt>
                <c:pt idx="734">
                  <c:v>7350</c:v>
                </c:pt>
                <c:pt idx="735">
                  <c:v>7360</c:v>
                </c:pt>
                <c:pt idx="736">
                  <c:v>7370</c:v>
                </c:pt>
                <c:pt idx="737">
                  <c:v>7380</c:v>
                </c:pt>
                <c:pt idx="738">
                  <c:v>7390</c:v>
                </c:pt>
                <c:pt idx="739">
                  <c:v>7400</c:v>
                </c:pt>
                <c:pt idx="740">
                  <c:v>7410</c:v>
                </c:pt>
                <c:pt idx="741">
                  <c:v>7420</c:v>
                </c:pt>
                <c:pt idx="742">
                  <c:v>7430</c:v>
                </c:pt>
                <c:pt idx="743">
                  <c:v>7440</c:v>
                </c:pt>
                <c:pt idx="744">
                  <c:v>7450</c:v>
                </c:pt>
                <c:pt idx="745">
                  <c:v>7460</c:v>
                </c:pt>
                <c:pt idx="746">
                  <c:v>7470</c:v>
                </c:pt>
                <c:pt idx="747">
                  <c:v>7480</c:v>
                </c:pt>
                <c:pt idx="748">
                  <c:v>7490</c:v>
                </c:pt>
                <c:pt idx="749">
                  <c:v>7500</c:v>
                </c:pt>
                <c:pt idx="750">
                  <c:v>7510</c:v>
                </c:pt>
                <c:pt idx="751">
                  <c:v>7520</c:v>
                </c:pt>
                <c:pt idx="752">
                  <c:v>7530</c:v>
                </c:pt>
                <c:pt idx="753">
                  <c:v>7540</c:v>
                </c:pt>
                <c:pt idx="754">
                  <c:v>7550</c:v>
                </c:pt>
                <c:pt idx="755">
                  <c:v>7560</c:v>
                </c:pt>
                <c:pt idx="756">
                  <c:v>7570</c:v>
                </c:pt>
                <c:pt idx="757">
                  <c:v>7580</c:v>
                </c:pt>
                <c:pt idx="758">
                  <c:v>7590</c:v>
                </c:pt>
                <c:pt idx="759">
                  <c:v>7600</c:v>
                </c:pt>
                <c:pt idx="760">
                  <c:v>7610</c:v>
                </c:pt>
                <c:pt idx="761">
                  <c:v>7620</c:v>
                </c:pt>
                <c:pt idx="762">
                  <c:v>7630</c:v>
                </c:pt>
                <c:pt idx="763">
                  <c:v>7640</c:v>
                </c:pt>
                <c:pt idx="764">
                  <c:v>7650</c:v>
                </c:pt>
                <c:pt idx="765">
                  <c:v>7660</c:v>
                </c:pt>
                <c:pt idx="766">
                  <c:v>7670</c:v>
                </c:pt>
                <c:pt idx="767">
                  <c:v>7680</c:v>
                </c:pt>
                <c:pt idx="768">
                  <c:v>7690</c:v>
                </c:pt>
                <c:pt idx="769">
                  <c:v>7700</c:v>
                </c:pt>
                <c:pt idx="770">
                  <c:v>7710</c:v>
                </c:pt>
                <c:pt idx="771">
                  <c:v>7720</c:v>
                </c:pt>
                <c:pt idx="772">
                  <c:v>7730</c:v>
                </c:pt>
                <c:pt idx="773">
                  <c:v>7740</c:v>
                </c:pt>
                <c:pt idx="774">
                  <c:v>7750</c:v>
                </c:pt>
                <c:pt idx="775">
                  <c:v>7760</c:v>
                </c:pt>
                <c:pt idx="776">
                  <c:v>7770</c:v>
                </c:pt>
                <c:pt idx="777">
                  <c:v>7780</c:v>
                </c:pt>
                <c:pt idx="778">
                  <c:v>7790</c:v>
                </c:pt>
                <c:pt idx="779">
                  <c:v>7800</c:v>
                </c:pt>
                <c:pt idx="780">
                  <c:v>7810</c:v>
                </c:pt>
                <c:pt idx="781">
                  <c:v>7820</c:v>
                </c:pt>
                <c:pt idx="782">
                  <c:v>7830</c:v>
                </c:pt>
                <c:pt idx="783">
                  <c:v>7840</c:v>
                </c:pt>
                <c:pt idx="784">
                  <c:v>7850</c:v>
                </c:pt>
                <c:pt idx="785">
                  <c:v>7860</c:v>
                </c:pt>
                <c:pt idx="786">
                  <c:v>7870</c:v>
                </c:pt>
                <c:pt idx="787">
                  <c:v>7880</c:v>
                </c:pt>
                <c:pt idx="788">
                  <c:v>7890</c:v>
                </c:pt>
                <c:pt idx="789">
                  <c:v>7900</c:v>
                </c:pt>
                <c:pt idx="790">
                  <c:v>7910</c:v>
                </c:pt>
                <c:pt idx="791">
                  <c:v>7920</c:v>
                </c:pt>
                <c:pt idx="792">
                  <c:v>7930</c:v>
                </c:pt>
                <c:pt idx="793">
                  <c:v>7940</c:v>
                </c:pt>
                <c:pt idx="794">
                  <c:v>7950</c:v>
                </c:pt>
                <c:pt idx="795">
                  <c:v>7960</c:v>
                </c:pt>
                <c:pt idx="796">
                  <c:v>7970</c:v>
                </c:pt>
                <c:pt idx="797">
                  <c:v>7980</c:v>
                </c:pt>
                <c:pt idx="798">
                  <c:v>7990</c:v>
                </c:pt>
                <c:pt idx="799">
                  <c:v>8000</c:v>
                </c:pt>
                <c:pt idx="800">
                  <c:v>8010</c:v>
                </c:pt>
                <c:pt idx="801">
                  <c:v>8020</c:v>
                </c:pt>
                <c:pt idx="802">
                  <c:v>8030</c:v>
                </c:pt>
                <c:pt idx="803">
                  <c:v>8040</c:v>
                </c:pt>
                <c:pt idx="804">
                  <c:v>8050</c:v>
                </c:pt>
                <c:pt idx="805">
                  <c:v>8060</c:v>
                </c:pt>
                <c:pt idx="806">
                  <c:v>8070</c:v>
                </c:pt>
                <c:pt idx="807">
                  <c:v>8080</c:v>
                </c:pt>
                <c:pt idx="808">
                  <c:v>8090</c:v>
                </c:pt>
                <c:pt idx="809">
                  <c:v>8100</c:v>
                </c:pt>
                <c:pt idx="810">
                  <c:v>8110</c:v>
                </c:pt>
                <c:pt idx="811">
                  <c:v>8120</c:v>
                </c:pt>
                <c:pt idx="812">
                  <c:v>8130</c:v>
                </c:pt>
                <c:pt idx="813">
                  <c:v>8140</c:v>
                </c:pt>
                <c:pt idx="814">
                  <c:v>8150</c:v>
                </c:pt>
                <c:pt idx="815">
                  <c:v>8160</c:v>
                </c:pt>
                <c:pt idx="816">
                  <c:v>8170</c:v>
                </c:pt>
                <c:pt idx="817">
                  <c:v>8180</c:v>
                </c:pt>
                <c:pt idx="818">
                  <c:v>8190</c:v>
                </c:pt>
                <c:pt idx="819">
                  <c:v>8200</c:v>
                </c:pt>
                <c:pt idx="820">
                  <c:v>8210</c:v>
                </c:pt>
                <c:pt idx="821">
                  <c:v>8220</c:v>
                </c:pt>
                <c:pt idx="822">
                  <c:v>8230</c:v>
                </c:pt>
                <c:pt idx="823">
                  <c:v>8240</c:v>
                </c:pt>
                <c:pt idx="824">
                  <c:v>8250</c:v>
                </c:pt>
                <c:pt idx="825">
                  <c:v>8260</c:v>
                </c:pt>
                <c:pt idx="826">
                  <c:v>8270</c:v>
                </c:pt>
                <c:pt idx="827">
                  <c:v>8280</c:v>
                </c:pt>
                <c:pt idx="828">
                  <c:v>8290</c:v>
                </c:pt>
                <c:pt idx="829">
                  <c:v>8300</c:v>
                </c:pt>
                <c:pt idx="830">
                  <c:v>8310</c:v>
                </c:pt>
                <c:pt idx="831">
                  <c:v>8320</c:v>
                </c:pt>
                <c:pt idx="832">
                  <c:v>8330</c:v>
                </c:pt>
                <c:pt idx="833">
                  <c:v>8340</c:v>
                </c:pt>
                <c:pt idx="834">
                  <c:v>8350</c:v>
                </c:pt>
                <c:pt idx="835">
                  <c:v>8360</c:v>
                </c:pt>
                <c:pt idx="836">
                  <c:v>8370</c:v>
                </c:pt>
                <c:pt idx="837">
                  <c:v>8380</c:v>
                </c:pt>
                <c:pt idx="838">
                  <c:v>8390</c:v>
                </c:pt>
                <c:pt idx="839">
                  <c:v>8400</c:v>
                </c:pt>
                <c:pt idx="840">
                  <c:v>8410</c:v>
                </c:pt>
                <c:pt idx="841">
                  <c:v>8420</c:v>
                </c:pt>
                <c:pt idx="842">
                  <c:v>8430</c:v>
                </c:pt>
                <c:pt idx="843">
                  <c:v>8440</c:v>
                </c:pt>
                <c:pt idx="844">
                  <c:v>8450</c:v>
                </c:pt>
                <c:pt idx="845">
                  <c:v>8460</c:v>
                </c:pt>
                <c:pt idx="846">
                  <c:v>8470</c:v>
                </c:pt>
                <c:pt idx="847">
                  <c:v>8480</c:v>
                </c:pt>
                <c:pt idx="848">
                  <c:v>8490</c:v>
                </c:pt>
                <c:pt idx="849">
                  <c:v>8500</c:v>
                </c:pt>
                <c:pt idx="850">
                  <c:v>8510</c:v>
                </c:pt>
                <c:pt idx="851">
                  <c:v>8520</c:v>
                </c:pt>
                <c:pt idx="852">
                  <c:v>8530</c:v>
                </c:pt>
                <c:pt idx="853">
                  <c:v>8540</c:v>
                </c:pt>
                <c:pt idx="854">
                  <c:v>8550</c:v>
                </c:pt>
                <c:pt idx="855">
                  <c:v>8560</c:v>
                </c:pt>
                <c:pt idx="856">
                  <c:v>8570</c:v>
                </c:pt>
                <c:pt idx="857">
                  <c:v>8580</c:v>
                </c:pt>
                <c:pt idx="858">
                  <c:v>8590</c:v>
                </c:pt>
                <c:pt idx="859">
                  <c:v>8600</c:v>
                </c:pt>
                <c:pt idx="860">
                  <c:v>8610</c:v>
                </c:pt>
                <c:pt idx="861">
                  <c:v>8620</c:v>
                </c:pt>
                <c:pt idx="862">
                  <c:v>8630</c:v>
                </c:pt>
                <c:pt idx="863">
                  <c:v>8640</c:v>
                </c:pt>
                <c:pt idx="864">
                  <c:v>8650</c:v>
                </c:pt>
                <c:pt idx="865">
                  <c:v>8660</c:v>
                </c:pt>
                <c:pt idx="866">
                  <c:v>8670</c:v>
                </c:pt>
                <c:pt idx="867">
                  <c:v>8680</c:v>
                </c:pt>
                <c:pt idx="868">
                  <c:v>8690</c:v>
                </c:pt>
                <c:pt idx="869">
                  <c:v>8700</c:v>
                </c:pt>
                <c:pt idx="870">
                  <c:v>8710</c:v>
                </c:pt>
                <c:pt idx="871">
                  <c:v>8720</c:v>
                </c:pt>
                <c:pt idx="872">
                  <c:v>8730</c:v>
                </c:pt>
                <c:pt idx="873">
                  <c:v>8740</c:v>
                </c:pt>
                <c:pt idx="874">
                  <c:v>8750</c:v>
                </c:pt>
                <c:pt idx="875">
                  <c:v>8760</c:v>
                </c:pt>
                <c:pt idx="876">
                  <c:v>8770</c:v>
                </c:pt>
                <c:pt idx="877">
                  <c:v>8780</c:v>
                </c:pt>
                <c:pt idx="878">
                  <c:v>8790</c:v>
                </c:pt>
                <c:pt idx="879">
                  <c:v>8800</c:v>
                </c:pt>
                <c:pt idx="880">
                  <c:v>8810</c:v>
                </c:pt>
                <c:pt idx="881">
                  <c:v>8820</c:v>
                </c:pt>
                <c:pt idx="882">
                  <c:v>8830</c:v>
                </c:pt>
                <c:pt idx="883">
                  <c:v>8840</c:v>
                </c:pt>
                <c:pt idx="884">
                  <c:v>8850</c:v>
                </c:pt>
                <c:pt idx="885">
                  <c:v>8860</c:v>
                </c:pt>
                <c:pt idx="886">
                  <c:v>8870</c:v>
                </c:pt>
                <c:pt idx="887">
                  <c:v>8880</c:v>
                </c:pt>
                <c:pt idx="888">
                  <c:v>8890</c:v>
                </c:pt>
                <c:pt idx="889">
                  <c:v>8900</c:v>
                </c:pt>
                <c:pt idx="890">
                  <c:v>8910</c:v>
                </c:pt>
                <c:pt idx="891">
                  <c:v>8920</c:v>
                </c:pt>
                <c:pt idx="892">
                  <c:v>8930</c:v>
                </c:pt>
                <c:pt idx="893">
                  <c:v>8940</c:v>
                </c:pt>
                <c:pt idx="894">
                  <c:v>8950</c:v>
                </c:pt>
                <c:pt idx="895">
                  <c:v>8960</c:v>
                </c:pt>
                <c:pt idx="896">
                  <c:v>8970</c:v>
                </c:pt>
                <c:pt idx="897">
                  <c:v>8980</c:v>
                </c:pt>
                <c:pt idx="898">
                  <c:v>8990</c:v>
                </c:pt>
                <c:pt idx="899">
                  <c:v>9000</c:v>
                </c:pt>
                <c:pt idx="900">
                  <c:v>9010</c:v>
                </c:pt>
                <c:pt idx="901">
                  <c:v>9020</c:v>
                </c:pt>
                <c:pt idx="902">
                  <c:v>9030</c:v>
                </c:pt>
                <c:pt idx="903">
                  <c:v>9040</c:v>
                </c:pt>
                <c:pt idx="904">
                  <c:v>9050</c:v>
                </c:pt>
                <c:pt idx="905">
                  <c:v>9060</c:v>
                </c:pt>
                <c:pt idx="906">
                  <c:v>9070</c:v>
                </c:pt>
                <c:pt idx="907">
                  <c:v>9080</c:v>
                </c:pt>
                <c:pt idx="908">
                  <c:v>9090</c:v>
                </c:pt>
                <c:pt idx="909">
                  <c:v>9100</c:v>
                </c:pt>
                <c:pt idx="910">
                  <c:v>9110</c:v>
                </c:pt>
                <c:pt idx="911">
                  <c:v>9120</c:v>
                </c:pt>
                <c:pt idx="912">
                  <c:v>9130</c:v>
                </c:pt>
                <c:pt idx="913">
                  <c:v>9140</c:v>
                </c:pt>
                <c:pt idx="914">
                  <c:v>9150</c:v>
                </c:pt>
                <c:pt idx="915">
                  <c:v>9160</c:v>
                </c:pt>
                <c:pt idx="916">
                  <c:v>9170</c:v>
                </c:pt>
                <c:pt idx="917">
                  <c:v>9180</c:v>
                </c:pt>
                <c:pt idx="918">
                  <c:v>9190</c:v>
                </c:pt>
                <c:pt idx="919">
                  <c:v>9200</c:v>
                </c:pt>
                <c:pt idx="920">
                  <c:v>9210</c:v>
                </c:pt>
                <c:pt idx="921">
                  <c:v>9220</c:v>
                </c:pt>
                <c:pt idx="922">
                  <c:v>9230</c:v>
                </c:pt>
                <c:pt idx="923">
                  <c:v>9240</c:v>
                </c:pt>
                <c:pt idx="924">
                  <c:v>9250</c:v>
                </c:pt>
                <c:pt idx="925">
                  <c:v>9260</c:v>
                </c:pt>
                <c:pt idx="926">
                  <c:v>9270</c:v>
                </c:pt>
                <c:pt idx="927">
                  <c:v>9280</c:v>
                </c:pt>
                <c:pt idx="928">
                  <c:v>9290</c:v>
                </c:pt>
                <c:pt idx="929">
                  <c:v>9300</c:v>
                </c:pt>
                <c:pt idx="930">
                  <c:v>9310</c:v>
                </c:pt>
                <c:pt idx="931">
                  <c:v>9320</c:v>
                </c:pt>
                <c:pt idx="932">
                  <c:v>9330</c:v>
                </c:pt>
                <c:pt idx="933">
                  <c:v>9340</c:v>
                </c:pt>
                <c:pt idx="934">
                  <c:v>9350</c:v>
                </c:pt>
                <c:pt idx="935">
                  <c:v>9360</c:v>
                </c:pt>
                <c:pt idx="936">
                  <c:v>9370</c:v>
                </c:pt>
                <c:pt idx="937">
                  <c:v>9380</c:v>
                </c:pt>
                <c:pt idx="938">
                  <c:v>9390</c:v>
                </c:pt>
                <c:pt idx="939">
                  <c:v>9400</c:v>
                </c:pt>
                <c:pt idx="940">
                  <c:v>9410</c:v>
                </c:pt>
                <c:pt idx="941">
                  <c:v>9420</c:v>
                </c:pt>
                <c:pt idx="942">
                  <c:v>9430</c:v>
                </c:pt>
                <c:pt idx="943">
                  <c:v>9440</c:v>
                </c:pt>
                <c:pt idx="944">
                  <c:v>9450</c:v>
                </c:pt>
                <c:pt idx="945">
                  <c:v>9460</c:v>
                </c:pt>
                <c:pt idx="946">
                  <c:v>9470</c:v>
                </c:pt>
                <c:pt idx="947">
                  <c:v>9480</c:v>
                </c:pt>
                <c:pt idx="948">
                  <c:v>9490</c:v>
                </c:pt>
                <c:pt idx="949">
                  <c:v>9500</c:v>
                </c:pt>
                <c:pt idx="950">
                  <c:v>9510</c:v>
                </c:pt>
                <c:pt idx="951">
                  <c:v>9520</c:v>
                </c:pt>
                <c:pt idx="952">
                  <c:v>9530</c:v>
                </c:pt>
                <c:pt idx="953">
                  <c:v>9540</c:v>
                </c:pt>
                <c:pt idx="954">
                  <c:v>9550</c:v>
                </c:pt>
                <c:pt idx="955">
                  <c:v>9560</c:v>
                </c:pt>
                <c:pt idx="956">
                  <c:v>9570</c:v>
                </c:pt>
                <c:pt idx="957">
                  <c:v>9580</c:v>
                </c:pt>
                <c:pt idx="958">
                  <c:v>9590</c:v>
                </c:pt>
                <c:pt idx="959">
                  <c:v>9600</c:v>
                </c:pt>
                <c:pt idx="960">
                  <c:v>9610</c:v>
                </c:pt>
                <c:pt idx="961">
                  <c:v>9620</c:v>
                </c:pt>
                <c:pt idx="962">
                  <c:v>9630</c:v>
                </c:pt>
                <c:pt idx="963">
                  <c:v>9640</c:v>
                </c:pt>
                <c:pt idx="964">
                  <c:v>9650</c:v>
                </c:pt>
                <c:pt idx="965">
                  <c:v>9660</c:v>
                </c:pt>
                <c:pt idx="966">
                  <c:v>9670</c:v>
                </c:pt>
                <c:pt idx="967">
                  <c:v>9680</c:v>
                </c:pt>
                <c:pt idx="968">
                  <c:v>9690</c:v>
                </c:pt>
                <c:pt idx="969">
                  <c:v>9700</c:v>
                </c:pt>
                <c:pt idx="970">
                  <c:v>9710</c:v>
                </c:pt>
                <c:pt idx="971">
                  <c:v>9720</c:v>
                </c:pt>
                <c:pt idx="972">
                  <c:v>9730</c:v>
                </c:pt>
                <c:pt idx="973">
                  <c:v>9740</c:v>
                </c:pt>
                <c:pt idx="974">
                  <c:v>9750</c:v>
                </c:pt>
                <c:pt idx="975">
                  <c:v>9760</c:v>
                </c:pt>
                <c:pt idx="976">
                  <c:v>9770</c:v>
                </c:pt>
                <c:pt idx="977">
                  <c:v>9780</c:v>
                </c:pt>
                <c:pt idx="978">
                  <c:v>9790</c:v>
                </c:pt>
                <c:pt idx="979">
                  <c:v>9800</c:v>
                </c:pt>
                <c:pt idx="980">
                  <c:v>9810</c:v>
                </c:pt>
                <c:pt idx="981">
                  <c:v>9820</c:v>
                </c:pt>
                <c:pt idx="982">
                  <c:v>9830</c:v>
                </c:pt>
                <c:pt idx="983">
                  <c:v>9840</c:v>
                </c:pt>
                <c:pt idx="984">
                  <c:v>9850</c:v>
                </c:pt>
                <c:pt idx="985">
                  <c:v>9860</c:v>
                </c:pt>
                <c:pt idx="986">
                  <c:v>9870</c:v>
                </c:pt>
                <c:pt idx="987">
                  <c:v>9880</c:v>
                </c:pt>
                <c:pt idx="988">
                  <c:v>9890</c:v>
                </c:pt>
                <c:pt idx="989">
                  <c:v>9900</c:v>
                </c:pt>
                <c:pt idx="990">
                  <c:v>9910</c:v>
                </c:pt>
                <c:pt idx="991">
                  <c:v>9920</c:v>
                </c:pt>
                <c:pt idx="992">
                  <c:v>9930</c:v>
                </c:pt>
                <c:pt idx="993">
                  <c:v>9940</c:v>
                </c:pt>
                <c:pt idx="994">
                  <c:v>9950</c:v>
                </c:pt>
                <c:pt idx="995">
                  <c:v>9960</c:v>
                </c:pt>
                <c:pt idx="996">
                  <c:v>9970</c:v>
                </c:pt>
                <c:pt idx="997">
                  <c:v>9980</c:v>
                </c:pt>
                <c:pt idx="998">
                  <c:v>9990</c:v>
                </c:pt>
                <c:pt idx="999">
                  <c:v>10000</c:v>
                </c:pt>
              </c:numCache>
            </c:numRef>
          </c:xVal>
          <c:yVal>
            <c:numRef>
              <c:f>List2!$K$2:$K$1001</c:f>
              <c:numCache>
                <c:formatCode>General</c:formatCode>
                <c:ptCount val="1000"/>
                <c:pt idx="0">
                  <c:v>48.826979472140764</c:v>
                </c:pt>
                <c:pt idx="1">
                  <c:v>52.969208211143695</c:v>
                </c:pt>
                <c:pt idx="2">
                  <c:v>58.027859237536646</c:v>
                </c:pt>
                <c:pt idx="3">
                  <c:v>62.903225806451616</c:v>
                </c:pt>
                <c:pt idx="4">
                  <c:v>68.365102639296182</c:v>
                </c:pt>
                <c:pt idx="5">
                  <c:v>71.114369501466271</c:v>
                </c:pt>
                <c:pt idx="6">
                  <c:v>72.94721407624678</c:v>
                </c:pt>
                <c:pt idx="7">
                  <c:v>74.926686217008779</c:v>
                </c:pt>
                <c:pt idx="8">
                  <c:v>77.565982404692079</c:v>
                </c:pt>
                <c:pt idx="9">
                  <c:v>79.65542521994135</c:v>
                </c:pt>
                <c:pt idx="10">
                  <c:v>80.645161290322577</c:v>
                </c:pt>
                <c:pt idx="11">
                  <c:v>81.414956011730226</c:v>
                </c:pt>
                <c:pt idx="12">
                  <c:v>81.744868035190621</c:v>
                </c:pt>
                <c:pt idx="13">
                  <c:v>82.038123167155433</c:v>
                </c:pt>
                <c:pt idx="14">
                  <c:v>82.184750733137818</c:v>
                </c:pt>
                <c:pt idx="15">
                  <c:v>82.478005865102645</c:v>
                </c:pt>
                <c:pt idx="16">
                  <c:v>83.027859237536589</c:v>
                </c:pt>
                <c:pt idx="17">
                  <c:v>83.687683284457492</c:v>
                </c:pt>
                <c:pt idx="18">
                  <c:v>84.054252199413483</c:v>
                </c:pt>
                <c:pt idx="19">
                  <c:v>84.750733137829357</c:v>
                </c:pt>
                <c:pt idx="20">
                  <c:v>85.04398826979471</c:v>
                </c:pt>
                <c:pt idx="21">
                  <c:v>85.557184750733143</c:v>
                </c:pt>
                <c:pt idx="22">
                  <c:v>85.777126099706763</c:v>
                </c:pt>
                <c:pt idx="23">
                  <c:v>86.070381231671107</c:v>
                </c:pt>
                <c:pt idx="24">
                  <c:v>86.290322580645167</c:v>
                </c:pt>
                <c:pt idx="25">
                  <c:v>86.290322580645167</c:v>
                </c:pt>
                <c:pt idx="26">
                  <c:v>86.583577712609355</c:v>
                </c:pt>
                <c:pt idx="27">
                  <c:v>86.876832844574182</c:v>
                </c:pt>
                <c:pt idx="28">
                  <c:v>87.060117302052788</c:v>
                </c:pt>
                <c:pt idx="29">
                  <c:v>87.243401759530798</c:v>
                </c:pt>
                <c:pt idx="30">
                  <c:v>87.646627565982527</c:v>
                </c:pt>
                <c:pt idx="31">
                  <c:v>87.976539589442822</c:v>
                </c:pt>
                <c:pt idx="32">
                  <c:v>88.343108504398828</c:v>
                </c:pt>
                <c:pt idx="33">
                  <c:v>88.63636363636364</c:v>
                </c:pt>
                <c:pt idx="34">
                  <c:v>88.892961876832658</c:v>
                </c:pt>
                <c:pt idx="35">
                  <c:v>89.076246334310852</c:v>
                </c:pt>
                <c:pt idx="36">
                  <c:v>89.002932551319589</c:v>
                </c:pt>
                <c:pt idx="37">
                  <c:v>89.296187683284472</c:v>
                </c:pt>
                <c:pt idx="38">
                  <c:v>89.516129032258064</c:v>
                </c:pt>
                <c:pt idx="39">
                  <c:v>89.699413489736386</c:v>
                </c:pt>
                <c:pt idx="40">
                  <c:v>89.846041055718473</c:v>
                </c:pt>
                <c:pt idx="41">
                  <c:v>89.956011730205276</c:v>
                </c:pt>
                <c:pt idx="42">
                  <c:v>90.065982404692079</c:v>
                </c:pt>
                <c:pt idx="43">
                  <c:v>90.139296187683158</c:v>
                </c:pt>
                <c:pt idx="44">
                  <c:v>90.175953079178882</c:v>
                </c:pt>
                <c:pt idx="45">
                  <c:v>90.322580645161281</c:v>
                </c:pt>
                <c:pt idx="46">
                  <c:v>90.432551319648098</c:v>
                </c:pt>
                <c:pt idx="47">
                  <c:v>90.579178885630213</c:v>
                </c:pt>
                <c:pt idx="48">
                  <c:v>90.762463343108507</c:v>
                </c:pt>
                <c:pt idx="49">
                  <c:v>90.799120234604104</c:v>
                </c:pt>
                <c:pt idx="50">
                  <c:v>90.909090909090907</c:v>
                </c:pt>
                <c:pt idx="51">
                  <c:v>91.055718475073249</c:v>
                </c:pt>
                <c:pt idx="52">
                  <c:v>91.202346041055719</c:v>
                </c:pt>
                <c:pt idx="53">
                  <c:v>91.165689149560109</c:v>
                </c:pt>
                <c:pt idx="54">
                  <c:v>91.239002932550875</c:v>
                </c:pt>
                <c:pt idx="55">
                  <c:v>91.422287390028984</c:v>
                </c:pt>
                <c:pt idx="56">
                  <c:v>91.422287390028984</c:v>
                </c:pt>
                <c:pt idx="57">
                  <c:v>91.532258064516128</c:v>
                </c:pt>
                <c:pt idx="58">
                  <c:v>91.605571847506852</c:v>
                </c:pt>
                <c:pt idx="59">
                  <c:v>91.56891495601171</c:v>
                </c:pt>
                <c:pt idx="60">
                  <c:v>91.752199413489294</c:v>
                </c:pt>
                <c:pt idx="61">
                  <c:v>91.825513196480415</c:v>
                </c:pt>
                <c:pt idx="62">
                  <c:v>91.935483870967744</c:v>
                </c:pt>
                <c:pt idx="63">
                  <c:v>91.898826979472162</c:v>
                </c:pt>
                <c:pt idx="64">
                  <c:v>91.825513196480415</c:v>
                </c:pt>
                <c:pt idx="65">
                  <c:v>91.935483870967744</c:v>
                </c:pt>
                <c:pt idx="66">
                  <c:v>92.118768328445427</c:v>
                </c:pt>
                <c:pt idx="67">
                  <c:v>92.19208211143625</c:v>
                </c:pt>
                <c:pt idx="68">
                  <c:v>92.265395894427769</c:v>
                </c:pt>
                <c:pt idx="69">
                  <c:v>92.265395894427769</c:v>
                </c:pt>
                <c:pt idx="70">
                  <c:v>92.265395894427769</c:v>
                </c:pt>
                <c:pt idx="71">
                  <c:v>92.302052785923749</c:v>
                </c:pt>
                <c:pt idx="72">
                  <c:v>92.412023460410978</c:v>
                </c:pt>
                <c:pt idx="73">
                  <c:v>92.412023460410978</c:v>
                </c:pt>
                <c:pt idx="74">
                  <c:v>92.521994134897355</c:v>
                </c:pt>
                <c:pt idx="75">
                  <c:v>92.631964809384172</c:v>
                </c:pt>
                <c:pt idx="76">
                  <c:v>92.521994134897355</c:v>
                </c:pt>
                <c:pt idx="77">
                  <c:v>92.558651026392951</c:v>
                </c:pt>
                <c:pt idx="78">
                  <c:v>92.668621700879768</c:v>
                </c:pt>
                <c:pt idx="79">
                  <c:v>92.778592375366458</c:v>
                </c:pt>
                <c:pt idx="80">
                  <c:v>92.815249266862196</c:v>
                </c:pt>
                <c:pt idx="81">
                  <c:v>92.815249266862196</c:v>
                </c:pt>
                <c:pt idx="82">
                  <c:v>92.961876832844197</c:v>
                </c:pt>
                <c:pt idx="83">
                  <c:v>93.071847507331114</c:v>
                </c:pt>
                <c:pt idx="84">
                  <c:v>93.071847507331114</c:v>
                </c:pt>
                <c:pt idx="85">
                  <c:v>93.108504398826568</c:v>
                </c:pt>
                <c:pt idx="86">
                  <c:v>93.108504398826568</c:v>
                </c:pt>
                <c:pt idx="87">
                  <c:v>93.291788856304535</c:v>
                </c:pt>
                <c:pt idx="88">
                  <c:v>93.401759530791779</c:v>
                </c:pt>
                <c:pt idx="89">
                  <c:v>93.328445747800558</c:v>
                </c:pt>
                <c:pt idx="90">
                  <c:v>93.438416422287403</c:v>
                </c:pt>
                <c:pt idx="91">
                  <c:v>93.401759530791779</c:v>
                </c:pt>
                <c:pt idx="92">
                  <c:v>93.438416422287403</c:v>
                </c:pt>
                <c:pt idx="93">
                  <c:v>93.475073313782516</c:v>
                </c:pt>
                <c:pt idx="94">
                  <c:v>93.401759530791779</c:v>
                </c:pt>
                <c:pt idx="95">
                  <c:v>93.401759530791779</c:v>
                </c:pt>
                <c:pt idx="96">
                  <c:v>93.438416422287403</c:v>
                </c:pt>
                <c:pt idx="97">
                  <c:v>93.511730205278596</c:v>
                </c:pt>
                <c:pt idx="98">
                  <c:v>93.585043988269803</c:v>
                </c:pt>
                <c:pt idx="99">
                  <c:v>93.658357771260597</c:v>
                </c:pt>
                <c:pt idx="100">
                  <c:v>93.731671554252202</c:v>
                </c:pt>
                <c:pt idx="101">
                  <c:v>93.768328445747827</c:v>
                </c:pt>
                <c:pt idx="102">
                  <c:v>93.731671554252202</c:v>
                </c:pt>
                <c:pt idx="103">
                  <c:v>93.768328445747827</c:v>
                </c:pt>
                <c:pt idx="104">
                  <c:v>93.731671554252202</c:v>
                </c:pt>
                <c:pt idx="105">
                  <c:v>93.804985337243409</c:v>
                </c:pt>
                <c:pt idx="106">
                  <c:v>93.804985337243409</c:v>
                </c:pt>
                <c:pt idx="107">
                  <c:v>93.731671554252202</c:v>
                </c:pt>
                <c:pt idx="108">
                  <c:v>93.658357771260597</c:v>
                </c:pt>
                <c:pt idx="109">
                  <c:v>93.731671554252202</c:v>
                </c:pt>
                <c:pt idx="110">
                  <c:v>93.841642228739005</c:v>
                </c:pt>
                <c:pt idx="111">
                  <c:v>93.841642228739005</c:v>
                </c:pt>
                <c:pt idx="112">
                  <c:v>93.841642228739005</c:v>
                </c:pt>
                <c:pt idx="113">
                  <c:v>93.731671554252202</c:v>
                </c:pt>
                <c:pt idx="114">
                  <c:v>93.658357771260597</c:v>
                </c:pt>
                <c:pt idx="115">
                  <c:v>93.695014662756549</c:v>
                </c:pt>
                <c:pt idx="116">
                  <c:v>93.731671554252202</c:v>
                </c:pt>
                <c:pt idx="117">
                  <c:v>93.768328445747827</c:v>
                </c:pt>
                <c:pt idx="118">
                  <c:v>93.731671554252202</c:v>
                </c:pt>
                <c:pt idx="119">
                  <c:v>93.731671554252202</c:v>
                </c:pt>
                <c:pt idx="120">
                  <c:v>93.695014662756549</c:v>
                </c:pt>
                <c:pt idx="121">
                  <c:v>93.585043988269803</c:v>
                </c:pt>
                <c:pt idx="122">
                  <c:v>93.658357771260597</c:v>
                </c:pt>
                <c:pt idx="123">
                  <c:v>93.621700879765143</c:v>
                </c:pt>
                <c:pt idx="124">
                  <c:v>93.768328445747827</c:v>
                </c:pt>
                <c:pt idx="125">
                  <c:v>93.804985337243409</c:v>
                </c:pt>
                <c:pt idx="126">
                  <c:v>93.804985337243409</c:v>
                </c:pt>
                <c:pt idx="127">
                  <c:v>93.804985337243409</c:v>
                </c:pt>
                <c:pt idx="128">
                  <c:v>93.658357771260597</c:v>
                </c:pt>
                <c:pt idx="129">
                  <c:v>93.658357771260597</c:v>
                </c:pt>
                <c:pt idx="130">
                  <c:v>93.731671554252202</c:v>
                </c:pt>
                <c:pt idx="131">
                  <c:v>93.951612903225822</c:v>
                </c:pt>
                <c:pt idx="132">
                  <c:v>93.951612903225822</c:v>
                </c:pt>
                <c:pt idx="133">
                  <c:v>93.988269794721404</c:v>
                </c:pt>
                <c:pt idx="134">
                  <c:v>94.061583577712625</c:v>
                </c:pt>
                <c:pt idx="135">
                  <c:v>94.134897360703818</c:v>
                </c:pt>
                <c:pt idx="136">
                  <c:v>94.024926686217498</c:v>
                </c:pt>
                <c:pt idx="137">
                  <c:v>94.024926686217498</c:v>
                </c:pt>
                <c:pt idx="138">
                  <c:v>94.061583577712625</c:v>
                </c:pt>
                <c:pt idx="139">
                  <c:v>94.061583577712625</c:v>
                </c:pt>
                <c:pt idx="140">
                  <c:v>94.061583577712625</c:v>
                </c:pt>
                <c:pt idx="141">
                  <c:v>93.988269794721404</c:v>
                </c:pt>
                <c:pt idx="142">
                  <c:v>93.951612903225822</c:v>
                </c:pt>
                <c:pt idx="143">
                  <c:v>93.988269794721404</c:v>
                </c:pt>
                <c:pt idx="144">
                  <c:v>94.024926686217498</c:v>
                </c:pt>
                <c:pt idx="145">
                  <c:v>94.024926686217498</c:v>
                </c:pt>
                <c:pt idx="146">
                  <c:v>93.951612903225822</c:v>
                </c:pt>
                <c:pt idx="147">
                  <c:v>94.024926686217498</c:v>
                </c:pt>
                <c:pt idx="148">
                  <c:v>94.061583577712625</c:v>
                </c:pt>
                <c:pt idx="149">
                  <c:v>94.171554252199158</c:v>
                </c:pt>
                <c:pt idx="150">
                  <c:v>94.171554252199158</c:v>
                </c:pt>
                <c:pt idx="151">
                  <c:v>94.281524926686217</c:v>
                </c:pt>
                <c:pt idx="152">
                  <c:v>94.354838709677409</c:v>
                </c:pt>
                <c:pt idx="153">
                  <c:v>94.428152492668588</c:v>
                </c:pt>
                <c:pt idx="154">
                  <c:v>94.501466275659809</c:v>
                </c:pt>
                <c:pt idx="155">
                  <c:v>94.501466275659809</c:v>
                </c:pt>
                <c:pt idx="156">
                  <c:v>94.574780058650575</c:v>
                </c:pt>
                <c:pt idx="157">
                  <c:v>94.684750733137818</c:v>
                </c:pt>
                <c:pt idx="158">
                  <c:v>94.684750733137818</c:v>
                </c:pt>
                <c:pt idx="159">
                  <c:v>94.721407624633429</c:v>
                </c:pt>
                <c:pt idx="160">
                  <c:v>94.721407624633429</c:v>
                </c:pt>
                <c:pt idx="161">
                  <c:v>94.721407624633429</c:v>
                </c:pt>
                <c:pt idx="162">
                  <c:v>94.721407624633429</c:v>
                </c:pt>
                <c:pt idx="163">
                  <c:v>94.721407624633429</c:v>
                </c:pt>
                <c:pt idx="164">
                  <c:v>94.758064516128698</c:v>
                </c:pt>
                <c:pt idx="165">
                  <c:v>94.758064516128698</c:v>
                </c:pt>
                <c:pt idx="166">
                  <c:v>94.868035190615586</c:v>
                </c:pt>
                <c:pt idx="167">
                  <c:v>94.868035190615586</c:v>
                </c:pt>
                <c:pt idx="168">
                  <c:v>94.904692082111467</c:v>
                </c:pt>
                <c:pt idx="169">
                  <c:v>95.014662756598241</c:v>
                </c:pt>
                <c:pt idx="170">
                  <c:v>95.014662756598241</c:v>
                </c:pt>
                <c:pt idx="171">
                  <c:v>95.051319648093866</c:v>
                </c:pt>
                <c:pt idx="172">
                  <c:v>95.087976539589008</c:v>
                </c:pt>
                <c:pt idx="173">
                  <c:v>95.124633431085044</c:v>
                </c:pt>
                <c:pt idx="174">
                  <c:v>95.197947214076251</c:v>
                </c:pt>
                <c:pt idx="175">
                  <c:v>95.197947214076251</c:v>
                </c:pt>
                <c:pt idx="176">
                  <c:v>95.124633431085044</c:v>
                </c:pt>
                <c:pt idx="177">
                  <c:v>95.124633431085044</c:v>
                </c:pt>
                <c:pt idx="178">
                  <c:v>95.124633431085044</c:v>
                </c:pt>
                <c:pt idx="179">
                  <c:v>95.087976539589008</c:v>
                </c:pt>
                <c:pt idx="180">
                  <c:v>95.124633431085044</c:v>
                </c:pt>
                <c:pt idx="181">
                  <c:v>95.197947214076251</c:v>
                </c:pt>
                <c:pt idx="182">
                  <c:v>95.234604105571847</c:v>
                </c:pt>
                <c:pt idx="183">
                  <c:v>95.234604105571847</c:v>
                </c:pt>
                <c:pt idx="184">
                  <c:v>95.271260997067714</c:v>
                </c:pt>
                <c:pt idx="185">
                  <c:v>95.271260997067714</c:v>
                </c:pt>
                <c:pt idx="186">
                  <c:v>95.271260997067714</c:v>
                </c:pt>
                <c:pt idx="187">
                  <c:v>95.307917888563054</c:v>
                </c:pt>
                <c:pt idx="188">
                  <c:v>95.307917888563054</c:v>
                </c:pt>
                <c:pt idx="189">
                  <c:v>95.344574780058664</c:v>
                </c:pt>
                <c:pt idx="190">
                  <c:v>95.381231671554218</c:v>
                </c:pt>
                <c:pt idx="191">
                  <c:v>95.491202346041064</c:v>
                </c:pt>
                <c:pt idx="192">
                  <c:v>95.491202346041064</c:v>
                </c:pt>
                <c:pt idx="193">
                  <c:v>95.491202346041064</c:v>
                </c:pt>
                <c:pt idx="194">
                  <c:v>95.527859237536589</c:v>
                </c:pt>
                <c:pt idx="195">
                  <c:v>95.527859237536589</c:v>
                </c:pt>
                <c:pt idx="196">
                  <c:v>95.564516129032327</c:v>
                </c:pt>
                <c:pt idx="197">
                  <c:v>95.601173020527852</c:v>
                </c:pt>
                <c:pt idx="198">
                  <c:v>95.637829912023449</c:v>
                </c:pt>
                <c:pt idx="199">
                  <c:v>95.674486803518619</c:v>
                </c:pt>
                <c:pt idx="200">
                  <c:v>95.637829912023449</c:v>
                </c:pt>
                <c:pt idx="201">
                  <c:v>95.711143695015153</c:v>
                </c:pt>
                <c:pt idx="202">
                  <c:v>95.711143695015153</c:v>
                </c:pt>
                <c:pt idx="203">
                  <c:v>95.747800586510266</c:v>
                </c:pt>
                <c:pt idx="204">
                  <c:v>95.747800586510266</c:v>
                </c:pt>
                <c:pt idx="205">
                  <c:v>95.821114369501473</c:v>
                </c:pt>
                <c:pt idx="206">
                  <c:v>95.857771260997069</c:v>
                </c:pt>
                <c:pt idx="207">
                  <c:v>95.857771260997069</c:v>
                </c:pt>
                <c:pt idx="208">
                  <c:v>95.931085043988276</c:v>
                </c:pt>
                <c:pt idx="209">
                  <c:v>95.967741935483858</c:v>
                </c:pt>
                <c:pt idx="210">
                  <c:v>96.004398826979156</c:v>
                </c:pt>
                <c:pt idx="211">
                  <c:v>96.041055718475093</c:v>
                </c:pt>
                <c:pt idx="212">
                  <c:v>96.041055718475093</c:v>
                </c:pt>
                <c:pt idx="213">
                  <c:v>96.041055718475093</c:v>
                </c:pt>
                <c:pt idx="214">
                  <c:v>96.041055718475093</c:v>
                </c:pt>
                <c:pt idx="215">
                  <c:v>96.004398826979156</c:v>
                </c:pt>
                <c:pt idx="216">
                  <c:v>96.077712609970675</c:v>
                </c:pt>
                <c:pt idx="217">
                  <c:v>96.114369501466271</c:v>
                </c:pt>
                <c:pt idx="218">
                  <c:v>96.114369501466271</c:v>
                </c:pt>
                <c:pt idx="219">
                  <c:v>96.187683284457492</c:v>
                </c:pt>
                <c:pt idx="220">
                  <c:v>96.224340175952989</c:v>
                </c:pt>
                <c:pt idx="221">
                  <c:v>96.260997067448685</c:v>
                </c:pt>
                <c:pt idx="222">
                  <c:v>96.260997067448685</c:v>
                </c:pt>
                <c:pt idx="223">
                  <c:v>96.224340175952989</c:v>
                </c:pt>
                <c:pt idx="224">
                  <c:v>96.224340175952989</c:v>
                </c:pt>
                <c:pt idx="225">
                  <c:v>96.297653958944721</c:v>
                </c:pt>
                <c:pt idx="226">
                  <c:v>96.297653958944721</c:v>
                </c:pt>
                <c:pt idx="227">
                  <c:v>96.407624633431126</c:v>
                </c:pt>
                <c:pt idx="228">
                  <c:v>96.407624633431126</c:v>
                </c:pt>
                <c:pt idx="229">
                  <c:v>96.444281524926694</c:v>
                </c:pt>
                <c:pt idx="230">
                  <c:v>96.480938416421779</c:v>
                </c:pt>
                <c:pt idx="231">
                  <c:v>96.444281524926694</c:v>
                </c:pt>
                <c:pt idx="232">
                  <c:v>96.627565982404619</c:v>
                </c:pt>
                <c:pt idx="233">
                  <c:v>96.444281524926694</c:v>
                </c:pt>
                <c:pt idx="234">
                  <c:v>96.554252199413483</c:v>
                </c:pt>
                <c:pt idx="235">
                  <c:v>96.517595307918157</c:v>
                </c:pt>
                <c:pt idx="236">
                  <c:v>96.554252199413483</c:v>
                </c:pt>
                <c:pt idx="237">
                  <c:v>96.590909090909093</c:v>
                </c:pt>
                <c:pt idx="238">
                  <c:v>96.627565982404619</c:v>
                </c:pt>
                <c:pt idx="239">
                  <c:v>96.590909090909093</c:v>
                </c:pt>
                <c:pt idx="240">
                  <c:v>96.590909090909093</c:v>
                </c:pt>
                <c:pt idx="241">
                  <c:v>96.6642228739003</c:v>
                </c:pt>
                <c:pt idx="242">
                  <c:v>96.700879765395896</c:v>
                </c:pt>
                <c:pt idx="243">
                  <c:v>96.700879765395896</c:v>
                </c:pt>
                <c:pt idx="244">
                  <c:v>96.774193548387402</c:v>
                </c:pt>
                <c:pt idx="245">
                  <c:v>96.774193548387402</c:v>
                </c:pt>
                <c:pt idx="246">
                  <c:v>96.774193548387402</c:v>
                </c:pt>
                <c:pt idx="247">
                  <c:v>96.774193548387402</c:v>
                </c:pt>
                <c:pt idx="248">
                  <c:v>96.810850439882699</c:v>
                </c:pt>
                <c:pt idx="249">
                  <c:v>96.847507331378296</c:v>
                </c:pt>
                <c:pt idx="250">
                  <c:v>96.920821114369488</c:v>
                </c:pt>
                <c:pt idx="251">
                  <c:v>96.884164222873906</c:v>
                </c:pt>
                <c:pt idx="252">
                  <c:v>96.700879765395896</c:v>
                </c:pt>
                <c:pt idx="253">
                  <c:v>96.700879765395896</c:v>
                </c:pt>
                <c:pt idx="254">
                  <c:v>96.774193548387402</c:v>
                </c:pt>
                <c:pt idx="255">
                  <c:v>96.847507331378296</c:v>
                </c:pt>
                <c:pt idx="256">
                  <c:v>96.810850439882699</c:v>
                </c:pt>
                <c:pt idx="257">
                  <c:v>96.774193548387402</c:v>
                </c:pt>
                <c:pt idx="258">
                  <c:v>96.920821114369488</c:v>
                </c:pt>
                <c:pt idx="259">
                  <c:v>96.847507331378296</c:v>
                </c:pt>
                <c:pt idx="260">
                  <c:v>96.884164222873906</c:v>
                </c:pt>
                <c:pt idx="261">
                  <c:v>96.957478005865099</c:v>
                </c:pt>
                <c:pt idx="262">
                  <c:v>96.957478005865099</c:v>
                </c:pt>
                <c:pt idx="263">
                  <c:v>96.994134897360723</c:v>
                </c:pt>
                <c:pt idx="264">
                  <c:v>96.920821114369488</c:v>
                </c:pt>
                <c:pt idx="265">
                  <c:v>96.920821114369488</c:v>
                </c:pt>
                <c:pt idx="266">
                  <c:v>96.920821114369488</c:v>
                </c:pt>
                <c:pt idx="267">
                  <c:v>96.994134897360723</c:v>
                </c:pt>
                <c:pt idx="268">
                  <c:v>96.920821114369488</c:v>
                </c:pt>
                <c:pt idx="269">
                  <c:v>96.957478005865099</c:v>
                </c:pt>
                <c:pt idx="270">
                  <c:v>96.957478005865099</c:v>
                </c:pt>
                <c:pt idx="271">
                  <c:v>96.810850439882699</c:v>
                </c:pt>
                <c:pt idx="272">
                  <c:v>96.957478005865099</c:v>
                </c:pt>
                <c:pt idx="273">
                  <c:v>96.920821114369488</c:v>
                </c:pt>
                <c:pt idx="274">
                  <c:v>96.920821114369488</c:v>
                </c:pt>
                <c:pt idx="275">
                  <c:v>96.884164222873906</c:v>
                </c:pt>
                <c:pt idx="276">
                  <c:v>96.884164222873906</c:v>
                </c:pt>
                <c:pt idx="277">
                  <c:v>96.737536656891479</c:v>
                </c:pt>
                <c:pt idx="278">
                  <c:v>96.920821114369488</c:v>
                </c:pt>
                <c:pt idx="279">
                  <c:v>96.920821114369488</c:v>
                </c:pt>
                <c:pt idx="280">
                  <c:v>96.847507331378296</c:v>
                </c:pt>
                <c:pt idx="281">
                  <c:v>96.810850439882699</c:v>
                </c:pt>
                <c:pt idx="282">
                  <c:v>96.847507331378296</c:v>
                </c:pt>
                <c:pt idx="283">
                  <c:v>96.847507331378296</c:v>
                </c:pt>
                <c:pt idx="284">
                  <c:v>96.774193548387402</c:v>
                </c:pt>
                <c:pt idx="285">
                  <c:v>96.810850439882699</c:v>
                </c:pt>
                <c:pt idx="286">
                  <c:v>96.810850439882699</c:v>
                </c:pt>
                <c:pt idx="287">
                  <c:v>96.810850439882699</c:v>
                </c:pt>
                <c:pt idx="288">
                  <c:v>96.810850439882699</c:v>
                </c:pt>
                <c:pt idx="289">
                  <c:v>96.774193548387402</c:v>
                </c:pt>
                <c:pt idx="290">
                  <c:v>96.810850439882699</c:v>
                </c:pt>
                <c:pt idx="291">
                  <c:v>96.774193548387402</c:v>
                </c:pt>
                <c:pt idx="292">
                  <c:v>96.737536656891479</c:v>
                </c:pt>
                <c:pt idx="293">
                  <c:v>96.774193548387402</c:v>
                </c:pt>
                <c:pt idx="294">
                  <c:v>96.774193548387402</c:v>
                </c:pt>
                <c:pt idx="295">
                  <c:v>96.774193548387402</c:v>
                </c:pt>
                <c:pt idx="296">
                  <c:v>96.737536656891479</c:v>
                </c:pt>
                <c:pt idx="297">
                  <c:v>96.774193548387402</c:v>
                </c:pt>
                <c:pt idx="298">
                  <c:v>96.6642228739003</c:v>
                </c:pt>
                <c:pt idx="299">
                  <c:v>96.884164222873906</c:v>
                </c:pt>
                <c:pt idx="300">
                  <c:v>96.810850439882699</c:v>
                </c:pt>
                <c:pt idx="301">
                  <c:v>96.590909090909093</c:v>
                </c:pt>
                <c:pt idx="302">
                  <c:v>96.444281524926694</c:v>
                </c:pt>
                <c:pt idx="303">
                  <c:v>96.334310850439437</c:v>
                </c:pt>
                <c:pt idx="304">
                  <c:v>96.224340175952989</c:v>
                </c:pt>
                <c:pt idx="305">
                  <c:v>96.370967741935502</c:v>
                </c:pt>
                <c:pt idx="306">
                  <c:v>96.407624633431126</c:v>
                </c:pt>
                <c:pt idx="307">
                  <c:v>96.334310850439437</c:v>
                </c:pt>
                <c:pt idx="308">
                  <c:v>96.480938416421779</c:v>
                </c:pt>
                <c:pt idx="309">
                  <c:v>96.297653958944721</c:v>
                </c:pt>
                <c:pt idx="310">
                  <c:v>96.297653958944721</c:v>
                </c:pt>
                <c:pt idx="311">
                  <c:v>96.334310850439437</c:v>
                </c:pt>
                <c:pt idx="312">
                  <c:v>96.260997067448685</c:v>
                </c:pt>
                <c:pt idx="313">
                  <c:v>96.260997067448685</c:v>
                </c:pt>
                <c:pt idx="314">
                  <c:v>96.480938416421779</c:v>
                </c:pt>
                <c:pt idx="315">
                  <c:v>96.260997067448685</c:v>
                </c:pt>
                <c:pt idx="316">
                  <c:v>96.297653958944721</c:v>
                </c:pt>
                <c:pt idx="317">
                  <c:v>96.260997067448685</c:v>
                </c:pt>
                <c:pt idx="318">
                  <c:v>96.370967741935502</c:v>
                </c:pt>
                <c:pt idx="319">
                  <c:v>96.297653958944721</c:v>
                </c:pt>
                <c:pt idx="320">
                  <c:v>96.297653958944721</c:v>
                </c:pt>
                <c:pt idx="321">
                  <c:v>96.334310850439437</c:v>
                </c:pt>
                <c:pt idx="322">
                  <c:v>96.297653958944721</c:v>
                </c:pt>
                <c:pt idx="323">
                  <c:v>96.334310850439437</c:v>
                </c:pt>
                <c:pt idx="324">
                  <c:v>96.334310850439437</c:v>
                </c:pt>
                <c:pt idx="325">
                  <c:v>96.334310850439437</c:v>
                </c:pt>
                <c:pt idx="326">
                  <c:v>96.297653958944721</c:v>
                </c:pt>
                <c:pt idx="327">
                  <c:v>96.407624633431126</c:v>
                </c:pt>
                <c:pt idx="328">
                  <c:v>96.444281524926694</c:v>
                </c:pt>
                <c:pt idx="329">
                  <c:v>96.517595307918157</c:v>
                </c:pt>
                <c:pt idx="330">
                  <c:v>96.517595307918157</c:v>
                </c:pt>
                <c:pt idx="331">
                  <c:v>96.480938416421779</c:v>
                </c:pt>
                <c:pt idx="332">
                  <c:v>96.6642228739003</c:v>
                </c:pt>
                <c:pt idx="333">
                  <c:v>96.590909090909093</c:v>
                </c:pt>
                <c:pt idx="334">
                  <c:v>96.590909090909093</c:v>
                </c:pt>
                <c:pt idx="335">
                  <c:v>96.590909090909093</c:v>
                </c:pt>
                <c:pt idx="336">
                  <c:v>96.554252199413483</c:v>
                </c:pt>
                <c:pt idx="337">
                  <c:v>96.554252199413483</c:v>
                </c:pt>
                <c:pt idx="338">
                  <c:v>96.480938416421779</c:v>
                </c:pt>
                <c:pt idx="339">
                  <c:v>96.517595307918157</c:v>
                </c:pt>
                <c:pt idx="340">
                  <c:v>96.737536656891479</c:v>
                </c:pt>
                <c:pt idx="341">
                  <c:v>96.810850439882699</c:v>
                </c:pt>
                <c:pt idx="342">
                  <c:v>96.847507331378296</c:v>
                </c:pt>
                <c:pt idx="343">
                  <c:v>96.847507331378296</c:v>
                </c:pt>
                <c:pt idx="344">
                  <c:v>96.884164222873906</c:v>
                </c:pt>
                <c:pt idx="345">
                  <c:v>96.920821114369488</c:v>
                </c:pt>
                <c:pt idx="346">
                  <c:v>96.920821114369488</c:v>
                </c:pt>
                <c:pt idx="347">
                  <c:v>97.030791788856249</c:v>
                </c:pt>
                <c:pt idx="348">
                  <c:v>97.067448680351902</c:v>
                </c:pt>
                <c:pt idx="349">
                  <c:v>97.067448680351902</c:v>
                </c:pt>
                <c:pt idx="350">
                  <c:v>97.067448680351902</c:v>
                </c:pt>
                <c:pt idx="351">
                  <c:v>97.104105571847526</c:v>
                </c:pt>
                <c:pt idx="352">
                  <c:v>97.140762463343123</c:v>
                </c:pt>
                <c:pt idx="353">
                  <c:v>97.140762463343123</c:v>
                </c:pt>
                <c:pt idx="354">
                  <c:v>97.214076246334315</c:v>
                </c:pt>
                <c:pt idx="355">
                  <c:v>97.214076246334315</c:v>
                </c:pt>
                <c:pt idx="356">
                  <c:v>97.250733137829357</c:v>
                </c:pt>
                <c:pt idx="357">
                  <c:v>97.250733137829357</c:v>
                </c:pt>
                <c:pt idx="358">
                  <c:v>97.214076246334315</c:v>
                </c:pt>
                <c:pt idx="359">
                  <c:v>97.250733137829357</c:v>
                </c:pt>
                <c:pt idx="360">
                  <c:v>97.250733137829357</c:v>
                </c:pt>
                <c:pt idx="361">
                  <c:v>97.287390029325522</c:v>
                </c:pt>
                <c:pt idx="362">
                  <c:v>97.250733137829357</c:v>
                </c:pt>
                <c:pt idx="363">
                  <c:v>97.397360703812325</c:v>
                </c:pt>
                <c:pt idx="364">
                  <c:v>97.324046920821118</c:v>
                </c:pt>
                <c:pt idx="365">
                  <c:v>97.250733137829357</c:v>
                </c:pt>
                <c:pt idx="366">
                  <c:v>97.104105571847526</c:v>
                </c:pt>
                <c:pt idx="367">
                  <c:v>97.104105571847526</c:v>
                </c:pt>
                <c:pt idx="368">
                  <c:v>97.287390029325522</c:v>
                </c:pt>
                <c:pt idx="369">
                  <c:v>97.360703812316558</c:v>
                </c:pt>
                <c:pt idx="370">
                  <c:v>97.360703812316558</c:v>
                </c:pt>
                <c:pt idx="371">
                  <c:v>97.324046920821118</c:v>
                </c:pt>
                <c:pt idx="372">
                  <c:v>97.324046920821118</c:v>
                </c:pt>
                <c:pt idx="373">
                  <c:v>97.324046920821118</c:v>
                </c:pt>
                <c:pt idx="374">
                  <c:v>97.214076246334315</c:v>
                </c:pt>
                <c:pt idx="375">
                  <c:v>97.214076246334315</c:v>
                </c:pt>
                <c:pt idx="376">
                  <c:v>97.140762463343123</c:v>
                </c:pt>
                <c:pt idx="377">
                  <c:v>97.324046920821118</c:v>
                </c:pt>
                <c:pt idx="378">
                  <c:v>97.250733137829357</c:v>
                </c:pt>
                <c:pt idx="379">
                  <c:v>97.250733137829357</c:v>
                </c:pt>
                <c:pt idx="380">
                  <c:v>97.360703812316558</c:v>
                </c:pt>
                <c:pt idx="381">
                  <c:v>97.214076246334315</c:v>
                </c:pt>
                <c:pt idx="382">
                  <c:v>97.324046920821118</c:v>
                </c:pt>
                <c:pt idx="383">
                  <c:v>97.324046920821118</c:v>
                </c:pt>
                <c:pt idx="384">
                  <c:v>97.250733137829357</c:v>
                </c:pt>
                <c:pt idx="385">
                  <c:v>97.287390029325522</c:v>
                </c:pt>
                <c:pt idx="386">
                  <c:v>97.324046920821118</c:v>
                </c:pt>
                <c:pt idx="387">
                  <c:v>97.287390029325522</c:v>
                </c:pt>
                <c:pt idx="388">
                  <c:v>97.324046920821118</c:v>
                </c:pt>
                <c:pt idx="389">
                  <c:v>97.434017595308248</c:v>
                </c:pt>
                <c:pt idx="390">
                  <c:v>97.434017595308248</c:v>
                </c:pt>
                <c:pt idx="391">
                  <c:v>97.434017595308248</c:v>
                </c:pt>
                <c:pt idx="392">
                  <c:v>97.397360703812325</c:v>
                </c:pt>
                <c:pt idx="393">
                  <c:v>97.397360703812325</c:v>
                </c:pt>
                <c:pt idx="394">
                  <c:v>97.360703812316558</c:v>
                </c:pt>
                <c:pt idx="395">
                  <c:v>97.360703812316558</c:v>
                </c:pt>
                <c:pt idx="396">
                  <c:v>97.397360703812325</c:v>
                </c:pt>
                <c:pt idx="397">
                  <c:v>97.397360703812325</c:v>
                </c:pt>
                <c:pt idx="398">
                  <c:v>97.397360703812325</c:v>
                </c:pt>
                <c:pt idx="399">
                  <c:v>97.397360703812325</c:v>
                </c:pt>
                <c:pt idx="400">
                  <c:v>97.434017595308248</c:v>
                </c:pt>
                <c:pt idx="401">
                  <c:v>97.434017595308248</c:v>
                </c:pt>
                <c:pt idx="402">
                  <c:v>97.397360703812325</c:v>
                </c:pt>
                <c:pt idx="403">
                  <c:v>97.397360703812325</c:v>
                </c:pt>
                <c:pt idx="404">
                  <c:v>97.397360703812325</c:v>
                </c:pt>
                <c:pt idx="405">
                  <c:v>97.397360703812325</c:v>
                </c:pt>
                <c:pt idx="406">
                  <c:v>97.397360703812325</c:v>
                </c:pt>
                <c:pt idx="407">
                  <c:v>97.397360703812325</c:v>
                </c:pt>
                <c:pt idx="408">
                  <c:v>97.397360703812325</c:v>
                </c:pt>
                <c:pt idx="409">
                  <c:v>97.397360703812325</c:v>
                </c:pt>
                <c:pt idx="410">
                  <c:v>97.397360703812325</c:v>
                </c:pt>
                <c:pt idx="411">
                  <c:v>97.397360703812325</c:v>
                </c:pt>
                <c:pt idx="412">
                  <c:v>97.397360703812325</c:v>
                </c:pt>
                <c:pt idx="413">
                  <c:v>97.397360703812325</c:v>
                </c:pt>
                <c:pt idx="414">
                  <c:v>97.434017595308248</c:v>
                </c:pt>
                <c:pt idx="415">
                  <c:v>97.434017595308248</c:v>
                </c:pt>
                <c:pt idx="416">
                  <c:v>97.434017595308248</c:v>
                </c:pt>
                <c:pt idx="417">
                  <c:v>97.434017595308248</c:v>
                </c:pt>
                <c:pt idx="418">
                  <c:v>97.470674486803517</c:v>
                </c:pt>
                <c:pt idx="419">
                  <c:v>97.507331378298858</c:v>
                </c:pt>
                <c:pt idx="420">
                  <c:v>97.507331378298858</c:v>
                </c:pt>
                <c:pt idx="421">
                  <c:v>97.54398826979471</c:v>
                </c:pt>
                <c:pt idx="422">
                  <c:v>97.54398826979471</c:v>
                </c:pt>
                <c:pt idx="423">
                  <c:v>97.54398826979471</c:v>
                </c:pt>
                <c:pt idx="424">
                  <c:v>97.58064516129032</c:v>
                </c:pt>
                <c:pt idx="425">
                  <c:v>97.360703812316558</c:v>
                </c:pt>
                <c:pt idx="426">
                  <c:v>97.653958944281257</c:v>
                </c:pt>
                <c:pt idx="427">
                  <c:v>97.507331378298858</c:v>
                </c:pt>
                <c:pt idx="428">
                  <c:v>97.470674486803517</c:v>
                </c:pt>
                <c:pt idx="429">
                  <c:v>97.54398826979471</c:v>
                </c:pt>
                <c:pt idx="430">
                  <c:v>97.58064516129032</c:v>
                </c:pt>
                <c:pt idx="431">
                  <c:v>97.58064516129032</c:v>
                </c:pt>
                <c:pt idx="432">
                  <c:v>97.58064516129032</c:v>
                </c:pt>
                <c:pt idx="433">
                  <c:v>97.58064516129032</c:v>
                </c:pt>
                <c:pt idx="434">
                  <c:v>97.58064516129032</c:v>
                </c:pt>
                <c:pt idx="435">
                  <c:v>97.58064516129032</c:v>
                </c:pt>
                <c:pt idx="436">
                  <c:v>97.58064516129032</c:v>
                </c:pt>
                <c:pt idx="437">
                  <c:v>97.54398826979471</c:v>
                </c:pt>
                <c:pt idx="438">
                  <c:v>97.54398826979471</c:v>
                </c:pt>
                <c:pt idx="439">
                  <c:v>97.54398826979471</c:v>
                </c:pt>
                <c:pt idx="440">
                  <c:v>97.54398826979471</c:v>
                </c:pt>
                <c:pt idx="441">
                  <c:v>97.54398826979471</c:v>
                </c:pt>
                <c:pt idx="442">
                  <c:v>97.54398826979471</c:v>
                </c:pt>
                <c:pt idx="443">
                  <c:v>97.54398826979471</c:v>
                </c:pt>
                <c:pt idx="444">
                  <c:v>97.54398826979471</c:v>
                </c:pt>
                <c:pt idx="445">
                  <c:v>97.54398826979471</c:v>
                </c:pt>
                <c:pt idx="446">
                  <c:v>97.54398826979471</c:v>
                </c:pt>
                <c:pt idx="447">
                  <c:v>97.507331378298858</c:v>
                </c:pt>
                <c:pt idx="448">
                  <c:v>97.470674486803517</c:v>
                </c:pt>
                <c:pt idx="449">
                  <c:v>97.470674486803517</c:v>
                </c:pt>
                <c:pt idx="450">
                  <c:v>97.470674486803517</c:v>
                </c:pt>
                <c:pt idx="451">
                  <c:v>97.470674486803517</c:v>
                </c:pt>
                <c:pt idx="452">
                  <c:v>97.434017595308248</c:v>
                </c:pt>
                <c:pt idx="453">
                  <c:v>97.470674486803517</c:v>
                </c:pt>
                <c:pt idx="454">
                  <c:v>97.434017595308248</c:v>
                </c:pt>
                <c:pt idx="455">
                  <c:v>97.54398826979471</c:v>
                </c:pt>
                <c:pt idx="456">
                  <c:v>97.58064516129032</c:v>
                </c:pt>
                <c:pt idx="457">
                  <c:v>97.617302052785476</c:v>
                </c:pt>
                <c:pt idx="458">
                  <c:v>97.653958944281257</c:v>
                </c:pt>
                <c:pt idx="459">
                  <c:v>97.653958944281257</c:v>
                </c:pt>
                <c:pt idx="460">
                  <c:v>97.653958944281257</c:v>
                </c:pt>
                <c:pt idx="461">
                  <c:v>97.653958944281257</c:v>
                </c:pt>
                <c:pt idx="462">
                  <c:v>97.617302052785476</c:v>
                </c:pt>
                <c:pt idx="463">
                  <c:v>97.617302052785476</c:v>
                </c:pt>
                <c:pt idx="464">
                  <c:v>97.617302052785476</c:v>
                </c:pt>
                <c:pt idx="465">
                  <c:v>97.617302052785476</c:v>
                </c:pt>
                <c:pt idx="466">
                  <c:v>97.617302052785476</c:v>
                </c:pt>
                <c:pt idx="467">
                  <c:v>97.617302052785476</c:v>
                </c:pt>
                <c:pt idx="468">
                  <c:v>97.58064516129032</c:v>
                </c:pt>
                <c:pt idx="469">
                  <c:v>97.58064516129032</c:v>
                </c:pt>
                <c:pt idx="470">
                  <c:v>97.653958944281257</c:v>
                </c:pt>
                <c:pt idx="471">
                  <c:v>97.653958944281257</c:v>
                </c:pt>
                <c:pt idx="472">
                  <c:v>97.653958944281257</c:v>
                </c:pt>
                <c:pt idx="473">
                  <c:v>97.54398826979471</c:v>
                </c:pt>
                <c:pt idx="474">
                  <c:v>97.360703812316558</c:v>
                </c:pt>
                <c:pt idx="475">
                  <c:v>97.324046920821118</c:v>
                </c:pt>
                <c:pt idx="476">
                  <c:v>97.434017595308248</c:v>
                </c:pt>
                <c:pt idx="477">
                  <c:v>97.470674486803517</c:v>
                </c:pt>
                <c:pt idx="478">
                  <c:v>97.54398826979471</c:v>
                </c:pt>
                <c:pt idx="479">
                  <c:v>97.58064516129032</c:v>
                </c:pt>
                <c:pt idx="480">
                  <c:v>97.507331378298858</c:v>
                </c:pt>
                <c:pt idx="481">
                  <c:v>97.58064516129032</c:v>
                </c:pt>
                <c:pt idx="482">
                  <c:v>97.58064516129032</c:v>
                </c:pt>
                <c:pt idx="483">
                  <c:v>97.470674486803517</c:v>
                </c:pt>
                <c:pt idx="484">
                  <c:v>97.434017595308248</c:v>
                </c:pt>
                <c:pt idx="485">
                  <c:v>97.434017595308248</c:v>
                </c:pt>
                <c:pt idx="486">
                  <c:v>97.397360703812325</c:v>
                </c:pt>
                <c:pt idx="487">
                  <c:v>97.360703812316558</c:v>
                </c:pt>
                <c:pt idx="488">
                  <c:v>97.470674486803517</c:v>
                </c:pt>
                <c:pt idx="489">
                  <c:v>97.54398826979471</c:v>
                </c:pt>
                <c:pt idx="490">
                  <c:v>97.54398826979471</c:v>
                </c:pt>
                <c:pt idx="491">
                  <c:v>97.58064516129032</c:v>
                </c:pt>
                <c:pt idx="492">
                  <c:v>97.397360703812325</c:v>
                </c:pt>
                <c:pt idx="493">
                  <c:v>97.507331378298858</c:v>
                </c:pt>
                <c:pt idx="494">
                  <c:v>97.470674486803517</c:v>
                </c:pt>
                <c:pt idx="495">
                  <c:v>97.470674486803517</c:v>
                </c:pt>
                <c:pt idx="496">
                  <c:v>97.470674486803517</c:v>
                </c:pt>
                <c:pt idx="497">
                  <c:v>97.470674486803517</c:v>
                </c:pt>
                <c:pt idx="498">
                  <c:v>97.434017595308248</c:v>
                </c:pt>
                <c:pt idx="499">
                  <c:v>97.434017595308248</c:v>
                </c:pt>
                <c:pt idx="500">
                  <c:v>97.470674486803517</c:v>
                </c:pt>
                <c:pt idx="501">
                  <c:v>97.470674486803517</c:v>
                </c:pt>
                <c:pt idx="502">
                  <c:v>97.470674486803517</c:v>
                </c:pt>
                <c:pt idx="503">
                  <c:v>97.470674486803517</c:v>
                </c:pt>
                <c:pt idx="504">
                  <c:v>97.470674486803517</c:v>
                </c:pt>
                <c:pt idx="505">
                  <c:v>97.470674486803517</c:v>
                </c:pt>
                <c:pt idx="506">
                  <c:v>97.434017595308248</c:v>
                </c:pt>
                <c:pt idx="507">
                  <c:v>97.360703812316558</c:v>
                </c:pt>
                <c:pt idx="508">
                  <c:v>97.287390029325522</c:v>
                </c:pt>
                <c:pt idx="509">
                  <c:v>97.54398826979471</c:v>
                </c:pt>
                <c:pt idx="510">
                  <c:v>97.397360703812325</c:v>
                </c:pt>
                <c:pt idx="511">
                  <c:v>97.140762463343123</c:v>
                </c:pt>
                <c:pt idx="512">
                  <c:v>97.250733137829357</c:v>
                </c:pt>
                <c:pt idx="513">
                  <c:v>97.507331378298858</c:v>
                </c:pt>
                <c:pt idx="514">
                  <c:v>97.507331378298858</c:v>
                </c:pt>
                <c:pt idx="515">
                  <c:v>97.434017595308248</c:v>
                </c:pt>
                <c:pt idx="516">
                  <c:v>97.214076246334315</c:v>
                </c:pt>
                <c:pt idx="517">
                  <c:v>97.653958944281257</c:v>
                </c:pt>
                <c:pt idx="518">
                  <c:v>97.507331378298858</c:v>
                </c:pt>
                <c:pt idx="519">
                  <c:v>97.250733137829357</c:v>
                </c:pt>
                <c:pt idx="520">
                  <c:v>97.690615835777123</c:v>
                </c:pt>
                <c:pt idx="521">
                  <c:v>97.653958944281257</c:v>
                </c:pt>
                <c:pt idx="522">
                  <c:v>97.653958944281257</c:v>
                </c:pt>
                <c:pt idx="523">
                  <c:v>97.653958944281257</c:v>
                </c:pt>
                <c:pt idx="524">
                  <c:v>97.690615835777123</c:v>
                </c:pt>
                <c:pt idx="525">
                  <c:v>97.690615835777123</c:v>
                </c:pt>
                <c:pt idx="526">
                  <c:v>97.690615835777123</c:v>
                </c:pt>
                <c:pt idx="527">
                  <c:v>97.690615835777123</c:v>
                </c:pt>
                <c:pt idx="528">
                  <c:v>97.617302052785476</c:v>
                </c:pt>
                <c:pt idx="529">
                  <c:v>97.617302052785476</c:v>
                </c:pt>
                <c:pt idx="530">
                  <c:v>97.617302052785476</c:v>
                </c:pt>
                <c:pt idx="531">
                  <c:v>97.617302052785476</c:v>
                </c:pt>
                <c:pt idx="532">
                  <c:v>97.617302052785476</c:v>
                </c:pt>
                <c:pt idx="533">
                  <c:v>97.617302052785476</c:v>
                </c:pt>
                <c:pt idx="534">
                  <c:v>97.617302052785476</c:v>
                </c:pt>
                <c:pt idx="535">
                  <c:v>97.617302052785476</c:v>
                </c:pt>
                <c:pt idx="536">
                  <c:v>97.617302052785476</c:v>
                </c:pt>
                <c:pt idx="537">
                  <c:v>97.617302052785476</c:v>
                </c:pt>
                <c:pt idx="538">
                  <c:v>97.617302052785476</c:v>
                </c:pt>
                <c:pt idx="539">
                  <c:v>97.653958944281257</c:v>
                </c:pt>
                <c:pt idx="540">
                  <c:v>97.653958944281257</c:v>
                </c:pt>
                <c:pt idx="541">
                  <c:v>97.653958944281257</c:v>
                </c:pt>
                <c:pt idx="542">
                  <c:v>97.617302052785476</c:v>
                </c:pt>
                <c:pt idx="543">
                  <c:v>97.617302052785476</c:v>
                </c:pt>
                <c:pt idx="544">
                  <c:v>97.690615835777123</c:v>
                </c:pt>
                <c:pt idx="545">
                  <c:v>97.690615835777123</c:v>
                </c:pt>
                <c:pt idx="546">
                  <c:v>97.690615835777123</c:v>
                </c:pt>
                <c:pt idx="547">
                  <c:v>97.690615835777123</c:v>
                </c:pt>
                <c:pt idx="548">
                  <c:v>97.690615835777123</c:v>
                </c:pt>
                <c:pt idx="549">
                  <c:v>97.690615835777123</c:v>
                </c:pt>
                <c:pt idx="550">
                  <c:v>97.653958944281257</c:v>
                </c:pt>
                <c:pt idx="551">
                  <c:v>97.653958944281257</c:v>
                </c:pt>
                <c:pt idx="552">
                  <c:v>97.653958944281257</c:v>
                </c:pt>
                <c:pt idx="553">
                  <c:v>97.653958944281257</c:v>
                </c:pt>
                <c:pt idx="554">
                  <c:v>97.653958944281257</c:v>
                </c:pt>
                <c:pt idx="555">
                  <c:v>97.653958944281257</c:v>
                </c:pt>
                <c:pt idx="556">
                  <c:v>97.653958944281257</c:v>
                </c:pt>
                <c:pt idx="557">
                  <c:v>97.653958944281257</c:v>
                </c:pt>
                <c:pt idx="558">
                  <c:v>97.653958944281257</c:v>
                </c:pt>
                <c:pt idx="559">
                  <c:v>97.653958944281257</c:v>
                </c:pt>
                <c:pt idx="560">
                  <c:v>97.653958944281257</c:v>
                </c:pt>
                <c:pt idx="561">
                  <c:v>97.617302052785476</c:v>
                </c:pt>
                <c:pt idx="562">
                  <c:v>97.58064516129032</c:v>
                </c:pt>
                <c:pt idx="563">
                  <c:v>97.58064516129032</c:v>
                </c:pt>
                <c:pt idx="564">
                  <c:v>97.58064516129032</c:v>
                </c:pt>
                <c:pt idx="565">
                  <c:v>97.58064516129032</c:v>
                </c:pt>
                <c:pt idx="566">
                  <c:v>97.58064516129032</c:v>
                </c:pt>
                <c:pt idx="567">
                  <c:v>97.58064516129032</c:v>
                </c:pt>
                <c:pt idx="568">
                  <c:v>97.58064516129032</c:v>
                </c:pt>
                <c:pt idx="569">
                  <c:v>97.58064516129032</c:v>
                </c:pt>
                <c:pt idx="570">
                  <c:v>97.58064516129032</c:v>
                </c:pt>
                <c:pt idx="571">
                  <c:v>97.58064516129032</c:v>
                </c:pt>
                <c:pt idx="572">
                  <c:v>97.58064516129032</c:v>
                </c:pt>
                <c:pt idx="573">
                  <c:v>97.58064516129032</c:v>
                </c:pt>
                <c:pt idx="574">
                  <c:v>97.58064516129032</c:v>
                </c:pt>
                <c:pt idx="575">
                  <c:v>97.617302052785476</c:v>
                </c:pt>
                <c:pt idx="576">
                  <c:v>97.58064516129032</c:v>
                </c:pt>
                <c:pt idx="577">
                  <c:v>97.54398826979471</c:v>
                </c:pt>
                <c:pt idx="578">
                  <c:v>97.58064516129032</c:v>
                </c:pt>
                <c:pt idx="579">
                  <c:v>97.58064516129032</c:v>
                </c:pt>
                <c:pt idx="580">
                  <c:v>97.507331378298858</c:v>
                </c:pt>
                <c:pt idx="581">
                  <c:v>97.250733137829357</c:v>
                </c:pt>
                <c:pt idx="582">
                  <c:v>97.58064516129032</c:v>
                </c:pt>
                <c:pt idx="583">
                  <c:v>97.287390029325522</c:v>
                </c:pt>
                <c:pt idx="584">
                  <c:v>97.360703812316558</c:v>
                </c:pt>
                <c:pt idx="585">
                  <c:v>97.360703812316558</c:v>
                </c:pt>
                <c:pt idx="586">
                  <c:v>97.250733137829357</c:v>
                </c:pt>
                <c:pt idx="587">
                  <c:v>97.177419354838648</c:v>
                </c:pt>
                <c:pt idx="588">
                  <c:v>97.104105571847526</c:v>
                </c:pt>
                <c:pt idx="589">
                  <c:v>97.360703812316558</c:v>
                </c:pt>
                <c:pt idx="590">
                  <c:v>97.397360703812325</c:v>
                </c:pt>
                <c:pt idx="591">
                  <c:v>97.177419354838648</c:v>
                </c:pt>
                <c:pt idx="592">
                  <c:v>97.324046920821118</c:v>
                </c:pt>
                <c:pt idx="593">
                  <c:v>97.250733137829357</c:v>
                </c:pt>
                <c:pt idx="594">
                  <c:v>97.470674486803517</c:v>
                </c:pt>
                <c:pt idx="595">
                  <c:v>97.324046920821118</c:v>
                </c:pt>
                <c:pt idx="596">
                  <c:v>97.434017595308248</c:v>
                </c:pt>
                <c:pt idx="597">
                  <c:v>97.727272727272734</c:v>
                </c:pt>
                <c:pt idx="598">
                  <c:v>97.324046920821118</c:v>
                </c:pt>
                <c:pt idx="599">
                  <c:v>97.507331378298858</c:v>
                </c:pt>
                <c:pt idx="600">
                  <c:v>97.470674486803517</c:v>
                </c:pt>
                <c:pt idx="601">
                  <c:v>97.58064516129032</c:v>
                </c:pt>
                <c:pt idx="602">
                  <c:v>97.800586510263628</c:v>
                </c:pt>
                <c:pt idx="603">
                  <c:v>97.653958944281257</c:v>
                </c:pt>
                <c:pt idx="604">
                  <c:v>97.690615835777123</c:v>
                </c:pt>
                <c:pt idx="605">
                  <c:v>97.653958944281257</c:v>
                </c:pt>
                <c:pt idx="606">
                  <c:v>97.653958944281257</c:v>
                </c:pt>
                <c:pt idx="607">
                  <c:v>97.653958944281257</c:v>
                </c:pt>
                <c:pt idx="608">
                  <c:v>97.617302052785476</c:v>
                </c:pt>
                <c:pt idx="609">
                  <c:v>97.617302052785476</c:v>
                </c:pt>
                <c:pt idx="610">
                  <c:v>97.470674486803517</c:v>
                </c:pt>
                <c:pt idx="611">
                  <c:v>97.324046920821118</c:v>
                </c:pt>
                <c:pt idx="612">
                  <c:v>97.507331378298858</c:v>
                </c:pt>
                <c:pt idx="613">
                  <c:v>97.54398826979471</c:v>
                </c:pt>
                <c:pt idx="614">
                  <c:v>97.287390029325522</c:v>
                </c:pt>
                <c:pt idx="615">
                  <c:v>97.434017595308248</c:v>
                </c:pt>
                <c:pt idx="616">
                  <c:v>97.434017595308248</c:v>
                </c:pt>
                <c:pt idx="617">
                  <c:v>97.324046920821118</c:v>
                </c:pt>
                <c:pt idx="618">
                  <c:v>97.360703812316558</c:v>
                </c:pt>
                <c:pt idx="619">
                  <c:v>97.470674486803517</c:v>
                </c:pt>
                <c:pt idx="620">
                  <c:v>97.507331378298858</c:v>
                </c:pt>
                <c:pt idx="621">
                  <c:v>97.54398826979471</c:v>
                </c:pt>
                <c:pt idx="622">
                  <c:v>97.434017595308248</c:v>
                </c:pt>
                <c:pt idx="623">
                  <c:v>97.434017595308248</c:v>
                </c:pt>
                <c:pt idx="624">
                  <c:v>97.397360703812325</c:v>
                </c:pt>
                <c:pt idx="625">
                  <c:v>97.397360703812325</c:v>
                </c:pt>
                <c:pt idx="626">
                  <c:v>97.470674486803517</c:v>
                </c:pt>
                <c:pt idx="627">
                  <c:v>97.434017595308248</c:v>
                </c:pt>
                <c:pt idx="628">
                  <c:v>97.324046920821118</c:v>
                </c:pt>
                <c:pt idx="629">
                  <c:v>97.470674486803517</c:v>
                </c:pt>
                <c:pt idx="630">
                  <c:v>97.434017595308248</c:v>
                </c:pt>
                <c:pt idx="631">
                  <c:v>97.470674486803517</c:v>
                </c:pt>
                <c:pt idx="632">
                  <c:v>97.507331378298858</c:v>
                </c:pt>
                <c:pt idx="633">
                  <c:v>97.470674486803517</c:v>
                </c:pt>
                <c:pt idx="634">
                  <c:v>97.470674486803517</c:v>
                </c:pt>
                <c:pt idx="635">
                  <c:v>97.287390029325522</c:v>
                </c:pt>
                <c:pt idx="636">
                  <c:v>97.470674486803517</c:v>
                </c:pt>
                <c:pt idx="637">
                  <c:v>97.58064516129032</c:v>
                </c:pt>
                <c:pt idx="638">
                  <c:v>97.507331378298858</c:v>
                </c:pt>
                <c:pt idx="639">
                  <c:v>97.507331378298858</c:v>
                </c:pt>
                <c:pt idx="640">
                  <c:v>97.360703812316558</c:v>
                </c:pt>
                <c:pt idx="641">
                  <c:v>97.397360703812325</c:v>
                </c:pt>
                <c:pt idx="642">
                  <c:v>97.397360703812325</c:v>
                </c:pt>
                <c:pt idx="643">
                  <c:v>97.360703812316558</c:v>
                </c:pt>
                <c:pt idx="644">
                  <c:v>97.470674486803517</c:v>
                </c:pt>
                <c:pt idx="645">
                  <c:v>97.507331378298858</c:v>
                </c:pt>
                <c:pt idx="646">
                  <c:v>97.617302052785476</c:v>
                </c:pt>
                <c:pt idx="647">
                  <c:v>97.617302052785476</c:v>
                </c:pt>
                <c:pt idx="648">
                  <c:v>97.434017595308248</c:v>
                </c:pt>
                <c:pt idx="649">
                  <c:v>97.434017595308248</c:v>
                </c:pt>
                <c:pt idx="650">
                  <c:v>97.324046920821118</c:v>
                </c:pt>
                <c:pt idx="651">
                  <c:v>97.360703812316558</c:v>
                </c:pt>
                <c:pt idx="652">
                  <c:v>97.287390029325522</c:v>
                </c:pt>
                <c:pt idx="653">
                  <c:v>96.994134897360723</c:v>
                </c:pt>
                <c:pt idx="654">
                  <c:v>96.847507331378296</c:v>
                </c:pt>
                <c:pt idx="655">
                  <c:v>97.287390029325522</c:v>
                </c:pt>
                <c:pt idx="656">
                  <c:v>97.360703812316558</c:v>
                </c:pt>
                <c:pt idx="657">
                  <c:v>97.177419354838648</c:v>
                </c:pt>
                <c:pt idx="658">
                  <c:v>97.214076246334315</c:v>
                </c:pt>
                <c:pt idx="659">
                  <c:v>97.177419354838648</c:v>
                </c:pt>
                <c:pt idx="660">
                  <c:v>97.067448680351902</c:v>
                </c:pt>
                <c:pt idx="661">
                  <c:v>97.067448680351902</c:v>
                </c:pt>
                <c:pt idx="662">
                  <c:v>97.104105571847526</c:v>
                </c:pt>
                <c:pt idx="663">
                  <c:v>97.214076246334315</c:v>
                </c:pt>
                <c:pt idx="664">
                  <c:v>97.470674486803517</c:v>
                </c:pt>
                <c:pt idx="665">
                  <c:v>97.360703812316558</c:v>
                </c:pt>
                <c:pt idx="666">
                  <c:v>97.507331378298858</c:v>
                </c:pt>
                <c:pt idx="667">
                  <c:v>97.470674486803517</c:v>
                </c:pt>
                <c:pt idx="668">
                  <c:v>97.397360703812325</c:v>
                </c:pt>
                <c:pt idx="669">
                  <c:v>97.397360703812325</c:v>
                </c:pt>
                <c:pt idx="670">
                  <c:v>97.397360703812325</c:v>
                </c:pt>
                <c:pt idx="671">
                  <c:v>97.360703812316558</c:v>
                </c:pt>
                <c:pt idx="672">
                  <c:v>96.847507331378296</c:v>
                </c:pt>
                <c:pt idx="673">
                  <c:v>97.397360703812325</c:v>
                </c:pt>
                <c:pt idx="674">
                  <c:v>97.214076246334315</c:v>
                </c:pt>
                <c:pt idx="675">
                  <c:v>96.957478005865099</c:v>
                </c:pt>
                <c:pt idx="676">
                  <c:v>97.104105571847526</c:v>
                </c:pt>
                <c:pt idx="677">
                  <c:v>97.250733137829357</c:v>
                </c:pt>
                <c:pt idx="678">
                  <c:v>97.177419354838648</c:v>
                </c:pt>
                <c:pt idx="679">
                  <c:v>97.250733137829357</c:v>
                </c:pt>
                <c:pt idx="680">
                  <c:v>97.214076246334315</c:v>
                </c:pt>
                <c:pt idx="681">
                  <c:v>96.994134897360723</c:v>
                </c:pt>
                <c:pt idx="682">
                  <c:v>97.324046920821118</c:v>
                </c:pt>
                <c:pt idx="683">
                  <c:v>97.324046920821118</c:v>
                </c:pt>
                <c:pt idx="684">
                  <c:v>97.067448680351902</c:v>
                </c:pt>
                <c:pt idx="685">
                  <c:v>97.030791788856249</c:v>
                </c:pt>
                <c:pt idx="686">
                  <c:v>96.957478005865099</c:v>
                </c:pt>
                <c:pt idx="687">
                  <c:v>97.287390029325522</c:v>
                </c:pt>
                <c:pt idx="688">
                  <c:v>96.994134897360723</c:v>
                </c:pt>
                <c:pt idx="689">
                  <c:v>97.177419354838648</c:v>
                </c:pt>
                <c:pt idx="690">
                  <c:v>96.957478005865099</c:v>
                </c:pt>
                <c:pt idx="691">
                  <c:v>97.397360703812325</c:v>
                </c:pt>
                <c:pt idx="692">
                  <c:v>97.54398826979471</c:v>
                </c:pt>
                <c:pt idx="693">
                  <c:v>97.470674486803517</c:v>
                </c:pt>
                <c:pt idx="694">
                  <c:v>97.58064516129032</c:v>
                </c:pt>
                <c:pt idx="695">
                  <c:v>97.653958944281257</c:v>
                </c:pt>
                <c:pt idx="696">
                  <c:v>97.58064516129032</c:v>
                </c:pt>
                <c:pt idx="697">
                  <c:v>97.58064516129032</c:v>
                </c:pt>
                <c:pt idx="698">
                  <c:v>97.58064516129032</c:v>
                </c:pt>
                <c:pt idx="699">
                  <c:v>97.507331378298858</c:v>
                </c:pt>
                <c:pt idx="700">
                  <c:v>97.54398826979471</c:v>
                </c:pt>
                <c:pt idx="701">
                  <c:v>97.507331378298858</c:v>
                </c:pt>
                <c:pt idx="702">
                  <c:v>97.470674486803517</c:v>
                </c:pt>
                <c:pt idx="703">
                  <c:v>97.434017595308248</c:v>
                </c:pt>
                <c:pt idx="704">
                  <c:v>97.470674486803517</c:v>
                </c:pt>
                <c:pt idx="705">
                  <c:v>97.434017595308248</c:v>
                </c:pt>
                <c:pt idx="706">
                  <c:v>97.470674486803517</c:v>
                </c:pt>
                <c:pt idx="707">
                  <c:v>97.470674486803517</c:v>
                </c:pt>
                <c:pt idx="708">
                  <c:v>97.470674486803517</c:v>
                </c:pt>
                <c:pt idx="709">
                  <c:v>97.470674486803517</c:v>
                </c:pt>
                <c:pt idx="710">
                  <c:v>97.434017595308248</c:v>
                </c:pt>
                <c:pt idx="711">
                  <c:v>97.434017595308248</c:v>
                </c:pt>
                <c:pt idx="712">
                  <c:v>97.434017595308248</c:v>
                </c:pt>
                <c:pt idx="713">
                  <c:v>97.397360703812325</c:v>
                </c:pt>
                <c:pt idx="714">
                  <c:v>97.434017595308248</c:v>
                </c:pt>
                <c:pt idx="715">
                  <c:v>97.434017595308248</c:v>
                </c:pt>
                <c:pt idx="716">
                  <c:v>97.434017595308248</c:v>
                </c:pt>
                <c:pt idx="717">
                  <c:v>97.470674486803517</c:v>
                </c:pt>
                <c:pt idx="718">
                  <c:v>97.470674486803517</c:v>
                </c:pt>
                <c:pt idx="719">
                  <c:v>97.470674486803517</c:v>
                </c:pt>
                <c:pt idx="720">
                  <c:v>97.470674486803517</c:v>
                </c:pt>
                <c:pt idx="721">
                  <c:v>97.470674486803517</c:v>
                </c:pt>
                <c:pt idx="722">
                  <c:v>97.470674486803517</c:v>
                </c:pt>
                <c:pt idx="723">
                  <c:v>97.470674486803517</c:v>
                </c:pt>
                <c:pt idx="724">
                  <c:v>97.470674486803517</c:v>
                </c:pt>
                <c:pt idx="725">
                  <c:v>97.470674486803517</c:v>
                </c:pt>
                <c:pt idx="726">
                  <c:v>97.470674486803517</c:v>
                </c:pt>
                <c:pt idx="727">
                  <c:v>97.470674486803517</c:v>
                </c:pt>
                <c:pt idx="728">
                  <c:v>97.470674486803517</c:v>
                </c:pt>
                <c:pt idx="729">
                  <c:v>97.470674486803517</c:v>
                </c:pt>
                <c:pt idx="730">
                  <c:v>97.470674486803517</c:v>
                </c:pt>
                <c:pt idx="731">
                  <c:v>97.470674486803517</c:v>
                </c:pt>
                <c:pt idx="732">
                  <c:v>97.507331378298858</c:v>
                </c:pt>
                <c:pt idx="733">
                  <c:v>97.54398826979471</c:v>
                </c:pt>
                <c:pt idx="734">
                  <c:v>97.54398826979471</c:v>
                </c:pt>
                <c:pt idx="735">
                  <c:v>97.54398826979471</c:v>
                </c:pt>
                <c:pt idx="736">
                  <c:v>97.54398826979471</c:v>
                </c:pt>
                <c:pt idx="737">
                  <c:v>97.54398826979471</c:v>
                </c:pt>
                <c:pt idx="738">
                  <c:v>97.507331378298858</c:v>
                </c:pt>
                <c:pt idx="739">
                  <c:v>97.507331378298858</c:v>
                </c:pt>
                <c:pt idx="740">
                  <c:v>97.507331378298858</c:v>
                </c:pt>
                <c:pt idx="741">
                  <c:v>97.507331378298858</c:v>
                </c:pt>
                <c:pt idx="742">
                  <c:v>97.507331378298858</c:v>
                </c:pt>
                <c:pt idx="743">
                  <c:v>97.507331378298858</c:v>
                </c:pt>
                <c:pt idx="744">
                  <c:v>97.507331378298858</c:v>
                </c:pt>
                <c:pt idx="745">
                  <c:v>97.507331378298858</c:v>
                </c:pt>
                <c:pt idx="746">
                  <c:v>97.507331378298858</c:v>
                </c:pt>
                <c:pt idx="747">
                  <c:v>97.507331378298858</c:v>
                </c:pt>
                <c:pt idx="748">
                  <c:v>97.470674486803517</c:v>
                </c:pt>
                <c:pt idx="749">
                  <c:v>97.470674486803517</c:v>
                </c:pt>
                <c:pt idx="750">
                  <c:v>97.470674486803517</c:v>
                </c:pt>
                <c:pt idx="751">
                  <c:v>97.470674486803517</c:v>
                </c:pt>
                <c:pt idx="752">
                  <c:v>97.470674486803517</c:v>
                </c:pt>
                <c:pt idx="753">
                  <c:v>97.470674486803517</c:v>
                </c:pt>
                <c:pt idx="754">
                  <c:v>97.470674486803517</c:v>
                </c:pt>
                <c:pt idx="755">
                  <c:v>97.470674486803517</c:v>
                </c:pt>
                <c:pt idx="756">
                  <c:v>97.507331378298858</c:v>
                </c:pt>
                <c:pt idx="757">
                  <c:v>97.54398826979471</c:v>
                </c:pt>
                <c:pt idx="758">
                  <c:v>97.54398826979471</c:v>
                </c:pt>
                <c:pt idx="759">
                  <c:v>97.54398826979471</c:v>
                </c:pt>
                <c:pt idx="760">
                  <c:v>97.54398826979471</c:v>
                </c:pt>
                <c:pt idx="761">
                  <c:v>97.54398826979471</c:v>
                </c:pt>
                <c:pt idx="762">
                  <c:v>97.54398826979471</c:v>
                </c:pt>
                <c:pt idx="763">
                  <c:v>97.58064516129032</c:v>
                </c:pt>
                <c:pt idx="764">
                  <c:v>97.58064516129032</c:v>
                </c:pt>
                <c:pt idx="765">
                  <c:v>97.58064516129032</c:v>
                </c:pt>
                <c:pt idx="766">
                  <c:v>97.58064516129032</c:v>
                </c:pt>
                <c:pt idx="767">
                  <c:v>97.617302052785476</c:v>
                </c:pt>
                <c:pt idx="768">
                  <c:v>97.507331378298858</c:v>
                </c:pt>
                <c:pt idx="769">
                  <c:v>97.470674486803517</c:v>
                </c:pt>
                <c:pt idx="770">
                  <c:v>97.507331378298858</c:v>
                </c:pt>
                <c:pt idx="771">
                  <c:v>97.470674486803517</c:v>
                </c:pt>
                <c:pt idx="772">
                  <c:v>97.507331378298858</c:v>
                </c:pt>
                <c:pt idx="773">
                  <c:v>97.470674486803517</c:v>
                </c:pt>
                <c:pt idx="774">
                  <c:v>97.397360703812325</c:v>
                </c:pt>
                <c:pt idx="775">
                  <c:v>97.434017595308248</c:v>
                </c:pt>
                <c:pt idx="776">
                  <c:v>97.434017595308248</c:v>
                </c:pt>
                <c:pt idx="777">
                  <c:v>97.470674486803517</c:v>
                </c:pt>
                <c:pt idx="778">
                  <c:v>97.507331378298858</c:v>
                </c:pt>
                <c:pt idx="779">
                  <c:v>97.58064516129032</c:v>
                </c:pt>
                <c:pt idx="780">
                  <c:v>97.58064516129032</c:v>
                </c:pt>
                <c:pt idx="781">
                  <c:v>97.58064516129032</c:v>
                </c:pt>
                <c:pt idx="782">
                  <c:v>97.58064516129032</c:v>
                </c:pt>
                <c:pt idx="783">
                  <c:v>97.58064516129032</c:v>
                </c:pt>
                <c:pt idx="784">
                  <c:v>97.58064516129032</c:v>
                </c:pt>
                <c:pt idx="785">
                  <c:v>97.58064516129032</c:v>
                </c:pt>
                <c:pt idx="786">
                  <c:v>97.617302052785476</c:v>
                </c:pt>
                <c:pt idx="787">
                  <c:v>97.617302052785476</c:v>
                </c:pt>
                <c:pt idx="788">
                  <c:v>97.690615835777123</c:v>
                </c:pt>
                <c:pt idx="789">
                  <c:v>97.727272727272734</c:v>
                </c:pt>
                <c:pt idx="790">
                  <c:v>97.763929618768614</c:v>
                </c:pt>
                <c:pt idx="791">
                  <c:v>97.763929618768614</c:v>
                </c:pt>
                <c:pt idx="792">
                  <c:v>97.763929618768614</c:v>
                </c:pt>
                <c:pt idx="793">
                  <c:v>97.763929618768614</c:v>
                </c:pt>
                <c:pt idx="794">
                  <c:v>97.763929618768614</c:v>
                </c:pt>
                <c:pt idx="795">
                  <c:v>97.763929618768614</c:v>
                </c:pt>
                <c:pt idx="796">
                  <c:v>97.763929618768614</c:v>
                </c:pt>
                <c:pt idx="797">
                  <c:v>97.763929618768614</c:v>
                </c:pt>
                <c:pt idx="798">
                  <c:v>97.763929618768614</c:v>
                </c:pt>
                <c:pt idx="799">
                  <c:v>97.763929618768614</c:v>
                </c:pt>
                <c:pt idx="800">
                  <c:v>97.763929618768614</c:v>
                </c:pt>
                <c:pt idx="801">
                  <c:v>97.763929618768614</c:v>
                </c:pt>
                <c:pt idx="802">
                  <c:v>97.837243401759537</c:v>
                </c:pt>
                <c:pt idx="803">
                  <c:v>97.837243401759537</c:v>
                </c:pt>
                <c:pt idx="804">
                  <c:v>97.837243401759537</c:v>
                </c:pt>
                <c:pt idx="805">
                  <c:v>97.837243401759537</c:v>
                </c:pt>
                <c:pt idx="806">
                  <c:v>97.837243401759537</c:v>
                </c:pt>
                <c:pt idx="807">
                  <c:v>97.837243401759537</c:v>
                </c:pt>
                <c:pt idx="808">
                  <c:v>97.873900293255119</c:v>
                </c:pt>
                <c:pt idx="809">
                  <c:v>97.873900293255119</c:v>
                </c:pt>
                <c:pt idx="810">
                  <c:v>97.873900293255119</c:v>
                </c:pt>
                <c:pt idx="811">
                  <c:v>97.910557184750729</c:v>
                </c:pt>
                <c:pt idx="812">
                  <c:v>97.910557184750729</c:v>
                </c:pt>
                <c:pt idx="813">
                  <c:v>97.910557184750729</c:v>
                </c:pt>
                <c:pt idx="814">
                  <c:v>97.910557184750729</c:v>
                </c:pt>
                <c:pt idx="815">
                  <c:v>97.910557184750729</c:v>
                </c:pt>
                <c:pt idx="816">
                  <c:v>97.873900293255119</c:v>
                </c:pt>
                <c:pt idx="817">
                  <c:v>97.910557184750729</c:v>
                </c:pt>
                <c:pt idx="818">
                  <c:v>97.910557184750729</c:v>
                </c:pt>
                <c:pt idx="819">
                  <c:v>97.910557184750729</c:v>
                </c:pt>
                <c:pt idx="820">
                  <c:v>97.910557184750729</c:v>
                </c:pt>
                <c:pt idx="821">
                  <c:v>97.910557184750729</c:v>
                </c:pt>
                <c:pt idx="822">
                  <c:v>97.910557184750729</c:v>
                </c:pt>
                <c:pt idx="823">
                  <c:v>97.910557184750729</c:v>
                </c:pt>
                <c:pt idx="824">
                  <c:v>97.910557184750729</c:v>
                </c:pt>
                <c:pt idx="825">
                  <c:v>97.910557184750729</c:v>
                </c:pt>
                <c:pt idx="826">
                  <c:v>97.873900293255119</c:v>
                </c:pt>
                <c:pt idx="827">
                  <c:v>97.873900293255119</c:v>
                </c:pt>
                <c:pt idx="828">
                  <c:v>97.873900293255119</c:v>
                </c:pt>
                <c:pt idx="829">
                  <c:v>97.873900293255119</c:v>
                </c:pt>
                <c:pt idx="830">
                  <c:v>97.873900293255119</c:v>
                </c:pt>
                <c:pt idx="831">
                  <c:v>97.910557184750729</c:v>
                </c:pt>
                <c:pt idx="832">
                  <c:v>97.910557184750729</c:v>
                </c:pt>
                <c:pt idx="833">
                  <c:v>97.910557184750729</c:v>
                </c:pt>
                <c:pt idx="834">
                  <c:v>97.910557184750729</c:v>
                </c:pt>
                <c:pt idx="835">
                  <c:v>97.910557184750729</c:v>
                </c:pt>
                <c:pt idx="836">
                  <c:v>97.910557184750729</c:v>
                </c:pt>
                <c:pt idx="837">
                  <c:v>97.910557184750729</c:v>
                </c:pt>
                <c:pt idx="838">
                  <c:v>97.910557184750729</c:v>
                </c:pt>
                <c:pt idx="839">
                  <c:v>97.910557184750729</c:v>
                </c:pt>
                <c:pt idx="840">
                  <c:v>97.910557184750729</c:v>
                </c:pt>
                <c:pt idx="841">
                  <c:v>97.910557184750729</c:v>
                </c:pt>
                <c:pt idx="842">
                  <c:v>97.910557184750729</c:v>
                </c:pt>
                <c:pt idx="843">
                  <c:v>97.910557184750729</c:v>
                </c:pt>
                <c:pt idx="844">
                  <c:v>97.910557184750729</c:v>
                </c:pt>
                <c:pt idx="845">
                  <c:v>97.910557184750729</c:v>
                </c:pt>
                <c:pt idx="846">
                  <c:v>97.910557184750729</c:v>
                </c:pt>
                <c:pt idx="847">
                  <c:v>97.910557184750729</c:v>
                </c:pt>
                <c:pt idx="848">
                  <c:v>97.910557184750729</c:v>
                </c:pt>
                <c:pt idx="849">
                  <c:v>97.94721407624678</c:v>
                </c:pt>
                <c:pt idx="850">
                  <c:v>97.94721407624678</c:v>
                </c:pt>
                <c:pt idx="851">
                  <c:v>97.94721407624678</c:v>
                </c:pt>
                <c:pt idx="852">
                  <c:v>97.94721407624678</c:v>
                </c:pt>
                <c:pt idx="853">
                  <c:v>97.94721407624678</c:v>
                </c:pt>
                <c:pt idx="854">
                  <c:v>97.94721407624678</c:v>
                </c:pt>
                <c:pt idx="855">
                  <c:v>97.983870967741908</c:v>
                </c:pt>
                <c:pt idx="856">
                  <c:v>97.983870967741908</c:v>
                </c:pt>
                <c:pt idx="857">
                  <c:v>97.983870967741908</c:v>
                </c:pt>
                <c:pt idx="858">
                  <c:v>97.983870967741908</c:v>
                </c:pt>
                <c:pt idx="859">
                  <c:v>97.983870967741908</c:v>
                </c:pt>
                <c:pt idx="860">
                  <c:v>97.983870967741908</c:v>
                </c:pt>
                <c:pt idx="861">
                  <c:v>97.983870967741908</c:v>
                </c:pt>
                <c:pt idx="862">
                  <c:v>97.983870967741908</c:v>
                </c:pt>
                <c:pt idx="863">
                  <c:v>97.983870967741908</c:v>
                </c:pt>
                <c:pt idx="864">
                  <c:v>97.983870967741908</c:v>
                </c:pt>
                <c:pt idx="865">
                  <c:v>97.983870967741908</c:v>
                </c:pt>
                <c:pt idx="866">
                  <c:v>97.983870967741908</c:v>
                </c:pt>
                <c:pt idx="867">
                  <c:v>97.983870967741908</c:v>
                </c:pt>
                <c:pt idx="868">
                  <c:v>97.983870967741908</c:v>
                </c:pt>
                <c:pt idx="869">
                  <c:v>97.983870967741908</c:v>
                </c:pt>
                <c:pt idx="870">
                  <c:v>97.983870967741908</c:v>
                </c:pt>
                <c:pt idx="871">
                  <c:v>97.983870967741908</c:v>
                </c:pt>
                <c:pt idx="872">
                  <c:v>97.983870967741908</c:v>
                </c:pt>
                <c:pt idx="873">
                  <c:v>97.983870967741908</c:v>
                </c:pt>
                <c:pt idx="874">
                  <c:v>97.983870967741908</c:v>
                </c:pt>
                <c:pt idx="875">
                  <c:v>97.983870967741908</c:v>
                </c:pt>
                <c:pt idx="876">
                  <c:v>97.983870967741908</c:v>
                </c:pt>
                <c:pt idx="877">
                  <c:v>97.983870967741908</c:v>
                </c:pt>
                <c:pt idx="878">
                  <c:v>97.983870967741908</c:v>
                </c:pt>
                <c:pt idx="879">
                  <c:v>97.983870967741908</c:v>
                </c:pt>
                <c:pt idx="880">
                  <c:v>97.983870967741908</c:v>
                </c:pt>
                <c:pt idx="881">
                  <c:v>97.983870967741908</c:v>
                </c:pt>
                <c:pt idx="882">
                  <c:v>97.983870967741908</c:v>
                </c:pt>
                <c:pt idx="883">
                  <c:v>97.983870967741908</c:v>
                </c:pt>
                <c:pt idx="884">
                  <c:v>97.983870967741908</c:v>
                </c:pt>
                <c:pt idx="885">
                  <c:v>97.983870967741908</c:v>
                </c:pt>
                <c:pt idx="886">
                  <c:v>97.983870967741908</c:v>
                </c:pt>
                <c:pt idx="887">
                  <c:v>97.983870967741908</c:v>
                </c:pt>
                <c:pt idx="888">
                  <c:v>97.983870967741908</c:v>
                </c:pt>
                <c:pt idx="889">
                  <c:v>97.983870967741908</c:v>
                </c:pt>
                <c:pt idx="890">
                  <c:v>97.983870967741908</c:v>
                </c:pt>
                <c:pt idx="891">
                  <c:v>97.983870967741908</c:v>
                </c:pt>
                <c:pt idx="892">
                  <c:v>97.983870967741908</c:v>
                </c:pt>
                <c:pt idx="893">
                  <c:v>97.983870967741908</c:v>
                </c:pt>
                <c:pt idx="894">
                  <c:v>97.983870967741908</c:v>
                </c:pt>
                <c:pt idx="895">
                  <c:v>97.983870967741908</c:v>
                </c:pt>
                <c:pt idx="896">
                  <c:v>97.983870967741908</c:v>
                </c:pt>
                <c:pt idx="897">
                  <c:v>97.983870967741908</c:v>
                </c:pt>
                <c:pt idx="898">
                  <c:v>97.983870967741908</c:v>
                </c:pt>
                <c:pt idx="899">
                  <c:v>97.983870967741908</c:v>
                </c:pt>
                <c:pt idx="900">
                  <c:v>97.983870967741908</c:v>
                </c:pt>
                <c:pt idx="901">
                  <c:v>98.020527859237532</c:v>
                </c:pt>
                <c:pt idx="902">
                  <c:v>98.020527859237532</c:v>
                </c:pt>
                <c:pt idx="903">
                  <c:v>98.020527859237532</c:v>
                </c:pt>
                <c:pt idx="904">
                  <c:v>98.020527859237532</c:v>
                </c:pt>
                <c:pt idx="905">
                  <c:v>98.020527859237532</c:v>
                </c:pt>
                <c:pt idx="906">
                  <c:v>98.020527859237532</c:v>
                </c:pt>
                <c:pt idx="907">
                  <c:v>98.020527859237532</c:v>
                </c:pt>
                <c:pt idx="908">
                  <c:v>98.020527859237532</c:v>
                </c:pt>
                <c:pt idx="909">
                  <c:v>98.020527859237532</c:v>
                </c:pt>
                <c:pt idx="910">
                  <c:v>98.020527859237532</c:v>
                </c:pt>
                <c:pt idx="911">
                  <c:v>97.873900293255119</c:v>
                </c:pt>
                <c:pt idx="912">
                  <c:v>97.983870967741908</c:v>
                </c:pt>
                <c:pt idx="913">
                  <c:v>97.983870967741908</c:v>
                </c:pt>
                <c:pt idx="914">
                  <c:v>97.983870967741908</c:v>
                </c:pt>
                <c:pt idx="915">
                  <c:v>97.983870967741908</c:v>
                </c:pt>
                <c:pt idx="916">
                  <c:v>97.763929618768614</c:v>
                </c:pt>
                <c:pt idx="917">
                  <c:v>97.434017595308248</c:v>
                </c:pt>
                <c:pt idx="918">
                  <c:v>97.617302052785476</c:v>
                </c:pt>
                <c:pt idx="919">
                  <c:v>97.54398826979471</c:v>
                </c:pt>
                <c:pt idx="920">
                  <c:v>97.653958944281257</c:v>
                </c:pt>
                <c:pt idx="921">
                  <c:v>96.041055718475093</c:v>
                </c:pt>
                <c:pt idx="922">
                  <c:v>97.287390029325522</c:v>
                </c:pt>
                <c:pt idx="923">
                  <c:v>97.837243401759537</c:v>
                </c:pt>
                <c:pt idx="924">
                  <c:v>97.94721407624678</c:v>
                </c:pt>
                <c:pt idx="925">
                  <c:v>97.983870967741908</c:v>
                </c:pt>
                <c:pt idx="926">
                  <c:v>98.020527859237532</c:v>
                </c:pt>
                <c:pt idx="927">
                  <c:v>98.020527859237532</c:v>
                </c:pt>
                <c:pt idx="928">
                  <c:v>98.020527859237532</c:v>
                </c:pt>
                <c:pt idx="929">
                  <c:v>98.020527859237532</c:v>
                </c:pt>
                <c:pt idx="930">
                  <c:v>98.057184750733143</c:v>
                </c:pt>
                <c:pt idx="931">
                  <c:v>98.020527859237532</c:v>
                </c:pt>
                <c:pt idx="932">
                  <c:v>98.020527859237532</c:v>
                </c:pt>
                <c:pt idx="933">
                  <c:v>98.020527859237532</c:v>
                </c:pt>
                <c:pt idx="934">
                  <c:v>98.020527859237532</c:v>
                </c:pt>
                <c:pt idx="935">
                  <c:v>98.020527859237532</c:v>
                </c:pt>
                <c:pt idx="936">
                  <c:v>98.020527859237532</c:v>
                </c:pt>
                <c:pt idx="937">
                  <c:v>98.020527859237532</c:v>
                </c:pt>
                <c:pt idx="938">
                  <c:v>97.030791788856249</c:v>
                </c:pt>
                <c:pt idx="939">
                  <c:v>97.800586510263628</c:v>
                </c:pt>
                <c:pt idx="940">
                  <c:v>97.690615835777123</c:v>
                </c:pt>
                <c:pt idx="941">
                  <c:v>97.837243401759537</c:v>
                </c:pt>
                <c:pt idx="942">
                  <c:v>97.800586510263628</c:v>
                </c:pt>
                <c:pt idx="943">
                  <c:v>98.057184750733143</c:v>
                </c:pt>
                <c:pt idx="944">
                  <c:v>97.800586510263628</c:v>
                </c:pt>
                <c:pt idx="945">
                  <c:v>98.093841642228739</c:v>
                </c:pt>
                <c:pt idx="946">
                  <c:v>97.94721407624678</c:v>
                </c:pt>
                <c:pt idx="947">
                  <c:v>97.434017595308248</c:v>
                </c:pt>
                <c:pt idx="948">
                  <c:v>98.020527859237532</c:v>
                </c:pt>
                <c:pt idx="949">
                  <c:v>97.983870967741908</c:v>
                </c:pt>
                <c:pt idx="950">
                  <c:v>97.653958944281257</c:v>
                </c:pt>
                <c:pt idx="951">
                  <c:v>97.214076246334315</c:v>
                </c:pt>
                <c:pt idx="952">
                  <c:v>98.167155425220258</c:v>
                </c:pt>
                <c:pt idx="953">
                  <c:v>98.203812316715286</c:v>
                </c:pt>
                <c:pt idx="954">
                  <c:v>98.277126099706763</c:v>
                </c:pt>
                <c:pt idx="955">
                  <c:v>98.130498533723724</c:v>
                </c:pt>
                <c:pt idx="956">
                  <c:v>98.240469208211579</c:v>
                </c:pt>
                <c:pt idx="957">
                  <c:v>98.057184750733143</c:v>
                </c:pt>
                <c:pt idx="958">
                  <c:v>98.130498533723724</c:v>
                </c:pt>
                <c:pt idx="959">
                  <c:v>98.130498533723724</c:v>
                </c:pt>
                <c:pt idx="960">
                  <c:v>98.130498533723724</c:v>
                </c:pt>
                <c:pt idx="961">
                  <c:v>98.130498533723724</c:v>
                </c:pt>
                <c:pt idx="962">
                  <c:v>98.203812316715286</c:v>
                </c:pt>
                <c:pt idx="963">
                  <c:v>98.203812316715286</c:v>
                </c:pt>
                <c:pt idx="964">
                  <c:v>98.167155425220258</c:v>
                </c:pt>
                <c:pt idx="965">
                  <c:v>98.130498533723724</c:v>
                </c:pt>
                <c:pt idx="966">
                  <c:v>98.240469208211579</c:v>
                </c:pt>
                <c:pt idx="967">
                  <c:v>98.167155425220258</c:v>
                </c:pt>
                <c:pt idx="968">
                  <c:v>98.240469208211579</c:v>
                </c:pt>
                <c:pt idx="969">
                  <c:v>98.277126099706763</c:v>
                </c:pt>
                <c:pt idx="970">
                  <c:v>98.277126099706763</c:v>
                </c:pt>
                <c:pt idx="971">
                  <c:v>98.277126099706763</c:v>
                </c:pt>
                <c:pt idx="972">
                  <c:v>98.313782991202345</c:v>
                </c:pt>
                <c:pt idx="973">
                  <c:v>98.277126099706763</c:v>
                </c:pt>
                <c:pt idx="974">
                  <c:v>98.277126099706763</c:v>
                </c:pt>
                <c:pt idx="975">
                  <c:v>98.277126099706763</c:v>
                </c:pt>
                <c:pt idx="976">
                  <c:v>98.277126099706763</c:v>
                </c:pt>
                <c:pt idx="977">
                  <c:v>98.240469208211579</c:v>
                </c:pt>
                <c:pt idx="978">
                  <c:v>98.240469208211579</c:v>
                </c:pt>
                <c:pt idx="979">
                  <c:v>98.240469208211579</c:v>
                </c:pt>
                <c:pt idx="980">
                  <c:v>98.240469208211579</c:v>
                </c:pt>
                <c:pt idx="981">
                  <c:v>98.240469208211579</c:v>
                </c:pt>
                <c:pt idx="982">
                  <c:v>98.240469208211579</c:v>
                </c:pt>
                <c:pt idx="983">
                  <c:v>98.277126099706763</c:v>
                </c:pt>
                <c:pt idx="984">
                  <c:v>98.277126099706763</c:v>
                </c:pt>
                <c:pt idx="985">
                  <c:v>98.313782991202345</c:v>
                </c:pt>
                <c:pt idx="986">
                  <c:v>98.313782991202345</c:v>
                </c:pt>
                <c:pt idx="987">
                  <c:v>98.313782991202345</c:v>
                </c:pt>
                <c:pt idx="988">
                  <c:v>98.313782991202345</c:v>
                </c:pt>
                <c:pt idx="989">
                  <c:v>98.313782991202345</c:v>
                </c:pt>
                <c:pt idx="990">
                  <c:v>98.313782991202345</c:v>
                </c:pt>
                <c:pt idx="991">
                  <c:v>98.313782991202345</c:v>
                </c:pt>
                <c:pt idx="992">
                  <c:v>98.313782991202345</c:v>
                </c:pt>
                <c:pt idx="993">
                  <c:v>98.313782991202345</c:v>
                </c:pt>
                <c:pt idx="994">
                  <c:v>98.313782991202345</c:v>
                </c:pt>
                <c:pt idx="995">
                  <c:v>98.313782991202345</c:v>
                </c:pt>
                <c:pt idx="996">
                  <c:v>98.313782991202345</c:v>
                </c:pt>
                <c:pt idx="997">
                  <c:v>98.313782991202345</c:v>
                </c:pt>
                <c:pt idx="998">
                  <c:v>98.350439882697657</c:v>
                </c:pt>
                <c:pt idx="999">
                  <c:v>98.350439882697657</c:v>
                </c:pt>
              </c:numCache>
            </c:numRef>
          </c:yVal>
          <c:smooth val="0"/>
        </c:ser>
        <c:ser>
          <c:idx val="2"/>
          <c:order val="1"/>
          <c:tx>
            <c:strRef>
              <c:f>List2!$M$1</c:f>
              <c:strCache>
                <c:ptCount val="1"/>
                <c:pt idx="0">
                  <c:v>% Correct Test</c:v>
                </c:pt>
              </c:strCache>
            </c:strRef>
          </c:tx>
          <c:spPr>
            <a:ln w="28575">
              <a:noFill/>
            </a:ln>
          </c:spPr>
          <c:marker>
            <c:symbol val="circle"/>
            <c:size val="2"/>
            <c:spPr>
              <a:ln>
                <a:noFill/>
              </a:ln>
            </c:spPr>
          </c:marker>
          <c:xVal>
            <c:numRef>
              <c:f>List2!$A$2:$A$1001</c:f>
              <c:numCache>
                <c:formatCode>General</c:formatCode>
                <c:ptCount val="1000"/>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pt idx="72">
                  <c:v>730</c:v>
                </c:pt>
                <c:pt idx="73">
                  <c:v>740</c:v>
                </c:pt>
                <c:pt idx="74">
                  <c:v>750</c:v>
                </c:pt>
                <c:pt idx="75">
                  <c:v>760</c:v>
                </c:pt>
                <c:pt idx="76">
                  <c:v>770</c:v>
                </c:pt>
                <c:pt idx="77">
                  <c:v>780</c:v>
                </c:pt>
                <c:pt idx="78">
                  <c:v>790</c:v>
                </c:pt>
                <c:pt idx="79">
                  <c:v>800</c:v>
                </c:pt>
                <c:pt idx="80">
                  <c:v>810</c:v>
                </c:pt>
                <c:pt idx="81">
                  <c:v>820</c:v>
                </c:pt>
                <c:pt idx="82">
                  <c:v>830</c:v>
                </c:pt>
                <c:pt idx="83">
                  <c:v>840</c:v>
                </c:pt>
                <c:pt idx="84">
                  <c:v>850</c:v>
                </c:pt>
                <c:pt idx="85">
                  <c:v>860</c:v>
                </c:pt>
                <c:pt idx="86">
                  <c:v>870</c:v>
                </c:pt>
                <c:pt idx="87">
                  <c:v>880</c:v>
                </c:pt>
                <c:pt idx="88">
                  <c:v>890</c:v>
                </c:pt>
                <c:pt idx="89">
                  <c:v>900</c:v>
                </c:pt>
                <c:pt idx="90">
                  <c:v>910</c:v>
                </c:pt>
                <c:pt idx="91">
                  <c:v>920</c:v>
                </c:pt>
                <c:pt idx="92">
                  <c:v>930</c:v>
                </c:pt>
                <c:pt idx="93">
                  <c:v>940</c:v>
                </c:pt>
                <c:pt idx="94">
                  <c:v>950</c:v>
                </c:pt>
                <c:pt idx="95">
                  <c:v>960</c:v>
                </c:pt>
                <c:pt idx="96">
                  <c:v>970</c:v>
                </c:pt>
                <c:pt idx="97">
                  <c:v>980</c:v>
                </c:pt>
                <c:pt idx="98">
                  <c:v>990</c:v>
                </c:pt>
                <c:pt idx="99">
                  <c:v>1000</c:v>
                </c:pt>
                <c:pt idx="100">
                  <c:v>1010</c:v>
                </c:pt>
                <c:pt idx="101">
                  <c:v>1020</c:v>
                </c:pt>
                <c:pt idx="102">
                  <c:v>1030</c:v>
                </c:pt>
                <c:pt idx="103">
                  <c:v>1040</c:v>
                </c:pt>
                <c:pt idx="104">
                  <c:v>1050</c:v>
                </c:pt>
                <c:pt idx="105">
                  <c:v>1060</c:v>
                </c:pt>
                <c:pt idx="106">
                  <c:v>1070</c:v>
                </c:pt>
                <c:pt idx="107">
                  <c:v>1080</c:v>
                </c:pt>
                <c:pt idx="108">
                  <c:v>1090</c:v>
                </c:pt>
                <c:pt idx="109">
                  <c:v>1100</c:v>
                </c:pt>
                <c:pt idx="110">
                  <c:v>1110</c:v>
                </c:pt>
                <c:pt idx="111">
                  <c:v>1120</c:v>
                </c:pt>
                <c:pt idx="112">
                  <c:v>1130</c:v>
                </c:pt>
                <c:pt idx="113">
                  <c:v>1140</c:v>
                </c:pt>
                <c:pt idx="114">
                  <c:v>1150</c:v>
                </c:pt>
                <c:pt idx="115">
                  <c:v>1160</c:v>
                </c:pt>
                <c:pt idx="116">
                  <c:v>1170</c:v>
                </c:pt>
                <c:pt idx="117">
                  <c:v>1180</c:v>
                </c:pt>
                <c:pt idx="118">
                  <c:v>1190</c:v>
                </c:pt>
                <c:pt idx="119">
                  <c:v>1200</c:v>
                </c:pt>
                <c:pt idx="120">
                  <c:v>1210</c:v>
                </c:pt>
                <c:pt idx="121">
                  <c:v>1220</c:v>
                </c:pt>
                <c:pt idx="122">
                  <c:v>1230</c:v>
                </c:pt>
                <c:pt idx="123">
                  <c:v>1240</c:v>
                </c:pt>
                <c:pt idx="124">
                  <c:v>1250</c:v>
                </c:pt>
                <c:pt idx="125">
                  <c:v>1260</c:v>
                </c:pt>
                <c:pt idx="126">
                  <c:v>1270</c:v>
                </c:pt>
                <c:pt idx="127">
                  <c:v>1280</c:v>
                </c:pt>
                <c:pt idx="128">
                  <c:v>1290</c:v>
                </c:pt>
                <c:pt idx="129">
                  <c:v>1300</c:v>
                </c:pt>
                <c:pt idx="130">
                  <c:v>1310</c:v>
                </c:pt>
                <c:pt idx="131">
                  <c:v>1320</c:v>
                </c:pt>
                <c:pt idx="132">
                  <c:v>1330</c:v>
                </c:pt>
                <c:pt idx="133">
                  <c:v>1340</c:v>
                </c:pt>
                <c:pt idx="134">
                  <c:v>1350</c:v>
                </c:pt>
                <c:pt idx="135">
                  <c:v>1360</c:v>
                </c:pt>
                <c:pt idx="136">
                  <c:v>1370</c:v>
                </c:pt>
                <c:pt idx="137">
                  <c:v>1380</c:v>
                </c:pt>
                <c:pt idx="138">
                  <c:v>1390</c:v>
                </c:pt>
                <c:pt idx="139">
                  <c:v>1400</c:v>
                </c:pt>
                <c:pt idx="140">
                  <c:v>1410</c:v>
                </c:pt>
                <c:pt idx="141">
                  <c:v>1420</c:v>
                </c:pt>
                <c:pt idx="142">
                  <c:v>1430</c:v>
                </c:pt>
                <c:pt idx="143">
                  <c:v>1440</c:v>
                </c:pt>
                <c:pt idx="144">
                  <c:v>1450</c:v>
                </c:pt>
                <c:pt idx="145">
                  <c:v>1460</c:v>
                </c:pt>
                <c:pt idx="146">
                  <c:v>1470</c:v>
                </c:pt>
                <c:pt idx="147">
                  <c:v>1480</c:v>
                </c:pt>
                <c:pt idx="148">
                  <c:v>1490</c:v>
                </c:pt>
                <c:pt idx="149">
                  <c:v>1500</c:v>
                </c:pt>
                <c:pt idx="150">
                  <c:v>1510</c:v>
                </c:pt>
                <c:pt idx="151">
                  <c:v>1520</c:v>
                </c:pt>
                <c:pt idx="152">
                  <c:v>1530</c:v>
                </c:pt>
                <c:pt idx="153">
                  <c:v>1540</c:v>
                </c:pt>
                <c:pt idx="154">
                  <c:v>1550</c:v>
                </c:pt>
                <c:pt idx="155">
                  <c:v>1560</c:v>
                </c:pt>
                <c:pt idx="156">
                  <c:v>1570</c:v>
                </c:pt>
                <c:pt idx="157">
                  <c:v>1580</c:v>
                </c:pt>
                <c:pt idx="158">
                  <c:v>1590</c:v>
                </c:pt>
                <c:pt idx="159">
                  <c:v>1600</c:v>
                </c:pt>
                <c:pt idx="160">
                  <c:v>1610</c:v>
                </c:pt>
                <c:pt idx="161">
                  <c:v>1620</c:v>
                </c:pt>
                <c:pt idx="162">
                  <c:v>1630</c:v>
                </c:pt>
                <c:pt idx="163">
                  <c:v>1640</c:v>
                </c:pt>
                <c:pt idx="164">
                  <c:v>1650</c:v>
                </c:pt>
                <c:pt idx="165">
                  <c:v>1660</c:v>
                </c:pt>
                <c:pt idx="166">
                  <c:v>1670</c:v>
                </c:pt>
                <c:pt idx="167">
                  <c:v>1680</c:v>
                </c:pt>
                <c:pt idx="168">
                  <c:v>1690</c:v>
                </c:pt>
                <c:pt idx="169">
                  <c:v>1700</c:v>
                </c:pt>
                <c:pt idx="170">
                  <c:v>1710</c:v>
                </c:pt>
                <c:pt idx="171">
                  <c:v>1720</c:v>
                </c:pt>
                <c:pt idx="172">
                  <c:v>1730</c:v>
                </c:pt>
                <c:pt idx="173">
                  <c:v>1740</c:v>
                </c:pt>
                <c:pt idx="174">
                  <c:v>1750</c:v>
                </c:pt>
                <c:pt idx="175">
                  <c:v>1760</c:v>
                </c:pt>
                <c:pt idx="176">
                  <c:v>1770</c:v>
                </c:pt>
                <c:pt idx="177">
                  <c:v>1780</c:v>
                </c:pt>
                <c:pt idx="178">
                  <c:v>1790</c:v>
                </c:pt>
                <c:pt idx="179">
                  <c:v>1800</c:v>
                </c:pt>
                <c:pt idx="180">
                  <c:v>1810</c:v>
                </c:pt>
                <c:pt idx="181">
                  <c:v>1820</c:v>
                </c:pt>
                <c:pt idx="182">
                  <c:v>1830</c:v>
                </c:pt>
                <c:pt idx="183">
                  <c:v>1840</c:v>
                </c:pt>
                <c:pt idx="184">
                  <c:v>1850</c:v>
                </c:pt>
                <c:pt idx="185">
                  <c:v>1860</c:v>
                </c:pt>
                <c:pt idx="186">
                  <c:v>1870</c:v>
                </c:pt>
                <c:pt idx="187">
                  <c:v>1880</c:v>
                </c:pt>
                <c:pt idx="188">
                  <c:v>1890</c:v>
                </c:pt>
                <c:pt idx="189">
                  <c:v>1900</c:v>
                </c:pt>
                <c:pt idx="190">
                  <c:v>1910</c:v>
                </c:pt>
                <c:pt idx="191">
                  <c:v>1920</c:v>
                </c:pt>
                <c:pt idx="192">
                  <c:v>1930</c:v>
                </c:pt>
                <c:pt idx="193">
                  <c:v>1940</c:v>
                </c:pt>
                <c:pt idx="194">
                  <c:v>1950</c:v>
                </c:pt>
                <c:pt idx="195">
                  <c:v>1960</c:v>
                </c:pt>
                <c:pt idx="196">
                  <c:v>1970</c:v>
                </c:pt>
                <c:pt idx="197">
                  <c:v>1980</c:v>
                </c:pt>
                <c:pt idx="198">
                  <c:v>1990</c:v>
                </c:pt>
                <c:pt idx="199">
                  <c:v>2000</c:v>
                </c:pt>
                <c:pt idx="200">
                  <c:v>2010</c:v>
                </c:pt>
                <c:pt idx="201">
                  <c:v>2020</c:v>
                </c:pt>
                <c:pt idx="202">
                  <c:v>2030</c:v>
                </c:pt>
                <c:pt idx="203">
                  <c:v>2040</c:v>
                </c:pt>
                <c:pt idx="204">
                  <c:v>2050</c:v>
                </c:pt>
                <c:pt idx="205">
                  <c:v>2060</c:v>
                </c:pt>
                <c:pt idx="206">
                  <c:v>2070</c:v>
                </c:pt>
                <c:pt idx="207">
                  <c:v>2080</c:v>
                </c:pt>
                <c:pt idx="208">
                  <c:v>2090</c:v>
                </c:pt>
                <c:pt idx="209">
                  <c:v>2100</c:v>
                </c:pt>
                <c:pt idx="210">
                  <c:v>2110</c:v>
                </c:pt>
                <c:pt idx="211">
                  <c:v>2120</c:v>
                </c:pt>
                <c:pt idx="212">
                  <c:v>2130</c:v>
                </c:pt>
                <c:pt idx="213">
                  <c:v>2140</c:v>
                </c:pt>
                <c:pt idx="214">
                  <c:v>2150</c:v>
                </c:pt>
                <c:pt idx="215">
                  <c:v>2160</c:v>
                </c:pt>
                <c:pt idx="216">
                  <c:v>2170</c:v>
                </c:pt>
                <c:pt idx="217">
                  <c:v>2180</c:v>
                </c:pt>
                <c:pt idx="218">
                  <c:v>2190</c:v>
                </c:pt>
                <c:pt idx="219">
                  <c:v>2200</c:v>
                </c:pt>
                <c:pt idx="220">
                  <c:v>2210</c:v>
                </c:pt>
                <c:pt idx="221">
                  <c:v>2220</c:v>
                </c:pt>
                <c:pt idx="222">
                  <c:v>2230</c:v>
                </c:pt>
                <c:pt idx="223">
                  <c:v>2240</c:v>
                </c:pt>
                <c:pt idx="224">
                  <c:v>2250</c:v>
                </c:pt>
                <c:pt idx="225">
                  <c:v>2260</c:v>
                </c:pt>
                <c:pt idx="226">
                  <c:v>2270</c:v>
                </c:pt>
                <c:pt idx="227">
                  <c:v>2280</c:v>
                </c:pt>
                <c:pt idx="228">
                  <c:v>2290</c:v>
                </c:pt>
                <c:pt idx="229">
                  <c:v>2300</c:v>
                </c:pt>
                <c:pt idx="230">
                  <c:v>2310</c:v>
                </c:pt>
                <c:pt idx="231">
                  <c:v>2320</c:v>
                </c:pt>
                <c:pt idx="232">
                  <c:v>2330</c:v>
                </c:pt>
                <c:pt idx="233">
                  <c:v>2340</c:v>
                </c:pt>
                <c:pt idx="234">
                  <c:v>2350</c:v>
                </c:pt>
                <c:pt idx="235">
                  <c:v>2360</c:v>
                </c:pt>
                <c:pt idx="236">
                  <c:v>2370</c:v>
                </c:pt>
                <c:pt idx="237">
                  <c:v>2380</c:v>
                </c:pt>
                <c:pt idx="238">
                  <c:v>2390</c:v>
                </c:pt>
                <c:pt idx="239">
                  <c:v>2400</c:v>
                </c:pt>
                <c:pt idx="240">
                  <c:v>2410</c:v>
                </c:pt>
                <c:pt idx="241">
                  <c:v>2420</c:v>
                </c:pt>
                <c:pt idx="242">
                  <c:v>2430</c:v>
                </c:pt>
                <c:pt idx="243">
                  <c:v>2440</c:v>
                </c:pt>
                <c:pt idx="244">
                  <c:v>2450</c:v>
                </c:pt>
                <c:pt idx="245">
                  <c:v>2460</c:v>
                </c:pt>
                <c:pt idx="246">
                  <c:v>2470</c:v>
                </c:pt>
                <c:pt idx="247">
                  <c:v>2480</c:v>
                </c:pt>
                <c:pt idx="248">
                  <c:v>2490</c:v>
                </c:pt>
                <c:pt idx="249">
                  <c:v>2500</c:v>
                </c:pt>
                <c:pt idx="250">
                  <c:v>2510</c:v>
                </c:pt>
                <c:pt idx="251">
                  <c:v>2520</c:v>
                </c:pt>
                <c:pt idx="252">
                  <c:v>2530</c:v>
                </c:pt>
                <c:pt idx="253">
                  <c:v>2540</c:v>
                </c:pt>
                <c:pt idx="254">
                  <c:v>2550</c:v>
                </c:pt>
                <c:pt idx="255">
                  <c:v>2560</c:v>
                </c:pt>
                <c:pt idx="256">
                  <c:v>2570</c:v>
                </c:pt>
                <c:pt idx="257">
                  <c:v>2580</c:v>
                </c:pt>
                <c:pt idx="258">
                  <c:v>2590</c:v>
                </c:pt>
                <c:pt idx="259">
                  <c:v>2600</c:v>
                </c:pt>
                <c:pt idx="260">
                  <c:v>2610</c:v>
                </c:pt>
                <c:pt idx="261">
                  <c:v>2620</c:v>
                </c:pt>
                <c:pt idx="262">
                  <c:v>2630</c:v>
                </c:pt>
                <c:pt idx="263">
                  <c:v>2640</c:v>
                </c:pt>
                <c:pt idx="264">
                  <c:v>2650</c:v>
                </c:pt>
                <c:pt idx="265">
                  <c:v>2660</c:v>
                </c:pt>
                <c:pt idx="266">
                  <c:v>2670</c:v>
                </c:pt>
                <c:pt idx="267">
                  <c:v>2680</c:v>
                </c:pt>
                <c:pt idx="268">
                  <c:v>2690</c:v>
                </c:pt>
                <c:pt idx="269">
                  <c:v>2700</c:v>
                </c:pt>
                <c:pt idx="270">
                  <c:v>2710</c:v>
                </c:pt>
                <c:pt idx="271">
                  <c:v>2720</c:v>
                </c:pt>
                <c:pt idx="272">
                  <c:v>2730</c:v>
                </c:pt>
                <c:pt idx="273">
                  <c:v>2740</c:v>
                </c:pt>
                <c:pt idx="274">
                  <c:v>2750</c:v>
                </c:pt>
                <c:pt idx="275">
                  <c:v>2760</c:v>
                </c:pt>
                <c:pt idx="276">
                  <c:v>2770</c:v>
                </c:pt>
                <c:pt idx="277">
                  <c:v>2780</c:v>
                </c:pt>
                <c:pt idx="278">
                  <c:v>2790</c:v>
                </c:pt>
                <c:pt idx="279">
                  <c:v>2800</c:v>
                </c:pt>
                <c:pt idx="280">
                  <c:v>2810</c:v>
                </c:pt>
                <c:pt idx="281">
                  <c:v>2820</c:v>
                </c:pt>
                <c:pt idx="282">
                  <c:v>2830</c:v>
                </c:pt>
                <c:pt idx="283">
                  <c:v>2840</c:v>
                </c:pt>
                <c:pt idx="284">
                  <c:v>2850</c:v>
                </c:pt>
                <c:pt idx="285">
                  <c:v>2860</c:v>
                </c:pt>
                <c:pt idx="286">
                  <c:v>2870</c:v>
                </c:pt>
                <c:pt idx="287">
                  <c:v>2880</c:v>
                </c:pt>
                <c:pt idx="288">
                  <c:v>2890</c:v>
                </c:pt>
                <c:pt idx="289">
                  <c:v>2900</c:v>
                </c:pt>
                <c:pt idx="290">
                  <c:v>2910</c:v>
                </c:pt>
                <c:pt idx="291">
                  <c:v>2920</c:v>
                </c:pt>
                <c:pt idx="292">
                  <c:v>2930</c:v>
                </c:pt>
                <c:pt idx="293">
                  <c:v>2940</c:v>
                </c:pt>
                <c:pt idx="294">
                  <c:v>2950</c:v>
                </c:pt>
                <c:pt idx="295">
                  <c:v>2960</c:v>
                </c:pt>
                <c:pt idx="296">
                  <c:v>2970</c:v>
                </c:pt>
                <c:pt idx="297">
                  <c:v>2980</c:v>
                </c:pt>
                <c:pt idx="298">
                  <c:v>2990</c:v>
                </c:pt>
                <c:pt idx="299">
                  <c:v>3000</c:v>
                </c:pt>
                <c:pt idx="300">
                  <c:v>3010</c:v>
                </c:pt>
                <c:pt idx="301">
                  <c:v>3020</c:v>
                </c:pt>
                <c:pt idx="302">
                  <c:v>3030</c:v>
                </c:pt>
                <c:pt idx="303">
                  <c:v>3040</c:v>
                </c:pt>
                <c:pt idx="304">
                  <c:v>3050</c:v>
                </c:pt>
                <c:pt idx="305">
                  <c:v>3060</c:v>
                </c:pt>
                <c:pt idx="306">
                  <c:v>3070</c:v>
                </c:pt>
                <c:pt idx="307">
                  <c:v>3080</c:v>
                </c:pt>
                <c:pt idx="308">
                  <c:v>3090</c:v>
                </c:pt>
                <c:pt idx="309">
                  <c:v>3100</c:v>
                </c:pt>
                <c:pt idx="310">
                  <c:v>3110</c:v>
                </c:pt>
                <c:pt idx="311">
                  <c:v>3120</c:v>
                </c:pt>
                <c:pt idx="312">
                  <c:v>3130</c:v>
                </c:pt>
                <c:pt idx="313">
                  <c:v>3140</c:v>
                </c:pt>
                <c:pt idx="314">
                  <c:v>3150</c:v>
                </c:pt>
                <c:pt idx="315">
                  <c:v>3160</c:v>
                </c:pt>
                <c:pt idx="316">
                  <c:v>3170</c:v>
                </c:pt>
                <c:pt idx="317">
                  <c:v>3180</c:v>
                </c:pt>
                <c:pt idx="318">
                  <c:v>3190</c:v>
                </c:pt>
                <c:pt idx="319">
                  <c:v>3200</c:v>
                </c:pt>
                <c:pt idx="320">
                  <c:v>3210</c:v>
                </c:pt>
                <c:pt idx="321">
                  <c:v>3220</c:v>
                </c:pt>
                <c:pt idx="322">
                  <c:v>3230</c:v>
                </c:pt>
                <c:pt idx="323">
                  <c:v>3240</c:v>
                </c:pt>
                <c:pt idx="324">
                  <c:v>3250</c:v>
                </c:pt>
                <c:pt idx="325">
                  <c:v>3260</c:v>
                </c:pt>
                <c:pt idx="326">
                  <c:v>3270</c:v>
                </c:pt>
                <c:pt idx="327">
                  <c:v>3280</c:v>
                </c:pt>
                <c:pt idx="328">
                  <c:v>3290</c:v>
                </c:pt>
                <c:pt idx="329">
                  <c:v>3300</c:v>
                </c:pt>
                <c:pt idx="330">
                  <c:v>3310</c:v>
                </c:pt>
                <c:pt idx="331">
                  <c:v>3320</c:v>
                </c:pt>
                <c:pt idx="332">
                  <c:v>3330</c:v>
                </c:pt>
                <c:pt idx="333">
                  <c:v>3340</c:v>
                </c:pt>
                <c:pt idx="334">
                  <c:v>3350</c:v>
                </c:pt>
                <c:pt idx="335">
                  <c:v>3360</c:v>
                </c:pt>
                <c:pt idx="336">
                  <c:v>3370</c:v>
                </c:pt>
                <c:pt idx="337">
                  <c:v>3380</c:v>
                </c:pt>
                <c:pt idx="338">
                  <c:v>3390</c:v>
                </c:pt>
                <c:pt idx="339">
                  <c:v>3400</c:v>
                </c:pt>
                <c:pt idx="340">
                  <c:v>3410</c:v>
                </c:pt>
                <c:pt idx="341">
                  <c:v>3420</c:v>
                </c:pt>
                <c:pt idx="342">
                  <c:v>3430</c:v>
                </c:pt>
                <c:pt idx="343">
                  <c:v>3440</c:v>
                </c:pt>
                <c:pt idx="344">
                  <c:v>3450</c:v>
                </c:pt>
                <c:pt idx="345">
                  <c:v>3460</c:v>
                </c:pt>
                <c:pt idx="346">
                  <c:v>3470</c:v>
                </c:pt>
                <c:pt idx="347">
                  <c:v>3480</c:v>
                </c:pt>
                <c:pt idx="348">
                  <c:v>3490</c:v>
                </c:pt>
                <c:pt idx="349">
                  <c:v>3500</c:v>
                </c:pt>
                <c:pt idx="350">
                  <c:v>3510</c:v>
                </c:pt>
                <c:pt idx="351">
                  <c:v>3520</c:v>
                </c:pt>
                <c:pt idx="352">
                  <c:v>3530</c:v>
                </c:pt>
                <c:pt idx="353">
                  <c:v>3540</c:v>
                </c:pt>
                <c:pt idx="354">
                  <c:v>3550</c:v>
                </c:pt>
                <c:pt idx="355">
                  <c:v>3560</c:v>
                </c:pt>
                <c:pt idx="356">
                  <c:v>3570</c:v>
                </c:pt>
                <c:pt idx="357">
                  <c:v>3580</c:v>
                </c:pt>
                <c:pt idx="358">
                  <c:v>3590</c:v>
                </c:pt>
                <c:pt idx="359">
                  <c:v>3600</c:v>
                </c:pt>
                <c:pt idx="360">
                  <c:v>3610</c:v>
                </c:pt>
                <c:pt idx="361">
                  <c:v>3620</c:v>
                </c:pt>
                <c:pt idx="362">
                  <c:v>3630</c:v>
                </c:pt>
                <c:pt idx="363">
                  <c:v>3640</c:v>
                </c:pt>
                <c:pt idx="364">
                  <c:v>3650</c:v>
                </c:pt>
                <c:pt idx="365">
                  <c:v>3660</c:v>
                </c:pt>
                <c:pt idx="366">
                  <c:v>3670</c:v>
                </c:pt>
                <c:pt idx="367">
                  <c:v>3680</c:v>
                </c:pt>
                <c:pt idx="368">
                  <c:v>3690</c:v>
                </c:pt>
                <c:pt idx="369">
                  <c:v>3700</c:v>
                </c:pt>
                <c:pt idx="370">
                  <c:v>3710</c:v>
                </c:pt>
                <c:pt idx="371">
                  <c:v>3720</c:v>
                </c:pt>
                <c:pt idx="372">
                  <c:v>3730</c:v>
                </c:pt>
                <c:pt idx="373">
                  <c:v>3740</c:v>
                </c:pt>
                <c:pt idx="374">
                  <c:v>3750</c:v>
                </c:pt>
                <c:pt idx="375">
                  <c:v>3760</c:v>
                </c:pt>
                <c:pt idx="376">
                  <c:v>3770</c:v>
                </c:pt>
                <c:pt idx="377">
                  <c:v>3780</c:v>
                </c:pt>
                <c:pt idx="378">
                  <c:v>3790</c:v>
                </c:pt>
                <c:pt idx="379">
                  <c:v>3800</c:v>
                </c:pt>
                <c:pt idx="380">
                  <c:v>3810</c:v>
                </c:pt>
                <c:pt idx="381">
                  <c:v>3820</c:v>
                </c:pt>
                <c:pt idx="382">
                  <c:v>3830</c:v>
                </c:pt>
                <c:pt idx="383">
                  <c:v>3840</c:v>
                </c:pt>
                <c:pt idx="384">
                  <c:v>3850</c:v>
                </c:pt>
                <c:pt idx="385">
                  <c:v>3860</c:v>
                </c:pt>
                <c:pt idx="386">
                  <c:v>3870</c:v>
                </c:pt>
                <c:pt idx="387">
                  <c:v>3880</c:v>
                </c:pt>
                <c:pt idx="388">
                  <c:v>3890</c:v>
                </c:pt>
                <c:pt idx="389">
                  <c:v>3900</c:v>
                </c:pt>
                <c:pt idx="390">
                  <c:v>3910</c:v>
                </c:pt>
                <c:pt idx="391">
                  <c:v>3920</c:v>
                </c:pt>
                <c:pt idx="392">
                  <c:v>3930</c:v>
                </c:pt>
                <c:pt idx="393">
                  <c:v>3940</c:v>
                </c:pt>
                <c:pt idx="394">
                  <c:v>3950</c:v>
                </c:pt>
                <c:pt idx="395">
                  <c:v>3960</c:v>
                </c:pt>
                <c:pt idx="396">
                  <c:v>3970</c:v>
                </c:pt>
                <c:pt idx="397">
                  <c:v>3980</c:v>
                </c:pt>
                <c:pt idx="398">
                  <c:v>3990</c:v>
                </c:pt>
                <c:pt idx="399">
                  <c:v>4000</c:v>
                </c:pt>
                <c:pt idx="400">
                  <c:v>4010</c:v>
                </c:pt>
                <c:pt idx="401">
                  <c:v>4020</c:v>
                </c:pt>
                <c:pt idx="402">
                  <c:v>4030</c:v>
                </c:pt>
                <c:pt idx="403">
                  <c:v>4040</c:v>
                </c:pt>
                <c:pt idx="404">
                  <c:v>4050</c:v>
                </c:pt>
                <c:pt idx="405">
                  <c:v>4060</c:v>
                </c:pt>
                <c:pt idx="406">
                  <c:v>4070</c:v>
                </c:pt>
                <c:pt idx="407">
                  <c:v>4080</c:v>
                </c:pt>
                <c:pt idx="408">
                  <c:v>4090</c:v>
                </c:pt>
                <c:pt idx="409">
                  <c:v>4100</c:v>
                </c:pt>
                <c:pt idx="410">
                  <c:v>4110</c:v>
                </c:pt>
                <c:pt idx="411">
                  <c:v>4120</c:v>
                </c:pt>
                <c:pt idx="412">
                  <c:v>4130</c:v>
                </c:pt>
                <c:pt idx="413">
                  <c:v>4140</c:v>
                </c:pt>
                <c:pt idx="414">
                  <c:v>4150</c:v>
                </c:pt>
                <c:pt idx="415">
                  <c:v>4160</c:v>
                </c:pt>
                <c:pt idx="416">
                  <c:v>4170</c:v>
                </c:pt>
                <c:pt idx="417">
                  <c:v>4180</c:v>
                </c:pt>
                <c:pt idx="418">
                  <c:v>4190</c:v>
                </c:pt>
                <c:pt idx="419">
                  <c:v>4200</c:v>
                </c:pt>
                <c:pt idx="420">
                  <c:v>4210</c:v>
                </c:pt>
                <c:pt idx="421">
                  <c:v>4220</c:v>
                </c:pt>
                <c:pt idx="422">
                  <c:v>4230</c:v>
                </c:pt>
                <c:pt idx="423">
                  <c:v>4240</c:v>
                </c:pt>
                <c:pt idx="424">
                  <c:v>4250</c:v>
                </c:pt>
                <c:pt idx="425">
                  <c:v>4260</c:v>
                </c:pt>
                <c:pt idx="426">
                  <c:v>4270</c:v>
                </c:pt>
                <c:pt idx="427">
                  <c:v>4280</c:v>
                </c:pt>
                <c:pt idx="428">
                  <c:v>4290</c:v>
                </c:pt>
                <c:pt idx="429">
                  <c:v>4300</c:v>
                </c:pt>
                <c:pt idx="430">
                  <c:v>4310</c:v>
                </c:pt>
                <c:pt idx="431">
                  <c:v>4320</c:v>
                </c:pt>
                <c:pt idx="432">
                  <c:v>4330</c:v>
                </c:pt>
                <c:pt idx="433">
                  <c:v>4340</c:v>
                </c:pt>
                <c:pt idx="434">
                  <c:v>4350</c:v>
                </c:pt>
                <c:pt idx="435">
                  <c:v>4360</c:v>
                </c:pt>
                <c:pt idx="436">
                  <c:v>4370</c:v>
                </c:pt>
                <c:pt idx="437">
                  <c:v>4380</c:v>
                </c:pt>
                <c:pt idx="438">
                  <c:v>4390</c:v>
                </c:pt>
                <c:pt idx="439">
                  <c:v>4400</c:v>
                </c:pt>
                <c:pt idx="440">
                  <c:v>4410</c:v>
                </c:pt>
                <c:pt idx="441">
                  <c:v>4420</c:v>
                </c:pt>
                <c:pt idx="442">
                  <c:v>4430</c:v>
                </c:pt>
                <c:pt idx="443">
                  <c:v>4440</c:v>
                </c:pt>
                <c:pt idx="444">
                  <c:v>4450</c:v>
                </c:pt>
                <c:pt idx="445">
                  <c:v>4460</c:v>
                </c:pt>
                <c:pt idx="446">
                  <c:v>4470</c:v>
                </c:pt>
                <c:pt idx="447">
                  <c:v>4480</c:v>
                </c:pt>
                <c:pt idx="448">
                  <c:v>4490</c:v>
                </c:pt>
                <c:pt idx="449">
                  <c:v>4500</c:v>
                </c:pt>
                <c:pt idx="450">
                  <c:v>4510</c:v>
                </c:pt>
                <c:pt idx="451">
                  <c:v>4520</c:v>
                </c:pt>
                <c:pt idx="452">
                  <c:v>4530</c:v>
                </c:pt>
                <c:pt idx="453">
                  <c:v>4540</c:v>
                </c:pt>
                <c:pt idx="454">
                  <c:v>4550</c:v>
                </c:pt>
                <c:pt idx="455">
                  <c:v>4560</c:v>
                </c:pt>
                <c:pt idx="456">
                  <c:v>4570</c:v>
                </c:pt>
                <c:pt idx="457">
                  <c:v>4580</c:v>
                </c:pt>
                <c:pt idx="458">
                  <c:v>4590</c:v>
                </c:pt>
                <c:pt idx="459">
                  <c:v>4600</c:v>
                </c:pt>
                <c:pt idx="460">
                  <c:v>4610</c:v>
                </c:pt>
                <c:pt idx="461">
                  <c:v>4620</c:v>
                </c:pt>
                <c:pt idx="462">
                  <c:v>4630</c:v>
                </c:pt>
                <c:pt idx="463">
                  <c:v>4640</c:v>
                </c:pt>
                <c:pt idx="464">
                  <c:v>4650</c:v>
                </c:pt>
                <c:pt idx="465">
                  <c:v>4660</c:v>
                </c:pt>
                <c:pt idx="466">
                  <c:v>4670</c:v>
                </c:pt>
                <c:pt idx="467">
                  <c:v>4680</c:v>
                </c:pt>
                <c:pt idx="468">
                  <c:v>4690</c:v>
                </c:pt>
                <c:pt idx="469">
                  <c:v>4700</c:v>
                </c:pt>
                <c:pt idx="470">
                  <c:v>4710</c:v>
                </c:pt>
                <c:pt idx="471">
                  <c:v>4720</c:v>
                </c:pt>
                <c:pt idx="472">
                  <c:v>4730</c:v>
                </c:pt>
                <c:pt idx="473">
                  <c:v>4740</c:v>
                </c:pt>
                <c:pt idx="474">
                  <c:v>4750</c:v>
                </c:pt>
                <c:pt idx="475">
                  <c:v>4760</c:v>
                </c:pt>
                <c:pt idx="476">
                  <c:v>4770</c:v>
                </c:pt>
                <c:pt idx="477">
                  <c:v>4780</c:v>
                </c:pt>
                <c:pt idx="478">
                  <c:v>4790</c:v>
                </c:pt>
                <c:pt idx="479">
                  <c:v>4800</c:v>
                </c:pt>
                <c:pt idx="480">
                  <c:v>4810</c:v>
                </c:pt>
                <c:pt idx="481">
                  <c:v>4820</c:v>
                </c:pt>
                <c:pt idx="482">
                  <c:v>4830</c:v>
                </c:pt>
                <c:pt idx="483">
                  <c:v>4840</c:v>
                </c:pt>
                <c:pt idx="484">
                  <c:v>4850</c:v>
                </c:pt>
                <c:pt idx="485">
                  <c:v>4860</c:v>
                </c:pt>
                <c:pt idx="486">
                  <c:v>4870</c:v>
                </c:pt>
                <c:pt idx="487">
                  <c:v>4880</c:v>
                </c:pt>
                <c:pt idx="488">
                  <c:v>4890</c:v>
                </c:pt>
                <c:pt idx="489">
                  <c:v>4900</c:v>
                </c:pt>
                <c:pt idx="490">
                  <c:v>4910</c:v>
                </c:pt>
                <c:pt idx="491">
                  <c:v>4920</c:v>
                </c:pt>
                <c:pt idx="492">
                  <c:v>4930</c:v>
                </c:pt>
                <c:pt idx="493">
                  <c:v>4940</c:v>
                </c:pt>
                <c:pt idx="494">
                  <c:v>4950</c:v>
                </c:pt>
                <c:pt idx="495">
                  <c:v>4960</c:v>
                </c:pt>
                <c:pt idx="496">
                  <c:v>4970</c:v>
                </c:pt>
                <c:pt idx="497">
                  <c:v>4980</c:v>
                </c:pt>
                <c:pt idx="498">
                  <c:v>4990</c:v>
                </c:pt>
                <c:pt idx="499">
                  <c:v>5000</c:v>
                </c:pt>
                <c:pt idx="500">
                  <c:v>5010</c:v>
                </c:pt>
                <c:pt idx="501">
                  <c:v>5020</c:v>
                </c:pt>
                <c:pt idx="502">
                  <c:v>5030</c:v>
                </c:pt>
                <c:pt idx="503">
                  <c:v>5040</c:v>
                </c:pt>
                <c:pt idx="504">
                  <c:v>5050</c:v>
                </c:pt>
                <c:pt idx="505">
                  <c:v>5060</c:v>
                </c:pt>
                <c:pt idx="506">
                  <c:v>5070</c:v>
                </c:pt>
                <c:pt idx="507">
                  <c:v>5080</c:v>
                </c:pt>
                <c:pt idx="508">
                  <c:v>5090</c:v>
                </c:pt>
                <c:pt idx="509">
                  <c:v>5100</c:v>
                </c:pt>
                <c:pt idx="510">
                  <c:v>5110</c:v>
                </c:pt>
                <c:pt idx="511">
                  <c:v>5120</c:v>
                </c:pt>
                <c:pt idx="512">
                  <c:v>5130</c:v>
                </c:pt>
                <c:pt idx="513">
                  <c:v>5140</c:v>
                </c:pt>
                <c:pt idx="514">
                  <c:v>5150</c:v>
                </c:pt>
                <c:pt idx="515">
                  <c:v>5160</c:v>
                </c:pt>
                <c:pt idx="516">
                  <c:v>5170</c:v>
                </c:pt>
                <c:pt idx="517">
                  <c:v>5180</c:v>
                </c:pt>
                <c:pt idx="518">
                  <c:v>5190</c:v>
                </c:pt>
                <c:pt idx="519">
                  <c:v>5200</c:v>
                </c:pt>
                <c:pt idx="520">
                  <c:v>5210</c:v>
                </c:pt>
                <c:pt idx="521">
                  <c:v>5220</c:v>
                </c:pt>
                <c:pt idx="522">
                  <c:v>5230</c:v>
                </c:pt>
                <c:pt idx="523">
                  <c:v>5240</c:v>
                </c:pt>
                <c:pt idx="524">
                  <c:v>5250</c:v>
                </c:pt>
                <c:pt idx="525">
                  <c:v>5260</c:v>
                </c:pt>
                <c:pt idx="526">
                  <c:v>5270</c:v>
                </c:pt>
                <c:pt idx="527">
                  <c:v>5280</c:v>
                </c:pt>
                <c:pt idx="528">
                  <c:v>5290</c:v>
                </c:pt>
                <c:pt idx="529">
                  <c:v>5300</c:v>
                </c:pt>
                <c:pt idx="530">
                  <c:v>5310</c:v>
                </c:pt>
                <c:pt idx="531">
                  <c:v>5320</c:v>
                </c:pt>
                <c:pt idx="532">
                  <c:v>5330</c:v>
                </c:pt>
                <c:pt idx="533">
                  <c:v>5340</c:v>
                </c:pt>
                <c:pt idx="534">
                  <c:v>5350</c:v>
                </c:pt>
                <c:pt idx="535">
                  <c:v>5360</c:v>
                </c:pt>
                <c:pt idx="536">
                  <c:v>5370</c:v>
                </c:pt>
                <c:pt idx="537">
                  <c:v>5380</c:v>
                </c:pt>
                <c:pt idx="538">
                  <c:v>5390</c:v>
                </c:pt>
                <c:pt idx="539">
                  <c:v>5400</c:v>
                </c:pt>
                <c:pt idx="540">
                  <c:v>5410</c:v>
                </c:pt>
                <c:pt idx="541">
                  <c:v>5420</c:v>
                </c:pt>
                <c:pt idx="542">
                  <c:v>5430</c:v>
                </c:pt>
                <c:pt idx="543">
                  <c:v>5440</c:v>
                </c:pt>
                <c:pt idx="544">
                  <c:v>5450</c:v>
                </c:pt>
                <c:pt idx="545">
                  <c:v>5460</c:v>
                </c:pt>
                <c:pt idx="546">
                  <c:v>5470</c:v>
                </c:pt>
                <c:pt idx="547">
                  <c:v>5480</c:v>
                </c:pt>
                <c:pt idx="548">
                  <c:v>5490</c:v>
                </c:pt>
                <c:pt idx="549">
                  <c:v>5500</c:v>
                </c:pt>
                <c:pt idx="550">
                  <c:v>5510</c:v>
                </c:pt>
                <c:pt idx="551">
                  <c:v>5520</c:v>
                </c:pt>
                <c:pt idx="552">
                  <c:v>5530</c:v>
                </c:pt>
                <c:pt idx="553">
                  <c:v>5540</c:v>
                </c:pt>
                <c:pt idx="554">
                  <c:v>5550</c:v>
                </c:pt>
                <c:pt idx="555">
                  <c:v>5560</c:v>
                </c:pt>
                <c:pt idx="556">
                  <c:v>5570</c:v>
                </c:pt>
                <c:pt idx="557">
                  <c:v>5580</c:v>
                </c:pt>
                <c:pt idx="558">
                  <c:v>5590</c:v>
                </c:pt>
                <c:pt idx="559">
                  <c:v>5600</c:v>
                </c:pt>
                <c:pt idx="560">
                  <c:v>5610</c:v>
                </c:pt>
                <c:pt idx="561">
                  <c:v>5620</c:v>
                </c:pt>
                <c:pt idx="562">
                  <c:v>5630</c:v>
                </c:pt>
                <c:pt idx="563">
                  <c:v>5640</c:v>
                </c:pt>
                <c:pt idx="564">
                  <c:v>5650</c:v>
                </c:pt>
                <c:pt idx="565">
                  <c:v>5660</c:v>
                </c:pt>
                <c:pt idx="566">
                  <c:v>5670</c:v>
                </c:pt>
                <c:pt idx="567">
                  <c:v>5680</c:v>
                </c:pt>
                <c:pt idx="568">
                  <c:v>5690</c:v>
                </c:pt>
                <c:pt idx="569">
                  <c:v>5700</c:v>
                </c:pt>
                <c:pt idx="570">
                  <c:v>5710</c:v>
                </c:pt>
                <c:pt idx="571">
                  <c:v>5720</c:v>
                </c:pt>
                <c:pt idx="572">
                  <c:v>5730</c:v>
                </c:pt>
                <c:pt idx="573">
                  <c:v>5740</c:v>
                </c:pt>
                <c:pt idx="574">
                  <c:v>5750</c:v>
                </c:pt>
                <c:pt idx="575">
                  <c:v>5760</c:v>
                </c:pt>
                <c:pt idx="576">
                  <c:v>5770</c:v>
                </c:pt>
                <c:pt idx="577">
                  <c:v>5780</c:v>
                </c:pt>
                <c:pt idx="578">
                  <c:v>5790</c:v>
                </c:pt>
                <c:pt idx="579">
                  <c:v>5800</c:v>
                </c:pt>
                <c:pt idx="580">
                  <c:v>5810</c:v>
                </c:pt>
                <c:pt idx="581">
                  <c:v>5820</c:v>
                </c:pt>
                <c:pt idx="582">
                  <c:v>5830</c:v>
                </c:pt>
                <c:pt idx="583">
                  <c:v>5840</c:v>
                </c:pt>
                <c:pt idx="584">
                  <c:v>5850</c:v>
                </c:pt>
                <c:pt idx="585">
                  <c:v>5860</c:v>
                </c:pt>
                <c:pt idx="586">
                  <c:v>5870</c:v>
                </c:pt>
                <c:pt idx="587">
                  <c:v>5880</c:v>
                </c:pt>
                <c:pt idx="588">
                  <c:v>5890</c:v>
                </c:pt>
                <c:pt idx="589">
                  <c:v>5900</c:v>
                </c:pt>
                <c:pt idx="590">
                  <c:v>5910</c:v>
                </c:pt>
                <c:pt idx="591">
                  <c:v>5920</c:v>
                </c:pt>
                <c:pt idx="592">
                  <c:v>5930</c:v>
                </c:pt>
                <c:pt idx="593">
                  <c:v>5940</c:v>
                </c:pt>
                <c:pt idx="594">
                  <c:v>5950</c:v>
                </c:pt>
                <c:pt idx="595">
                  <c:v>5960</c:v>
                </c:pt>
                <c:pt idx="596">
                  <c:v>5970</c:v>
                </c:pt>
                <c:pt idx="597">
                  <c:v>5980</c:v>
                </c:pt>
                <c:pt idx="598">
                  <c:v>5990</c:v>
                </c:pt>
                <c:pt idx="599">
                  <c:v>6000</c:v>
                </c:pt>
                <c:pt idx="600">
                  <c:v>6010</c:v>
                </c:pt>
                <c:pt idx="601">
                  <c:v>6020</c:v>
                </c:pt>
                <c:pt idx="602">
                  <c:v>6030</c:v>
                </c:pt>
                <c:pt idx="603">
                  <c:v>6040</c:v>
                </c:pt>
                <c:pt idx="604">
                  <c:v>6050</c:v>
                </c:pt>
                <c:pt idx="605">
                  <c:v>6060</c:v>
                </c:pt>
                <c:pt idx="606">
                  <c:v>6070</c:v>
                </c:pt>
                <c:pt idx="607">
                  <c:v>6080</c:v>
                </c:pt>
                <c:pt idx="608">
                  <c:v>6090</c:v>
                </c:pt>
                <c:pt idx="609">
                  <c:v>6100</c:v>
                </c:pt>
                <c:pt idx="610">
                  <c:v>6110</c:v>
                </c:pt>
                <c:pt idx="611">
                  <c:v>6120</c:v>
                </c:pt>
                <c:pt idx="612">
                  <c:v>6130</c:v>
                </c:pt>
                <c:pt idx="613">
                  <c:v>6140</c:v>
                </c:pt>
                <c:pt idx="614">
                  <c:v>6150</c:v>
                </c:pt>
                <c:pt idx="615">
                  <c:v>6160</c:v>
                </c:pt>
                <c:pt idx="616">
                  <c:v>6170</c:v>
                </c:pt>
                <c:pt idx="617">
                  <c:v>6180</c:v>
                </c:pt>
                <c:pt idx="618">
                  <c:v>6190</c:v>
                </c:pt>
                <c:pt idx="619">
                  <c:v>6200</c:v>
                </c:pt>
                <c:pt idx="620">
                  <c:v>6210</c:v>
                </c:pt>
                <c:pt idx="621">
                  <c:v>6220</c:v>
                </c:pt>
                <c:pt idx="622">
                  <c:v>6230</c:v>
                </c:pt>
                <c:pt idx="623">
                  <c:v>6240</c:v>
                </c:pt>
                <c:pt idx="624">
                  <c:v>6250</c:v>
                </c:pt>
                <c:pt idx="625">
                  <c:v>6260</c:v>
                </c:pt>
                <c:pt idx="626">
                  <c:v>6270</c:v>
                </c:pt>
                <c:pt idx="627">
                  <c:v>6280</c:v>
                </c:pt>
                <c:pt idx="628">
                  <c:v>6290</c:v>
                </c:pt>
                <c:pt idx="629">
                  <c:v>6300</c:v>
                </c:pt>
                <c:pt idx="630">
                  <c:v>6310</c:v>
                </c:pt>
                <c:pt idx="631">
                  <c:v>6320</c:v>
                </c:pt>
                <c:pt idx="632">
                  <c:v>6330</c:v>
                </c:pt>
                <c:pt idx="633">
                  <c:v>6340</c:v>
                </c:pt>
                <c:pt idx="634">
                  <c:v>6350</c:v>
                </c:pt>
                <c:pt idx="635">
                  <c:v>6360</c:v>
                </c:pt>
                <c:pt idx="636">
                  <c:v>6370</c:v>
                </c:pt>
                <c:pt idx="637">
                  <c:v>6380</c:v>
                </c:pt>
                <c:pt idx="638">
                  <c:v>6390</c:v>
                </c:pt>
                <c:pt idx="639">
                  <c:v>6400</c:v>
                </c:pt>
                <c:pt idx="640">
                  <c:v>6410</c:v>
                </c:pt>
                <c:pt idx="641">
                  <c:v>6420</c:v>
                </c:pt>
                <c:pt idx="642">
                  <c:v>6430</c:v>
                </c:pt>
                <c:pt idx="643">
                  <c:v>6440</c:v>
                </c:pt>
                <c:pt idx="644">
                  <c:v>6450</c:v>
                </c:pt>
                <c:pt idx="645">
                  <c:v>6460</c:v>
                </c:pt>
                <c:pt idx="646">
                  <c:v>6470</c:v>
                </c:pt>
                <c:pt idx="647">
                  <c:v>6480</c:v>
                </c:pt>
                <c:pt idx="648">
                  <c:v>6490</c:v>
                </c:pt>
                <c:pt idx="649">
                  <c:v>6500</c:v>
                </c:pt>
                <c:pt idx="650">
                  <c:v>6510</c:v>
                </c:pt>
                <c:pt idx="651">
                  <c:v>6520</c:v>
                </c:pt>
                <c:pt idx="652">
                  <c:v>6530</c:v>
                </c:pt>
                <c:pt idx="653">
                  <c:v>6540</c:v>
                </c:pt>
                <c:pt idx="654">
                  <c:v>6550</c:v>
                </c:pt>
                <c:pt idx="655">
                  <c:v>6560</c:v>
                </c:pt>
                <c:pt idx="656">
                  <c:v>6570</c:v>
                </c:pt>
                <c:pt idx="657">
                  <c:v>6580</c:v>
                </c:pt>
                <c:pt idx="658">
                  <c:v>6590</c:v>
                </c:pt>
                <c:pt idx="659">
                  <c:v>6600</c:v>
                </c:pt>
                <c:pt idx="660">
                  <c:v>6610</c:v>
                </c:pt>
                <c:pt idx="661">
                  <c:v>6620</c:v>
                </c:pt>
                <c:pt idx="662">
                  <c:v>6630</c:v>
                </c:pt>
                <c:pt idx="663">
                  <c:v>6640</c:v>
                </c:pt>
                <c:pt idx="664">
                  <c:v>6650</c:v>
                </c:pt>
                <c:pt idx="665">
                  <c:v>6660</c:v>
                </c:pt>
                <c:pt idx="666">
                  <c:v>6670</c:v>
                </c:pt>
                <c:pt idx="667">
                  <c:v>6680</c:v>
                </c:pt>
                <c:pt idx="668">
                  <c:v>6690</c:v>
                </c:pt>
                <c:pt idx="669">
                  <c:v>6700</c:v>
                </c:pt>
                <c:pt idx="670">
                  <c:v>6710</c:v>
                </c:pt>
                <c:pt idx="671">
                  <c:v>6720</c:v>
                </c:pt>
                <c:pt idx="672">
                  <c:v>6730</c:v>
                </c:pt>
                <c:pt idx="673">
                  <c:v>6740</c:v>
                </c:pt>
                <c:pt idx="674">
                  <c:v>6750</c:v>
                </c:pt>
                <c:pt idx="675">
                  <c:v>6760</c:v>
                </c:pt>
                <c:pt idx="676">
                  <c:v>6770</c:v>
                </c:pt>
                <c:pt idx="677">
                  <c:v>6780</c:v>
                </c:pt>
                <c:pt idx="678">
                  <c:v>6790</c:v>
                </c:pt>
                <c:pt idx="679">
                  <c:v>6800</c:v>
                </c:pt>
                <c:pt idx="680">
                  <c:v>6810</c:v>
                </c:pt>
                <c:pt idx="681">
                  <c:v>6820</c:v>
                </c:pt>
                <c:pt idx="682">
                  <c:v>6830</c:v>
                </c:pt>
                <c:pt idx="683">
                  <c:v>6840</c:v>
                </c:pt>
                <c:pt idx="684">
                  <c:v>6850</c:v>
                </c:pt>
                <c:pt idx="685">
                  <c:v>6860</c:v>
                </c:pt>
                <c:pt idx="686">
                  <c:v>6870</c:v>
                </c:pt>
                <c:pt idx="687">
                  <c:v>6880</c:v>
                </c:pt>
                <c:pt idx="688">
                  <c:v>6890</c:v>
                </c:pt>
                <c:pt idx="689">
                  <c:v>6900</c:v>
                </c:pt>
                <c:pt idx="690">
                  <c:v>6910</c:v>
                </c:pt>
                <c:pt idx="691">
                  <c:v>6920</c:v>
                </c:pt>
                <c:pt idx="692">
                  <c:v>6930</c:v>
                </c:pt>
                <c:pt idx="693">
                  <c:v>6940</c:v>
                </c:pt>
                <c:pt idx="694">
                  <c:v>6950</c:v>
                </c:pt>
                <c:pt idx="695">
                  <c:v>6960</c:v>
                </c:pt>
                <c:pt idx="696">
                  <c:v>6970</c:v>
                </c:pt>
                <c:pt idx="697">
                  <c:v>6980</c:v>
                </c:pt>
                <c:pt idx="698">
                  <c:v>6990</c:v>
                </c:pt>
                <c:pt idx="699">
                  <c:v>7000</c:v>
                </c:pt>
                <c:pt idx="700">
                  <c:v>7010</c:v>
                </c:pt>
                <c:pt idx="701">
                  <c:v>7020</c:v>
                </c:pt>
                <c:pt idx="702">
                  <c:v>7030</c:v>
                </c:pt>
                <c:pt idx="703">
                  <c:v>7040</c:v>
                </c:pt>
                <c:pt idx="704">
                  <c:v>7050</c:v>
                </c:pt>
                <c:pt idx="705">
                  <c:v>7060</c:v>
                </c:pt>
                <c:pt idx="706">
                  <c:v>7070</c:v>
                </c:pt>
                <c:pt idx="707">
                  <c:v>7080</c:v>
                </c:pt>
                <c:pt idx="708">
                  <c:v>7090</c:v>
                </c:pt>
                <c:pt idx="709">
                  <c:v>7100</c:v>
                </c:pt>
                <c:pt idx="710">
                  <c:v>7110</c:v>
                </c:pt>
                <c:pt idx="711">
                  <c:v>7120</c:v>
                </c:pt>
                <c:pt idx="712">
                  <c:v>7130</c:v>
                </c:pt>
                <c:pt idx="713">
                  <c:v>7140</c:v>
                </c:pt>
                <c:pt idx="714">
                  <c:v>7150</c:v>
                </c:pt>
                <c:pt idx="715">
                  <c:v>7160</c:v>
                </c:pt>
                <c:pt idx="716">
                  <c:v>7170</c:v>
                </c:pt>
                <c:pt idx="717">
                  <c:v>7180</c:v>
                </c:pt>
                <c:pt idx="718">
                  <c:v>7190</c:v>
                </c:pt>
                <c:pt idx="719">
                  <c:v>7200</c:v>
                </c:pt>
                <c:pt idx="720">
                  <c:v>7210</c:v>
                </c:pt>
                <c:pt idx="721">
                  <c:v>7220</c:v>
                </c:pt>
                <c:pt idx="722">
                  <c:v>7230</c:v>
                </c:pt>
                <c:pt idx="723">
                  <c:v>7240</c:v>
                </c:pt>
                <c:pt idx="724">
                  <c:v>7250</c:v>
                </c:pt>
                <c:pt idx="725">
                  <c:v>7260</c:v>
                </c:pt>
                <c:pt idx="726">
                  <c:v>7270</c:v>
                </c:pt>
                <c:pt idx="727">
                  <c:v>7280</c:v>
                </c:pt>
                <c:pt idx="728">
                  <c:v>7290</c:v>
                </c:pt>
                <c:pt idx="729">
                  <c:v>7300</c:v>
                </c:pt>
                <c:pt idx="730">
                  <c:v>7310</c:v>
                </c:pt>
                <c:pt idx="731">
                  <c:v>7320</c:v>
                </c:pt>
                <c:pt idx="732">
                  <c:v>7330</c:v>
                </c:pt>
                <c:pt idx="733">
                  <c:v>7340</c:v>
                </c:pt>
                <c:pt idx="734">
                  <c:v>7350</c:v>
                </c:pt>
                <c:pt idx="735">
                  <c:v>7360</c:v>
                </c:pt>
                <c:pt idx="736">
                  <c:v>7370</c:v>
                </c:pt>
                <c:pt idx="737">
                  <c:v>7380</c:v>
                </c:pt>
                <c:pt idx="738">
                  <c:v>7390</c:v>
                </c:pt>
                <c:pt idx="739">
                  <c:v>7400</c:v>
                </c:pt>
                <c:pt idx="740">
                  <c:v>7410</c:v>
                </c:pt>
                <c:pt idx="741">
                  <c:v>7420</c:v>
                </c:pt>
                <c:pt idx="742">
                  <c:v>7430</c:v>
                </c:pt>
                <c:pt idx="743">
                  <c:v>7440</c:v>
                </c:pt>
                <c:pt idx="744">
                  <c:v>7450</c:v>
                </c:pt>
                <c:pt idx="745">
                  <c:v>7460</c:v>
                </c:pt>
                <c:pt idx="746">
                  <c:v>7470</c:v>
                </c:pt>
                <c:pt idx="747">
                  <c:v>7480</c:v>
                </c:pt>
                <c:pt idx="748">
                  <c:v>7490</c:v>
                </c:pt>
                <c:pt idx="749">
                  <c:v>7500</c:v>
                </c:pt>
                <c:pt idx="750">
                  <c:v>7510</c:v>
                </c:pt>
                <c:pt idx="751">
                  <c:v>7520</c:v>
                </c:pt>
                <c:pt idx="752">
                  <c:v>7530</c:v>
                </c:pt>
                <c:pt idx="753">
                  <c:v>7540</c:v>
                </c:pt>
                <c:pt idx="754">
                  <c:v>7550</c:v>
                </c:pt>
                <c:pt idx="755">
                  <c:v>7560</c:v>
                </c:pt>
                <c:pt idx="756">
                  <c:v>7570</c:v>
                </c:pt>
                <c:pt idx="757">
                  <c:v>7580</c:v>
                </c:pt>
                <c:pt idx="758">
                  <c:v>7590</c:v>
                </c:pt>
                <c:pt idx="759">
                  <c:v>7600</c:v>
                </c:pt>
                <c:pt idx="760">
                  <c:v>7610</c:v>
                </c:pt>
                <c:pt idx="761">
                  <c:v>7620</c:v>
                </c:pt>
                <c:pt idx="762">
                  <c:v>7630</c:v>
                </c:pt>
                <c:pt idx="763">
                  <c:v>7640</c:v>
                </c:pt>
                <c:pt idx="764">
                  <c:v>7650</c:v>
                </c:pt>
                <c:pt idx="765">
                  <c:v>7660</c:v>
                </c:pt>
                <c:pt idx="766">
                  <c:v>7670</c:v>
                </c:pt>
                <c:pt idx="767">
                  <c:v>7680</c:v>
                </c:pt>
                <c:pt idx="768">
                  <c:v>7690</c:v>
                </c:pt>
                <c:pt idx="769">
                  <c:v>7700</c:v>
                </c:pt>
                <c:pt idx="770">
                  <c:v>7710</c:v>
                </c:pt>
                <c:pt idx="771">
                  <c:v>7720</c:v>
                </c:pt>
                <c:pt idx="772">
                  <c:v>7730</c:v>
                </c:pt>
                <c:pt idx="773">
                  <c:v>7740</c:v>
                </c:pt>
                <c:pt idx="774">
                  <c:v>7750</c:v>
                </c:pt>
                <c:pt idx="775">
                  <c:v>7760</c:v>
                </c:pt>
                <c:pt idx="776">
                  <c:v>7770</c:v>
                </c:pt>
                <c:pt idx="777">
                  <c:v>7780</c:v>
                </c:pt>
                <c:pt idx="778">
                  <c:v>7790</c:v>
                </c:pt>
                <c:pt idx="779">
                  <c:v>7800</c:v>
                </c:pt>
                <c:pt idx="780">
                  <c:v>7810</c:v>
                </c:pt>
                <c:pt idx="781">
                  <c:v>7820</c:v>
                </c:pt>
                <c:pt idx="782">
                  <c:v>7830</c:v>
                </c:pt>
                <c:pt idx="783">
                  <c:v>7840</c:v>
                </c:pt>
                <c:pt idx="784">
                  <c:v>7850</c:v>
                </c:pt>
                <c:pt idx="785">
                  <c:v>7860</c:v>
                </c:pt>
                <c:pt idx="786">
                  <c:v>7870</c:v>
                </c:pt>
                <c:pt idx="787">
                  <c:v>7880</c:v>
                </c:pt>
                <c:pt idx="788">
                  <c:v>7890</c:v>
                </c:pt>
                <c:pt idx="789">
                  <c:v>7900</c:v>
                </c:pt>
                <c:pt idx="790">
                  <c:v>7910</c:v>
                </c:pt>
                <c:pt idx="791">
                  <c:v>7920</c:v>
                </c:pt>
                <c:pt idx="792">
                  <c:v>7930</c:v>
                </c:pt>
                <c:pt idx="793">
                  <c:v>7940</c:v>
                </c:pt>
                <c:pt idx="794">
                  <c:v>7950</c:v>
                </c:pt>
                <c:pt idx="795">
                  <c:v>7960</c:v>
                </c:pt>
                <c:pt idx="796">
                  <c:v>7970</c:v>
                </c:pt>
                <c:pt idx="797">
                  <c:v>7980</c:v>
                </c:pt>
                <c:pt idx="798">
                  <c:v>7990</c:v>
                </c:pt>
                <c:pt idx="799">
                  <c:v>8000</c:v>
                </c:pt>
                <c:pt idx="800">
                  <c:v>8010</c:v>
                </c:pt>
                <c:pt idx="801">
                  <c:v>8020</c:v>
                </c:pt>
                <c:pt idx="802">
                  <c:v>8030</c:v>
                </c:pt>
                <c:pt idx="803">
                  <c:v>8040</c:v>
                </c:pt>
                <c:pt idx="804">
                  <c:v>8050</c:v>
                </c:pt>
                <c:pt idx="805">
                  <c:v>8060</c:v>
                </c:pt>
                <c:pt idx="806">
                  <c:v>8070</c:v>
                </c:pt>
                <c:pt idx="807">
                  <c:v>8080</c:v>
                </c:pt>
                <c:pt idx="808">
                  <c:v>8090</c:v>
                </c:pt>
                <c:pt idx="809">
                  <c:v>8100</c:v>
                </c:pt>
                <c:pt idx="810">
                  <c:v>8110</c:v>
                </c:pt>
                <c:pt idx="811">
                  <c:v>8120</c:v>
                </c:pt>
                <c:pt idx="812">
                  <c:v>8130</c:v>
                </c:pt>
                <c:pt idx="813">
                  <c:v>8140</c:v>
                </c:pt>
                <c:pt idx="814">
                  <c:v>8150</c:v>
                </c:pt>
                <c:pt idx="815">
                  <c:v>8160</c:v>
                </c:pt>
                <c:pt idx="816">
                  <c:v>8170</c:v>
                </c:pt>
                <c:pt idx="817">
                  <c:v>8180</c:v>
                </c:pt>
                <c:pt idx="818">
                  <c:v>8190</c:v>
                </c:pt>
                <c:pt idx="819">
                  <c:v>8200</c:v>
                </c:pt>
                <c:pt idx="820">
                  <c:v>8210</c:v>
                </c:pt>
                <c:pt idx="821">
                  <c:v>8220</c:v>
                </c:pt>
                <c:pt idx="822">
                  <c:v>8230</c:v>
                </c:pt>
                <c:pt idx="823">
                  <c:v>8240</c:v>
                </c:pt>
                <c:pt idx="824">
                  <c:v>8250</c:v>
                </c:pt>
                <c:pt idx="825">
                  <c:v>8260</c:v>
                </c:pt>
                <c:pt idx="826">
                  <c:v>8270</c:v>
                </c:pt>
                <c:pt idx="827">
                  <c:v>8280</c:v>
                </c:pt>
                <c:pt idx="828">
                  <c:v>8290</c:v>
                </c:pt>
                <c:pt idx="829">
                  <c:v>8300</c:v>
                </c:pt>
                <c:pt idx="830">
                  <c:v>8310</c:v>
                </c:pt>
                <c:pt idx="831">
                  <c:v>8320</c:v>
                </c:pt>
                <c:pt idx="832">
                  <c:v>8330</c:v>
                </c:pt>
                <c:pt idx="833">
                  <c:v>8340</c:v>
                </c:pt>
                <c:pt idx="834">
                  <c:v>8350</c:v>
                </c:pt>
                <c:pt idx="835">
                  <c:v>8360</c:v>
                </c:pt>
                <c:pt idx="836">
                  <c:v>8370</c:v>
                </c:pt>
                <c:pt idx="837">
                  <c:v>8380</c:v>
                </c:pt>
                <c:pt idx="838">
                  <c:v>8390</c:v>
                </c:pt>
                <c:pt idx="839">
                  <c:v>8400</c:v>
                </c:pt>
                <c:pt idx="840">
                  <c:v>8410</c:v>
                </c:pt>
                <c:pt idx="841">
                  <c:v>8420</c:v>
                </c:pt>
                <c:pt idx="842">
                  <c:v>8430</c:v>
                </c:pt>
                <c:pt idx="843">
                  <c:v>8440</c:v>
                </c:pt>
                <c:pt idx="844">
                  <c:v>8450</c:v>
                </c:pt>
                <c:pt idx="845">
                  <c:v>8460</c:v>
                </c:pt>
                <c:pt idx="846">
                  <c:v>8470</c:v>
                </c:pt>
                <c:pt idx="847">
                  <c:v>8480</c:v>
                </c:pt>
                <c:pt idx="848">
                  <c:v>8490</c:v>
                </c:pt>
                <c:pt idx="849">
                  <c:v>8500</c:v>
                </c:pt>
                <c:pt idx="850">
                  <c:v>8510</c:v>
                </c:pt>
                <c:pt idx="851">
                  <c:v>8520</c:v>
                </c:pt>
                <c:pt idx="852">
                  <c:v>8530</c:v>
                </c:pt>
                <c:pt idx="853">
                  <c:v>8540</c:v>
                </c:pt>
                <c:pt idx="854">
                  <c:v>8550</c:v>
                </c:pt>
                <c:pt idx="855">
                  <c:v>8560</c:v>
                </c:pt>
                <c:pt idx="856">
                  <c:v>8570</c:v>
                </c:pt>
                <c:pt idx="857">
                  <c:v>8580</c:v>
                </c:pt>
                <c:pt idx="858">
                  <c:v>8590</c:v>
                </c:pt>
                <c:pt idx="859">
                  <c:v>8600</c:v>
                </c:pt>
                <c:pt idx="860">
                  <c:v>8610</c:v>
                </c:pt>
                <c:pt idx="861">
                  <c:v>8620</c:v>
                </c:pt>
                <c:pt idx="862">
                  <c:v>8630</c:v>
                </c:pt>
                <c:pt idx="863">
                  <c:v>8640</c:v>
                </c:pt>
                <c:pt idx="864">
                  <c:v>8650</c:v>
                </c:pt>
                <c:pt idx="865">
                  <c:v>8660</c:v>
                </c:pt>
                <c:pt idx="866">
                  <c:v>8670</c:v>
                </c:pt>
                <c:pt idx="867">
                  <c:v>8680</c:v>
                </c:pt>
                <c:pt idx="868">
                  <c:v>8690</c:v>
                </c:pt>
                <c:pt idx="869">
                  <c:v>8700</c:v>
                </c:pt>
                <c:pt idx="870">
                  <c:v>8710</c:v>
                </c:pt>
                <c:pt idx="871">
                  <c:v>8720</c:v>
                </c:pt>
                <c:pt idx="872">
                  <c:v>8730</c:v>
                </c:pt>
                <c:pt idx="873">
                  <c:v>8740</c:v>
                </c:pt>
                <c:pt idx="874">
                  <c:v>8750</c:v>
                </c:pt>
                <c:pt idx="875">
                  <c:v>8760</c:v>
                </c:pt>
                <c:pt idx="876">
                  <c:v>8770</c:v>
                </c:pt>
                <c:pt idx="877">
                  <c:v>8780</c:v>
                </c:pt>
                <c:pt idx="878">
                  <c:v>8790</c:v>
                </c:pt>
                <c:pt idx="879">
                  <c:v>8800</c:v>
                </c:pt>
                <c:pt idx="880">
                  <c:v>8810</c:v>
                </c:pt>
                <c:pt idx="881">
                  <c:v>8820</c:v>
                </c:pt>
                <c:pt idx="882">
                  <c:v>8830</c:v>
                </c:pt>
                <c:pt idx="883">
                  <c:v>8840</c:v>
                </c:pt>
                <c:pt idx="884">
                  <c:v>8850</c:v>
                </c:pt>
                <c:pt idx="885">
                  <c:v>8860</c:v>
                </c:pt>
                <c:pt idx="886">
                  <c:v>8870</c:v>
                </c:pt>
                <c:pt idx="887">
                  <c:v>8880</c:v>
                </c:pt>
                <c:pt idx="888">
                  <c:v>8890</c:v>
                </c:pt>
                <c:pt idx="889">
                  <c:v>8900</c:v>
                </c:pt>
                <c:pt idx="890">
                  <c:v>8910</c:v>
                </c:pt>
                <c:pt idx="891">
                  <c:v>8920</c:v>
                </c:pt>
                <c:pt idx="892">
                  <c:v>8930</c:v>
                </c:pt>
                <c:pt idx="893">
                  <c:v>8940</c:v>
                </c:pt>
                <c:pt idx="894">
                  <c:v>8950</c:v>
                </c:pt>
                <c:pt idx="895">
                  <c:v>8960</c:v>
                </c:pt>
                <c:pt idx="896">
                  <c:v>8970</c:v>
                </c:pt>
                <c:pt idx="897">
                  <c:v>8980</c:v>
                </c:pt>
                <c:pt idx="898">
                  <c:v>8990</c:v>
                </c:pt>
                <c:pt idx="899">
                  <c:v>9000</c:v>
                </c:pt>
                <c:pt idx="900">
                  <c:v>9010</c:v>
                </c:pt>
                <c:pt idx="901">
                  <c:v>9020</c:v>
                </c:pt>
                <c:pt idx="902">
                  <c:v>9030</c:v>
                </c:pt>
                <c:pt idx="903">
                  <c:v>9040</c:v>
                </c:pt>
                <c:pt idx="904">
                  <c:v>9050</c:v>
                </c:pt>
                <c:pt idx="905">
                  <c:v>9060</c:v>
                </c:pt>
                <c:pt idx="906">
                  <c:v>9070</c:v>
                </c:pt>
                <c:pt idx="907">
                  <c:v>9080</c:v>
                </c:pt>
                <c:pt idx="908">
                  <c:v>9090</c:v>
                </c:pt>
                <c:pt idx="909">
                  <c:v>9100</c:v>
                </c:pt>
                <c:pt idx="910">
                  <c:v>9110</c:v>
                </c:pt>
                <c:pt idx="911">
                  <c:v>9120</c:v>
                </c:pt>
                <c:pt idx="912">
                  <c:v>9130</c:v>
                </c:pt>
                <c:pt idx="913">
                  <c:v>9140</c:v>
                </c:pt>
                <c:pt idx="914">
                  <c:v>9150</c:v>
                </c:pt>
                <c:pt idx="915">
                  <c:v>9160</c:v>
                </c:pt>
                <c:pt idx="916">
                  <c:v>9170</c:v>
                </c:pt>
                <c:pt idx="917">
                  <c:v>9180</c:v>
                </c:pt>
                <c:pt idx="918">
                  <c:v>9190</c:v>
                </c:pt>
                <c:pt idx="919">
                  <c:v>9200</c:v>
                </c:pt>
                <c:pt idx="920">
                  <c:v>9210</c:v>
                </c:pt>
                <c:pt idx="921">
                  <c:v>9220</c:v>
                </c:pt>
                <c:pt idx="922">
                  <c:v>9230</c:v>
                </c:pt>
                <c:pt idx="923">
                  <c:v>9240</c:v>
                </c:pt>
                <c:pt idx="924">
                  <c:v>9250</c:v>
                </c:pt>
                <c:pt idx="925">
                  <c:v>9260</c:v>
                </c:pt>
                <c:pt idx="926">
                  <c:v>9270</c:v>
                </c:pt>
                <c:pt idx="927">
                  <c:v>9280</c:v>
                </c:pt>
                <c:pt idx="928">
                  <c:v>9290</c:v>
                </c:pt>
                <c:pt idx="929">
                  <c:v>9300</c:v>
                </c:pt>
                <c:pt idx="930">
                  <c:v>9310</c:v>
                </c:pt>
                <c:pt idx="931">
                  <c:v>9320</c:v>
                </c:pt>
                <c:pt idx="932">
                  <c:v>9330</c:v>
                </c:pt>
                <c:pt idx="933">
                  <c:v>9340</c:v>
                </c:pt>
                <c:pt idx="934">
                  <c:v>9350</c:v>
                </c:pt>
                <c:pt idx="935">
                  <c:v>9360</c:v>
                </c:pt>
                <c:pt idx="936">
                  <c:v>9370</c:v>
                </c:pt>
                <c:pt idx="937">
                  <c:v>9380</c:v>
                </c:pt>
                <c:pt idx="938">
                  <c:v>9390</c:v>
                </c:pt>
                <c:pt idx="939">
                  <c:v>9400</c:v>
                </c:pt>
                <c:pt idx="940">
                  <c:v>9410</c:v>
                </c:pt>
                <c:pt idx="941">
                  <c:v>9420</c:v>
                </c:pt>
                <c:pt idx="942">
                  <c:v>9430</c:v>
                </c:pt>
                <c:pt idx="943">
                  <c:v>9440</c:v>
                </c:pt>
                <c:pt idx="944">
                  <c:v>9450</c:v>
                </c:pt>
                <c:pt idx="945">
                  <c:v>9460</c:v>
                </c:pt>
                <c:pt idx="946">
                  <c:v>9470</c:v>
                </c:pt>
                <c:pt idx="947">
                  <c:v>9480</c:v>
                </c:pt>
                <c:pt idx="948">
                  <c:v>9490</c:v>
                </c:pt>
                <c:pt idx="949">
                  <c:v>9500</c:v>
                </c:pt>
                <c:pt idx="950">
                  <c:v>9510</c:v>
                </c:pt>
                <c:pt idx="951">
                  <c:v>9520</c:v>
                </c:pt>
                <c:pt idx="952">
                  <c:v>9530</c:v>
                </c:pt>
                <c:pt idx="953">
                  <c:v>9540</c:v>
                </c:pt>
                <c:pt idx="954">
                  <c:v>9550</c:v>
                </c:pt>
                <c:pt idx="955">
                  <c:v>9560</c:v>
                </c:pt>
                <c:pt idx="956">
                  <c:v>9570</c:v>
                </c:pt>
                <c:pt idx="957">
                  <c:v>9580</c:v>
                </c:pt>
                <c:pt idx="958">
                  <c:v>9590</c:v>
                </c:pt>
                <c:pt idx="959">
                  <c:v>9600</c:v>
                </c:pt>
                <c:pt idx="960">
                  <c:v>9610</c:v>
                </c:pt>
                <c:pt idx="961">
                  <c:v>9620</c:v>
                </c:pt>
                <c:pt idx="962">
                  <c:v>9630</c:v>
                </c:pt>
                <c:pt idx="963">
                  <c:v>9640</c:v>
                </c:pt>
                <c:pt idx="964">
                  <c:v>9650</c:v>
                </c:pt>
                <c:pt idx="965">
                  <c:v>9660</c:v>
                </c:pt>
                <c:pt idx="966">
                  <c:v>9670</c:v>
                </c:pt>
                <c:pt idx="967">
                  <c:v>9680</c:v>
                </c:pt>
                <c:pt idx="968">
                  <c:v>9690</c:v>
                </c:pt>
                <c:pt idx="969">
                  <c:v>9700</c:v>
                </c:pt>
                <c:pt idx="970">
                  <c:v>9710</c:v>
                </c:pt>
                <c:pt idx="971">
                  <c:v>9720</c:v>
                </c:pt>
                <c:pt idx="972">
                  <c:v>9730</c:v>
                </c:pt>
                <c:pt idx="973">
                  <c:v>9740</c:v>
                </c:pt>
                <c:pt idx="974">
                  <c:v>9750</c:v>
                </c:pt>
                <c:pt idx="975">
                  <c:v>9760</c:v>
                </c:pt>
                <c:pt idx="976">
                  <c:v>9770</c:v>
                </c:pt>
                <c:pt idx="977">
                  <c:v>9780</c:v>
                </c:pt>
                <c:pt idx="978">
                  <c:v>9790</c:v>
                </c:pt>
                <c:pt idx="979">
                  <c:v>9800</c:v>
                </c:pt>
                <c:pt idx="980">
                  <c:v>9810</c:v>
                </c:pt>
                <c:pt idx="981">
                  <c:v>9820</c:v>
                </c:pt>
                <c:pt idx="982">
                  <c:v>9830</c:v>
                </c:pt>
                <c:pt idx="983">
                  <c:v>9840</c:v>
                </c:pt>
                <c:pt idx="984">
                  <c:v>9850</c:v>
                </c:pt>
                <c:pt idx="985">
                  <c:v>9860</c:v>
                </c:pt>
                <c:pt idx="986">
                  <c:v>9870</c:v>
                </c:pt>
                <c:pt idx="987">
                  <c:v>9880</c:v>
                </c:pt>
                <c:pt idx="988">
                  <c:v>9890</c:v>
                </c:pt>
                <c:pt idx="989">
                  <c:v>9900</c:v>
                </c:pt>
                <c:pt idx="990">
                  <c:v>9910</c:v>
                </c:pt>
                <c:pt idx="991">
                  <c:v>9920</c:v>
                </c:pt>
                <c:pt idx="992">
                  <c:v>9930</c:v>
                </c:pt>
                <c:pt idx="993">
                  <c:v>9940</c:v>
                </c:pt>
                <c:pt idx="994">
                  <c:v>9950</c:v>
                </c:pt>
                <c:pt idx="995">
                  <c:v>9960</c:v>
                </c:pt>
                <c:pt idx="996">
                  <c:v>9970</c:v>
                </c:pt>
                <c:pt idx="997">
                  <c:v>9980</c:v>
                </c:pt>
                <c:pt idx="998">
                  <c:v>9990</c:v>
                </c:pt>
                <c:pt idx="999">
                  <c:v>10000</c:v>
                </c:pt>
              </c:numCache>
            </c:numRef>
          </c:xVal>
          <c:yVal>
            <c:numRef>
              <c:f>List2!$M$2:$M$1001</c:f>
              <c:numCache>
                <c:formatCode>General</c:formatCode>
                <c:ptCount val="1000"/>
                <c:pt idx="0">
                  <c:v>52.932551319648091</c:v>
                </c:pt>
                <c:pt idx="1">
                  <c:v>57.478005865102624</c:v>
                </c:pt>
                <c:pt idx="2">
                  <c:v>62.683284457477789</c:v>
                </c:pt>
                <c:pt idx="3">
                  <c:v>65.615835777125653</c:v>
                </c:pt>
                <c:pt idx="4">
                  <c:v>68.401759530791779</c:v>
                </c:pt>
                <c:pt idx="5">
                  <c:v>70.894428152492225</c:v>
                </c:pt>
                <c:pt idx="6">
                  <c:v>72.800586510263628</c:v>
                </c:pt>
                <c:pt idx="7">
                  <c:v>74.560117302052788</c:v>
                </c:pt>
                <c:pt idx="8">
                  <c:v>75.439882697947226</c:v>
                </c:pt>
                <c:pt idx="9">
                  <c:v>76.392961876832658</c:v>
                </c:pt>
                <c:pt idx="10">
                  <c:v>77.41935483870968</c:v>
                </c:pt>
                <c:pt idx="11">
                  <c:v>77.199413489736386</c:v>
                </c:pt>
                <c:pt idx="12">
                  <c:v>77.199413489736386</c:v>
                </c:pt>
                <c:pt idx="13">
                  <c:v>77.932551319648098</c:v>
                </c:pt>
                <c:pt idx="14">
                  <c:v>77.932551319648098</c:v>
                </c:pt>
                <c:pt idx="15">
                  <c:v>78.372434017594642</c:v>
                </c:pt>
                <c:pt idx="16">
                  <c:v>78.519061583577724</c:v>
                </c:pt>
                <c:pt idx="17">
                  <c:v>78.519061583577724</c:v>
                </c:pt>
                <c:pt idx="18">
                  <c:v>78.592375366568476</c:v>
                </c:pt>
                <c:pt idx="19">
                  <c:v>78.958944281524879</c:v>
                </c:pt>
                <c:pt idx="20">
                  <c:v>79.545454545454518</c:v>
                </c:pt>
                <c:pt idx="21">
                  <c:v>79.545454545454518</c:v>
                </c:pt>
                <c:pt idx="22">
                  <c:v>79.985337243401318</c:v>
                </c:pt>
                <c:pt idx="23">
                  <c:v>80.571847507331114</c:v>
                </c:pt>
                <c:pt idx="24">
                  <c:v>80.571847507331114</c:v>
                </c:pt>
                <c:pt idx="25">
                  <c:v>80.865102639296182</c:v>
                </c:pt>
                <c:pt idx="26">
                  <c:v>81.671554252199158</c:v>
                </c:pt>
                <c:pt idx="27">
                  <c:v>81.744868035190621</c:v>
                </c:pt>
                <c:pt idx="28">
                  <c:v>81.818181818181316</c:v>
                </c:pt>
                <c:pt idx="29">
                  <c:v>81.891495601173347</c:v>
                </c:pt>
                <c:pt idx="30">
                  <c:v>82.038123167155433</c:v>
                </c:pt>
                <c:pt idx="31">
                  <c:v>82.404692082111467</c:v>
                </c:pt>
                <c:pt idx="32">
                  <c:v>82.331378299120189</c:v>
                </c:pt>
                <c:pt idx="33">
                  <c:v>82.844574780058664</c:v>
                </c:pt>
                <c:pt idx="34">
                  <c:v>83.064516129032327</c:v>
                </c:pt>
                <c:pt idx="35">
                  <c:v>83.431085043988276</c:v>
                </c:pt>
                <c:pt idx="36">
                  <c:v>83.577712609970675</c:v>
                </c:pt>
                <c:pt idx="37">
                  <c:v>83.651026392961526</c:v>
                </c:pt>
                <c:pt idx="38">
                  <c:v>83.797653958944721</c:v>
                </c:pt>
                <c:pt idx="39">
                  <c:v>83.797653958944721</c:v>
                </c:pt>
                <c:pt idx="40">
                  <c:v>83.870967741935502</c:v>
                </c:pt>
                <c:pt idx="41">
                  <c:v>83.797653958944721</c:v>
                </c:pt>
                <c:pt idx="42">
                  <c:v>83.870967741935502</c:v>
                </c:pt>
                <c:pt idx="43">
                  <c:v>83.724340175952989</c:v>
                </c:pt>
                <c:pt idx="44">
                  <c:v>83.651026392961526</c:v>
                </c:pt>
                <c:pt idx="45">
                  <c:v>83.870967741935502</c:v>
                </c:pt>
                <c:pt idx="46">
                  <c:v>83.944281524926694</c:v>
                </c:pt>
                <c:pt idx="47">
                  <c:v>84.090909090909093</c:v>
                </c:pt>
                <c:pt idx="48">
                  <c:v>84.237536656891479</c:v>
                </c:pt>
                <c:pt idx="49">
                  <c:v>84.310850439882699</c:v>
                </c:pt>
                <c:pt idx="50">
                  <c:v>84.384164222873906</c:v>
                </c:pt>
                <c:pt idx="51">
                  <c:v>84.530791788856249</c:v>
                </c:pt>
                <c:pt idx="52">
                  <c:v>84.457478005865099</c:v>
                </c:pt>
                <c:pt idx="53">
                  <c:v>84.457478005865099</c:v>
                </c:pt>
                <c:pt idx="54">
                  <c:v>84.384164222873906</c:v>
                </c:pt>
                <c:pt idx="55">
                  <c:v>84.457478005865099</c:v>
                </c:pt>
                <c:pt idx="56">
                  <c:v>84.457478005865099</c:v>
                </c:pt>
                <c:pt idx="57">
                  <c:v>84.384164222873906</c:v>
                </c:pt>
                <c:pt idx="58">
                  <c:v>84.090909090909093</c:v>
                </c:pt>
                <c:pt idx="59">
                  <c:v>84.310850439882699</c:v>
                </c:pt>
                <c:pt idx="60">
                  <c:v>84.237536656891479</c:v>
                </c:pt>
                <c:pt idx="61">
                  <c:v>84.457478005865099</c:v>
                </c:pt>
                <c:pt idx="62">
                  <c:v>84.530791788856249</c:v>
                </c:pt>
                <c:pt idx="63">
                  <c:v>84.530791788856249</c:v>
                </c:pt>
                <c:pt idx="64">
                  <c:v>84.384164222873906</c:v>
                </c:pt>
                <c:pt idx="65">
                  <c:v>84.384164222873906</c:v>
                </c:pt>
                <c:pt idx="66">
                  <c:v>84.530791788856249</c:v>
                </c:pt>
                <c:pt idx="67">
                  <c:v>84.457478005865099</c:v>
                </c:pt>
                <c:pt idx="68">
                  <c:v>84.310850439882699</c:v>
                </c:pt>
                <c:pt idx="69">
                  <c:v>84.1642228739003</c:v>
                </c:pt>
                <c:pt idx="70">
                  <c:v>84.1642228739003</c:v>
                </c:pt>
                <c:pt idx="71">
                  <c:v>83.870967741935502</c:v>
                </c:pt>
                <c:pt idx="72">
                  <c:v>83.504398826979156</c:v>
                </c:pt>
                <c:pt idx="73">
                  <c:v>83.284457478005862</c:v>
                </c:pt>
                <c:pt idx="74">
                  <c:v>83.284457478005862</c:v>
                </c:pt>
                <c:pt idx="75">
                  <c:v>83.211143695015153</c:v>
                </c:pt>
                <c:pt idx="76">
                  <c:v>82.991202346041064</c:v>
                </c:pt>
                <c:pt idx="77">
                  <c:v>83.137829912023449</c:v>
                </c:pt>
                <c:pt idx="78">
                  <c:v>83.211143695015153</c:v>
                </c:pt>
                <c:pt idx="79">
                  <c:v>83.064516129032327</c:v>
                </c:pt>
                <c:pt idx="80">
                  <c:v>83.357771260997069</c:v>
                </c:pt>
                <c:pt idx="81">
                  <c:v>83.577712609970675</c:v>
                </c:pt>
                <c:pt idx="82">
                  <c:v>83.577712609970675</c:v>
                </c:pt>
                <c:pt idx="83">
                  <c:v>83.577712609970675</c:v>
                </c:pt>
                <c:pt idx="84">
                  <c:v>83.357771260997069</c:v>
                </c:pt>
                <c:pt idx="85">
                  <c:v>83.357771260997069</c:v>
                </c:pt>
                <c:pt idx="86">
                  <c:v>83.431085043988276</c:v>
                </c:pt>
                <c:pt idx="87">
                  <c:v>83.577712609970675</c:v>
                </c:pt>
                <c:pt idx="88">
                  <c:v>83.504398826979156</c:v>
                </c:pt>
                <c:pt idx="89">
                  <c:v>83.577712609970675</c:v>
                </c:pt>
                <c:pt idx="90">
                  <c:v>83.504398826979156</c:v>
                </c:pt>
                <c:pt idx="91">
                  <c:v>83.504398826979156</c:v>
                </c:pt>
                <c:pt idx="92">
                  <c:v>83.504398826979156</c:v>
                </c:pt>
                <c:pt idx="93">
                  <c:v>83.577712609970675</c:v>
                </c:pt>
                <c:pt idx="94">
                  <c:v>83.504398826979156</c:v>
                </c:pt>
                <c:pt idx="95">
                  <c:v>83.504398826979156</c:v>
                </c:pt>
                <c:pt idx="96">
                  <c:v>83.357771260997069</c:v>
                </c:pt>
                <c:pt idx="97">
                  <c:v>83.284457478005862</c:v>
                </c:pt>
                <c:pt idx="98">
                  <c:v>83.284457478005862</c:v>
                </c:pt>
                <c:pt idx="99">
                  <c:v>83.137829912023449</c:v>
                </c:pt>
                <c:pt idx="100">
                  <c:v>83.211143695015153</c:v>
                </c:pt>
                <c:pt idx="101">
                  <c:v>83.064516129032327</c:v>
                </c:pt>
                <c:pt idx="102">
                  <c:v>83.064516129032327</c:v>
                </c:pt>
                <c:pt idx="103">
                  <c:v>83.064516129032327</c:v>
                </c:pt>
                <c:pt idx="104">
                  <c:v>82.917888563049857</c:v>
                </c:pt>
                <c:pt idx="105">
                  <c:v>82.991202346041064</c:v>
                </c:pt>
                <c:pt idx="106">
                  <c:v>82.771260997067714</c:v>
                </c:pt>
                <c:pt idx="107">
                  <c:v>82.697947214076251</c:v>
                </c:pt>
                <c:pt idx="108">
                  <c:v>82.697947214076251</c:v>
                </c:pt>
                <c:pt idx="109">
                  <c:v>82.697947214076251</c:v>
                </c:pt>
                <c:pt idx="110">
                  <c:v>82.697947214076251</c:v>
                </c:pt>
                <c:pt idx="111">
                  <c:v>82.478005865102645</c:v>
                </c:pt>
                <c:pt idx="112">
                  <c:v>82.551319648093866</c:v>
                </c:pt>
                <c:pt idx="113">
                  <c:v>82.844574780058664</c:v>
                </c:pt>
                <c:pt idx="114">
                  <c:v>82.551319648093866</c:v>
                </c:pt>
                <c:pt idx="115">
                  <c:v>82.258064516128698</c:v>
                </c:pt>
                <c:pt idx="116">
                  <c:v>82.184750733137818</c:v>
                </c:pt>
                <c:pt idx="117">
                  <c:v>82.111436950146611</c:v>
                </c:pt>
                <c:pt idx="118">
                  <c:v>82.038123167155433</c:v>
                </c:pt>
                <c:pt idx="119">
                  <c:v>82.038123167155433</c:v>
                </c:pt>
                <c:pt idx="120">
                  <c:v>82.111436950146611</c:v>
                </c:pt>
                <c:pt idx="121">
                  <c:v>82.184750733137818</c:v>
                </c:pt>
                <c:pt idx="122">
                  <c:v>82.331378299120189</c:v>
                </c:pt>
                <c:pt idx="123">
                  <c:v>82.258064516128698</c:v>
                </c:pt>
                <c:pt idx="124">
                  <c:v>82.404692082111467</c:v>
                </c:pt>
                <c:pt idx="125">
                  <c:v>82.404692082111467</c:v>
                </c:pt>
                <c:pt idx="126">
                  <c:v>82.478005865102645</c:v>
                </c:pt>
                <c:pt idx="127">
                  <c:v>82.478005865102645</c:v>
                </c:pt>
                <c:pt idx="128">
                  <c:v>82.478005865102645</c:v>
                </c:pt>
                <c:pt idx="129">
                  <c:v>82.404692082111467</c:v>
                </c:pt>
                <c:pt idx="130">
                  <c:v>82.404692082111467</c:v>
                </c:pt>
                <c:pt idx="131">
                  <c:v>82.331378299120189</c:v>
                </c:pt>
                <c:pt idx="132">
                  <c:v>82.404692082111467</c:v>
                </c:pt>
                <c:pt idx="133">
                  <c:v>82.551319648093866</c:v>
                </c:pt>
                <c:pt idx="134">
                  <c:v>82.697947214076251</c:v>
                </c:pt>
                <c:pt idx="135">
                  <c:v>82.697947214076251</c:v>
                </c:pt>
                <c:pt idx="136">
                  <c:v>82.551319648093866</c:v>
                </c:pt>
                <c:pt idx="137">
                  <c:v>82.624633431085044</c:v>
                </c:pt>
                <c:pt idx="138">
                  <c:v>82.624633431085044</c:v>
                </c:pt>
                <c:pt idx="139">
                  <c:v>82.697947214076251</c:v>
                </c:pt>
                <c:pt idx="140">
                  <c:v>82.697947214076251</c:v>
                </c:pt>
                <c:pt idx="141">
                  <c:v>82.624633431085044</c:v>
                </c:pt>
                <c:pt idx="142">
                  <c:v>82.624633431085044</c:v>
                </c:pt>
                <c:pt idx="143">
                  <c:v>82.771260997067714</c:v>
                </c:pt>
                <c:pt idx="144">
                  <c:v>82.697947214076251</c:v>
                </c:pt>
                <c:pt idx="145">
                  <c:v>82.697947214076251</c:v>
                </c:pt>
                <c:pt idx="146">
                  <c:v>82.624633431085044</c:v>
                </c:pt>
                <c:pt idx="147">
                  <c:v>82.624633431085044</c:v>
                </c:pt>
                <c:pt idx="148">
                  <c:v>82.551319648093866</c:v>
                </c:pt>
                <c:pt idx="149">
                  <c:v>82.478005865102645</c:v>
                </c:pt>
                <c:pt idx="150">
                  <c:v>82.404692082111467</c:v>
                </c:pt>
                <c:pt idx="151">
                  <c:v>82.551319648093866</c:v>
                </c:pt>
                <c:pt idx="152">
                  <c:v>82.624633431085044</c:v>
                </c:pt>
                <c:pt idx="153">
                  <c:v>82.771260997067714</c:v>
                </c:pt>
                <c:pt idx="154">
                  <c:v>82.917888563049857</c:v>
                </c:pt>
                <c:pt idx="155">
                  <c:v>82.991202346041064</c:v>
                </c:pt>
                <c:pt idx="156">
                  <c:v>83.137829912023449</c:v>
                </c:pt>
                <c:pt idx="157">
                  <c:v>83.137829912023449</c:v>
                </c:pt>
                <c:pt idx="158">
                  <c:v>83.137829912023449</c:v>
                </c:pt>
                <c:pt idx="159">
                  <c:v>83.064516129032327</c:v>
                </c:pt>
                <c:pt idx="160">
                  <c:v>83.064516129032327</c:v>
                </c:pt>
                <c:pt idx="161">
                  <c:v>82.991202346041064</c:v>
                </c:pt>
                <c:pt idx="162">
                  <c:v>82.917888563049857</c:v>
                </c:pt>
                <c:pt idx="163">
                  <c:v>82.917888563049857</c:v>
                </c:pt>
                <c:pt idx="164">
                  <c:v>82.844574780058664</c:v>
                </c:pt>
                <c:pt idx="165">
                  <c:v>82.844574780058664</c:v>
                </c:pt>
                <c:pt idx="166">
                  <c:v>82.844574780058664</c:v>
                </c:pt>
                <c:pt idx="167">
                  <c:v>82.771260997067714</c:v>
                </c:pt>
                <c:pt idx="168">
                  <c:v>82.844574780058664</c:v>
                </c:pt>
                <c:pt idx="169">
                  <c:v>82.991202346041064</c:v>
                </c:pt>
                <c:pt idx="170">
                  <c:v>82.771260997067714</c:v>
                </c:pt>
                <c:pt idx="171">
                  <c:v>82.697947214076251</c:v>
                </c:pt>
                <c:pt idx="172">
                  <c:v>82.844574780058664</c:v>
                </c:pt>
                <c:pt idx="173">
                  <c:v>82.917888563049857</c:v>
                </c:pt>
                <c:pt idx="174">
                  <c:v>82.991202346041064</c:v>
                </c:pt>
                <c:pt idx="175">
                  <c:v>83.137829912023449</c:v>
                </c:pt>
                <c:pt idx="176">
                  <c:v>83.284457478005862</c:v>
                </c:pt>
                <c:pt idx="177">
                  <c:v>83.357771260997069</c:v>
                </c:pt>
                <c:pt idx="178">
                  <c:v>83.431085043988276</c:v>
                </c:pt>
                <c:pt idx="179">
                  <c:v>83.357771260997069</c:v>
                </c:pt>
                <c:pt idx="180">
                  <c:v>83.357771260997069</c:v>
                </c:pt>
                <c:pt idx="181">
                  <c:v>83.357771260997069</c:v>
                </c:pt>
                <c:pt idx="182">
                  <c:v>83.357771260997069</c:v>
                </c:pt>
                <c:pt idx="183">
                  <c:v>83.284457478005862</c:v>
                </c:pt>
                <c:pt idx="184">
                  <c:v>83.137829912023449</c:v>
                </c:pt>
                <c:pt idx="185">
                  <c:v>83.137829912023449</c:v>
                </c:pt>
                <c:pt idx="186">
                  <c:v>82.917888563049857</c:v>
                </c:pt>
                <c:pt idx="187">
                  <c:v>83.064516129032327</c:v>
                </c:pt>
                <c:pt idx="188">
                  <c:v>83.064516129032327</c:v>
                </c:pt>
                <c:pt idx="189">
                  <c:v>82.991202346041064</c:v>
                </c:pt>
                <c:pt idx="190">
                  <c:v>83.137829912023449</c:v>
                </c:pt>
                <c:pt idx="191">
                  <c:v>83.064516129032327</c:v>
                </c:pt>
                <c:pt idx="192">
                  <c:v>83.137829912023449</c:v>
                </c:pt>
                <c:pt idx="193">
                  <c:v>83.137829912023449</c:v>
                </c:pt>
                <c:pt idx="194">
                  <c:v>83.137829912023449</c:v>
                </c:pt>
                <c:pt idx="195">
                  <c:v>83.137829912023449</c:v>
                </c:pt>
                <c:pt idx="196">
                  <c:v>83.137829912023449</c:v>
                </c:pt>
                <c:pt idx="197">
                  <c:v>83.137829912023449</c:v>
                </c:pt>
                <c:pt idx="198">
                  <c:v>83.137829912023449</c:v>
                </c:pt>
                <c:pt idx="199">
                  <c:v>83.064516129032327</c:v>
                </c:pt>
                <c:pt idx="200">
                  <c:v>83.137829912023449</c:v>
                </c:pt>
                <c:pt idx="201">
                  <c:v>83.211143695015153</c:v>
                </c:pt>
                <c:pt idx="202">
                  <c:v>83.064516129032327</c:v>
                </c:pt>
                <c:pt idx="203">
                  <c:v>83.137829912023449</c:v>
                </c:pt>
                <c:pt idx="204">
                  <c:v>83.137829912023449</c:v>
                </c:pt>
                <c:pt idx="205">
                  <c:v>83.137829912023449</c:v>
                </c:pt>
                <c:pt idx="206">
                  <c:v>83.137829912023449</c:v>
                </c:pt>
                <c:pt idx="207">
                  <c:v>83.137829912023449</c:v>
                </c:pt>
                <c:pt idx="208">
                  <c:v>83.137829912023449</c:v>
                </c:pt>
                <c:pt idx="209">
                  <c:v>83.064516129032327</c:v>
                </c:pt>
                <c:pt idx="210">
                  <c:v>82.991202346041064</c:v>
                </c:pt>
                <c:pt idx="211">
                  <c:v>82.917888563049857</c:v>
                </c:pt>
                <c:pt idx="212">
                  <c:v>82.917888563049857</c:v>
                </c:pt>
                <c:pt idx="213">
                  <c:v>82.844574780058664</c:v>
                </c:pt>
                <c:pt idx="214">
                  <c:v>82.771260997067714</c:v>
                </c:pt>
                <c:pt idx="215">
                  <c:v>82.771260997067714</c:v>
                </c:pt>
                <c:pt idx="216">
                  <c:v>82.844574780058664</c:v>
                </c:pt>
                <c:pt idx="217">
                  <c:v>82.624633431085044</c:v>
                </c:pt>
                <c:pt idx="218">
                  <c:v>82.551319648093866</c:v>
                </c:pt>
                <c:pt idx="219">
                  <c:v>82.478005865102645</c:v>
                </c:pt>
                <c:pt idx="220">
                  <c:v>82.404692082111467</c:v>
                </c:pt>
                <c:pt idx="221">
                  <c:v>82.258064516128698</c:v>
                </c:pt>
                <c:pt idx="222">
                  <c:v>82.331378299120189</c:v>
                </c:pt>
                <c:pt idx="223">
                  <c:v>82.331378299120189</c:v>
                </c:pt>
                <c:pt idx="224">
                  <c:v>82.478005865102645</c:v>
                </c:pt>
                <c:pt idx="225">
                  <c:v>82.404692082111467</c:v>
                </c:pt>
                <c:pt idx="226">
                  <c:v>82.258064516128698</c:v>
                </c:pt>
                <c:pt idx="227">
                  <c:v>82.038123167155433</c:v>
                </c:pt>
                <c:pt idx="228">
                  <c:v>82.111436950146611</c:v>
                </c:pt>
                <c:pt idx="229">
                  <c:v>81.964809384164226</c:v>
                </c:pt>
                <c:pt idx="230">
                  <c:v>82.111436950146611</c:v>
                </c:pt>
                <c:pt idx="231">
                  <c:v>81.964809384164226</c:v>
                </c:pt>
                <c:pt idx="232">
                  <c:v>82.331378299120189</c:v>
                </c:pt>
                <c:pt idx="233">
                  <c:v>81.964809384164226</c:v>
                </c:pt>
                <c:pt idx="234">
                  <c:v>82.111436950146611</c:v>
                </c:pt>
                <c:pt idx="235">
                  <c:v>81.818181818181316</c:v>
                </c:pt>
                <c:pt idx="236">
                  <c:v>81.964809384164226</c:v>
                </c:pt>
                <c:pt idx="237">
                  <c:v>81.818181818181316</c:v>
                </c:pt>
                <c:pt idx="238">
                  <c:v>81.744868035190621</c:v>
                </c:pt>
                <c:pt idx="239">
                  <c:v>81.964809384164226</c:v>
                </c:pt>
                <c:pt idx="240">
                  <c:v>81.818181818181316</c:v>
                </c:pt>
                <c:pt idx="241">
                  <c:v>81.818181818181316</c:v>
                </c:pt>
                <c:pt idx="242">
                  <c:v>81.744868035190621</c:v>
                </c:pt>
                <c:pt idx="243">
                  <c:v>81.598240469208534</c:v>
                </c:pt>
                <c:pt idx="244">
                  <c:v>81.744868035190621</c:v>
                </c:pt>
                <c:pt idx="245">
                  <c:v>81.744868035190621</c:v>
                </c:pt>
                <c:pt idx="246">
                  <c:v>81.744868035190621</c:v>
                </c:pt>
                <c:pt idx="247">
                  <c:v>81.818181818181316</c:v>
                </c:pt>
                <c:pt idx="248">
                  <c:v>81.744868035190621</c:v>
                </c:pt>
                <c:pt idx="249">
                  <c:v>81.744868035190621</c:v>
                </c:pt>
                <c:pt idx="250">
                  <c:v>81.744868035190621</c:v>
                </c:pt>
                <c:pt idx="251">
                  <c:v>81.818181818181316</c:v>
                </c:pt>
                <c:pt idx="252">
                  <c:v>81.671554252199158</c:v>
                </c:pt>
                <c:pt idx="253">
                  <c:v>81.671554252199158</c:v>
                </c:pt>
                <c:pt idx="254">
                  <c:v>81.744868035190621</c:v>
                </c:pt>
                <c:pt idx="255">
                  <c:v>81.744868035190621</c:v>
                </c:pt>
                <c:pt idx="256">
                  <c:v>81.818181818181316</c:v>
                </c:pt>
                <c:pt idx="257">
                  <c:v>81.744868035190621</c:v>
                </c:pt>
                <c:pt idx="258">
                  <c:v>81.598240469208534</c:v>
                </c:pt>
                <c:pt idx="259">
                  <c:v>81.671554252199158</c:v>
                </c:pt>
                <c:pt idx="260">
                  <c:v>81.598240469208534</c:v>
                </c:pt>
                <c:pt idx="261">
                  <c:v>81.598240469208534</c:v>
                </c:pt>
                <c:pt idx="262">
                  <c:v>81.451612903225822</c:v>
                </c:pt>
                <c:pt idx="263">
                  <c:v>81.598240469208534</c:v>
                </c:pt>
                <c:pt idx="264">
                  <c:v>81.451612903225822</c:v>
                </c:pt>
                <c:pt idx="265">
                  <c:v>81.524926686217498</c:v>
                </c:pt>
                <c:pt idx="266">
                  <c:v>81.451612903225822</c:v>
                </c:pt>
                <c:pt idx="267">
                  <c:v>81.524926686217498</c:v>
                </c:pt>
                <c:pt idx="268">
                  <c:v>81.378299120234558</c:v>
                </c:pt>
                <c:pt idx="269">
                  <c:v>81.451612903225822</c:v>
                </c:pt>
                <c:pt idx="270">
                  <c:v>81.524926686217498</c:v>
                </c:pt>
                <c:pt idx="271">
                  <c:v>81.451612903225822</c:v>
                </c:pt>
                <c:pt idx="272">
                  <c:v>81.304985337243409</c:v>
                </c:pt>
                <c:pt idx="273">
                  <c:v>81.378299120234558</c:v>
                </c:pt>
                <c:pt idx="274">
                  <c:v>81.524926686217498</c:v>
                </c:pt>
                <c:pt idx="275">
                  <c:v>81.598240469208534</c:v>
                </c:pt>
                <c:pt idx="276">
                  <c:v>81.598240469208534</c:v>
                </c:pt>
                <c:pt idx="277">
                  <c:v>81.524926686217498</c:v>
                </c:pt>
                <c:pt idx="278">
                  <c:v>81.598240469208534</c:v>
                </c:pt>
                <c:pt idx="279">
                  <c:v>81.671554252199158</c:v>
                </c:pt>
                <c:pt idx="280">
                  <c:v>81.451612903225822</c:v>
                </c:pt>
                <c:pt idx="281">
                  <c:v>81.451612903225822</c:v>
                </c:pt>
                <c:pt idx="282">
                  <c:v>81.598240469208534</c:v>
                </c:pt>
                <c:pt idx="283">
                  <c:v>81.524926686217498</c:v>
                </c:pt>
                <c:pt idx="284">
                  <c:v>81.451612903225822</c:v>
                </c:pt>
                <c:pt idx="285">
                  <c:v>81.378299120234558</c:v>
                </c:pt>
                <c:pt idx="286">
                  <c:v>81.304985337243409</c:v>
                </c:pt>
                <c:pt idx="287">
                  <c:v>81.231671554252202</c:v>
                </c:pt>
                <c:pt idx="288">
                  <c:v>81.231671554252202</c:v>
                </c:pt>
                <c:pt idx="289">
                  <c:v>81.231671554252202</c:v>
                </c:pt>
                <c:pt idx="290">
                  <c:v>81.304985337243409</c:v>
                </c:pt>
                <c:pt idx="291">
                  <c:v>81.304985337243409</c:v>
                </c:pt>
                <c:pt idx="292">
                  <c:v>81.378299120234558</c:v>
                </c:pt>
                <c:pt idx="293">
                  <c:v>81.378299120234558</c:v>
                </c:pt>
                <c:pt idx="294">
                  <c:v>81.231671554252202</c:v>
                </c:pt>
                <c:pt idx="295">
                  <c:v>81.158357771260597</c:v>
                </c:pt>
                <c:pt idx="296">
                  <c:v>81.231671554252202</c:v>
                </c:pt>
                <c:pt idx="297">
                  <c:v>81.231671554252202</c:v>
                </c:pt>
                <c:pt idx="298">
                  <c:v>81.304985337243409</c:v>
                </c:pt>
                <c:pt idx="299">
                  <c:v>81.231671554252202</c:v>
                </c:pt>
                <c:pt idx="300">
                  <c:v>81.304985337243409</c:v>
                </c:pt>
                <c:pt idx="301">
                  <c:v>81.304985337243409</c:v>
                </c:pt>
                <c:pt idx="302">
                  <c:v>81.304985337243409</c:v>
                </c:pt>
                <c:pt idx="303">
                  <c:v>81.158357771260597</c:v>
                </c:pt>
                <c:pt idx="304">
                  <c:v>81.158357771260597</c:v>
                </c:pt>
                <c:pt idx="305">
                  <c:v>81.304985337243409</c:v>
                </c:pt>
                <c:pt idx="306">
                  <c:v>81.158357771260597</c:v>
                </c:pt>
                <c:pt idx="307">
                  <c:v>81.378299120234558</c:v>
                </c:pt>
                <c:pt idx="308">
                  <c:v>81.231671554252202</c:v>
                </c:pt>
                <c:pt idx="309">
                  <c:v>81.231671554252202</c:v>
                </c:pt>
                <c:pt idx="310">
                  <c:v>81.158357771260597</c:v>
                </c:pt>
                <c:pt idx="311">
                  <c:v>80.938416422287403</c:v>
                </c:pt>
                <c:pt idx="312">
                  <c:v>81.158357771260597</c:v>
                </c:pt>
                <c:pt idx="313">
                  <c:v>81.085043988269803</c:v>
                </c:pt>
                <c:pt idx="314">
                  <c:v>81.158357771260597</c:v>
                </c:pt>
                <c:pt idx="315">
                  <c:v>81.011730205278596</c:v>
                </c:pt>
                <c:pt idx="316">
                  <c:v>81.158357771260597</c:v>
                </c:pt>
                <c:pt idx="317">
                  <c:v>81.231671554252202</c:v>
                </c:pt>
                <c:pt idx="318">
                  <c:v>81.011730205278596</c:v>
                </c:pt>
                <c:pt idx="319">
                  <c:v>81.011730205278596</c:v>
                </c:pt>
                <c:pt idx="320">
                  <c:v>81.085043988269803</c:v>
                </c:pt>
                <c:pt idx="321">
                  <c:v>81.011730205278596</c:v>
                </c:pt>
                <c:pt idx="322">
                  <c:v>80.938416422287403</c:v>
                </c:pt>
                <c:pt idx="323">
                  <c:v>81.085043988269803</c:v>
                </c:pt>
                <c:pt idx="324">
                  <c:v>81.085043988269803</c:v>
                </c:pt>
                <c:pt idx="325">
                  <c:v>81.158357771260597</c:v>
                </c:pt>
                <c:pt idx="326">
                  <c:v>80.938416422287403</c:v>
                </c:pt>
                <c:pt idx="327">
                  <c:v>81.158357771260597</c:v>
                </c:pt>
                <c:pt idx="328">
                  <c:v>81.231671554252202</c:v>
                </c:pt>
                <c:pt idx="329">
                  <c:v>81.231671554252202</c:v>
                </c:pt>
                <c:pt idx="330">
                  <c:v>81.304985337243409</c:v>
                </c:pt>
                <c:pt idx="331">
                  <c:v>81.304985337243409</c:v>
                </c:pt>
                <c:pt idx="332">
                  <c:v>81.158357771260597</c:v>
                </c:pt>
                <c:pt idx="333">
                  <c:v>81.231671554252202</c:v>
                </c:pt>
                <c:pt idx="334">
                  <c:v>81.231671554252202</c:v>
                </c:pt>
                <c:pt idx="335">
                  <c:v>81.231671554252202</c:v>
                </c:pt>
                <c:pt idx="336">
                  <c:v>81.085043988269803</c:v>
                </c:pt>
                <c:pt idx="337">
                  <c:v>81.085043988269803</c:v>
                </c:pt>
                <c:pt idx="338">
                  <c:v>80.938416422287403</c:v>
                </c:pt>
                <c:pt idx="339">
                  <c:v>81.085043988269803</c:v>
                </c:pt>
                <c:pt idx="340">
                  <c:v>81.085043988269803</c:v>
                </c:pt>
                <c:pt idx="341">
                  <c:v>81.158357771260597</c:v>
                </c:pt>
                <c:pt idx="342">
                  <c:v>81.158357771260597</c:v>
                </c:pt>
                <c:pt idx="343">
                  <c:v>81.158357771260597</c:v>
                </c:pt>
                <c:pt idx="344">
                  <c:v>81.158357771260597</c:v>
                </c:pt>
                <c:pt idx="345">
                  <c:v>81.011730205278596</c:v>
                </c:pt>
                <c:pt idx="346">
                  <c:v>81.011730205278596</c:v>
                </c:pt>
                <c:pt idx="347">
                  <c:v>81.011730205278596</c:v>
                </c:pt>
                <c:pt idx="348">
                  <c:v>80.938416422287403</c:v>
                </c:pt>
                <c:pt idx="349">
                  <c:v>80.938416422287403</c:v>
                </c:pt>
                <c:pt idx="350">
                  <c:v>80.865102639296182</c:v>
                </c:pt>
                <c:pt idx="351">
                  <c:v>80.791788856304535</c:v>
                </c:pt>
                <c:pt idx="352">
                  <c:v>80.718475073313783</c:v>
                </c:pt>
                <c:pt idx="353">
                  <c:v>80.718475073313783</c:v>
                </c:pt>
                <c:pt idx="354">
                  <c:v>80.645161290322577</c:v>
                </c:pt>
                <c:pt idx="355">
                  <c:v>80.645161290322577</c:v>
                </c:pt>
                <c:pt idx="356">
                  <c:v>80.645161290322577</c:v>
                </c:pt>
                <c:pt idx="357">
                  <c:v>80.718475073313783</c:v>
                </c:pt>
                <c:pt idx="358">
                  <c:v>80.718475073313783</c:v>
                </c:pt>
                <c:pt idx="359">
                  <c:v>80.718475073313783</c:v>
                </c:pt>
                <c:pt idx="360">
                  <c:v>80.645161290322577</c:v>
                </c:pt>
                <c:pt idx="361">
                  <c:v>80.645161290322577</c:v>
                </c:pt>
                <c:pt idx="362">
                  <c:v>80.718475073313783</c:v>
                </c:pt>
                <c:pt idx="363">
                  <c:v>80.645161290322577</c:v>
                </c:pt>
                <c:pt idx="364">
                  <c:v>80.645161290322577</c:v>
                </c:pt>
                <c:pt idx="365">
                  <c:v>80.645161290322577</c:v>
                </c:pt>
                <c:pt idx="366">
                  <c:v>80.571847507331114</c:v>
                </c:pt>
                <c:pt idx="367">
                  <c:v>80.645161290322577</c:v>
                </c:pt>
                <c:pt idx="368">
                  <c:v>80.645161290322577</c:v>
                </c:pt>
                <c:pt idx="369">
                  <c:v>80.718475073313783</c:v>
                </c:pt>
                <c:pt idx="370">
                  <c:v>80.865102639296182</c:v>
                </c:pt>
                <c:pt idx="371">
                  <c:v>80.791788856304535</c:v>
                </c:pt>
                <c:pt idx="372">
                  <c:v>80.645161290322577</c:v>
                </c:pt>
                <c:pt idx="373">
                  <c:v>80.718475073313783</c:v>
                </c:pt>
                <c:pt idx="374">
                  <c:v>80.718475073313783</c:v>
                </c:pt>
                <c:pt idx="375">
                  <c:v>80.791788856304535</c:v>
                </c:pt>
                <c:pt idx="376">
                  <c:v>80.718475073313783</c:v>
                </c:pt>
                <c:pt idx="377">
                  <c:v>80.718475073313783</c:v>
                </c:pt>
                <c:pt idx="378">
                  <c:v>80.718475073313783</c:v>
                </c:pt>
                <c:pt idx="379">
                  <c:v>80.791788856304535</c:v>
                </c:pt>
                <c:pt idx="380">
                  <c:v>80.865102639296182</c:v>
                </c:pt>
                <c:pt idx="381">
                  <c:v>81.011730205278596</c:v>
                </c:pt>
                <c:pt idx="382">
                  <c:v>80.571847507331114</c:v>
                </c:pt>
                <c:pt idx="383">
                  <c:v>80.645161290322577</c:v>
                </c:pt>
                <c:pt idx="384">
                  <c:v>80.718475073313783</c:v>
                </c:pt>
                <c:pt idx="385">
                  <c:v>80.791788856304535</c:v>
                </c:pt>
                <c:pt idx="386">
                  <c:v>80.645161290322577</c:v>
                </c:pt>
                <c:pt idx="387">
                  <c:v>80.645161290322577</c:v>
                </c:pt>
                <c:pt idx="388">
                  <c:v>80.645161290322577</c:v>
                </c:pt>
                <c:pt idx="389">
                  <c:v>80.49853372434049</c:v>
                </c:pt>
                <c:pt idx="390">
                  <c:v>80.571847507331114</c:v>
                </c:pt>
                <c:pt idx="391">
                  <c:v>80.571847507331114</c:v>
                </c:pt>
                <c:pt idx="392">
                  <c:v>80.571847507331114</c:v>
                </c:pt>
                <c:pt idx="393">
                  <c:v>80.571847507331114</c:v>
                </c:pt>
                <c:pt idx="394">
                  <c:v>80.49853372434049</c:v>
                </c:pt>
                <c:pt idx="395">
                  <c:v>80.571847507331114</c:v>
                </c:pt>
                <c:pt idx="396">
                  <c:v>80.571847507331114</c:v>
                </c:pt>
                <c:pt idx="397">
                  <c:v>80.49853372434049</c:v>
                </c:pt>
                <c:pt idx="398">
                  <c:v>80.49853372434049</c:v>
                </c:pt>
                <c:pt idx="399">
                  <c:v>80.571847507331114</c:v>
                </c:pt>
                <c:pt idx="400">
                  <c:v>80.645161290322577</c:v>
                </c:pt>
                <c:pt idx="401">
                  <c:v>80.571847507331114</c:v>
                </c:pt>
                <c:pt idx="402">
                  <c:v>80.571847507331114</c:v>
                </c:pt>
                <c:pt idx="403">
                  <c:v>80.49853372434049</c:v>
                </c:pt>
                <c:pt idx="404">
                  <c:v>80.49853372434049</c:v>
                </c:pt>
                <c:pt idx="405">
                  <c:v>80.49853372434049</c:v>
                </c:pt>
                <c:pt idx="406">
                  <c:v>80.49853372434049</c:v>
                </c:pt>
                <c:pt idx="407">
                  <c:v>80.425219941349411</c:v>
                </c:pt>
                <c:pt idx="408">
                  <c:v>80.425219941349411</c:v>
                </c:pt>
                <c:pt idx="409">
                  <c:v>80.351906158357778</c:v>
                </c:pt>
                <c:pt idx="410">
                  <c:v>80.351906158357778</c:v>
                </c:pt>
                <c:pt idx="411">
                  <c:v>80.351906158357778</c:v>
                </c:pt>
                <c:pt idx="412">
                  <c:v>80.20527859237535</c:v>
                </c:pt>
                <c:pt idx="413">
                  <c:v>80.20527859237535</c:v>
                </c:pt>
                <c:pt idx="414">
                  <c:v>80.131964809384172</c:v>
                </c:pt>
                <c:pt idx="415">
                  <c:v>80.131964809384172</c:v>
                </c:pt>
                <c:pt idx="416">
                  <c:v>80.20527859237535</c:v>
                </c:pt>
                <c:pt idx="417">
                  <c:v>80.20527859237535</c:v>
                </c:pt>
                <c:pt idx="418">
                  <c:v>80.20527859237535</c:v>
                </c:pt>
                <c:pt idx="419">
                  <c:v>80.058651026392951</c:v>
                </c:pt>
                <c:pt idx="420">
                  <c:v>79.985337243401318</c:v>
                </c:pt>
                <c:pt idx="421">
                  <c:v>79.985337243401318</c:v>
                </c:pt>
                <c:pt idx="422">
                  <c:v>79.985337243401318</c:v>
                </c:pt>
                <c:pt idx="423">
                  <c:v>80.058651026392951</c:v>
                </c:pt>
                <c:pt idx="424">
                  <c:v>80.058651026392951</c:v>
                </c:pt>
                <c:pt idx="425">
                  <c:v>80.425219941349411</c:v>
                </c:pt>
                <c:pt idx="426">
                  <c:v>79.765395894427769</c:v>
                </c:pt>
                <c:pt idx="427">
                  <c:v>79.985337243401318</c:v>
                </c:pt>
                <c:pt idx="428">
                  <c:v>80.058651026392951</c:v>
                </c:pt>
                <c:pt idx="429">
                  <c:v>79.985337243401318</c:v>
                </c:pt>
                <c:pt idx="430">
                  <c:v>79.912023460410978</c:v>
                </c:pt>
                <c:pt idx="431">
                  <c:v>79.985337243401318</c:v>
                </c:pt>
                <c:pt idx="432">
                  <c:v>79.985337243401318</c:v>
                </c:pt>
                <c:pt idx="433">
                  <c:v>80.131964809384172</c:v>
                </c:pt>
                <c:pt idx="434">
                  <c:v>80.131964809384172</c:v>
                </c:pt>
                <c:pt idx="435">
                  <c:v>80.131964809384172</c:v>
                </c:pt>
                <c:pt idx="436">
                  <c:v>80.131964809384172</c:v>
                </c:pt>
                <c:pt idx="437">
                  <c:v>80.20527859237535</c:v>
                </c:pt>
                <c:pt idx="438">
                  <c:v>80.20527859237535</c:v>
                </c:pt>
                <c:pt idx="439">
                  <c:v>80.20527859237535</c:v>
                </c:pt>
                <c:pt idx="440">
                  <c:v>80.278592375366458</c:v>
                </c:pt>
                <c:pt idx="441">
                  <c:v>80.278592375366458</c:v>
                </c:pt>
                <c:pt idx="442">
                  <c:v>80.278592375366458</c:v>
                </c:pt>
                <c:pt idx="443">
                  <c:v>80.278592375366458</c:v>
                </c:pt>
                <c:pt idx="444">
                  <c:v>80.278592375366458</c:v>
                </c:pt>
                <c:pt idx="445">
                  <c:v>80.278592375366458</c:v>
                </c:pt>
                <c:pt idx="446">
                  <c:v>80.278592375366458</c:v>
                </c:pt>
                <c:pt idx="447">
                  <c:v>80.351906158357778</c:v>
                </c:pt>
                <c:pt idx="448">
                  <c:v>80.20527859237535</c:v>
                </c:pt>
                <c:pt idx="449">
                  <c:v>80.278592375366458</c:v>
                </c:pt>
                <c:pt idx="450">
                  <c:v>80.425219941349411</c:v>
                </c:pt>
                <c:pt idx="451">
                  <c:v>80.49853372434049</c:v>
                </c:pt>
                <c:pt idx="452">
                  <c:v>80.49853372434049</c:v>
                </c:pt>
                <c:pt idx="453">
                  <c:v>80.351906158357778</c:v>
                </c:pt>
                <c:pt idx="454">
                  <c:v>80.278592375366458</c:v>
                </c:pt>
                <c:pt idx="455">
                  <c:v>80.131964809384172</c:v>
                </c:pt>
                <c:pt idx="456">
                  <c:v>79.985337243401318</c:v>
                </c:pt>
                <c:pt idx="457">
                  <c:v>79.985337243401318</c:v>
                </c:pt>
                <c:pt idx="458">
                  <c:v>79.985337243401318</c:v>
                </c:pt>
                <c:pt idx="459">
                  <c:v>79.912023460410978</c:v>
                </c:pt>
                <c:pt idx="460">
                  <c:v>79.912023460410978</c:v>
                </c:pt>
                <c:pt idx="461">
                  <c:v>79.912023460410978</c:v>
                </c:pt>
                <c:pt idx="462">
                  <c:v>79.912023460410978</c:v>
                </c:pt>
                <c:pt idx="463">
                  <c:v>79.912023460410978</c:v>
                </c:pt>
                <c:pt idx="464">
                  <c:v>80.058651026392951</c:v>
                </c:pt>
                <c:pt idx="465">
                  <c:v>80.058651026392951</c:v>
                </c:pt>
                <c:pt idx="466">
                  <c:v>80.058651026392951</c:v>
                </c:pt>
                <c:pt idx="467">
                  <c:v>80.058651026392951</c:v>
                </c:pt>
                <c:pt idx="468">
                  <c:v>80.131964809384172</c:v>
                </c:pt>
                <c:pt idx="469">
                  <c:v>80.058651026392951</c:v>
                </c:pt>
                <c:pt idx="470">
                  <c:v>80.058651026392951</c:v>
                </c:pt>
                <c:pt idx="471">
                  <c:v>80.058651026392951</c:v>
                </c:pt>
                <c:pt idx="472">
                  <c:v>80.058651026392951</c:v>
                </c:pt>
                <c:pt idx="473">
                  <c:v>80.131964809384172</c:v>
                </c:pt>
                <c:pt idx="474">
                  <c:v>80.351906158357778</c:v>
                </c:pt>
                <c:pt idx="475">
                  <c:v>80.645161290322577</c:v>
                </c:pt>
                <c:pt idx="476">
                  <c:v>80.645161290322577</c:v>
                </c:pt>
                <c:pt idx="477">
                  <c:v>80.49853372434049</c:v>
                </c:pt>
                <c:pt idx="478">
                  <c:v>80.571847507331114</c:v>
                </c:pt>
                <c:pt idx="479">
                  <c:v>80.425219941349411</c:v>
                </c:pt>
                <c:pt idx="480">
                  <c:v>80.278592375366458</c:v>
                </c:pt>
                <c:pt idx="481">
                  <c:v>80.278592375366458</c:v>
                </c:pt>
                <c:pt idx="482">
                  <c:v>80.351906158357778</c:v>
                </c:pt>
                <c:pt idx="483">
                  <c:v>80.351906158357778</c:v>
                </c:pt>
                <c:pt idx="484">
                  <c:v>80.278592375366458</c:v>
                </c:pt>
                <c:pt idx="485">
                  <c:v>80.425219941349411</c:v>
                </c:pt>
                <c:pt idx="486">
                  <c:v>80.645161290322577</c:v>
                </c:pt>
                <c:pt idx="487">
                  <c:v>80.351906158357778</c:v>
                </c:pt>
                <c:pt idx="488">
                  <c:v>80.49853372434049</c:v>
                </c:pt>
                <c:pt idx="489">
                  <c:v>80.20527859237535</c:v>
                </c:pt>
                <c:pt idx="490">
                  <c:v>80.49853372434049</c:v>
                </c:pt>
                <c:pt idx="491">
                  <c:v>80.351906158357778</c:v>
                </c:pt>
                <c:pt idx="492">
                  <c:v>80.645161290322577</c:v>
                </c:pt>
                <c:pt idx="493">
                  <c:v>80.571847507331114</c:v>
                </c:pt>
                <c:pt idx="494">
                  <c:v>80.49853372434049</c:v>
                </c:pt>
                <c:pt idx="495">
                  <c:v>80.425219941349411</c:v>
                </c:pt>
                <c:pt idx="496">
                  <c:v>80.425219941349411</c:v>
                </c:pt>
                <c:pt idx="497">
                  <c:v>80.425219941349411</c:v>
                </c:pt>
                <c:pt idx="498">
                  <c:v>80.49853372434049</c:v>
                </c:pt>
                <c:pt idx="499">
                  <c:v>80.49853372434049</c:v>
                </c:pt>
                <c:pt idx="500">
                  <c:v>80.49853372434049</c:v>
                </c:pt>
                <c:pt idx="501">
                  <c:v>80.425219941349411</c:v>
                </c:pt>
                <c:pt idx="502">
                  <c:v>80.425219941349411</c:v>
                </c:pt>
                <c:pt idx="503">
                  <c:v>80.425219941349411</c:v>
                </c:pt>
                <c:pt idx="504">
                  <c:v>80.425219941349411</c:v>
                </c:pt>
                <c:pt idx="505">
                  <c:v>80.425219941349411</c:v>
                </c:pt>
                <c:pt idx="506">
                  <c:v>80.425219941349411</c:v>
                </c:pt>
                <c:pt idx="507">
                  <c:v>80.425219941349411</c:v>
                </c:pt>
                <c:pt idx="508">
                  <c:v>80.351906158357778</c:v>
                </c:pt>
                <c:pt idx="509">
                  <c:v>80.425219941349411</c:v>
                </c:pt>
                <c:pt idx="510">
                  <c:v>80.49853372434049</c:v>
                </c:pt>
                <c:pt idx="511">
                  <c:v>80.278592375366458</c:v>
                </c:pt>
                <c:pt idx="512">
                  <c:v>80.20527859237535</c:v>
                </c:pt>
                <c:pt idx="513">
                  <c:v>80.20527859237535</c:v>
                </c:pt>
                <c:pt idx="514">
                  <c:v>80.278592375366458</c:v>
                </c:pt>
                <c:pt idx="515">
                  <c:v>80.425219941349411</c:v>
                </c:pt>
                <c:pt idx="516">
                  <c:v>80.20527859237535</c:v>
                </c:pt>
                <c:pt idx="517">
                  <c:v>80.425219941349411</c:v>
                </c:pt>
                <c:pt idx="518">
                  <c:v>80.425219941349411</c:v>
                </c:pt>
                <c:pt idx="519">
                  <c:v>80.425219941349411</c:v>
                </c:pt>
                <c:pt idx="520">
                  <c:v>80.351906158357778</c:v>
                </c:pt>
                <c:pt idx="521">
                  <c:v>80.425219941349411</c:v>
                </c:pt>
                <c:pt idx="522">
                  <c:v>80.425219941349411</c:v>
                </c:pt>
                <c:pt idx="523">
                  <c:v>80.49853372434049</c:v>
                </c:pt>
                <c:pt idx="524">
                  <c:v>80.49853372434049</c:v>
                </c:pt>
                <c:pt idx="525">
                  <c:v>80.425219941349411</c:v>
                </c:pt>
                <c:pt idx="526">
                  <c:v>80.425219941349411</c:v>
                </c:pt>
                <c:pt idx="527">
                  <c:v>80.425219941349411</c:v>
                </c:pt>
                <c:pt idx="528">
                  <c:v>80.49853372434049</c:v>
                </c:pt>
                <c:pt idx="529">
                  <c:v>80.571847507331114</c:v>
                </c:pt>
                <c:pt idx="530">
                  <c:v>80.425219941349411</c:v>
                </c:pt>
                <c:pt idx="531">
                  <c:v>80.49853372434049</c:v>
                </c:pt>
                <c:pt idx="532">
                  <c:v>80.49853372434049</c:v>
                </c:pt>
                <c:pt idx="533">
                  <c:v>80.571847507331114</c:v>
                </c:pt>
                <c:pt idx="534">
                  <c:v>80.49853372434049</c:v>
                </c:pt>
                <c:pt idx="535">
                  <c:v>80.49853372434049</c:v>
                </c:pt>
                <c:pt idx="536">
                  <c:v>80.425219941349411</c:v>
                </c:pt>
                <c:pt idx="537">
                  <c:v>80.425219941349411</c:v>
                </c:pt>
                <c:pt idx="538">
                  <c:v>80.425219941349411</c:v>
                </c:pt>
                <c:pt idx="539">
                  <c:v>80.425219941349411</c:v>
                </c:pt>
                <c:pt idx="540">
                  <c:v>80.425219941349411</c:v>
                </c:pt>
                <c:pt idx="541">
                  <c:v>80.425219941349411</c:v>
                </c:pt>
                <c:pt idx="542">
                  <c:v>80.425219941349411</c:v>
                </c:pt>
                <c:pt idx="543">
                  <c:v>80.49853372434049</c:v>
                </c:pt>
                <c:pt idx="544">
                  <c:v>80.49853372434049</c:v>
                </c:pt>
                <c:pt idx="545">
                  <c:v>80.49853372434049</c:v>
                </c:pt>
                <c:pt idx="546">
                  <c:v>80.49853372434049</c:v>
                </c:pt>
                <c:pt idx="547">
                  <c:v>80.49853372434049</c:v>
                </c:pt>
                <c:pt idx="548">
                  <c:v>80.49853372434049</c:v>
                </c:pt>
                <c:pt idx="549">
                  <c:v>80.425219941349411</c:v>
                </c:pt>
                <c:pt idx="550">
                  <c:v>80.425219941349411</c:v>
                </c:pt>
                <c:pt idx="551">
                  <c:v>80.425219941349411</c:v>
                </c:pt>
                <c:pt idx="552">
                  <c:v>80.425219941349411</c:v>
                </c:pt>
                <c:pt idx="553">
                  <c:v>80.425219941349411</c:v>
                </c:pt>
                <c:pt idx="554">
                  <c:v>80.49853372434049</c:v>
                </c:pt>
                <c:pt idx="555">
                  <c:v>80.49853372434049</c:v>
                </c:pt>
                <c:pt idx="556">
                  <c:v>80.571847507331114</c:v>
                </c:pt>
                <c:pt idx="557">
                  <c:v>80.571847507331114</c:v>
                </c:pt>
                <c:pt idx="558">
                  <c:v>80.571847507331114</c:v>
                </c:pt>
                <c:pt idx="559">
                  <c:v>80.571847507331114</c:v>
                </c:pt>
                <c:pt idx="560">
                  <c:v>80.571847507331114</c:v>
                </c:pt>
                <c:pt idx="561">
                  <c:v>80.645161290322577</c:v>
                </c:pt>
                <c:pt idx="562">
                  <c:v>80.645161290322577</c:v>
                </c:pt>
                <c:pt idx="563">
                  <c:v>80.645161290322577</c:v>
                </c:pt>
                <c:pt idx="564">
                  <c:v>80.645161290322577</c:v>
                </c:pt>
                <c:pt idx="565">
                  <c:v>80.645161290322577</c:v>
                </c:pt>
                <c:pt idx="566">
                  <c:v>80.645161290322577</c:v>
                </c:pt>
                <c:pt idx="567">
                  <c:v>80.645161290322577</c:v>
                </c:pt>
                <c:pt idx="568">
                  <c:v>80.645161290322577</c:v>
                </c:pt>
                <c:pt idx="569">
                  <c:v>80.718475073313783</c:v>
                </c:pt>
                <c:pt idx="570">
                  <c:v>80.718475073313783</c:v>
                </c:pt>
                <c:pt idx="571">
                  <c:v>80.718475073313783</c:v>
                </c:pt>
                <c:pt idx="572">
                  <c:v>80.718475073313783</c:v>
                </c:pt>
                <c:pt idx="573">
                  <c:v>80.718475073313783</c:v>
                </c:pt>
                <c:pt idx="574">
                  <c:v>80.645161290322577</c:v>
                </c:pt>
                <c:pt idx="575">
                  <c:v>80.571847507331114</c:v>
                </c:pt>
                <c:pt idx="576">
                  <c:v>80.571847507331114</c:v>
                </c:pt>
                <c:pt idx="577">
                  <c:v>80.645161290322577</c:v>
                </c:pt>
                <c:pt idx="578">
                  <c:v>80.791788856304535</c:v>
                </c:pt>
                <c:pt idx="579">
                  <c:v>80.718475073313783</c:v>
                </c:pt>
                <c:pt idx="580">
                  <c:v>80.718475073313783</c:v>
                </c:pt>
                <c:pt idx="581">
                  <c:v>80.49853372434049</c:v>
                </c:pt>
                <c:pt idx="582">
                  <c:v>80.791788856304535</c:v>
                </c:pt>
                <c:pt idx="583">
                  <c:v>80.645161290322577</c:v>
                </c:pt>
                <c:pt idx="584">
                  <c:v>80.791788856304535</c:v>
                </c:pt>
                <c:pt idx="585">
                  <c:v>80.645161290322577</c:v>
                </c:pt>
                <c:pt idx="586">
                  <c:v>80.645161290322577</c:v>
                </c:pt>
                <c:pt idx="587">
                  <c:v>80.645161290322577</c:v>
                </c:pt>
                <c:pt idx="588">
                  <c:v>80.645161290322577</c:v>
                </c:pt>
                <c:pt idx="589">
                  <c:v>80.718475073313783</c:v>
                </c:pt>
                <c:pt idx="590">
                  <c:v>80.791788856304535</c:v>
                </c:pt>
                <c:pt idx="591">
                  <c:v>80.791788856304535</c:v>
                </c:pt>
                <c:pt idx="592">
                  <c:v>80.571847507331114</c:v>
                </c:pt>
                <c:pt idx="593">
                  <c:v>80.49853372434049</c:v>
                </c:pt>
                <c:pt idx="594">
                  <c:v>80.718475073313783</c:v>
                </c:pt>
                <c:pt idx="595">
                  <c:v>80.791788856304535</c:v>
                </c:pt>
                <c:pt idx="596">
                  <c:v>80.571847507331114</c:v>
                </c:pt>
                <c:pt idx="597">
                  <c:v>80.49853372434049</c:v>
                </c:pt>
                <c:pt idx="598">
                  <c:v>80.645161290322577</c:v>
                </c:pt>
                <c:pt idx="599">
                  <c:v>80.571847507331114</c:v>
                </c:pt>
                <c:pt idx="600">
                  <c:v>80.645161290322577</c:v>
                </c:pt>
                <c:pt idx="601">
                  <c:v>80.49853372434049</c:v>
                </c:pt>
                <c:pt idx="602">
                  <c:v>80.718475073313783</c:v>
                </c:pt>
                <c:pt idx="603">
                  <c:v>80.425219941349411</c:v>
                </c:pt>
                <c:pt idx="604">
                  <c:v>80.645161290322577</c:v>
                </c:pt>
                <c:pt idx="605">
                  <c:v>80.571847507331114</c:v>
                </c:pt>
                <c:pt idx="606">
                  <c:v>80.571847507331114</c:v>
                </c:pt>
                <c:pt idx="607">
                  <c:v>80.571847507331114</c:v>
                </c:pt>
                <c:pt idx="608">
                  <c:v>80.571847507331114</c:v>
                </c:pt>
                <c:pt idx="609">
                  <c:v>80.571847507331114</c:v>
                </c:pt>
                <c:pt idx="610">
                  <c:v>80.718475073313783</c:v>
                </c:pt>
                <c:pt idx="611">
                  <c:v>80.571847507331114</c:v>
                </c:pt>
                <c:pt idx="612">
                  <c:v>80.49853372434049</c:v>
                </c:pt>
                <c:pt idx="613">
                  <c:v>80.49853372434049</c:v>
                </c:pt>
                <c:pt idx="614">
                  <c:v>80.425219941349411</c:v>
                </c:pt>
                <c:pt idx="615">
                  <c:v>80.571847507331114</c:v>
                </c:pt>
                <c:pt idx="616">
                  <c:v>80.571847507331114</c:v>
                </c:pt>
                <c:pt idx="617">
                  <c:v>80.571847507331114</c:v>
                </c:pt>
                <c:pt idx="618">
                  <c:v>80.865102639296182</c:v>
                </c:pt>
                <c:pt idx="619">
                  <c:v>80.571847507331114</c:v>
                </c:pt>
                <c:pt idx="620">
                  <c:v>80.571847507331114</c:v>
                </c:pt>
                <c:pt idx="621">
                  <c:v>80.49853372434049</c:v>
                </c:pt>
                <c:pt idx="622">
                  <c:v>80.49853372434049</c:v>
                </c:pt>
                <c:pt idx="623">
                  <c:v>80.49853372434049</c:v>
                </c:pt>
                <c:pt idx="624">
                  <c:v>80.718475073313783</c:v>
                </c:pt>
                <c:pt idx="625">
                  <c:v>80.571847507331114</c:v>
                </c:pt>
                <c:pt idx="626">
                  <c:v>80.645161290322577</c:v>
                </c:pt>
                <c:pt idx="627">
                  <c:v>80.865102639296182</c:v>
                </c:pt>
                <c:pt idx="628">
                  <c:v>80.865102639296182</c:v>
                </c:pt>
                <c:pt idx="629">
                  <c:v>80.718475073313783</c:v>
                </c:pt>
                <c:pt idx="630">
                  <c:v>80.865102639296182</c:v>
                </c:pt>
                <c:pt idx="631">
                  <c:v>80.718475073313783</c:v>
                </c:pt>
                <c:pt idx="632">
                  <c:v>80.49853372434049</c:v>
                </c:pt>
                <c:pt idx="633">
                  <c:v>80.718475073313783</c:v>
                </c:pt>
                <c:pt idx="634">
                  <c:v>80.49853372434049</c:v>
                </c:pt>
                <c:pt idx="635">
                  <c:v>80.791788856304535</c:v>
                </c:pt>
                <c:pt idx="636">
                  <c:v>80.49853372434049</c:v>
                </c:pt>
                <c:pt idx="637">
                  <c:v>80.49853372434049</c:v>
                </c:pt>
                <c:pt idx="638">
                  <c:v>80.571847507331114</c:v>
                </c:pt>
                <c:pt idx="639">
                  <c:v>80.571847507331114</c:v>
                </c:pt>
                <c:pt idx="640">
                  <c:v>80.791788856304535</c:v>
                </c:pt>
                <c:pt idx="641">
                  <c:v>80.571847507331114</c:v>
                </c:pt>
                <c:pt idx="642">
                  <c:v>80.645161290322577</c:v>
                </c:pt>
                <c:pt idx="643">
                  <c:v>80.571847507331114</c:v>
                </c:pt>
                <c:pt idx="644">
                  <c:v>80.425219941349411</c:v>
                </c:pt>
                <c:pt idx="645">
                  <c:v>80.49853372434049</c:v>
                </c:pt>
                <c:pt idx="646">
                  <c:v>80.425219941349411</c:v>
                </c:pt>
                <c:pt idx="647">
                  <c:v>80.49853372434049</c:v>
                </c:pt>
                <c:pt idx="648">
                  <c:v>80.278592375366458</c:v>
                </c:pt>
                <c:pt idx="649">
                  <c:v>80.20527859237535</c:v>
                </c:pt>
                <c:pt idx="650">
                  <c:v>80.791788856304535</c:v>
                </c:pt>
                <c:pt idx="651">
                  <c:v>80.131964809384172</c:v>
                </c:pt>
                <c:pt idx="652">
                  <c:v>80.791788856304535</c:v>
                </c:pt>
                <c:pt idx="653">
                  <c:v>80.278592375366458</c:v>
                </c:pt>
                <c:pt idx="654">
                  <c:v>80.425219941349411</c:v>
                </c:pt>
                <c:pt idx="655">
                  <c:v>80.645161290322577</c:v>
                </c:pt>
                <c:pt idx="656">
                  <c:v>80.49853372434049</c:v>
                </c:pt>
                <c:pt idx="657">
                  <c:v>80.131964809384172</c:v>
                </c:pt>
                <c:pt idx="658">
                  <c:v>80.278592375366458</c:v>
                </c:pt>
                <c:pt idx="659">
                  <c:v>80.425219941349411</c:v>
                </c:pt>
                <c:pt idx="660">
                  <c:v>80.49853372434049</c:v>
                </c:pt>
                <c:pt idx="661">
                  <c:v>80.351906158357778</c:v>
                </c:pt>
                <c:pt idx="662">
                  <c:v>80.20527859237535</c:v>
                </c:pt>
                <c:pt idx="663">
                  <c:v>80.351906158357778</c:v>
                </c:pt>
                <c:pt idx="664">
                  <c:v>79.985337243401318</c:v>
                </c:pt>
                <c:pt idx="665">
                  <c:v>80.20527859237535</c:v>
                </c:pt>
                <c:pt idx="666">
                  <c:v>80.131964809384172</c:v>
                </c:pt>
                <c:pt idx="667">
                  <c:v>80.278592375366458</c:v>
                </c:pt>
                <c:pt idx="668">
                  <c:v>80.278592375366458</c:v>
                </c:pt>
                <c:pt idx="669">
                  <c:v>80.058651026392951</c:v>
                </c:pt>
                <c:pt idx="670">
                  <c:v>80.131964809384172</c:v>
                </c:pt>
                <c:pt idx="671">
                  <c:v>80.351906158357778</c:v>
                </c:pt>
                <c:pt idx="672">
                  <c:v>80.351906158357778</c:v>
                </c:pt>
                <c:pt idx="673">
                  <c:v>80.278592375366458</c:v>
                </c:pt>
                <c:pt idx="674">
                  <c:v>80.49853372434049</c:v>
                </c:pt>
                <c:pt idx="675">
                  <c:v>80.351906158357778</c:v>
                </c:pt>
                <c:pt idx="676">
                  <c:v>80.49853372434049</c:v>
                </c:pt>
                <c:pt idx="677">
                  <c:v>80.20527859237535</c:v>
                </c:pt>
                <c:pt idx="678">
                  <c:v>80.425219941349411</c:v>
                </c:pt>
                <c:pt idx="679">
                  <c:v>80.278592375366458</c:v>
                </c:pt>
                <c:pt idx="680">
                  <c:v>80.278592375366458</c:v>
                </c:pt>
                <c:pt idx="681">
                  <c:v>80.425219941349411</c:v>
                </c:pt>
                <c:pt idx="682">
                  <c:v>80.49853372434049</c:v>
                </c:pt>
                <c:pt idx="683">
                  <c:v>80.49853372434049</c:v>
                </c:pt>
                <c:pt idx="684">
                  <c:v>80.571847507331114</c:v>
                </c:pt>
                <c:pt idx="685">
                  <c:v>80.351906158357778</c:v>
                </c:pt>
                <c:pt idx="686">
                  <c:v>80.718475073313783</c:v>
                </c:pt>
                <c:pt idx="687">
                  <c:v>80.49853372434049</c:v>
                </c:pt>
                <c:pt idx="688">
                  <c:v>80.718475073313783</c:v>
                </c:pt>
                <c:pt idx="689">
                  <c:v>80.718475073313783</c:v>
                </c:pt>
                <c:pt idx="690">
                  <c:v>80.571847507331114</c:v>
                </c:pt>
                <c:pt idx="691">
                  <c:v>80.718475073313783</c:v>
                </c:pt>
                <c:pt idx="692">
                  <c:v>80.791788856304535</c:v>
                </c:pt>
                <c:pt idx="693">
                  <c:v>80.718475073313783</c:v>
                </c:pt>
                <c:pt idx="694">
                  <c:v>80.865102639296182</c:v>
                </c:pt>
                <c:pt idx="695">
                  <c:v>80.791788856304535</c:v>
                </c:pt>
                <c:pt idx="696">
                  <c:v>80.718475073313783</c:v>
                </c:pt>
                <c:pt idx="697">
                  <c:v>80.865102639296182</c:v>
                </c:pt>
                <c:pt idx="698">
                  <c:v>80.938416422287403</c:v>
                </c:pt>
                <c:pt idx="699">
                  <c:v>80.938416422287403</c:v>
                </c:pt>
                <c:pt idx="700">
                  <c:v>81.011730205278596</c:v>
                </c:pt>
                <c:pt idx="701">
                  <c:v>81.085043988269803</c:v>
                </c:pt>
                <c:pt idx="702">
                  <c:v>81.085043988269803</c:v>
                </c:pt>
                <c:pt idx="703">
                  <c:v>81.378299120234558</c:v>
                </c:pt>
                <c:pt idx="704">
                  <c:v>81.378299120234558</c:v>
                </c:pt>
                <c:pt idx="705">
                  <c:v>81.304985337243409</c:v>
                </c:pt>
                <c:pt idx="706">
                  <c:v>81.304985337243409</c:v>
                </c:pt>
                <c:pt idx="707">
                  <c:v>81.304985337243409</c:v>
                </c:pt>
                <c:pt idx="708">
                  <c:v>81.231671554252202</c:v>
                </c:pt>
                <c:pt idx="709">
                  <c:v>81.231671554252202</c:v>
                </c:pt>
                <c:pt idx="710">
                  <c:v>81.304985337243409</c:v>
                </c:pt>
                <c:pt idx="711">
                  <c:v>81.304985337243409</c:v>
                </c:pt>
                <c:pt idx="712">
                  <c:v>81.304985337243409</c:v>
                </c:pt>
                <c:pt idx="713">
                  <c:v>81.231671554252202</c:v>
                </c:pt>
                <c:pt idx="714">
                  <c:v>81.085043988269803</c:v>
                </c:pt>
                <c:pt idx="715">
                  <c:v>81.085043988269803</c:v>
                </c:pt>
                <c:pt idx="716">
                  <c:v>81.085043988269803</c:v>
                </c:pt>
                <c:pt idx="717">
                  <c:v>81.085043988269803</c:v>
                </c:pt>
                <c:pt idx="718">
                  <c:v>81.085043988269803</c:v>
                </c:pt>
                <c:pt idx="719">
                  <c:v>81.085043988269803</c:v>
                </c:pt>
                <c:pt idx="720">
                  <c:v>81.085043988269803</c:v>
                </c:pt>
                <c:pt idx="721">
                  <c:v>81.085043988269803</c:v>
                </c:pt>
                <c:pt idx="722">
                  <c:v>81.085043988269803</c:v>
                </c:pt>
                <c:pt idx="723">
                  <c:v>81.158357771260597</c:v>
                </c:pt>
                <c:pt idx="724">
                  <c:v>81.085043988269803</c:v>
                </c:pt>
                <c:pt idx="725">
                  <c:v>81.085043988269803</c:v>
                </c:pt>
                <c:pt idx="726">
                  <c:v>81.085043988269803</c:v>
                </c:pt>
                <c:pt idx="727">
                  <c:v>81.085043988269803</c:v>
                </c:pt>
                <c:pt idx="728">
                  <c:v>81.158357771260597</c:v>
                </c:pt>
                <c:pt idx="729">
                  <c:v>81.085043988269803</c:v>
                </c:pt>
                <c:pt idx="730">
                  <c:v>81.158357771260597</c:v>
                </c:pt>
                <c:pt idx="731">
                  <c:v>81.231671554252202</c:v>
                </c:pt>
                <c:pt idx="732">
                  <c:v>81.231671554252202</c:v>
                </c:pt>
                <c:pt idx="733">
                  <c:v>81.231671554252202</c:v>
                </c:pt>
                <c:pt idx="734">
                  <c:v>81.304985337243409</c:v>
                </c:pt>
                <c:pt idx="735">
                  <c:v>81.304985337243409</c:v>
                </c:pt>
                <c:pt idx="736">
                  <c:v>81.304985337243409</c:v>
                </c:pt>
                <c:pt idx="737">
                  <c:v>81.158357771260597</c:v>
                </c:pt>
                <c:pt idx="738">
                  <c:v>81.158357771260597</c:v>
                </c:pt>
                <c:pt idx="739">
                  <c:v>81.158357771260597</c:v>
                </c:pt>
                <c:pt idx="740">
                  <c:v>81.158357771260597</c:v>
                </c:pt>
                <c:pt idx="741">
                  <c:v>81.158357771260597</c:v>
                </c:pt>
                <c:pt idx="742">
                  <c:v>81.158357771260597</c:v>
                </c:pt>
                <c:pt idx="743">
                  <c:v>81.158357771260597</c:v>
                </c:pt>
                <c:pt idx="744">
                  <c:v>81.158357771260597</c:v>
                </c:pt>
                <c:pt idx="745">
                  <c:v>81.085043988269803</c:v>
                </c:pt>
                <c:pt idx="746">
                  <c:v>81.085043988269803</c:v>
                </c:pt>
                <c:pt idx="747">
                  <c:v>81.085043988269803</c:v>
                </c:pt>
                <c:pt idx="748">
                  <c:v>81.085043988269803</c:v>
                </c:pt>
                <c:pt idx="749">
                  <c:v>81.011730205278596</c:v>
                </c:pt>
                <c:pt idx="750">
                  <c:v>81.011730205278596</c:v>
                </c:pt>
                <c:pt idx="751">
                  <c:v>81.011730205278596</c:v>
                </c:pt>
                <c:pt idx="752">
                  <c:v>81.011730205278596</c:v>
                </c:pt>
                <c:pt idx="753">
                  <c:v>81.011730205278596</c:v>
                </c:pt>
                <c:pt idx="754">
                  <c:v>81.011730205278596</c:v>
                </c:pt>
                <c:pt idx="755">
                  <c:v>81.085043988269803</c:v>
                </c:pt>
                <c:pt idx="756">
                  <c:v>81.085043988269803</c:v>
                </c:pt>
                <c:pt idx="757">
                  <c:v>81.085043988269803</c:v>
                </c:pt>
                <c:pt idx="758">
                  <c:v>81.085043988269803</c:v>
                </c:pt>
                <c:pt idx="759">
                  <c:v>81.158357771260597</c:v>
                </c:pt>
                <c:pt idx="760">
                  <c:v>81.158357771260597</c:v>
                </c:pt>
                <c:pt idx="761">
                  <c:v>81.158357771260597</c:v>
                </c:pt>
                <c:pt idx="762">
                  <c:v>81.158357771260597</c:v>
                </c:pt>
                <c:pt idx="763">
                  <c:v>81.231671554252202</c:v>
                </c:pt>
                <c:pt idx="764">
                  <c:v>81.231671554252202</c:v>
                </c:pt>
                <c:pt idx="765">
                  <c:v>81.158357771260597</c:v>
                </c:pt>
                <c:pt idx="766">
                  <c:v>81.158357771260597</c:v>
                </c:pt>
                <c:pt idx="767">
                  <c:v>81.158357771260597</c:v>
                </c:pt>
                <c:pt idx="768">
                  <c:v>81.085043988269803</c:v>
                </c:pt>
                <c:pt idx="769">
                  <c:v>81.011730205278596</c:v>
                </c:pt>
                <c:pt idx="770">
                  <c:v>81.011730205278596</c:v>
                </c:pt>
                <c:pt idx="771">
                  <c:v>81.085043988269803</c:v>
                </c:pt>
                <c:pt idx="772">
                  <c:v>81.158357771260597</c:v>
                </c:pt>
                <c:pt idx="773">
                  <c:v>81.231671554252202</c:v>
                </c:pt>
                <c:pt idx="774">
                  <c:v>81.231671554252202</c:v>
                </c:pt>
                <c:pt idx="775">
                  <c:v>81.231671554252202</c:v>
                </c:pt>
                <c:pt idx="776">
                  <c:v>81.231671554252202</c:v>
                </c:pt>
                <c:pt idx="777">
                  <c:v>81.231671554252202</c:v>
                </c:pt>
                <c:pt idx="778">
                  <c:v>81.304985337243409</c:v>
                </c:pt>
                <c:pt idx="779">
                  <c:v>81.304985337243409</c:v>
                </c:pt>
                <c:pt idx="780">
                  <c:v>81.304985337243409</c:v>
                </c:pt>
                <c:pt idx="781">
                  <c:v>81.304985337243409</c:v>
                </c:pt>
                <c:pt idx="782">
                  <c:v>81.378299120234558</c:v>
                </c:pt>
                <c:pt idx="783">
                  <c:v>81.378299120234558</c:v>
                </c:pt>
                <c:pt idx="784">
                  <c:v>81.378299120234558</c:v>
                </c:pt>
                <c:pt idx="785">
                  <c:v>81.378299120234558</c:v>
                </c:pt>
                <c:pt idx="786">
                  <c:v>81.378299120234558</c:v>
                </c:pt>
                <c:pt idx="787">
                  <c:v>81.378299120234558</c:v>
                </c:pt>
                <c:pt idx="788">
                  <c:v>81.451612903225822</c:v>
                </c:pt>
                <c:pt idx="789">
                  <c:v>81.451612903225822</c:v>
                </c:pt>
                <c:pt idx="790">
                  <c:v>81.524926686217498</c:v>
                </c:pt>
                <c:pt idx="791">
                  <c:v>81.524926686217498</c:v>
                </c:pt>
                <c:pt idx="792">
                  <c:v>81.524926686217498</c:v>
                </c:pt>
                <c:pt idx="793">
                  <c:v>81.451612903225822</c:v>
                </c:pt>
                <c:pt idx="794">
                  <c:v>81.304985337243409</c:v>
                </c:pt>
                <c:pt idx="795">
                  <c:v>81.304985337243409</c:v>
                </c:pt>
                <c:pt idx="796">
                  <c:v>81.231671554252202</c:v>
                </c:pt>
                <c:pt idx="797">
                  <c:v>81.231671554252202</c:v>
                </c:pt>
                <c:pt idx="798">
                  <c:v>81.231671554252202</c:v>
                </c:pt>
                <c:pt idx="799">
                  <c:v>81.231671554252202</c:v>
                </c:pt>
                <c:pt idx="800">
                  <c:v>81.231671554252202</c:v>
                </c:pt>
                <c:pt idx="801">
                  <c:v>81.231671554252202</c:v>
                </c:pt>
                <c:pt idx="802">
                  <c:v>81.231671554252202</c:v>
                </c:pt>
                <c:pt idx="803">
                  <c:v>81.158357771260597</c:v>
                </c:pt>
                <c:pt idx="804">
                  <c:v>81.158357771260597</c:v>
                </c:pt>
                <c:pt idx="805">
                  <c:v>81.158357771260597</c:v>
                </c:pt>
                <c:pt idx="806">
                  <c:v>81.158357771260597</c:v>
                </c:pt>
                <c:pt idx="807">
                  <c:v>81.158357771260597</c:v>
                </c:pt>
                <c:pt idx="808">
                  <c:v>81.158357771260597</c:v>
                </c:pt>
                <c:pt idx="809">
                  <c:v>81.158357771260597</c:v>
                </c:pt>
                <c:pt idx="810">
                  <c:v>81.158357771260597</c:v>
                </c:pt>
                <c:pt idx="811">
                  <c:v>81.158357771260597</c:v>
                </c:pt>
                <c:pt idx="812">
                  <c:v>81.158357771260597</c:v>
                </c:pt>
                <c:pt idx="813">
                  <c:v>81.158357771260597</c:v>
                </c:pt>
                <c:pt idx="814">
                  <c:v>81.158357771260597</c:v>
                </c:pt>
                <c:pt idx="815">
                  <c:v>81.158357771260597</c:v>
                </c:pt>
                <c:pt idx="816">
                  <c:v>81.158357771260597</c:v>
                </c:pt>
                <c:pt idx="817">
                  <c:v>81.158357771260597</c:v>
                </c:pt>
                <c:pt idx="818">
                  <c:v>81.158357771260597</c:v>
                </c:pt>
                <c:pt idx="819">
                  <c:v>81.158357771260597</c:v>
                </c:pt>
                <c:pt idx="820">
                  <c:v>81.158357771260597</c:v>
                </c:pt>
                <c:pt idx="821">
                  <c:v>81.231671554252202</c:v>
                </c:pt>
                <c:pt idx="822">
                  <c:v>81.158357771260597</c:v>
                </c:pt>
                <c:pt idx="823">
                  <c:v>81.158357771260597</c:v>
                </c:pt>
                <c:pt idx="824">
                  <c:v>81.158357771260597</c:v>
                </c:pt>
                <c:pt idx="825">
                  <c:v>81.158357771260597</c:v>
                </c:pt>
                <c:pt idx="826">
                  <c:v>81.085043988269803</c:v>
                </c:pt>
                <c:pt idx="827">
                  <c:v>81.085043988269803</c:v>
                </c:pt>
                <c:pt idx="828">
                  <c:v>81.011730205278596</c:v>
                </c:pt>
                <c:pt idx="829">
                  <c:v>81.011730205278596</c:v>
                </c:pt>
                <c:pt idx="830">
                  <c:v>81.011730205278596</c:v>
                </c:pt>
                <c:pt idx="831">
                  <c:v>81.011730205278596</c:v>
                </c:pt>
                <c:pt idx="832">
                  <c:v>81.011730205278596</c:v>
                </c:pt>
                <c:pt idx="833">
                  <c:v>81.085043988269803</c:v>
                </c:pt>
                <c:pt idx="834">
                  <c:v>81.085043988269803</c:v>
                </c:pt>
                <c:pt idx="835">
                  <c:v>81.158357771260597</c:v>
                </c:pt>
                <c:pt idx="836">
                  <c:v>81.158357771260597</c:v>
                </c:pt>
                <c:pt idx="837">
                  <c:v>81.158357771260597</c:v>
                </c:pt>
                <c:pt idx="838">
                  <c:v>81.158357771260597</c:v>
                </c:pt>
                <c:pt idx="839">
                  <c:v>81.158357771260597</c:v>
                </c:pt>
                <c:pt idx="840">
                  <c:v>81.158357771260597</c:v>
                </c:pt>
                <c:pt idx="841">
                  <c:v>81.158357771260597</c:v>
                </c:pt>
                <c:pt idx="842">
                  <c:v>81.085043988269803</c:v>
                </c:pt>
                <c:pt idx="843">
                  <c:v>81.085043988269803</c:v>
                </c:pt>
                <c:pt idx="844">
                  <c:v>81.085043988269803</c:v>
                </c:pt>
                <c:pt idx="845">
                  <c:v>81.158357771260597</c:v>
                </c:pt>
                <c:pt idx="846">
                  <c:v>81.158357771260597</c:v>
                </c:pt>
                <c:pt idx="847">
                  <c:v>81.231671554252202</c:v>
                </c:pt>
                <c:pt idx="848">
                  <c:v>81.231671554252202</c:v>
                </c:pt>
                <c:pt idx="849">
                  <c:v>81.231671554252202</c:v>
                </c:pt>
                <c:pt idx="850">
                  <c:v>81.231671554252202</c:v>
                </c:pt>
                <c:pt idx="851">
                  <c:v>81.231671554252202</c:v>
                </c:pt>
                <c:pt idx="852">
                  <c:v>81.231671554252202</c:v>
                </c:pt>
                <c:pt idx="853">
                  <c:v>81.158357771260597</c:v>
                </c:pt>
                <c:pt idx="854">
                  <c:v>81.158357771260597</c:v>
                </c:pt>
                <c:pt idx="855">
                  <c:v>81.158357771260597</c:v>
                </c:pt>
                <c:pt idx="856">
                  <c:v>81.231671554252202</c:v>
                </c:pt>
                <c:pt idx="857">
                  <c:v>81.231671554252202</c:v>
                </c:pt>
                <c:pt idx="858">
                  <c:v>81.231671554252202</c:v>
                </c:pt>
                <c:pt idx="859">
                  <c:v>81.158357771260597</c:v>
                </c:pt>
                <c:pt idx="860">
                  <c:v>81.158357771260597</c:v>
                </c:pt>
                <c:pt idx="861">
                  <c:v>81.158357771260597</c:v>
                </c:pt>
                <c:pt idx="862">
                  <c:v>81.231671554252202</c:v>
                </c:pt>
                <c:pt idx="863">
                  <c:v>81.231671554252202</c:v>
                </c:pt>
                <c:pt idx="864">
                  <c:v>81.231671554252202</c:v>
                </c:pt>
                <c:pt idx="865">
                  <c:v>81.231671554252202</c:v>
                </c:pt>
                <c:pt idx="866">
                  <c:v>81.231671554252202</c:v>
                </c:pt>
                <c:pt idx="867">
                  <c:v>81.304985337243409</c:v>
                </c:pt>
                <c:pt idx="868">
                  <c:v>81.304985337243409</c:v>
                </c:pt>
                <c:pt idx="869">
                  <c:v>81.378299120234558</c:v>
                </c:pt>
                <c:pt idx="870">
                  <c:v>81.304985337243409</c:v>
                </c:pt>
                <c:pt idx="871">
                  <c:v>81.304985337243409</c:v>
                </c:pt>
                <c:pt idx="872">
                  <c:v>81.304985337243409</c:v>
                </c:pt>
                <c:pt idx="873">
                  <c:v>81.304985337243409</c:v>
                </c:pt>
                <c:pt idx="874">
                  <c:v>81.378299120234558</c:v>
                </c:pt>
                <c:pt idx="875">
                  <c:v>81.378299120234558</c:v>
                </c:pt>
                <c:pt idx="876">
                  <c:v>81.304985337243409</c:v>
                </c:pt>
                <c:pt idx="877">
                  <c:v>81.304985337243409</c:v>
                </c:pt>
                <c:pt idx="878">
                  <c:v>81.304985337243409</c:v>
                </c:pt>
                <c:pt idx="879">
                  <c:v>81.304985337243409</c:v>
                </c:pt>
                <c:pt idx="880">
                  <c:v>81.304985337243409</c:v>
                </c:pt>
                <c:pt idx="881">
                  <c:v>81.304985337243409</c:v>
                </c:pt>
                <c:pt idx="882">
                  <c:v>81.451612903225822</c:v>
                </c:pt>
                <c:pt idx="883">
                  <c:v>81.451612903225822</c:v>
                </c:pt>
                <c:pt idx="884">
                  <c:v>81.451612903225822</c:v>
                </c:pt>
                <c:pt idx="885">
                  <c:v>81.451612903225822</c:v>
                </c:pt>
                <c:pt idx="886">
                  <c:v>81.451612903225822</c:v>
                </c:pt>
                <c:pt idx="887">
                  <c:v>81.451612903225822</c:v>
                </c:pt>
                <c:pt idx="888">
                  <c:v>81.451612903225822</c:v>
                </c:pt>
                <c:pt idx="889">
                  <c:v>81.451612903225822</c:v>
                </c:pt>
                <c:pt idx="890">
                  <c:v>81.451612903225822</c:v>
                </c:pt>
                <c:pt idx="891">
                  <c:v>81.451612903225822</c:v>
                </c:pt>
                <c:pt idx="892">
                  <c:v>81.451612903225822</c:v>
                </c:pt>
                <c:pt idx="893">
                  <c:v>81.451612903225822</c:v>
                </c:pt>
                <c:pt idx="894">
                  <c:v>81.451612903225822</c:v>
                </c:pt>
                <c:pt idx="895">
                  <c:v>81.451612903225822</c:v>
                </c:pt>
                <c:pt idx="896">
                  <c:v>81.451612903225822</c:v>
                </c:pt>
                <c:pt idx="897">
                  <c:v>81.451612903225822</c:v>
                </c:pt>
                <c:pt idx="898">
                  <c:v>81.451612903225822</c:v>
                </c:pt>
                <c:pt idx="899">
                  <c:v>81.451612903225822</c:v>
                </c:pt>
                <c:pt idx="900">
                  <c:v>81.451612903225822</c:v>
                </c:pt>
                <c:pt idx="901">
                  <c:v>81.451612903225822</c:v>
                </c:pt>
                <c:pt idx="902">
                  <c:v>81.451612903225822</c:v>
                </c:pt>
                <c:pt idx="903">
                  <c:v>81.451612903225822</c:v>
                </c:pt>
                <c:pt idx="904">
                  <c:v>81.451612903225822</c:v>
                </c:pt>
                <c:pt idx="905">
                  <c:v>81.451612903225822</c:v>
                </c:pt>
                <c:pt idx="906">
                  <c:v>81.451612903225822</c:v>
                </c:pt>
                <c:pt idx="907">
                  <c:v>81.451612903225822</c:v>
                </c:pt>
                <c:pt idx="908">
                  <c:v>81.451612903225822</c:v>
                </c:pt>
                <c:pt idx="909">
                  <c:v>81.451612903225822</c:v>
                </c:pt>
                <c:pt idx="910">
                  <c:v>81.451612903225822</c:v>
                </c:pt>
                <c:pt idx="911">
                  <c:v>80.571847507331114</c:v>
                </c:pt>
                <c:pt idx="912">
                  <c:v>81.378299120234558</c:v>
                </c:pt>
                <c:pt idx="913">
                  <c:v>81.158357771260597</c:v>
                </c:pt>
                <c:pt idx="914">
                  <c:v>81.011730205278596</c:v>
                </c:pt>
                <c:pt idx="915">
                  <c:v>81.011730205278596</c:v>
                </c:pt>
                <c:pt idx="916">
                  <c:v>81.158357771260597</c:v>
                </c:pt>
                <c:pt idx="917">
                  <c:v>81.524926686217498</c:v>
                </c:pt>
                <c:pt idx="918">
                  <c:v>81.158357771260597</c:v>
                </c:pt>
                <c:pt idx="919">
                  <c:v>81.011730205278596</c:v>
                </c:pt>
                <c:pt idx="920">
                  <c:v>81.011730205278596</c:v>
                </c:pt>
                <c:pt idx="921">
                  <c:v>81.085043988269803</c:v>
                </c:pt>
                <c:pt idx="922">
                  <c:v>81.231671554252202</c:v>
                </c:pt>
                <c:pt idx="923">
                  <c:v>81.304985337243409</c:v>
                </c:pt>
                <c:pt idx="924">
                  <c:v>81.158357771260597</c:v>
                </c:pt>
                <c:pt idx="925">
                  <c:v>81.158357771260597</c:v>
                </c:pt>
                <c:pt idx="926">
                  <c:v>81.158357771260597</c:v>
                </c:pt>
                <c:pt idx="927">
                  <c:v>81.304985337243409</c:v>
                </c:pt>
                <c:pt idx="928">
                  <c:v>81.231671554252202</c:v>
                </c:pt>
                <c:pt idx="929">
                  <c:v>81.231671554252202</c:v>
                </c:pt>
                <c:pt idx="930">
                  <c:v>81.231671554252202</c:v>
                </c:pt>
                <c:pt idx="931">
                  <c:v>81.304985337243409</c:v>
                </c:pt>
                <c:pt idx="932">
                  <c:v>81.304985337243409</c:v>
                </c:pt>
                <c:pt idx="933">
                  <c:v>81.158357771260597</c:v>
                </c:pt>
                <c:pt idx="934">
                  <c:v>81.158357771260597</c:v>
                </c:pt>
                <c:pt idx="935">
                  <c:v>81.231671554252202</c:v>
                </c:pt>
                <c:pt idx="936">
                  <c:v>81.158357771260597</c:v>
                </c:pt>
                <c:pt idx="937">
                  <c:v>81.231671554252202</c:v>
                </c:pt>
                <c:pt idx="938">
                  <c:v>80.058651026392951</c:v>
                </c:pt>
                <c:pt idx="939">
                  <c:v>81.158357771260597</c:v>
                </c:pt>
                <c:pt idx="940">
                  <c:v>81.231671554252202</c:v>
                </c:pt>
                <c:pt idx="941">
                  <c:v>81.158357771260597</c:v>
                </c:pt>
                <c:pt idx="942">
                  <c:v>80.938416422287403</c:v>
                </c:pt>
                <c:pt idx="943">
                  <c:v>81.011730205278596</c:v>
                </c:pt>
                <c:pt idx="944">
                  <c:v>81.231671554252202</c:v>
                </c:pt>
                <c:pt idx="945">
                  <c:v>81.158357771260597</c:v>
                </c:pt>
                <c:pt idx="946">
                  <c:v>80.791788856304535</c:v>
                </c:pt>
                <c:pt idx="947">
                  <c:v>81.158357771260597</c:v>
                </c:pt>
                <c:pt idx="948">
                  <c:v>81.011730205278596</c:v>
                </c:pt>
                <c:pt idx="949">
                  <c:v>81.085043988269803</c:v>
                </c:pt>
                <c:pt idx="950">
                  <c:v>81.231671554252202</c:v>
                </c:pt>
                <c:pt idx="951">
                  <c:v>81.304985337243409</c:v>
                </c:pt>
                <c:pt idx="952">
                  <c:v>80.865102639296182</c:v>
                </c:pt>
                <c:pt idx="953">
                  <c:v>80.791788856304535</c:v>
                </c:pt>
                <c:pt idx="954">
                  <c:v>80.718475073313783</c:v>
                </c:pt>
                <c:pt idx="955">
                  <c:v>81.085043988269803</c:v>
                </c:pt>
                <c:pt idx="956">
                  <c:v>81.231671554252202</c:v>
                </c:pt>
                <c:pt idx="957">
                  <c:v>81.011730205278596</c:v>
                </c:pt>
                <c:pt idx="958">
                  <c:v>81.158357771260597</c:v>
                </c:pt>
                <c:pt idx="959">
                  <c:v>81.011730205278596</c:v>
                </c:pt>
                <c:pt idx="960">
                  <c:v>80.865102639296182</c:v>
                </c:pt>
                <c:pt idx="961">
                  <c:v>80.791788856304535</c:v>
                </c:pt>
                <c:pt idx="962">
                  <c:v>80.865102639296182</c:v>
                </c:pt>
                <c:pt idx="963">
                  <c:v>80.938416422287403</c:v>
                </c:pt>
                <c:pt idx="964">
                  <c:v>80.938416422287403</c:v>
                </c:pt>
                <c:pt idx="965">
                  <c:v>80.718475073313783</c:v>
                </c:pt>
                <c:pt idx="966">
                  <c:v>80.49853372434049</c:v>
                </c:pt>
                <c:pt idx="967">
                  <c:v>80.791788856304535</c:v>
                </c:pt>
                <c:pt idx="968">
                  <c:v>80.718475073313783</c:v>
                </c:pt>
                <c:pt idx="969">
                  <c:v>80.865102639296182</c:v>
                </c:pt>
                <c:pt idx="970">
                  <c:v>80.938416422287403</c:v>
                </c:pt>
                <c:pt idx="971">
                  <c:v>80.865102639296182</c:v>
                </c:pt>
                <c:pt idx="972">
                  <c:v>80.791788856304535</c:v>
                </c:pt>
                <c:pt idx="973">
                  <c:v>80.645161290322577</c:v>
                </c:pt>
                <c:pt idx="974">
                  <c:v>80.571847507331114</c:v>
                </c:pt>
                <c:pt idx="975">
                  <c:v>80.571847507331114</c:v>
                </c:pt>
                <c:pt idx="976">
                  <c:v>80.571847507331114</c:v>
                </c:pt>
                <c:pt idx="977">
                  <c:v>80.425219941349411</c:v>
                </c:pt>
                <c:pt idx="978">
                  <c:v>80.571847507331114</c:v>
                </c:pt>
                <c:pt idx="979">
                  <c:v>80.571847507331114</c:v>
                </c:pt>
                <c:pt idx="980">
                  <c:v>80.571847507331114</c:v>
                </c:pt>
                <c:pt idx="981">
                  <c:v>80.571847507331114</c:v>
                </c:pt>
                <c:pt idx="982">
                  <c:v>80.645161290322577</c:v>
                </c:pt>
                <c:pt idx="983">
                  <c:v>80.49853372434049</c:v>
                </c:pt>
                <c:pt idx="984">
                  <c:v>80.49853372434049</c:v>
                </c:pt>
                <c:pt idx="985">
                  <c:v>80.425219941349411</c:v>
                </c:pt>
                <c:pt idx="986">
                  <c:v>80.49853372434049</c:v>
                </c:pt>
                <c:pt idx="987">
                  <c:v>80.571847507331114</c:v>
                </c:pt>
                <c:pt idx="988">
                  <c:v>80.49853372434049</c:v>
                </c:pt>
                <c:pt idx="989">
                  <c:v>80.571847507331114</c:v>
                </c:pt>
                <c:pt idx="990">
                  <c:v>80.49853372434049</c:v>
                </c:pt>
                <c:pt idx="991">
                  <c:v>80.49853372434049</c:v>
                </c:pt>
                <c:pt idx="992">
                  <c:v>80.49853372434049</c:v>
                </c:pt>
                <c:pt idx="993">
                  <c:v>80.49853372434049</c:v>
                </c:pt>
                <c:pt idx="994">
                  <c:v>80.425219941349411</c:v>
                </c:pt>
                <c:pt idx="995">
                  <c:v>80.425219941349411</c:v>
                </c:pt>
                <c:pt idx="996">
                  <c:v>80.425219941349411</c:v>
                </c:pt>
                <c:pt idx="997">
                  <c:v>80.351906158357778</c:v>
                </c:pt>
                <c:pt idx="998">
                  <c:v>80.351906158357778</c:v>
                </c:pt>
                <c:pt idx="999">
                  <c:v>80.278592375366458</c:v>
                </c:pt>
              </c:numCache>
            </c:numRef>
          </c:yVal>
          <c:smooth val="0"/>
        </c:ser>
        <c:ser>
          <c:idx val="1"/>
          <c:order val="2"/>
          <c:tx>
            <c:strRef>
              <c:f>List2!$L$1</c:f>
              <c:strCache>
                <c:ptCount val="1"/>
                <c:pt idx="0">
                  <c:v>% Correct DevTest</c:v>
                </c:pt>
              </c:strCache>
            </c:strRef>
          </c:tx>
          <c:spPr>
            <a:ln w="28575">
              <a:noFill/>
            </a:ln>
          </c:spPr>
          <c:marker>
            <c:symbol val="circle"/>
            <c:size val="2"/>
            <c:spPr>
              <a:ln>
                <a:noFill/>
              </a:ln>
            </c:spPr>
          </c:marker>
          <c:xVal>
            <c:numRef>
              <c:f>List2!$A$2:$A$1001</c:f>
              <c:numCache>
                <c:formatCode>General</c:formatCode>
                <c:ptCount val="1000"/>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pt idx="72">
                  <c:v>730</c:v>
                </c:pt>
                <c:pt idx="73">
                  <c:v>740</c:v>
                </c:pt>
                <c:pt idx="74">
                  <c:v>750</c:v>
                </c:pt>
                <c:pt idx="75">
                  <c:v>760</c:v>
                </c:pt>
                <c:pt idx="76">
                  <c:v>770</c:v>
                </c:pt>
                <c:pt idx="77">
                  <c:v>780</c:v>
                </c:pt>
                <c:pt idx="78">
                  <c:v>790</c:v>
                </c:pt>
                <c:pt idx="79">
                  <c:v>800</c:v>
                </c:pt>
                <c:pt idx="80">
                  <c:v>810</c:v>
                </c:pt>
                <c:pt idx="81">
                  <c:v>820</c:v>
                </c:pt>
                <c:pt idx="82">
                  <c:v>830</c:v>
                </c:pt>
                <c:pt idx="83">
                  <c:v>840</c:v>
                </c:pt>
                <c:pt idx="84">
                  <c:v>850</c:v>
                </c:pt>
                <c:pt idx="85">
                  <c:v>860</c:v>
                </c:pt>
                <c:pt idx="86">
                  <c:v>870</c:v>
                </c:pt>
                <c:pt idx="87">
                  <c:v>880</c:v>
                </c:pt>
                <c:pt idx="88">
                  <c:v>890</c:v>
                </c:pt>
                <c:pt idx="89">
                  <c:v>900</c:v>
                </c:pt>
                <c:pt idx="90">
                  <c:v>910</c:v>
                </c:pt>
                <c:pt idx="91">
                  <c:v>920</c:v>
                </c:pt>
                <c:pt idx="92">
                  <c:v>930</c:v>
                </c:pt>
                <c:pt idx="93">
                  <c:v>940</c:v>
                </c:pt>
                <c:pt idx="94">
                  <c:v>950</c:v>
                </c:pt>
                <c:pt idx="95">
                  <c:v>960</c:v>
                </c:pt>
                <c:pt idx="96">
                  <c:v>970</c:v>
                </c:pt>
                <c:pt idx="97">
                  <c:v>980</c:v>
                </c:pt>
                <c:pt idx="98">
                  <c:v>990</c:v>
                </c:pt>
                <c:pt idx="99">
                  <c:v>1000</c:v>
                </c:pt>
                <c:pt idx="100">
                  <c:v>1010</c:v>
                </c:pt>
                <c:pt idx="101">
                  <c:v>1020</c:v>
                </c:pt>
                <c:pt idx="102">
                  <c:v>1030</c:v>
                </c:pt>
                <c:pt idx="103">
                  <c:v>1040</c:v>
                </c:pt>
                <c:pt idx="104">
                  <c:v>1050</c:v>
                </c:pt>
                <c:pt idx="105">
                  <c:v>1060</c:v>
                </c:pt>
                <c:pt idx="106">
                  <c:v>1070</c:v>
                </c:pt>
                <c:pt idx="107">
                  <c:v>1080</c:v>
                </c:pt>
                <c:pt idx="108">
                  <c:v>1090</c:v>
                </c:pt>
                <c:pt idx="109">
                  <c:v>1100</c:v>
                </c:pt>
                <c:pt idx="110">
                  <c:v>1110</c:v>
                </c:pt>
                <c:pt idx="111">
                  <c:v>1120</c:v>
                </c:pt>
                <c:pt idx="112">
                  <c:v>1130</c:v>
                </c:pt>
                <c:pt idx="113">
                  <c:v>1140</c:v>
                </c:pt>
                <c:pt idx="114">
                  <c:v>1150</c:v>
                </c:pt>
                <c:pt idx="115">
                  <c:v>1160</c:v>
                </c:pt>
                <c:pt idx="116">
                  <c:v>1170</c:v>
                </c:pt>
                <c:pt idx="117">
                  <c:v>1180</c:v>
                </c:pt>
                <c:pt idx="118">
                  <c:v>1190</c:v>
                </c:pt>
                <c:pt idx="119">
                  <c:v>1200</c:v>
                </c:pt>
                <c:pt idx="120">
                  <c:v>1210</c:v>
                </c:pt>
                <c:pt idx="121">
                  <c:v>1220</c:v>
                </c:pt>
                <c:pt idx="122">
                  <c:v>1230</c:v>
                </c:pt>
                <c:pt idx="123">
                  <c:v>1240</c:v>
                </c:pt>
                <c:pt idx="124">
                  <c:v>1250</c:v>
                </c:pt>
                <c:pt idx="125">
                  <c:v>1260</c:v>
                </c:pt>
                <c:pt idx="126">
                  <c:v>1270</c:v>
                </c:pt>
                <c:pt idx="127">
                  <c:v>1280</c:v>
                </c:pt>
                <c:pt idx="128">
                  <c:v>1290</c:v>
                </c:pt>
                <c:pt idx="129">
                  <c:v>1300</c:v>
                </c:pt>
                <c:pt idx="130">
                  <c:v>1310</c:v>
                </c:pt>
                <c:pt idx="131">
                  <c:v>1320</c:v>
                </c:pt>
                <c:pt idx="132">
                  <c:v>1330</c:v>
                </c:pt>
                <c:pt idx="133">
                  <c:v>1340</c:v>
                </c:pt>
                <c:pt idx="134">
                  <c:v>1350</c:v>
                </c:pt>
                <c:pt idx="135">
                  <c:v>1360</c:v>
                </c:pt>
                <c:pt idx="136">
                  <c:v>1370</c:v>
                </c:pt>
                <c:pt idx="137">
                  <c:v>1380</c:v>
                </c:pt>
                <c:pt idx="138">
                  <c:v>1390</c:v>
                </c:pt>
                <c:pt idx="139">
                  <c:v>1400</c:v>
                </c:pt>
                <c:pt idx="140">
                  <c:v>1410</c:v>
                </c:pt>
                <c:pt idx="141">
                  <c:v>1420</c:v>
                </c:pt>
                <c:pt idx="142">
                  <c:v>1430</c:v>
                </c:pt>
                <c:pt idx="143">
                  <c:v>1440</c:v>
                </c:pt>
                <c:pt idx="144">
                  <c:v>1450</c:v>
                </c:pt>
                <c:pt idx="145">
                  <c:v>1460</c:v>
                </c:pt>
                <c:pt idx="146">
                  <c:v>1470</c:v>
                </c:pt>
                <c:pt idx="147">
                  <c:v>1480</c:v>
                </c:pt>
                <c:pt idx="148">
                  <c:v>1490</c:v>
                </c:pt>
                <c:pt idx="149">
                  <c:v>1500</c:v>
                </c:pt>
                <c:pt idx="150">
                  <c:v>1510</c:v>
                </c:pt>
                <c:pt idx="151">
                  <c:v>1520</c:v>
                </c:pt>
                <c:pt idx="152">
                  <c:v>1530</c:v>
                </c:pt>
                <c:pt idx="153">
                  <c:v>1540</c:v>
                </c:pt>
                <c:pt idx="154">
                  <c:v>1550</c:v>
                </c:pt>
                <c:pt idx="155">
                  <c:v>1560</c:v>
                </c:pt>
                <c:pt idx="156">
                  <c:v>1570</c:v>
                </c:pt>
                <c:pt idx="157">
                  <c:v>1580</c:v>
                </c:pt>
                <c:pt idx="158">
                  <c:v>1590</c:v>
                </c:pt>
                <c:pt idx="159">
                  <c:v>1600</c:v>
                </c:pt>
                <c:pt idx="160">
                  <c:v>1610</c:v>
                </c:pt>
                <c:pt idx="161">
                  <c:v>1620</c:v>
                </c:pt>
                <c:pt idx="162">
                  <c:v>1630</c:v>
                </c:pt>
                <c:pt idx="163">
                  <c:v>1640</c:v>
                </c:pt>
                <c:pt idx="164">
                  <c:v>1650</c:v>
                </c:pt>
                <c:pt idx="165">
                  <c:v>1660</c:v>
                </c:pt>
                <c:pt idx="166">
                  <c:v>1670</c:v>
                </c:pt>
                <c:pt idx="167">
                  <c:v>1680</c:v>
                </c:pt>
                <c:pt idx="168">
                  <c:v>1690</c:v>
                </c:pt>
                <c:pt idx="169">
                  <c:v>1700</c:v>
                </c:pt>
                <c:pt idx="170">
                  <c:v>1710</c:v>
                </c:pt>
                <c:pt idx="171">
                  <c:v>1720</c:v>
                </c:pt>
                <c:pt idx="172">
                  <c:v>1730</c:v>
                </c:pt>
                <c:pt idx="173">
                  <c:v>1740</c:v>
                </c:pt>
                <c:pt idx="174">
                  <c:v>1750</c:v>
                </c:pt>
                <c:pt idx="175">
                  <c:v>1760</c:v>
                </c:pt>
                <c:pt idx="176">
                  <c:v>1770</c:v>
                </c:pt>
                <c:pt idx="177">
                  <c:v>1780</c:v>
                </c:pt>
                <c:pt idx="178">
                  <c:v>1790</c:v>
                </c:pt>
                <c:pt idx="179">
                  <c:v>1800</c:v>
                </c:pt>
                <c:pt idx="180">
                  <c:v>1810</c:v>
                </c:pt>
                <c:pt idx="181">
                  <c:v>1820</c:v>
                </c:pt>
                <c:pt idx="182">
                  <c:v>1830</c:v>
                </c:pt>
                <c:pt idx="183">
                  <c:v>1840</c:v>
                </c:pt>
                <c:pt idx="184">
                  <c:v>1850</c:v>
                </c:pt>
                <c:pt idx="185">
                  <c:v>1860</c:v>
                </c:pt>
                <c:pt idx="186">
                  <c:v>1870</c:v>
                </c:pt>
                <c:pt idx="187">
                  <c:v>1880</c:v>
                </c:pt>
                <c:pt idx="188">
                  <c:v>1890</c:v>
                </c:pt>
                <c:pt idx="189">
                  <c:v>1900</c:v>
                </c:pt>
                <c:pt idx="190">
                  <c:v>1910</c:v>
                </c:pt>
                <c:pt idx="191">
                  <c:v>1920</c:v>
                </c:pt>
                <c:pt idx="192">
                  <c:v>1930</c:v>
                </c:pt>
                <c:pt idx="193">
                  <c:v>1940</c:v>
                </c:pt>
                <c:pt idx="194">
                  <c:v>1950</c:v>
                </c:pt>
                <c:pt idx="195">
                  <c:v>1960</c:v>
                </c:pt>
                <c:pt idx="196">
                  <c:v>1970</c:v>
                </c:pt>
                <c:pt idx="197">
                  <c:v>1980</c:v>
                </c:pt>
                <c:pt idx="198">
                  <c:v>1990</c:v>
                </c:pt>
                <c:pt idx="199">
                  <c:v>2000</c:v>
                </c:pt>
                <c:pt idx="200">
                  <c:v>2010</c:v>
                </c:pt>
                <c:pt idx="201">
                  <c:v>2020</c:v>
                </c:pt>
                <c:pt idx="202">
                  <c:v>2030</c:v>
                </c:pt>
                <c:pt idx="203">
                  <c:v>2040</c:v>
                </c:pt>
                <c:pt idx="204">
                  <c:v>2050</c:v>
                </c:pt>
                <c:pt idx="205">
                  <c:v>2060</c:v>
                </c:pt>
                <c:pt idx="206">
                  <c:v>2070</c:v>
                </c:pt>
                <c:pt idx="207">
                  <c:v>2080</c:v>
                </c:pt>
                <c:pt idx="208">
                  <c:v>2090</c:v>
                </c:pt>
                <c:pt idx="209">
                  <c:v>2100</c:v>
                </c:pt>
                <c:pt idx="210">
                  <c:v>2110</c:v>
                </c:pt>
                <c:pt idx="211">
                  <c:v>2120</c:v>
                </c:pt>
                <c:pt idx="212">
                  <c:v>2130</c:v>
                </c:pt>
                <c:pt idx="213">
                  <c:v>2140</c:v>
                </c:pt>
                <c:pt idx="214">
                  <c:v>2150</c:v>
                </c:pt>
                <c:pt idx="215">
                  <c:v>2160</c:v>
                </c:pt>
                <c:pt idx="216">
                  <c:v>2170</c:v>
                </c:pt>
                <c:pt idx="217">
                  <c:v>2180</c:v>
                </c:pt>
                <c:pt idx="218">
                  <c:v>2190</c:v>
                </c:pt>
                <c:pt idx="219">
                  <c:v>2200</c:v>
                </c:pt>
                <c:pt idx="220">
                  <c:v>2210</c:v>
                </c:pt>
                <c:pt idx="221">
                  <c:v>2220</c:v>
                </c:pt>
                <c:pt idx="222">
                  <c:v>2230</c:v>
                </c:pt>
                <c:pt idx="223">
                  <c:v>2240</c:v>
                </c:pt>
                <c:pt idx="224">
                  <c:v>2250</c:v>
                </c:pt>
                <c:pt idx="225">
                  <c:v>2260</c:v>
                </c:pt>
                <c:pt idx="226">
                  <c:v>2270</c:v>
                </c:pt>
                <c:pt idx="227">
                  <c:v>2280</c:v>
                </c:pt>
                <c:pt idx="228">
                  <c:v>2290</c:v>
                </c:pt>
                <c:pt idx="229">
                  <c:v>2300</c:v>
                </c:pt>
                <c:pt idx="230">
                  <c:v>2310</c:v>
                </c:pt>
                <c:pt idx="231">
                  <c:v>2320</c:v>
                </c:pt>
                <c:pt idx="232">
                  <c:v>2330</c:v>
                </c:pt>
                <c:pt idx="233">
                  <c:v>2340</c:v>
                </c:pt>
                <c:pt idx="234">
                  <c:v>2350</c:v>
                </c:pt>
                <c:pt idx="235">
                  <c:v>2360</c:v>
                </c:pt>
                <c:pt idx="236">
                  <c:v>2370</c:v>
                </c:pt>
                <c:pt idx="237">
                  <c:v>2380</c:v>
                </c:pt>
                <c:pt idx="238">
                  <c:v>2390</c:v>
                </c:pt>
                <c:pt idx="239">
                  <c:v>2400</c:v>
                </c:pt>
                <c:pt idx="240">
                  <c:v>2410</c:v>
                </c:pt>
                <c:pt idx="241">
                  <c:v>2420</c:v>
                </c:pt>
                <c:pt idx="242">
                  <c:v>2430</c:v>
                </c:pt>
                <c:pt idx="243">
                  <c:v>2440</c:v>
                </c:pt>
                <c:pt idx="244">
                  <c:v>2450</c:v>
                </c:pt>
                <c:pt idx="245">
                  <c:v>2460</c:v>
                </c:pt>
                <c:pt idx="246">
                  <c:v>2470</c:v>
                </c:pt>
                <c:pt idx="247">
                  <c:v>2480</c:v>
                </c:pt>
                <c:pt idx="248">
                  <c:v>2490</c:v>
                </c:pt>
                <c:pt idx="249">
                  <c:v>2500</c:v>
                </c:pt>
                <c:pt idx="250">
                  <c:v>2510</c:v>
                </c:pt>
                <c:pt idx="251">
                  <c:v>2520</c:v>
                </c:pt>
                <c:pt idx="252">
                  <c:v>2530</c:v>
                </c:pt>
                <c:pt idx="253">
                  <c:v>2540</c:v>
                </c:pt>
                <c:pt idx="254">
                  <c:v>2550</c:v>
                </c:pt>
                <c:pt idx="255">
                  <c:v>2560</c:v>
                </c:pt>
                <c:pt idx="256">
                  <c:v>2570</c:v>
                </c:pt>
                <c:pt idx="257">
                  <c:v>2580</c:v>
                </c:pt>
                <c:pt idx="258">
                  <c:v>2590</c:v>
                </c:pt>
                <c:pt idx="259">
                  <c:v>2600</c:v>
                </c:pt>
                <c:pt idx="260">
                  <c:v>2610</c:v>
                </c:pt>
                <c:pt idx="261">
                  <c:v>2620</c:v>
                </c:pt>
                <c:pt idx="262">
                  <c:v>2630</c:v>
                </c:pt>
                <c:pt idx="263">
                  <c:v>2640</c:v>
                </c:pt>
                <c:pt idx="264">
                  <c:v>2650</c:v>
                </c:pt>
                <c:pt idx="265">
                  <c:v>2660</c:v>
                </c:pt>
                <c:pt idx="266">
                  <c:v>2670</c:v>
                </c:pt>
                <c:pt idx="267">
                  <c:v>2680</c:v>
                </c:pt>
                <c:pt idx="268">
                  <c:v>2690</c:v>
                </c:pt>
                <c:pt idx="269">
                  <c:v>2700</c:v>
                </c:pt>
                <c:pt idx="270">
                  <c:v>2710</c:v>
                </c:pt>
                <c:pt idx="271">
                  <c:v>2720</c:v>
                </c:pt>
                <c:pt idx="272">
                  <c:v>2730</c:v>
                </c:pt>
                <c:pt idx="273">
                  <c:v>2740</c:v>
                </c:pt>
                <c:pt idx="274">
                  <c:v>2750</c:v>
                </c:pt>
                <c:pt idx="275">
                  <c:v>2760</c:v>
                </c:pt>
                <c:pt idx="276">
                  <c:v>2770</c:v>
                </c:pt>
                <c:pt idx="277">
                  <c:v>2780</c:v>
                </c:pt>
                <c:pt idx="278">
                  <c:v>2790</c:v>
                </c:pt>
                <c:pt idx="279">
                  <c:v>2800</c:v>
                </c:pt>
                <c:pt idx="280">
                  <c:v>2810</c:v>
                </c:pt>
                <c:pt idx="281">
                  <c:v>2820</c:v>
                </c:pt>
                <c:pt idx="282">
                  <c:v>2830</c:v>
                </c:pt>
                <c:pt idx="283">
                  <c:v>2840</c:v>
                </c:pt>
                <c:pt idx="284">
                  <c:v>2850</c:v>
                </c:pt>
                <c:pt idx="285">
                  <c:v>2860</c:v>
                </c:pt>
                <c:pt idx="286">
                  <c:v>2870</c:v>
                </c:pt>
                <c:pt idx="287">
                  <c:v>2880</c:v>
                </c:pt>
                <c:pt idx="288">
                  <c:v>2890</c:v>
                </c:pt>
                <c:pt idx="289">
                  <c:v>2900</c:v>
                </c:pt>
                <c:pt idx="290">
                  <c:v>2910</c:v>
                </c:pt>
                <c:pt idx="291">
                  <c:v>2920</c:v>
                </c:pt>
                <c:pt idx="292">
                  <c:v>2930</c:v>
                </c:pt>
                <c:pt idx="293">
                  <c:v>2940</c:v>
                </c:pt>
                <c:pt idx="294">
                  <c:v>2950</c:v>
                </c:pt>
                <c:pt idx="295">
                  <c:v>2960</c:v>
                </c:pt>
                <c:pt idx="296">
                  <c:v>2970</c:v>
                </c:pt>
                <c:pt idx="297">
                  <c:v>2980</c:v>
                </c:pt>
                <c:pt idx="298">
                  <c:v>2990</c:v>
                </c:pt>
                <c:pt idx="299">
                  <c:v>3000</c:v>
                </c:pt>
                <c:pt idx="300">
                  <c:v>3010</c:v>
                </c:pt>
                <c:pt idx="301">
                  <c:v>3020</c:v>
                </c:pt>
                <c:pt idx="302">
                  <c:v>3030</c:v>
                </c:pt>
                <c:pt idx="303">
                  <c:v>3040</c:v>
                </c:pt>
                <c:pt idx="304">
                  <c:v>3050</c:v>
                </c:pt>
                <c:pt idx="305">
                  <c:v>3060</c:v>
                </c:pt>
                <c:pt idx="306">
                  <c:v>3070</c:v>
                </c:pt>
                <c:pt idx="307">
                  <c:v>3080</c:v>
                </c:pt>
                <c:pt idx="308">
                  <c:v>3090</c:v>
                </c:pt>
                <c:pt idx="309">
                  <c:v>3100</c:v>
                </c:pt>
                <c:pt idx="310">
                  <c:v>3110</c:v>
                </c:pt>
                <c:pt idx="311">
                  <c:v>3120</c:v>
                </c:pt>
                <c:pt idx="312">
                  <c:v>3130</c:v>
                </c:pt>
                <c:pt idx="313">
                  <c:v>3140</c:v>
                </c:pt>
                <c:pt idx="314">
                  <c:v>3150</c:v>
                </c:pt>
                <c:pt idx="315">
                  <c:v>3160</c:v>
                </c:pt>
                <c:pt idx="316">
                  <c:v>3170</c:v>
                </c:pt>
                <c:pt idx="317">
                  <c:v>3180</c:v>
                </c:pt>
                <c:pt idx="318">
                  <c:v>3190</c:v>
                </c:pt>
                <c:pt idx="319">
                  <c:v>3200</c:v>
                </c:pt>
                <c:pt idx="320">
                  <c:v>3210</c:v>
                </c:pt>
                <c:pt idx="321">
                  <c:v>3220</c:v>
                </c:pt>
                <c:pt idx="322">
                  <c:v>3230</c:v>
                </c:pt>
                <c:pt idx="323">
                  <c:v>3240</c:v>
                </c:pt>
                <c:pt idx="324">
                  <c:v>3250</c:v>
                </c:pt>
                <c:pt idx="325">
                  <c:v>3260</c:v>
                </c:pt>
                <c:pt idx="326">
                  <c:v>3270</c:v>
                </c:pt>
                <c:pt idx="327">
                  <c:v>3280</c:v>
                </c:pt>
                <c:pt idx="328">
                  <c:v>3290</c:v>
                </c:pt>
                <c:pt idx="329">
                  <c:v>3300</c:v>
                </c:pt>
                <c:pt idx="330">
                  <c:v>3310</c:v>
                </c:pt>
                <c:pt idx="331">
                  <c:v>3320</c:v>
                </c:pt>
                <c:pt idx="332">
                  <c:v>3330</c:v>
                </c:pt>
                <c:pt idx="333">
                  <c:v>3340</c:v>
                </c:pt>
                <c:pt idx="334">
                  <c:v>3350</c:v>
                </c:pt>
                <c:pt idx="335">
                  <c:v>3360</c:v>
                </c:pt>
                <c:pt idx="336">
                  <c:v>3370</c:v>
                </c:pt>
                <c:pt idx="337">
                  <c:v>3380</c:v>
                </c:pt>
                <c:pt idx="338">
                  <c:v>3390</c:v>
                </c:pt>
                <c:pt idx="339">
                  <c:v>3400</c:v>
                </c:pt>
                <c:pt idx="340">
                  <c:v>3410</c:v>
                </c:pt>
                <c:pt idx="341">
                  <c:v>3420</c:v>
                </c:pt>
                <c:pt idx="342">
                  <c:v>3430</c:v>
                </c:pt>
                <c:pt idx="343">
                  <c:v>3440</c:v>
                </c:pt>
                <c:pt idx="344">
                  <c:v>3450</c:v>
                </c:pt>
                <c:pt idx="345">
                  <c:v>3460</c:v>
                </c:pt>
                <c:pt idx="346">
                  <c:v>3470</c:v>
                </c:pt>
                <c:pt idx="347">
                  <c:v>3480</c:v>
                </c:pt>
                <c:pt idx="348">
                  <c:v>3490</c:v>
                </c:pt>
                <c:pt idx="349">
                  <c:v>3500</c:v>
                </c:pt>
                <c:pt idx="350">
                  <c:v>3510</c:v>
                </c:pt>
                <c:pt idx="351">
                  <c:v>3520</c:v>
                </c:pt>
                <c:pt idx="352">
                  <c:v>3530</c:v>
                </c:pt>
                <c:pt idx="353">
                  <c:v>3540</c:v>
                </c:pt>
                <c:pt idx="354">
                  <c:v>3550</c:v>
                </c:pt>
                <c:pt idx="355">
                  <c:v>3560</c:v>
                </c:pt>
                <c:pt idx="356">
                  <c:v>3570</c:v>
                </c:pt>
                <c:pt idx="357">
                  <c:v>3580</c:v>
                </c:pt>
                <c:pt idx="358">
                  <c:v>3590</c:v>
                </c:pt>
                <c:pt idx="359">
                  <c:v>3600</c:v>
                </c:pt>
                <c:pt idx="360">
                  <c:v>3610</c:v>
                </c:pt>
                <c:pt idx="361">
                  <c:v>3620</c:v>
                </c:pt>
                <c:pt idx="362">
                  <c:v>3630</c:v>
                </c:pt>
                <c:pt idx="363">
                  <c:v>3640</c:v>
                </c:pt>
                <c:pt idx="364">
                  <c:v>3650</c:v>
                </c:pt>
                <c:pt idx="365">
                  <c:v>3660</c:v>
                </c:pt>
                <c:pt idx="366">
                  <c:v>3670</c:v>
                </c:pt>
                <c:pt idx="367">
                  <c:v>3680</c:v>
                </c:pt>
                <c:pt idx="368">
                  <c:v>3690</c:v>
                </c:pt>
                <c:pt idx="369">
                  <c:v>3700</c:v>
                </c:pt>
                <c:pt idx="370">
                  <c:v>3710</c:v>
                </c:pt>
                <c:pt idx="371">
                  <c:v>3720</c:v>
                </c:pt>
                <c:pt idx="372">
                  <c:v>3730</c:v>
                </c:pt>
                <c:pt idx="373">
                  <c:v>3740</c:v>
                </c:pt>
                <c:pt idx="374">
                  <c:v>3750</c:v>
                </c:pt>
                <c:pt idx="375">
                  <c:v>3760</c:v>
                </c:pt>
                <c:pt idx="376">
                  <c:v>3770</c:v>
                </c:pt>
                <c:pt idx="377">
                  <c:v>3780</c:v>
                </c:pt>
                <c:pt idx="378">
                  <c:v>3790</c:v>
                </c:pt>
                <c:pt idx="379">
                  <c:v>3800</c:v>
                </c:pt>
                <c:pt idx="380">
                  <c:v>3810</c:v>
                </c:pt>
                <c:pt idx="381">
                  <c:v>3820</c:v>
                </c:pt>
                <c:pt idx="382">
                  <c:v>3830</c:v>
                </c:pt>
                <c:pt idx="383">
                  <c:v>3840</c:v>
                </c:pt>
                <c:pt idx="384">
                  <c:v>3850</c:v>
                </c:pt>
                <c:pt idx="385">
                  <c:v>3860</c:v>
                </c:pt>
                <c:pt idx="386">
                  <c:v>3870</c:v>
                </c:pt>
                <c:pt idx="387">
                  <c:v>3880</c:v>
                </c:pt>
                <c:pt idx="388">
                  <c:v>3890</c:v>
                </c:pt>
                <c:pt idx="389">
                  <c:v>3900</c:v>
                </c:pt>
                <c:pt idx="390">
                  <c:v>3910</c:v>
                </c:pt>
                <c:pt idx="391">
                  <c:v>3920</c:v>
                </c:pt>
                <c:pt idx="392">
                  <c:v>3930</c:v>
                </c:pt>
                <c:pt idx="393">
                  <c:v>3940</c:v>
                </c:pt>
                <c:pt idx="394">
                  <c:v>3950</c:v>
                </c:pt>
                <c:pt idx="395">
                  <c:v>3960</c:v>
                </c:pt>
                <c:pt idx="396">
                  <c:v>3970</c:v>
                </c:pt>
                <c:pt idx="397">
                  <c:v>3980</c:v>
                </c:pt>
                <c:pt idx="398">
                  <c:v>3990</c:v>
                </c:pt>
                <c:pt idx="399">
                  <c:v>4000</c:v>
                </c:pt>
                <c:pt idx="400">
                  <c:v>4010</c:v>
                </c:pt>
                <c:pt idx="401">
                  <c:v>4020</c:v>
                </c:pt>
                <c:pt idx="402">
                  <c:v>4030</c:v>
                </c:pt>
                <c:pt idx="403">
                  <c:v>4040</c:v>
                </c:pt>
                <c:pt idx="404">
                  <c:v>4050</c:v>
                </c:pt>
                <c:pt idx="405">
                  <c:v>4060</c:v>
                </c:pt>
                <c:pt idx="406">
                  <c:v>4070</c:v>
                </c:pt>
                <c:pt idx="407">
                  <c:v>4080</c:v>
                </c:pt>
                <c:pt idx="408">
                  <c:v>4090</c:v>
                </c:pt>
                <c:pt idx="409">
                  <c:v>4100</c:v>
                </c:pt>
                <c:pt idx="410">
                  <c:v>4110</c:v>
                </c:pt>
                <c:pt idx="411">
                  <c:v>4120</c:v>
                </c:pt>
                <c:pt idx="412">
                  <c:v>4130</c:v>
                </c:pt>
                <c:pt idx="413">
                  <c:v>4140</c:v>
                </c:pt>
                <c:pt idx="414">
                  <c:v>4150</c:v>
                </c:pt>
                <c:pt idx="415">
                  <c:v>4160</c:v>
                </c:pt>
                <c:pt idx="416">
                  <c:v>4170</c:v>
                </c:pt>
                <c:pt idx="417">
                  <c:v>4180</c:v>
                </c:pt>
                <c:pt idx="418">
                  <c:v>4190</c:v>
                </c:pt>
                <c:pt idx="419">
                  <c:v>4200</c:v>
                </c:pt>
                <c:pt idx="420">
                  <c:v>4210</c:v>
                </c:pt>
                <c:pt idx="421">
                  <c:v>4220</c:v>
                </c:pt>
                <c:pt idx="422">
                  <c:v>4230</c:v>
                </c:pt>
                <c:pt idx="423">
                  <c:v>4240</c:v>
                </c:pt>
                <c:pt idx="424">
                  <c:v>4250</c:v>
                </c:pt>
                <c:pt idx="425">
                  <c:v>4260</c:v>
                </c:pt>
                <c:pt idx="426">
                  <c:v>4270</c:v>
                </c:pt>
                <c:pt idx="427">
                  <c:v>4280</c:v>
                </c:pt>
                <c:pt idx="428">
                  <c:v>4290</c:v>
                </c:pt>
                <c:pt idx="429">
                  <c:v>4300</c:v>
                </c:pt>
                <c:pt idx="430">
                  <c:v>4310</c:v>
                </c:pt>
                <c:pt idx="431">
                  <c:v>4320</c:v>
                </c:pt>
                <c:pt idx="432">
                  <c:v>4330</c:v>
                </c:pt>
                <c:pt idx="433">
                  <c:v>4340</c:v>
                </c:pt>
                <c:pt idx="434">
                  <c:v>4350</c:v>
                </c:pt>
                <c:pt idx="435">
                  <c:v>4360</c:v>
                </c:pt>
                <c:pt idx="436">
                  <c:v>4370</c:v>
                </c:pt>
                <c:pt idx="437">
                  <c:v>4380</c:v>
                </c:pt>
                <c:pt idx="438">
                  <c:v>4390</c:v>
                </c:pt>
                <c:pt idx="439">
                  <c:v>4400</c:v>
                </c:pt>
                <c:pt idx="440">
                  <c:v>4410</c:v>
                </c:pt>
                <c:pt idx="441">
                  <c:v>4420</c:v>
                </c:pt>
                <c:pt idx="442">
                  <c:v>4430</c:v>
                </c:pt>
                <c:pt idx="443">
                  <c:v>4440</c:v>
                </c:pt>
                <c:pt idx="444">
                  <c:v>4450</c:v>
                </c:pt>
                <c:pt idx="445">
                  <c:v>4460</c:v>
                </c:pt>
                <c:pt idx="446">
                  <c:v>4470</c:v>
                </c:pt>
                <c:pt idx="447">
                  <c:v>4480</c:v>
                </c:pt>
                <c:pt idx="448">
                  <c:v>4490</c:v>
                </c:pt>
                <c:pt idx="449">
                  <c:v>4500</c:v>
                </c:pt>
                <c:pt idx="450">
                  <c:v>4510</c:v>
                </c:pt>
                <c:pt idx="451">
                  <c:v>4520</c:v>
                </c:pt>
                <c:pt idx="452">
                  <c:v>4530</c:v>
                </c:pt>
                <c:pt idx="453">
                  <c:v>4540</c:v>
                </c:pt>
                <c:pt idx="454">
                  <c:v>4550</c:v>
                </c:pt>
                <c:pt idx="455">
                  <c:v>4560</c:v>
                </c:pt>
                <c:pt idx="456">
                  <c:v>4570</c:v>
                </c:pt>
                <c:pt idx="457">
                  <c:v>4580</c:v>
                </c:pt>
                <c:pt idx="458">
                  <c:v>4590</c:v>
                </c:pt>
                <c:pt idx="459">
                  <c:v>4600</c:v>
                </c:pt>
                <c:pt idx="460">
                  <c:v>4610</c:v>
                </c:pt>
                <c:pt idx="461">
                  <c:v>4620</c:v>
                </c:pt>
                <c:pt idx="462">
                  <c:v>4630</c:v>
                </c:pt>
                <c:pt idx="463">
                  <c:v>4640</c:v>
                </c:pt>
                <c:pt idx="464">
                  <c:v>4650</c:v>
                </c:pt>
                <c:pt idx="465">
                  <c:v>4660</c:v>
                </c:pt>
                <c:pt idx="466">
                  <c:v>4670</c:v>
                </c:pt>
                <c:pt idx="467">
                  <c:v>4680</c:v>
                </c:pt>
                <c:pt idx="468">
                  <c:v>4690</c:v>
                </c:pt>
                <c:pt idx="469">
                  <c:v>4700</c:v>
                </c:pt>
                <c:pt idx="470">
                  <c:v>4710</c:v>
                </c:pt>
                <c:pt idx="471">
                  <c:v>4720</c:v>
                </c:pt>
                <c:pt idx="472">
                  <c:v>4730</c:v>
                </c:pt>
                <c:pt idx="473">
                  <c:v>4740</c:v>
                </c:pt>
                <c:pt idx="474">
                  <c:v>4750</c:v>
                </c:pt>
                <c:pt idx="475">
                  <c:v>4760</c:v>
                </c:pt>
                <c:pt idx="476">
                  <c:v>4770</c:v>
                </c:pt>
                <c:pt idx="477">
                  <c:v>4780</c:v>
                </c:pt>
                <c:pt idx="478">
                  <c:v>4790</c:v>
                </c:pt>
                <c:pt idx="479">
                  <c:v>4800</c:v>
                </c:pt>
                <c:pt idx="480">
                  <c:v>4810</c:v>
                </c:pt>
                <c:pt idx="481">
                  <c:v>4820</c:v>
                </c:pt>
                <c:pt idx="482">
                  <c:v>4830</c:v>
                </c:pt>
                <c:pt idx="483">
                  <c:v>4840</c:v>
                </c:pt>
                <c:pt idx="484">
                  <c:v>4850</c:v>
                </c:pt>
                <c:pt idx="485">
                  <c:v>4860</c:v>
                </c:pt>
                <c:pt idx="486">
                  <c:v>4870</c:v>
                </c:pt>
                <c:pt idx="487">
                  <c:v>4880</c:v>
                </c:pt>
                <c:pt idx="488">
                  <c:v>4890</c:v>
                </c:pt>
                <c:pt idx="489">
                  <c:v>4900</c:v>
                </c:pt>
                <c:pt idx="490">
                  <c:v>4910</c:v>
                </c:pt>
                <c:pt idx="491">
                  <c:v>4920</c:v>
                </c:pt>
                <c:pt idx="492">
                  <c:v>4930</c:v>
                </c:pt>
                <c:pt idx="493">
                  <c:v>4940</c:v>
                </c:pt>
                <c:pt idx="494">
                  <c:v>4950</c:v>
                </c:pt>
                <c:pt idx="495">
                  <c:v>4960</c:v>
                </c:pt>
                <c:pt idx="496">
                  <c:v>4970</c:v>
                </c:pt>
                <c:pt idx="497">
                  <c:v>4980</c:v>
                </c:pt>
                <c:pt idx="498">
                  <c:v>4990</c:v>
                </c:pt>
                <c:pt idx="499">
                  <c:v>5000</c:v>
                </c:pt>
                <c:pt idx="500">
                  <c:v>5010</c:v>
                </c:pt>
                <c:pt idx="501">
                  <c:v>5020</c:v>
                </c:pt>
                <c:pt idx="502">
                  <c:v>5030</c:v>
                </c:pt>
                <c:pt idx="503">
                  <c:v>5040</c:v>
                </c:pt>
                <c:pt idx="504">
                  <c:v>5050</c:v>
                </c:pt>
                <c:pt idx="505">
                  <c:v>5060</c:v>
                </c:pt>
                <c:pt idx="506">
                  <c:v>5070</c:v>
                </c:pt>
                <c:pt idx="507">
                  <c:v>5080</c:v>
                </c:pt>
                <c:pt idx="508">
                  <c:v>5090</c:v>
                </c:pt>
                <c:pt idx="509">
                  <c:v>5100</c:v>
                </c:pt>
                <c:pt idx="510">
                  <c:v>5110</c:v>
                </c:pt>
                <c:pt idx="511">
                  <c:v>5120</c:v>
                </c:pt>
                <c:pt idx="512">
                  <c:v>5130</c:v>
                </c:pt>
                <c:pt idx="513">
                  <c:v>5140</c:v>
                </c:pt>
                <c:pt idx="514">
                  <c:v>5150</c:v>
                </c:pt>
                <c:pt idx="515">
                  <c:v>5160</c:v>
                </c:pt>
                <c:pt idx="516">
                  <c:v>5170</c:v>
                </c:pt>
                <c:pt idx="517">
                  <c:v>5180</c:v>
                </c:pt>
                <c:pt idx="518">
                  <c:v>5190</c:v>
                </c:pt>
                <c:pt idx="519">
                  <c:v>5200</c:v>
                </c:pt>
                <c:pt idx="520">
                  <c:v>5210</c:v>
                </c:pt>
                <c:pt idx="521">
                  <c:v>5220</c:v>
                </c:pt>
                <c:pt idx="522">
                  <c:v>5230</c:v>
                </c:pt>
                <c:pt idx="523">
                  <c:v>5240</c:v>
                </c:pt>
                <c:pt idx="524">
                  <c:v>5250</c:v>
                </c:pt>
                <c:pt idx="525">
                  <c:v>5260</c:v>
                </c:pt>
                <c:pt idx="526">
                  <c:v>5270</c:v>
                </c:pt>
                <c:pt idx="527">
                  <c:v>5280</c:v>
                </c:pt>
                <c:pt idx="528">
                  <c:v>5290</c:v>
                </c:pt>
                <c:pt idx="529">
                  <c:v>5300</c:v>
                </c:pt>
                <c:pt idx="530">
                  <c:v>5310</c:v>
                </c:pt>
                <c:pt idx="531">
                  <c:v>5320</c:v>
                </c:pt>
                <c:pt idx="532">
                  <c:v>5330</c:v>
                </c:pt>
                <c:pt idx="533">
                  <c:v>5340</c:v>
                </c:pt>
                <c:pt idx="534">
                  <c:v>5350</c:v>
                </c:pt>
                <c:pt idx="535">
                  <c:v>5360</c:v>
                </c:pt>
                <c:pt idx="536">
                  <c:v>5370</c:v>
                </c:pt>
                <c:pt idx="537">
                  <c:v>5380</c:v>
                </c:pt>
                <c:pt idx="538">
                  <c:v>5390</c:v>
                </c:pt>
                <c:pt idx="539">
                  <c:v>5400</c:v>
                </c:pt>
                <c:pt idx="540">
                  <c:v>5410</c:v>
                </c:pt>
                <c:pt idx="541">
                  <c:v>5420</c:v>
                </c:pt>
                <c:pt idx="542">
                  <c:v>5430</c:v>
                </c:pt>
                <c:pt idx="543">
                  <c:v>5440</c:v>
                </c:pt>
                <c:pt idx="544">
                  <c:v>5450</c:v>
                </c:pt>
                <c:pt idx="545">
                  <c:v>5460</c:v>
                </c:pt>
                <c:pt idx="546">
                  <c:v>5470</c:v>
                </c:pt>
                <c:pt idx="547">
                  <c:v>5480</c:v>
                </c:pt>
                <c:pt idx="548">
                  <c:v>5490</c:v>
                </c:pt>
                <c:pt idx="549">
                  <c:v>5500</c:v>
                </c:pt>
                <c:pt idx="550">
                  <c:v>5510</c:v>
                </c:pt>
                <c:pt idx="551">
                  <c:v>5520</c:v>
                </c:pt>
                <c:pt idx="552">
                  <c:v>5530</c:v>
                </c:pt>
                <c:pt idx="553">
                  <c:v>5540</c:v>
                </c:pt>
                <c:pt idx="554">
                  <c:v>5550</c:v>
                </c:pt>
                <c:pt idx="555">
                  <c:v>5560</c:v>
                </c:pt>
                <c:pt idx="556">
                  <c:v>5570</c:v>
                </c:pt>
                <c:pt idx="557">
                  <c:v>5580</c:v>
                </c:pt>
                <c:pt idx="558">
                  <c:v>5590</c:v>
                </c:pt>
                <c:pt idx="559">
                  <c:v>5600</c:v>
                </c:pt>
                <c:pt idx="560">
                  <c:v>5610</c:v>
                </c:pt>
                <c:pt idx="561">
                  <c:v>5620</c:v>
                </c:pt>
                <c:pt idx="562">
                  <c:v>5630</c:v>
                </c:pt>
                <c:pt idx="563">
                  <c:v>5640</c:v>
                </c:pt>
                <c:pt idx="564">
                  <c:v>5650</c:v>
                </c:pt>
                <c:pt idx="565">
                  <c:v>5660</c:v>
                </c:pt>
                <c:pt idx="566">
                  <c:v>5670</c:v>
                </c:pt>
                <c:pt idx="567">
                  <c:v>5680</c:v>
                </c:pt>
                <c:pt idx="568">
                  <c:v>5690</c:v>
                </c:pt>
                <c:pt idx="569">
                  <c:v>5700</c:v>
                </c:pt>
                <c:pt idx="570">
                  <c:v>5710</c:v>
                </c:pt>
                <c:pt idx="571">
                  <c:v>5720</c:v>
                </c:pt>
                <c:pt idx="572">
                  <c:v>5730</c:v>
                </c:pt>
                <c:pt idx="573">
                  <c:v>5740</c:v>
                </c:pt>
                <c:pt idx="574">
                  <c:v>5750</c:v>
                </c:pt>
                <c:pt idx="575">
                  <c:v>5760</c:v>
                </c:pt>
                <c:pt idx="576">
                  <c:v>5770</c:v>
                </c:pt>
                <c:pt idx="577">
                  <c:v>5780</c:v>
                </c:pt>
                <c:pt idx="578">
                  <c:v>5790</c:v>
                </c:pt>
                <c:pt idx="579">
                  <c:v>5800</c:v>
                </c:pt>
                <c:pt idx="580">
                  <c:v>5810</c:v>
                </c:pt>
                <c:pt idx="581">
                  <c:v>5820</c:v>
                </c:pt>
                <c:pt idx="582">
                  <c:v>5830</c:v>
                </c:pt>
                <c:pt idx="583">
                  <c:v>5840</c:v>
                </c:pt>
                <c:pt idx="584">
                  <c:v>5850</c:v>
                </c:pt>
                <c:pt idx="585">
                  <c:v>5860</c:v>
                </c:pt>
                <c:pt idx="586">
                  <c:v>5870</c:v>
                </c:pt>
                <c:pt idx="587">
                  <c:v>5880</c:v>
                </c:pt>
                <c:pt idx="588">
                  <c:v>5890</c:v>
                </c:pt>
                <c:pt idx="589">
                  <c:v>5900</c:v>
                </c:pt>
                <c:pt idx="590">
                  <c:v>5910</c:v>
                </c:pt>
                <c:pt idx="591">
                  <c:v>5920</c:v>
                </c:pt>
                <c:pt idx="592">
                  <c:v>5930</c:v>
                </c:pt>
                <c:pt idx="593">
                  <c:v>5940</c:v>
                </c:pt>
                <c:pt idx="594">
                  <c:v>5950</c:v>
                </c:pt>
                <c:pt idx="595">
                  <c:v>5960</c:v>
                </c:pt>
                <c:pt idx="596">
                  <c:v>5970</c:v>
                </c:pt>
                <c:pt idx="597">
                  <c:v>5980</c:v>
                </c:pt>
                <c:pt idx="598">
                  <c:v>5990</c:v>
                </c:pt>
                <c:pt idx="599">
                  <c:v>6000</c:v>
                </c:pt>
                <c:pt idx="600">
                  <c:v>6010</c:v>
                </c:pt>
                <c:pt idx="601">
                  <c:v>6020</c:v>
                </c:pt>
                <c:pt idx="602">
                  <c:v>6030</c:v>
                </c:pt>
                <c:pt idx="603">
                  <c:v>6040</c:v>
                </c:pt>
                <c:pt idx="604">
                  <c:v>6050</c:v>
                </c:pt>
                <c:pt idx="605">
                  <c:v>6060</c:v>
                </c:pt>
                <c:pt idx="606">
                  <c:v>6070</c:v>
                </c:pt>
                <c:pt idx="607">
                  <c:v>6080</c:v>
                </c:pt>
                <c:pt idx="608">
                  <c:v>6090</c:v>
                </c:pt>
                <c:pt idx="609">
                  <c:v>6100</c:v>
                </c:pt>
                <c:pt idx="610">
                  <c:v>6110</c:v>
                </c:pt>
                <c:pt idx="611">
                  <c:v>6120</c:v>
                </c:pt>
                <c:pt idx="612">
                  <c:v>6130</c:v>
                </c:pt>
                <c:pt idx="613">
                  <c:v>6140</c:v>
                </c:pt>
                <c:pt idx="614">
                  <c:v>6150</c:v>
                </c:pt>
                <c:pt idx="615">
                  <c:v>6160</c:v>
                </c:pt>
                <c:pt idx="616">
                  <c:v>6170</c:v>
                </c:pt>
                <c:pt idx="617">
                  <c:v>6180</c:v>
                </c:pt>
                <c:pt idx="618">
                  <c:v>6190</c:v>
                </c:pt>
                <c:pt idx="619">
                  <c:v>6200</c:v>
                </c:pt>
                <c:pt idx="620">
                  <c:v>6210</c:v>
                </c:pt>
                <c:pt idx="621">
                  <c:v>6220</c:v>
                </c:pt>
                <c:pt idx="622">
                  <c:v>6230</c:v>
                </c:pt>
                <c:pt idx="623">
                  <c:v>6240</c:v>
                </c:pt>
                <c:pt idx="624">
                  <c:v>6250</c:v>
                </c:pt>
                <c:pt idx="625">
                  <c:v>6260</c:v>
                </c:pt>
                <c:pt idx="626">
                  <c:v>6270</c:v>
                </c:pt>
                <c:pt idx="627">
                  <c:v>6280</c:v>
                </c:pt>
                <c:pt idx="628">
                  <c:v>6290</c:v>
                </c:pt>
                <c:pt idx="629">
                  <c:v>6300</c:v>
                </c:pt>
                <c:pt idx="630">
                  <c:v>6310</c:v>
                </c:pt>
                <c:pt idx="631">
                  <c:v>6320</c:v>
                </c:pt>
                <c:pt idx="632">
                  <c:v>6330</c:v>
                </c:pt>
                <c:pt idx="633">
                  <c:v>6340</c:v>
                </c:pt>
                <c:pt idx="634">
                  <c:v>6350</c:v>
                </c:pt>
                <c:pt idx="635">
                  <c:v>6360</c:v>
                </c:pt>
                <c:pt idx="636">
                  <c:v>6370</c:v>
                </c:pt>
                <c:pt idx="637">
                  <c:v>6380</c:v>
                </c:pt>
                <c:pt idx="638">
                  <c:v>6390</c:v>
                </c:pt>
                <c:pt idx="639">
                  <c:v>6400</c:v>
                </c:pt>
                <c:pt idx="640">
                  <c:v>6410</c:v>
                </c:pt>
                <c:pt idx="641">
                  <c:v>6420</c:v>
                </c:pt>
                <c:pt idx="642">
                  <c:v>6430</c:v>
                </c:pt>
                <c:pt idx="643">
                  <c:v>6440</c:v>
                </c:pt>
                <c:pt idx="644">
                  <c:v>6450</c:v>
                </c:pt>
                <c:pt idx="645">
                  <c:v>6460</c:v>
                </c:pt>
                <c:pt idx="646">
                  <c:v>6470</c:v>
                </c:pt>
                <c:pt idx="647">
                  <c:v>6480</c:v>
                </c:pt>
                <c:pt idx="648">
                  <c:v>6490</c:v>
                </c:pt>
                <c:pt idx="649">
                  <c:v>6500</c:v>
                </c:pt>
                <c:pt idx="650">
                  <c:v>6510</c:v>
                </c:pt>
                <c:pt idx="651">
                  <c:v>6520</c:v>
                </c:pt>
                <c:pt idx="652">
                  <c:v>6530</c:v>
                </c:pt>
                <c:pt idx="653">
                  <c:v>6540</c:v>
                </c:pt>
                <c:pt idx="654">
                  <c:v>6550</c:v>
                </c:pt>
                <c:pt idx="655">
                  <c:v>6560</c:v>
                </c:pt>
                <c:pt idx="656">
                  <c:v>6570</c:v>
                </c:pt>
                <c:pt idx="657">
                  <c:v>6580</c:v>
                </c:pt>
                <c:pt idx="658">
                  <c:v>6590</c:v>
                </c:pt>
                <c:pt idx="659">
                  <c:v>6600</c:v>
                </c:pt>
                <c:pt idx="660">
                  <c:v>6610</c:v>
                </c:pt>
                <c:pt idx="661">
                  <c:v>6620</c:v>
                </c:pt>
                <c:pt idx="662">
                  <c:v>6630</c:v>
                </c:pt>
                <c:pt idx="663">
                  <c:v>6640</c:v>
                </c:pt>
                <c:pt idx="664">
                  <c:v>6650</c:v>
                </c:pt>
                <c:pt idx="665">
                  <c:v>6660</c:v>
                </c:pt>
                <c:pt idx="666">
                  <c:v>6670</c:v>
                </c:pt>
                <c:pt idx="667">
                  <c:v>6680</c:v>
                </c:pt>
                <c:pt idx="668">
                  <c:v>6690</c:v>
                </c:pt>
                <c:pt idx="669">
                  <c:v>6700</c:v>
                </c:pt>
                <c:pt idx="670">
                  <c:v>6710</c:v>
                </c:pt>
                <c:pt idx="671">
                  <c:v>6720</c:v>
                </c:pt>
                <c:pt idx="672">
                  <c:v>6730</c:v>
                </c:pt>
                <c:pt idx="673">
                  <c:v>6740</c:v>
                </c:pt>
                <c:pt idx="674">
                  <c:v>6750</c:v>
                </c:pt>
                <c:pt idx="675">
                  <c:v>6760</c:v>
                </c:pt>
                <c:pt idx="676">
                  <c:v>6770</c:v>
                </c:pt>
                <c:pt idx="677">
                  <c:v>6780</c:v>
                </c:pt>
                <c:pt idx="678">
                  <c:v>6790</c:v>
                </c:pt>
                <c:pt idx="679">
                  <c:v>6800</c:v>
                </c:pt>
                <c:pt idx="680">
                  <c:v>6810</c:v>
                </c:pt>
                <c:pt idx="681">
                  <c:v>6820</c:v>
                </c:pt>
                <c:pt idx="682">
                  <c:v>6830</c:v>
                </c:pt>
                <c:pt idx="683">
                  <c:v>6840</c:v>
                </c:pt>
                <c:pt idx="684">
                  <c:v>6850</c:v>
                </c:pt>
                <c:pt idx="685">
                  <c:v>6860</c:v>
                </c:pt>
                <c:pt idx="686">
                  <c:v>6870</c:v>
                </c:pt>
                <c:pt idx="687">
                  <c:v>6880</c:v>
                </c:pt>
                <c:pt idx="688">
                  <c:v>6890</c:v>
                </c:pt>
                <c:pt idx="689">
                  <c:v>6900</c:v>
                </c:pt>
                <c:pt idx="690">
                  <c:v>6910</c:v>
                </c:pt>
                <c:pt idx="691">
                  <c:v>6920</c:v>
                </c:pt>
                <c:pt idx="692">
                  <c:v>6930</c:v>
                </c:pt>
                <c:pt idx="693">
                  <c:v>6940</c:v>
                </c:pt>
                <c:pt idx="694">
                  <c:v>6950</c:v>
                </c:pt>
                <c:pt idx="695">
                  <c:v>6960</c:v>
                </c:pt>
                <c:pt idx="696">
                  <c:v>6970</c:v>
                </c:pt>
                <c:pt idx="697">
                  <c:v>6980</c:v>
                </c:pt>
                <c:pt idx="698">
                  <c:v>6990</c:v>
                </c:pt>
                <c:pt idx="699">
                  <c:v>7000</c:v>
                </c:pt>
                <c:pt idx="700">
                  <c:v>7010</c:v>
                </c:pt>
                <c:pt idx="701">
                  <c:v>7020</c:v>
                </c:pt>
                <c:pt idx="702">
                  <c:v>7030</c:v>
                </c:pt>
                <c:pt idx="703">
                  <c:v>7040</c:v>
                </c:pt>
                <c:pt idx="704">
                  <c:v>7050</c:v>
                </c:pt>
                <c:pt idx="705">
                  <c:v>7060</c:v>
                </c:pt>
                <c:pt idx="706">
                  <c:v>7070</c:v>
                </c:pt>
                <c:pt idx="707">
                  <c:v>7080</c:v>
                </c:pt>
                <c:pt idx="708">
                  <c:v>7090</c:v>
                </c:pt>
                <c:pt idx="709">
                  <c:v>7100</c:v>
                </c:pt>
                <c:pt idx="710">
                  <c:v>7110</c:v>
                </c:pt>
                <c:pt idx="711">
                  <c:v>7120</c:v>
                </c:pt>
                <c:pt idx="712">
                  <c:v>7130</c:v>
                </c:pt>
                <c:pt idx="713">
                  <c:v>7140</c:v>
                </c:pt>
                <c:pt idx="714">
                  <c:v>7150</c:v>
                </c:pt>
                <c:pt idx="715">
                  <c:v>7160</c:v>
                </c:pt>
                <c:pt idx="716">
                  <c:v>7170</c:v>
                </c:pt>
                <c:pt idx="717">
                  <c:v>7180</c:v>
                </c:pt>
                <c:pt idx="718">
                  <c:v>7190</c:v>
                </c:pt>
                <c:pt idx="719">
                  <c:v>7200</c:v>
                </c:pt>
                <c:pt idx="720">
                  <c:v>7210</c:v>
                </c:pt>
                <c:pt idx="721">
                  <c:v>7220</c:v>
                </c:pt>
                <c:pt idx="722">
                  <c:v>7230</c:v>
                </c:pt>
                <c:pt idx="723">
                  <c:v>7240</c:v>
                </c:pt>
                <c:pt idx="724">
                  <c:v>7250</c:v>
                </c:pt>
                <c:pt idx="725">
                  <c:v>7260</c:v>
                </c:pt>
                <c:pt idx="726">
                  <c:v>7270</c:v>
                </c:pt>
                <c:pt idx="727">
                  <c:v>7280</c:v>
                </c:pt>
                <c:pt idx="728">
                  <c:v>7290</c:v>
                </c:pt>
                <c:pt idx="729">
                  <c:v>7300</c:v>
                </c:pt>
                <c:pt idx="730">
                  <c:v>7310</c:v>
                </c:pt>
                <c:pt idx="731">
                  <c:v>7320</c:v>
                </c:pt>
                <c:pt idx="732">
                  <c:v>7330</c:v>
                </c:pt>
                <c:pt idx="733">
                  <c:v>7340</c:v>
                </c:pt>
                <c:pt idx="734">
                  <c:v>7350</c:v>
                </c:pt>
                <c:pt idx="735">
                  <c:v>7360</c:v>
                </c:pt>
                <c:pt idx="736">
                  <c:v>7370</c:v>
                </c:pt>
                <c:pt idx="737">
                  <c:v>7380</c:v>
                </c:pt>
                <c:pt idx="738">
                  <c:v>7390</c:v>
                </c:pt>
                <c:pt idx="739">
                  <c:v>7400</c:v>
                </c:pt>
                <c:pt idx="740">
                  <c:v>7410</c:v>
                </c:pt>
                <c:pt idx="741">
                  <c:v>7420</c:v>
                </c:pt>
                <c:pt idx="742">
                  <c:v>7430</c:v>
                </c:pt>
                <c:pt idx="743">
                  <c:v>7440</c:v>
                </c:pt>
                <c:pt idx="744">
                  <c:v>7450</c:v>
                </c:pt>
                <c:pt idx="745">
                  <c:v>7460</c:v>
                </c:pt>
                <c:pt idx="746">
                  <c:v>7470</c:v>
                </c:pt>
                <c:pt idx="747">
                  <c:v>7480</c:v>
                </c:pt>
                <c:pt idx="748">
                  <c:v>7490</c:v>
                </c:pt>
                <c:pt idx="749">
                  <c:v>7500</c:v>
                </c:pt>
                <c:pt idx="750">
                  <c:v>7510</c:v>
                </c:pt>
                <c:pt idx="751">
                  <c:v>7520</c:v>
                </c:pt>
                <c:pt idx="752">
                  <c:v>7530</c:v>
                </c:pt>
                <c:pt idx="753">
                  <c:v>7540</c:v>
                </c:pt>
                <c:pt idx="754">
                  <c:v>7550</c:v>
                </c:pt>
                <c:pt idx="755">
                  <c:v>7560</c:v>
                </c:pt>
                <c:pt idx="756">
                  <c:v>7570</c:v>
                </c:pt>
                <c:pt idx="757">
                  <c:v>7580</c:v>
                </c:pt>
                <c:pt idx="758">
                  <c:v>7590</c:v>
                </c:pt>
                <c:pt idx="759">
                  <c:v>7600</c:v>
                </c:pt>
                <c:pt idx="760">
                  <c:v>7610</c:v>
                </c:pt>
                <c:pt idx="761">
                  <c:v>7620</c:v>
                </c:pt>
                <c:pt idx="762">
                  <c:v>7630</c:v>
                </c:pt>
                <c:pt idx="763">
                  <c:v>7640</c:v>
                </c:pt>
                <c:pt idx="764">
                  <c:v>7650</c:v>
                </c:pt>
                <c:pt idx="765">
                  <c:v>7660</c:v>
                </c:pt>
                <c:pt idx="766">
                  <c:v>7670</c:v>
                </c:pt>
                <c:pt idx="767">
                  <c:v>7680</c:v>
                </c:pt>
                <c:pt idx="768">
                  <c:v>7690</c:v>
                </c:pt>
                <c:pt idx="769">
                  <c:v>7700</c:v>
                </c:pt>
                <c:pt idx="770">
                  <c:v>7710</c:v>
                </c:pt>
                <c:pt idx="771">
                  <c:v>7720</c:v>
                </c:pt>
                <c:pt idx="772">
                  <c:v>7730</c:v>
                </c:pt>
                <c:pt idx="773">
                  <c:v>7740</c:v>
                </c:pt>
                <c:pt idx="774">
                  <c:v>7750</c:v>
                </c:pt>
                <c:pt idx="775">
                  <c:v>7760</c:v>
                </c:pt>
                <c:pt idx="776">
                  <c:v>7770</c:v>
                </c:pt>
                <c:pt idx="777">
                  <c:v>7780</c:v>
                </c:pt>
                <c:pt idx="778">
                  <c:v>7790</c:v>
                </c:pt>
                <c:pt idx="779">
                  <c:v>7800</c:v>
                </c:pt>
                <c:pt idx="780">
                  <c:v>7810</c:v>
                </c:pt>
                <c:pt idx="781">
                  <c:v>7820</c:v>
                </c:pt>
                <c:pt idx="782">
                  <c:v>7830</c:v>
                </c:pt>
                <c:pt idx="783">
                  <c:v>7840</c:v>
                </c:pt>
                <c:pt idx="784">
                  <c:v>7850</c:v>
                </c:pt>
                <c:pt idx="785">
                  <c:v>7860</c:v>
                </c:pt>
                <c:pt idx="786">
                  <c:v>7870</c:v>
                </c:pt>
                <c:pt idx="787">
                  <c:v>7880</c:v>
                </c:pt>
                <c:pt idx="788">
                  <c:v>7890</c:v>
                </c:pt>
                <c:pt idx="789">
                  <c:v>7900</c:v>
                </c:pt>
                <c:pt idx="790">
                  <c:v>7910</c:v>
                </c:pt>
                <c:pt idx="791">
                  <c:v>7920</c:v>
                </c:pt>
                <c:pt idx="792">
                  <c:v>7930</c:v>
                </c:pt>
                <c:pt idx="793">
                  <c:v>7940</c:v>
                </c:pt>
                <c:pt idx="794">
                  <c:v>7950</c:v>
                </c:pt>
                <c:pt idx="795">
                  <c:v>7960</c:v>
                </c:pt>
                <c:pt idx="796">
                  <c:v>7970</c:v>
                </c:pt>
                <c:pt idx="797">
                  <c:v>7980</c:v>
                </c:pt>
                <c:pt idx="798">
                  <c:v>7990</c:v>
                </c:pt>
                <c:pt idx="799">
                  <c:v>8000</c:v>
                </c:pt>
                <c:pt idx="800">
                  <c:v>8010</c:v>
                </c:pt>
                <c:pt idx="801">
                  <c:v>8020</c:v>
                </c:pt>
                <c:pt idx="802">
                  <c:v>8030</c:v>
                </c:pt>
                <c:pt idx="803">
                  <c:v>8040</c:v>
                </c:pt>
                <c:pt idx="804">
                  <c:v>8050</c:v>
                </c:pt>
                <c:pt idx="805">
                  <c:v>8060</c:v>
                </c:pt>
                <c:pt idx="806">
                  <c:v>8070</c:v>
                </c:pt>
                <c:pt idx="807">
                  <c:v>8080</c:v>
                </c:pt>
                <c:pt idx="808">
                  <c:v>8090</c:v>
                </c:pt>
                <c:pt idx="809">
                  <c:v>8100</c:v>
                </c:pt>
                <c:pt idx="810">
                  <c:v>8110</c:v>
                </c:pt>
                <c:pt idx="811">
                  <c:v>8120</c:v>
                </c:pt>
                <c:pt idx="812">
                  <c:v>8130</c:v>
                </c:pt>
                <c:pt idx="813">
                  <c:v>8140</c:v>
                </c:pt>
                <c:pt idx="814">
                  <c:v>8150</c:v>
                </c:pt>
                <c:pt idx="815">
                  <c:v>8160</c:v>
                </c:pt>
                <c:pt idx="816">
                  <c:v>8170</c:v>
                </c:pt>
                <c:pt idx="817">
                  <c:v>8180</c:v>
                </c:pt>
                <c:pt idx="818">
                  <c:v>8190</c:v>
                </c:pt>
                <c:pt idx="819">
                  <c:v>8200</c:v>
                </c:pt>
                <c:pt idx="820">
                  <c:v>8210</c:v>
                </c:pt>
                <c:pt idx="821">
                  <c:v>8220</c:v>
                </c:pt>
                <c:pt idx="822">
                  <c:v>8230</c:v>
                </c:pt>
                <c:pt idx="823">
                  <c:v>8240</c:v>
                </c:pt>
                <c:pt idx="824">
                  <c:v>8250</c:v>
                </c:pt>
                <c:pt idx="825">
                  <c:v>8260</c:v>
                </c:pt>
                <c:pt idx="826">
                  <c:v>8270</c:v>
                </c:pt>
                <c:pt idx="827">
                  <c:v>8280</c:v>
                </c:pt>
                <c:pt idx="828">
                  <c:v>8290</c:v>
                </c:pt>
                <c:pt idx="829">
                  <c:v>8300</c:v>
                </c:pt>
                <c:pt idx="830">
                  <c:v>8310</c:v>
                </c:pt>
                <c:pt idx="831">
                  <c:v>8320</c:v>
                </c:pt>
                <c:pt idx="832">
                  <c:v>8330</c:v>
                </c:pt>
                <c:pt idx="833">
                  <c:v>8340</c:v>
                </c:pt>
                <c:pt idx="834">
                  <c:v>8350</c:v>
                </c:pt>
                <c:pt idx="835">
                  <c:v>8360</c:v>
                </c:pt>
                <c:pt idx="836">
                  <c:v>8370</c:v>
                </c:pt>
                <c:pt idx="837">
                  <c:v>8380</c:v>
                </c:pt>
                <c:pt idx="838">
                  <c:v>8390</c:v>
                </c:pt>
                <c:pt idx="839">
                  <c:v>8400</c:v>
                </c:pt>
                <c:pt idx="840">
                  <c:v>8410</c:v>
                </c:pt>
                <c:pt idx="841">
                  <c:v>8420</c:v>
                </c:pt>
                <c:pt idx="842">
                  <c:v>8430</c:v>
                </c:pt>
                <c:pt idx="843">
                  <c:v>8440</c:v>
                </c:pt>
                <c:pt idx="844">
                  <c:v>8450</c:v>
                </c:pt>
                <c:pt idx="845">
                  <c:v>8460</c:v>
                </c:pt>
                <c:pt idx="846">
                  <c:v>8470</c:v>
                </c:pt>
                <c:pt idx="847">
                  <c:v>8480</c:v>
                </c:pt>
                <c:pt idx="848">
                  <c:v>8490</c:v>
                </c:pt>
                <c:pt idx="849">
                  <c:v>8500</c:v>
                </c:pt>
                <c:pt idx="850">
                  <c:v>8510</c:v>
                </c:pt>
                <c:pt idx="851">
                  <c:v>8520</c:v>
                </c:pt>
                <c:pt idx="852">
                  <c:v>8530</c:v>
                </c:pt>
                <c:pt idx="853">
                  <c:v>8540</c:v>
                </c:pt>
                <c:pt idx="854">
                  <c:v>8550</c:v>
                </c:pt>
                <c:pt idx="855">
                  <c:v>8560</c:v>
                </c:pt>
                <c:pt idx="856">
                  <c:v>8570</c:v>
                </c:pt>
                <c:pt idx="857">
                  <c:v>8580</c:v>
                </c:pt>
                <c:pt idx="858">
                  <c:v>8590</c:v>
                </c:pt>
                <c:pt idx="859">
                  <c:v>8600</c:v>
                </c:pt>
                <c:pt idx="860">
                  <c:v>8610</c:v>
                </c:pt>
                <c:pt idx="861">
                  <c:v>8620</c:v>
                </c:pt>
                <c:pt idx="862">
                  <c:v>8630</c:v>
                </c:pt>
                <c:pt idx="863">
                  <c:v>8640</c:v>
                </c:pt>
                <c:pt idx="864">
                  <c:v>8650</c:v>
                </c:pt>
                <c:pt idx="865">
                  <c:v>8660</c:v>
                </c:pt>
                <c:pt idx="866">
                  <c:v>8670</c:v>
                </c:pt>
                <c:pt idx="867">
                  <c:v>8680</c:v>
                </c:pt>
                <c:pt idx="868">
                  <c:v>8690</c:v>
                </c:pt>
                <c:pt idx="869">
                  <c:v>8700</c:v>
                </c:pt>
                <c:pt idx="870">
                  <c:v>8710</c:v>
                </c:pt>
                <c:pt idx="871">
                  <c:v>8720</c:v>
                </c:pt>
                <c:pt idx="872">
                  <c:v>8730</c:v>
                </c:pt>
                <c:pt idx="873">
                  <c:v>8740</c:v>
                </c:pt>
                <c:pt idx="874">
                  <c:v>8750</c:v>
                </c:pt>
                <c:pt idx="875">
                  <c:v>8760</c:v>
                </c:pt>
                <c:pt idx="876">
                  <c:v>8770</c:v>
                </c:pt>
                <c:pt idx="877">
                  <c:v>8780</c:v>
                </c:pt>
                <c:pt idx="878">
                  <c:v>8790</c:v>
                </c:pt>
                <c:pt idx="879">
                  <c:v>8800</c:v>
                </c:pt>
                <c:pt idx="880">
                  <c:v>8810</c:v>
                </c:pt>
                <c:pt idx="881">
                  <c:v>8820</c:v>
                </c:pt>
                <c:pt idx="882">
                  <c:v>8830</c:v>
                </c:pt>
                <c:pt idx="883">
                  <c:v>8840</c:v>
                </c:pt>
                <c:pt idx="884">
                  <c:v>8850</c:v>
                </c:pt>
                <c:pt idx="885">
                  <c:v>8860</c:v>
                </c:pt>
                <c:pt idx="886">
                  <c:v>8870</c:v>
                </c:pt>
                <c:pt idx="887">
                  <c:v>8880</c:v>
                </c:pt>
                <c:pt idx="888">
                  <c:v>8890</c:v>
                </c:pt>
                <c:pt idx="889">
                  <c:v>8900</c:v>
                </c:pt>
                <c:pt idx="890">
                  <c:v>8910</c:v>
                </c:pt>
                <c:pt idx="891">
                  <c:v>8920</c:v>
                </c:pt>
                <c:pt idx="892">
                  <c:v>8930</c:v>
                </c:pt>
                <c:pt idx="893">
                  <c:v>8940</c:v>
                </c:pt>
                <c:pt idx="894">
                  <c:v>8950</c:v>
                </c:pt>
                <c:pt idx="895">
                  <c:v>8960</c:v>
                </c:pt>
                <c:pt idx="896">
                  <c:v>8970</c:v>
                </c:pt>
                <c:pt idx="897">
                  <c:v>8980</c:v>
                </c:pt>
                <c:pt idx="898">
                  <c:v>8990</c:v>
                </c:pt>
                <c:pt idx="899">
                  <c:v>9000</c:v>
                </c:pt>
                <c:pt idx="900">
                  <c:v>9010</c:v>
                </c:pt>
                <c:pt idx="901">
                  <c:v>9020</c:v>
                </c:pt>
                <c:pt idx="902">
                  <c:v>9030</c:v>
                </c:pt>
                <c:pt idx="903">
                  <c:v>9040</c:v>
                </c:pt>
                <c:pt idx="904">
                  <c:v>9050</c:v>
                </c:pt>
                <c:pt idx="905">
                  <c:v>9060</c:v>
                </c:pt>
                <c:pt idx="906">
                  <c:v>9070</c:v>
                </c:pt>
                <c:pt idx="907">
                  <c:v>9080</c:v>
                </c:pt>
                <c:pt idx="908">
                  <c:v>9090</c:v>
                </c:pt>
                <c:pt idx="909">
                  <c:v>9100</c:v>
                </c:pt>
                <c:pt idx="910">
                  <c:v>9110</c:v>
                </c:pt>
                <c:pt idx="911">
                  <c:v>9120</c:v>
                </c:pt>
                <c:pt idx="912">
                  <c:v>9130</c:v>
                </c:pt>
                <c:pt idx="913">
                  <c:v>9140</c:v>
                </c:pt>
                <c:pt idx="914">
                  <c:v>9150</c:v>
                </c:pt>
                <c:pt idx="915">
                  <c:v>9160</c:v>
                </c:pt>
                <c:pt idx="916">
                  <c:v>9170</c:v>
                </c:pt>
                <c:pt idx="917">
                  <c:v>9180</c:v>
                </c:pt>
                <c:pt idx="918">
                  <c:v>9190</c:v>
                </c:pt>
                <c:pt idx="919">
                  <c:v>9200</c:v>
                </c:pt>
                <c:pt idx="920">
                  <c:v>9210</c:v>
                </c:pt>
                <c:pt idx="921">
                  <c:v>9220</c:v>
                </c:pt>
                <c:pt idx="922">
                  <c:v>9230</c:v>
                </c:pt>
                <c:pt idx="923">
                  <c:v>9240</c:v>
                </c:pt>
                <c:pt idx="924">
                  <c:v>9250</c:v>
                </c:pt>
                <c:pt idx="925">
                  <c:v>9260</c:v>
                </c:pt>
                <c:pt idx="926">
                  <c:v>9270</c:v>
                </c:pt>
                <c:pt idx="927">
                  <c:v>9280</c:v>
                </c:pt>
                <c:pt idx="928">
                  <c:v>9290</c:v>
                </c:pt>
                <c:pt idx="929">
                  <c:v>9300</c:v>
                </c:pt>
                <c:pt idx="930">
                  <c:v>9310</c:v>
                </c:pt>
                <c:pt idx="931">
                  <c:v>9320</c:v>
                </c:pt>
                <c:pt idx="932">
                  <c:v>9330</c:v>
                </c:pt>
                <c:pt idx="933">
                  <c:v>9340</c:v>
                </c:pt>
                <c:pt idx="934">
                  <c:v>9350</c:v>
                </c:pt>
                <c:pt idx="935">
                  <c:v>9360</c:v>
                </c:pt>
                <c:pt idx="936">
                  <c:v>9370</c:v>
                </c:pt>
                <c:pt idx="937">
                  <c:v>9380</c:v>
                </c:pt>
                <c:pt idx="938">
                  <c:v>9390</c:v>
                </c:pt>
                <c:pt idx="939">
                  <c:v>9400</c:v>
                </c:pt>
                <c:pt idx="940">
                  <c:v>9410</c:v>
                </c:pt>
                <c:pt idx="941">
                  <c:v>9420</c:v>
                </c:pt>
                <c:pt idx="942">
                  <c:v>9430</c:v>
                </c:pt>
                <c:pt idx="943">
                  <c:v>9440</c:v>
                </c:pt>
                <c:pt idx="944">
                  <c:v>9450</c:v>
                </c:pt>
                <c:pt idx="945">
                  <c:v>9460</c:v>
                </c:pt>
                <c:pt idx="946">
                  <c:v>9470</c:v>
                </c:pt>
                <c:pt idx="947">
                  <c:v>9480</c:v>
                </c:pt>
                <c:pt idx="948">
                  <c:v>9490</c:v>
                </c:pt>
                <c:pt idx="949">
                  <c:v>9500</c:v>
                </c:pt>
                <c:pt idx="950">
                  <c:v>9510</c:v>
                </c:pt>
                <c:pt idx="951">
                  <c:v>9520</c:v>
                </c:pt>
                <c:pt idx="952">
                  <c:v>9530</c:v>
                </c:pt>
                <c:pt idx="953">
                  <c:v>9540</c:v>
                </c:pt>
                <c:pt idx="954">
                  <c:v>9550</c:v>
                </c:pt>
                <c:pt idx="955">
                  <c:v>9560</c:v>
                </c:pt>
                <c:pt idx="956">
                  <c:v>9570</c:v>
                </c:pt>
                <c:pt idx="957">
                  <c:v>9580</c:v>
                </c:pt>
                <c:pt idx="958">
                  <c:v>9590</c:v>
                </c:pt>
                <c:pt idx="959">
                  <c:v>9600</c:v>
                </c:pt>
                <c:pt idx="960">
                  <c:v>9610</c:v>
                </c:pt>
                <c:pt idx="961">
                  <c:v>9620</c:v>
                </c:pt>
                <c:pt idx="962">
                  <c:v>9630</c:v>
                </c:pt>
                <c:pt idx="963">
                  <c:v>9640</c:v>
                </c:pt>
                <c:pt idx="964">
                  <c:v>9650</c:v>
                </c:pt>
                <c:pt idx="965">
                  <c:v>9660</c:v>
                </c:pt>
                <c:pt idx="966">
                  <c:v>9670</c:v>
                </c:pt>
                <c:pt idx="967">
                  <c:v>9680</c:v>
                </c:pt>
                <c:pt idx="968">
                  <c:v>9690</c:v>
                </c:pt>
                <c:pt idx="969">
                  <c:v>9700</c:v>
                </c:pt>
                <c:pt idx="970">
                  <c:v>9710</c:v>
                </c:pt>
                <c:pt idx="971">
                  <c:v>9720</c:v>
                </c:pt>
                <c:pt idx="972">
                  <c:v>9730</c:v>
                </c:pt>
                <c:pt idx="973">
                  <c:v>9740</c:v>
                </c:pt>
                <c:pt idx="974">
                  <c:v>9750</c:v>
                </c:pt>
                <c:pt idx="975">
                  <c:v>9760</c:v>
                </c:pt>
                <c:pt idx="976">
                  <c:v>9770</c:v>
                </c:pt>
                <c:pt idx="977">
                  <c:v>9780</c:v>
                </c:pt>
                <c:pt idx="978">
                  <c:v>9790</c:v>
                </c:pt>
                <c:pt idx="979">
                  <c:v>9800</c:v>
                </c:pt>
                <c:pt idx="980">
                  <c:v>9810</c:v>
                </c:pt>
                <c:pt idx="981">
                  <c:v>9820</c:v>
                </c:pt>
                <c:pt idx="982">
                  <c:v>9830</c:v>
                </c:pt>
                <c:pt idx="983">
                  <c:v>9840</c:v>
                </c:pt>
                <c:pt idx="984">
                  <c:v>9850</c:v>
                </c:pt>
                <c:pt idx="985">
                  <c:v>9860</c:v>
                </c:pt>
                <c:pt idx="986">
                  <c:v>9870</c:v>
                </c:pt>
                <c:pt idx="987">
                  <c:v>9880</c:v>
                </c:pt>
                <c:pt idx="988">
                  <c:v>9890</c:v>
                </c:pt>
                <c:pt idx="989">
                  <c:v>9900</c:v>
                </c:pt>
                <c:pt idx="990">
                  <c:v>9910</c:v>
                </c:pt>
                <c:pt idx="991">
                  <c:v>9920</c:v>
                </c:pt>
                <c:pt idx="992">
                  <c:v>9930</c:v>
                </c:pt>
                <c:pt idx="993">
                  <c:v>9940</c:v>
                </c:pt>
                <c:pt idx="994">
                  <c:v>9950</c:v>
                </c:pt>
                <c:pt idx="995">
                  <c:v>9960</c:v>
                </c:pt>
                <c:pt idx="996">
                  <c:v>9970</c:v>
                </c:pt>
                <c:pt idx="997">
                  <c:v>9980</c:v>
                </c:pt>
                <c:pt idx="998">
                  <c:v>9990</c:v>
                </c:pt>
                <c:pt idx="999">
                  <c:v>10000</c:v>
                </c:pt>
              </c:numCache>
            </c:numRef>
          </c:xVal>
          <c:yVal>
            <c:numRef>
              <c:f>List2!$L$2:$L$1001</c:f>
              <c:numCache>
                <c:formatCode>General</c:formatCode>
                <c:ptCount val="1000"/>
                <c:pt idx="0">
                  <c:v>51.832844574779998</c:v>
                </c:pt>
                <c:pt idx="1">
                  <c:v>55.351906158357593</c:v>
                </c:pt>
                <c:pt idx="2">
                  <c:v>59.824046920821111</c:v>
                </c:pt>
                <c:pt idx="3">
                  <c:v>62.756598240469366</c:v>
                </c:pt>
                <c:pt idx="4">
                  <c:v>64.296187683284472</c:v>
                </c:pt>
                <c:pt idx="5">
                  <c:v>67.668621700879768</c:v>
                </c:pt>
                <c:pt idx="6">
                  <c:v>69.501466275659809</c:v>
                </c:pt>
                <c:pt idx="7">
                  <c:v>70.381231671554218</c:v>
                </c:pt>
                <c:pt idx="8">
                  <c:v>71.480938416421779</c:v>
                </c:pt>
                <c:pt idx="9">
                  <c:v>73.460410557184659</c:v>
                </c:pt>
                <c:pt idx="10">
                  <c:v>74.046920821114426</c:v>
                </c:pt>
                <c:pt idx="11">
                  <c:v>74.633431085043981</c:v>
                </c:pt>
                <c:pt idx="12">
                  <c:v>75.733137829912025</c:v>
                </c:pt>
                <c:pt idx="13">
                  <c:v>76.612903225806463</c:v>
                </c:pt>
                <c:pt idx="14">
                  <c:v>77.199413489736386</c:v>
                </c:pt>
                <c:pt idx="15">
                  <c:v>77.492668621701142</c:v>
                </c:pt>
                <c:pt idx="16">
                  <c:v>77.859237536656281</c:v>
                </c:pt>
                <c:pt idx="17">
                  <c:v>78.152492668621264</c:v>
                </c:pt>
                <c:pt idx="18">
                  <c:v>78.665689149560109</c:v>
                </c:pt>
                <c:pt idx="19">
                  <c:v>78.665689149560109</c:v>
                </c:pt>
                <c:pt idx="20">
                  <c:v>78.739002932550875</c:v>
                </c:pt>
                <c:pt idx="21">
                  <c:v>78.885630498533658</c:v>
                </c:pt>
                <c:pt idx="22">
                  <c:v>79.032258064516128</c:v>
                </c:pt>
                <c:pt idx="23">
                  <c:v>79.178885630498016</c:v>
                </c:pt>
                <c:pt idx="24">
                  <c:v>78.885630498533658</c:v>
                </c:pt>
                <c:pt idx="25">
                  <c:v>79.178885630498016</c:v>
                </c:pt>
                <c:pt idx="26">
                  <c:v>79.545454545454518</c:v>
                </c:pt>
                <c:pt idx="27">
                  <c:v>79.398826979472162</c:v>
                </c:pt>
                <c:pt idx="28">
                  <c:v>79.618768328445427</c:v>
                </c:pt>
                <c:pt idx="29">
                  <c:v>79.985337243401318</c:v>
                </c:pt>
                <c:pt idx="30">
                  <c:v>80.278592375366458</c:v>
                </c:pt>
                <c:pt idx="31">
                  <c:v>80.49853372434049</c:v>
                </c:pt>
                <c:pt idx="32">
                  <c:v>80.571847507331114</c:v>
                </c:pt>
                <c:pt idx="33">
                  <c:v>80.49853372434049</c:v>
                </c:pt>
                <c:pt idx="34">
                  <c:v>80.718475073313783</c:v>
                </c:pt>
                <c:pt idx="35">
                  <c:v>80.938416422287403</c:v>
                </c:pt>
                <c:pt idx="36">
                  <c:v>81.231671554252202</c:v>
                </c:pt>
                <c:pt idx="37">
                  <c:v>81.451612903225822</c:v>
                </c:pt>
                <c:pt idx="38">
                  <c:v>81.671554252199158</c:v>
                </c:pt>
                <c:pt idx="39">
                  <c:v>81.451612903225822</c:v>
                </c:pt>
                <c:pt idx="40">
                  <c:v>81.524926686217498</c:v>
                </c:pt>
                <c:pt idx="41">
                  <c:v>81.891495601173347</c:v>
                </c:pt>
                <c:pt idx="42">
                  <c:v>81.964809384164226</c:v>
                </c:pt>
                <c:pt idx="43">
                  <c:v>82.038123167155433</c:v>
                </c:pt>
                <c:pt idx="44">
                  <c:v>82.111436950146611</c:v>
                </c:pt>
                <c:pt idx="45">
                  <c:v>81.818181818181316</c:v>
                </c:pt>
                <c:pt idx="46">
                  <c:v>81.964809384164226</c:v>
                </c:pt>
                <c:pt idx="47">
                  <c:v>81.964809384164226</c:v>
                </c:pt>
                <c:pt idx="48">
                  <c:v>82.038123167155433</c:v>
                </c:pt>
                <c:pt idx="49">
                  <c:v>81.891495601173347</c:v>
                </c:pt>
                <c:pt idx="50">
                  <c:v>81.818181818181316</c:v>
                </c:pt>
                <c:pt idx="51">
                  <c:v>81.891495601173347</c:v>
                </c:pt>
                <c:pt idx="52">
                  <c:v>82.038123167155433</c:v>
                </c:pt>
                <c:pt idx="53">
                  <c:v>82.111436950146611</c:v>
                </c:pt>
                <c:pt idx="54">
                  <c:v>81.964809384164226</c:v>
                </c:pt>
                <c:pt idx="55">
                  <c:v>81.891495601173347</c:v>
                </c:pt>
                <c:pt idx="56">
                  <c:v>81.671554252199158</c:v>
                </c:pt>
                <c:pt idx="57">
                  <c:v>81.818181818181316</c:v>
                </c:pt>
                <c:pt idx="58">
                  <c:v>81.744868035190621</c:v>
                </c:pt>
                <c:pt idx="59">
                  <c:v>81.671554252199158</c:v>
                </c:pt>
                <c:pt idx="60">
                  <c:v>81.451612903225822</c:v>
                </c:pt>
                <c:pt idx="61">
                  <c:v>81.451612903225822</c:v>
                </c:pt>
                <c:pt idx="62">
                  <c:v>81.158357771260597</c:v>
                </c:pt>
                <c:pt idx="63">
                  <c:v>81.231671554252202</c:v>
                </c:pt>
                <c:pt idx="64">
                  <c:v>81.451612903225822</c:v>
                </c:pt>
                <c:pt idx="65">
                  <c:v>81.524926686217498</c:v>
                </c:pt>
                <c:pt idx="66">
                  <c:v>81.671554252199158</c:v>
                </c:pt>
                <c:pt idx="67">
                  <c:v>81.598240469208534</c:v>
                </c:pt>
                <c:pt idx="68">
                  <c:v>81.524926686217498</c:v>
                </c:pt>
                <c:pt idx="69">
                  <c:v>81.451612903225822</c:v>
                </c:pt>
                <c:pt idx="70">
                  <c:v>81.524926686217498</c:v>
                </c:pt>
                <c:pt idx="71">
                  <c:v>81.598240469208534</c:v>
                </c:pt>
                <c:pt idx="72">
                  <c:v>81.451612903225822</c:v>
                </c:pt>
                <c:pt idx="73">
                  <c:v>81.304985337243409</c:v>
                </c:pt>
                <c:pt idx="74">
                  <c:v>81.304985337243409</c:v>
                </c:pt>
                <c:pt idx="75">
                  <c:v>81.378299120234558</c:v>
                </c:pt>
                <c:pt idx="76">
                  <c:v>81.524926686217498</c:v>
                </c:pt>
                <c:pt idx="77">
                  <c:v>81.598240469208534</c:v>
                </c:pt>
                <c:pt idx="78">
                  <c:v>81.598240469208534</c:v>
                </c:pt>
                <c:pt idx="79">
                  <c:v>81.671554252199158</c:v>
                </c:pt>
                <c:pt idx="80">
                  <c:v>81.524926686217498</c:v>
                </c:pt>
                <c:pt idx="81">
                  <c:v>81.451612903225822</c:v>
                </c:pt>
                <c:pt idx="82">
                  <c:v>81.524926686217498</c:v>
                </c:pt>
                <c:pt idx="83">
                  <c:v>81.378299120234558</c:v>
                </c:pt>
                <c:pt idx="84">
                  <c:v>81.524926686217498</c:v>
                </c:pt>
                <c:pt idx="85">
                  <c:v>81.598240469208534</c:v>
                </c:pt>
                <c:pt idx="86">
                  <c:v>81.451612903225822</c:v>
                </c:pt>
                <c:pt idx="87">
                  <c:v>81.598240469208534</c:v>
                </c:pt>
                <c:pt idx="88">
                  <c:v>81.671554252199158</c:v>
                </c:pt>
                <c:pt idx="89">
                  <c:v>81.598240469208534</c:v>
                </c:pt>
                <c:pt idx="90">
                  <c:v>81.964809384164226</c:v>
                </c:pt>
                <c:pt idx="91">
                  <c:v>81.744868035190621</c:v>
                </c:pt>
                <c:pt idx="92">
                  <c:v>81.818181818181316</c:v>
                </c:pt>
                <c:pt idx="93">
                  <c:v>81.744868035190621</c:v>
                </c:pt>
                <c:pt idx="94">
                  <c:v>81.524926686217498</c:v>
                </c:pt>
                <c:pt idx="95">
                  <c:v>81.524926686217498</c:v>
                </c:pt>
                <c:pt idx="96">
                  <c:v>81.451612903225822</c:v>
                </c:pt>
                <c:pt idx="97">
                  <c:v>81.598240469208534</c:v>
                </c:pt>
                <c:pt idx="98">
                  <c:v>81.598240469208534</c:v>
                </c:pt>
                <c:pt idx="99">
                  <c:v>81.671554252199158</c:v>
                </c:pt>
                <c:pt idx="100">
                  <c:v>81.818181818181316</c:v>
                </c:pt>
                <c:pt idx="101">
                  <c:v>81.891495601173347</c:v>
                </c:pt>
                <c:pt idx="102">
                  <c:v>81.891495601173347</c:v>
                </c:pt>
                <c:pt idx="103">
                  <c:v>81.744868035190621</c:v>
                </c:pt>
                <c:pt idx="104">
                  <c:v>81.744868035190621</c:v>
                </c:pt>
                <c:pt idx="105">
                  <c:v>81.818181818181316</c:v>
                </c:pt>
                <c:pt idx="106">
                  <c:v>81.891495601173347</c:v>
                </c:pt>
                <c:pt idx="107">
                  <c:v>81.964809384164226</c:v>
                </c:pt>
                <c:pt idx="108">
                  <c:v>81.964809384164226</c:v>
                </c:pt>
                <c:pt idx="109">
                  <c:v>81.891495601173347</c:v>
                </c:pt>
                <c:pt idx="110">
                  <c:v>81.818181818181316</c:v>
                </c:pt>
                <c:pt idx="111">
                  <c:v>81.891495601173347</c:v>
                </c:pt>
                <c:pt idx="112">
                  <c:v>81.891495601173347</c:v>
                </c:pt>
                <c:pt idx="113">
                  <c:v>81.891495601173347</c:v>
                </c:pt>
                <c:pt idx="114">
                  <c:v>81.744868035190621</c:v>
                </c:pt>
                <c:pt idx="115">
                  <c:v>81.818181818181316</c:v>
                </c:pt>
                <c:pt idx="116">
                  <c:v>81.818181818181316</c:v>
                </c:pt>
                <c:pt idx="117">
                  <c:v>81.744868035190621</c:v>
                </c:pt>
                <c:pt idx="118">
                  <c:v>81.744868035190621</c:v>
                </c:pt>
                <c:pt idx="119">
                  <c:v>81.744868035190621</c:v>
                </c:pt>
                <c:pt idx="120">
                  <c:v>81.964809384164226</c:v>
                </c:pt>
                <c:pt idx="121">
                  <c:v>81.964809384164226</c:v>
                </c:pt>
                <c:pt idx="122">
                  <c:v>82.038123167155433</c:v>
                </c:pt>
                <c:pt idx="123">
                  <c:v>82.111436950146611</c:v>
                </c:pt>
                <c:pt idx="124">
                  <c:v>82.038123167155433</c:v>
                </c:pt>
                <c:pt idx="125">
                  <c:v>82.111436950146611</c:v>
                </c:pt>
                <c:pt idx="126">
                  <c:v>82.184750733137818</c:v>
                </c:pt>
                <c:pt idx="127">
                  <c:v>82.184750733137818</c:v>
                </c:pt>
                <c:pt idx="128">
                  <c:v>82.184750733137818</c:v>
                </c:pt>
                <c:pt idx="129">
                  <c:v>82.331378299120189</c:v>
                </c:pt>
                <c:pt idx="130">
                  <c:v>82.184750733137818</c:v>
                </c:pt>
                <c:pt idx="131">
                  <c:v>82.184750733137818</c:v>
                </c:pt>
                <c:pt idx="132">
                  <c:v>82.184750733137818</c:v>
                </c:pt>
                <c:pt idx="133">
                  <c:v>82.184750733137818</c:v>
                </c:pt>
                <c:pt idx="134">
                  <c:v>81.964809384164226</c:v>
                </c:pt>
                <c:pt idx="135">
                  <c:v>81.891495601173347</c:v>
                </c:pt>
                <c:pt idx="136">
                  <c:v>81.891495601173347</c:v>
                </c:pt>
                <c:pt idx="137">
                  <c:v>82.038123167155433</c:v>
                </c:pt>
                <c:pt idx="138">
                  <c:v>82.038123167155433</c:v>
                </c:pt>
                <c:pt idx="139">
                  <c:v>82.184750733137818</c:v>
                </c:pt>
                <c:pt idx="140">
                  <c:v>82.184750733137818</c:v>
                </c:pt>
                <c:pt idx="141">
                  <c:v>82.184750733137818</c:v>
                </c:pt>
                <c:pt idx="142">
                  <c:v>82.258064516128698</c:v>
                </c:pt>
                <c:pt idx="143">
                  <c:v>82.184750733137818</c:v>
                </c:pt>
                <c:pt idx="144">
                  <c:v>82.038123167155433</c:v>
                </c:pt>
                <c:pt idx="145">
                  <c:v>82.038123167155433</c:v>
                </c:pt>
                <c:pt idx="146">
                  <c:v>81.671554252199158</c:v>
                </c:pt>
                <c:pt idx="147">
                  <c:v>81.598240469208534</c:v>
                </c:pt>
                <c:pt idx="148">
                  <c:v>81.671554252199158</c:v>
                </c:pt>
                <c:pt idx="149">
                  <c:v>81.598240469208534</c:v>
                </c:pt>
                <c:pt idx="150">
                  <c:v>81.524926686217498</c:v>
                </c:pt>
                <c:pt idx="151">
                  <c:v>81.524926686217498</c:v>
                </c:pt>
                <c:pt idx="152">
                  <c:v>81.598240469208534</c:v>
                </c:pt>
                <c:pt idx="153">
                  <c:v>81.524926686217498</c:v>
                </c:pt>
                <c:pt idx="154">
                  <c:v>81.598240469208534</c:v>
                </c:pt>
                <c:pt idx="155">
                  <c:v>81.524926686217498</c:v>
                </c:pt>
                <c:pt idx="156">
                  <c:v>81.524926686217498</c:v>
                </c:pt>
                <c:pt idx="157">
                  <c:v>81.524926686217498</c:v>
                </c:pt>
                <c:pt idx="158">
                  <c:v>81.524926686217498</c:v>
                </c:pt>
                <c:pt idx="159">
                  <c:v>81.451612903225822</c:v>
                </c:pt>
                <c:pt idx="160">
                  <c:v>81.451612903225822</c:v>
                </c:pt>
                <c:pt idx="161">
                  <c:v>81.451612903225822</c:v>
                </c:pt>
                <c:pt idx="162">
                  <c:v>81.304985337243409</c:v>
                </c:pt>
                <c:pt idx="163">
                  <c:v>81.158357771260597</c:v>
                </c:pt>
                <c:pt idx="164">
                  <c:v>81.158357771260597</c:v>
                </c:pt>
                <c:pt idx="165">
                  <c:v>81.158357771260597</c:v>
                </c:pt>
                <c:pt idx="166">
                  <c:v>81.231671554252202</c:v>
                </c:pt>
                <c:pt idx="167">
                  <c:v>81.304985337243409</c:v>
                </c:pt>
                <c:pt idx="168">
                  <c:v>81.378299120234558</c:v>
                </c:pt>
                <c:pt idx="169">
                  <c:v>81.378299120234558</c:v>
                </c:pt>
                <c:pt idx="170">
                  <c:v>81.451612903225822</c:v>
                </c:pt>
                <c:pt idx="171">
                  <c:v>81.304985337243409</c:v>
                </c:pt>
                <c:pt idx="172">
                  <c:v>81.304985337243409</c:v>
                </c:pt>
                <c:pt idx="173">
                  <c:v>81.304985337243409</c:v>
                </c:pt>
                <c:pt idx="174">
                  <c:v>81.378299120234558</c:v>
                </c:pt>
                <c:pt idx="175">
                  <c:v>81.304985337243409</c:v>
                </c:pt>
                <c:pt idx="176">
                  <c:v>81.378299120234558</c:v>
                </c:pt>
                <c:pt idx="177">
                  <c:v>81.378299120234558</c:v>
                </c:pt>
                <c:pt idx="178">
                  <c:v>81.378299120234558</c:v>
                </c:pt>
                <c:pt idx="179">
                  <c:v>81.231671554252202</c:v>
                </c:pt>
                <c:pt idx="180">
                  <c:v>81.158357771260597</c:v>
                </c:pt>
                <c:pt idx="181">
                  <c:v>81.158357771260597</c:v>
                </c:pt>
                <c:pt idx="182">
                  <c:v>81.231671554252202</c:v>
                </c:pt>
                <c:pt idx="183">
                  <c:v>81.158357771260597</c:v>
                </c:pt>
                <c:pt idx="184">
                  <c:v>81.158357771260597</c:v>
                </c:pt>
                <c:pt idx="185">
                  <c:v>81.304985337243409</c:v>
                </c:pt>
                <c:pt idx="186">
                  <c:v>81.304985337243409</c:v>
                </c:pt>
                <c:pt idx="187">
                  <c:v>81.231671554252202</c:v>
                </c:pt>
                <c:pt idx="188">
                  <c:v>81.304985337243409</c:v>
                </c:pt>
                <c:pt idx="189">
                  <c:v>81.304985337243409</c:v>
                </c:pt>
                <c:pt idx="190">
                  <c:v>81.304985337243409</c:v>
                </c:pt>
                <c:pt idx="191">
                  <c:v>81.304985337243409</c:v>
                </c:pt>
                <c:pt idx="192">
                  <c:v>81.304985337243409</c:v>
                </c:pt>
                <c:pt idx="193">
                  <c:v>81.304985337243409</c:v>
                </c:pt>
                <c:pt idx="194">
                  <c:v>81.304985337243409</c:v>
                </c:pt>
                <c:pt idx="195">
                  <c:v>81.378299120234558</c:v>
                </c:pt>
                <c:pt idx="196">
                  <c:v>81.304985337243409</c:v>
                </c:pt>
                <c:pt idx="197">
                  <c:v>81.304985337243409</c:v>
                </c:pt>
                <c:pt idx="198">
                  <c:v>81.378299120234558</c:v>
                </c:pt>
                <c:pt idx="199">
                  <c:v>81.378299120234558</c:v>
                </c:pt>
                <c:pt idx="200">
                  <c:v>81.378299120234558</c:v>
                </c:pt>
                <c:pt idx="201">
                  <c:v>81.378299120234558</c:v>
                </c:pt>
                <c:pt idx="202">
                  <c:v>81.451612903225822</c:v>
                </c:pt>
                <c:pt idx="203">
                  <c:v>81.451612903225822</c:v>
                </c:pt>
                <c:pt idx="204">
                  <c:v>81.524926686217498</c:v>
                </c:pt>
                <c:pt idx="205">
                  <c:v>81.451612903225822</c:v>
                </c:pt>
                <c:pt idx="206">
                  <c:v>81.378299120234558</c:v>
                </c:pt>
                <c:pt idx="207">
                  <c:v>81.304985337243409</c:v>
                </c:pt>
                <c:pt idx="208">
                  <c:v>81.304985337243409</c:v>
                </c:pt>
                <c:pt idx="209">
                  <c:v>81.304985337243409</c:v>
                </c:pt>
                <c:pt idx="210">
                  <c:v>81.451612903225822</c:v>
                </c:pt>
                <c:pt idx="211">
                  <c:v>81.524926686217498</c:v>
                </c:pt>
                <c:pt idx="212">
                  <c:v>81.304985337243409</c:v>
                </c:pt>
                <c:pt idx="213">
                  <c:v>81.378299120234558</c:v>
                </c:pt>
                <c:pt idx="214">
                  <c:v>81.231671554252202</c:v>
                </c:pt>
                <c:pt idx="215">
                  <c:v>81.304985337243409</c:v>
                </c:pt>
                <c:pt idx="216">
                  <c:v>81.378299120234558</c:v>
                </c:pt>
                <c:pt idx="217">
                  <c:v>81.524926686217498</c:v>
                </c:pt>
                <c:pt idx="218">
                  <c:v>81.598240469208534</c:v>
                </c:pt>
                <c:pt idx="219">
                  <c:v>81.451612903225822</c:v>
                </c:pt>
                <c:pt idx="220">
                  <c:v>81.304985337243409</c:v>
                </c:pt>
                <c:pt idx="221">
                  <c:v>81.304985337243409</c:v>
                </c:pt>
                <c:pt idx="222">
                  <c:v>81.304985337243409</c:v>
                </c:pt>
                <c:pt idx="223">
                  <c:v>81.451612903225822</c:v>
                </c:pt>
                <c:pt idx="224">
                  <c:v>81.524926686217498</c:v>
                </c:pt>
                <c:pt idx="225">
                  <c:v>81.378299120234558</c:v>
                </c:pt>
                <c:pt idx="226">
                  <c:v>81.158357771260597</c:v>
                </c:pt>
                <c:pt idx="227">
                  <c:v>81.378299120234558</c:v>
                </c:pt>
                <c:pt idx="228">
                  <c:v>81.304985337243409</c:v>
                </c:pt>
                <c:pt idx="229">
                  <c:v>81.378299120234558</c:v>
                </c:pt>
                <c:pt idx="230">
                  <c:v>81.598240469208534</c:v>
                </c:pt>
                <c:pt idx="231">
                  <c:v>81.451612903225822</c:v>
                </c:pt>
                <c:pt idx="232">
                  <c:v>81.524926686217498</c:v>
                </c:pt>
                <c:pt idx="233">
                  <c:v>81.378299120234558</c:v>
                </c:pt>
                <c:pt idx="234">
                  <c:v>81.671554252199158</c:v>
                </c:pt>
                <c:pt idx="235">
                  <c:v>81.231671554252202</c:v>
                </c:pt>
                <c:pt idx="236">
                  <c:v>81.304985337243409</c:v>
                </c:pt>
                <c:pt idx="237">
                  <c:v>81.231671554252202</c:v>
                </c:pt>
                <c:pt idx="238">
                  <c:v>81.304985337243409</c:v>
                </c:pt>
                <c:pt idx="239">
                  <c:v>81.671554252199158</c:v>
                </c:pt>
                <c:pt idx="240">
                  <c:v>81.451612903225822</c:v>
                </c:pt>
                <c:pt idx="241">
                  <c:v>81.524926686217498</c:v>
                </c:pt>
                <c:pt idx="242">
                  <c:v>81.598240469208534</c:v>
                </c:pt>
                <c:pt idx="243">
                  <c:v>81.451612903225822</c:v>
                </c:pt>
                <c:pt idx="244">
                  <c:v>81.451612903225822</c:v>
                </c:pt>
                <c:pt idx="245">
                  <c:v>81.451612903225822</c:v>
                </c:pt>
                <c:pt idx="246">
                  <c:v>81.451612903225822</c:v>
                </c:pt>
                <c:pt idx="247">
                  <c:v>81.671554252199158</c:v>
                </c:pt>
                <c:pt idx="248">
                  <c:v>81.671554252199158</c:v>
                </c:pt>
                <c:pt idx="249">
                  <c:v>81.671554252199158</c:v>
                </c:pt>
                <c:pt idx="250">
                  <c:v>81.598240469208534</c:v>
                </c:pt>
                <c:pt idx="251">
                  <c:v>81.524926686217498</c:v>
                </c:pt>
                <c:pt idx="252">
                  <c:v>81.744868035190621</c:v>
                </c:pt>
                <c:pt idx="253">
                  <c:v>81.378299120234558</c:v>
                </c:pt>
                <c:pt idx="254">
                  <c:v>81.304985337243409</c:v>
                </c:pt>
                <c:pt idx="255">
                  <c:v>81.378299120234558</c:v>
                </c:pt>
                <c:pt idx="256">
                  <c:v>81.304985337243409</c:v>
                </c:pt>
                <c:pt idx="257">
                  <c:v>81.158357771260597</c:v>
                </c:pt>
                <c:pt idx="258">
                  <c:v>81.378299120234558</c:v>
                </c:pt>
                <c:pt idx="259">
                  <c:v>81.304985337243409</c:v>
                </c:pt>
                <c:pt idx="260">
                  <c:v>81.231671554252202</c:v>
                </c:pt>
                <c:pt idx="261">
                  <c:v>81.231671554252202</c:v>
                </c:pt>
                <c:pt idx="262">
                  <c:v>81.231671554252202</c:v>
                </c:pt>
                <c:pt idx="263">
                  <c:v>81.158357771260597</c:v>
                </c:pt>
                <c:pt idx="264">
                  <c:v>81.378299120234558</c:v>
                </c:pt>
                <c:pt idx="265">
                  <c:v>81.378299120234558</c:v>
                </c:pt>
                <c:pt idx="266">
                  <c:v>81.524926686217498</c:v>
                </c:pt>
                <c:pt idx="267">
                  <c:v>81.451612903225822</c:v>
                </c:pt>
                <c:pt idx="268">
                  <c:v>81.378299120234558</c:v>
                </c:pt>
                <c:pt idx="269">
                  <c:v>81.304985337243409</c:v>
                </c:pt>
                <c:pt idx="270">
                  <c:v>81.524926686217498</c:v>
                </c:pt>
                <c:pt idx="271">
                  <c:v>81.304985337243409</c:v>
                </c:pt>
                <c:pt idx="272">
                  <c:v>81.451612903225822</c:v>
                </c:pt>
                <c:pt idx="273">
                  <c:v>81.524926686217498</c:v>
                </c:pt>
                <c:pt idx="274">
                  <c:v>81.378299120234558</c:v>
                </c:pt>
                <c:pt idx="275">
                  <c:v>81.231671554252202</c:v>
                </c:pt>
                <c:pt idx="276">
                  <c:v>81.231671554252202</c:v>
                </c:pt>
                <c:pt idx="277">
                  <c:v>81.231671554252202</c:v>
                </c:pt>
                <c:pt idx="278">
                  <c:v>81.231671554252202</c:v>
                </c:pt>
                <c:pt idx="279">
                  <c:v>81.378299120234558</c:v>
                </c:pt>
                <c:pt idx="280">
                  <c:v>81.451612903225822</c:v>
                </c:pt>
                <c:pt idx="281">
                  <c:v>81.451612903225822</c:v>
                </c:pt>
                <c:pt idx="282">
                  <c:v>81.304985337243409</c:v>
                </c:pt>
                <c:pt idx="283">
                  <c:v>81.378299120234558</c:v>
                </c:pt>
                <c:pt idx="284">
                  <c:v>81.451612903225822</c:v>
                </c:pt>
                <c:pt idx="285">
                  <c:v>81.524926686217498</c:v>
                </c:pt>
                <c:pt idx="286">
                  <c:v>81.598240469208534</c:v>
                </c:pt>
                <c:pt idx="287">
                  <c:v>81.598240469208534</c:v>
                </c:pt>
                <c:pt idx="288">
                  <c:v>81.598240469208534</c:v>
                </c:pt>
                <c:pt idx="289">
                  <c:v>81.744868035190621</c:v>
                </c:pt>
                <c:pt idx="290">
                  <c:v>81.744868035190621</c:v>
                </c:pt>
                <c:pt idx="291">
                  <c:v>81.744868035190621</c:v>
                </c:pt>
                <c:pt idx="292">
                  <c:v>81.964809384164226</c:v>
                </c:pt>
                <c:pt idx="293">
                  <c:v>81.964809384164226</c:v>
                </c:pt>
                <c:pt idx="294">
                  <c:v>81.964809384164226</c:v>
                </c:pt>
                <c:pt idx="295">
                  <c:v>81.964809384164226</c:v>
                </c:pt>
                <c:pt idx="296">
                  <c:v>81.891495601173347</c:v>
                </c:pt>
                <c:pt idx="297">
                  <c:v>81.891495601173347</c:v>
                </c:pt>
                <c:pt idx="298">
                  <c:v>81.891495601173347</c:v>
                </c:pt>
                <c:pt idx="299">
                  <c:v>81.964809384164226</c:v>
                </c:pt>
                <c:pt idx="300">
                  <c:v>81.744868035190621</c:v>
                </c:pt>
                <c:pt idx="301">
                  <c:v>81.744868035190621</c:v>
                </c:pt>
                <c:pt idx="302">
                  <c:v>81.964809384164226</c:v>
                </c:pt>
                <c:pt idx="303">
                  <c:v>81.671554252199158</c:v>
                </c:pt>
                <c:pt idx="304">
                  <c:v>81.598240469208534</c:v>
                </c:pt>
                <c:pt idx="305">
                  <c:v>81.671554252199158</c:v>
                </c:pt>
                <c:pt idx="306">
                  <c:v>81.744868035190621</c:v>
                </c:pt>
                <c:pt idx="307">
                  <c:v>81.744868035190621</c:v>
                </c:pt>
                <c:pt idx="308">
                  <c:v>81.744868035190621</c:v>
                </c:pt>
                <c:pt idx="309">
                  <c:v>81.744868035190621</c:v>
                </c:pt>
                <c:pt idx="310">
                  <c:v>81.744868035190621</c:v>
                </c:pt>
                <c:pt idx="311">
                  <c:v>81.891495601173347</c:v>
                </c:pt>
                <c:pt idx="312">
                  <c:v>81.964809384164226</c:v>
                </c:pt>
                <c:pt idx="313">
                  <c:v>81.891495601173347</c:v>
                </c:pt>
                <c:pt idx="314">
                  <c:v>82.111436950146611</c:v>
                </c:pt>
                <c:pt idx="315">
                  <c:v>81.891495601173347</c:v>
                </c:pt>
                <c:pt idx="316">
                  <c:v>82.038123167155433</c:v>
                </c:pt>
                <c:pt idx="317">
                  <c:v>81.818181818181316</c:v>
                </c:pt>
                <c:pt idx="318">
                  <c:v>81.891495601173347</c:v>
                </c:pt>
                <c:pt idx="319">
                  <c:v>81.598240469208534</c:v>
                </c:pt>
                <c:pt idx="320">
                  <c:v>81.671554252199158</c:v>
                </c:pt>
                <c:pt idx="321">
                  <c:v>81.671554252199158</c:v>
                </c:pt>
                <c:pt idx="322">
                  <c:v>81.891495601173347</c:v>
                </c:pt>
                <c:pt idx="323">
                  <c:v>82.038123167155433</c:v>
                </c:pt>
                <c:pt idx="324">
                  <c:v>82.038123167155433</c:v>
                </c:pt>
                <c:pt idx="325">
                  <c:v>82.038123167155433</c:v>
                </c:pt>
                <c:pt idx="326">
                  <c:v>81.964809384164226</c:v>
                </c:pt>
                <c:pt idx="327">
                  <c:v>81.964809384164226</c:v>
                </c:pt>
                <c:pt idx="328">
                  <c:v>82.111436950146611</c:v>
                </c:pt>
                <c:pt idx="329">
                  <c:v>82.111436950146611</c:v>
                </c:pt>
                <c:pt idx="330">
                  <c:v>82.111436950146611</c:v>
                </c:pt>
                <c:pt idx="331">
                  <c:v>81.964809384164226</c:v>
                </c:pt>
                <c:pt idx="332">
                  <c:v>81.964809384164226</c:v>
                </c:pt>
                <c:pt idx="333">
                  <c:v>81.964809384164226</c:v>
                </c:pt>
                <c:pt idx="334">
                  <c:v>82.184750733137818</c:v>
                </c:pt>
                <c:pt idx="335">
                  <c:v>82.184750733137818</c:v>
                </c:pt>
                <c:pt idx="336">
                  <c:v>82.258064516128698</c:v>
                </c:pt>
                <c:pt idx="337">
                  <c:v>82.258064516128698</c:v>
                </c:pt>
                <c:pt idx="338">
                  <c:v>82.111436950146611</c:v>
                </c:pt>
                <c:pt idx="339">
                  <c:v>82.184750733137818</c:v>
                </c:pt>
                <c:pt idx="340">
                  <c:v>82.331378299120189</c:v>
                </c:pt>
                <c:pt idx="341">
                  <c:v>82.331378299120189</c:v>
                </c:pt>
                <c:pt idx="342">
                  <c:v>82.258064516128698</c:v>
                </c:pt>
                <c:pt idx="343">
                  <c:v>82.404692082111467</c:v>
                </c:pt>
                <c:pt idx="344">
                  <c:v>82.404692082111467</c:v>
                </c:pt>
                <c:pt idx="345">
                  <c:v>82.478005865102645</c:v>
                </c:pt>
                <c:pt idx="346">
                  <c:v>82.624633431085044</c:v>
                </c:pt>
                <c:pt idx="347">
                  <c:v>82.697947214076251</c:v>
                </c:pt>
                <c:pt idx="348">
                  <c:v>82.697947214076251</c:v>
                </c:pt>
                <c:pt idx="349">
                  <c:v>82.551319648093866</c:v>
                </c:pt>
                <c:pt idx="350">
                  <c:v>82.551319648093866</c:v>
                </c:pt>
                <c:pt idx="351">
                  <c:v>82.551319648093866</c:v>
                </c:pt>
                <c:pt idx="352">
                  <c:v>82.551319648093866</c:v>
                </c:pt>
                <c:pt idx="353">
                  <c:v>82.624633431085044</c:v>
                </c:pt>
                <c:pt idx="354">
                  <c:v>82.551319648093866</c:v>
                </c:pt>
                <c:pt idx="355">
                  <c:v>82.551319648093866</c:v>
                </c:pt>
                <c:pt idx="356">
                  <c:v>82.551319648093866</c:v>
                </c:pt>
                <c:pt idx="357">
                  <c:v>82.551319648093866</c:v>
                </c:pt>
                <c:pt idx="358">
                  <c:v>82.551319648093866</c:v>
                </c:pt>
                <c:pt idx="359">
                  <c:v>82.404692082111467</c:v>
                </c:pt>
                <c:pt idx="360">
                  <c:v>82.478005865102645</c:v>
                </c:pt>
                <c:pt idx="361">
                  <c:v>82.478005865102645</c:v>
                </c:pt>
                <c:pt idx="362">
                  <c:v>82.331378299120189</c:v>
                </c:pt>
                <c:pt idx="363">
                  <c:v>82.258064516128698</c:v>
                </c:pt>
                <c:pt idx="364">
                  <c:v>82.184750733137818</c:v>
                </c:pt>
                <c:pt idx="365">
                  <c:v>82.258064516128698</c:v>
                </c:pt>
                <c:pt idx="366">
                  <c:v>82.331378299120189</c:v>
                </c:pt>
                <c:pt idx="367">
                  <c:v>81.964809384164226</c:v>
                </c:pt>
                <c:pt idx="368">
                  <c:v>82.111436950146611</c:v>
                </c:pt>
                <c:pt idx="369">
                  <c:v>82.111436950146611</c:v>
                </c:pt>
                <c:pt idx="370">
                  <c:v>82.038123167155433</c:v>
                </c:pt>
                <c:pt idx="371">
                  <c:v>82.038123167155433</c:v>
                </c:pt>
                <c:pt idx="372">
                  <c:v>82.038123167155433</c:v>
                </c:pt>
                <c:pt idx="373">
                  <c:v>81.598240469208534</c:v>
                </c:pt>
                <c:pt idx="374">
                  <c:v>81.598240469208534</c:v>
                </c:pt>
                <c:pt idx="375">
                  <c:v>81.744868035190621</c:v>
                </c:pt>
                <c:pt idx="376">
                  <c:v>81.818181818181316</c:v>
                </c:pt>
                <c:pt idx="377">
                  <c:v>82.111436950146611</c:v>
                </c:pt>
                <c:pt idx="378">
                  <c:v>81.964809384164226</c:v>
                </c:pt>
                <c:pt idx="379">
                  <c:v>81.598240469208534</c:v>
                </c:pt>
                <c:pt idx="380">
                  <c:v>82.111436950146611</c:v>
                </c:pt>
                <c:pt idx="381">
                  <c:v>81.744868035190621</c:v>
                </c:pt>
                <c:pt idx="382">
                  <c:v>82.038123167155433</c:v>
                </c:pt>
                <c:pt idx="383">
                  <c:v>81.818181818181316</c:v>
                </c:pt>
                <c:pt idx="384">
                  <c:v>82.038123167155433</c:v>
                </c:pt>
                <c:pt idx="385">
                  <c:v>81.891495601173347</c:v>
                </c:pt>
                <c:pt idx="386">
                  <c:v>82.111436950146611</c:v>
                </c:pt>
                <c:pt idx="387">
                  <c:v>81.964809384164226</c:v>
                </c:pt>
                <c:pt idx="388">
                  <c:v>81.671554252199158</c:v>
                </c:pt>
                <c:pt idx="389">
                  <c:v>81.671554252199158</c:v>
                </c:pt>
                <c:pt idx="390">
                  <c:v>81.671554252199158</c:v>
                </c:pt>
                <c:pt idx="391">
                  <c:v>81.744868035190621</c:v>
                </c:pt>
                <c:pt idx="392">
                  <c:v>81.744868035190621</c:v>
                </c:pt>
                <c:pt idx="393">
                  <c:v>81.671554252199158</c:v>
                </c:pt>
                <c:pt idx="394">
                  <c:v>81.598240469208534</c:v>
                </c:pt>
                <c:pt idx="395">
                  <c:v>81.598240469208534</c:v>
                </c:pt>
                <c:pt idx="396">
                  <c:v>81.598240469208534</c:v>
                </c:pt>
                <c:pt idx="397">
                  <c:v>81.598240469208534</c:v>
                </c:pt>
                <c:pt idx="398">
                  <c:v>81.598240469208534</c:v>
                </c:pt>
                <c:pt idx="399">
                  <c:v>81.671554252199158</c:v>
                </c:pt>
                <c:pt idx="400">
                  <c:v>81.671554252199158</c:v>
                </c:pt>
                <c:pt idx="401">
                  <c:v>81.671554252199158</c:v>
                </c:pt>
                <c:pt idx="402">
                  <c:v>81.744868035190621</c:v>
                </c:pt>
                <c:pt idx="403">
                  <c:v>81.744868035190621</c:v>
                </c:pt>
                <c:pt idx="404">
                  <c:v>81.891495601173347</c:v>
                </c:pt>
                <c:pt idx="405">
                  <c:v>81.891495601173347</c:v>
                </c:pt>
                <c:pt idx="406">
                  <c:v>81.891495601173347</c:v>
                </c:pt>
                <c:pt idx="407">
                  <c:v>81.818181818181316</c:v>
                </c:pt>
                <c:pt idx="408">
                  <c:v>81.891495601173347</c:v>
                </c:pt>
                <c:pt idx="409">
                  <c:v>81.891495601173347</c:v>
                </c:pt>
                <c:pt idx="410">
                  <c:v>81.891495601173347</c:v>
                </c:pt>
                <c:pt idx="411">
                  <c:v>81.818181818181316</c:v>
                </c:pt>
                <c:pt idx="412">
                  <c:v>81.818181818181316</c:v>
                </c:pt>
                <c:pt idx="413">
                  <c:v>81.891495601173347</c:v>
                </c:pt>
                <c:pt idx="414">
                  <c:v>81.964809384164226</c:v>
                </c:pt>
                <c:pt idx="415">
                  <c:v>81.964809384164226</c:v>
                </c:pt>
                <c:pt idx="416">
                  <c:v>82.038123167155433</c:v>
                </c:pt>
                <c:pt idx="417">
                  <c:v>82.038123167155433</c:v>
                </c:pt>
                <c:pt idx="418">
                  <c:v>82.111436950146611</c:v>
                </c:pt>
                <c:pt idx="419">
                  <c:v>82.184750733137818</c:v>
                </c:pt>
                <c:pt idx="420">
                  <c:v>82.184750733137818</c:v>
                </c:pt>
                <c:pt idx="421">
                  <c:v>82.184750733137818</c:v>
                </c:pt>
                <c:pt idx="422">
                  <c:v>82.184750733137818</c:v>
                </c:pt>
                <c:pt idx="423">
                  <c:v>82.111436950146611</c:v>
                </c:pt>
                <c:pt idx="424">
                  <c:v>82.111436950146611</c:v>
                </c:pt>
                <c:pt idx="425">
                  <c:v>82.111436950146611</c:v>
                </c:pt>
                <c:pt idx="426">
                  <c:v>82.038123167155433</c:v>
                </c:pt>
                <c:pt idx="427">
                  <c:v>82.111436950146611</c:v>
                </c:pt>
                <c:pt idx="428">
                  <c:v>82.038123167155433</c:v>
                </c:pt>
                <c:pt idx="429">
                  <c:v>81.964809384164226</c:v>
                </c:pt>
                <c:pt idx="430">
                  <c:v>81.964809384164226</c:v>
                </c:pt>
                <c:pt idx="431">
                  <c:v>82.038123167155433</c:v>
                </c:pt>
                <c:pt idx="432">
                  <c:v>82.038123167155433</c:v>
                </c:pt>
                <c:pt idx="433">
                  <c:v>81.891495601173347</c:v>
                </c:pt>
                <c:pt idx="434">
                  <c:v>81.891495601173347</c:v>
                </c:pt>
                <c:pt idx="435">
                  <c:v>81.891495601173347</c:v>
                </c:pt>
                <c:pt idx="436">
                  <c:v>81.891495601173347</c:v>
                </c:pt>
                <c:pt idx="437">
                  <c:v>81.818181818181316</c:v>
                </c:pt>
                <c:pt idx="438">
                  <c:v>81.818181818181316</c:v>
                </c:pt>
                <c:pt idx="439">
                  <c:v>81.891495601173347</c:v>
                </c:pt>
                <c:pt idx="440">
                  <c:v>82.038123167155433</c:v>
                </c:pt>
                <c:pt idx="441">
                  <c:v>82.111436950146611</c:v>
                </c:pt>
                <c:pt idx="442">
                  <c:v>82.111436950146611</c:v>
                </c:pt>
                <c:pt idx="443">
                  <c:v>82.111436950146611</c:v>
                </c:pt>
                <c:pt idx="444">
                  <c:v>82.111436950146611</c:v>
                </c:pt>
                <c:pt idx="445">
                  <c:v>82.111436950146611</c:v>
                </c:pt>
                <c:pt idx="446">
                  <c:v>82.184750733137818</c:v>
                </c:pt>
                <c:pt idx="447">
                  <c:v>82.258064516128698</c:v>
                </c:pt>
                <c:pt idx="448">
                  <c:v>82.331378299120189</c:v>
                </c:pt>
                <c:pt idx="449">
                  <c:v>82.331378299120189</c:v>
                </c:pt>
                <c:pt idx="450">
                  <c:v>82.331378299120189</c:v>
                </c:pt>
                <c:pt idx="451">
                  <c:v>82.331378299120189</c:v>
                </c:pt>
                <c:pt idx="452">
                  <c:v>82.404692082111467</c:v>
                </c:pt>
                <c:pt idx="453">
                  <c:v>82.404692082111467</c:v>
                </c:pt>
                <c:pt idx="454">
                  <c:v>82.404692082111467</c:v>
                </c:pt>
                <c:pt idx="455">
                  <c:v>82.331378299120189</c:v>
                </c:pt>
                <c:pt idx="456">
                  <c:v>82.258064516128698</c:v>
                </c:pt>
                <c:pt idx="457">
                  <c:v>82.184750733137818</c:v>
                </c:pt>
                <c:pt idx="458">
                  <c:v>82.111436950146611</c:v>
                </c:pt>
                <c:pt idx="459">
                  <c:v>81.964809384164226</c:v>
                </c:pt>
                <c:pt idx="460">
                  <c:v>81.964809384164226</c:v>
                </c:pt>
                <c:pt idx="461">
                  <c:v>81.964809384164226</c:v>
                </c:pt>
                <c:pt idx="462">
                  <c:v>82.038123167155433</c:v>
                </c:pt>
                <c:pt idx="463">
                  <c:v>82.038123167155433</c:v>
                </c:pt>
                <c:pt idx="464">
                  <c:v>82.038123167155433</c:v>
                </c:pt>
                <c:pt idx="465">
                  <c:v>81.964809384164226</c:v>
                </c:pt>
                <c:pt idx="466">
                  <c:v>81.964809384164226</c:v>
                </c:pt>
                <c:pt idx="467">
                  <c:v>81.964809384164226</c:v>
                </c:pt>
                <c:pt idx="468">
                  <c:v>81.964809384164226</c:v>
                </c:pt>
                <c:pt idx="469">
                  <c:v>82.111436950146611</c:v>
                </c:pt>
                <c:pt idx="470">
                  <c:v>82.111436950146611</c:v>
                </c:pt>
                <c:pt idx="471">
                  <c:v>82.184750733137818</c:v>
                </c:pt>
                <c:pt idx="472">
                  <c:v>82.258064516128698</c:v>
                </c:pt>
                <c:pt idx="473">
                  <c:v>81.891495601173347</c:v>
                </c:pt>
                <c:pt idx="474">
                  <c:v>82.038123167155433</c:v>
                </c:pt>
                <c:pt idx="475">
                  <c:v>82.331378299120189</c:v>
                </c:pt>
                <c:pt idx="476">
                  <c:v>82.184750733137818</c:v>
                </c:pt>
                <c:pt idx="477">
                  <c:v>82.184750733137818</c:v>
                </c:pt>
                <c:pt idx="478">
                  <c:v>82.111436950146611</c:v>
                </c:pt>
                <c:pt idx="479">
                  <c:v>82.038123167155433</c:v>
                </c:pt>
                <c:pt idx="480">
                  <c:v>82.038123167155433</c:v>
                </c:pt>
                <c:pt idx="481">
                  <c:v>82.038123167155433</c:v>
                </c:pt>
                <c:pt idx="482">
                  <c:v>81.891495601173347</c:v>
                </c:pt>
                <c:pt idx="483">
                  <c:v>81.671554252199158</c:v>
                </c:pt>
                <c:pt idx="484">
                  <c:v>81.671554252199158</c:v>
                </c:pt>
                <c:pt idx="485">
                  <c:v>81.818181818181316</c:v>
                </c:pt>
                <c:pt idx="486">
                  <c:v>81.744868035190621</c:v>
                </c:pt>
                <c:pt idx="487">
                  <c:v>81.744868035190621</c:v>
                </c:pt>
                <c:pt idx="488">
                  <c:v>82.111436950146611</c:v>
                </c:pt>
                <c:pt idx="489">
                  <c:v>81.818181818181316</c:v>
                </c:pt>
                <c:pt idx="490">
                  <c:v>81.744868035190621</c:v>
                </c:pt>
                <c:pt idx="491">
                  <c:v>81.818181818181316</c:v>
                </c:pt>
                <c:pt idx="492">
                  <c:v>81.744868035190621</c:v>
                </c:pt>
                <c:pt idx="493">
                  <c:v>81.744868035190621</c:v>
                </c:pt>
                <c:pt idx="494">
                  <c:v>81.818181818181316</c:v>
                </c:pt>
                <c:pt idx="495">
                  <c:v>81.818181818181316</c:v>
                </c:pt>
                <c:pt idx="496">
                  <c:v>81.744868035190621</c:v>
                </c:pt>
                <c:pt idx="497">
                  <c:v>81.818181818181316</c:v>
                </c:pt>
                <c:pt idx="498">
                  <c:v>81.744868035190621</c:v>
                </c:pt>
                <c:pt idx="499">
                  <c:v>81.891495601173347</c:v>
                </c:pt>
                <c:pt idx="500">
                  <c:v>81.818181818181316</c:v>
                </c:pt>
                <c:pt idx="501">
                  <c:v>81.818181818181316</c:v>
                </c:pt>
                <c:pt idx="502">
                  <c:v>81.818181818181316</c:v>
                </c:pt>
                <c:pt idx="503">
                  <c:v>81.744868035190621</c:v>
                </c:pt>
                <c:pt idx="504">
                  <c:v>81.744868035190621</c:v>
                </c:pt>
                <c:pt idx="505">
                  <c:v>81.671554252199158</c:v>
                </c:pt>
                <c:pt idx="506">
                  <c:v>81.671554252199158</c:v>
                </c:pt>
                <c:pt idx="507">
                  <c:v>81.671554252199158</c:v>
                </c:pt>
                <c:pt idx="508">
                  <c:v>81.524926686217498</c:v>
                </c:pt>
                <c:pt idx="509">
                  <c:v>81.451612903225822</c:v>
                </c:pt>
                <c:pt idx="510">
                  <c:v>81.671554252199158</c:v>
                </c:pt>
                <c:pt idx="511">
                  <c:v>81.231671554252202</c:v>
                </c:pt>
                <c:pt idx="512">
                  <c:v>81.304985337243409</c:v>
                </c:pt>
                <c:pt idx="513">
                  <c:v>81.231671554252202</c:v>
                </c:pt>
                <c:pt idx="514">
                  <c:v>81.378299120234558</c:v>
                </c:pt>
                <c:pt idx="515">
                  <c:v>81.744868035190621</c:v>
                </c:pt>
                <c:pt idx="516">
                  <c:v>81.304985337243409</c:v>
                </c:pt>
                <c:pt idx="517">
                  <c:v>81.524926686217498</c:v>
                </c:pt>
                <c:pt idx="518">
                  <c:v>81.231671554252202</c:v>
                </c:pt>
                <c:pt idx="519">
                  <c:v>81.524926686217498</c:v>
                </c:pt>
                <c:pt idx="520">
                  <c:v>81.085043988269803</c:v>
                </c:pt>
                <c:pt idx="521">
                  <c:v>81.085043988269803</c:v>
                </c:pt>
                <c:pt idx="522">
                  <c:v>81.085043988269803</c:v>
                </c:pt>
                <c:pt idx="523">
                  <c:v>81.085043988269803</c:v>
                </c:pt>
                <c:pt idx="524">
                  <c:v>81.085043988269803</c:v>
                </c:pt>
                <c:pt idx="525">
                  <c:v>81.158357771260597</c:v>
                </c:pt>
                <c:pt idx="526">
                  <c:v>81.158357771260597</c:v>
                </c:pt>
                <c:pt idx="527">
                  <c:v>81.158357771260597</c:v>
                </c:pt>
                <c:pt idx="528">
                  <c:v>81.158357771260597</c:v>
                </c:pt>
                <c:pt idx="529">
                  <c:v>81.304985337243409</c:v>
                </c:pt>
                <c:pt idx="530">
                  <c:v>81.231671554252202</c:v>
                </c:pt>
                <c:pt idx="531">
                  <c:v>81.231671554252202</c:v>
                </c:pt>
                <c:pt idx="532">
                  <c:v>81.304985337243409</c:v>
                </c:pt>
                <c:pt idx="533">
                  <c:v>81.378299120234558</c:v>
                </c:pt>
                <c:pt idx="534">
                  <c:v>81.378299120234558</c:v>
                </c:pt>
                <c:pt idx="535">
                  <c:v>81.451612903225822</c:v>
                </c:pt>
                <c:pt idx="536">
                  <c:v>81.451612903225822</c:v>
                </c:pt>
                <c:pt idx="537">
                  <c:v>81.304985337243409</c:v>
                </c:pt>
                <c:pt idx="538">
                  <c:v>81.304985337243409</c:v>
                </c:pt>
                <c:pt idx="539">
                  <c:v>81.304985337243409</c:v>
                </c:pt>
                <c:pt idx="540">
                  <c:v>81.304985337243409</c:v>
                </c:pt>
                <c:pt idx="541">
                  <c:v>81.231671554252202</c:v>
                </c:pt>
                <c:pt idx="542">
                  <c:v>81.231671554252202</c:v>
                </c:pt>
                <c:pt idx="543">
                  <c:v>81.231671554252202</c:v>
                </c:pt>
                <c:pt idx="544">
                  <c:v>81.158357771260597</c:v>
                </c:pt>
                <c:pt idx="545">
                  <c:v>81.085043988269803</c:v>
                </c:pt>
                <c:pt idx="546">
                  <c:v>81.085043988269803</c:v>
                </c:pt>
                <c:pt idx="547">
                  <c:v>81.085043988269803</c:v>
                </c:pt>
                <c:pt idx="548">
                  <c:v>81.085043988269803</c:v>
                </c:pt>
                <c:pt idx="549">
                  <c:v>81.085043988269803</c:v>
                </c:pt>
                <c:pt idx="550">
                  <c:v>81.085043988269803</c:v>
                </c:pt>
                <c:pt idx="551">
                  <c:v>81.158357771260597</c:v>
                </c:pt>
                <c:pt idx="552">
                  <c:v>81.158357771260597</c:v>
                </c:pt>
                <c:pt idx="553">
                  <c:v>81.158357771260597</c:v>
                </c:pt>
                <c:pt idx="554">
                  <c:v>81.231671554252202</c:v>
                </c:pt>
                <c:pt idx="555">
                  <c:v>81.231671554252202</c:v>
                </c:pt>
                <c:pt idx="556">
                  <c:v>81.231671554252202</c:v>
                </c:pt>
                <c:pt idx="557">
                  <c:v>81.304985337243409</c:v>
                </c:pt>
                <c:pt idx="558">
                  <c:v>81.304985337243409</c:v>
                </c:pt>
                <c:pt idx="559">
                  <c:v>81.378299120234558</c:v>
                </c:pt>
                <c:pt idx="560">
                  <c:v>81.378299120234558</c:v>
                </c:pt>
                <c:pt idx="561">
                  <c:v>81.378299120234558</c:v>
                </c:pt>
                <c:pt idx="562">
                  <c:v>81.378299120234558</c:v>
                </c:pt>
                <c:pt idx="563">
                  <c:v>81.378299120234558</c:v>
                </c:pt>
                <c:pt idx="564">
                  <c:v>81.378299120234558</c:v>
                </c:pt>
                <c:pt idx="565">
                  <c:v>81.378299120234558</c:v>
                </c:pt>
                <c:pt idx="566">
                  <c:v>81.378299120234558</c:v>
                </c:pt>
                <c:pt idx="567">
                  <c:v>81.378299120234558</c:v>
                </c:pt>
                <c:pt idx="568">
                  <c:v>81.304985337243409</c:v>
                </c:pt>
                <c:pt idx="569">
                  <c:v>81.304985337243409</c:v>
                </c:pt>
                <c:pt idx="570">
                  <c:v>81.304985337243409</c:v>
                </c:pt>
                <c:pt idx="571">
                  <c:v>81.304985337243409</c:v>
                </c:pt>
                <c:pt idx="572">
                  <c:v>81.231671554252202</c:v>
                </c:pt>
                <c:pt idx="573">
                  <c:v>81.231671554252202</c:v>
                </c:pt>
                <c:pt idx="574">
                  <c:v>81.158357771260597</c:v>
                </c:pt>
                <c:pt idx="575">
                  <c:v>81.304985337243409</c:v>
                </c:pt>
                <c:pt idx="576">
                  <c:v>81.378299120234558</c:v>
                </c:pt>
                <c:pt idx="577">
                  <c:v>81.378299120234558</c:v>
                </c:pt>
                <c:pt idx="578">
                  <c:v>81.451612903225822</c:v>
                </c:pt>
                <c:pt idx="579">
                  <c:v>81.451612903225822</c:v>
                </c:pt>
                <c:pt idx="580">
                  <c:v>81.451612903225822</c:v>
                </c:pt>
                <c:pt idx="581">
                  <c:v>81.304985337243409</c:v>
                </c:pt>
                <c:pt idx="582">
                  <c:v>81.598240469208534</c:v>
                </c:pt>
                <c:pt idx="583">
                  <c:v>81.671554252199158</c:v>
                </c:pt>
                <c:pt idx="584">
                  <c:v>81.524926686217498</c:v>
                </c:pt>
                <c:pt idx="585">
                  <c:v>81.744868035190621</c:v>
                </c:pt>
                <c:pt idx="586">
                  <c:v>81.744868035190621</c:v>
                </c:pt>
                <c:pt idx="587">
                  <c:v>81.671554252199158</c:v>
                </c:pt>
                <c:pt idx="588">
                  <c:v>81.818181818181316</c:v>
                </c:pt>
                <c:pt idx="589">
                  <c:v>81.671554252199158</c:v>
                </c:pt>
                <c:pt idx="590">
                  <c:v>81.818181818181316</c:v>
                </c:pt>
                <c:pt idx="591">
                  <c:v>81.451612903225822</c:v>
                </c:pt>
                <c:pt idx="592">
                  <c:v>81.818181818181316</c:v>
                </c:pt>
                <c:pt idx="593">
                  <c:v>81.744868035190621</c:v>
                </c:pt>
                <c:pt idx="594">
                  <c:v>81.818181818181316</c:v>
                </c:pt>
                <c:pt idx="595">
                  <c:v>81.744868035190621</c:v>
                </c:pt>
                <c:pt idx="596">
                  <c:v>81.524926686217498</c:v>
                </c:pt>
                <c:pt idx="597">
                  <c:v>81.818181818181316</c:v>
                </c:pt>
                <c:pt idx="598">
                  <c:v>81.964809384164226</c:v>
                </c:pt>
                <c:pt idx="599">
                  <c:v>81.671554252199158</c:v>
                </c:pt>
                <c:pt idx="600">
                  <c:v>81.744868035190621</c:v>
                </c:pt>
                <c:pt idx="601">
                  <c:v>81.598240469208534</c:v>
                </c:pt>
                <c:pt idx="602">
                  <c:v>81.304985337243409</c:v>
                </c:pt>
                <c:pt idx="603">
                  <c:v>81.598240469208534</c:v>
                </c:pt>
                <c:pt idx="604">
                  <c:v>81.598240469208534</c:v>
                </c:pt>
                <c:pt idx="605">
                  <c:v>81.524926686217498</c:v>
                </c:pt>
                <c:pt idx="606">
                  <c:v>81.671554252199158</c:v>
                </c:pt>
                <c:pt idx="607">
                  <c:v>81.671554252199158</c:v>
                </c:pt>
                <c:pt idx="608">
                  <c:v>81.671554252199158</c:v>
                </c:pt>
                <c:pt idx="609">
                  <c:v>81.598240469208534</c:v>
                </c:pt>
                <c:pt idx="610">
                  <c:v>81.524926686217498</c:v>
                </c:pt>
                <c:pt idx="611">
                  <c:v>81.891495601173347</c:v>
                </c:pt>
                <c:pt idx="612">
                  <c:v>81.598240469208534</c:v>
                </c:pt>
                <c:pt idx="613">
                  <c:v>81.744868035190621</c:v>
                </c:pt>
                <c:pt idx="614">
                  <c:v>81.818181818181316</c:v>
                </c:pt>
                <c:pt idx="615">
                  <c:v>81.891495601173347</c:v>
                </c:pt>
                <c:pt idx="616">
                  <c:v>81.964809384164226</c:v>
                </c:pt>
                <c:pt idx="617">
                  <c:v>81.964809384164226</c:v>
                </c:pt>
                <c:pt idx="618">
                  <c:v>81.964809384164226</c:v>
                </c:pt>
                <c:pt idx="619">
                  <c:v>81.818181818181316</c:v>
                </c:pt>
                <c:pt idx="620">
                  <c:v>81.891495601173347</c:v>
                </c:pt>
                <c:pt idx="621">
                  <c:v>81.818181818181316</c:v>
                </c:pt>
                <c:pt idx="622">
                  <c:v>82.111436950146611</c:v>
                </c:pt>
                <c:pt idx="623">
                  <c:v>82.184750733137818</c:v>
                </c:pt>
                <c:pt idx="624">
                  <c:v>81.964809384164226</c:v>
                </c:pt>
                <c:pt idx="625">
                  <c:v>82.184750733137818</c:v>
                </c:pt>
                <c:pt idx="626">
                  <c:v>82.184750733137818</c:v>
                </c:pt>
                <c:pt idx="627">
                  <c:v>81.964809384164226</c:v>
                </c:pt>
                <c:pt idx="628">
                  <c:v>82.111436950146611</c:v>
                </c:pt>
                <c:pt idx="629">
                  <c:v>81.964809384164226</c:v>
                </c:pt>
                <c:pt idx="630">
                  <c:v>82.111436950146611</c:v>
                </c:pt>
                <c:pt idx="631">
                  <c:v>82.038123167155433</c:v>
                </c:pt>
                <c:pt idx="632">
                  <c:v>82.038123167155433</c:v>
                </c:pt>
                <c:pt idx="633">
                  <c:v>82.111436950146611</c:v>
                </c:pt>
                <c:pt idx="634">
                  <c:v>81.891495601173347</c:v>
                </c:pt>
                <c:pt idx="635">
                  <c:v>82.184750733137818</c:v>
                </c:pt>
                <c:pt idx="636">
                  <c:v>81.964809384164226</c:v>
                </c:pt>
                <c:pt idx="637">
                  <c:v>81.964809384164226</c:v>
                </c:pt>
                <c:pt idx="638">
                  <c:v>81.891495601173347</c:v>
                </c:pt>
                <c:pt idx="639">
                  <c:v>81.964809384164226</c:v>
                </c:pt>
                <c:pt idx="640">
                  <c:v>82.038123167155433</c:v>
                </c:pt>
                <c:pt idx="641">
                  <c:v>82.111436950146611</c:v>
                </c:pt>
                <c:pt idx="642">
                  <c:v>82.111436950146611</c:v>
                </c:pt>
                <c:pt idx="643">
                  <c:v>82.111436950146611</c:v>
                </c:pt>
                <c:pt idx="644">
                  <c:v>81.964809384164226</c:v>
                </c:pt>
                <c:pt idx="645">
                  <c:v>82.038123167155433</c:v>
                </c:pt>
                <c:pt idx="646">
                  <c:v>82.111436950146611</c:v>
                </c:pt>
                <c:pt idx="647">
                  <c:v>81.891495601173347</c:v>
                </c:pt>
                <c:pt idx="648">
                  <c:v>81.891495601173347</c:v>
                </c:pt>
                <c:pt idx="649">
                  <c:v>81.964809384164226</c:v>
                </c:pt>
                <c:pt idx="650">
                  <c:v>82.038123167155433</c:v>
                </c:pt>
                <c:pt idx="651">
                  <c:v>81.671554252199158</c:v>
                </c:pt>
                <c:pt idx="652">
                  <c:v>81.964809384164226</c:v>
                </c:pt>
                <c:pt idx="653">
                  <c:v>82.038123167155433</c:v>
                </c:pt>
                <c:pt idx="654">
                  <c:v>81.964809384164226</c:v>
                </c:pt>
                <c:pt idx="655">
                  <c:v>82.184750733137818</c:v>
                </c:pt>
                <c:pt idx="656">
                  <c:v>82.478005865102645</c:v>
                </c:pt>
                <c:pt idx="657">
                  <c:v>81.891495601173347</c:v>
                </c:pt>
                <c:pt idx="658">
                  <c:v>81.744868035190621</c:v>
                </c:pt>
                <c:pt idx="659">
                  <c:v>81.964809384164226</c:v>
                </c:pt>
                <c:pt idx="660">
                  <c:v>82.258064516128698</c:v>
                </c:pt>
                <c:pt idx="661">
                  <c:v>82.038123167155433</c:v>
                </c:pt>
                <c:pt idx="662">
                  <c:v>82.111436950146611</c:v>
                </c:pt>
                <c:pt idx="663">
                  <c:v>82.258064516128698</c:v>
                </c:pt>
                <c:pt idx="664">
                  <c:v>82.111436950146611</c:v>
                </c:pt>
                <c:pt idx="665">
                  <c:v>82.258064516128698</c:v>
                </c:pt>
                <c:pt idx="666">
                  <c:v>81.818181818181316</c:v>
                </c:pt>
                <c:pt idx="667">
                  <c:v>81.891495601173347</c:v>
                </c:pt>
                <c:pt idx="668">
                  <c:v>82.258064516128698</c:v>
                </c:pt>
                <c:pt idx="669">
                  <c:v>82.038123167155433</c:v>
                </c:pt>
                <c:pt idx="670">
                  <c:v>82.111436950146611</c:v>
                </c:pt>
                <c:pt idx="671">
                  <c:v>82.038123167155433</c:v>
                </c:pt>
                <c:pt idx="672">
                  <c:v>81.964809384164226</c:v>
                </c:pt>
                <c:pt idx="673">
                  <c:v>82.111436950146611</c:v>
                </c:pt>
                <c:pt idx="674">
                  <c:v>82.184750733137818</c:v>
                </c:pt>
                <c:pt idx="675">
                  <c:v>82.111436950146611</c:v>
                </c:pt>
                <c:pt idx="676">
                  <c:v>82.111436950146611</c:v>
                </c:pt>
                <c:pt idx="677">
                  <c:v>81.744868035190621</c:v>
                </c:pt>
                <c:pt idx="678">
                  <c:v>81.891495601173347</c:v>
                </c:pt>
                <c:pt idx="679">
                  <c:v>81.818181818181316</c:v>
                </c:pt>
                <c:pt idx="680">
                  <c:v>81.818181818181316</c:v>
                </c:pt>
                <c:pt idx="681">
                  <c:v>81.891495601173347</c:v>
                </c:pt>
                <c:pt idx="682">
                  <c:v>81.891495601173347</c:v>
                </c:pt>
                <c:pt idx="683">
                  <c:v>81.891495601173347</c:v>
                </c:pt>
                <c:pt idx="684">
                  <c:v>82.038123167155433</c:v>
                </c:pt>
                <c:pt idx="685">
                  <c:v>82.038123167155433</c:v>
                </c:pt>
                <c:pt idx="686">
                  <c:v>81.744868035190621</c:v>
                </c:pt>
                <c:pt idx="687">
                  <c:v>81.891495601173347</c:v>
                </c:pt>
                <c:pt idx="688">
                  <c:v>82.038123167155433</c:v>
                </c:pt>
                <c:pt idx="689">
                  <c:v>81.671554252199158</c:v>
                </c:pt>
                <c:pt idx="690">
                  <c:v>81.891495601173347</c:v>
                </c:pt>
                <c:pt idx="691">
                  <c:v>81.818181818181316</c:v>
                </c:pt>
                <c:pt idx="692">
                  <c:v>81.964809384164226</c:v>
                </c:pt>
                <c:pt idx="693">
                  <c:v>81.744868035190621</c:v>
                </c:pt>
                <c:pt idx="694">
                  <c:v>81.671554252199158</c:v>
                </c:pt>
                <c:pt idx="695">
                  <c:v>81.744868035190621</c:v>
                </c:pt>
                <c:pt idx="696">
                  <c:v>81.671554252199158</c:v>
                </c:pt>
                <c:pt idx="697">
                  <c:v>81.671554252199158</c:v>
                </c:pt>
                <c:pt idx="698">
                  <c:v>81.744868035190621</c:v>
                </c:pt>
                <c:pt idx="699">
                  <c:v>81.744868035190621</c:v>
                </c:pt>
                <c:pt idx="700">
                  <c:v>81.891495601173347</c:v>
                </c:pt>
                <c:pt idx="701">
                  <c:v>81.891495601173347</c:v>
                </c:pt>
                <c:pt idx="702">
                  <c:v>81.891495601173347</c:v>
                </c:pt>
                <c:pt idx="703">
                  <c:v>81.891495601173347</c:v>
                </c:pt>
                <c:pt idx="704">
                  <c:v>81.891495601173347</c:v>
                </c:pt>
                <c:pt idx="705">
                  <c:v>81.818181818181316</c:v>
                </c:pt>
                <c:pt idx="706">
                  <c:v>81.818181818181316</c:v>
                </c:pt>
                <c:pt idx="707">
                  <c:v>81.818181818181316</c:v>
                </c:pt>
                <c:pt idx="708">
                  <c:v>81.818181818181316</c:v>
                </c:pt>
                <c:pt idx="709">
                  <c:v>81.818181818181316</c:v>
                </c:pt>
                <c:pt idx="710">
                  <c:v>81.964809384164226</c:v>
                </c:pt>
                <c:pt idx="711">
                  <c:v>81.964809384164226</c:v>
                </c:pt>
                <c:pt idx="712">
                  <c:v>82.038123167155433</c:v>
                </c:pt>
                <c:pt idx="713">
                  <c:v>82.111436950146611</c:v>
                </c:pt>
                <c:pt idx="714">
                  <c:v>82.111436950146611</c:v>
                </c:pt>
                <c:pt idx="715">
                  <c:v>82.111436950146611</c:v>
                </c:pt>
                <c:pt idx="716">
                  <c:v>82.111436950146611</c:v>
                </c:pt>
                <c:pt idx="717">
                  <c:v>82.111436950146611</c:v>
                </c:pt>
                <c:pt idx="718">
                  <c:v>82.258064516128698</c:v>
                </c:pt>
                <c:pt idx="719">
                  <c:v>82.184750733137818</c:v>
                </c:pt>
                <c:pt idx="720">
                  <c:v>82.184750733137818</c:v>
                </c:pt>
                <c:pt idx="721">
                  <c:v>82.184750733137818</c:v>
                </c:pt>
                <c:pt idx="722">
                  <c:v>82.184750733137818</c:v>
                </c:pt>
                <c:pt idx="723">
                  <c:v>82.184750733137818</c:v>
                </c:pt>
                <c:pt idx="724">
                  <c:v>82.111436950146611</c:v>
                </c:pt>
                <c:pt idx="725">
                  <c:v>82.111436950146611</c:v>
                </c:pt>
                <c:pt idx="726">
                  <c:v>82.111436950146611</c:v>
                </c:pt>
                <c:pt idx="727">
                  <c:v>82.111436950146611</c:v>
                </c:pt>
                <c:pt idx="728">
                  <c:v>82.111436950146611</c:v>
                </c:pt>
                <c:pt idx="729">
                  <c:v>82.111436950146611</c:v>
                </c:pt>
                <c:pt idx="730">
                  <c:v>82.038123167155433</c:v>
                </c:pt>
                <c:pt idx="731">
                  <c:v>82.038123167155433</c:v>
                </c:pt>
                <c:pt idx="732">
                  <c:v>82.184750733137818</c:v>
                </c:pt>
                <c:pt idx="733">
                  <c:v>82.184750733137818</c:v>
                </c:pt>
                <c:pt idx="734">
                  <c:v>82.184750733137818</c:v>
                </c:pt>
                <c:pt idx="735">
                  <c:v>82.184750733137818</c:v>
                </c:pt>
                <c:pt idx="736">
                  <c:v>82.184750733137818</c:v>
                </c:pt>
                <c:pt idx="737">
                  <c:v>82.184750733137818</c:v>
                </c:pt>
                <c:pt idx="738">
                  <c:v>82.258064516128698</c:v>
                </c:pt>
                <c:pt idx="739">
                  <c:v>82.258064516128698</c:v>
                </c:pt>
                <c:pt idx="740">
                  <c:v>82.258064516128698</c:v>
                </c:pt>
                <c:pt idx="741">
                  <c:v>82.258064516128698</c:v>
                </c:pt>
                <c:pt idx="742">
                  <c:v>82.258064516128698</c:v>
                </c:pt>
                <c:pt idx="743">
                  <c:v>82.331378299120189</c:v>
                </c:pt>
                <c:pt idx="744">
                  <c:v>82.258064516128698</c:v>
                </c:pt>
                <c:pt idx="745">
                  <c:v>82.258064516128698</c:v>
                </c:pt>
                <c:pt idx="746">
                  <c:v>82.184750733137818</c:v>
                </c:pt>
                <c:pt idx="747">
                  <c:v>82.184750733137818</c:v>
                </c:pt>
                <c:pt idx="748">
                  <c:v>82.184750733137818</c:v>
                </c:pt>
                <c:pt idx="749">
                  <c:v>82.184750733137818</c:v>
                </c:pt>
                <c:pt idx="750">
                  <c:v>82.184750733137818</c:v>
                </c:pt>
                <c:pt idx="751">
                  <c:v>82.258064516128698</c:v>
                </c:pt>
                <c:pt idx="752">
                  <c:v>82.258064516128698</c:v>
                </c:pt>
                <c:pt idx="753">
                  <c:v>82.258064516128698</c:v>
                </c:pt>
                <c:pt idx="754">
                  <c:v>82.258064516128698</c:v>
                </c:pt>
                <c:pt idx="755">
                  <c:v>82.184750733137818</c:v>
                </c:pt>
                <c:pt idx="756">
                  <c:v>82.184750733137818</c:v>
                </c:pt>
                <c:pt idx="757">
                  <c:v>82.184750733137818</c:v>
                </c:pt>
                <c:pt idx="758">
                  <c:v>82.331378299120189</c:v>
                </c:pt>
                <c:pt idx="759">
                  <c:v>82.258064516128698</c:v>
                </c:pt>
                <c:pt idx="760">
                  <c:v>82.184750733137818</c:v>
                </c:pt>
                <c:pt idx="761">
                  <c:v>82.184750733137818</c:v>
                </c:pt>
                <c:pt idx="762">
                  <c:v>82.184750733137818</c:v>
                </c:pt>
                <c:pt idx="763">
                  <c:v>82.258064516128698</c:v>
                </c:pt>
                <c:pt idx="764">
                  <c:v>82.258064516128698</c:v>
                </c:pt>
                <c:pt idx="765">
                  <c:v>82.258064516128698</c:v>
                </c:pt>
                <c:pt idx="766">
                  <c:v>82.184750733137818</c:v>
                </c:pt>
                <c:pt idx="767">
                  <c:v>82.111436950146611</c:v>
                </c:pt>
                <c:pt idx="768">
                  <c:v>82.111436950146611</c:v>
                </c:pt>
                <c:pt idx="769">
                  <c:v>82.038123167155433</c:v>
                </c:pt>
                <c:pt idx="770">
                  <c:v>81.891495601173347</c:v>
                </c:pt>
                <c:pt idx="771">
                  <c:v>81.818181818181316</c:v>
                </c:pt>
                <c:pt idx="772">
                  <c:v>81.818181818181316</c:v>
                </c:pt>
                <c:pt idx="773">
                  <c:v>81.598240469208534</c:v>
                </c:pt>
                <c:pt idx="774">
                  <c:v>81.524926686217498</c:v>
                </c:pt>
                <c:pt idx="775">
                  <c:v>81.524926686217498</c:v>
                </c:pt>
                <c:pt idx="776">
                  <c:v>81.524926686217498</c:v>
                </c:pt>
                <c:pt idx="777">
                  <c:v>81.451612903225822</c:v>
                </c:pt>
                <c:pt idx="778">
                  <c:v>81.451612903225822</c:v>
                </c:pt>
                <c:pt idx="779">
                  <c:v>81.304985337243409</c:v>
                </c:pt>
                <c:pt idx="780">
                  <c:v>81.231671554252202</c:v>
                </c:pt>
                <c:pt idx="781">
                  <c:v>81.378299120234558</c:v>
                </c:pt>
                <c:pt idx="782">
                  <c:v>81.304985337243409</c:v>
                </c:pt>
                <c:pt idx="783">
                  <c:v>81.304985337243409</c:v>
                </c:pt>
                <c:pt idx="784">
                  <c:v>81.304985337243409</c:v>
                </c:pt>
                <c:pt idx="785">
                  <c:v>81.304985337243409</c:v>
                </c:pt>
                <c:pt idx="786">
                  <c:v>81.378299120234558</c:v>
                </c:pt>
                <c:pt idx="787">
                  <c:v>81.451612903225822</c:v>
                </c:pt>
                <c:pt idx="788">
                  <c:v>81.378299120234558</c:v>
                </c:pt>
                <c:pt idx="789">
                  <c:v>81.304985337243409</c:v>
                </c:pt>
                <c:pt idx="790">
                  <c:v>81.378299120234558</c:v>
                </c:pt>
                <c:pt idx="791">
                  <c:v>81.378299120234558</c:v>
                </c:pt>
                <c:pt idx="792">
                  <c:v>81.378299120234558</c:v>
                </c:pt>
                <c:pt idx="793">
                  <c:v>81.304985337243409</c:v>
                </c:pt>
                <c:pt idx="794">
                  <c:v>81.231671554252202</c:v>
                </c:pt>
                <c:pt idx="795">
                  <c:v>81.231671554252202</c:v>
                </c:pt>
                <c:pt idx="796">
                  <c:v>81.158357771260597</c:v>
                </c:pt>
                <c:pt idx="797">
                  <c:v>81.158357771260597</c:v>
                </c:pt>
                <c:pt idx="798">
                  <c:v>81.158357771260597</c:v>
                </c:pt>
                <c:pt idx="799">
                  <c:v>81.158357771260597</c:v>
                </c:pt>
                <c:pt idx="800">
                  <c:v>81.011730205278596</c:v>
                </c:pt>
                <c:pt idx="801">
                  <c:v>81.085043988269803</c:v>
                </c:pt>
                <c:pt idx="802">
                  <c:v>81.085043988269803</c:v>
                </c:pt>
                <c:pt idx="803">
                  <c:v>81.085043988269803</c:v>
                </c:pt>
                <c:pt idx="804">
                  <c:v>81.085043988269803</c:v>
                </c:pt>
                <c:pt idx="805">
                  <c:v>81.011730205278596</c:v>
                </c:pt>
                <c:pt idx="806">
                  <c:v>81.011730205278596</c:v>
                </c:pt>
                <c:pt idx="807">
                  <c:v>81.011730205278596</c:v>
                </c:pt>
                <c:pt idx="808">
                  <c:v>81.085043988269803</c:v>
                </c:pt>
                <c:pt idx="809">
                  <c:v>81.085043988269803</c:v>
                </c:pt>
                <c:pt idx="810">
                  <c:v>81.085043988269803</c:v>
                </c:pt>
                <c:pt idx="811">
                  <c:v>81.085043988269803</c:v>
                </c:pt>
                <c:pt idx="812">
                  <c:v>81.085043988269803</c:v>
                </c:pt>
                <c:pt idx="813">
                  <c:v>81.011730205278596</c:v>
                </c:pt>
                <c:pt idx="814">
                  <c:v>81.011730205278596</c:v>
                </c:pt>
                <c:pt idx="815">
                  <c:v>81.011730205278596</c:v>
                </c:pt>
                <c:pt idx="816">
                  <c:v>81.011730205278596</c:v>
                </c:pt>
                <c:pt idx="817">
                  <c:v>81.011730205278596</c:v>
                </c:pt>
                <c:pt idx="818">
                  <c:v>81.011730205278596</c:v>
                </c:pt>
                <c:pt idx="819">
                  <c:v>80.938416422287403</c:v>
                </c:pt>
                <c:pt idx="820">
                  <c:v>80.938416422287403</c:v>
                </c:pt>
                <c:pt idx="821">
                  <c:v>80.938416422287403</c:v>
                </c:pt>
                <c:pt idx="822">
                  <c:v>80.938416422287403</c:v>
                </c:pt>
                <c:pt idx="823">
                  <c:v>80.938416422287403</c:v>
                </c:pt>
                <c:pt idx="824">
                  <c:v>80.938416422287403</c:v>
                </c:pt>
                <c:pt idx="825">
                  <c:v>80.938416422287403</c:v>
                </c:pt>
                <c:pt idx="826">
                  <c:v>80.938416422287403</c:v>
                </c:pt>
                <c:pt idx="827">
                  <c:v>80.938416422287403</c:v>
                </c:pt>
                <c:pt idx="828">
                  <c:v>80.938416422287403</c:v>
                </c:pt>
                <c:pt idx="829">
                  <c:v>80.938416422287403</c:v>
                </c:pt>
                <c:pt idx="830">
                  <c:v>80.938416422287403</c:v>
                </c:pt>
                <c:pt idx="831">
                  <c:v>80.938416422287403</c:v>
                </c:pt>
                <c:pt idx="832">
                  <c:v>80.938416422287403</c:v>
                </c:pt>
                <c:pt idx="833">
                  <c:v>80.938416422287403</c:v>
                </c:pt>
                <c:pt idx="834">
                  <c:v>80.938416422287403</c:v>
                </c:pt>
                <c:pt idx="835">
                  <c:v>80.938416422287403</c:v>
                </c:pt>
                <c:pt idx="836">
                  <c:v>80.938416422287403</c:v>
                </c:pt>
                <c:pt idx="837">
                  <c:v>80.938416422287403</c:v>
                </c:pt>
                <c:pt idx="838">
                  <c:v>80.938416422287403</c:v>
                </c:pt>
                <c:pt idx="839">
                  <c:v>80.938416422287403</c:v>
                </c:pt>
                <c:pt idx="840">
                  <c:v>80.938416422287403</c:v>
                </c:pt>
                <c:pt idx="841">
                  <c:v>80.938416422287403</c:v>
                </c:pt>
                <c:pt idx="842">
                  <c:v>80.938416422287403</c:v>
                </c:pt>
                <c:pt idx="843">
                  <c:v>80.865102639296182</c:v>
                </c:pt>
                <c:pt idx="844">
                  <c:v>80.865102639296182</c:v>
                </c:pt>
                <c:pt idx="845">
                  <c:v>80.938416422287403</c:v>
                </c:pt>
                <c:pt idx="846">
                  <c:v>80.938416422287403</c:v>
                </c:pt>
                <c:pt idx="847">
                  <c:v>80.938416422287403</c:v>
                </c:pt>
                <c:pt idx="848">
                  <c:v>80.938416422287403</c:v>
                </c:pt>
                <c:pt idx="849">
                  <c:v>80.938416422287403</c:v>
                </c:pt>
                <c:pt idx="850">
                  <c:v>80.938416422287403</c:v>
                </c:pt>
                <c:pt idx="851">
                  <c:v>80.938416422287403</c:v>
                </c:pt>
                <c:pt idx="852">
                  <c:v>80.938416422287403</c:v>
                </c:pt>
                <c:pt idx="853">
                  <c:v>80.938416422287403</c:v>
                </c:pt>
                <c:pt idx="854">
                  <c:v>80.865102639296182</c:v>
                </c:pt>
                <c:pt idx="855">
                  <c:v>80.865102639296182</c:v>
                </c:pt>
                <c:pt idx="856">
                  <c:v>80.865102639296182</c:v>
                </c:pt>
                <c:pt idx="857">
                  <c:v>80.938416422287403</c:v>
                </c:pt>
                <c:pt idx="858">
                  <c:v>80.938416422287403</c:v>
                </c:pt>
                <c:pt idx="859">
                  <c:v>80.938416422287403</c:v>
                </c:pt>
                <c:pt idx="860">
                  <c:v>80.938416422287403</c:v>
                </c:pt>
                <c:pt idx="861">
                  <c:v>80.791788856304535</c:v>
                </c:pt>
                <c:pt idx="862">
                  <c:v>80.791788856304535</c:v>
                </c:pt>
                <c:pt idx="863">
                  <c:v>80.718475073313783</c:v>
                </c:pt>
                <c:pt idx="864">
                  <c:v>80.718475073313783</c:v>
                </c:pt>
                <c:pt idx="865">
                  <c:v>80.718475073313783</c:v>
                </c:pt>
                <c:pt idx="866">
                  <c:v>80.791788856304535</c:v>
                </c:pt>
                <c:pt idx="867">
                  <c:v>80.865102639296182</c:v>
                </c:pt>
                <c:pt idx="868">
                  <c:v>80.865102639296182</c:v>
                </c:pt>
                <c:pt idx="869">
                  <c:v>80.865102639296182</c:v>
                </c:pt>
                <c:pt idx="870">
                  <c:v>80.791788856304535</c:v>
                </c:pt>
                <c:pt idx="871">
                  <c:v>80.791788856304535</c:v>
                </c:pt>
                <c:pt idx="872">
                  <c:v>80.791788856304535</c:v>
                </c:pt>
                <c:pt idx="873">
                  <c:v>80.791788856304535</c:v>
                </c:pt>
                <c:pt idx="874">
                  <c:v>80.865102639296182</c:v>
                </c:pt>
                <c:pt idx="875">
                  <c:v>80.865102639296182</c:v>
                </c:pt>
                <c:pt idx="876">
                  <c:v>80.865102639296182</c:v>
                </c:pt>
                <c:pt idx="877">
                  <c:v>80.865102639296182</c:v>
                </c:pt>
                <c:pt idx="878">
                  <c:v>80.865102639296182</c:v>
                </c:pt>
                <c:pt idx="879">
                  <c:v>80.865102639296182</c:v>
                </c:pt>
                <c:pt idx="880">
                  <c:v>80.865102639296182</c:v>
                </c:pt>
                <c:pt idx="881">
                  <c:v>80.865102639296182</c:v>
                </c:pt>
                <c:pt idx="882">
                  <c:v>80.865102639296182</c:v>
                </c:pt>
                <c:pt idx="883">
                  <c:v>80.865102639296182</c:v>
                </c:pt>
                <c:pt idx="884">
                  <c:v>80.718475073313783</c:v>
                </c:pt>
                <c:pt idx="885">
                  <c:v>80.718475073313783</c:v>
                </c:pt>
                <c:pt idx="886">
                  <c:v>80.718475073313783</c:v>
                </c:pt>
                <c:pt idx="887">
                  <c:v>80.718475073313783</c:v>
                </c:pt>
                <c:pt idx="888">
                  <c:v>80.645161290322577</c:v>
                </c:pt>
                <c:pt idx="889">
                  <c:v>80.645161290322577</c:v>
                </c:pt>
                <c:pt idx="890">
                  <c:v>80.718475073313783</c:v>
                </c:pt>
                <c:pt idx="891">
                  <c:v>80.718475073313783</c:v>
                </c:pt>
                <c:pt idx="892">
                  <c:v>80.791788856304535</c:v>
                </c:pt>
                <c:pt idx="893">
                  <c:v>80.791788856304535</c:v>
                </c:pt>
                <c:pt idx="894">
                  <c:v>80.791788856304535</c:v>
                </c:pt>
                <c:pt idx="895">
                  <c:v>80.791788856304535</c:v>
                </c:pt>
                <c:pt idx="896">
                  <c:v>80.791788856304535</c:v>
                </c:pt>
                <c:pt idx="897">
                  <c:v>80.791788856304535</c:v>
                </c:pt>
                <c:pt idx="898">
                  <c:v>80.791788856304535</c:v>
                </c:pt>
                <c:pt idx="899">
                  <c:v>80.791788856304535</c:v>
                </c:pt>
                <c:pt idx="900">
                  <c:v>80.791788856304535</c:v>
                </c:pt>
                <c:pt idx="901">
                  <c:v>80.791788856304535</c:v>
                </c:pt>
                <c:pt idx="902">
                  <c:v>80.791788856304535</c:v>
                </c:pt>
                <c:pt idx="903">
                  <c:v>80.865102639296182</c:v>
                </c:pt>
                <c:pt idx="904">
                  <c:v>80.865102639296182</c:v>
                </c:pt>
                <c:pt idx="905">
                  <c:v>80.865102639296182</c:v>
                </c:pt>
                <c:pt idx="906">
                  <c:v>80.865102639296182</c:v>
                </c:pt>
                <c:pt idx="907">
                  <c:v>80.865102639296182</c:v>
                </c:pt>
                <c:pt idx="908">
                  <c:v>80.865102639296182</c:v>
                </c:pt>
                <c:pt idx="909">
                  <c:v>80.645161290322577</c:v>
                </c:pt>
                <c:pt idx="910">
                  <c:v>80.718475073313783</c:v>
                </c:pt>
                <c:pt idx="911">
                  <c:v>80.718475073313783</c:v>
                </c:pt>
                <c:pt idx="912">
                  <c:v>80.865102639296182</c:v>
                </c:pt>
                <c:pt idx="913">
                  <c:v>80.645161290322577</c:v>
                </c:pt>
                <c:pt idx="914">
                  <c:v>80.645161290322577</c:v>
                </c:pt>
                <c:pt idx="915">
                  <c:v>80.571847507331114</c:v>
                </c:pt>
                <c:pt idx="916">
                  <c:v>80.791788856304535</c:v>
                </c:pt>
                <c:pt idx="917">
                  <c:v>80.425219941349411</c:v>
                </c:pt>
                <c:pt idx="918">
                  <c:v>80.865102639296182</c:v>
                </c:pt>
                <c:pt idx="919">
                  <c:v>81.085043988269803</c:v>
                </c:pt>
                <c:pt idx="920">
                  <c:v>81.158357771260597</c:v>
                </c:pt>
                <c:pt idx="921">
                  <c:v>80.791788856304535</c:v>
                </c:pt>
                <c:pt idx="922">
                  <c:v>80.938416422287403</c:v>
                </c:pt>
                <c:pt idx="923">
                  <c:v>81.158357771260597</c:v>
                </c:pt>
                <c:pt idx="924">
                  <c:v>81.304985337243409</c:v>
                </c:pt>
                <c:pt idx="925">
                  <c:v>81.011730205278596</c:v>
                </c:pt>
                <c:pt idx="926">
                  <c:v>80.938416422287403</c:v>
                </c:pt>
                <c:pt idx="927">
                  <c:v>80.938416422287403</c:v>
                </c:pt>
                <c:pt idx="928">
                  <c:v>81.011730205278596</c:v>
                </c:pt>
                <c:pt idx="929">
                  <c:v>81.011730205278596</c:v>
                </c:pt>
                <c:pt idx="930">
                  <c:v>80.938416422287403</c:v>
                </c:pt>
                <c:pt idx="931">
                  <c:v>80.938416422287403</c:v>
                </c:pt>
                <c:pt idx="932">
                  <c:v>80.938416422287403</c:v>
                </c:pt>
                <c:pt idx="933">
                  <c:v>80.938416422287403</c:v>
                </c:pt>
                <c:pt idx="934">
                  <c:v>80.865102639296182</c:v>
                </c:pt>
                <c:pt idx="935">
                  <c:v>80.865102639296182</c:v>
                </c:pt>
                <c:pt idx="936">
                  <c:v>80.938416422287403</c:v>
                </c:pt>
                <c:pt idx="937">
                  <c:v>80.718475073313783</c:v>
                </c:pt>
                <c:pt idx="938">
                  <c:v>80.938416422287403</c:v>
                </c:pt>
                <c:pt idx="939">
                  <c:v>80.865102639296182</c:v>
                </c:pt>
                <c:pt idx="940">
                  <c:v>81.158357771260597</c:v>
                </c:pt>
                <c:pt idx="941">
                  <c:v>81.158357771260597</c:v>
                </c:pt>
                <c:pt idx="942">
                  <c:v>80.791788856304535</c:v>
                </c:pt>
                <c:pt idx="943">
                  <c:v>80.865102639296182</c:v>
                </c:pt>
                <c:pt idx="944">
                  <c:v>81.304985337243409</c:v>
                </c:pt>
                <c:pt idx="945">
                  <c:v>80.938416422287403</c:v>
                </c:pt>
                <c:pt idx="946">
                  <c:v>81.011730205278596</c:v>
                </c:pt>
                <c:pt idx="947">
                  <c:v>81.085043988269803</c:v>
                </c:pt>
                <c:pt idx="948">
                  <c:v>80.865102639296182</c:v>
                </c:pt>
                <c:pt idx="949">
                  <c:v>80.791788856304535</c:v>
                </c:pt>
                <c:pt idx="950">
                  <c:v>80.865102639296182</c:v>
                </c:pt>
                <c:pt idx="951">
                  <c:v>81.378299120234558</c:v>
                </c:pt>
                <c:pt idx="952">
                  <c:v>81.158357771260597</c:v>
                </c:pt>
                <c:pt idx="953">
                  <c:v>81.011730205278596</c:v>
                </c:pt>
                <c:pt idx="954">
                  <c:v>80.938416422287403</c:v>
                </c:pt>
                <c:pt idx="955">
                  <c:v>81.085043988269803</c:v>
                </c:pt>
                <c:pt idx="956">
                  <c:v>81.011730205278596</c:v>
                </c:pt>
                <c:pt idx="957">
                  <c:v>80.865102639296182</c:v>
                </c:pt>
                <c:pt idx="958">
                  <c:v>80.938416422287403</c:v>
                </c:pt>
                <c:pt idx="959">
                  <c:v>80.791788856304535</c:v>
                </c:pt>
                <c:pt idx="960">
                  <c:v>80.791788856304535</c:v>
                </c:pt>
                <c:pt idx="961">
                  <c:v>80.718475073313783</c:v>
                </c:pt>
                <c:pt idx="962">
                  <c:v>80.865102639296182</c:v>
                </c:pt>
                <c:pt idx="963">
                  <c:v>80.718475073313783</c:v>
                </c:pt>
                <c:pt idx="964">
                  <c:v>80.865102639296182</c:v>
                </c:pt>
                <c:pt idx="965">
                  <c:v>80.791788856304535</c:v>
                </c:pt>
                <c:pt idx="966">
                  <c:v>80.718475073313783</c:v>
                </c:pt>
                <c:pt idx="967">
                  <c:v>81.085043988269803</c:v>
                </c:pt>
                <c:pt idx="968">
                  <c:v>81.011730205278596</c:v>
                </c:pt>
                <c:pt idx="969">
                  <c:v>81.011730205278596</c:v>
                </c:pt>
                <c:pt idx="970">
                  <c:v>81.011730205278596</c:v>
                </c:pt>
                <c:pt idx="971">
                  <c:v>81.304985337243409</c:v>
                </c:pt>
                <c:pt idx="972">
                  <c:v>81.158357771260597</c:v>
                </c:pt>
                <c:pt idx="973">
                  <c:v>81.011730205278596</c:v>
                </c:pt>
                <c:pt idx="974">
                  <c:v>81.011730205278596</c:v>
                </c:pt>
                <c:pt idx="975">
                  <c:v>81.011730205278596</c:v>
                </c:pt>
                <c:pt idx="976">
                  <c:v>81.011730205278596</c:v>
                </c:pt>
                <c:pt idx="977">
                  <c:v>81.011730205278596</c:v>
                </c:pt>
                <c:pt idx="978">
                  <c:v>81.085043988269803</c:v>
                </c:pt>
                <c:pt idx="979">
                  <c:v>81.085043988269803</c:v>
                </c:pt>
                <c:pt idx="980">
                  <c:v>81.158357771260597</c:v>
                </c:pt>
                <c:pt idx="981">
                  <c:v>81.158357771260597</c:v>
                </c:pt>
                <c:pt idx="982">
                  <c:v>81.231671554252202</c:v>
                </c:pt>
                <c:pt idx="983">
                  <c:v>81.231671554252202</c:v>
                </c:pt>
                <c:pt idx="984">
                  <c:v>81.231671554252202</c:v>
                </c:pt>
                <c:pt idx="985">
                  <c:v>81.231671554252202</c:v>
                </c:pt>
                <c:pt idx="986">
                  <c:v>81.231671554252202</c:v>
                </c:pt>
                <c:pt idx="987">
                  <c:v>81.158357771260597</c:v>
                </c:pt>
                <c:pt idx="988">
                  <c:v>81.158357771260597</c:v>
                </c:pt>
                <c:pt idx="989">
                  <c:v>81.158357771260597</c:v>
                </c:pt>
                <c:pt idx="990">
                  <c:v>81.158357771260597</c:v>
                </c:pt>
                <c:pt idx="991">
                  <c:v>81.158357771260597</c:v>
                </c:pt>
                <c:pt idx="992">
                  <c:v>81.158357771260597</c:v>
                </c:pt>
                <c:pt idx="993">
                  <c:v>81.158357771260597</c:v>
                </c:pt>
                <c:pt idx="994">
                  <c:v>81.158357771260597</c:v>
                </c:pt>
                <c:pt idx="995">
                  <c:v>81.158357771260597</c:v>
                </c:pt>
                <c:pt idx="996">
                  <c:v>81.158357771260597</c:v>
                </c:pt>
                <c:pt idx="997">
                  <c:v>81.158357771260597</c:v>
                </c:pt>
                <c:pt idx="998">
                  <c:v>81.158357771260597</c:v>
                </c:pt>
                <c:pt idx="999">
                  <c:v>81.158357771260597</c:v>
                </c:pt>
              </c:numCache>
            </c:numRef>
          </c:yVal>
          <c:smooth val="0"/>
        </c:ser>
        <c:dLbls>
          <c:showLegendKey val="0"/>
          <c:showVal val="0"/>
          <c:showCatName val="0"/>
          <c:showSerName val="0"/>
          <c:showPercent val="0"/>
          <c:showBubbleSize val="0"/>
        </c:dLbls>
        <c:axId val="105647488"/>
        <c:axId val="105653760"/>
      </c:scatterChart>
      <c:valAx>
        <c:axId val="105647488"/>
        <c:scaling>
          <c:orientation val="minMax"/>
          <c:max val="10000"/>
        </c:scaling>
        <c:delete val="0"/>
        <c:axPos val="b"/>
        <c:numFmt formatCode="General" sourceLinked="1"/>
        <c:majorTickMark val="out"/>
        <c:minorTickMark val="none"/>
        <c:tickLblPos val="nextTo"/>
        <c:crossAx val="105653760"/>
        <c:crosses val="autoZero"/>
        <c:crossBetween val="midCat"/>
      </c:valAx>
      <c:valAx>
        <c:axId val="105653760"/>
        <c:scaling>
          <c:orientation val="minMax"/>
          <c:max val="100"/>
          <c:min val="50"/>
        </c:scaling>
        <c:delete val="0"/>
        <c:axPos val="l"/>
        <c:majorGridlines/>
        <c:numFmt formatCode="General" sourceLinked="1"/>
        <c:majorTickMark val="out"/>
        <c:minorTickMark val="none"/>
        <c:tickLblPos val="nextTo"/>
        <c:crossAx val="105647488"/>
        <c:crosses val="autoZero"/>
        <c:crossBetween val="midCat"/>
      </c:valAx>
    </c:plotArea>
    <c:legend>
      <c:legendPos val="r"/>
      <c:layout>
        <c:manualLayout>
          <c:xMode val="edge"/>
          <c:yMode val="edge"/>
          <c:x val="0.69949116161616154"/>
          <c:y val="8.90812908496732E-2"/>
          <c:w val="0.26177297979798125"/>
          <c:h val="0.74032761437908934"/>
        </c:manualLayout>
      </c:layout>
      <c:overlay val="1"/>
      <c:txPr>
        <a:bodyPr/>
        <a:lstStyle/>
        <a:p>
          <a:pPr>
            <a:defRPr sz="1800"/>
          </a:pPr>
          <a:endParaRPr lang="cs-CZ"/>
        </a:p>
      </c:txPr>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1"/>
          <c:order val="0"/>
          <c:tx>
            <c:strRef>
              <c:f>List3!$C$1</c:f>
              <c:strCache>
                <c:ptCount val="1"/>
                <c:pt idx="0">
                  <c:v>Trend nehod</c:v>
                </c:pt>
              </c:strCache>
            </c:strRef>
          </c:tx>
          <c:spPr>
            <a:ln w="25400">
              <a:noFill/>
            </a:ln>
          </c:spPr>
          <c:marker>
            <c:symbol val="circle"/>
            <c:size val="2"/>
            <c:spPr>
              <a:solidFill>
                <a:schemeClr val="tx1"/>
              </a:solidFill>
              <a:ln>
                <a:noFill/>
              </a:ln>
            </c:spPr>
          </c:marker>
          <c:xVal>
            <c:numRef>
              <c:f>List3!$A$2:$A$2627</c:f>
              <c:numCache>
                <c:formatCode>d/m/yyyy</c:formatCode>
                <c:ptCount val="2626"/>
                <c:pt idx="0">
                  <c:v>39859</c:v>
                </c:pt>
                <c:pt idx="1">
                  <c:v>39860</c:v>
                </c:pt>
                <c:pt idx="2">
                  <c:v>39862</c:v>
                </c:pt>
                <c:pt idx="3">
                  <c:v>39864</c:v>
                </c:pt>
                <c:pt idx="4">
                  <c:v>39865</c:v>
                </c:pt>
                <c:pt idx="5">
                  <c:v>39866</c:v>
                </c:pt>
                <c:pt idx="6">
                  <c:v>39872</c:v>
                </c:pt>
                <c:pt idx="7">
                  <c:v>39873</c:v>
                </c:pt>
                <c:pt idx="8">
                  <c:v>39874</c:v>
                </c:pt>
                <c:pt idx="9">
                  <c:v>39879</c:v>
                </c:pt>
                <c:pt idx="10">
                  <c:v>39880</c:v>
                </c:pt>
                <c:pt idx="11">
                  <c:v>39884</c:v>
                </c:pt>
                <c:pt idx="12">
                  <c:v>39886</c:v>
                </c:pt>
                <c:pt idx="13">
                  <c:v>39887</c:v>
                </c:pt>
                <c:pt idx="14">
                  <c:v>39888</c:v>
                </c:pt>
                <c:pt idx="15">
                  <c:v>39890</c:v>
                </c:pt>
                <c:pt idx="16">
                  <c:v>39891</c:v>
                </c:pt>
                <c:pt idx="17">
                  <c:v>39893</c:v>
                </c:pt>
                <c:pt idx="18">
                  <c:v>39894</c:v>
                </c:pt>
                <c:pt idx="19">
                  <c:v>39895</c:v>
                </c:pt>
                <c:pt idx="20">
                  <c:v>39897</c:v>
                </c:pt>
                <c:pt idx="21">
                  <c:v>39898</c:v>
                </c:pt>
                <c:pt idx="22">
                  <c:v>39900</c:v>
                </c:pt>
                <c:pt idx="23">
                  <c:v>39901</c:v>
                </c:pt>
                <c:pt idx="24">
                  <c:v>39902</c:v>
                </c:pt>
                <c:pt idx="25">
                  <c:v>39904</c:v>
                </c:pt>
                <c:pt idx="26">
                  <c:v>39905</c:v>
                </c:pt>
                <c:pt idx="27">
                  <c:v>39908</c:v>
                </c:pt>
                <c:pt idx="28">
                  <c:v>39910</c:v>
                </c:pt>
                <c:pt idx="29">
                  <c:v>39911</c:v>
                </c:pt>
                <c:pt idx="30">
                  <c:v>39912</c:v>
                </c:pt>
                <c:pt idx="31">
                  <c:v>39913</c:v>
                </c:pt>
                <c:pt idx="32">
                  <c:v>39914</c:v>
                </c:pt>
                <c:pt idx="33">
                  <c:v>39920</c:v>
                </c:pt>
                <c:pt idx="34">
                  <c:v>39921</c:v>
                </c:pt>
                <c:pt idx="35">
                  <c:v>39922</c:v>
                </c:pt>
                <c:pt idx="36">
                  <c:v>39923</c:v>
                </c:pt>
                <c:pt idx="37">
                  <c:v>39925</c:v>
                </c:pt>
                <c:pt idx="38">
                  <c:v>39927</c:v>
                </c:pt>
                <c:pt idx="39">
                  <c:v>39929</c:v>
                </c:pt>
                <c:pt idx="40">
                  <c:v>39931</c:v>
                </c:pt>
                <c:pt idx="41">
                  <c:v>39932</c:v>
                </c:pt>
                <c:pt idx="42">
                  <c:v>39935</c:v>
                </c:pt>
                <c:pt idx="43">
                  <c:v>39936</c:v>
                </c:pt>
                <c:pt idx="44">
                  <c:v>39938</c:v>
                </c:pt>
                <c:pt idx="45">
                  <c:v>39943</c:v>
                </c:pt>
                <c:pt idx="46">
                  <c:v>39944</c:v>
                </c:pt>
                <c:pt idx="47">
                  <c:v>39945</c:v>
                </c:pt>
                <c:pt idx="48">
                  <c:v>39946</c:v>
                </c:pt>
                <c:pt idx="49">
                  <c:v>39952</c:v>
                </c:pt>
                <c:pt idx="50">
                  <c:v>39954</c:v>
                </c:pt>
                <c:pt idx="51">
                  <c:v>39955</c:v>
                </c:pt>
                <c:pt idx="52">
                  <c:v>39957</c:v>
                </c:pt>
                <c:pt idx="53">
                  <c:v>39958</c:v>
                </c:pt>
                <c:pt idx="54">
                  <c:v>39961</c:v>
                </c:pt>
                <c:pt idx="55">
                  <c:v>39962</c:v>
                </c:pt>
                <c:pt idx="56">
                  <c:v>39964</c:v>
                </c:pt>
                <c:pt idx="57">
                  <c:v>39970</c:v>
                </c:pt>
                <c:pt idx="58">
                  <c:v>39971</c:v>
                </c:pt>
                <c:pt idx="59">
                  <c:v>39974</c:v>
                </c:pt>
                <c:pt idx="60">
                  <c:v>39976</c:v>
                </c:pt>
                <c:pt idx="61">
                  <c:v>39978</c:v>
                </c:pt>
                <c:pt idx="62">
                  <c:v>39979</c:v>
                </c:pt>
                <c:pt idx="63">
                  <c:v>39982</c:v>
                </c:pt>
                <c:pt idx="64">
                  <c:v>39983</c:v>
                </c:pt>
                <c:pt idx="65">
                  <c:v>39985</c:v>
                </c:pt>
                <c:pt idx="66">
                  <c:v>39987</c:v>
                </c:pt>
                <c:pt idx="67">
                  <c:v>39988</c:v>
                </c:pt>
                <c:pt idx="68">
                  <c:v>39989</c:v>
                </c:pt>
                <c:pt idx="69">
                  <c:v>39990</c:v>
                </c:pt>
                <c:pt idx="70">
                  <c:v>39992</c:v>
                </c:pt>
                <c:pt idx="71">
                  <c:v>39993</c:v>
                </c:pt>
                <c:pt idx="72">
                  <c:v>39994</c:v>
                </c:pt>
                <c:pt idx="73">
                  <c:v>39995</c:v>
                </c:pt>
                <c:pt idx="74">
                  <c:v>39996</c:v>
                </c:pt>
                <c:pt idx="75">
                  <c:v>39999</c:v>
                </c:pt>
                <c:pt idx="76">
                  <c:v>40001</c:v>
                </c:pt>
                <c:pt idx="77">
                  <c:v>40002</c:v>
                </c:pt>
                <c:pt idx="78">
                  <c:v>40003</c:v>
                </c:pt>
                <c:pt idx="79">
                  <c:v>40004</c:v>
                </c:pt>
                <c:pt idx="80">
                  <c:v>40005</c:v>
                </c:pt>
                <c:pt idx="81">
                  <c:v>40006</c:v>
                </c:pt>
                <c:pt idx="82">
                  <c:v>40008</c:v>
                </c:pt>
                <c:pt idx="83">
                  <c:v>40010</c:v>
                </c:pt>
                <c:pt idx="84">
                  <c:v>40011</c:v>
                </c:pt>
                <c:pt idx="85">
                  <c:v>40013</c:v>
                </c:pt>
                <c:pt idx="86">
                  <c:v>40014</c:v>
                </c:pt>
                <c:pt idx="87">
                  <c:v>40015</c:v>
                </c:pt>
                <c:pt idx="88">
                  <c:v>40016</c:v>
                </c:pt>
                <c:pt idx="89">
                  <c:v>40017</c:v>
                </c:pt>
                <c:pt idx="90">
                  <c:v>40018</c:v>
                </c:pt>
                <c:pt idx="91">
                  <c:v>40020</c:v>
                </c:pt>
                <c:pt idx="92">
                  <c:v>40022</c:v>
                </c:pt>
                <c:pt idx="93">
                  <c:v>40023</c:v>
                </c:pt>
                <c:pt idx="94">
                  <c:v>40024</c:v>
                </c:pt>
                <c:pt idx="95">
                  <c:v>40026</c:v>
                </c:pt>
                <c:pt idx="96">
                  <c:v>40027</c:v>
                </c:pt>
                <c:pt idx="97">
                  <c:v>40029</c:v>
                </c:pt>
                <c:pt idx="98">
                  <c:v>40030</c:v>
                </c:pt>
                <c:pt idx="99">
                  <c:v>40031</c:v>
                </c:pt>
                <c:pt idx="100">
                  <c:v>40032</c:v>
                </c:pt>
                <c:pt idx="101">
                  <c:v>40034</c:v>
                </c:pt>
                <c:pt idx="102">
                  <c:v>40035</c:v>
                </c:pt>
                <c:pt idx="103">
                  <c:v>40036</c:v>
                </c:pt>
                <c:pt idx="104">
                  <c:v>40037</c:v>
                </c:pt>
                <c:pt idx="105">
                  <c:v>40038</c:v>
                </c:pt>
                <c:pt idx="106">
                  <c:v>40039</c:v>
                </c:pt>
                <c:pt idx="107">
                  <c:v>40040</c:v>
                </c:pt>
                <c:pt idx="108">
                  <c:v>40041</c:v>
                </c:pt>
                <c:pt idx="109">
                  <c:v>40043</c:v>
                </c:pt>
                <c:pt idx="110">
                  <c:v>40045</c:v>
                </c:pt>
                <c:pt idx="111">
                  <c:v>40046</c:v>
                </c:pt>
                <c:pt idx="112">
                  <c:v>40048</c:v>
                </c:pt>
                <c:pt idx="113">
                  <c:v>40049</c:v>
                </c:pt>
                <c:pt idx="114">
                  <c:v>40050</c:v>
                </c:pt>
                <c:pt idx="115">
                  <c:v>40051</c:v>
                </c:pt>
                <c:pt idx="116">
                  <c:v>40052</c:v>
                </c:pt>
                <c:pt idx="117">
                  <c:v>40053</c:v>
                </c:pt>
                <c:pt idx="118">
                  <c:v>40055</c:v>
                </c:pt>
                <c:pt idx="119">
                  <c:v>40056</c:v>
                </c:pt>
                <c:pt idx="120">
                  <c:v>40057</c:v>
                </c:pt>
                <c:pt idx="121">
                  <c:v>40059</c:v>
                </c:pt>
                <c:pt idx="122">
                  <c:v>40060</c:v>
                </c:pt>
                <c:pt idx="123">
                  <c:v>40062</c:v>
                </c:pt>
                <c:pt idx="124">
                  <c:v>40064</c:v>
                </c:pt>
                <c:pt idx="125">
                  <c:v>40067</c:v>
                </c:pt>
                <c:pt idx="126">
                  <c:v>40069</c:v>
                </c:pt>
                <c:pt idx="127">
                  <c:v>40070</c:v>
                </c:pt>
                <c:pt idx="128">
                  <c:v>40074</c:v>
                </c:pt>
                <c:pt idx="129">
                  <c:v>40076</c:v>
                </c:pt>
                <c:pt idx="130">
                  <c:v>40079</c:v>
                </c:pt>
                <c:pt idx="131">
                  <c:v>40081</c:v>
                </c:pt>
                <c:pt idx="132">
                  <c:v>40083</c:v>
                </c:pt>
                <c:pt idx="133">
                  <c:v>40086</c:v>
                </c:pt>
                <c:pt idx="134">
                  <c:v>40088</c:v>
                </c:pt>
                <c:pt idx="135">
                  <c:v>40089</c:v>
                </c:pt>
                <c:pt idx="136">
                  <c:v>40090</c:v>
                </c:pt>
                <c:pt idx="137">
                  <c:v>40091</c:v>
                </c:pt>
                <c:pt idx="138">
                  <c:v>40092</c:v>
                </c:pt>
                <c:pt idx="139">
                  <c:v>40093</c:v>
                </c:pt>
                <c:pt idx="140">
                  <c:v>40094</c:v>
                </c:pt>
                <c:pt idx="141">
                  <c:v>40095</c:v>
                </c:pt>
                <c:pt idx="142">
                  <c:v>40098</c:v>
                </c:pt>
                <c:pt idx="143">
                  <c:v>40099</c:v>
                </c:pt>
                <c:pt idx="144">
                  <c:v>40100</c:v>
                </c:pt>
                <c:pt idx="145">
                  <c:v>40101</c:v>
                </c:pt>
                <c:pt idx="146">
                  <c:v>40102</c:v>
                </c:pt>
                <c:pt idx="147">
                  <c:v>40103</c:v>
                </c:pt>
                <c:pt idx="148">
                  <c:v>40104</c:v>
                </c:pt>
                <c:pt idx="149">
                  <c:v>40108</c:v>
                </c:pt>
                <c:pt idx="150">
                  <c:v>40109</c:v>
                </c:pt>
                <c:pt idx="151">
                  <c:v>40110</c:v>
                </c:pt>
                <c:pt idx="152">
                  <c:v>40111</c:v>
                </c:pt>
                <c:pt idx="153">
                  <c:v>40112</c:v>
                </c:pt>
                <c:pt idx="154">
                  <c:v>40118</c:v>
                </c:pt>
                <c:pt idx="155">
                  <c:v>40119</c:v>
                </c:pt>
                <c:pt idx="156">
                  <c:v>40121</c:v>
                </c:pt>
                <c:pt idx="157">
                  <c:v>40122</c:v>
                </c:pt>
                <c:pt idx="158">
                  <c:v>40123</c:v>
                </c:pt>
                <c:pt idx="159">
                  <c:v>40124</c:v>
                </c:pt>
                <c:pt idx="160">
                  <c:v>40125</c:v>
                </c:pt>
                <c:pt idx="161">
                  <c:v>40126</c:v>
                </c:pt>
                <c:pt idx="162">
                  <c:v>40127</c:v>
                </c:pt>
                <c:pt idx="163">
                  <c:v>40129</c:v>
                </c:pt>
                <c:pt idx="164">
                  <c:v>40130</c:v>
                </c:pt>
                <c:pt idx="165">
                  <c:v>40131</c:v>
                </c:pt>
                <c:pt idx="166">
                  <c:v>40132</c:v>
                </c:pt>
                <c:pt idx="167">
                  <c:v>40135</c:v>
                </c:pt>
                <c:pt idx="168">
                  <c:v>40136</c:v>
                </c:pt>
                <c:pt idx="169">
                  <c:v>40137</c:v>
                </c:pt>
                <c:pt idx="170">
                  <c:v>40138</c:v>
                </c:pt>
                <c:pt idx="171">
                  <c:v>40139</c:v>
                </c:pt>
                <c:pt idx="172">
                  <c:v>40142</c:v>
                </c:pt>
                <c:pt idx="173">
                  <c:v>40144</c:v>
                </c:pt>
                <c:pt idx="174">
                  <c:v>40146</c:v>
                </c:pt>
                <c:pt idx="175">
                  <c:v>40147</c:v>
                </c:pt>
                <c:pt idx="176">
                  <c:v>40149</c:v>
                </c:pt>
                <c:pt idx="177">
                  <c:v>40151</c:v>
                </c:pt>
                <c:pt idx="178">
                  <c:v>40152</c:v>
                </c:pt>
                <c:pt idx="179">
                  <c:v>40153</c:v>
                </c:pt>
                <c:pt idx="180">
                  <c:v>40154</c:v>
                </c:pt>
                <c:pt idx="181">
                  <c:v>40155</c:v>
                </c:pt>
                <c:pt idx="182">
                  <c:v>40157</c:v>
                </c:pt>
                <c:pt idx="183">
                  <c:v>40158</c:v>
                </c:pt>
                <c:pt idx="184">
                  <c:v>40159</c:v>
                </c:pt>
                <c:pt idx="185">
                  <c:v>40160</c:v>
                </c:pt>
                <c:pt idx="186">
                  <c:v>40163</c:v>
                </c:pt>
                <c:pt idx="187">
                  <c:v>40164</c:v>
                </c:pt>
                <c:pt idx="188">
                  <c:v>40165</c:v>
                </c:pt>
                <c:pt idx="189">
                  <c:v>40168</c:v>
                </c:pt>
                <c:pt idx="190">
                  <c:v>40169</c:v>
                </c:pt>
                <c:pt idx="191">
                  <c:v>40170</c:v>
                </c:pt>
                <c:pt idx="192">
                  <c:v>40173</c:v>
                </c:pt>
                <c:pt idx="193">
                  <c:v>40174</c:v>
                </c:pt>
                <c:pt idx="194">
                  <c:v>40181</c:v>
                </c:pt>
                <c:pt idx="195">
                  <c:v>40186</c:v>
                </c:pt>
                <c:pt idx="196">
                  <c:v>40187</c:v>
                </c:pt>
                <c:pt idx="197">
                  <c:v>40188</c:v>
                </c:pt>
                <c:pt idx="198">
                  <c:v>40194</c:v>
                </c:pt>
                <c:pt idx="199">
                  <c:v>40201</c:v>
                </c:pt>
                <c:pt idx="200">
                  <c:v>40202</c:v>
                </c:pt>
                <c:pt idx="201">
                  <c:v>40207</c:v>
                </c:pt>
                <c:pt idx="202">
                  <c:v>40208</c:v>
                </c:pt>
                <c:pt idx="203">
                  <c:v>40209</c:v>
                </c:pt>
                <c:pt idx="204">
                  <c:v>40210</c:v>
                </c:pt>
                <c:pt idx="205">
                  <c:v>40215</c:v>
                </c:pt>
                <c:pt idx="206">
                  <c:v>40216</c:v>
                </c:pt>
                <c:pt idx="207">
                  <c:v>40221</c:v>
                </c:pt>
                <c:pt idx="208">
                  <c:v>40222</c:v>
                </c:pt>
                <c:pt idx="209">
                  <c:v>40223</c:v>
                </c:pt>
                <c:pt idx="210">
                  <c:v>40229</c:v>
                </c:pt>
                <c:pt idx="211">
                  <c:v>40230</c:v>
                </c:pt>
                <c:pt idx="212">
                  <c:v>40236</c:v>
                </c:pt>
                <c:pt idx="213">
                  <c:v>40237</c:v>
                </c:pt>
                <c:pt idx="214">
                  <c:v>40238</c:v>
                </c:pt>
                <c:pt idx="215">
                  <c:v>40244</c:v>
                </c:pt>
                <c:pt idx="216">
                  <c:v>40249</c:v>
                </c:pt>
                <c:pt idx="217">
                  <c:v>40250</c:v>
                </c:pt>
                <c:pt idx="218">
                  <c:v>40251</c:v>
                </c:pt>
                <c:pt idx="219">
                  <c:v>40252</c:v>
                </c:pt>
                <c:pt idx="220">
                  <c:v>40255</c:v>
                </c:pt>
                <c:pt idx="221">
                  <c:v>40256</c:v>
                </c:pt>
                <c:pt idx="222">
                  <c:v>40257</c:v>
                </c:pt>
                <c:pt idx="223">
                  <c:v>40258</c:v>
                </c:pt>
                <c:pt idx="224">
                  <c:v>40259</c:v>
                </c:pt>
                <c:pt idx="225">
                  <c:v>40260</c:v>
                </c:pt>
                <c:pt idx="226">
                  <c:v>40261</c:v>
                </c:pt>
                <c:pt idx="227">
                  <c:v>40262</c:v>
                </c:pt>
                <c:pt idx="228">
                  <c:v>40264</c:v>
                </c:pt>
                <c:pt idx="229">
                  <c:v>40265</c:v>
                </c:pt>
                <c:pt idx="230">
                  <c:v>40266</c:v>
                </c:pt>
                <c:pt idx="231">
                  <c:v>40267</c:v>
                </c:pt>
                <c:pt idx="232">
                  <c:v>40268</c:v>
                </c:pt>
                <c:pt idx="233">
                  <c:v>40269</c:v>
                </c:pt>
                <c:pt idx="234">
                  <c:v>40271</c:v>
                </c:pt>
                <c:pt idx="235">
                  <c:v>40272</c:v>
                </c:pt>
                <c:pt idx="236">
                  <c:v>40274</c:v>
                </c:pt>
                <c:pt idx="237">
                  <c:v>40275</c:v>
                </c:pt>
                <c:pt idx="238">
                  <c:v>40278</c:v>
                </c:pt>
                <c:pt idx="239">
                  <c:v>40279</c:v>
                </c:pt>
                <c:pt idx="240">
                  <c:v>40282</c:v>
                </c:pt>
                <c:pt idx="241">
                  <c:v>40283</c:v>
                </c:pt>
                <c:pt idx="242">
                  <c:v>40284</c:v>
                </c:pt>
                <c:pt idx="243">
                  <c:v>40285</c:v>
                </c:pt>
                <c:pt idx="244">
                  <c:v>40286</c:v>
                </c:pt>
                <c:pt idx="245">
                  <c:v>40287</c:v>
                </c:pt>
                <c:pt idx="246">
                  <c:v>40288</c:v>
                </c:pt>
                <c:pt idx="247">
                  <c:v>40289</c:v>
                </c:pt>
                <c:pt idx="248">
                  <c:v>40290</c:v>
                </c:pt>
                <c:pt idx="249">
                  <c:v>40291</c:v>
                </c:pt>
                <c:pt idx="250">
                  <c:v>40292</c:v>
                </c:pt>
                <c:pt idx="251">
                  <c:v>40293</c:v>
                </c:pt>
                <c:pt idx="252">
                  <c:v>40294</c:v>
                </c:pt>
                <c:pt idx="253">
                  <c:v>40295</c:v>
                </c:pt>
                <c:pt idx="254">
                  <c:v>40298</c:v>
                </c:pt>
                <c:pt idx="255">
                  <c:v>40300</c:v>
                </c:pt>
                <c:pt idx="256">
                  <c:v>40302</c:v>
                </c:pt>
                <c:pt idx="257">
                  <c:v>40303</c:v>
                </c:pt>
                <c:pt idx="258">
                  <c:v>40305</c:v>
                </c:pt>
                <c:pt idx="259">
                  <c:v>40306</c:v>
                </c:pt>
                <c:pt idx="260">
                  <c:v>40307</c:v>
                </c:pt>
                <c:pt idx="261">
                  <c:v>40308</c:v>
                </c:pt>
                <c:pt idx="262">
                  <c:v>40309</c:v>
                </c:pt>
                <c:pt idx="263">
                  <c:v>40311</c:v>
                </c:pt>
                <c:pt idx="264">
                  <c:v>40312</c:v>
                </c:pt>
                <c:pt idx="265">
                  <c:v>40313</c:v>
                </c:pt>
                <c:pt idx="266">
                  <c:v>40314</c:v>
                </c:pt>
                <c:pt idx="267">
                  <c:v>40315</c:v>
                </c:pt>
                <c:pt idx="268">
                  <c:v>40316</c:v>
                </c:pt>
                <c:pt idx="269">
                  <c:v>40319</c:v>
                </c:pt>
                <c:pt idx="270">
                  <c:v>40321</c:v>
                </c:pt>
                <c:pt idx="271">
                  <c:v>40322</c:v>
                </c:pt>
                <c:pt idx="272">
                  <c:v>40323</c:v>
                </c:pt>
                <c:pt idx="273">
                  <c:v>40324</c:v>
                </c:pt>
                <c:pt idx="274">
                  <c:v>40326</c:v>
                </c:pt>
                <c:pt idx="275">
                  <c:v>40328</c:v>
                </c:pt>
                <c:pt idx="276">
                  <c:v>40331</c:v>
                </c:pt>
                <c:pt idx="277">
                  <c:v>40332</c:v>
                </c:pt>
                <c:pt idx="278">
                  <c:v>40333</c:v>
                </c:pt>
                <c:pt idx="279">
                  <c:v>40335</c:v>
                </c:pt>
                <c:pt idx="280">
                  <c:v>40336</c:v>
                </c:pt>
                <c:pt idx="281">
                  <c:v>40337</c:v>
                </c:pt>
                <c:pt idx="282">
                  <c:v>40338</c:v>
                </c:pt>
                <c:pt idx="283">
                  <c:v>40339</c:v>
                </c:pt>
                <c:pt idx="284">
                  <c:v>40340</c:v>
                </c:pt>
                <c:pt idx="285">
                  <c:v>40342</c:v>
                </c:pt>
                <c:pt idx="286">
                  <c:v>40343</c:v>
                </c:pt>
                <c:pt idx="287">
                  <c:v>40344</c:v>
                </c:pt>
                <c:pt idx="288">
                  <c:v>40346</c:v>
                </c:pt>
                <c:pt idx="289">
                  <c:v>40347</c:v>
                </c:pt>
                <c:pt idx="290">
                  <c:v>40348</c:v>
                </c:pt>
                <c:pt idx="291">
                  <c:v>40349</c:v>
                </c:pt>
                <c:pt idx="292">
                  <c:v>40350</c:v>
                </c:pt>
                <c:pt idx="293">
                  <c:v>40354</c:v>
                </c:pt>
                <c:pt idx="294">
                  <c:v>40356</c:v>
                </c:pt>
                <c:pt idx="295">
                  <c:v>40357</c:v>
                </c:pt>
                <c:pt idx="296">
                  <c:v>40358</c:v>
                </c:pt>
                <c:pt idx="297">
                  <c:v>40359</c:v>
                </c:pt>
                <c:pt idx="298">
                  <c:v>40363</c:v>
                </c:pt>
                <c:pt idx="299">
                  <c:v>40366</c:v>
                </c:pt>
                <c:pt idx="300">
                  <c:v>40367</c:v>
                </c:pt>
                <c:pt idx="301">
                  <c:v>40369</c:v>
                </c:pt>
                <c:pt idx="302">
                  <c:v>40370</c:v>
                </c:pt>
                <c:pt idx="303">
                  <c:v>40372</c:v>
                </c:pt>
                <c:pt idx="304">
                  <c:v>40375</c:v>
                </c:pt>
                <c:pt idx="305">
                  <c:v>40377</c:v>
                </c:pt>
                <c:pt idx="306">
                  <c:v>40378</c:v>
                </c:pt>
                <c:pt idx="307">
                  <c:v>40379</c:v>
                </c:pt>
                <c:pt idx="308">
                  <c:v>40380</c:v>
                </c:pt>
                <c:pt idx="309">
                  <c:v>40382</c:v>
                </c:pt>
                <c:pt idx="310">
                  <c:v>40384</c:v>
                </c:pt>
                <c:pt idx="311">
                  <c:v>40390</c:v>
                </c:pt>
                <c:pt idx="312">
                  <c:v>40391</c:v>
                </c:pt>
                <c:pt idx="313">
                  <c:v>40394</c:v>
                </c:pt>
                <c:pt idx="314">
                  <c:v>40395</c:v>
                </c:pt>
                <c:pt idx="315">
                  <c:v>40396</c:v>
                </c:pt>
                <c:pt idx="316">
                  <c:v>40398</c:v>
                </c:pt>
                <c:pt idx="317">
                  <c:v>40400</c:v>
                </c:pt>
                <c:pt idx="318">
                  <c:v>40402</c:v>
                </c:pt>
                <c:pt idx="319">
                  <c:v>40403</c:v>
                </c:pt>
                <c:pt idx="320">
                  <c:v>40405</c:v>
                </c:pt>
                <c:pt idx="321">
                  <c:v>40407</c:v>
                </c:pt>
                <c:pt idx="322">
                  <c:v>40408</c:v>
                </c:pt>
                <c:pt idx="323">
                  <c:v>40409</c:v>
                </c:pt>
                <c:pt idx="324">
                  <c:v>40410</c:v>
                </c:pt>
                <c:pt idx="325">
                  <c:v>40411</c:v>
                </c:pt>
                <c:pt idx="326">
                  <c:v>40412</c:v>
                </c:pt>
                <c:pt idx="327">
                  <c:v>40414</c:v>
                </c:pt>
                <c:pt idx="328">
                  <c:v>40415</c:v>
                </c:pt>
                <c:pt idx="329">
                  <c:v>40416</c:v>
                </c:pt>
                <c:pt idx="330">
                  <c:v>40417</c:v>
                </c:pt>
                <c:pt idx="331">
                  <c:v>40418</c:v>
                </c:pt>
                <c:pt idx="332">
                  <c:v>40419</c:v>
                </c:pt>
                <c:pt idx="333">
                  <c:v>40420</c:v>
                </c:pt>
                <c:pt idx="334">
                  <c:v>40421</c:v>
                </c:pt>
                <c:pt idx="335">
                  <c:v>40422</c:v>
                </c:pt>
                <c:pt idx="336">
                  <c:v>40425</c:v>
                </c:pt>
                <c:pt idx="337">
                  <c:v>40426</c:v>
                </c:pt>
                <c:pt idx="338">
                  <c:v>40427</c:v>
                </c:pt>
                <c:pt idx="339">
                  <c:v>40430</c:v>
                </c:pt>
                <c:pt idx="340">
                  <c:v>40433</c:v>
                </c:pt>
                <c:pt idx="341">
                  <c:v>40436</c:v>
                </c:pt>
                <c:pt idx="342">
                  <c:v>40438</c:v>
                </c:pt>
                <c:pt idx="343">
                  <c:v>40439</c:v>
                </c:pt>
                <c:pt idx="344">
                  <c:v>40440</c:v>
                </c:pt>
                <c:pt idx="345">
                  <c:v>40441</c:v>
                </c:pt>
                <c:pt idx="346">
                  <c:v>40443</c:v>
                </c:pt>
                <c:pt idx="347">
                  <c:v>40444</c:v>
                </c:pt>
                <c:pt idx="348">
                  <c:v>40445</c:v>
                </c:pt>
                <c:pt idx="349">
                  <c:v>40448</c:v>
                </c:pt>
                <c:pt idx="350">
                  <c:v>40450</c:v>
                </c:pt>
                <c:pt idx="351">
                  <c:v>40454</c:v>
                </c:pt>
                <c:pt idx="352">
                  <c:v>40459</c:v>
                </c:pt>
                <c:pt idx="353">
                  <c:v>40461</c:v>
                </c:pt>
                <c:pt idx="354">
                  <c:v>40462</c:v>
                </c:pt>
                <c:pt idx="355">
                  <c:v>40463</c:v>
                </c:pt>
                <c:pt idx="356">
                  <c:v>40465</c:v>
                </c:pt>
                <c:pt idx="357">
                  <c:v>40468</c:v>
                </c:pt>
                <c:pt idx="358">
                  <c:v>40471</c:v>
                </c:pt>
                <c:pt idx="359">
                  <c:v>40473</c:v>
                </c:pt>
                <c:pt idx="360">
                  <c:v>40475</c:v>
                </c:pt>
                <c:pt idx="361">
                  <c:v>40478</c:v>
                </c:pt>
                <c:pt idx="362">
                  <c:v>40480</c:v>
                </c:pt>
                <c:pt idx="363">
                  <c:v>40482</c:v>
                </c:pt>
                <c:pt idx="364">
                  <c:v>40484</c:v>
                </c:pt>
                <c:pt idx="365">
                  <c:v>40485</c:v>
                </c:pt>
                <c:pt idx="366">
                  <c:v>40486</c:v>
                </c:pt>
                <c:pt idx="367">
                  <c:v>40487</c:v>
                </c:pt>
                <c:pt idx="368">
                  <c:v>40490</c:v>
                </c:pt>
                <c:pt idx="369">
                  <c:v>40492</c:v>
                </c:pt>
                <c:pt idx="370">
                  <c:v>40494</c:v>
                </c:pt>
                <c:pt idx="371">
                  <c:v>40496</c:v>
                </c:pt>
                <c:pt idx="372">
                  <c:v>40500</c:v>
                </c:pt>
                <c:pt idx="373">
                  <c:v>40501</c:v>
                </c:pt>
                <c:pt idx="374">
                  <c:v>40503</c:v>
                </c:pt>
                <c:pt idx="375">
                  <c:v>40506</c:v>
                </c:pt>
                <c:pt idx="376">
                  <c:v>40507</c:v>
                </c:pt>
                <c:pt idx="377">
                  <c:v>40508</c:v>
                </c:pt>
                <c:pt idx="378">
                  <c:v>40510</c:v>
                </c:pt>
                <c:pt idx="379">
                  <c:v>40511</c:v>
                </c:pt>
                <c:pt idx="380">
                  <c:v>40513</c:v>
                </c:pt>
                <c:pt idx="381">
                  <c:v>40514</c:v>
                </c:pt>
                <c:pt idx="382">
                  <c:v>40515</c:v>
                </c:pt>
                <c:pt idx="383">
                  <c:v>40517</c:v>
                </c:pt>
                <c:pt idx="384">
                  <c:v>40518</c:v>
                </c:pt>
                <c:pt idx="385">
                  <c:v>40519</c:v>
                </c:pt>
                <c:pt idx="386">
                  <c:v>40520</c:v>
                </c:pt>
                <c:pt idx="387">
                  <c:v>40521</c:v>
                </c:pt>
                <c:pt idx="388">
                  <c:v>40522</c:v>
                </c:pt>
                <c:pt idx="389">
                  <c:v>40524</c:v>
                </c:pt>
                <c:pt idx="390">
                  <c:v>40525</c:v>
                </c:pt>
                <c:pt idx="391">
                  <c:v>40526</c:v>
                </c:pt>
                <c:pt idx="392">
                  <c:v>40527</c:v>
                </c:pt>
                <c:pt idx="393">
                  <c:v>40528</c:v>
                </c:pt>
                <c:pt idx="394">
                  <c:v>40529</c:v>
                </c:pt>
                <c:pt idx="395">
                  <c:v>40531</c:v>
                </c:pt>
                <c:pt idx="396">
                  <c:v>40532</c:v>
                </c:pt>
                <c:pt idx="397">
                  <c:v>40533</c:v>
                </c:pt>
                <c:pt idx="398">
                  <c:v>40534</c:v>
                </c:pt>
                <c:pt idx="399">
                  <c:v>40538</c:v>
                </c:pt>
                <c:pt idx="400">
                  <c:v>40544</c:v>
                </c:pt>
                <c:pt idx="401">
                  <c:v>40545</c:v>
                </c:pt>
                <c:pt idx="402">
                  <c:v>40551</c:v>
                </c:pt>
                <c:pt idx="403">
                  <c:v>40552</c:v>
                </c:pt>
                <c:pt idx="404">
                  <c:v>40557</c:v>
                </c:pt>
                <c:pt idx="405">
                  <c:v>40558</c:v>
                </c:pt>
                <c:pt idx="406">
                  <c:v>40559</c:v>
                </c:pt>
                <c:pt idx="407">
                  <c:v>40565</c:v>
                </c:pt>
                <c:pt idx="408">
                  <c:v>40566</c:v>
                </c:pt>
                <c:pt idx="409">
                  <c:v>40568</c:v>
                </c:pt>
                <c:pt idx="410">
                  <c:v>40569</c:v>
                </c:pt>
                <c:pt idx="411">
                  <c:v>40572</c:v>
                </c:pt>
                <c:pt idx="412">
                  <c:v>40573</c:v>
                </c:pt>
                <c:pt idx="413">
                  <c:v>40578</c:v>
                </c:pt>
                <c:pt idx="414">
                  <c:v>40579</c:v>
                </c:pt>
                <c:pt idx="415">
                  <c:v>40580</c:v>
                </c:pt>
                <c:pt idx="416">
                  <c:v>40582</c:v>
                </c:pt>
                <c:pt idx="417">
                  <c:v>40584</c:v>
                </c:pt>
                <c:pt idx="418">
                  <c:v>40586</c:v>
                </c:pt>
                <c:pt idx="419">
                  <c:v>40587</c:v>
                </c:pt>
                <c:pt idx="420">
                  <c:v>40593</c:v>
                </c:pt>
                <c:pt idx="421">
                  <c:v>40594</c:v>
                </c:pt>
                <c:pt idx="422">
                  <c:v>40600</c:v>
                </c:pt>
                <c:pt idx="423">
                  <c:v>40601</c:v>
                </c:pt>
                <c:pt idx="424">
                  <c:v>40604</c:v>
                </c:pt>
                <c:pt idx="425">
                  <c:v>40607</c:v>
                </c:pt>
                <c:pt idx="426">
                  <c:v>40608</c:v>
                </c:pt>
                <c:pt idx="427">
                  <c:v>40609</c:v>
                </c:pt>
                <c:pt idx="428">
                  <c:v>40612</c:v>
                </c:pt>
                <c:pt idx="429">
                  <c:v>40614</c:v>
                </c:pt>
                <c:pt idx="430">
                  <c:v>40615</c:v>
                </c:pt>
                <c:pt idx="431">
                  <c:v>40621</c:v>
                </c:pt>
                <c:pt idx="432">
                  <c:v>40622</c:v>
                </c:pt>
                <c:pt idx="433">
                  <c:v>40623</c:v>
                </c:pt>
                <c:pt idx="434">
                  <c:v>40625</c:v>
                </c:pt>
                <c:pt idx="435">
                  <c:v>40628</c:v>
                </c:pt>
                <c:pt idx="436">
                  <c:v>40629</c:v>
                </c:pt>
                <c:pt idx="437">
                  <c:v>40630</c:v>
                </c:pt>
                <c:pt idx="438">
                  <c:v>40632</c:v>
                </c:pt>
                <c:pt idx="439">
                  <c:v>40633</c:v>
                </c:pt>
                <c:pt idx="440">
                  <c:v>40635</c:v>
                </c:pt>
                <c:pt idx="441">
                  <c:v>40636</c:v>
                </c:pt>
                <c:pt idx="442">
                  <c:v>40637</c:v>
                </c:pt>
                <c:pt idx="443">
                  <c:v>40638</c:v>
                </c:pt>
                <c:pt idx="444">
                  <c:v>40640</c:v>
                </c:pt>
                <c:pt idx="445">
                  <c:v>40642</c:v>
                </c:pt>
                <c:pt idx="446">
                  <c:v>40643</c:v>
                </c:pt>
                <c:pt idx="447">
                  <c:v>40645</c:v>
                </c:pt>
                <c:pt idx="448">
                  <c:v>40647</c:v>
                </c:pt>
                <c:pt idx="449">
                  <c:v>40649</c:v>
                </c:pt>
                <c:pt idx="450">
                  <c:v>40650</c:v>
                </c:pt>
                <c:pt idx="451">
                  <c:v>40651</c:v>
                </c:pt>
                <c:pt idx="452">
                  <c:v>40653</c:v>
                </c:pt>
                <c:pt idx="453">
                  <c:v>40654</c:v>
                </c:pt>
                <c:pt idx="454">
                  <c:v>40655</c:v>
                </c:pt>
                <c:pt idx="455">
                  <c:v>40656</c:v>
                </c:pt>
                <c:pt idx="456">
                  <c:v>40657</c:v>
                </c:pt>
                <c:pt idx="457">
                  <c:v>40659</c:v>
                </c:pt>
                <c:pt idx="458">
                  <c:v>40660</c:v>
                </c:pt>
                <c:pt idx="459">
                  <c:v>40661</c:v>
                </c:pt>
                <c:pt idx="460">
                  <c:v>40663</c:v>
                </c:pt>
                <c:pt idx="461">
                  <c:v>40664</c:v>
                </c:pt>
                <c:pt idx="462">
                  <c:v>40669</c:v>
                </c:pt>
                <c:pt idx="463">
                  <c:v>40670</c:v>
                </c:pt>
                <c:pt idx="464">
                  <c:v>40671</c:v>
                </c:pt>
                <c:pt idx="465">
                  <c:v>40672</c:v>
                </c:pt>
                <c:pt idx="466">
                  <c:v>40675</c:v>
                </c:pt>
                <c:pt idx="467">
                  <c:v>40678</c:v>
                </c:pt>
                <c:pt idx="468">
                  <c:v>40680</c:v>
                </c:pt>
                <c:pt idx="469">
                  <c:v>40681</c:v>
                </c:pt>
                <c:pt idx="470">
                  <c:v>40682</c:v>
                </c:pt>
                <c:pt idx="471">
                  <c:v>40683</c:v>
                </c:pt>
                <c:pt idx="472">
                  <c:v>40685</c:v>
                </c:pt>
                <c:pt idx="473">
                  <c:v>40689</c:v>
                </c:pt>
                <c:pt idx="474">
                  <c:v>40690</c:v>
                </c:pt>
                <c:pt idx="475">
                  <c:v>40691</c:v>
                </c:pt>
                <c:pt idx="476">
                  <c:v>40692</c:v>
                </c:pt>
                <c:pt idx="477">
                  <c:v>40693</c:v>
                </c:pt>
                <c:pt idx="478">
                  <c:v>40697</c:v>
                </c:pt>
                <c:pt idx="479">
                  <c:v>40698</c:v>
                </c:pt>
                <c:pt idx="480">
                  <c:v>40699</c:v>
                </c:pt>
                <c:pt idx="481">
                  <c:v>40700</c:v>
                </c:pt>
                <c:pt idx="482">
                  <c:v>40704</c:v>
                </c:pt>
                <c:pt idx="483">
                  <c:v>40706</c:v>
                </c:pt>
                <c:pt idx="484">
                  <c:v>40707</c:v>
                </c:pt>
                <c:pt idx="485">
                  <c:v>40709</c:v>
                </c:pt>
                <c:pt idx="486">
                  <c:v>40710</c:v>
                </c:pt>
                <c:pt idx="487">
                  <c:v>40711</c:v>
                </c:pt>
                <c:pt idx="488">
                  <c:v>40713</c:v>
                </c:pt>
                <c:pt idx="489">
                  <c:v>40715</c:v>
                </c:pt>
                <c:pt idx="490">
                  <c:v>40716</c:v>
                </c:pt>
                <c:pt idx="491">
                  <c:v>40717</c:v>
                </c:pt>
                <c:pt idx="492">
                  <c:v>40718</c:v>
                </c:pt>
                <c:pt idx="493">
                  <c:v>40719</c:v>
                </c:pt>
                <c:pt idx="494">
                  <c:v>40720</c:v>
                </c:pt>
                <c:pt idx="495">
                  <c:v>40721</c:v>
                </c:pt>
                <c:pt idx="496">
                  <c:v>40723</c:v>
                </c:pt>
                <c:pt idx="497">
                  <c:v>40724</c:v>
                </c:pt>
                <c:pt idx="498">
                  <c:v>40726</c:v>
                </c:pt>
                <c:pt idx="499">
                  <c:v>40733</c:v>
                </c:pt>
                <c:pt idx="500">
                  <c:v>40734</c:v>
                </c:pt>
                <c:pt idx="501">
                  <c:v>40735</c:v>
                </c:pt>
                <c:pt idx="502">
                  <c:v>40737</c:v>
                </c:pt>
                <c:pt idx="503">
                  <c:v>40739</c:v>
                </c:pt>
                <c:pt idx="504">
                  <c:v>40740</c:v>
                </c:pt>
                <c:pt idx="505">
                  <c:v>40741</c:v>
                </c:pt>
                <c:pt idx="506">
                  <c:v>40744</c:v>
                </c:pt>
                <c:pt idx="507">
                  <c:v>40747</c:v>
                </c:pt>
                <c:pt idx="508">
                  <c:v>40748</c:v>
                </c:pt>
                <c:pt idx="509">
                  <c:v>40749</c:v>
                </c:pt>
                <c:pt idx="510">
                  <c:v>40751</c:v>
                </c:pt>
                <c:pt idx="511">
                  <c:v>40752</c:v>
                </c:pt>
                <c:pt idx="512">
                  <c:v>40757</c:v>
                </c:pt>
                <c:pt idx="513">
                  <c:v>40758</c:v>
                </c:pt>
                <c:pt idx="514">
                  <c:v>40759</c:v>
                </c:pt>
                <c:pt idx="515">
                  <c:v>40761</c:v>
                </c:pt>
                <c:pt idx="516">
                  <c:v>40762</c:v>
                </c:pt>
                <c:pt idx="517">
                  <c:v>40764</c:v>
                </c:pt>
                <c:pt idx="518">
                  <c:v>40766</c:v>
                </c:pt>
                <c:pt idx="519">
                  <c:v>40769</c:v>
                </c:pt>
                <c:pt idx="520">
                  <c:v>40771</c:v>
                </c:pt>
                <c:pt idx="521">
                  <c:v>40772</c:v>
                </c:pt>
                <c:pt idx="522">
                  <c:v>40773</c:v>
                </c:pt>
                <c:pt idx="523">
                  <c:v>40774</c:v>
                </c:pt>
                <c:pt idx="524">
                  <c:v>40775</c:v>
                </c:pt>
                <c:pt idx="525">
                  <c:v>40776</c:v>
                </c:pt>
                <c:pt idx="526">
                  <c:v>40778</c:v>
                </c:pt>
                <c:pt idx="527">
                  <c:v>40779</c:v>
                </c:pt>
                <c:pt idx="528">
                  <c:v>40780</c:v>
                </c:pt>
                <c:pt idx="529">
                  <c:v>40783</c:v>
                </c:pt>
                <c:pt idx="530">
                  <c:v>40784</c:v>
                </c:pt>
                <c:pt idx="531">
                  <c:v>40785</c:v>
                </c:pt>
                <c:pt idx="532">
                  <c:v>40786</c:v>
                </c:pt>
                <c:pt idx="533">
                  <c:v>40788</c:v>
                </c:pt>
                <c:pt idx="534">
                  <c:v>40790</c:v>
                </c:pt>
                <c:pt idx="535">
                  <c:v>40791</c:v>
                </c:pt>
                <c:pt idx="536">
                  <c:v>40793</c:v>
                </c:pt>
                <c:pt idx="537">
                  <c:v>40794</c:v>
                </c:pt>
                <c:pt idx="538">
                  <c:v>40797</c:v>
                </c:pt>
                <c:pt idx="539">
                  <c:v>40798</c:v>
                </c:pt>
                <c:pt idx="540">
                  <c:v>40800</c:v>
                </c:pt>
                <c:pt idx="541">
                  <c:v>40801</c:v>
                </c:pt>
                <c:pt idx="542">
                  <c:v>40802</c:v>
                </c:pt>
                <c:pt idx="543">
                  <c:v>40805</c:v>
                </c:pt>
                <c:pt idx="544">
                  <c:v>40809</c:v>
                </c:pt>
                <c:pt idx="545">
                  <c:v>40810</c:v>
                </c:pt>
                <c:pt idx="546">
                  <c:v>40811</c:v>
                </c:pt>
                <c:pt idx="547">
                  <c:v>40812</c:v>
                </c:pt>
                <c:pt idx="548">
                  <c:v>40813</c:v>
                </c:pt>
                <c:pt idx="549">
                  <c:v>40815</c:v>
                </c:pt>
                <c:pt idx="550">
                  <c:v>40816</c:v>
                </c:pt>
                <c:pt idx="551">
                  <c:v>40818</c:v>
                </c:pt>
                <c:pt idx="552">
                  <c:v>40819</c:v>
                </c:pt>
                <c:pt idx="553">
                  <c:v>40820</c:v>
                </c:pt>
                <c:pt idx="554">
                  <c:v>40821</c:v>
                </c:pt>
                <c:pt idx="555">
                  <c:v>40822</c:v>
                </c:pt>
                <c:pt idx="556">
                  <c:v>40823</c:v>
                </c:pt>
                <c:pt idx="557">
                  <c:v>40825</c:v>
                </c:pt>
                <c:pt idx="558">
                  <c:v>40826</c:v>
                </c:pt>
                <c:pt idx="559">
                  <c:v>40828</c:v>
                </c:pt>
                <c:pt idx="560">
                  <c:v>40829</c:v>
                </c:pt>
                <c:pt idx="561">
                  <c:v>40830</c:v>
                </c:pt>
                <c:pt idx="562">
                  <c:v>40832</c:v>
                </c:pt>
                <c:pt idx="563">
                  <c:v>40833</c:v>
                </c:pt>
                <c:pt idx="564">
                  <c:v>40835</c:v>
                </c:pt>
                <c:pt idx="565">
                  <c:v>40836</c:v>
                </c:pt>
                <c:pt idx="566">
                  <c:v>40837</c:v>
                </c:pt>
                <c:pt idx="567">
                  <c:v>40839</c:v>
                </c:pt>
                <c:pt idx="568">
                  <c:v>40840</c:v>
                </c:pt>
                <c:pt idx="569">
                  <c:v>40842</c:v>
                </c:pt>
                <c:pt idx="570">
                  <c:v>40843</c:v>
                </c:pt>
                <c:pt idx="571">
                  <c:v>40846</c:v>
                </c:pt>
                <c:pt idx="572">
                  <c:v>40847</c:v>
                </c:pt>
                <c:pt idx="573">
                  <c:v>40848</c:v>
                </c:pt>
                <c:pt idx="574">
                  <c:v>40852</c:v>
                </c:pt>
                <c:pt idx="575">
                  <c:v>40853</c:v>
                </c:pt>
                <c:pt idx="576">
                  <c:v>40854</c:v>
                </c:pt>
                <c:pt idx="577">
                  <c:v>40855</c:v>
                </c:pt>
                <c:pt idx="578">
                  <c:v>40856</c:v>
                </c:pt>
                <c:pt idx="579">
                  <c:v>40857</c:v>
                </c:pt>
                <c:pt idx="580">
                  <c:v>40858</c:v>
                </c:pt>
                <c:pt idx="581">
                  <c:v>40859</c:v>
                </c:pt>
                <c:pt idx="582">
                  <c:v>40860</c:v>
                </c:pt>
                <c:pt idx="583">
                  <c:v>40861</c:v>
                </c:pt>
                <c:pt idx="584">
                  <c:v>40865</c:v>
                </c:pt>
                <c:pt idx="585">
                  <c:v>40866</c:v>
                </c:pt>
                <c:pt idx="586">
                  <c:v>40867</c:v>
                </c:pt>
                <c:pt idx="587">
                  <c:v>40870</c:v>
                </c:pt>
                <c:pt idx="588">
                  <c:v>40872</c:v>
                </c:pt>
                <c:pt idx="589">
                  <c:v>40874</c:v>
                </c:pt>
                <c:pt idx="590">
                  <c:v>40878</c:v>
                </c:pt>
                <c:pt idx="591">
                  <c:v>40879</c:v>
                </c:pt>
                <c:pt idx="592">
                  <c:v>40881</c:v>
                </c:pt>
                <c:pt idx="593">
                  <c:v>40882</c:v>
                </c:pt>
                <c:pt idx="594">
                  <c:v>40883</c:v>
                </c:pt>
                <c:pt idx="595">
                  <c:v>40884</c:v>
                </c:pt>
                <c:pt idx="596">
                  <c:v>40886</c:v>
                </c:pt>
                <c:pt idx="597">
                  <c:v>40888</c:v>
                </c:pt>
                <c:pt idx="598">
                  <c:v>40889</c:v>
                </c:pt>
                <c:pt idx="599">
                  <c:v>40890</c:v>
                </c:pt>
                <c:pt idx="600">
                  <c:v>40891</c:v>
                </c:pt>
                <c:pt idx="601">
                  <c:v>40893</c:v>
                </c:pt>
                <c:pt idx="602">
                  <c:v>40895</c:v>
                </c:pt>
                <c:pt idx="603">
                  <c:v>40896</c:v>
                </c:pt>
                <c:pt idx="604">
                  <c:v>40897</c:v>
                </c:pt>
                <c:pt idx="605">
                  <c:v>40898</c:v>
                </c:pt>
                <c:pt idx="606">
                  <c:v>40899</c:v>
                </c:pt>
                <c:pt idx="607">
                  <c:v>40901</c:v>
                </c:pt>
                <c:pt idx="608">
                  <c:v>40902</c:v>
                </c:pt>
                <c:pt idx="609">
                  <c:v>40908</c:v>
                </c:pt>
                <c:pt idx="610">
                  <c:v>40909</c:v>
                </c:pt>
                <c:pt idx="611">
                  <c:v>40912</c:v>
                </c:pt>
                <c:pt idx="612">
                  <c:v>40915</c:v>
                </c:pt>
                <c:pt idx="613">
                  <c:v>40916</c:v>
                </c:pt>
                <c:pt idx="614">
                  <c:v>40917</c:v>
                </c:pt>
                <c:pt idx="615">
                  <c:v>40920</c:v>
                </c:pt>
                <c:pt idx="616">
                  <c:v>40923</c:v>
                </c:pt>
                <c:pt idx="617">
                  <c:v>40930</c:v>
                </c:pt>
                <c:pt idx="618">
                  <c:v>40934</c:v>
                </c:pt>
                <c:pt idx="619">
                  <c:v>40936</c:v>
                </c:pt>
                <c:pt idx="620">
                  <c:v>40937</c:v>
                </c:pt>
                <c:pt idx="621">
                  <c:v>40943</c:v>
                </c:pt>
                <c:pt idx="622">
                  <c:v>40944</c:v>
                </c:pt>
                <c:pt idx="623">
                  <c:v>40946</c:v>
                </c:pt>
                <c:pt idx="624">
                  <c:v>40949</c:v>
                </c:pt>
                <c:pt idx="625">
                  <c:v>40950</c:v>
                </c:pt>
                <c:pt idx="626">
                  <c:v>40951</c:v>
                </c:pt>
                <c:pt idx="627">
                  <c:v>40954</c:v>
                </c:pt>
                <c:pt idx="628">
                  <c:v>40956</c:v>
                </c:pt>
                <c:pt idx="629">
                  <c:v>40957</c:v>
                </c:pt>
                <c:pt idx="630">
                  <c:v>40958</c:v>
                </c:pt>
                <c:pt idx="631">
                  <c:v>40964</c:v>
                </c:pt>
                <c:pt idx="632">
                  <c:v>40965</c:v>
                </c:pt>
                <c:pt idx="633">
                  <c:v>40970</c:v>
                </c:pt>
                <c:pt idx="634">
                  <c:v>40971</c:v>
                </c:pt>
                <c:pt idx="635">
                  <c:v>40972</c:v>
                </c:pt>
                <c:pt idx="636">
                  <c:v>40973</c:v>
                </c:pt>
                <c:pt idx="637">
                  <c:v>40975</c:v>
                </c:pt>
                <c:pt idx="638">
                  <c:v>40977</c:v>
                </c:pt>
                <c:pt idx="639">
                  <c:v>40978</c:v>
                </c:pt>
                <c:pt idx="640">
                  <c:v>40979</c:v>
                </c:pt>
                <c:pt idx="641">
                  <c:v>40983</c:v>
                </c:pt>
                <c:pt idx="642">
                  <c:v>40985</c:v>
                </c:pt>
                <c:pt idx="643">
                  <c:v>40986</c:v>
                </c:pt>
                <c:pt idx="644">
                  <c:v>40987</c:v>
                </c:pt>
                <c:pt idx="645">
                  <c:v>40989</c:v>
                </c:pt>
                <c:pt idx="646">
                  <c:v>40990</c:v>
                </c:pt>
                <c:pt idx="647">
                  <c:v>40991</c:v>
                </c:pt>
                <c:pt idx="648">
                  <c:v>40992</c:v>
                </c:pt>
                <c:pt idx="649">
                  <c:v>40993</c:v>
                </c:pt>
                <c:pt idx="650">
                  <c:v>40994</c:v>
                </c:pt>
                <c:pt idx="651">
                  <c:v>40995</c:v>
                </c:pt>
                <c:pt idx="652">
                  <c:v>40997</c:v>
                </c:pt>
                <c:pt idx="653">
                  <c:v>40999</c:v>
                </c:pt>
                <c:pt idx="654">
                  <c:v>41000</c:v>
                </c:pt>
                <c:pt idx="655">
                  <c:v>41002</c:v>
                </c:pt>
                <c:pt idx="656">
                  <c:v>41004</c:v>
                </c:pt>
                <c:pt idx="657">
                  <c:v>41006</c:v>
                </c:pt>
                <c:pt idx="658">
                  <c:v>41007</c:v>
                </c:pt>
                <c:pt idx="659">
                  <c:v>41009</c:v>
                </c:pt>
                <c:pt idx="660">
                  <c:v>41010</c:v>
                </c:pt>
                <c:pt idx="661">
                  <c:v>41011</c:v>
                </c:pt>
                <c:pt idx="662">
                  <c:v>41012</c:v>
                </c:pt>
                <c:pt idx="663">
                  <c:v>41013</c:v>
                </c:pt>
                <c:pt idx="664">
                  <c:v>41014</c:v>
                </c:pt>
                <c:pt idx="665">
                  <c:v>41015</c:v>
                </c:pt>
                <c:pt idx="666">
                  <c:v>41016</c:v>
                </c:pt>
                <c:pt idx="667">
                  <c:v>41017</c:v>
                </c:pt>
                <c:pt idx="668">
                  <c:v>41019</c:v>
                </c:pt>
                <c:pt idx="669">
                  <c:v>41020</c:v>
                </c:pt>
                <c:pt idx="670">
                  <c:v>41021</c:v>
                </c:pt>
                <c:pt idx="671">
                  <c:v>41024</c:v>
                </c:pt>
                <c:pt idx="672">
                  <c:v>41026</c:v>
                </c:pt>
                <c:pt idx="673">
                  <c:v>41028</c:v>
                </c:pt>
                <c:pt idx="674">
                  <c:v>41029</c:v>
                </c:pt>
                <c:pt idx="675">
                  <c:v>41031</c:v>
                </c:pt>
                <c:pt idx="676">
                  <c:v>41032</c:v>
                </c:pt>
                <c:pt idx="677">
                  <c:v>41033</c:v>
                </c:pt>
                <c:pt idx="678">
                  <c:v>41035</c:v>
                </c:pt>
                <c:pt idx="679">
                  <c:v>41038</c:v>
                </c:pt>
                <c:pt idx="680">
                  <c:v>41040</c:v>
                </c:pt>
                <c:pt idx="681">
                  <c:v>41042</c:v>
                </c:pt>
                <c:pt idx="682">
                  <c:v>41046</c:v>
                </c:pt>
                <c:pt idx="683">
                  <c:v>41047</c:v>
                </c:pt>
                <c:pt idx="684">
                  <c:v>41049</c:v>
                </c:pt>
                <c:pt idx="685">
                  <c:v>41051</c:v>
                </c:pt>
                <c:pt idx="686">
                  <c:v>41052</c:v>
                </c:pt>
                <c:pt idx="687">
                  <c:v>41053</c:v>
                </c:pt>
                <c:pt idx="688">
                  <c:v>41054</c:v>
                </c:pt>
                <c:pt idx="689">
                  <c:v>41056</c:v>
                </c:pt>
                <c:pt idx="690">
                  <c:v>41057</c:v>
                </c:pt>
                <c:pt idx="691">
                  <c:v>41059</c:v>
                </c:pt>
                <c:pt idx="692">
                  <c:v>41060</c:v>
                </c:pt>
                <c:pt idx="693">
                  <c:v>41061</c:v>
                </c:pt>
                <c:pt idx="694">
                  <c:v>41062</c:v>
                </c:pt>
                <c:pt idx="695">
                  <c:v>41063</c:v>
                </c:pt>
                <c:pt idx="696">
                  <c:v>41068</c:v>
                </c:pt>
                <c:pt idx="697">
                  <c:v>41072</c:v>
                </c:pt>
                <c:pt idx="698">
                  <c:v>41074</c:v>
                </c:pt>
                <c:pt idx="699">
                  <c:v>41075</c:v>
                </c:pt>
                <c:pt idx="700">
                  <c:v>41077</c:v>
                </c:pt>
                <c:pt idx="701">
                  <c:v>41078</c:v>
                </c:pt>
                <c:pt idx="702">
                  <c:v>41079</c:v>
                </c:pt>
                <c:pt idx="703">
                  <c:v>41080</c:v>
                </c:pt>
                <c:pt idx="704">
                  <c:v>41082</c:v>
                </c:pt>
                <c:pt idx="705">
                  <c:v>41083</c:v>
                </c:pt>
                <c:pt idx="706">
                  <c:v>41084</c:v>
                </c:pt>
                <c:pt idx="707">
                  <c:v>41085</c:v>
                </c:pt>
                <c:pt idx="708">
                  <c:v>41089</c:v>
                </c:pt>
                <c:pt idx="709">
                  <c:v>41090</c:v>
                </c:pt>
                <c:pt idx="710">
                  <c:v>41091</c:v>
                </c:pt>
                <c:pt idx="711">
                  <c:v>41093</c:v>
                </c:pt>
                <c:pt idx="712">
                  <c:v>41098</c:v>
                </c:pt>
                <c:pt idx="713">
                  <c:v>41100</c:v>
                </c:pt>
                <c:pt idx="714">
                  <c:v>41101</c:v>
                </c:pt>
                <c:pt idx="715">
                  <c:v>41102</c:v>
                </c:pt>
                <c:pt idx="716">
                  <c:v>41103</c:v>
                </c:pt>
                <c:pt idx="717">
                  <c:v>41105</c:v>
                </c:pt>
                <c:pt idx="718">
                  <c:v>41106</c:v>
                </c:pt>
                <c:pt idx="719">
                  <c:v>41108</c:v>
                </c:pt>
                <c:pt idx="720">
                  <c:v>41111</c:v>
                </c:pt>
                <c:pt idx="721">
                  <c:v>41112</c:v>
                </c:pt>
                <c:pt idx="722">
                  <c:v>41113</c:v>
                </c:pt>
                <c:pt idx="723">
                  <c:v>41114</c:v>
                </c:pt>
                <c:pt idx="724">
                  <c:v>41116</c:v>
                </c:pt>
                <c:pt idx="725">
                  <c:v>41117</c:v>
                </c:pt>
                <c:pt idx="726">
                  <c:v>41118</c:v>
                </c:pt>
                <c:pt idx="727">
                  <c:v>41119</c:v>
                </c:pt>
                <c:pt idx="728">
                  <c:v>41121</c:v>
                </c:pt>
                <c:pt idx="729">
                  <c:v>41122</c:v>
                </c:pt>
                <c:pt idx="730">
                  <c:v>41124</c:v>
                </c:pt>
                <c:pt idx="731">
                  <c:v>41125</c:v>
                </c:pt>
                <c:pt idx="732">
                  <c:v>41126</c:v>
                </c:pt>
                <c:pt idx="733">
                  <c:v>41128</c:v>
                </c:pt>
                <c:pt idx="734">
                  <c:v>41129</c:v>
                </c:pt>
                <c:pt idx="735">
                  <c:v>41130</c:v>
                </c:pt>
                <c:pt idx="736">
                  <c:v>41132</c:v>
                </c:pt>
                <c:pt idx="737">
                  <c:v>41133</c:v>
                </c:pt>
                <c:pt idx="738">
                  <c:v>41134</c:v>
                </c:pt>
                <c:pt idx="739">
                  <c:v>41136</c:v>
                </c:pt>
                <c:pt idx="740">
                  <c:v>41137</c:v>
                </c:pt>
                <c:pt idx="741">
                  <c:v>41141</c:v>
                </c:pt>
                <c:pt idx="742">
                  <c:v>41142</c:v>
                </c:pt>
                <c:pt idx="743">
                  <c:v>41144</c:v>
                </c:pt>
                <c:pt idx="744">
                  <c:v>41146</c:v>
                </c:pt>
                <c:pt idx="745">
                  <c:v>41147</c:v>
                </c:pt>
                <c:pt idx="746">
                  <c:v>41149</c:v>
                </c:pt>
                <c:pt idx="747">
                  <c:v>41150</c:v>
                </c:pt>
                <c:pt idx="748">
                  <c:v>41151</c:v>
                </c:pt>
                <c:pt idx="749">
                  <c:v>41152</c:v>
                </c:pt>
                <c:pt idx="750">
                  <c:v>41154</c:v>
                </c:pt>
                <c:pt idx="751">
                  <c:v>41158</c:v>
                </c:pt>
                <c:pt idx="752">
                  <c:v>41159</c:v>
                </c:pt>
                <c:pt idx="753">
                  <c:v>41161</c:v>
                </c:pt>
                <c:pt idx="754">
                  <c:v>41162</c:v>
                </c:pt>
                <c:pt idx="755">
                  <c:v>41163</c:v>
                </c:pt>
                <c:pt idx="756">
                  <c:v>41164</c:v>
                </c:pt>
                <c:pt idx="757">
                  <c:v>41165</c:v>
                </c:pt>
                <c:pt idx="758">
                  <c:v>41166</c:v>
                </c:pt>
                <c:pt idx="759">
                  <c:v>41167</c:v>
                </c:pt>
                <c:pt idx="760">
                  <c:v>41168</c:v>
                </c:pt>
                <c:pt idx="761">
                  <c:v>41169</c:v>
                </c:pt>
                <c:pt idx="762">
                  <c:v>41171</c:v>
                </c:pt>
                <c:pt idx="763">
                  <c:v>41173</c:v>
                </c:pt>
                <c:pt idx="764">
                  <c:v>41174</c:v>
                </c:pt>
                <c:pt idx="765">
                  <c:v>41175</c:v>
                </c:pt>
                <c:pt idx="766">
                  <c:v>41177</c:v>
                </c:pt>
                <c:pt idx="767">
                  <c:v>41178</c:v>
                </c:pt>
                <c:pt idx="768">
                  <c:v>41179</c:v>
                </c:pt>
                <c:pt idx="769">
                  <c:v>41181</c:v>
                </c:pt>
                <c:pt idx="770">
                  <c:v>41182</c:v>
                </c:pt>
                <c:pt idx="771">
                  <c:v>41183</c:v>
                </c:pt>
                <c:pt idx="772">
                  <c:v>41185</c:v>
                </c:pt>
                <c:pt idx="773">
                  <c:v>41186</c:v>
                </c:pt>
                <c:pt idx="774">
                  <c:v>41187</c:v>
                </c:pt>
                <c:pt idx="775">
                  <c:v>41190</c:v>
                </c:pt>
                <c:pt idx="776">
                  <c:v>41193</c:v>
                </c:pt>
                <c:pt idx="777">
                  <c:v>41194</c:v>
                </c:pt>
                <c:pt idx="778">
                  <c:v>41196</c:v>
                </c:pt>
                <c:pt idx="779">
                  <c:v>41197</c:v>
                </c:pt>
                <c:pt idx="780">
                  <c:v>41198</c:v>
                </c:pt>
                <c:pt idx="781">
                  <c:v>41199</c:v>
                </c:pt>
                <c:pt idx="782">
                  <c:v>41200</c:v>
                </c:pt>
                <c:pt idx="783">
                  <c:v>41201</c:v>
                </c:pt>
                <c:pt idx="784">
                  <c:v>41203</c:v>
                </c:pt>
                <c:pt idx="785">
                  <c:v>41207</c:v>
                </c:pt>
                <c:pt idx="786">
                  <c:v>41208</c:v>
                </c:pt>
                <c:pt idx="787">
                  <c:v>41209</c:v>
                </c:pt>
                <c:pt idx="788">
                  <c:v>41211</c:v>
                </c:pt>
                <c:pt idx="789">
                  <c:v>41212</c:v>
                </c:pt>
                <c:pt idx="790">
                  <c:v>41213</c:v>
                </c:pt>
                <c:pt idx="791">
                  <c:v>41214</c:v>
                </c:pt>
                <c:pt idx="792">
                  <c:v>41215</c:v>
                </c:pt>
                <c:pt idx="793">
                  <c:v>41217</c:v>
                </c:pt>
                <c:pt idx="794">
                  <c:v>41218</c:v>
                </c:pt>
                <c:pt idx="795">
                  <c:v>41219</c:v>
                </c:pt>
                <c:pt idx="796">
                  <c:v>41223</c:v>
                </c:pt>
                <c:pt idx="797">
                  <c:v>41224</c:v>
                </c:pt>
                <c:pt idx="798">
                  <c:v>41226</c:v>
                </c:pt>
                <c:pt idx="799">
                  <c:v>41230</c:v>
                </c:pt>
                <c:pt idx="800">
                  <c:v>41231</c:v>
                </c:pt>
                <c:pt idx="801">
                  <c:v>41234</c:v>
                </c:pt>
                <c:pt idx="802">
                  <c:v>41236</c:v>
                </c:pt>
                <c:pt idx="803">
                  <c:v>41237</c:v>
                </c:pt>
                <c:pt idx="804">
                  <c:v>41238</c:v>
                </c:pt>
                <c:pt idx="805">
                  <c:v>41240</c:v>
                </c:pt>
                <c:pt idx="806">
                  <c:v>41242</c:v>
                </c:pt>
                <c:pt idx="807">
                  <c:v>41243</c:v>
                </c:pt>
                <c:pt idx="808">
                  <c:v>41244</c:v>
                </c:pt>
                <c:pt idx="809">
                  <c:v>41245</c:v>
                </c:pt>
                <c:pt idx="810">
                  <c:v>41246</c:v>
                </c:pt>
                <c:pt idx="811">
                  <c:v>41247</c:v>
                </c:pt>
                <c:pt idx="812">
                  <c:v>41248</c:v>
                </c:pt>
                <c:pt idx="813">
                  <c:v>41249</c:v>
                </c:pt>
                <c:pt idx="814">
                  <c:v>41250</c:v>
                </c:pt>
                <c:pt idx="815">
                  <c:v>41251</c:v>
                </c:pt>
                <c:pt idx="816">
                  <c:v>41253</c:v>
                </c:pt>
                <c:pt idx="817">
                  <c:v>41254</c:v>
                </c:pt>
                <c:pt idx="818">
                  <c:v>41255</c:v>
                </c:pt>
                <c:pt idx="819">
                  <c:v>41256</c:v>
                </c:pt>
                <c:pt idx="820">
                  <c:v>41257</c:v>
                </c:pt>
                <c:pt idx="821">
                  <c:v>41259</c:v>
                </c:pt>
                <c:pt idx="822">
                  <c:v>41260</c:v>
                </c:pt>
                <c:pt idx="823">
                  <c:v>41262</c:v>
                </c:pt>
                <c:pt idx="824">
                  <c:v>41263</c:v>
                </c:pt>
                <c:pt idx="825">
                  <c:v>41264</c:v>
                </c:pt>
                <c:pt idx="826">
                  <c:v>41272</c:v>
                </c:pt>
                <c:pt idx="827">
                  <c:v>41273</c:v>
                </c:pt>
                <c:pt idx="828">
                  <c:v>41275</c:v>
                </c:pt>
                <c:pt idx="829">
                  <c:v>41279</c:v>
                </c:pt>
                <c:pt idx="830">
                  <c:v>41280</c:v>
                </c:pt>
                <c:pt idx="831">
                  <c:v>41281</c:v>
                </c:pt>
                <c:pt idx="832">
                  <c:v>41283</c:v>
                </c:pt>
                <c:pt idx="833">
                  <c:v>41285</c:v>
                </c:pt>
                <c:pt idx="834">
                  <c:v>41286</c:v>
                </c:pt>
                <c:pt idx="835">
                  <c:v>41287</c:v>
                </c:pt>
                <c:pt idx="836">
                  <c:v>41292</c:v>
                </c:pt>
                <c:pt idx="837">
                  <c:v>41293</c:v>
                </c:pt>
                <c:pt idx="838">
                  <c:v>41294</c:v>
                </c:pt>
                <c:pt idx="839">
                  <c:v>41300</c:v>
                </c:pt>
                <c:pt idx="840">
                  <c:v>41301</c:v>
                </c:pt>
                <c:pt idx="841">
                  <c:v>41302</c:v>
                </c:pt>
                <c:pt idx="842">
                  <c:v>41307</c:v>
                </c:pt>
                <c:pt idx="843">
                  <c:v>41308</c:v>
                </c:pt>
                <c:pt idx="844">
                  <c:v>41309</c:v>
                </c:pt>
                <c:pt idx="845">
                  <c:v>41314</c:v>
                </c:pt>
                <c:pt idx="846">
                  <c:v>41315</c:v>
                </c:pt>
                <c:pt idx="847">
                  <c:v>41318</c:v>
                </c:pt>
                <c:pt idx="848">
                  <c:v>41321</c:v>
                </c:pt>
                <c:pt idx="849">
                  <c:v>41322</c:v>
                </c:pt>
                <c:pt idx="850">
                  <c:v>41325</c:v>
                </c:pt>
                <c:pt idx="851">
                  <c:v>41327</c:v>
                </c:pt>
                <c:pt idx="852">
                  <c:v>41329</c:v>
                </c:pt>
                <c:pt idx="853">
                  <c:v>41335</c:v>
                </c:pt>
                <c:pt idx="854">
                  <c:v>41336</c:v>
                </c:pt>
                <c:pt idx="855">
                  <c:v>41337</c:v>
                </c:pt>
                <c:pt idx="856">
                  <c:v>41342</c:v>
                </c:pt>
                <c:pt idx="857">
                  <c:v>41343</c:v>
                </c:pt>
                <c:pt idx="858">
                  <c:v>41349</c:v>
                </c:pt>
                <c:pt idx="859">
                  <c:v>41350</c:v>
                </c:pt>
                <c:pt idx="860">
                  <c:v>41354</c:v>
                </c:pt>
                <c:pt idx="861">
                  <c:v>41356</c:v>
                </c:pt>
                <c:pt idx="862">
                  <c:v>41357</c:v>
                </c:pt>
                <c:pt idx="863">
                  <c:v>41361</c:v>
                </c:pt>
                <c:pt idx="864">
                  <c:v>41362</c:v>
                </c:pt>
                <c:pt idx="865">
                  <c:v>41363</c:v>
                </c:pt>
                <c:pt idx="866">
                  <c:v>41364</c:v>
                </c:pt>
                <c:pt idx="867">
                  <c:v>41370</c:v>
                </c:pt>
                <c:pt idx="868">
                  <c:v>41371</c:v>
                </c:pt>
                <c:pt idx="869">
                  <c:v>41373</c:v>
                </c:pt>
                <c:pt idx="870">
                  <c:v>41374</c:v>
                </c:pt>
                <c:pt idx="871">
                  <c:v>41375</c:v>
                </c:pt>
                <c:pt idx="872">
                  <c:v>41376</c:v>
                </c:pt>
                <c:pt idx="873">
                  <c:v>41377</c:v>
                </c:pt>
                <c:pt idx="874">
                  <c:v>41378</c:v>
                </c:pt>
                <c:pt idx="875">
                  <c:v>41380</c:v>
                </c:pt>
                <c:pt idx="876">
                  <c:v>41383</c:v>
                </c:pt>
                <c:pt idx="877">
                  <c:v>41384</c:v>
                </c:pt>
                <c:pt idx="878">
                  <c:v>41385</c:v>
                </c:pt>
                <c:pt idx="879">
                  <c:v>41388</c:v>
                </c:pt>
                <c:pt idx="880">
                  <c:v>41390</c:v>
                </c:pt>
                <c:pt idx="881">
                  <c:v>41391</c:v>
                </c:pt>
                <c:pt idx="882">
                  <c:v>41392</c:v>
                </c:pt>
                <c:pt idx="883">
                  <c:v>41393</c:v>
                </c:pt>
                <c:pt idx="884">
                  <c:v>41394</c:v>
                </c:pt>
                <c:pt idx="885">
                  <c:v>41396</c:v>
                </c:pt>
                <c:pt idx="886">
                  <c:v>41397</c:v>
                </c:pt>
                <c:pt idx="887">
                  <c:v>41398</c:v>
                </c:pt>
                <c:pt idx="888">
                  <c:v>41399</c:v>
                </c:pt>
                <c:pt idx="889">
                  <c:v>41401</c:v>
                </c:pt>
                <c:pt idx="890">
                  <c:v>41403</c:v>
                </c:pt>
                <c:pt idx="891">
                  <c:v>41404</c:v>
                </c:pt>
                <c:pt idx="892">
                  <c:v>41405</c:v>
                </c:pt>
                <c:pt idx="893">
                  <c:v>41406</c:v>
                </c:pt>
                <c:pt idx="894">
                  <c:v>41407</c:v>
                </c:pt>
                <c:pt idx="895">
                  <c:v>41408</c:v>
                </c:pt>
                <c:pt idx="896">
                  <c:v>41409</c:v>
                </c:pt>
                <c:pt idx="897">
                  <c:v>41410</c:v>
                </c:pt>
                <c:pt idx="898">
                  <c:v>41411</c:v>
                </c:pt>
                <c:pt idx="899">
                  <c:v>41412</c:v>
                </c:pt>
                <c:pt idx="900">
                  <c:v>41413</c:v>
                </c:pt>
                <c:pt idx="901">
                  <c:v>41414</c:v>
                </c:pt>
                <c:pt idx="902">
                  <c:v>41418</c:v>
                </c:pt>
                <c:pt idx="903">
                  <c:v>41419</c:v>
                </c:pt>
                <c:pt idx="904">
                  <c:v>41420</c:v>
                </c:pt>
                <c:pt idx="905">
                  <c:v>41421</c:v>
                </c:pt>
                <c:pt idx="906">
                  <c:v>41422</c:v>
                </c:pt>
                <c:pt idx="907">
                  <c:v>41423</c:v>
                </c:pt>
                <c:pt idx="908">
                  <c:v>41425</c:v>
                </c:pt>
                <c:pt idx="909">
                  <c:v>41428</c:v>
                </c:pt>
                <c:pt idx="910">
                  <c:v>41429</c:v>
                </c:pt>
                <c:pt idx="911">
                  <c:v>41432</c:v>
                </c:pt>
                <c:pt idx="912">
                  <c:v>41433</c:v>
                </c:pt>
                <c:pt idx="913">
                  <c:v>41434</c:v>
                </c:pt>
                <c:pt idx="914">
                  <c:v>41435</c:v>
                </c:pt>
                <c:pt idx="915">
                  <c:v>41436</c:v>
                </c:pt>
                <c:pt idx="916">
                  <c:v>41437</c:v>
                </c:pt>
                <c:pt idx="917">
                  <c:v>41438</c:v>
                </c:pt>
                <c:pt idx="918">
                  <c:v>41439</c:v>
                </c:pt>
                <c:pt idx="919">
                  <c:v>41441</c:v>
                </c:pt>
                <c:pt idx="920">
                  <c:v>41442</c:v>
                </c:pt>
                <c:pt idx="921">
                  <c:v>41443</c:v>
                </c:pt>
                <c:pt idx="922">
                  <c:v>41444</c:v>
                </c:pt>
                <c:pt idx="923">
                  <c:v>41445</c:v>
                </c:pt>
                <c:pt idx="924">
                  <c:v>41446</c:v>
                </c:pt>
                <c:pt idx="925">
                  <c:v>41448</c:v>
                </c:pt>
                <c:pt idx="926">
                  <c:v>41449</c:v>
                </c:pt>
                <c:pt idx="927">
                  <c:v>41454</c:v>
                </c:pt>
                <c:pt idx="928">
                  <c:v>41455</c:v>
                </c:pt>
                <c:pt idx="929">
                  <c:v>41456</c:v>
                </c:pt>
                <c:pt idx="930">
                  <c:v>41458</c:v>
                </c:pt>
                <c:pt idx="931">
                  <c:v>41461</c:v>
                </c:pt>
                <c:pt idx="932">
                  <c:v>41462</c:v>
                </c:pt>
                <c:pt idx="933">
                  <c:v>41463</c:v>
                </c:pt>
                <c:pt idx="934">
                  <c:v>41464</c:v>
                </c:pt>
                <c:pt idx="935">
                  <c:v>41465</c:v>
                </c:pt>
                <c:pt idx="936">
                  <c:v>41466</c:v>
                </c:pt>
                <c:pt idx="937">
                  <c:v>41468</c:v>
                </c:pt>
                <c:pt idx="938">
                  <c:v>41469</c:v>
                </c:pt>
                <c:pt idx="939">
                  <c:v>41471</c:v>
                </c:pt>
                <c:pt idx="940">
                  <c:v>41472</c:v>
                </c:pt>
                <c:pt idx="941">
                  <c:v>41474</c:v>
                </c:pt>
                <c:pt idx="942">
                  <c:v>41475</c:v>
                </c:pt>
                <c:pt idx="943">
                  <c:v>41476</c:v>
                </c:pt>
                <c:pt idx="944">
                  <c:v>41479</c:v>
                </c:pt>
                <c:pt idx="945">
                  <c:v>41481</c:v>
                </c:pt>
                <c:pt idx="946">
                  <c:v>41482</c:v>
                </c:pt>
                <c:pt idx="947">
                  <c:v>41483</c:v>
                </c:pt>
                <c:pt idx="948">
                  <c:v>41485</c:v>
                </c:pt>
                <c:pt idx="949">
                  <c:v>41486</c:v>
                </c:pt>
                <c:pt idx="950">
                  <c:v>41487</c:v>
                </c:pt>
                <c:pt idx="951">
                  <c:v>41488</c:v>
                </c:pt>
                <c:pt idx="952">
                  <c:v>41489</c:v>
                </c:pt>
                <c:pt idx="953">
                  <c:v>41490</c:v>
                </c:pt>
                <c:pt idx="954">
                  <c:v>41493</c:v>
                </c:pt>
                <c:pt idx="955">
                  <c:v>41494</c:v>
                </c:pt>
                <c:pt idx="956">
                  <c:v>41495</c:v>
                </c:pt>
                <c:pt idx="957">
                  <c:v>41496</c:v>
                </c:pt>
                <c:pt idx="958">
                  <c:v>41497</c:v>
                </c:pt>
                <c:pt idx="959">
                  <c:v>41498</c:v>
                </c:pt>
                <c:pt idx="960">
                  <c:v>41499</c:v>
                </c:pt>
                <c:pt idx="961">
                  <c:v>41501</c:v>
                </c:pt>
                <c:pt idx="962">
                  <c:v>41502</c:v>
                </c:pt>
                <c:pt idx="963">
                  <c:v>41503</c:v>
                </c:pt>
                <c:pt idx="964">
                  <c:v>41504</c:v>
                </c:pt>
                <c:pt idx="965">
                  <c:v>41507</c:v>
                </c:pt>
                <c:pt idx="966">
                  <c:v>41508</c:v>
                </c:pt>
                <c:pt idx="967">
                  <c:v>41510</c:v>
                </c:pt>
                <c:pt idx="968">
                  <c:v>41511</c:v>
                </c:pt>
                <c:pt idx="969">
                  <c:v>41514</c:v>
                </c:pt>
                <c:pt idx="970">
                  <c:v>41515</c:v>
                </c:pt>
                <c:pt idx="971">
                  <c:v>41517</c:v>
                </c:pt>
                <c:pt idx="972">
                  <c:v>41518</c:v>
                </c:pt>
                <c:pt idx="973">
                  <c:v>41523</c:v>
                </c:pt>
                <c:pt idx="974">
                  <c:v>41525</c:v>
                </c:pt>
                <c:pt idx="975">
                  <c:v>41526</c:v>
                </c:pt>
                <c:pt idx="976">
                  <c:v>41527</c:v>
                </c:pt>
                <c:pt idx="977">
                  <c:v>41529</c:v>
                </c:pt>
                <c:pt idx="978">
                  <c:v>41530</c:v>
                </c:pt>
                <c:pt idx="979">
                  <c:v>41532</c:v>
                </c:pt>
                <c:pt idx="980">
                  <c:v>41533</c:v>
                </c:pt>
                <c:pt idx="981">
                  <c:v>41534</c:v>
                </c:pt>
                <c:pt idx="982">
                  <c:v>41535</c:v>
                </c:pt>
                <c:pt idx="983">
                  <c:v>41536</c:v>
                </c:pt>
                <c:pt idx="984">
                  <c:v>41537</c:v>
                </c:pt>
                <c:pt idx="985">
                  <c:v>41539</c:v>
                </c:pt>
                <c:pt idx="986">
                  <c:v>41542</c:v>
                </c:pt>
                <c:pt idx="987">
                  <c:v>41543</c:v>
                </c:pt>
                <c:pt idx="988">
                  <c:v>41544</c:v>
                </c:pt>
                <c:pt idx="989">
                  <c:v>41546</c:v>
                </c:pt>
                <c:pt idx="990">
                  <c:v>41547</c:v>
                </c:pt>
                <c:pt idx="991">
                  <c:v>41548</c:v>
                </c:pt>
                <c:pt idx="992">
                  <c:v>41549</c:v>
                </c:pt>
                <c:pt idx="993">
                  <c:v>41550</c:v>
                </c:pt>
                <c:pt idx="994">
                  <c:v>41551</c:v>
                </c:pt>
                <c:pt idx="995">
                  <c:v>41552</c:v>
                </c:pt>
                <c:pt idx="996">
                  <c:v>41553</c:v>
                </c:pt>
                <c:pt idx="997">
                  <c:v>41554</c:v>
                </c:pt>
                <c:pt idx="998">
                  <c:v>41555</c:v>
                </c:pt>
                <c:pt idx="999">
                  <c:v>41556</c:v>
                </c:pt>
                <c:pt idx="1000">
                  <c:v>41557</c:v>
                </c:pt>
                <c:pt idx="1001">
                  <c:v>41558</c:v>
                </c:pt>
                <c:pt idx="1002">
                  <c:v>41559</c:v>
                </c:pt>
                <c:pt idx="1003">
                  <c:v>41560</c:v>
                </c:pt>
                <c:pt idx="1004">
                  <c:v>41561</c:v>
                </c:pt>
                <c:pt idx="1005">
                  <c:v>41563</c:v>
                </c:pt>
                <c:pt idx="1006">
                  <c:v>41564</c:v>
                </c:pt>
                <c:pt idx="1007">
                  <c:v>41565</c:v>
                </c:pt>
                <c:pt idx="1008">
                  <c:v>41567</c:v>
                </c:pt>
                <c:pt idx="1009">
                  <c:v>41568</c:v>
                </c:pt>
                <c:pt idx="1010">
                  <c:v>41569</c:v>
                </c:pt>
                <c:pt idx="1011">
                  <c:v>41570</c:v>
                </c:pt>
                <c:pt idx="1012">
                  <c:v>41571</c:v>
                </c:pt>
                <c:pt idx="1013">
                  <c:v>41572</c:v>
                </c:pt>
                <c:pt idx="1014">
                  <c:v>41574</c:v>
                </c:pt>
                <c:pt idx="1015">
                  <c:v>41576</c:v>
                </c:pt>
                <c:pt idx="1016">
                  <c:v>41577</c:v>
                </c:pt>
                <c:pt idx="1017">
                  <c:v>41578</c:v>
                </c:pt>
                <c:pt idx="1018">
                  <c:v>41581</c:v>
                </c:pt>
                <c:pt idx="1019">
                  <c:v>41582</c:v>
                </c:pt>
                <c:pt idx="1020">
                  <c:v>41583</c:v>
                </c:pt>
                <c:pt idx="1021">
                  <c:v>41584</c:v>
                </c:pt>
                <c:pt idx="1022">
                  <c:v>41587</c:v>
                </c:pt>
                <c:pt idx="1023">
                  <c:v>41588</c:v>
                </c:pt>
                <c:pt idx="1024">
                  <c:v>41589</c:v>
                </c:pt>
                <c:pt idx="1025">
                  <c:v>41590</c:v>
                </c:pt>
                <c:pt idx="1026">
                  <c:v>41592</c:v>
                </c:pt>
                <c:pt idx="1027">
                  <c:v>41593</c:v>
                </c:pt>
                <c:pt idx="1028">
                  <c:v>41594</c:v>
                </c:pt>
                <c:pt idx="1029">
                  <c:v>41595</c:v>
                </c:pt>
                <c:pt idx="1030">
                  <c:v>41597</c:v>
                </c:pt>
                <c:pt idx="1031">
                  <c:v>41598</c:v>
                </c:pt>
                <c:pt idx="1032">
                  <c:v>41600</c:v>
                </c:pt>
                <c:pt idx="1033">
                  <c:v>41601</c:v>
                </c:pt>
                <c:pt idx="1034">
                  <c:v>41602</c:v>
                </c:pt>
                <c:pt idx="1035">
                  <c:v>41603</c:v>
                </c:pt>
                <c:pt idx="1036">
                  <c:v>41604</c:v>
                </c:pt>
                <c:pt idx="1037">
                  <c:v>41605</c:v>
                </c:pt>
                <c:pt idx="1038">
                  <c:v>41606</c:v>
                </c:pt>
                <c:pt idx="1039">
                  <c:v>41607</c:v>
                </c:pt>
                <c:pt idx="1040">
                  <c:v>41609</c:v>
                </c:pt>
                <c:pt idx="1041">
                  <c:v>41610</c:v>
                </c:pt>
                <c:pt idx="1042">
                  <c:v>41613</c:v>
                </c:pt>
                <c:pt idx="1043">
                  <c:v>41614</c:v>
                </c:pt>
                <c:pt idx="1044">
                  <c:v>41615</c:v>
                </c:pt>
                <c:pt idx="1045">
                  <c:v>41616</c:v>
                </c:pt>
                <c:pt idx="1046">
                  <c:v>41617</c:v>
                </c:pt>
                <c:pt idx="1047">
                  <c:v>41618</c:v>
                </c:pt>
                <c:pt idx="1048">
                  <c:v>41621</c:v>
                </c:pt>
                <c:pt idx="1049">
                  <c:v>41623</c:v>
                </c:pt>
                <c:pt idx="1050">
                  <c:v>41624</c:v>
                </c:pt>
                <c:pt idx="1051">
                  <c:v>41626</c:v>
                </c:pt>
                <c:pt idx="1052">
                  <c:v>41628</c:v>
                </c:pt>
                <c:pt idx="1053">
                  <c:v>41630</c:v>
                </c:pt>
                <c:pt idx="1054">
                  <c:v>41631</c:v>
                </c:pt>
                <c:pt idx="1055">
                  <c:v>41633</c:v>
                </c:pt>
                <c:pt idx="1056">
                  <c:v>41636</c:v>
                </c:pt>
                <c:pt idx="1057">
                  <c:v>41637</c:v>
                </c:pt>
                <c:pt idx="1058">
                  <c:v>41642</c:v>
                </c:pt>
                <c:pt idx="1059">
                  <c:v>41643</c:v>
                </c:pt>
                <c:pt idx="1060">
                  <c:v>41644</c:v>
                </c:pt>
                <c:pt idx="1061">
                  <c:v>41647</c:v>
                </c:pt>
                <c:pt idx="1062">
                  <c:v>41648</c:v>
                </c:pt>
                <c:pt idx="1063">
                  <c:v>41650</c:v>
                </c:pt>
                <c:pt idx="1064">
                  <c:v>41651</c:v>
                </c:pt>
                <c:pt idx="1065">
                  <c:v>41652</c:v>
                </c:pt>
                <c:pt idx="1066">
                  <c:v>41655</c:v>
                </c:pt>
                <c:pt idx="1067">
                  <c:v>41656</c:v>
                </c:pt>
                <c:pt idx="1068">
                  <c:v>41657</c:v>
                </c:pt>
                <c:pt idx="1069">
                  <c:v>41658</c:v>
                </c:pt>
                <c:pt idx="1070">
                  <c:v>41659</c:v>
                </c:pt>
                <c:pt idx="1071">
                  <c:v>41664</c:v>
                </c:pt>
                <c:pt idx="1072">
                  <c:v>41665</c:v>
                </c:pt>
                <c:pt idx="1073">
                  <c:v>41669</c:v>
                </c:pt>
                <c:pt idx="1074">
                  <c:v>41671</c:v>
                </c:pt>
                <c:pt idx="1075">
                  <c:v>41672</c:v>
                </c:pt>
                <c:pt idx="1076">
                  <c:v>41678</c:v>
                </c:pt>
                <c:pt idx="1077">
                  <c:v>41679</c:v>
                </c:pt>
                <c:pt idx="1078">
                  <c:v>41685</c:v>
                </c:pt>
                <c:pt idx="1079">
                  <c:v>41686</c:v>
                </c:pt>
                <c:pt idx="1080">
                  <c:v>41687</c:v>
                </c:pt>
                <c:pt idx="1081">
                  <c:v>41688</c:v>
                </c:pt>
                <c:pt idx="1082">
                  <c:v>41689</c:v>
                </c:pt>
                <c:pt idx="1083">
                  <c:v>41691</c:v>
                </c:pt>
                <c:pt idx="1084">
                  <c:v>41692</c:v>
                </c:pt>
                <c:pt idx="1085">
                  <c:v>41693</c:v>
                </c:pt>
                <c:pt idx="1086">
                  <c:v>41694</c:v>
                </c:pt>
                <c:pt idx="1087">
                  <c:v>41695</c:v>
                </c:pt>
                <c:pt idx="1088">
                  <c:v>41696</c:v>
                </c:pt>
                <c:pt idx="1089">
                  <c:v>41699</c:v>
                </c:pt>
                <c:pt idx="1090">
                  <c:v>41700</c:v>
                </c:pt>
                <c:pt idx="1091">
                  <c:v>41703</c:v>
                </c:pt>
                <c:pt idx="1092">
                  <c:v>41705</c:v>
                </c:pt>
                <c:pt idx="1093">
                  <c:v>41706</c:v>
                </c:pt>
                <c:pt idx="1094">
                  <c:v>41707</c:v>
                </c:pt>
                <c:pt idx="1095">
                  <c:v>41708</c:v>
                </c:pt>
                <c:pt idx="1096">
                  <c:v>41710</c:v>
                </c:pt>
                <c:pt idx="1097">
                  <c:v>41711</c:v>
                </c:pt>
                <c:pt idx="1098">
                  <c:v>41714</c:v>
                </c:pt>
                <c:pt idx="1099">
                  <c:v>41717</c:v>
                </c:pt>
                <c:pt idx="1100">
                  <c:v>41718</c:v>
                </c:pt>
                <c:pt idx="1101">
                  <c:v>41720</c:v>
                </c:pt>
                <c:pt idx="1102">
                  <c:v>41721</c:v>
                </c:pt>
                <c:pt idx="1103">
                  <c:v>41724</c:v>
                </c:pt>
                <c:pt idx="1104">
                  <c:v>41725</c:v>
                </c:pt>
                <c:pt idx="1105">
                  <c:v>41727</c:v>
                </c:pt>
                <c:pt idx="1106">
                  <c:v>41728</c:v>
                </c:pt>
                <c:pt idx="1107">
                  <c:v>41729</c:v>
                </c:pt>
                <c:pt idx="1108">
                  <c:v>41732</c:v>
                </c:pt>
                <c:pt idx="1109">
                  <c:v>41734</c:v>
                </c:pt>
                <c:pt idx="1110">
                  <c:v>41735</c:v>
                </c:pt>
                <c:pt idx="1111">
                  <c:v>41736</c:v>
                </c:pt>
                <c:pt idx="1112">
                  <c:v>41737</c:v>
                </c:pt>
                <c:pt idx="1113">
                  <c:v>41738</c:v>
                </c:pt>
                <c:pt idx="1114">
                  <c:v>41741</c:v>
                </c:pt>
                <c:pt idx="1115">
                  <c:v>41742</c:v>
                </c:pt>
                <c:pt idx="1116">
                  <c:v>41745</c:v>
                </c:pt>
                <c:pt idx="1117">
                  <c:v>41747</c:v>
                </c:pt>
                <c:pt idx="1118">
                  <c:v>41748</c:v>
                </c:pt>
                <c:pt idx="1119">
                  <c:v>41749</c:v>
                </c:pt>
                <c:pt idx="1120">
                  <c:v>41754</c:v>
                </c:pt>
                <c:pt idx="1121">
                  <c:v>41756</c:v>
                </c:pt>
                <c:pt idx="1122">
                  <c:v>41757</c:v>
                </c:pt>
                <c:pt idx="1123">
                  <c:v>41758</c:v>
                </c:pt>
                <c:pt idx="1124">
                  <c:v>41762</c:v>
                </c:pt>
                <c:pt idx="1125">
                  <c:v>41763</c:v>
                </c:pt>
                <c:pt idx="1126">
                  <c:v>41765</c:v>
                </c:pt>
                <c:pt idx="1127">
                  <c:v>41769</c:v>
                </c:pt>
                <c:pt idx="1128">
                  <c:v>41770</c:v>
                </c:pt>
                <c:pt idx="1129">
                  <c:v>41771</c:v>
                </c:pt>
                <c:pt idx="1130">
                  <c:v>41775</c:v>
                </c:pt>
                <c:pt idx="1131">
                  <c:v>41776</c:v>
                </c:pt>
                <c:pt idx="1132">
                  <c:v>41777</c:v>
                </c:pt>
                <c:pt idx="1133">
                  <c:v>41778</c:v>
                </c:pt>
                <c:pt idx="1134">
                  <c:v>41781</c:v>
                </c:pt>
                <c:pt idx="1135">
                  <c:v>41782</c:v>
                </c:pt>
                <c:pt idx="1136">
                  <c:v>41784</c:v>
                </c:pt>
                <c:pt idx="1137">
                  <c:v>41785</c:v>
                </c:pt>
                <c:pt idx="1138">
                  <c:v>41786</c:v>
                </c:pt>
                <c:pt idx="1139">
                  <c:v>41788</c:v>
                </c:pt>
                <c:pt idx="1140">
                  <c:v>41789</c:v>
                </c:pt>
                <c:pt idx="1141">
                  <c:v>41790</c:v>
                </c:pt>
                <c:pt idx="1142">
                  <c:v>41791</c:v>
                </c:pt>
                <c:pt idx="1143">
                  <c:v>41796</c:v>
                </c:pt>
                <c:pt idx="1144">
                  <c:v>41797</c:v>
                </c:pt>
                <c:pt idx="1145">
                  <c:v>41798</c:v>
                </c:pt>
                <c:pt idx="1146">
                  <c:v>41799</c:v>
                </c:pt>
                <c:pt idx="1147">
                  <c:v>41800</c:v>
                </c:pt>
                <c:pt idx="1148">
                  <c:v>41801</c:v>
                </c:pt>
                <c:pt idx="1149">
                  <c:v>41802</c:v>
                </c:pt>
                <c:pt idx="1150">
                  <c:v>41803</c:v>
                </c:pt>
                <c:pt idx="1151">
                  <c:v>41804</c:v>
                </c:pt>
                <c:pt idx="1152">
                  <c:v>41805</c:v>
                </c:pt>
                <c:pt idx="1153">
                  <c:v>41808</c:v>
                </c:pt>
                <c:pt idx="1154">
                  <c:v>41809</c:v>
                </c:pt>
                <c:pt idx="1155">
                  <c:v>41810</c:v>
                </c:pt>
                <c:pt idx="1156">
                  <c:v>41811</c:v>
                </c:pt>
                <c:pt idx="1157">
                  <c:v>41812</c:v>
                </c:pt>
                <c:pt idx="1158">
                  <c:v>41813</c:v>
                </c:pt>
                <c:pt idx="1159">
                  <c:v>41815</c:v>
                </c:pt>
                <c:pt idx="1160">
                  <c:v>41817</c:v>
                </c:pt>
                <c:pt idx="1161">
                  <c:v>41818</c:v>
                </c:pt>
                <c:pt idx="1162">
                  <c:v>41820</c:v>
                </c:pt>
                <c:pt idx="1163">
                  <c:v>41821</c:v>
                </c:pt>
                <c:pt idx="1164">
                  <c:v>41822</c:v>
                </c:pt>
                <c:pt idx="1165">
                  <c:v>41823</c:v>
                </c:pt>
                <c:pt idx="1166">
                  <c:v>41824</c:v>
                </c:pt>
                <c:pt idx="1167">
                  <c:v>41825</c:v>
                </c:pt>
                <c:pt idx="1168">
                  <c:v>41826</c:v>
                </c:pt>
                <c:pt idx="1169">
                  <c:v>41827</c:v>
                </c:pt>
                <c:pt idx="1170">
                  <c:v>41829</c:v>
                </c:pt>
                <c:pt idx="1171">
                  <c:v>41831</c:v>
                </c:pt>
                <c:pt idx="1172">
                  <c:v>41832</c:v>
                </c:pt>
                <c:pt idx="1173">
                  <c:v>41833</c:v>
                </c:pt>
                <c:pt idx="1174">
                  <c:v>41835</c:v>
                </c:pt>
                <c:pt idx="1175">
                  <c:v>41836</c:v>
                </c:pt>
                <c:pt idx="1176">
                  <c:v>41838</c:v>
                </c:pt>
                <c:pt idx="1177">
                  <c:v>41840</c:v>
                </c:pt>
                <c:pt idx="1178">
                  <c:v>41841</c:v>
                </c:pt>
                <c:pt idx="1179">
                  <c:v>41844</c:v>
                </c:pt>
                <c:pt idx="1180">
                  <c:v>41845</c:v>
                </c:pt>
                <c:pt idx="1181">
                  <c:v>41846</c:v>
                </c:pt>
                <c:pt idx="1182">
                  <c:v>41847</c:v>
                </c:pt>
                <c:pt idx="1183">
                  <c:v>41848</c:v>
                </c:pt>
                <c:pt idx="1184">
                  <c:v>41849</c:v>
                </c:pt>
                <c:pt idx="1185">
                  <c:v>41851</c:v>
                </c:pt>
                <c:pt idx="1186">
                  <c:v>41853</c:v>
                </c:pt>
                <c:pt idx="1187">
                  <c:v>41854</c:v>
                </c:pt>
                <c:pt idx="1188">
                  <c:v>41856</c:v>
                </c:pt>
                <c:pt idx="1189">
                  <c:v>41858</c:v>
                </c:pt>
                <c:pt idx="1190">
                  <c:v>41860</c:v>
                </c:pt>
                <c:pt idx="1191">
                  <c:v>41861</c:v>
                </c:pt>
                <c:pt idx="1192">
                  <c:v>41863</c:v>
                </c:pt>
                <c:pt idx="1193">
                  <c:v>41865</c:v>
                </c:pt>
                <c:pt idx="1194">
                  <c:v>41868</c:v>
                </c:pt>
                <c:pt idx="1195">
                  <c:v>41869</c:v>
                </c:pt>
                <c:pt idx="1196">
                  <c:v>41870</c:v>
                </c:pt>
                <c:pt idx="1197">
                  <c:v>41871</c:v>
                </c:pt>
                <c:pt idx="1198">
                  <c:v>41872</c:v>
                </c:pt>
                <c:pt idx="1199">
                  <c:v>41873</c:v>
                </c:pt>
                <c:pt idx="1200">
                  <c:v>41874</c:v>
                </c:pt>
                <c:pt idx="1201">
                  <c:v>41875</c:v>
                </c:pt>
                <c:pt idx="1202">
                  <c:v>41876</c:v>
                </c:pt>
                <c:pt idx="1203">
                  <c:v>41880</c:v>
                </c:pt>
                <c:pt idx="1204">
                  <c:v>41881</c:v>
                </c:pt>
                <c:pt idx="1205">
                  <c:v>41882</c:v>
                </c:pt>
                <c:pt idx="1206">
                  <c:v>41883</c:v>
                </c:pt>
                <c:pt idx="1207">
                  <c:v>41886</c:v>
                </c:pt>
                <c:pt idx="1208">
                  <c:v>41887</c:v>
                </c:pt>
                <c:pt idx="1209">
                  <c:v>41889</c:v>
                </c:pt>
                <c:pt idx="1210">
                  <c:v>41890</c:v>
                </c:pt>
                <c:pt idx="1211">
                  <c:v>41892</c:v>
                </c:pt>
                <c:pt idx="1212">
                  <c:v>41893</c:v>
                </c:pt>
                <c:pt idx="1213">
                  <c:v>41894</c:v>
                </c:pt>
                <c:pt idx="1214">
                  <c:v>41897</c:v>
                </c:pt>
                <c:pt idx="1215">
                  <c:v>41900</c:v>
                </c:pt>
                <c:pt idx="1216">
                  <c:v>41901</c:v>
                </c:pt>
                <c:pt idx="1217">
                  <c:v>41903</c:v>
                </c:pt>
                <c:pt idx="1218">
                  <c:v>41904</c:v>
                </c:pt>
                <c:pt idx="1219">
                  <c:v>41905</c:v>
                </c:pt>
                <c:pt idx="1220">
                  <c:v>41908</c:v>
                </c:pt>
                <c:pt idx="1221">
                  <c:v>41910</c:v>
                </c:pt>
                <c:pt idx="1222">
                  <c:v>41911</c:v>
                </c:pt>
                <c:pt idx="1223">
                  <c:v>41913</c:v>
                </c:pt>
                <c:pt idx="1224">
                  <c:v>41915</c:v>
                </c:pt>
                <c:pt idx="1225">
                  <c:v>41916</c:v>
                </c:pt>
                <c:pt idx="1226">
                  <c:v>41917</c:v>
                </c:pt>
                <c:pt idx="1227">
                  <c:v>41920</c:v>
                </c:pt>
                <c:pt idx="1228">
                  <c:v>41921</c:v>
                </c:pt>
                <c:pt idx="1229">
                  <c:v>41922</c:v>
                </c:pt>
                <c:pt idx="1230">
                  <c:v>41924</c:v>
                </c:pt>
                <c:pt idx="1231">
                  <c:v>41925</c:v>
                </c:pt>
                <c:pt idx="1232">
                  <c:v>41926</c:v>
                </c:pt>
                <c:pt idx="1233">
                  <c:v>41927</c:v>
                </c:pt>
                <c:pt idx="1234">
                  <c:v>41928</c:v>
                </c:pt>
                <c:pt idx="1235">
                  <c:v>41929</c:v>
                </c:pt>
                <c:pt idx="1236">
                  <c:v>41931</c:v>
                </c:pt>
                <c:pt idx="1237">
                  <c:v>41932</c:v>
                </c:pt>
                <c:pt idx="1238">
                  <c:v>41933</c:v>
                </c:pt>
                <c:pt idx="1239">
                  <c:v>41934</c:v>
                </c:pt>
                <c:pt idx="1240">
                  <c:v>41935</c:v>
                </c:pt>
                <c:pt idx="1241">
                  <c:v>41936</c:v>
                </c:pt>
                <c:pt idx="1242">
                  <c:v>41938</c:v>
                </c:pt>
                <c:pt idx="1243">
                  <c:v>41939</c:v>
                </c:pt>
                <c:pt idx="1244">
                  <c:v>41941</c:v>
                </c:pt>
                <c:pt idx="1245">
                  <c:v>41942</c:v>
                </c:pt>
                <c:pt idx="1246">
                  <c:v>41944</c:v>
                </c:pt>
                <c:pt idx="1247">
                  <c:v>41945</c:v>
                </c:pt>
                <c:pt idx="1248">
                  <c:v>41950</c:v>
                </c:pt>
                <c:pt idx="1249">
                  <c:v>41951</c:v>
                </c:pt>
                <c:pt idx="1250">
                  <c:v>41952</c:v>
                </c:pt>
                <c:pt idx="1251">
                  <c:v>41953</c:v>
                </c:pt>
                <c:pt idx="1252">
                  <c:v>41954</c:v>
                </c:pt>
                <c:pt idx="1253">
                  <c:v>41956</c:v>
                </c:pt>
                <c:pt idx="1254">
                  <c:v>41957</c:v>
                </c:pt>
                <c:pt idx="1255">
                  <c:v>41958</c:v>
                </c:pt>
                <c:pt idx="1256">
                  <c:v>41959</c:v>
                </c:pt>
                <c:pt idx="1257">
                  <c:v>41962</c:v>
                </c:pt>
                <c:pt idx="1258">
                  <c:v>41963</c:v>
                </c:pt>
                <c:pt idx="1259">
                  <c:v>41964</c:v>
                </c:pt>
                <c:pt idx="1260">
                  <c:v>41965</c:v>
                </c:pt>
                <c:pt idx="1261">
                  <c:v>41966</c:v>
                </c:pt>
                <c:pt idx="1262">
                  <c:v>41967</c:v>
                </c:pt>
                <c:pt idx="1263">
                  <c:v>41972</c:v>
                </c:pt>
                <c:pt idx="1264">
                  <c:v>41973</c:v>
                </c:pt>
                <c:pt idx="1265">
                  <c:v>41974</c:v>
                </c:pt>
                <c:pt idx="1266">
                  <c:v>41975</c:v>
                </c:pt>
                <c:pt idx="1267">
                  <c:v>41976</c:v>
                </c:pt>
                <c:pt idx="1268">
                  <c:v>41977</c:v>
                </c:pt>
                <c:pt idx="1269">
                  <c:v>41979</c:v>
                </c:pt>
                <c:pt idx="1270">
                  <c:v>41980</c:v>
                </c:pt>
                <c:pt idx="1271">
                  <c:v>41982</c:v>
                </c:pt>
                <c:pt idx="1272">
                  <c:v>41983</c:v>
                </c:pt>
                <c:pt idx="1273">
                  <c:v>41984</c:v>
                </c:pt>
                <c:pt idx="1274">
                  <c:v>41985</c:v>
                </c:pt>
                <c:pt idx="1275">
                  <c:v>41986</c:v>
                </c:pt>
                <c:pt idx="1276">
                  <c:v>41987</c:v>
                </c:pt>
                <c:pt idx="1277">
                  <c:v>41988</c:v>
                </c:pt>
                <c:pt idx="1278">
                  <c:v>41990</c:v>
                </c:pt>
                <c:pt idx="1279">
                  <c:v>41991</c:v>
                </c:pt>
                <c:pt idx="1280">
                  <c:v>41992</c:v>
                </c:pt>
                <c:pt idx="1281">
                  <c:v>41994</c:v>
                </c:pt>
                <c:pt idx="1282">
                  <c:v>41995</c:v>
                </c:pt>
                <c:pt idx="1283">
                  <c:v>42000</c:v>
                </c:pt>
                <c:pt idx="1284">
                  <c:v>42001</c:v>
                </c:pt>
                <c:pt idx="1285">
                  <c:v>42002</c:v>
                </c:pt>
                <c:pt idx="1286">
                  <c:v>42007</c:v>
                </c:pt>
                <c:pt idx="1287">
                  <c:v>42008</c:v>
                </c:pt>
                <c:pt idx="1288">
                  <c:v>42012</c:v>
                </c:pt>
                <c:pt idx="1289">
                  <c:v>42013</c:v>
                </c:pt>
                <c:pt idx="1290">
                  <c:v>42014</c:v>
                </c:pt>
                <c:pt idx="1291">
                  <c:v>42015</c:v>
                </c:pt>
                <c:pt idx="1292">
                  <c:v>42017</c:v>
                </c:pt>
                <c:pt idx="1293">
                  <c:v>42019</c:v>
                </c:pt>
                <c:pt idx="1294">
                  <c:v>42021</c:v>
                </c:pt>
                <c:pt idx="1295">
                  <c:v>42022</c:v>
                </c:pt>
                <c:pt idx="1296">
                  <c:v>42023</c:v>
                </c:pt>
                <c:pt idx="1297">
                  <c:v>42027</c:v>
                </c:pt>
                <c:pt idx="1298">
                  <c:v>42028</c:v>
                </c:pt>
                <c:pt idx="1299">
                  <c:v>42029</c:v>
                </c:pt>
                <c:pt idx="1300">
                  <c:v>42035</c:v>
                </c:pt>
                <c:pt idx="1301">
                  <c:v>42036</c:v>
                </c:pt>
                <c:pt idx="1302">
                  <c:v>42042</c:v>
                </c:pt>
                <c:pt idx="1303">
                  <c:v>42044</c:v>
                </c:pt>
                <c:pt idx="1304">
                  <c:v>42049</c:v>
                </c:pt>
                <c:pt idx="1305">
                  <c:v>42050</c:v>
                </c:pt>
                <c:pt idx="1306">
                  <c:v>42053</c:v>
                </c:pt>
                <c:pt idx="1307">
                  <c:v>42054</c:v>
                </c:pt>
                <c:pt idx="1308">
                  <c:v>42056</c:v>
                </c:pt>
                <c:pt idx="1309">
                  <c:v>42057</c:v>
                </c:pt>
                <c:pt idx="1310">
                  <c:v>42063</c:v>
                </c:pt>
                <c:pt idx="1311">
                  <c:v>42064</c:v>
                </c:pt>
                <c:pt idx="1312">
                  <c:v>42065</c:v>
                </c:pt>
                <c:pt idx="1313">
                  <c:v>42068</c:v>
                </c:pt>
                <c:pt idx="1314">
                  <c:v>42070</c:v>
                </c:pt>
                <c:pt idx="1315">
                  <c:v>42071</c:v>
                </c:pt>
                <c:pt idx="1316">
                  <c:v>42072</c:v>
                </c:pt>
                <c:pt idx="1317">
                  <c:v>42073</c:v>
                </c:pt>
                <c:pt idx="1318">
                  <c:v>42076</c:v>
                </c:pt>
                <c:pt idx="1319">
                  <c:v>42077</c:v>
                </c:pt>
                <c:pt idx="1320">
                  <c:v>42078</c:v>
                </c:pt>
                <c:pt idx="1321">
                  <c:v>42079</c:v>
                </c:pt>
                <c:pt idx="1322">
                  <c:v>42081</c:v>
                </c:pt>
                <c:pt idx="1323">
                  <c:v>42082</c:v>
                </c:pt>
                <c:pt idx="1324">
                  <c:v>42084</c:v>
                </c:pt>
                <c:pt idx="1325">
                  <c:v>42085</c:v>
                </c:pt>
                <c:pt idx="1326">
                  <c:v>42086</c:v>
                </c:pt>
                <c:pt idx="1327">
                  <c:v>42088</c:v>
                </c:pt>
                <c:pt idx="1328">
                  <c:v>42089</c:v>
                </c:pt>
                <c:pt idx="1329">
                  <c:v>42090</c:v>
                </c:pt>
                <c:pt idx="1330">
                  <c:v>42091</c:v>
                </c:pt>
                <c:pt idx="1331">
                  <c:v>42092</c:v>
                </c:pt>
                <c:pt idx="1332">
                  <c:v>42095</c:v>
                </c:pt>
                <c:pt idx="1333">
                  <c:v>42096</c:v>
                </c:pt>
                <c:pt idx="1334">
                  <c:v>42098</c:v>
                </c:pt>
                <c:pt idx="1335">
                  <c:v>42099</c:v>
                </c:pt>
                <c:pt idx="1336">
                  <c:v>42105</c:v>
                </c:pt>
                <c:pt idx="1337">
                  <c:v>42106</c:v>
                </c:pt>
                <c:pt idx="1338">
                  <c:v>42107</c:v>
                </c:pt>
                <c:pt idx="1339">
                  <c:v>42110</c:v>
                </c:pt>
                <c:pt idx="1340">
                  <c:v>42112</c:v>
                </c:pt>
                <c:pt idx="1341">
                  <c:v>42113</c:v>
                </c:pt>
                <c:pt idx="1342">
                  <c:v>42119</c:v>
                </c:pt>
                <c:pt idx="1343">
                  <c:v>42120</c:v>
                </c:pt>
                <c:pt idx="1344">
                  <c:v>42126</c:v>
                </c:pt>
                <c:pt idx="1345">
                  <c:v>42127</c:v>
                </c:pt>
                <c:pt idx="1346">
                  <c:v>42128</c:v>
                </c:pt>
                <c:pt idx="1347">
                  <c:v>42129</c:v>
                </c:pt>
                <c:pt idx="1348">
                  <c:v>42130</c:v>
                </c:pt>
                <c:pt idx="1349">
                  <c:v>42133</c:v>
                </c:pt>
                <c:pt idx="1350">
                  <c:v>42134</c:v>
                </c:pt>
                <c:pt idx="1351">
                  <c:v>42135</c:v>
                </c:pt>
                <c:pt idx="1352">
                  <c:v>42139</c:v>
                </c:pt>
                <c:pt idx="1353">
                  <c:v>42141</c:v>
                </c:pt>
                <c:pt idx="1354">
                  <c:v>42144</c:v>
                </c:pt>
                <c:pt idx="1355">
                  <c:v>42145</c:v>
                </c:pt>
                <c:pt idx="1356">
                  <c:v>42147</c:v>
                </c:pt>
                <c:pt idx="1357">
                  <c:v>42148</c:v>
                </c:pt>
                <c:pt idx="1358">
                  <c:v>42149</c:v>
                </c:pt>
                <c:pt idx="1359">
                  <c:v>42151</c:v>
                </c:pt>
                <c:pt idx="1360">
                  <c:v>42152</c:v>
                </c:pt>
                <c:pt idx="1361">
                  <c:v>42153</c:v>
                </c:pt>
                <c:pt idx="1362">
                  <c:v>42155</c:v>
                </c:pt>
                <c:pt idx="1363">
                  <c:v>42156</c:v>
                </c:pt>
                <c:pt idx="1364">
                  <c:v>42160</c:v>
                </c:pt>
                <c:pt idx="1365">
                  <c:v>42161</c:v>
                </c:pt>
                <c:pt idx="1366">
                  <c:v>42162</c:v>
                </c:pt>
                <c:pt idx="1367">
                  <c:v>42163</c:v>
                </c:pt>
                <c:pt idx="1368">
                  <c:v>42167</c:v>
                </c:pt>
                <c:pt idx="1369">
                  <c:v>42169</c:v>
                </c:pt>
                <c:pt idx="1370">
                  <c:v>42171</c:v>
                </c:pt>
                <c:pt idx="1371">
                  <c:v>42174</c:v>
                </c:pt>
                <c:pt idx="1372">
                  <c:v>42176</c:v>
                </c:pt>
                <c:pt idx="1373">
                  <c:v>42177</c:v>
                </c:pt>
                <c:pt idx="1374">
                  <c:v>42179</c:v>
                </c:pt>
                <c:pt idx="1375">
                  <c:v>42181</c:v>
                </c:pt>
                <c:pt idx="1376">
                  <c:v>42183</c:v>
                </c:pt>
                <c:pt idx="1377">
                  <c:v>42188</c:v>
                </c:pt>
                <c:pt idx="1378">
                  <c:v>42189</c:v>
                </c:pt>
                <c:pt idx="1379">
                  <c:v>42190</c:v>
                </c:pt>
                <c:pt idx="1380">
                  <c:v>42193</c:v>
                </c:pt>
                <c:pt idx="1381">
                  <c:v>42194</c:v>
                </c:pt>
                <c:pt idx="1382">
                  <c:v>42195</c:v>
                </c:pt>
                <c:pt idx="1383">
                  <c:v>42196</c:v>
                </c:pt>
                <c:pt idx="1384">
                  <c:v>42197</c:v>
                </c:pt>
                <c:pt idx="1385">
                  <c:v>42198</c:v>
                </c:pt>
                <c:pt idx="1386">
                  <c:v>42199</c:v>
                </c:pt>
                <c:pt idx="1387">
                  <c:v>42200</c:v>
                </c:pt>
                <c:pt idx="1388">
                  <c:v>42202</c:v>
                </c:pt>
                <c:pt idx="1389">
                  <c:v>42203</c:v>
                </c:pt>
                <c:pt idx="1390">
                  <c:v>42204</c:v>
                </c:pt>
                <c:pt idx="1391">
                  <c:v>42207</c:v>
                </c:pt>
                <c:pt idx="1392">
                  <c:v>42208</c:v>
                </c:pt>
                <c:pt idx="1393">
                  <c:v>42209</c:v>
                </c:pt>
                <c:pt idx="1394">
                  <c:v>42211</c:v>
                </c:pt>
                <c:pt idx="1395">
                  <c:v>42213</c:v>
                </c:pt>
                <c:pt idx="1396">
                  <c:v>42214</c:v>
                </c:pt>
                <c:pt idx="1397">
                  <c:v>42215</c:v>
                </c:pt>
                <c:pt idx="1398">
                  <c:v>42217</c:v>
                </c:pt>
                <c:pt idx="1399">
                  <c:v>42218</c:v>
                </c:pt>
                <c:pt idx="1400">
                  <c:v>42219</c:v>
                </c:pt>
                <c:pt idx="1401">
                  <c:v>42222</c:v>
                </c:pt>
                <c:pt idx="1402">
                  <c:v>42223</c:v>
                </c:pt>
                <c:pt idx="1403">
                  <c:v>42224</c:v>
                </c:pt>
                <c:pt idx="1404">
                  <c:v>42225</c:v>
                </c:pt>
                <c:pt idx="1405">
                  <c:v>42231</c:v>
                </c:pt>
                <c:pt idx="1406">
                  <c:v>42233</c:v>
                </c:pt>
                <c:pt idx="1407">
                  <c:v>42238</c:v>
                </c:pt>
                <c:pt idx="1408">
                  <c:v>42239</c:v>
                </c:pt>
                <c:pt idx="1409">
                  <c:v>42240</c:v>
                </c:pt>
                <c:pt idx="1410">
                  <c:v>42241</c:v>
                </c:pt>
                <c:pt idx="1411">
                  <c:v>42242</c:v>
                </c:pt>
                <c:pt idx="1412">
                  <c:v>42245</c:v>
                </c:pt>
                <c:pt idx="1413">
                  <c:v>42246</c:v>
                </c:pt>
                <c:pt idx="1414">
                  <c:v>42250</c:v>
                </c:pt>
                <c:pt idx="1415">
                  <c:v>42252</c:v>
                </c:pt>
                <c:pt idx="1416">
                  <c:v>42253</c:v>
                </c:pt>
                <c:pt idx="1417">
                  <c:v>42254</c:v>
                </c:pt>
                <c:pt idx="1418">
                  <c:v>42256</c:v>
                </c:pt>
                <c:pt idx="1419">
                  <c:v>42257</c:v>
                </c:pt>
                <c:pt idx="1420">
                  <c:v>42258</c:v>
                </c:pt>
                <c:pt idx="1421">
                  <c:v>42259</c:v>
                </c:pt>
                <c:pt idx="1422">
                  <c:v>42260</c:v>
                </c:pt>
                <c:pt idx="1423">
                  <c:v>42262</c:v>
                </c:pt>
                <c:pt idx="1424">
                  <c:v>42263</c:v>
                </c:pt>
                <c:pt idx="1425">
                  <c:v>42264</c:v>
                </c:pt>
                <c:pt idx="1426">
                  <c:v>42265</c:v>
                </c:pt>
                <c:pt idx="1427">
                  <c:v>42267</c:v>
                </c:pt>
                <c:pt idx="1428">
                  <c:v>42268</c:v>
                </c:pt>
                <c:pt idx="1429">
                  <c:v>42271</c:v>
                </c:pt>
                <c:pt idx="1430">
                  <c:v>42272</c:v>
                </c:pt>
                <c:pt idx="1431">
                  <c:v>42273</c:v>
                </c:pt>
                <c:pt idx="1432">
                  <c:v>42274</c:v>
                </c:pt>
                <c:pt idx="1433">
                  <c:v>42278</c:v>
                </c:pt>
                <c:pt idx="1434">
                  <c:v>42279</c:v>
                </c:pt>
                <c:pt idx="1435">
                  <c:v>42280</c:v>
                </c:pt>
                <c:pt idx="1436">
                  <c:v>42281</c:v>
                </c:pt>
                <c:pt idx="1437">
                  <c:v>42283</c:v>
                </c:pt>
                <c:pt idx="1438">
                  <c:v>42284</c:v>
                </c:pt>
                <c:pt idx="1439">
                  <c:v>42285</c:v>
                </c:pt>
                <c:pt idx="1440">
                  <c:v>42286</c:v>
                </c:pt>
                <c:pt idx="1441">
                  <c:v>42288</c:v>
                </c:pt>
                <c:pt idx="1442">
                  <c:v>42289</c:v>
                </c:pt>
                <c:pt idx="1443">
                  <c:v>42291</c:v>
                </c:pt>
                <c:pt idx="1444">
                  <c:v>42292</c:v>
                </c:pt>
                <c:pt idx="1445">
                  <c:v>42293</c:v>
                </c:pt>
                <c:pt idx="1446">
                  <c:v>42295</c:v>
                </c:pt>
                <c:pt idx="1447">
                  <c:v>42296</c:v>
                </c:pt>
                <c:pt idx="1448">
                  <c:v>42297</c:v>
                </c:pt>
                <c:pt idx="1449">
                  <c:v>42299</c:v>
                </c:pt>
                <c:pt idx="1450">
                  <c:v>42300</c:v>
                </c:pt>
                <c:pt idx="1451">
                  <c:v>42302</c:v>
                </c:pt>
                <c:pt idx="1452">
                  <c:v>42303</c:v>
                </c:pt>
                <c:pt idx="1453">
                  <c:v>42304</c:v>
                </c:pt>
                <c:pt idx="1454">
                  <c:v>42306</c:v>
                </c:pt>
                <c:pt idx="1455">
                  <c:v>42309</c:v>
                </c:pt>
                <c:pt idx="1456">
                  <c:v>42310</c:v>
                </c:pt>
                <c:pt idx="1457">
                  <c:v>42312</c:v>
                </c:pt>
                <c:pt idx="1458">
                  <c:v>42314</c:v>
                </c:pt>
                <c:pt idx="1459">
                  <c:v>42316</c:v>
                </c:pt>
                <c:pt idx="1460">
                  <c:v>42317</c:v>
                </c:pt>
                <c:pt idx="1461">
                  <c:v>42321</c:v>
                </c:pt>
                <c:pt idx="1462">
                  <c:v>42322</c:v>
                </c:pt>
                <c:pt idx="1463">
                  <c:v>42323</c:v>
                </c:pt>
                <c:pt idx="1464">
                  <c:v>42324</c:v>
                </c:pt>
                <c:pt idx="1465">
                  <c:v>42328</c:v>
                </c:pt>
                <c:pt idx="1466">
                  <c:v>42330</c:v>
                </c:pt>
                <c:pt idx="1467">
                  <c:v>42331</c:v>
                </c:pt>
                <c:pt idx="1468">
                  <c:v>42333</c:v>
                </c:pt>
                <c:pt idx="1469">
                  <c:v>42334</c:v>
                </c:pt>
                <c:pt idx="1470">
                  <c:v>42335</c:v>
                </c:pt>
                <c:pt idx="1471">
                  <c:v>42337</c:v>
                </c:pt>
                <c:pt idx="1472">
                  <c:v>42338</c:v>
                </c:pt>
                <c:pt idx="1473">
                  <c:v>42339</c:v>
                </c:pt>
                <c:pt idx="1474">
                  <c:v>42340</c:v>
                </c:pt>
                <c:pt idx="1475">
                  <c:v>42341</c:v>
                </c:pt>
                <c:pt idx="1476">
                  <c:v>42342</c:v>
                </c:pt>
                <c:pt idx="1477">
                  <c:v>42344</c:v>
                </c:pt>
                <c:pt idx="1478">
                  <c:v>42345</c:v>
                </c:pt>
                <c:pt idx="1479">
                  <c:v>42348</c:v>
                </c:pt>
                <c:pt idx="1480">
                  <c:v>42349</c:v>
                </c:pt>
                <c:pt idx="1481">
                  <c:v>42351</c:v>
                </c:pt>
                <c:pt idx="1482">
                  <c:v>42352</c:v>
                </c:pt>
                <c:pt idx="1483">
                  <c:v>42355</c:v>
                </c:pt>
                <c:pt idx="1484">
                  <c:v>42356</c:v>
                </c:pt>
                <c:pt idx="1485">
                  <c:v>42358</c:v>
                </c:pt>
                <c:pt idx="1486">
                  <c:v>42359</c:v>
                </c:pt>
                <c:pt idx="1487">
                  <c:v>42360</c:v>
                </c:pt>
                <c:pt idx="1488">
                  <c:v>42361</c:v>
                </c:pt>
                <c:pt idx="1489">
                  <c:v>42364</c:v>
                </c:pt>
                <c:pt idx="1490">
                  <c:v>42365</c:v>
                </c:pt>
                <c:pt idx="1491">
                  <c:v>42371</c:v>
                </c:pt>
                <c:pt idx="1492">
                  <c:v>42372</c:v>
                </c:pt>
                <c:pt idx="1493">
                  <c:v>42374</c:v>
                </c:pt>
                <c:pt idx="1494">
                  <c:v>42377</c:v>
                </c:pt>
                <c:pt idx="1495">
                  <c:v>42378</c:v>
                </c:pt>
                <c:pt idx="1496">
                  <c:v>42379</c:v>
                </c:pt>
                <c:pt idx="1497">
                  <c:v>42380</c:v>
                </c:pt>
                <c:pt idx="1498">
                  <c:v>42385</c:v>
                </c:pt>
                <c:pt idx="1499">
                  <c:v>42386</c:v>
                </c:pt>
                <c:pt idx="1500">
                  <c:v>42391</c:v>
                </c:pt>
                <c:pt idx="1501">
                  <c:v>42393</c:v>
                </c:pt>
                <c:pt idx="1502">
                  <c:v>42396</c:v>
                </c:pt>
                <c:pt idx="1503">
                  <c:v>42398</c:v>
                </c:pt>
                <c:pt idx="1504">
                  <c:v>42399</c:v>
                </c:pt>
                <c:pt idx="1505">
                  <c:v>42400</c:v>
                </c:pt>
                <c:pt idx="1506">
                  <c:v>42401</c:v>
                </c:pt>
                <c:pt idx="1507">
                  <c:v>42404</c:v>
                </c:pt>
                <c:pt idx="1508">
                  <c:v>42406</c:v>
                </c:pt>
                <c:pt idx="1509">
                  <c:v>42407</c:v>
                </c:pt>
                <c:pt idx="1510">
                  <c:v>42408</c:v>
                </c:pt>
                <c:pt idx="1511">
                  <c:v>42413</c:v>
                </c:pt>
                <c:pt idx="1512">
                  <c:v>42414</c:v>
                </c:pt>
                <c:pt idx="1513">
                  <c:v>42415</c:v>
                </c:pt>
                <c:pt idx="1514">
                  <c:v>42420</c:v>
                </c:pt>
                <c:pt idx="1515">
                  <c:v>42421</c:v>
                </c:pt>
                <c:pt idx="1516">
                  <c:v>42422</c:v>
                </c:pt>
                <c:pt idx="1517">
                  <c:v>42427</c:v>
                </c:pt>
                <c:pt idx="1518">
                  <c:v>42428</c:v>
                </c:pt>
                <c:pt idx="1519">
                  <c:v>42429</c:v>
                </c:pt>
                <c:pt idx="1520">
                  <c:v>42431</c:v>
                </c:pt>
                <c:pt idx="1521">
                  <c:v>42432</c:v>
                </c:pt>
                <c:pt idx="1522">
                  <c:v>42434</c:v>
                </c:pt>
                <c:pt idx="1523">
                  <c:v>42435</c:v>
                </c:pt>
                <c:pt idx="1524">
                  <c:v>42436</c:v>
                </c:pt>
                <c:pt idx="1525">
                  <c:v>42439</c:v>
                </c:pt>
                <c:pt idx="1526">
                  <c:v>42440</c:v>
                </c:pt>
                <c:pt idx="1527">
                  <c:v>42441</c:v>
                </c:pt>
                <c:pt idx="1528">
                  <c:v>42442</c:v>
                </c:pt>
                <c:pt idx="1529">
                  <c:v>42448</c:v>
                </c:pt>
                <c:pt idx="1530">
                  <c:v>42449</c:v>
                </c:pt>
                <c:pt idx="1531">
                  <c:v>42450</c:v>
                </c:pt>
                <c:pt idx="1532">
                  <c:v>42452</c:v>
                </c:pt>
                <c:pt idx="1533">
                  <c:v>42455</c:v>
                </c:pt>
                <c:pt idx="1534">
                  <c:v>42456</c:v>
                </c:pt>
                <c:pt idx="1535">
                  <c:v>42459</c:v>
                </c:pt>
                <c:pt idx="1536">
                  <c:v>42462</c:v>
                </c:pt>
                <c:pt idx="1537">
                  <c:v>42463</c:v>
                </c:pt>
                <c:pt idx="1538">
                  <c:v>42464</c:v>
                </c:pt>
                <c:pt idx="1539">
                  <c:v>42467</c:v>
                </c:pt>
                <c:pt idx="1540">
                  <c:v>42469</c:v>
                </c:pt>
                <c:pt idx="1541">
                  <c:v>42470</c:v>
                </c:pt>
                <c:pt idx="1542">
                  <c:v>42471</c:v>
                </c:pt>
                <c:pt idx="1543">
                  <c:v>42474</c:v>
                </c:pt>
                <c:pt idx="1544">
                  <c:v>42475</c:v>
                </c:pt>
                <c:pt idx="1545">
                  <c:v>42476</c:v>
                </c:pt>
                <c:pt idx="1546">
                  <c:v>42477</c:v>
                </c:pt>
                <c:pt idx="1547">
                  <c:v>42478</c:v>
                </c:pt>
                <c:pt idx="1548">
                  <c:v>39854</c:v>
                </c:pt>
                <c:pt idx="1549">
                  <c:v>39855</c:v>
                </c:pt>
                <c:pt idx="1550">
                  <c:v>39856</c:v>
                </c:pt>
                <c:pt idx="1551">
                  <c:v>39857</c:v>
                </c:pt>
                <c:pt idx="1552">
                  <c:v>39858</c:v>
                </c:pt>
                <c:pt idx="1553">
                  <c:v>39861</c:v>
                </c:pt>
                <c:pt idx="1554">
                  <c:v>39863</c:v>
                </c:pt>
                <c:pt idx="1555">
                  <c:v>39867</c:v>
                </c:pt>
                <c:pt idx="1556">
                  <c:v>39868</c:v>
                </c:pt>
                <c:pt idx="1557">
                  <c:v>39869</c:v>
                </c:pt>
                <c:pt idx="1558">
                  <c:v>39870</c:v>
                </c:pt>
                <c:pt idx="1559">
                  <c:v>39871</c:v>
                </c:pt>
                <c:pt idx="1560">
                  <c:v>39875</c:v>
                </c:pt>
                <c:pt idx="1561">
                  <c:v>39876</c:v>
                </c:pt>
                <c:pt idx="1562">
                  <c:v>39877</c:v>
                </c:pt>
                <c:pt idx="1563">
                  <c:v>39878</c:v>
                </c:pt>
                <c:pt idx="1564">
                  <c:v>39881</c:v>
                </c:pt>
                <c:pt idx="1565">
                  <c:v>39882</c:v>
                </c:pt>
                <c:pt idx="1566">
                  <c:v>39883</c:v>
                </c:pt>
                <c:pt idx="1567">
                  <c:v>39885</c:v>
                </c:pt>
                <c:pt idx="1568">
                  <c:v>39889</c:v>
                </c:pt>
                <c:pt idx="1569">
                  <c:v>39892</c:v>
                </c:pt>
                <c:pt idx="1570">
                  <c:v>39896</c:v>
                </c:pt>
                <c:pt idx="1571">
                  <c:v>39899</c:v>
                </c:pt>
                <c:pt idx="1572">
                  <c:v>39903</c:v>
                </c:pt>
                <c:pt idx="1573">
                  <c:v>39906</c:v>
                </c:pt>
                <c:pt idx="1574">
                  <c:v>39907</c:v>
                </c:pt>
                <c:pt idx="1575">
                  <c:v>39909</c:v>
                </c:pt>
                <c:pt idx="1576">
                  <c:v>39915</c:v>
                </c:pt>
                <c:pt idx="1577">
                  <c:v>39916</c:v>
                </c:pt>
                <c:pt idx="1578">
                  <c:v>39917</c:v>
                </c:pt>
                <c:pt idx="1579">
                  <c:v>39918</c:v>
                </c:pt>
                <c:pt idx="1580">
                  <c:v>39919</c:v>
                </c:pt>
                <c:pt idx="1581">
                  <c:v>39924</c:v>
                </c:pt>
                <c:pt idx="1582">
                  <c:v>39926</c:v>
                </c:pt>
                <c:pt idx="1583">
                  <c:v>39928</c:v>
                </c:pt>
                <c:pt idx="1584">
                  <c:v>39930</c:v>
                </c:pt>
                <c:pt idx="1585">
                  <c:v>39933</c:v>
                </c:pt>
                <c:pt idx="1586">
                  <c:v>39934</c:v>
                </c:pt>
                <c:pt idx="1587">
                  <c:v>39937</c:v>
                </c:pt>
                <c:pt idx="1588">
                  <c:v>39939</c:v>
                </c:pt>
                <c:pt idx="1589">
                  <c:v>39940</c:v>
                </c:pt>
                <c:pt idx="1590">
                  <c:v>39941</c:v>
                </c:pt>
                <c:pt idx="1591">
                  <c:v>39942</c:v>
                </c:pt>
                <c:pt idx="1592">
                  <c:v>39947</c:v>
                </c:pt>
                <c:pt idx="1593">
                  <c:v>39948</c:v>
                </c:pt>
                <c:pt idx="1594">
                  <c:v>39949</c:v>
                </c:pt>
                <c:pt idx="1595">
                  <c:v>39950</c:v>
                </c:pt>
                <c:pt idx="1596">
                  <c:v>39951</c:v>
                </c:pt>
                <c:pt idx="1597">
                  <c:v>39953</c:v>
                </c:pt>
                <c:pt idx="1598">
                  <c:v>39956</c:v>
                </c:pt>
                <c:pt idx="1599">
                  <c:v>39959</c:v>
                </c:pt>
                <c:pt idx="1600">
                  <c:v>39960</c:v>
                </c:pt>
                <c:pt idx="1601">
                  <c:v>39963</c:v>
                </c:pt>
                <c:pt idx="1602">
                  <c:v>39965</c:v>
                </c:pt>
                <c:pt idx="1603">
                  <c:v>39966</c:v>
                </c:pt>
                <c:pt idx="1604">
                  <c:v>39967</c:v>
                </c:pt>
                <c:pt idx="1605">
                  <c:v>39968</c:v>
                </c:pt>
                <c:pt idx="1606">
                  <c:v>39969</c:v>
                </c:pt>
                <c:pt idx="1607">
                  <c:v>39972</c:v>
                </c:pt>
                <c:pt idx="1608">
                  <c:v>39973</c:v>
                </c:pt>
                <c:pt idx="1609">
                  <c:v>39975</c:v>
                </c:pt>
                <c:pt idx="1610">
                  <c:v>39977</c:v>
                </c:pt>
                <c:pt idx="1611">
                  <c:v>39980</c:v>
                </c:pt>
                <c:pt idx="1612">
                  <c:v>39981</c:v>
                </c:pt>
                <c:pt idx="1613">
                  <c:v>39984</c:v>
                </c:pt>
                <c:pt idx="1614">
                  <c:v>39986</c:v>
                </c:pt>
                <c:pt idx="1615">
                  <c:v>39991</c:v>
                </c:pt>
                <c:pt idx="1616">
                  <c:v>39997</c:v>
                </c:pt>
                <c:pt idx="1617">
                  <c:v>39998</c:v>
                </c:pt>
                <c:pt idx="1618">
                  <c:v>40000</c:v>
                </c:pt>
                <c:pt idx="1619">
                  <c:v>40007</c:v>
                </c:pt>
                <c:pt idx="1620">
                  <c:v>40009</c:v>
                </c:pt>
                <c:pt idx="1621">
                  <c:v>40012</c:v>
                </c:pt>
                <c:pt idx="1622">
                  <c:v>40019</c:v>
                </c:pt>
                <c:pt idx="1623">
                  <c:v>40021</c:v>
                </c:pt>
                <c:pt idx="1624">
                  <c:v>40025</c:v>
                </c:pt>
                <c:pt idx="1625">
                  <c:v>40028</c:v>
                </c:pt>
                <c:pt idx="1626">
                  <c:v>40033</c:v>
                </c:pt>
                <c:pt idx="1627">
                  <c:v>40042</c:v>
                </c:pt>
                <c:pt idx="1628">
                  <c:v>40044</c:v>
                </c:pt>
                <c:pt idx="1629">
                  <c:v>40047</c:v>
                </c:pt>
                <c:pt idx="1630">
                  <c:v>40054</c:v>
                </c:pt>
                <c:pt idx="1631">
                  <c:v>40058</c:v>
                </c:pt>
                <c:pt idx="1632">
                  <c:v>40061</c:v>
                </c:pt>
                <c:pt idx="1633">
                  <c:v>40063</c:v>
                </c:pt>
                <c:pt idx="1634">
                  <c:v>40065</c:v>
                </c:pt>
                <c:pt idx="1635">
                  <c:v>40066</c:v>
                </c:pt>
                <c:pt idx="1636">
                  <c:v>40068</c:v>
                </c:pt>
                <c:pt idx="1637">
                  <c:v>40071</c:v>
                </c:pt>
                <c:pt idx="1638">
                  <c:v>40072</c:v>
                </c:pt>
                <c:pt idx="1639">
                  <c:v>40073</c:v>
                </c:pt>
                <c:pt idx="1640">
                  <c:v>40075</c:v>
                </c:pt>
                <c:pt idx="1641">
                  <c:v>40077</c:v>
                </c:pt>
                <c:pt idx="1642">
                  <c:v>40078</c:v>
                </c:pt>
                <c:pt idx="1643">
                  <c:v>40080</c:v>
                </c:pt>
                <c:pt idx="1644">
                  <c:v>40082</c:v>
                </c:pt>
                <c:pt idx="1645">
                  <c:v>40084</c:v>
                </c:pt>
                <c:pt idx="1646">
                  <c:v>40085</c:v>
                </c:pt>
                <c:pt idx="1647">
                  <c:v>40087</c:v>
                </c:pt>
                <c:pt idx="1648">
                  <c:v>40096</c:v>
                </c:pt>
                <c:pt idx="1649">
                  <c:v>40097</c:v>
                </c:pt>
                <c:pt idx="1650">
                  <c:v>40105</c:v>
                </c:pt>
                <c:pt idx="1651">
                  <c:v>40106</c:v>
                </c:pt>
                <c:pt idx="1652">
                  <c:v>40107</c:v>
                </c:pt>
                <c:pt idx="1653">
                  <c:v>40113</c:v>
                </c:pt>
                <c:pt idx="1654">
                  <c:v>40114</c:v>
                </c:pt>
                <c:pt idx="1655">
                  <c:v>40115</c:v>
                </c:pt>
                <c:pt idx="1656">
                  <c:v>40116</c:v>
                </c:pt>
                <c:pt idx="1657">
                  <c:v>40117</c:v>
                </c:pt>
                <c:pt idx="1658">
                  <c:v>40120</c:v>
                </c:pt>
                <c:pt idx="1659">
                  <c:v>40128</c:v>
                </c:pt>
                <c:pt idx="1660">
                  <c:v>40133</c:v>
                </c:pt>
                <c:pt idx="1661">
                  <c:v>40134</c:v>
                </c:pt>
                <c:pt idx="1662">
                  <c:v>40140</c:v>
                </c:pt>
                <c:pt idx="1663">
                  <c:v>40141</c:v>
                </c:pt>
                <c:pt idx="1664">
                  <c:v>40143</c:v>
                </c:pt>
                <c:pt idx="1665">
                  <c:v>40145</c:v>
                </c:pt>
                <c:pt idx="1666">
                  <c:v>40148</c:v>
                </c:pt>
                <c:pt idx="1667">
                  <c:v>40150</c:v>
                </c:pt>
                <c:pt idx="1668">
                  <c:v>40156</c:v>
                </c:pt>
                <c:pt idx="1669">
                  <c:v>40161</c:v>
                </c:pt>
                <c:pt idx="1670">
                  <c:v>40162</c:v>
                </c:pt>
                <c:pt idx="1671">
                  <c:v>40166</c:v>
                </c:pt>
                <c:pt idx="1672">
                  <c:v>40167</c:v>
                </c:pt>
                <c:pt idx="1673">
                  <c:v>40171</c:v>
                </c:pt>
                <c:pt idx="1674">
                  <c:v>40172</c:v>
                </c:pt>
                <c:pt idx="1675">
                  <c:v>40175</c:v>
                </c:pt>
                <c:pt idx="1676">
                  <c:v>40176</c:v>
                </c:pt>
                <c:pt idx="1677">
                  <c:v>40177</c:v>
                </c:pt>
                <c:pt idx="1678">
                  <c:v>40178</c:v>
                </c:pt>
                <c:pt idx="1679">
                  <c:v>40179</c:v>
                </c:pt>
                <c:pt idx="1680">
                  <c:v>40180</c:v>
                </c:pt>
                <c:pt idx="1681">
                  <c:v>40182</c:v>
                </c:pt>
                <c:pt idx="1682">
                  <c:v>40183</c:v>
                </c:pt>
                <c:pt idx="1683">
                  <c:v>40184</c:v>
                </c:pt>
                <c:pt idx="1684">
                  <c:v>40185</c:v>
                </c:pt>
                <c:pt idx="1685">
                  <c:v>40189</c:v>
                </c:pt>
                <c:pt idx="1686">
                  <c:v>40190</c:v>
                </c:pt>
                <c:pt idx="1687">
                  <c:v>40191</c:v>
                </c:pt>
                <c:pt idx="1688">
                  <c:v>40192</c:v>
                </c:pt>
                <c:pt idx="1689">
                  <c:v>40193</c:v>
                </c:pt>
                <c:pt idx="1690">
                  <c:v>40195</c:v>
                </c:pt>
                <c:pt idx="1691">
                  <c:v>40196</c:v>
                </c:pt>
                <c:pt idx="1692">
                  <c:v>40197</c:v>
                </c:pt>
                <c:pt idx="1693">
                  <c:v>40198</c:v>
                </c:pt>
                <c:pt idx="1694">
                  <c:v>40199</c:v>
                </c:pt>
                <c:pt idx="1695">
                  <c:v>40200</c:v>
                </c:pt>
                <c:pt idx="1696">
                  <c:v>40203</c:v>
                </c:pt>
                <c:pt idx="1697">
                  <c:v>40204</c:v>
                </c:pt>
                <c:pt idx="1698">
                  <c:v>40205</c:v>
                </c:pt>
                <c:pt idx="1699">
                  <c:v>40206</c:v>
                </c:pt>
                <c:pt idx="1700">
                  <c:v>40211</c:v>
                </c:pt>
                <c:pt idx="1701">
                  <c:v>40212</c:v>
                </c:pt>
                <c:pt idx="1702">
                  <c:v>40213</c:v>
                </c:pt>
                <c:pt idx="1703">
                  <c:v>40214</c:v>
                </c:pt>
                <c:pt idx="1704">
                  <c:v>40217</c:v>
                </c:pt>
                <c:pt idx="1705">
                  <c:v>40218</c:v>
                </c:pt>
                <c:pt idx="1706">
                  <c:v>40219</c:v>
                </c:pt>
                <c:pt idx="1707">
                  <c:v>40220</c:v>
                </c:pt>
                <c:pt idx="1708">
                  <c:v>40224</c:v>
                </c:pt>
                <c:pt idx="1709">
                  <c:v>40225</c:v>
                </c:pt>
                <c:pt idx="1710">
                  <c:v>40226</c:v>
                </c:pt>
                <c:pt idx="1711">
                  <c:v>40227</c:v>
                </c:pt>
                <c:pt idx="1712">
                  <c:v>40228</c:v>
                </c:pt>
                <c:pt idx="1713">
                  <c:v>40231</c:v>
                </c:pt>
                <c:pt idx="1714">
                  <c:v>40232</c:v>
                </c:pt>
                <c:pt idx="1715">
                  <c:v>40233</c:v>
                </c:pt>
                <c:pt idx="1716">
                  <c:v>40234</c:v>
                </c:pt>
                <c:pt idx="1717">
                  <c:v>40235</c:v>
                </c:pt>
                <c:pt idx="1718">
                  <c:v>40239</c:v>
                </c:pt>
                <c:pt idx="1719">
                  <c:v>40240</c:v>
                </c:pt>
                <c:pt idx="1720">
                  <c:v>40241</c:v>
                </c:pt>
                <c:pt idx="1721">
                  <c:v>40242</c:v>
                </c:pt>
                <c:pt idx="1722">
                  <c:v>40243</c:v>
                </c:pt>
                <c:pt idx="1723">
                  <c:v>40245</c:v>
                </c:pt>
                <c:pt idx="1724">
                  <c:v>40246</c:v>
                </c:pt>
                <c:pt idx="1725">
                  <c:v>40247</c:v>
                </c:pt>
                <c:pt idx="1726">
                  <c:v>40248</c:v>
                </c:pt>
                <c:pt idx="1727">
                  <c:v>40253</c:v>
                </c:pt>
                <c:pt idx="1728">
                  <c:v>40254</c:v>
                </c:pt>
                <c:pt idx="1729">
                  <c:v>40263</c:v>
                </c:pt>
                <c:pt idx="1730">
                  <c:v>40270</c:v>
                </c:pt>
                <c:pt idx="1731">
                  <c:v>40273</c:v>
                </c:pt>
                <c:pt idx="1732">
                  <c:v>40276</c:v>
                </c:pt>
                <c:pt idx="1733">
                  <c:v>40277</c:v>
                </c:pt>
                <c:pt idx="1734">
                  <c:v>40280</c:v>
                </c:pt>
                <c:pt idx="1735">
                  <c:v>40281</c:v>
                </c:pt>
                <c:pt idx="1736">
                  <c:v>40296</c:v>
                </c:pt>
                <c:pt idx="1737">
                  <c:v>40297</c:v>
                </c:pt>
                <c:pt idx="1738">
                  <c:v>40299</c:v>
                </c:pt>
                <c:pt idx="1739">
                  <c:v>40301</c:v>
                </c:pt>
                <c:pt idx="1740">
                  <c:v>40304</c:v>
                </c:pt>
                <c:pt idx="1741">
                  <c:v>40310</c:v>
                </c:pt>
                <c:pt idx="1742">
                  <c:v>40317</c:v>
                </c:pt>
                <c:pt idx="1743">
                  <c:v>40318</c:v>
                </c:pt>
                <c:pt idx="1744">
                  <c:v>40320</c:v>
                </c:pt>
                <c:pt idx="1745">
                  <c:v>40325</c:v>
                </c:pt>
                <c:pt idx="1746">
                  <c:v>40327</c:v>
                </c:pt>
                <c:pt idx="1747">
                  <c:v>40329</c:v>
                </c:pt>
                <c:pt idx="1748">
                  <c:v>40330</c:v>
                </c:pt>
                <c:pt idx="1749">
                  <c:v>40334</c:v>
                </c:pt>
                <c:pt idx="1750">
                  <c:v>40341</c:v>
                </c:pt>
                <c:pt idx="1751">
                  <c:v>40345</c:v>
                </c:pt>
                <c:pt idx="1752">
                  <c:v>40351</c:v>
                </c:pt>
                <c:pt idx="1753">
                  <c:v>40352</c:v>
                </c:pt>
                <c:pt idx="1754">
                  <c:v>40353</c:v>
                </c:pt>
                <c:pt idx="1755">
                  <c:v>40355</c:v>
                </c:pt>
                <c:pt idx="1756">
                  <c:v>40360</c:v>
                </c:pt>
                <c:pt idx="1757">
                  <c:v>40361</c:v>
                </c:pt>
                <c:pt idx="1758">
                  <c:v>40362</c:v>
                </c:pt>
                <c:pt idx="1759">
                  <c:v>40364</c:v>
                </c:pt>
                <c:pt idx="1760">
                  <c:v>40365</c:v>
                </c:pt>
                <c:pt idx="1761">
                  <c:v>40368</c:v>
                </c:pt>
                <c:pt idx="1762">
                  <c:v>40371</c:v>
                </c:pt>
                <c:pt idx="1763">
                  <c:v>40373</c:v>
                </c:pt>
                <c:pt idx="1764">
                  <c:v>40374</c:v>
                </c:pt>
                <c:pt idx="1765">
                  <c:v>40376</c:v>
                </c:pt>
                <c:pt idx="1766">
                  <c:v>40381</c:v>
                </c:pt>
                <c:pt idx="1767">
                  <c:v>40383</c:v>
                </c:pt>
                <c:pt idx="1768">
                  <c:v>40385</c:v>
                </c:pt>
                <c:pt idx="1769">
                  <c:v>40386</c:v>
                </c:pt>
                <c:pt idx="1770">
                  <c:v>40387</c:v>
                </c:pt>
                <c:pt idx="1771">
                  <c:v>40388</c:v>
                </c:pt>
                <c:pt idx="1772">
                  <c:v>40389</c:v>
                </c:pt>
                <c:pt idx="1773">
                  <c:v>40392</c:v>
                </c:pt>
                <c:pt idx="1774">
                  <c:v>40393</c:v>
                </c:pt>
                <c:pt idx="1775">
                  <c:v>40397</c:v>
                </c:pt>
                <c:pt idx="1776">
                  <c:v>40399</c:v>
                </c:pt>
                <c:pt idx="1777">
                  <c:v>40401</c:v>
                </c:pt>
                <c:pt idx="1778">
                  <c:v>40404</c:v>
                </c:pt>
                <c:pt idx="1779">
                  <c:v>40406</c:v>
                </c:pt>
                <c:pt idx="1780">
                  <c:v>40413</c:v>
                </c:pt>
                <c:pt idx="1781">
                  <c:v>40423</c:v>
                </c:pt>
                <c:pt idx="1782">
                  <c:v>40424</c:v>
                </c:pt>
                <c:pt idx="1783">
                  <c:v>40428</c:v>
                </c:pt>
                <c:pt idx="1784">
                  <c:v>40429</c:v>
                </c:pt>
                <c:pt idx="1785">
                  <c:v>40431</c:v>
                </c:pt>
                <c:pt idx="1786">
                  <c:v>40432</c:v>
                </c:pt>
                <c:pt idx="1787">
                  <c:v>40434</c:v>
                </c:pt>
                <c:pt idx="1788">
                  <c:v>40435</c:v>
                </c:pt>
                <c:pt idx="1789">
                  <c:v>40437</c:v>
                </c:pt>
                <c:pt idx="1790">
                  <c:v>40442</c:v>
                </c:pt>
                <c:pt idx="1791">
                  <c:v>40446</c:v>
                </c:pt>
                <c:pt idx="1792">
                  <c:v>40447</c:v>
                </c:pt>
                <c:pt idx="1793">
                  <c:v>40449</c:v>
                </c:pt>
                <c:pt idx="1794">
                  <c:v>40451</c:v>
                </c:pt>
                <c:pt idx="1795">
                  <c:v>40452</c:v>
                </c:pt>
                <c:pt idx="1796">
                  <c:v>40453</c:v>
                </c:pt>
                <c:pt idx="1797">
                  <c:v>40455</c:v>
                </c:pt>
                <c:pt idx="1798">
                  <c:v>40456</c:v>
                </c:pt>
                <c:pt idx="1799">
                  <c:v>40457</c:v>
                </c:pt>
                <c:pt idx="1800">
                  <c:v>40458</c:v>
                </c:pt>
                <c:pt idx="1801">
                  <c:v>40460</c:v>
                </c:pt>
                <c:pt idx="1802">
                  <c:v>40464</c:v>
                </c:pt>
                <c:pt idx="1803">
                  <c:v>40466</c:v>
                </c:pt>
                <c:pt idx="1804">
                  <c:v>40467</c:v>
                </c:pt>
                <c:pt idx="1805">
                  <c:v>40469</c:v>
                </c:pt>
                <c:pt idx="1806">
                  <c:v>40470</c:v>
                </c:pt>
                <c:pt idx="1807">
                  <c:v>40472</c:v>
                </c:pt>
                <c:pt idx="1808">
                  <c:v>40474</c:v>
                </c:pt>
                <c:pt idx="1809">
                  <c:v>40476</c:v>
                </c:pt>
                <c:pt idx="1810">
                  <c:v>40477</c:v>
                </c:pt>
                <c:pt idx="1811">
                  <c:v>40479</c:v>
                </c:pt>
                <c:pt idx="1812">
                  <c:v>40481</c:v>
                </c:pt>
                <c:pt idx="1813">
                  <c:v>40483</c:v>
                </c:pt>
                <c:pt idx="1814">
                  <c:v>40488</c:v>
                </c:pt>
                <c:pt idx="1815">
                  <c:v>40489</c:v>
                </c:pt>
                <c:pt idx="1816">
                  <c:v>40491</c:v>
                </c:pt>
                <c:pt idx="1817">
                  <c:v>40493</c:v>
                </c:pt>
                <c:pt idx="1818">
                  <c:v>40495</c:v>
                </c:pt>
                <c:pt idx="1819">
                  <c:v>40497</c:v>
                </c:pt>
                <c:pt idx="1820">
                  <c:v>40498</c:v>
                </c:pt>
                <c:pt idx="1821">
                  <c:v>40499</c:v>
                </c:pt>
                <c:pt idx="1822">
                  <c:v>40502</c:v>
                </c:pt>
                <c:pt idx="1823">
                  <c:v>40504</c:v>
                </c:pt>
                <c:pt idx="1824">
                  <c:v>40505</c:v>
                </c:pt>
                <c:pt idx="1825">
                  <c:v>40509</c:v>
                </c:pt>
                <c:pt idx="1826">
                  <c:v>40512</c:v>
                </c:pt>
                <c:pt idx="1827">
                  <c:v>40516</c:v>
                </c:pt>
                <c:pt idx="1828">
                  <c:v>40523</c:v>
                </c:pt>
                <c:pt idx="1829">
                  <c:v>40530</c:v>
                </c:pt>
                <c:pt idx="1830">
                  <c:v>40535</c:v>
                </c:pt>
                <c:pt idx="1831">
                  <c:v>40536</c:v>
                </c:pt>
                <c:pt idx="1832">
                  <c:v>40537</c:v>
                </c:pt>
                <c:pt idx="1833">
                  <c:v>40539</c:v>
                </c:pt>
                <c:pt idx="1834">
                  <c:v>40540</c:v>
                </c:pt>
                <c:pt idx="1835">
                  <c:v>40541</c:v>
                </c:pt>
                <c:pt idx="1836">
                  <c:v>40542</c:v>
                </c:pt>
                <c:pt idx="1837">
                  <c:v>40543</c:v>
                </c:pt>
                <c:pt idx="1838">
                  <c:v>40546</c:v>
                </c:pt>
                <c:pt idx="1839">
                  <c:v>40547</c:v>
                </c:pt>
                <c:pt idx="1840">
                  <c:v>40548</c:v>
                </c:pt>
                <c:pt idx="1841">
                  <c:v>40549</c:v>
                </c:pt>
                <c:pt idx="1842">
                  <c:v>40550</c:v>
                </c:pt>
                <c:pt idx="1843">
                  <c:v>40553</c:v>
                </c:pt>
                <c:pt idx="1844">
                  <c:v>40554</c:v>
                </c:pt>
                <c:pt idx="1845">
                  <c:v>40555</c:v>
                </c:pt>
                <c:pt idx="1846">
                  <c:v>40556</c:v>
                </c:pt>
                <c:pt idx="1847">
                  <c:v>40560</c:v>
                </c:pt>
                <c:pt idx="1848">
                  <c:v>40561</c:v>
                </c:pt>
                <c:pt idx="1849">
                  <c:v>40562</c:v>
                </c:pt>
                <c:pt idx="1850">
                  <c:v>40563</c:v>
                </c:pt>
                <c:pt idx="1851">
                  <c:v>40564</c:v>
                </c:pt>
                <c:pt idx="1852">
                  <c:v>40567</c:v>
                </c:pt>
                <c:pt idx="1853">
                  <c:v>40570</c:v>
                </c:pt>
                <c:pt idx="1854">
                  <c:v>40571</c:v>
                </c:pt>
                <c:pt idx="1855">
                  <c:v>40574</c:v>
                </c:pt>
                <c:pt idx="1856">
                  <c:v>40575</c:v>
                </c:pt>
                <c:pt idx="1857">
                  <c:v>40576</c:v>
                </c:pt>
                <c:pt idx="1858">
                  <c:v>40577</c:v>
                </c:pt>
                <c:pt idx="1859">
                  <c:v>40581</c:v>
                </c:pt>
                <c:pt idx="1860">
                  <c:v>40583</c:v>
                </c:pt>
                <c:pt idx="1861">
                  <c:v>40585</c:v>
                </c:pt>
                <c:pt idx="1862">
                  <c:v>40588</c:v>
                </c:pt>
                <c:pt idx="1863">
                  <c:v>40589</c:v>
                </c:pt>
                <c:pt idx="1864">
                  <c:v>40590</c:v>
                </c:pt>
                <c:pt idx="1865">
                  <c:v>40591</c:v>
                </c:pt>
                <c:pt idx="1866">
                  <c:v>40592</c:v>
                </c:pt>
                <c:pt idx="1867">
                  <c:v>40595</c:v>
                </c:pt>
                <c:pt idx="1868">
                  <c:v>40596</c:v>
                </c:pt>
                <c:pt idx="1869">
                  <c:v>40597</c:v>
                </c:pt>
                <c:pt idx="1870">
                  <c:v>40598</c:v>
                </c:pt>
                <c:pt idx="1871">
                  <c:v>40599</c:v>
                </c:pt>
                <c:pt idx="1872">
                  <c:v>40602</c:v>
                </c:pt>
                <c:pt idx="1873">
                  <c:v>40603</c:v>
                </c:pt>
                <c:pt idx="1874">
                  <c:v>40605</c:v>
                </c:pt>
                <c:pt idx="1875">
                  <c:v>40606</c:v>
                </c:pt>
                <c:pt idx="1876">
                  <c:v>40610</c:v>
                </c:pt>
                <c:pt idx="1877">
                  <c:v>40611</c:v>
                </c:pt>
                <c:pt idx="1878">
                  <c:v>40613</c:v>
                </c:pt>
                <c:pt idx="1879">
                  <c:v>40616</c:v>
                </c:pt>
                <c:pt idx="1880">
                  <c:v>40617</c:v>
                </c:pt>
                <c:pt idx="1881">
                  <c:v>40618</c:v>
                </c:pt>
                <c:pt idx="1882">
                  <c:v>40619</c:v>
                </c:pt>
                <c:pt idx="1883">
                  <c:v>40620</c:v>
                </c:pt>
                <c:pt idx="1884">
                  <c:v>40624</c:v>
                </c:pt>
                <c:pt idx="1885">
                  <c:v>40626</c:v>
                </c:pt>
                <c:pt idx="1886">
                  <c:v>40627</c:v>
                </c:pt>
                <c:pt idx="1887">
                  <c:v>40631</c:v>
                </c:pt>
                <c:pt idx="1888">
                  <c:v>40634</c:v>
                </c:pt>
                <c:pt idx="1889">
                  <c:v>40639</c:v>
                </c:pt>
                <c:pt idx="1890">
                  <c:v>40641</c:v>
                </c:pt>
                <c:pt idx="1891">
                  <c:v>40644</c:v>
                </c:pt>
                <c:pt idx="1892">
                  <c:v>40646</c:v>
                </c:pt>
                <c:pt idx="1893">
                  <c:v>40648</c:v>
                </c:pt>
                <c:pt idx="1894">
                  <c:v>40652</c:v>
                </c:pt>
                <c:pt idx="1895">
                  <c:v>40658</c:v>
                </c:pt>
                <c:pt idx="1896">
                  <c:v>40662</c:v>
                </c:pt>
                <c:pt idx="1897">
                  <c:v>40665</c:v>
                </c:pt>
                <c:pt idx="1898">
                  <c:v>40666</c:v>
                </c:pt>
                <c:pt idx="1899">
                  <c:v>40667</c:v>
                </c:pt>
                <c:pt idx="1900">
                  <c:v>40668</c:v>
                </c:pt>
                <c:pt idx="1901">
                  <c:v>40673</c:v>
                </c:pt>
                <c:pt idx="1902">
                  <c:v>40674</c:v>
                </c:pt>
                <c:pt idx="1903">
                  <c:v>40676</c:v>
                </c:pt>
                <c:pt idx="1904">
                  <c:v>40677</c:v>
                </c:pt>
                <c:pt idx="1905">
                  <c:v>40679</c:v>
                </c:pt>
                <c:pt idx="1906">
                  <c:v>40684</c:v>
                </c:pt>
                <c:pt idx="1907">
                  <c:v>40686</c:v>
                </c:pt>
                <c:pt idx="1908">
                  <c:v>40687</c:v>
                </c:pt>
                <c:pt idx="1909">
                  <c:v>40688</c:v>
                </c:pt>
                <c:pt idx="1910">
                  <c:v>40694</c:v>
                </c:pt>
                <c:pt idx="1911">
                  <c:v>40695</c:v>
                </c:pt>
                <c:pt idx="1912">
                  <c:v>40696</c:v>
                </c:pt>
                <c:pt idx="1913">
                  <c:v>40701</c:v>
                </c:pt>
                <c:pt idx="1914">
                  <c:v>40702</c:v>
                </c:pt>
                <c:pt idx="1915">
                  <c:v>40703</c:v>
                </c:pt>
                <c:pt idx="1916">
                  <c:v>40705</c:v>
                </c:pt>
                <c:pt idx="1917">
                  <c:v>40708</c:v>
                </c:pt>
                <c:pt idx="1918">
                  <c:v>40712</c:v>
                </c:pt>
                <c:pt idx="1919">
                  <c:v>40714</c:v>
                </c:pt>
                <c:pt idx="1920">
                  <c:v>40722</c:v>
                </c:pt>
                <c:pt idx="1921">
                  <c:v>40725</c:v>
                </c:pt>
                <c:pt idx="1922">
                  <c:v>40727</c:v>
                </c:pt>
                <c:pt idx="1923">
                  <c:v>40728</c:v>
                </c:pt>
                <c:pt idx="1924">
                  <c:v>40729</c:v>
                </c:pt>
                <c:pt idx="1925">
                  <c:v>40730</c:v>
                </c:pt>
                <c:pt idx="1926">
                  <c:v>40731</c:v>
                </c:pt>
                <c:pt idx="1927">
                  <c:v>40732</c:v>
                </c:pt>
                <c:pt idx="1928">
                  <c:v>40736</c:v>
                </c:pt>
                <c:pt idx="1929">
                  <c:v>40738</c:v>
                </c:pt>
                <c:pt idx="1930">
                  <c:v>40742</c:v>
                </c:pt>
                <c:pt idx="1931">
                  <c:v>40743</c:v>
                </c:pt>
                <c:pt idx="1932">
                  <c:v>40745</c:v>
                </c:pt>
                <c:pt idx="1933">
                  <c:v>40746</c:v>
                </c:pt>
                <c:pt idx="1934">
                  <c:v>40750</c:v>
                </c:pt>
                <c:pt idx="1935">
                  <c:v>40753</c:v>
                </c:pt>
                <c:pt idx="1936">
                  <c:v>40754</c:v>
                </c:pt>
                <c:pt idx="1937">
                  <c:v>40755</c:v>
                </c:pt>
                <c:pt idx="1938">
                  <c:v>40756</c:v>
                </c:pt>
                <c:pt idx="1939">
                  <c:v>40760</c:v>
                </c:pt>
                <c:pt idx="1940">
                  <c:v>40763</c:v>
                </c:pt>
                <c:pt idx="1941">
                  <c:v>40765</c:v>
                </c:pt>
                <c:pt idx="1942">
                  <c:v>40767</c:v>
                </c:pt>
                <c:pt idx="1943">
                  <c:v>40768</c:v>
                </c:pt>
                <c:pt idx="1944">
                  <c:v>40770</c:v>
                </c:pt>
                <c:pt idx="1945">
                  <c:v>40777</c:v>
                </c:pt>
                <c:pt idx="1946">
                  <c:v>40781</c:v>
                </c:pt>
                <c:pt idx="1947">
                  <c:v>40782</c:v>
                </c:pt>
                <c:pt idx="1948">
                  <c:v>40787</c:v>
                </c:pt>
                <c:pt idx="1949">
                  <c:v>40789</c:v>
                </c:pt>
                <c:pt idx="1950">
                  <c:v>40792</c:v>
                </c:pt>
                <c:pt idx="1951">
                  <c:v>40795</c:v>
                </c:pt>
                <c:pt idx="1952">
                  <c:v>40796</c:v>
                </c:pt>
                <c:pt idx="1953">
                  <c:v>40799</c:v>
                </c:pt>
                <c:pt idx="1954">
                  <c:v>40803</c:v>
                </c:pt>
                <c:pt idx="1955">
                  <c:v>40804</c:v>
                </c:pt>
                <c:pt idx="1956">
                  <c:v>40806</c:v>
                </c:pt>
                <c:pt idx="1957">
                  <c:v>40807</c:v>
                </c:pt>
                <c:pt idx="1958">
                  <c:v>40808</c:v>
                </c:pt>
                <c:pt idx="1959">
                  <c:v>40814</c:v>
                </c:pt>
                <c:pt idx="1960">
                  <c:v>40817</c:v>
                </c:pt>
                <c:pt idx="1961">
                  <c:v>40824</c:v>
                </c:pt>
                <c:pt idx="1962">
                  <c:v>40827</c:v>
                </c:pt>
                <c:pt idx="1963">
                  <c:v>40831</c:v>
                </c:pt>
                <c:pt idx="1964">
                  <c:v>40834</c:v>
                </c:pt>
                <c:pt idx="1965">
                  <c:v>40838</c:v>
                </c:pt>
                <c:pt idx="1966">
                  <c:v>40841</c:v>
                </c:pt>
                <c:pt idx="1967">
                  <c:v>40844</c:v>
                </c:pt>
                <c:pt idx="1968">
                  <c:v>40845</c:v>
                </c:pt>
                <c:pt idx="1969">
                  <c:v>40849</c:v>
                </c:pt>
                <c:pt idx="1970">
                  <c:v>40850</c:v>
                </c:pt>
                <c:pt idx="1971">
                  <c:v>40851</c:v>
                </c:pt>
                <c:pt idx="1972">
                  <c:v>40862</c:v>
                </c:pt>
                <c:pt idx="1973">
                  <c:v>40863</c:v>
                </c:pt>
                <c:pt idx="1974">
                  <c:v>40864</c:v>
                </c:pt>
                <c:pt idx="1975">
                  <c:v>40868</c:v>
                </c:pt>
                <c:pt idx="1976">
                  <c:v>40869</c:v>
                </c:pt>
                <c:pt idx="1977">
                  <c:v>40871</c:v>
                </c:pt>
                <c:pt idx="1978">
                  <c:v>40873</c:v>
                </c:pt>
                <c:pt idx="1979">
                  <c:v>40875</c:v>
                </c:pt>
                <c:pt idx="1980">
                  <c:v>40876</c:v>
                </c:pt>
                <c:pt idx="1981">
                  <c:v>40877</c:v>
                </c:pt>
                <c:pt idx="1982">
                  <c:v>40880</c:v>
                </c:pt>
                <c:pt idx="1983">
                  <c:v>40885</c:v>
                </c:pt>
                <c:pt idx="1984">
                  <c:v>40887</c:v>
                </c:pt>
                <c:pt idx="1985">
                  <c:v>40892</c:v>
                </c:pt>
                <c:pt idx="1986">
                  <c:v>40894</c:v>
                </c:pt>
                <c:pt idx="1987">
                  <c:v>40900</c:v>
                </c:pt>
                <c:pt idx="1988">
                  <c:v>40903</c:v>
                </c:pt>
                <c:pt idx="1989">
                  <c:v>40904</c:v>
                </c:pt>
                <c:pt idx="1990">
                  <c:v>40905</c:v>
                </c:pt>
                <c:pt idx="1991">
                  <c:v>40906</c:v>
                </c:pt>
                <c:pt idx="1992">
                  <c:v>40907</c:v>
                </c:pt>
                <c:pt idx="1993">
                  <c:v>40910</c:v>
                </c:pt>
                <c:pt idx="1994">
                  <c:v>40911</c:v>
                </c:pt>
                <c:pt idx="1995">
                  <c:v>40913</c:v>
                </c:pt>
                <c:pt idx="1996">
                  <c:v>40914</c:v>
                </c:pt>
                <c:pt idx="1997">
                  <c:v>40918</c:v>
                </c:pt>
                <c:pt idx="1998">
                  <c:v>40919</c:v>
                </c:pt>
                <c:pt idx="1999">
                  <c:v>40921</c:v>
                </c:pt>
                <c:pt idx="2000">
                  <c:v>40922</c:v>
                </c:pt>
                <c:pt idx="2001">
                  <c:v>40924</c:v>
                </c:pt>
                <c:pt idx="2002">
                  <c:v>40925</c:v>
                </c:pt>
                <c:pt idx="2003">
                  <c:v>40926</c:v>
                </c:pt>
                <c:pt idx="2004">
                  <c:v>40927</c:v>
                </c:pt>
                <c:pt idx="2005">
                  <c:v>40928</c:v>
                </c:pt>
                <c:pt idx="2006">
                  <c:v>40929</c:v>
                </c:pt>
                <c:pt idx="2007">
                  <c:v>40931</c:v>
                </c:pt>
                <c:pt idx="2008">
                  <c:v>40932</c:v>
                </c:pt>
                <c:pt idx="2009">
                  <c:v>40933</c:v>
                </c:pt>
                <c:pt idx="2010">
                  <c:v>40935</c:v>
                </c:pt>
                <c:pt idx="2011">
                  <c:v>40938</c:v>
                </c:pt>
                <c:pt idx="2012">
                  <c:v>40939</c:v>
                </c:pt>
                <c:pt idx="2013">
                  <c:v>40940</c:v>
                </c:pt>
                <c:pt idx="2014">
                  <c:v>40941</c:v>
                </c:pt>
                <c:pt idx="2015">
                  <c:v>40942</c:v>
                </c:pt>
                <c:pt idx="2016">
                  <c:v>40945</c:v>
                </c:pt>
                <c:pt idx="2017">
                  <c:v>40947</c:v>
                </c:pt>
                <c:pt idx="2018">
                  <c:v>40948</c:v>
                </c:pt>
                <c:pt idx="2019">
                  <c:v>40952</c:v>
                </c:pt>
                <c:pt idx="2020">
                  <c:v>40953</c:v>
                </c:pt>
                <c:pt idx="2021">
                  <c:v>40955</c:v>
                </c:pt>
                <c:pt idx="2022">
                  <c:v>40959</c:v>
                </c:pt>
                <c:pt idx="2023">
                  <c:v>40960</c:v>
                </c:pt>
                <c:pt idx="2024">
                  <c:v>40961</c:v>
                </c:pt>
                <c:pt idx="2025">
                  <c:v>40962</c:v>
                </c:pt>
                <c:pt idx="2026">
                  <c:v>40963</c:v>
                </c:pt>
                <c:pt idx="2027">
                  <c:v>40966</c:v>
                </c:pt>
                <c:pt idx="2028">
                  <c:v>40967</c:v>
                </c:pt>
                <c:pt idx="2029">
                  <c:v>40968</c:v>
                </c:pt>
                <c:pt idx="2030">
                  <c:v>40969</c:v>
                </c:pt>
                <c:pt idx="2031">
                  <c:v>40974</c:v>
                </c:pt>
                <c:pt idx="2032">
                  <c:v>40976</c:v>
                </c:pt>
                <c:pt idx="2033">
                  <c:v>40980</c:v>
                </c:pt>
                <c:pt idx="2034">
                  <c:v>40981</c:v>
                </c:pt>
                <c:pt idx="2035">
                  <c:v>40982</c:v>
                </c:pt>
                <c:pt idx="2036">
                  <c:v>40984</c:v>
                </c:pt>
                <c:pt idx="2037">
                  <c:v>40988</c:v>
                </c:pt>
                <c:pt idx="2038">
                  <c:v>40996</c:v>
                </c:pt>
                <c:pt idx="2039">
                  <c:v>40998</c:v>
                </c:pt>
                <c:pt idx="2040">
                  <c:v>41001</c:v>
                </c:pt>
                <c:pt idx="2041">
                  <c:v>41003</c:v>
                </c:pt>
                <c:pt idx="2042">
                  <c:v>41005</c:v>
                </c:pt>
                <c:pt idx="2043">
                  <c:v>41008</c:v>
                </c:pt>
                <c:pt idx="2044">
                  <c:v>41018</c:v>
                </c:pt>
                <c:pt idx="2045">
                  <c:v>41022</c:v>
                </c:pt>
                <c:pt idx="2046">
                  <c:v>41023</c:v>
                </c:pt>
                <c:pt idx="2047">
                  <c:v>41025</c:v>
                </c:pt>
                <c:pt idx="2048">
                  <c:v>41027</c:v>
                </c:pt>
                <c:pt idx="2049">
                  <c:v>41030</c:v>
                </c:pt>
                <c:pt idx="2050">
                  <c:v>41034</c:v>
                </c:pt>
                <c:pt idx="2051">
                  <c:v>41036</c:v>
                </c:pt>
                <c:pt idx="2052">
                  <c:v>41037</c:v>
                </c:pt>
                <c:pt idx="2053">
                  <c:v>41039</c:v>
                </c:pt>
                <c:pt idx="2054">
                  <c:v>41041</c:v>
                </c:pt>
                <c:pt idx="2055">
                  <c:v>41043</c:v>
                </c:pt>
                <c:pt idx="2056">
                  <c:v>41044</c:v>
                </c:pt>
                <c:pt idx="2057">
                  <c:v>41045</c:v>
                </c:pt>
                <c:pt idx="2058">
                  <c:v>41048</c:v>
                </c:pt>
                <c:pt idx="2059">
                  <c:v>41050</c:v>
                </c:pt>
                <c:pt idx="2060">
                  <c:v>41055</c:v>
                </c:pt>
                <c:pt idx="2061">
                  <c:v>41058</c:v>
                </c:pt>
                <c:pt idx="2062">
                  <c:v>41064</c:v>
                </c:pt>
                <c:pt idx="2063">
                  <c:v>41065</c:v>
                </c:pt>
                <c:pt idx="2064">
                  <c:v>41066</c:v>
                </c:pt>
                <c:pt idx="2065">
                  <c:v>41067</c:v>
                </c:pt>
                <c:pt idx="2066">
                  <c:v>41069</c:v>
                </c:pt>
                <c:pt idx="2067">
                  <c:v>41070</c:v>
                </c:pt>
                <c:pt idx="2068">
                  <c:v>41071</c:v>
                </c:pt>
                <c:pt idx="2069">
                  <c:v>41073</c:v>
                </c:pt>
                <c:pt idx="2070">
                  <c:v>41076</c:v>
                </c:pt>
                <c:pt idx="2071">
                  <c:v>41081</c:v>
                </c:pt>
                <c:pt idx="2072">
                  <c:v>41086</c:v>
                </c:pt>
                <c:pt idx="2073">
                  <c:v>41087</c:v>
                </c:pt>
                <c:pt idx="2074">
                  <c:v>41088</c:v>
                </c:pt>
                <c:pt idx="2075">
                  <c:v>41092</c:v>
                </c:pt>
                <c:pt idx="2076">
                  <c:v>41094</c:v>
                </c:pt>
                <c:pt idx="2077">
                  <c:v>41095</c:v>
                </c:pt>
                <c:pt idx="2078">
                  <c:v>41096</c:v>
                </c:pt>
                <c:pt idx="2079">
                  <c:v>41097</c:v>
                </c:pt>
                <c:pt idx="2080">
                  <c:v>41099</c:v>
                </c:pt>
                <c:pt idx="2081">
                  <c:v>41104</c:v>
                </c:pt>
                <c:pt idx="2082">
                  <c:v>41107</c:v>
                </c:pt>
                <c:pt idx="2083">
                  <c:v>41109</c:v>
                </c:pt>
                <c:pt idx="2084">
                  <c:v>41110</c:v>
                </c:pt>
                <c:pt idx="2085">
                  <c:v>41115</c:v>
                </c:pt>
                <c:pt idx="2086">
                  <c:v>41120</c:v>
                </c:pt>
                <c:pt idx="2087">
                  <c:v>41123</c:v>
                </c:pt>
                <c:pt idx="2088">
                  <c:v>41127</c:v>
                </c:pt>
                <c:pt idx="2089">
                  <c:v>41131</c:v>
                </c:pt>
                <c:pt idx="2090">
                  <c:v>41135</c:v>
                </c:pt>
                <c:pt idx="2091">
                  <c:v>41138</c:v>
                </c:pt>
                <c:pt idx="2092">
                  <c:v>41139</c:v>
                </c:pt>
                <c:pt idx="2093">
                  <c:v>41140</c:v>
                </c:pt>
                <c:pt idx="2094">
                  <c:v>41143</c:v>
                </c:pt>
                <c:pt idx="2095">
                  <c:v>41145</c:v>
                </c:pt>
                <c:pt idx="2096">
                  <c:v>41148</c:v>
                </c:pt>
                <c:pt idx="2097">
                  <c:v>41153</c:v>
                </c:pt>
                <c:pt idx="2098">
                  <c:v>41155</c:v>
                </c:pt>
                <c:pt idx="2099">
                  <c:v>41156</c:v>
                </c:pt>
                <c:pt idx="2100">
                  <c:v>41157</c:v>
                </c:pt>
                <c:pt idx="2101">
                  <c:v>41160</c:v>
                </c:pt>
                <c:pt idx="2102">
                  <c:v>41170</c:v>
                </c:pt>
                <c:pt idx="2103">
                  <c:v>41172</c:v>
                </c:pt>
                <c:pt idx="2104">
                  <c:v>41176</c:v>
                </c:pt>
                <c:pt idx="2105">
                  <c:v>41180</c:v>
                </c:pt>
                <c:pt idx="2106">
                  <c:v>41184</c:v>
                </c:pt>
                <c:pt idx="2107">
                  <c:v>41188</c:v>
                </c:pt>
                <c:pt idx="2108">
                  <c:v>41189</c:v>
                </c:pt>
                <c:pt idx="2109">
                  <c:v>41191</c:v>
                </c:pt>
                <c:pt idx="2110">
                  <c:v>41192</c:v>
                </c:pt>
                <c:pt idx="2111">
                  <c:v>41195</c:v>
                </c:pt>
                <c:pt idx="2112">
                  <c:v>41202</c:v>
                </c:pt>
                <c:pt idx="2113">
                  <c:v>41204</c:v>
                </c:pt>
                <c:pt idx="2114">
                  <c:v>41205</c:v>
                </c:pt>
                <c:pt idx="2115">
                  <c:v>41206</c:v>
                </c:pt>
                <c:pt idx="2116">
                  <c:v>41210</c:v>
                </c:pt>
                <c:pt idx="2117">
                  <c:v>41216</c:v>
                </c:pt>
                <c:pt idx="2118">
                  <c:v>41220</c:v>
                </c:pt>
                <c:pt idx="2119">
                  <c:v>41221</c:v>
                </c:pt>
                <c:pt idx="2120">
                  <c:v>41222</c:v>
                </c:pt>
                <c:pt idx="2121">
                  <c:v>41225</c:v>
                </c:pt>
                <c:pt idx="2122">
                  <c:v>41227</c:v>
                </c:pt>
                <c:pt idx="2123">
                  <c:v>41228</c:v>
                </c:pt>
                <c:pt idx="2124">
                  <c:v>41229</c:v>
                </c:pt>
                <c:pt idx="2125">
                  <c:v>41232</c:v>
                </c:pt>
                <c:pt idx="2126">
                  <c:v>41233</c:v>
                </c:pt>
                <c:pt idx="2127">
                  <c:v>41235</c:v>
                </c:pt>
                <c:pt idx="2128">
                  <c:v>41239</c:v>
                </c:pt>
                <c:pt idx="2129">
                  <c:v>41241</c:v>
                </c:pt>
                <c:pt idx="2130">
                  <c:v>41252</c:v>
                </c:pt>
                <c:pt idx="2131">
                  <c:v>41258</c:v>
                </c:pt>
                <c:pt idx="2132">
                  <c:v>41261</c:v>
                </c:pt>
                <c:pt idx="2133">
                  <c:v>41265</c:v>
                </c:pt>
                <c:pt idx="2134">
                  <c:v>41266</c:v>
                </c:pt>
                <c:pt idx="2135">
                  <c:v>41267</c:v>
                </c:pt>
                <c:pt idx="2136">
                  <c:v>41268</c:v>
                </c:pt>
                <c:pt idx="2137">
                  <c:v>41269</c:v>
                </c:pt>
                <c:pt idx="2138">
                  <c:v>41270</c:v>
                </c:pt>
                <c:pt idx="2139">
                  <c:v>41271</c:v>
                </c:pt>
                <c:pt idx="2140">
                  <c:v>41274</c:v>
                </c:pt>
                <c:pt idx="2141">
                  <c:v>41276</c:v>
                </c:pt>
                <c:pt idx="2142">
                  <c:v>41277</c:v>
                </c:pt>
                <c:pt idx="2143">
                  <c:v>41278</c:v>
                </c:pt>
                <c:pt idx="2144">
                  <c:v>41282</c:v>
                </c:pt>
                <c:pt idx="2145">
                  <c:v>41284</c:v>
                </c:pt>
                <c:pt idx="2146">
                  <c:v>41288</c:v>
                </c:pt>
                <c:pt idx="2147">
                  <c:v>41289</c:v>
                </c:pt>
                <c:pt idx="2148">
                  <c:v>41290</c:v>
                </c:pt>
                <c:pt idx="2149">
                  <c:v>41291</c:v>
                </c:pt>
                <c:pt idx="2150">
                  <c:v>41295</c:v>
                </c:pt>
                <c:pt idx="2151">
                  <c:v>41296</c:v>
                </c:pt>
                <c:pt idx="2152">
                  <c:v>41297</c:v>
                </c:pt>
                <c:pt idx="2153">
                  <c:v>41298</c:v>
                </c:pt>
                <c:pt idx="2154">
                  <c:v>41299</c:v>
                </c:pt>
                <c:pt idx="2155">
                  <c:v>41303</c:v>
                </c:pt>
                <c:pt idx="2156">
                  <c:v>41304</c:v>
                </c:pt>
                <c:pt idx="2157">
                  <c:v>41305</c:v>
                </c:pt>
                <c:pt idx="2158">
                  <c:v>41306</c:v>
                </c:pt>
                <c:pt idx="2159">
                  <c:v>41310</c:v>
                </c:pt>
                <c:pt idx="2160">
                  <c:v>41311</c:v>
                </c:pt>
                <c:pt idx="2161">
                  <c:v>41312</c:v>
                </c:pt>
                <c:pt idx="2162">
                  <c:v>41313</c:v>
                </c:pt>
                <c:pt idx="2163">
                  <c:v>41316</c:v>
                </c:pt>
                <c:pt idx="2164">
                  <c:v>41317</c:v>
                </c:pt>
                <c:pt idx="2165">
                  <c:v>41319</c:v>
                </c:pt>
                <c:pt idx="2166">
                  <c:v>41320</c:v>
                </c:pt>
                <c:pt idx="2167">
                  <c:v>41323</c:v>
                </c:pt>
                <c:pt idx="2168">
                  <c:v>41324</c:v>
                </c:pt>
                <c:pt idx="2169">
                  <c:v>41326</c:v>
                </c:pt>
                <c:pt idx="2170">
                  <c:v>41328</c:v>
                </c:pt>
                <c:pt idx="2171">
                  <c:v>41330</c:v>
                </c:pt>
                <c:pt idx="2172">
                  <c:v>41331</c:v>
                </c:pt>
                <c:pt idx="2173">
                  <c:v>41332</c:v>
                </c:pt>
                <c:pt idx="2174">
                  <c:v>41333</c:v>
                </c:pt>
                <c:pt idx="2175">
                  <c:v>41334</c:v>
                </c:pt>
                <c:pt idx="2176">
                  <c:v>41338</c:v>
                </c:pt>
                <c:pt idx="2177">
                  <c:v>41339</c:v>
                </c:pt>
                <c:pt idx="2178">
                  <c:v>41340</c:v>
                </c:pt>
                <c:pt idx="2179">
                  <c:v>41341</c:v>
                </c:pt>
                <c:pt idx="2180">
                  <c:v>41344</c:v>
                </c:pt>
                <c:pt idx="2181">
                  <c:v>41345</c:v>
                </c:pt>
                <c:pt idx="2182">
                  <c:v>41346</c:v>
                </c:pt>
                <c:pt idx="2183">
                  <c:v>41347</c:v>
                </c:pt>
                <c:pt idx="2184">
                  <c:v>41348</c:v>
                </c:pt>
                <c:pt idx="2185">
                  <c:v>41351</c:v>
                </c:pt>
                <c:pt idx="2186">
                  <c:v>41352</c:v>
                </c:pt>
                <c:pt idx="2187">
                  <c:v>41353</c:v>
                </c:pt>
                <c:pt idx="2188">
                  <c:v>41355</c:v>
                </c:pt>
                <c:pt idx="2189">
                  <c:v>41358</c:v>
                </c:pt>
                <c:pt idx="2190">
                  <c:v>41359</c:v>
                </c:pt>
                <c:pt idx="2191">
                  <c:v>41360</c:v>
                </c:pt>
                <c:pt idx="2192">
                  <c:v>41365</c:v>
                </c:pt>
                <c:pt idx="2193">
                  <c:v>41366</c:v>
                </c:pt>
                <c:pt idx="2194">
                  <c:v>41367</c:v>
                </c:pt>
                <c:pt idx="2195">
                  <c:v>41368</c:v>
                </c:pt>
                <c:pt idx="2196">
                  <c:v>41369</c:v>
                </c:pt>
                <c:pt idx="2197">
                  <c:v>41372</c:v>
                </c:pt>
                <c:pt idx="2198">
                  <c:v>41379</c:v>
                </c:pt>
                <c:pt idx="2199">
                  <c:v>41381</c:v>
                </c:pt>
                <c:pt idx="2200">
                  <c:v>41382</c:v>
                </c:pt>
                <c:pt idx="2201">
                  <c:v>41386</c:v>
                </c:pt>
                <c:pt idx="2202">
                  <c:v>41387</c:v>
                </c:pt>
                <c:pt idx="2203">
                  <c:v>41389</c:v>
                </c:pt>
                <c:pt idx="2204">
                  <c:v>41395</c:v>
                </c:pt>
                <c:pt idx="2205">
                  <c:v>41400</c:v>
                </c:pt>
                <c:pt idx="2206">
                  <c:v>41402</c:v>
                </c:pt>
                <c:pt idx="2207">
                  <c:v>41415</c:v>
                </c:pt>
                <c:pt idx="2208">
                  <c:v>41416</c:v>
                </c:pt>
                <c:pt idx="2209">
                  <c:v>41417</c:v>
                </c:pt>
                <c:pt idx="2210">
                  <c:v>41424</c:v>
                </c:pt>
                <c:pt idx="2211">
                  <c:v>41426</c:v>
                </c:pt>
                <c:pt idx="2212">
                  <c:v>41427</c:v>
                </c:pt>
                <c:pt idx="2213">
                  <c:v>41430</c:v>
                </c:pt>
                <c:pt idx="2214">
                  <c:v>41431</c:v>
                </c:pt>
                <c:pt idx="2215">
                  <c:v>41440</c:v>
                </c:pt>
                <c:pt idx="2216">
                  <c:v>41447</c:v>
                </c:pt>
                <c:pt idx="2217">
                  <c:v>41450</c:v>
                </c:pt>
                <c:pt idx="2218">
                  <c:v>41451</c:v>
                </c:pt>
                <c:pt idx="2219">
                  <c:v>41452</c:v>
                </c:pt>
                <c:pt idx="2220">
                  <c:v>41453</c:v>
                </c:pt>
                <c:pt idx="2221">
                  <c:v>41457</c:v>
                </c:pt>
                <c:pt idx="2222">
                  <c:v>41459</c:v>
                </c:pt>
                <c:pt idx="2223">
                  <c:v>41460</c:v>
                </c:pt>
                <c:pt idx="2224">
                  <c:v>41467</c:v>
                </c:pt>
                <c:pt idx="2225">
                  <c:v>41470</c:v>
                </c:pt>
                <c:pt idx="2226">
                  <c:v>41473</c:v>
                </c:pt>
                <c:pt idx="2227">
                  <c:v>41477</c:v>
                </c:pt>
                <c:pt idx="2228">
                  <c:v>41478</c:v>
                </c:pt>
                <c:pt idx="2229">
                  <c:v>41480</c:v>
                </c:pt>
                <c:pt idx="2230">
                  <c:v>41484</c:v>
                </c:pt>
                <c:pt idx="2231">
                  <c:v>41491</c:v>
                </c:pt>
                <c:pt idx="2232">
                  <c:v>41492</c:v>
                </c:pt>
                <c:pt idx="2233">
                  <c:v>41500</c:v>
                </c:pt>
                <c:pt idx="2234">
                  <c:v>41505</c:v>
                </c:pt>
                <c:pt idx="2235">
                  <c:v>41506</c:v>
                </c:pt>
                <c:pt idx="2236">
                  <c:v>41509</c:v>
                </c:pt>
                <c:pt idx="2237">
                  <c:v>41512</c:v>
                </c:pt>
                <c:pt idx="2238">
                  <c:v>41513</c:v>
                </c:pt>
                <c:pt idx="2239">
                  <c:v>41516</c:v>
                </c:pt>
                <c:pt idx="2240">
                  <c:v>41519</c:v>
                </c:pt>
                <c:pt idx="2241">
                  <c:v>41520</c:v>
                </c:pt>
                <c:pt idx="2242">
                  <c:v>41521</c:v>
                </c:pt>
                <c:pt idx="2243">
                  <c:v>41522</c:v>
                </c:pt>
                <c:pt idx="2244">
                  <c:v>41524</c:v>
                </c:pt>
                <c:pt idx="2245">
                  <c:v>41528</c:v>
                </c:pt>
                <c:pt idx="2246">
                  <c:v>41531</c:v>
                </c:pt>
                <c:pt idx="2247">
                  <c:v>41538</c:v>
                </c:pt>
                <c:pt idx="2248">
                  <c:v>41540</c:v>
                </c:pt>
                <c:pt idx="2249">
                  <c:v>41541</c:v>
                </c:pt>
                <c:pt idx="2250">
                  <c:v>41545</c:v>
                </c:pt>
                <c:pt idx="2251">
                  <c:v>41562</c:v>
                </c:pt>
                <c:pt idx="2252">
                  <c:v>41566</c:v>
                </c:pt>
                <c:pt idx="2253">
                  <c:v>41573</c:v>
                </c:pt>
                <c:pt idx="2254">
                  <c:v>41575</c:v>
                </c:pt>
                <c:pt idx="2255">
                  <c:v>41579</c:v>
                </c:pt>
                <c:pt idx="2256">
                  <c:v>41580</c:v>
                </c:pt>
                <c:pt idx="2257">
                  <c:v>41585</c:v>
                </c:pt>
                <c:pt idx="2258">
                  <c:v>41586</c:v>
                </c:pt>
                <c:pt idx="2259">
                  <c:v>41591</c:v>
                </c:pt>
                <c:pt idx="2260">
                  <c:v>41596</c:v>
                </c:pt>
                <c:pt idx="2261">
                  <c:v>41599</c:v>
                </c:pt>
                <c:pt idx="2262">
                  <c:v>41608</c:v>
                </c:pt>
                <c:pt idx="2263">
                  <c:v>41611</c:v>
                </c:pt>
                <c:pt idx="2264">
                  <c:v>41612</c:v>
                </c:pt>
                <c:pt idx="2265">
                  <c:v>41619</c:v>
                </c:pt>
                <c:pt idx="2266">
                  <c:v>41620</c:v>
                </c:pt>
                <c:pt idx="2267">
                  <c:v>41622</c:v>
                </c:pt>
                <c:pt idx="2268">
                  <c:v>41625</c:v>
                </c:pt>
                <c:pt idx="2269">
                  <c:v>41627</c:v>
                </c:pt>
                <c:pt idx="2270">
                  <c:v>41629</c:v>
                </c:pt>
                <c:pt idx="2271">
                  <c:v>41632</c:v>
                </c:pt>
                <c:pt idx="2272">
                  <c:v>41634</c:v>
                </c:pt>
                <c:pt idx="2273">
                  <c:v>41635</c:v>
                </c:pt>
                <c:pt idx="2274">
                  <c:v>41638</c:v>
                </c:pt>
                <c:pt idx="2275">
                  <c:v>41639</c:v>
                </c:pt>
                <c:pt idx="2276">
                  <c:v>41640</c:v>
                </c:pt>
                <c:pt idx="2277">
                  <c:v>41641</c:v>
                </c:pt>
                <c:pt idx="2278">
                  <c:v>41645</c:v>
                </c:pt>
                <c:pt idx="2279">
                  <c:v>41646</c:v>
                </c:pt>
                <c:pt idx="2280">
                  <c:v>41649</c:v>
                </c:pt>
                <c:pt idx="2281">
                  <c:v>41653</c:v>
                </c:pt>
                <c:pt idx="2282">
                  <c:v>41654</c:v>
                </c:pt>
                <c:pt idx="2283">
                  <c:v>41660</c:v>
                </c:pt>
                <c:pt idx="2284">
                  <c:v>41661</c:v>
                </c:pt>
                <c:pt idx="2285">
                  <c:v>41662</c:v>
                </c:pt>
                <c:pt idx="2286">
                  <c:v>41663</c:v>
                </c:pt>
                <c:pt idx="2287">
                  <c:v>41666</c:v>
                </c:pt>
                <c:pt idx="2288">
                  <c:v>41667</c:v>
                </c:pt>
                <c:pt idx="2289">
                  <c:v>41668</c:v>
                </c:pt>
                <c:pt idx="2290">
                  <c:v>41670</c:v>
                </c:pt>
                <c:pt idx="2291">
                  <c:v>41673</c:v>
                </c:pt>
                <c:pt idx="2292">
                  <c:v>41674</c:v>
                </c:pt>
                <c:pt idx="2293">
                  <c:v>41675</c:v>
                </c:pt>
                <c:pt idx="2294">
                  <c:v>41676</c:v>
                </c:pt>
                <c:pt idx="2295">
                  <c:v>41677</c:v>
                </c:pt>
                <c:pt idx="2296">
                  <c:v>41680</c:v>
                </c:pt>
                <c:pt idx="2297">
                  <c:v>41681</c:v>
                </c:pt>
                <c:pt idx="2298">
                  <c:v>41682</c:v>
                </c:pt>
                <c:pt idx="2299">
                  <c:v>41683</c:v>
                </c:pt>
                <c:pt idx="2300">
                  <c:v>41684</c:v>
                </c:pt>
                <c:pt idx="2301">
                  <c:v>41690</c:v>
                </c:pt>
                <c:pt idx="2302">
                  <c:v>41697</c:v>
                </c:pt>
                <c:pt idx="2303">
                  <c:v>41698</c:v>
                </c:pt>
                <c:pt idx="2304">
                  <c:v>41701</c:v>
                </c:pt>
                <c:pt idx="2305">
                  <c:v>41702</c:v>
                </c:pt>
                <c:pt idx="2306">
                  <c:v>41704</c:v>
                </c:pt>
                <c:pt idx="2307">
                  <c:v>41709</c:v>
                </c:pt>
                <c:pt idx="2308">
                  <c:v>41712</c:v>
                </c:pt>
                <c:pt idx="2309">
                  <c:v>41713</c:v>
                </c:pt>
                <c:pt idx="2310">
                  <c:v>41715</c:v>
                </c:pt>
                <c:pt idx="2311">
                  <c:v>41716</c:v>
                </c:pt>
                <c:pt idx="2312">
                  <c:v>41719</c:v>
                </c:pt>
                <c:pt idx="2313">
                  <c:v>41722</c:v>
                </c:pt>
                <c:pt idx="2314">
                  <c:v>41723</c:v>
                </c:pt>
                <c:pt idx="2315">
                  <c:v>41726</c:v>
                </c:pt>
                <c:pt idx="2316">
                  <c:v>41730</c:v>
                </c:pt>
                <c:pt idx="2317">
                  <c:v>41731</c:v>
                </c:pt>
                <c:pt idx="2318">
                  <c:v>41733</c:v>
                </c:pt>
                <c:pt idx="2319">
                  <c:v>41739</c:v>
                </c:pt>
                <c:pt idx="2320">
                  <c:v>41740</c:v>
                </c:pt>
                <c:pt idx="2321">
                  <c:v>41743</c:v>
                </c:pt>
                <c:pt idx="2322">
                  <c:v>41744</c:v>
                </c:pt>
                <c:pt idx="2323">
                  <c:v>41746</c:v>
                </c:pt>
                <c:pt idx="2324">
                  <c:v>41750</c:v>
                </c:pt>
                <c:pt idx="2325">
                  <c:v>41751</c:v>
                </c:pt>
                <c:pt idx="2326">
                  <c:v>41752</c:v>
                </c:pt>
                <c:pt idx="2327">
                  <c:v>41753</c:v>
                </c:pt>
                <c:pt idx="2328">
                  <c:v>41755</c:v>
                </c:pt>
                <c:pt idx="2329">
                  <c:v>41759</c:v>
                </c:pt>
                <c:pt idx="2330">
                  <c:v>41760</c:v>
                </c:pt>
                <c:pt idx="2331">
                  <c:v>41761</c:v>
                </c:pt>
                <c:pt idx="2332">
                  <c:v>41764</c:v>
                </c:pt>
                <c:pt idx="2333">
                  <c:v>41766</c:v>
                </c:pt>
                <c:pt idx="2334">
                  <c:v>41767</c:v>
                </c:pt>
                <c:pt idx="2335">
                  <c:v>41768</c:v>
                </c:pt>
                <c:pt idx="2336">
                  <c:v>41772</c:v>
                </c:pt>
                <c:pt idx="2337">
                  <c:v>41773</c:v>
                </c:pt>
                <c:pt idx="2338">
                  <c:v>41774</c:v>
                </c:pt>
                <c:pt idx="2339">
                  <c:v>41779</c:v>
                </c:pt>
                <c:pt idx="2340">
                  <c:v>41780</c:v>
                </c:pt>
                <c:pt idx="2341">
                  <c:v>41783</c:v>
                </c:pt>
                <c:pt idx="2342">
                  <c:v>41787</c:v>
                </c:pt>
                <c:pt idx="2343">
                  <c:v>41792</c:v>
                </c:pt>
                <c:pt idx="2344">
                  <c:v>41793</c:v>
                </c:pt>
                <c:pt idx="2345">
                  <c:v>41794</c:v>
                </c:pt>
                <c:pt idx="2346">
                  <c:v>41795</c:v>
                </c:pt>
                <c:pt idx="2347">
                  <c:v>41806</c:v>
                </c:pt>
                <c:pt idx="2348">
                  <c:v>41807</c:v>
                </c:pt>
                <c:pt idx="2349">
                  <c:v>41814</c:v>
                </c:pt>
                <c:pt idx="2350">
                  <c:v>41816</c:v>
                </c:pt>
                <c:pt idx="2351">
                  <c:v>41819</c:v>
                </c:pt>
                <c:pt idx="2352">
                  <c:v>41828</c:v>
                </c:pt>
                <c:pt idx="2353">
                  <c:v>41830</c:v>
                </c:pt>
                <c:pt idx="2354">
                  <c:v>41834</c:v>
                </c:pt>
                <c:pt idx="2355">
                  <c:v>41837</c:v>
                </c:pt>
                <c:pt idx="2356">
                  <c:v>41839</c:v>
                </c:pt>
                <c:pt idx="2357">
                  <c:v>41842</c:v>
                </c:pt>
                <c:pt idx="2358">
                  <c:v>41843</c:v>
                </c:pt>
                <c:pt idx="2359">
                  <c:v>41850</c:v>
                </c:pt>
                <c:pt idx="2360">
                  <c:v>41852</c:v>
                </c:pt>
                <c:pt idx="2361">
                  <c:v>41855</c:v>
                </c:pt>
                <c:pt idx="2362">
                  <c:v>41857</c:v>
                </c:pt>
                <c:pt idx="2363">
                  <c:v>41859</c:v>
                </c:pt>
                <c:pt idx="2364">
                  <c:v>41862</c:v>
                </c:pt>
                <c:pt idx="2365">
                  <c:v>41864</c:v>
                </c:pt>
                <c:pt idx="2366">
                  <c:v>41866</c:v>
                </c:pt>
                <c:pt idx="2367">
                  <c:v>41867</c:v>
                </c:pt>
                <c:pt idx="2368">
                  <c:v>41877</c:v>
                </c:pt>
                <c:pt idx="2369">
                  <c:v>41878</c:v>
                </c:pt>
                <c:pt idx="2370">
                  <c:v>41879</c:v>
                </c:pt>
                <c:pt idx="2371">
                  <c:v>41884</c:v>
                </c:pt>
                <c:pt idx="2372">
                  <c:v>41885</c:v>
                </c:pt>
                <c:pt idx="2373">
                  <c:v>41888</c:v>
                </c:pt>
                <c:pt idx="2374">
                  <c:v>41891</c:v>
                </c:pt>
                <c:pt idx="2375">
                  <c:v>41895</c:v>
                </c:pt>
                <c:pt idx="2376">
                  <c:v>41896</c:v>
                </c:pt>
                <c:pt idx="2377">
                  <c:v>41898</c:v>
                </c:pt>
                <c:pt idx="2378">
                  <c:v>41899</c:v>
                </c:pt>
                <c:pt idx="2379">
                  <c:v>41902</c:v>
                </c:pt>
                <c:pt idx="2380">
                  <c:v>41906</c:v>
                </c:pt>
                <c:pt idx="2381">
                  <c:v>41907</c:v>
                </c:pt>
                <c:pt idx="2382">
                  <c:v>41909</c:v>
                </c:pt>
                <c:pt idx="2383">
                  <c:v>41912</c:v>
                </c:pt>
                <c:pt idx="2384">
                  <c:v>41914</c:v>
                </c:pt>
                <c:pt idx="2385">
                  <c:v>41918</c:v>
                </c:pt>
                <c:pt idx="2386">
                  <c:v>41919</c:v>
                </c:pt>
                <c:pt idx="2387">
                  <c:v>41923</c:v>
                </c:pt>
                <c:pt idx="2388">
                  <c:v>41930</c:v>
                </c:pt>
                <c:pt idx="2389">
                  <c:v>41937</c:v>
                </c:pt>
                <c:pt idx="2390">
                  <c:v>41940</c:v>
                </c:pt>
                <c:pt idx="2391">
                  <c:v>41943</c:v>
                </c:pt>
                <c:pt idx="2392">
                  <c:v>41946</c:v>
                </c:pt>
                <c:pt idx="2393">
                  <c:v>41947</c:v>
                </c:pt>
                <c:pt idx="2394">
                  <c:v>41948</c:v>
                </c:pt>
                <c:pt idx="2395">
                  <c:v>41949</c:v>
                </c:pt>
                <c:pt idx="2396">
                  <c:v>41955</c:v>
                </c:pt>
                <c:pt idx="2397">
                  <c:v>41960</c:v>
                </c:pt>
                <c:pt idx="2398">
                  <c:v>41961</c:v>
                </c:pt>
                <c:pt idx="2399">
                  <c:v>41968</c:v>
                </c:pt>
                <c:pt idx="2400">
                  <c:v>41969</c:v>
                </c:pt>
                <c:pt idx="2401">
                  <c:v>41970</c:v>
                </c:pt>
                <c:pt idx="2402">
                  <c:v>41971</c:v>
                </c:pt>
                <c:pt idx="2403">
                  <c:v>41978</c:v>
                </c:pt>
                <c:pt idx="2404">
                  <c:v>41981</c:v>
                </c:pt>
                <c:pt idx="2405">
                  <c:v>41989</c:v>
                </c:pt>
                <c:pt idx="2406">
                  <c:v>41993</c:v>
                </c:pt>
                <c:pt idx="2407">
                  <c:v>41996</c:v>
                </c:pt>
                <c:pt idx="2408">
                  <c:v>41997</c:v>
                </c:pt>
                <c:pt idx="2409">
                  <c:v>41998</c:v>
                </c:pt>
                <c:pt idx="2410">
                  <c:v>41999</c:v>
                </c:pt>
                <c:pt idx="2411">
                  <c:v>42003</c:v>
                </c:pt>
                <c:pt idx="2412">
                  <c:v>42004</c:v>
                </c:pt>
                <c:pt idx="2413">
                  <c:v>42005</c:v>
                </c:pt>
                <c:pt idx="2414">
                  <c:v>42006</c:v>
                </c:pt>
                <c:pt idx="2415">
                  <c:v>42009</c:v>
                </c:pt>
                <c:pt idx="2416">
                  <c:v>42010</c:v>
                </c:pt>
                <c:pt idx="2417">
                  <c:v>42011</c:v>
                </c:pt>
                <c:pt idx="2418">
                  <c:v>42016</c:v>
                </c:pt>
                <c:pt idx="2419">
                  <c:v>42018</c:v>
                </c:pt>
                <c:pt idx="2420">
                  <c:v>42020</c:v>
                </c:pt>
                <c:pt idx="2421">
                  <c:v>42024</c:v>
                </c:pt>
                <c:pt idx="2422">
                  <c:v>42025</c:v>
                </c:pt>
                <c:pt idx="2423">
                  <c:v>42026</c:v>
                </c:pt>
                <c:pt idx="2424">
                  <c:v>42030</c:v>
                </c:pt>
                <c:pt idx="2425">
                  <c:v>42031</c:v>
                </c:pt>
                <c:pt idx="2426">
                  <c:v>42032</c:v>
                </c:pt>
                <c:pt idx="2427">
                  <c:v>42033</c:v>
                </c:pt>
                <c:pt idx="2428">
                  <c:v>42034</c:v>
                </c:pt>
                <c:pt idx="2429">
                  <c:v>42037</c:v>
                </c:pt>
                <c:pt idx="2430">
                  <c:v>42038</c:v>
                </c:pt>
                <c:pt idx="2431">
                  <c:v>42039</c:v>
                </c:pt>
                <c:pt idx="2432">
                  <c:v>42040</c:v>
                </c:pt>
                <c:pt idx="2433">
                  <c:v>42041</c:v>
                </c:pt>
                <c:pt idx="2434">
                  <c:v>42043</c:v>
                </c:pt>
                <c:pt idx="2435">
                  <c:v>42045</c:v>
                </c:pt>
                <c:pt idx="2436">
                  <c:v>42046</c:v>
                </c:pt>
                <c:pt idx="2437">
                  <c:v>42047</c:v>
                </c:pt>
                <c:pt idx="2438">
                  <c:v>42048</c:v>
                </c:pt>
                <c:pt idx="2439">
                  <c:v>42051</c:v>
                </c:pt>
                <c:pt idx="2440">
                  <c:v>42052</c:v>
                </c:pt>
                <c:pt idx="2441">
                  <c:v>42055</c:v>
                </c:pt>
                <c:pt idx="2442">
                  <c:v>42058</c:v>
                </c:pt>
                <c:pt idx="2443">
                  <c:v>42059</c:v>
                </c:pt>
                <c:pt idx="2444">
                  <c:v>42060</c:v>
                </c:pt>
                <c:pt idx="2445">
                  <c:v>42061</c:v>
                </c:pt>
                <c:pt idx="2446">
                  <c:v>42062</c:v>
                </c:pt>
                <c:pt idx="2447">
                  <c:v>42066</c:v>
                </c:pt>
                <c:pt idx="2448">
                  <c:v>42067</c:v>
                </c:pt>
                <c:pt idx="2449">
                  <c:v>42069</c:v>
                </c:pt>
                <c:pt idx="2450">
                  <c:v>42074</c:v>
                </c:pt>
                <c:pt idx="2451">
                  <c:v>42075</c:v>
                </c:pt>
                <c:pt idx="2452">
                  <c:v>42080</c:v>
                </c:pt>
                <c:pt idx="2453">
                  <c:v>42083</c:v>
                </c:pt>
                <c:pt idx="2454">
                  <c:v>42087</c:v>
                </c:pt>
                <c:pt idx="2455">
                  <c:v>42093</c:v>
                </c:pt>
                <c:pt idx="2456">
                  <c:v>42094</c:v>
                </c:pt>
                <c:pt idx="2457">
                  <c:v>42097</c:v>
                </c:pt>
                <c:pt idx="2458">
                  <c:v>42100</c:v>
                </c:pt>
                <c:pt idx="2459">
                  <c:v>42101</c:v>
                </c:pt>
                <c:pt idx="2460">
                  <c:v>42102</c:v>
                </c:pt>
                <c:pt idx="2461">
                  <c:v>42103</c:v>
                </c:pt>
                <c:pt idx="2462">
                  <c:v>42104</c:v>
                </c:pt>
                <c:pt idx="2463">
                  <c:v>42108</c:v>
                </c:pt>
                <c:pt idx="2464">
                  <c:v>42109</c:v>
                </c:pt>
                <c:pt idx="2465">
                  <c:v>42111</c:v>
                </c:pt>
                <c:pt idx="2466">
                  <c:v>42114</c:v>
                </c:pt>
                <c:pt idx="2467">
                  <c:v>42115</c:v>
                </c:pt>
                <c:pt idx="2468">
                  <c:v>42116</c:v>
                </c:pt>
                <c:pt idx="2469">
                  <c:v>42117</c:v>
                </c:pt>
                <c:pt idx="2470">
                  <c:v>42118</c:v>
                </c:pt>
                <c:pt idx="2471">
                  <c:v>42121</c:v>
                </c:pt>
                <c:pt idx="2472">
                  <c:v>42122</c:v>
                </c:pt>
                <c:pt idx="2473">
                  <c:v>42123</c:v>
                </c:pt>
                <c:pt idx="2474">
                  <c:v>42124</c:v>
                </c:pt>
                <c:pt idx="2475">
                  <c:v>42125</c:v>
                </c:pt>
                <c:pt idx="2476">
                  <c:v>42131</c:v>
                </c:pt>
                <c:pt idx="2477">
                  <c:v>42132</c:v>
                </c:pt>
                <c:pt idx="2478">
                  <c:v>42136</c:v>
                </c:pt>
                <c:pt idx="2479">
                  <c:v>42137</c:v>
                </c:pt>
                <c:pt idx="2480">
                  <c:v>42138</c:v>
                </c:pt>
                <c:pt idx="2481">
                  <c:v>42140</c:v>
                </c:pt>
                <c:pt idx="2482">
                  <c:v>42142</c:v>
                </c:pt>
                <c:pt idx="2483">
                  <c:v>42143</c:v>
                </c:pt>
                <c:pt idx="2484">
                  <c:v>42146</c:v>
                </c:pt>
                <c:pt idx="2485">
                  <c:v>42150</c:v>
                </c:pt>
                <c:pt idx="2486">
                  <c:v>42154</c:v>
                </c:pt>
                <c:pt idx="2487">
                  <c:v>42157</c:v>
                </c:pt>
                <c:pt idx="2488">
                  <c:v>42158</c:v>
                </c:pt>
                <c:pt idx="2489">
                  <c:v>42159</c:v>
                </c:pt>
                <c:pt idx="2490">
                  <c:v>42164</c:v>
                </c:pt>
                <c:pt idx="2491">
                  <c:v>42165</c:v>
                </c:pt>
                <c:pt idx="2492">
                  <c:v>42166</c:v>
                </c:pt>
                <c:pt idx="2493">
                  <c:v>42168</c:v>
                </c:pt>
                <c:pt idx="2494">
                  <c:v>42170</c:v>
                </c:pt>
                <c:pt idx="2495">
                  <c:v>42172</c:v>
                </c:pt>
                <c:pt idx="2496">
                  <c:v>42173</c:v>
                </c:pt>
                <c:pt idx="2497">
                  <c:v>42175</c:v>
                </c:pt>
                <c:pt idx="2498">
                  <c:v>42178</c:v>
                </c:pt>
                <c:pt idx="2499">
                  <c:v>42180</c:v>
                </c:pt>
                <c:pt idx="2500">
                  <c:v>42182</c:v>
                </c:pt>
                <c:pt idx="2501">
                  <c:v>42184</c:v>
                </c:pt>
                <c:pt idx="2502">
                  <c:v>42185</c:v>
                </c:pt>
                <c:pt idx="2503">
                  <c:v>42186</c:v>
                </c:pt>
                <c:pt idx="2504">
                  <c:v>42187</c:v>
                </c:pt>
                <c:pt idx="2505">
                  <c:v>42191</c:v>
                </c:pt>
                <c:pt idx="2506">
                  <c:v>42192</c:v>
                </c:pt>
                <c:pt idx="2507">
                  <c:v>42201</c:v>
                </c:pt>
                <c:pt idx="2508">
                  <c:v>42205</c:v>
                </c:pt>
                <c:pt idx="2509">
                  <c:v>42206</c:v>
                </c:pt>
                <c:pt idx="2510">
                  <c:v>42210</c:v>
                </c:pt>
                <c:pt idx="2511">
                  <c:v>42212</c:v>
                </c:pt>
                <c:pt idx="2512">
                  <c:v>42216</c:v>
                </c:pt>
                <c:pt idx="2513">
                  <c:v>42220</c:v>
                </c:pt>
                <c:pt idx="2514">
                  <c:v>42221</c:v>
                </c:pt>
                <c:pt idx="2515">
                  <c:v>42226</c:v>
                </c:pt>
                <c:pt idx="2516">
                  <c:v>42227</c:v>
                </c:pt>
                <c:pt idx="2517">
                  <c:v>42228</c:v>
                </c:pt>
                <c:pt idx="2518">
                  <c:v>42229</c:v>
                </c:pt>
                <c:pt idx="2519">
                  <c:v>42230</c:v>
                </c:pt>
                <c:pt idx="2520">
                  <c:v>42232</c:v>
                </c:pt>
                <c:pt idx="2521">
                  <c:v>42234</c:v>
                </c:pt>
                <c:pt idx="2522">
                  <c:v>42235</c:v>
                </c:pt>
                <c:pt idx="2523">
                  <c:v>42236</c:v>
                </c:pt>
                <c:pt idx="2524">
                  <c:v>42237</c:v>
                </c:pt>
                <c:pt idx="2525">
                  <c:v>42243</c:v>
                </c:pt>
                <c:pt idx="2526">
                  <c:v>42244</c:v>
                </c:pt>
                <c:pt idx="2527">
                  <c:v>42247</c:v>
                </c:pt>
                <c:pt idx="2528">
                  <c:v>42248</c:v>
                </c:pt>
                <c:pt idx="2529">
                  <c:v>42249</c:v>
                </c:pt>
                <c:pt idx="2530">
                  <c:v>42251</c:v>
                </c:pt>
                <c:pt idx="2531">
                  <c:v>42255</c:v>
                </c:pt>
                <c:pt idx="2532">
                  <c:v>42261</c:v>
                </c:pt>
                <c:pt idx="2533">
                  <c:v>42266</c:v>
                </c:pt>
                <c:pt idx="2534">
                  <c:v>42269</c:v>
                </c:pt>
                <c:pt idx="2535">
                  <c:v>42270</c:v>
                </c:pt>
                <c:pt idx="2536">
                  <c:v>42275</c:v>
                </c:pt>
                <c:pt idx="2537">
                  <c:v>42276</c:v>
                </c:pt>
                <c:pt idx="2538">
                  <c:v>42277</c:v>
                </c:pt>
                <c:pt idx="2539">
                  <c:v>42282</c:v>
                </c:pt>
                <c:pt idx="2540">
                  <c:v>42287</c:v>
                </c:pt>
                <c:pt idx="2541">
                  <c:v>42290</c:v>
                </c:pt>
                <c:pt idx="2542">
                  <c:v>42294</c:v>
                </c:pt>
                <c:pt idx="2543">
                  <c:v>42298</c:v>
                </c:pt>
                <c:pt idx="2544">
                  <c:v>42301</c:v>
                </c:pt>
                <c:pt idx="2545">
                  <c:v>42305</c:v>
                </c:pt>
                <c:pt idx="2546">
                  <c:v>42307</c:v>
                </c:pt>
                <c:pt idx="2547">
                  <c:v>42308</c:v>
                </c:pt>
                <c:pt idx="2548">
                  <c:v>42311</c:v>
                </c:pt>
                <c:pt idx="2549">
                  <c:v>42313</c:v>
                </c:pt>
                <c:pt idx="2550">
                  <c:v>42315</c:v>
                </c:pt>
                <c:pt idx="2551">
                  <c:v>42318</c:v>
                </c:pt>
                <c:pt idx="2552">
                  <c:v>42319</c:v>
                </c:pt>
                <c:pt idx="2553">
                  <c:v>42320</c:v>
                </c:pt>
                <c:pt idx="2554">
                  <c:v>42325</c:v>
                </c:pt>
                <c:pt idx="2555">
                  <c:v>42326</c:v>
                </c:pt>
                <c:pt idx="2556">
                  <c:v>42327</c:v>
                </c:pt>
                <c:pt idx="2557">
                  <c:v>42329</c:v>
                </c:pt>
                <c:pt idx="2558">
                  <c:v>42332</c:v>
                </c:pt>
                <c:pt idx="2559">
                  <c:v>42336</c:v>
                </c:pt>
                <c:pt idx="2560">
                  <c:v>42343</c:v>
                </c:pt>
                <c:pt idx="2561">
                  <c:v>42346</c:v>
                </c:pt>
                <c:pt idx="2562">
                  <c:v>42347</c:v>
                </c:pt>
                <c:pt idx="2563">
                  <c:v>42350</c:v>
                </c:pt>
                <c:pt idx="2564">
                  <c:v>42353</c:v>
                </c:pt>
                <c:pt idx="2565">
                  <c:v>42354</c:v>
                </c:pt>
                <c:pt idx="2566">
                  <c:v>42357</c:v>
                </c:pt>
                <c:pt idx="2567">
                  <c:v>42362</c:v>
                </c:pt>
                <c:pt idx="2568">
                  <c:v>42363</c:v>
                </c:pt>
                <c:pt idx="2569">
                  <c:v>42366</c:v>
                </c:pt>
                <c:pt idx="2570">
                  <c:v>42367</c:v>
                </c:pt>
                <c:pt idx="2571">
                  <c:v>42368</c:v>
                </c:pt>
                <c:pt idx="2572">
                  <c:v>42369</c:v>
                </c:pt>
                <c:pt idx="2573">
                  <c:v>42370</c:v>
                </c:pt>
                <c:pt idx="2574">
                  <c:v>42373</c:v>
                </c:pt>
                <c:pt idx="2575">
                  <c:v>42375</c:v>
                </c:pt>
                <c:pt idx="2576">
                  <c:v>42376</c:v>
                </c:pt>
                <c:pt idx="2577">
                  <c:v>42381</c:v>
                </c:pt>
                <c:pt idx="2578">
                  <c:v>42382</c:v>
                </c:pt>
                <c:pt idx="2579">
                  <c:v>42383</c:v>
                </c:pt>
                <c:pt idx="2580">
                  <c:v>42384</c:v>
                </c:pt>
                <c:pt idx="2581">
                  <c:v>42387</c:v>
                </c:pt>
                <c:pt idx="2582">
                  <c:v>42388</c:v>
                </c:pt>
                <c:pt idx="2583">
                  <c:v>42389</c:v>
                </c:pt>
                <c:pt idx="2584">
                  <c:v>42390</c:v>
                </c:pt>
                <c:pt idx="2585">
                  <c:v>42392</c:v>
                </c:pt>
                <c:pt idx="2586">
                  <c:v>42394</c:v>
                </c:pt>
                <c:pt idx="2587">
                  <c:v>42395</c:v>
                </c:pt>
                <c:pt idx="2588">
                  <c:v>42397</c:v>
                </c:pt>
                <c:pt idx="2589">
                  <c:v>42402</c:v>
                </c:pt>
                <c:pt idx="2590">
                  <c:v>42403</c:v>
                </c:pt>
                <c:pt idx="2591">
                  <c:v>42405</c:v>
                </c:pt>
                <c:pt idx="2592">
                  <c:v>42409</c:v>
                </c:pt>
                <c:pt idx="2593">
                  <c:v>42410</c:v>
                </c:pt>
                <c:pt idx="2594">
                  <c:v>42411</c:v>
                </c:pt>
                <c:pt idx="2595">
                  <c:v>42412</c:v>
                </c:pt>
                <c:pt idx="2596">
                  <c:v>42416</c:v>
                </c:pt>
                <c:pt idx="2597">
                  <c:v>42417</c:v>
                </c:pt>
                <c:pt idx="2598">
                  <c:v>42418</c:v>
                </c:pt>
                <c:pt idx="2599">
                  <c:v>42419</c:v>
                </c:pt>
                <c:pt idx="2600">
                  <c:v>42423</c:v>
                </c:pt>
                <c:pt idx="2601">
                  <c:v>42424</c:v>
                </c:pt>
                <c:pt idx="2602">
                  <c:v>42425</c:v>
                </c:pt>
                <c:pt idx="2603">
                  <c:v>42426</c:v>
                </c:pt>
                <c:pt idx="2604">
                  <c:v>42430</c:v>
                </c:pt>
                <c:pt idx="2605">
                  <c:v>42433</c:v>
                </c:pt>
                <c:pt idx="2606">
                  <c:v>42437</c:v>
                </c:pt>
                <c:pt idx="2607">
                  <c:v>42438</c:v>
                </c:pt>
                <c:pt idx="2608">
                  <c:v>42443</c:v>
                </c:pt>
                <c:pt idx="2609">
                  <c:v>42444</c:v>
                </c:pt>
                <c:pt idx="2610">
                  <c:v>42445</c:v>
                </c:pt>
                <c:pt idx="2611">
                  <c:v>42446</c:v>
                </c:pt>
                <c:pt idx="2612">
                  <c:v>42447</c:v>
                </c:pt>
                <c:pt idx="2613">
                  <c:v>42451</c:v>
                </c:pt>
                <c:pt idx="2614">
                  <c:v>42453</c:v>
                </c:pt>
                <c:pt idx="2615">
                  <c:v>42454</c:v>
                </c:pt>
                <c:pt idx="2616">
                  <c:v>42457</c:v>
                </c:pt>
                <c:pt idx="2617">
                  <c:v>42458</c:v>
                </c:pt>
                <c:pt idx="2618">
                  <c:v>42460</c:v>
                </c:pt>
                <c:pt idx="2619">
                  <c:v>42461</c:v>
                </c:pt>
                <c:pt idx="2620">
                  <c:v>42465</c:v>
                </c:pt>
                <c:pt idx="2621">
                  <c:v>42466</c:v>
                </c:pt>
                <c:pt idx="2622">
                  <c:v>42468</c:v>
                </c:pt>
                <c:pt idx="2623">
                  <c:v>42472</c:v>
                </c:pt>
                <c:pt idx="2624">
                  <c:v>42473</c:v>
                </c:pt>
                <c:pt idx="2625">
                  <c:v>42479</c:v>
                </c:pt>
              </c:numCache>
            </c:numRef>
          </c:xVal>
          <c:yVal>
            <c:numRef>
              <c:f>List3!$C$2:$C$2627</c:f>
              <c:numCache>
                <c:formatCode>General</c:formatCode>
                <c:ptCount val="2626"/>
                <c:pt idx="0">
                  <c:v>196.40456998222754</c:v>
                </c:pt>
                <c:pt idx="1">
                  <c:v>196.40936203479995</c:v>
                </c:pt>
                <c:pt idx="2">
                  <c:v>196.41898438983497</c:v>
                </c:pt>
                <c:pt idx="3">
                  <c:v>196.42865774472213</c:v>
                </c:pt>
                <c:pt idx="4">
                  <c:v>196.43351354711038</c:v>
                </c:pt>
                <c:pt idx="5">
                  <c:v>196.43838209946182</c:v>
                </c:pt>
                <c:pt idx="6">
                  <c:v>196.46786116279571</c:v>
                </c:pt>
                <c:pt idx="7">
                  <c:v>196.47281896488892</c:v>
                </c:pt>
                <c:pt idx="8">
                  <c:v>196.47778951694528</c:v>
                </c:pt>
                <c:pt idx="9">
                  <c:v>196.50283352667384</c:v>
                </c:pt>
                <c:pt idx="10">
                  <c:v>196.50788057850892</c:v>
                </c:pt>
                <c:pt idx="11">
                  <c:v>196.52819628548127</c:v>
                </c:pt>
                <c:pt idx="12">
                  <c:v>196.53843063874484</c:v>
                </c:pt>
                <c:pt idx="13">
                  <c:v>196.54356694032123</c:v>
                </c:pt>
                <c:pt idx="14">
                  <c:v>196.54871599186077</c:v>
                </c:pt>
                <c:pt idx="15">
                  <c:v>196.55905234483112</c:v>
                </c:pt>
                <c:pt idx="16">
                  <c:v>196.56423964626057</c:v>
                </c:pt>
                <c:pt idx="17">
                  <c:v>196.57465249900747</c:v>
                </c:pt>
                <c:pt idx="18">
                  <c:v>196.57987805032738</c:v>
                </c:pt>
                <c:pt idx="19">
                  <c:v>196.58511635161031</c:v>
                </c:pt>
                <c:pt idx="20">
                  <c:v>196.59563120406179</c:v>
                </c:pt>
                <c:pt idx="21">
                  <c:v>196.60090775523429</c:v>
                </c:pt>
                <c:pt idx="22">
                  <c:v>196.61149910746587</c:v>
                </c:pt>
                <c:pt idx="23">
                  <c:v>196.61681390852598</c:v>
                </c:pt>
                <c:pt idx="24">
                  <c:v>196.62214145955019</c:v>
                </c:pt>
                <c:pt idx="25">
                  <c:v>196.63283481148667</c:v>
                </c:pt>
                <c:pt idx="26">
                  <c:v>196.63820061240003</c:v>
                </c:pt>
                <c:pt idx="27">
                  <c:v>196.65437451491738</c:v>
                </c:pt>
                <c:pt idx="28">
                  <c:v>196.66522086641157</c:v>
                </c:pt>
                <c:pt idx="29">
                  <c:v>196.67066316710248</c:v>
                </c:pt>
                <c:pt idx="30">
                  <c:v>196.67611821775822</c:v>
                </c:pt>
                <c:pt idx="31">
                  <c:v>196.68158601837627</c:v>
                </c:pt>
                <c:pt idx="32">
                  <c:v>196.68706656895739</c:v>
                </c:pt>
                <c:pt idx="33">
                  <c:v>196.7202176216698</c:v>
                </c:pt>
                <c:pt idx="34">
                  <c:v>196.72578742199258</c:v>
                </c:pt>
                <c:pt idx="35">
                  <c:v>196.73136997227877</c:v>
                </c:pt>
                <c:pt idx="36">
                  <c:v>196.7369652725273</c:v>
                </c:pt>
                <c:pt idx="37">
                  <c:v>196.74819412291575</c:v>
                </c:pt>
                <c:pt idx="38">
                  <c:v>196.75947397315551</c:v>
                </c:pt>
                <c:pt idx="39">
                  <c:v>196.77080482324774</c:v>
                </c:pt>
                <c:pt idx="40">
                  <c:v>196.78218667319427</c:v>
                </c:pt>
                <c:pt idx="41">
                  <c:v>196.78789672311115</c:v>
                </c:pt>
                <c:pt idx="42">
                  <c:v>196.80510337264184</c:v>
                </c:pt>
                <c:pt idx="43">
                  <c:v>196.81086442241158</c:v>
                </c:pt>
                <c:pt idx="44">
                  <c:v>196.82242477184045</c:v>
                </c:pt>
                <c:pt idx="45">
                  <c:v>196.85154876976728</c:v>
                </c:pt>
                <c:pt idx="46">
                  <c:v>196.85741181924257</c:v>
                </c:pt>
                <c:pt idx="47">
                  <c:v>196.86328761868049</c:v>
                </c:pt>
                <c:pt idx="48">
                  <c:v>196.8691761680808</c:v>
                </c:pt>
                <c:pt idx="49">
                  <c:v>196.90477521371142</c:v>
                </c:pt>
                <c:pt idx="50">
                  <c:v>196.91674356196052</c:v>
                </c:pt>
                <c:pt idx="51">
                  <c:v>196.92274686103082</c:v>
                </c:pt>
                <c:pt idx="52">
                  <c:v>196.93479170905653</c:v>
                </c:pt>
                <c:pt idx="53">
                  <c:v>196.94083325801563</c:v>
                </c:pt>
                <c:pt idx="54">
                  <c:v>196.95903440466961</c:v>
                </c:pt>
                <c:pt idx="55">
                  <c:v>196.96512695348142</c:v>
                </c:pt>
                <c:pt idx="56">
                  <c:v>196.97735030099167</c:v>
                </c:pt>
                <c:pt idx="57">
                  <c:v>197.01432634264046</c:v>
                </c:pt>
                <c:pt idx="58">
                  <c:v>197.02053364111811</c:v>
                </c:pt>
                <c:pt idx="59">
                  <c:v>197.0392320363342</c:v>
                </c:pt>
                <c:pt idx="60">
                  <c:v>197.05176138296068</c:v>
                </c:pt>
                <c:pt idx="61">
                  <c:v>197.06434172943858</c:v>
                </c:pt>
                <c:pt idx="62">
                  <c:v>197.07065102762252</c:v>
                </c:pt>
                <c:pt idx="63">
                  <c:v>197.08965542195179</c:v>
                </c:pt>
                <c:pt idx="64">
                  <c:v>197.09601571998934</c:v>
                </c:pt>
                <c:pt idx="65">
                  <c:v>197.10877456595094</c:v>
                </c:pt>
                <c:pt idx="66">
                  <c:v>197.12158441176598</c:v>
                </c:pt>
                <c:pt idx="67">
                  <c:v>197.12800845961857</c:v>
                </c:pt>
                <c:pt idx="68">
                  <c:v>197.13444525743387</c:v>
                </c:pt>
                <c:pt idx="69">
                  <c:v>197.14089480521136</c:v>
                </c:pt>
                <c:pt idx="70">
                  <c:v>197.15383215065714</c:v>
                </c:pt>
                <c:pt idx="71">
                  <c:v>197.16031994832522</c:v>
                </c:pt>
                <c:pt idx="72">
                  <c:v>197.16682049595542</c:v>
                </c:pt>
                <c:pt idx="73">
                  <c:v>197.17333379354818</c:v>
                </c:pt>
                <c:pt idx="74">
                  <c:v>197.1798598411055</c:v>
                </c:pt>
                <c:pt idx="75">
                  <c:v>197.19951448355516</c:v>
                </c:pt>
                <c:pt idx="76">
                  <c:v>197.21268132833714</c:v>
                </c:pt>
                <c:pt idx="77">
                  <c:v>197.21928387567331</c:v>
                </c:pt>
                <c:pt idx="78">
                  <c:v>197.22589917297208</c:v>
                </c:pt>
                <c:pt idx="79">
                  <c:v>197.232527220234</c:v>
                </c:pt>
                <c:pt idx="80">
                  <c:v>197.23916801745898</c:v>
                </c:pt>
                <c:pt idx="81">
                  <c:v>197.24582156464632</c:v>
                </c:pt>
                <c:pt idx="82">
                  <c:v>197.25916690891273</c:v>
                </c:pt>
                <c:pt idx="83">
                  <c:v>197.27256325303031</c:v>
                </c:pt>
                <c:pt idx="84">
                  <c:v>197.27928055003457</c:v>
                </c:pt>
                <c:pt idx="85">
                  <c:v>197.29275339393138</c:v>
                </c:pt>
                <c:pt idx="86">
                  <c:v>197.29950894082438</c:v>
                </c:pt>
                <c:pt idx="87">
                  <c:v>197.30627723768126</c:v>
                </c:pt>
                <c:pt idx="88">
                  <c:v>197.31305828449999</c:v>
                </c:pt>
                <c:pt idx="89">
                  <c:v>197.31985208128194</c:v>
                </c:pt>
                <c:pt idx="90">
                  <c:v>197.32665862802799</c:v>
                </c:pt>
                <c:pt idx="91">
                  <c:v>197.34030997140854</c:v>
                </c:pt>
                <c:pt idx="92">
                  <c:v>197.35401231464147</c:v>
                </c:pt>
                <c:pt idx="93">
                  <c:v>197.36088261120258</c:v>
                </c:pt>
                <c:pt idx="94">
                  <c:v>197.36776565772701</c:v>
                </c:pt>
                <c:pt idx="95">
                  <c:v>197.38157000066536</c:v>
                </c:pt>
                <c:pt idx="96">
                  <c:v>197.38849129707847</c:v>
                </c:pt>
                <c:pt idx="97">
                  <c:v>197.4023721397952</c:v>
                </c:pt>
                <c:pt idx="98">
                  <c:v>197.40933168609814</c:v>
                </c:pt>
                <c:pt idx="99">
                  <c:v>197.41630398236424</c:v>
                </c:pt>
                <c:pt idx="100">
                  <c:v>197.42328902859364</c:v>
                </c:pt>
                <c:pt idx="101">
                  <c:v>197.43729737094185</c:v>
                </c:pt>
                <c:pt idx="102">
                  <c:v>197.44432066705991</c:v>
                </c:pt>
                <c:pt idx="103">
                  <c:v>197.45135671314165</c:v>
                </c:pt>
                <c:pt idx="104">
                  <c:v>197.45840550918649</c:v>
                </c:pt>
                <c:pt idx="105">
                  <c:v>197.46546705519512</c:v>
                </c:pt>
                <c:pt idx="106">
                  <c:v>197.47254135116557</c:v>
                </c:pt>
                <c:pt idx="107">
                  <c:v>197.47962839709984</c:v>
                </c:pt>
                <c:pt idx="108">
                  <c:v>197.48672819299753</c:v>
                </c:pt>
                <c:pt idx="109">
                  <c:v>197.50096603468103</c:v>
                </c:pt>
                <c:pt idx="110">
                  <c:v>197.51525487621697</c:v>
                </c:pt>
                <c:pt idx="111">
                  <c:v>197.52241842193109</c:v>
                </c:pt>
                <c:pt idx="112">
                  <c:v>197.5367837632449</c:v>
                </c:pt>
                <c:pt idx="113">
                  <c:v>197.54398555884683</c:v>
                </c:pt>
                <c:pt idx="114">
                  <c:v>197.55120010441377</c:v>
                </c:pt>
                <c:pt idx="115">
                  <c:v>197.55842739994227</c:v>
                </c:pt>
                <c:pt idx="116">
                  <c:v>197.56566744543403</c:v>
                </c:pt>
                <c:pt idx="117">
                  <c:v>197.57292024088812</c:v>
                </c:pt>
                <c:pt idx="118">
                  <c:v>197.58746408168707</c:v>
                </c:pt>
                <c:pt idx="119">
                  <c:v>197.5947551270306</c:v>
                </c:pt>
                <c:pt idx="120">
                  <c:v>197.60205892233833</c:v>
                </c:pt>
                <c:pt idx="121">
                  <c:v>197.61670476284093</c:v>
                </c:pt>
                <c:pt idx="122">
                  <c:v>197.62404680803951</c:v>
                </c:pt>
                <c:pt idx="123">
                  <c:v>197.63876914832122</c:v>
                </c:pt>
                <c:pt idx="124">
                  <c:v>197.65354248845628</c:v>
                </c:pt>
                <c:pt idx="125">
                  <c:v>197.6757981233815</c:v>
                </c:pt>
                <c:pt idx="126">
                  <c:v>197.6906989631477</c:v>
                </c:pt>
                <c:pt idx="127">
                  <c:v>197.69816850797667</c:v>
                </c:pt>
                <c:pt idx="128">
                  <c:v>197.72817418691838</c:v>
                </c:pt>
                <c:pt idx="129">
                  <c:v>197.74325352616685</c:v>
                </c:pt>
                <c:pt idx="130">
                  <c:v>197.76596815976652</c:v>
                </c:pt>
                <c:pt idx="131">
                  <c:v>197.78117499864732</c:v>
                </c:pt>
                <c:pt idx="132">
                  <c:v>197.79643283738127</c:v>
                </c:pt>
                <c:pt idx="133">
                  <c:v>197.81941522020495</c:v>
                </c:pt>
                <c:pt idx="134">
                  <c:v>197.83480055856981</c:v>
                </c:pt>
                <c:pt idx="135">
                  <c:v>197.8425123526975</c:v>
                </c:pt>
                <c:pt idx="136">
                  <c:v>197.85023689678766</c:v>
                </c:pt>
                <c:pt idx="137">
                  <c:v>197.85797419083997</c:v>
                </c:pt>
                <c:pt idx="138">
                  <c:v>197.86572423485572</c:v>
                </c:pt>
                <c:pt idx="139">
                  <c:v>197.87348702883617</c:v>
                </c:pt>
                <c:pt idx="140">
                  <c:v>197.88126257277881</c:v>
                </c:pt>
                <c:pt idx="141">
                  <c:v>197.88905086668461</c:v>
                </c:pt>
                <c:pt idx="142">
                  <c:v>197.9124922481806</c:v>
                </c:pt>
                <c:pt idx="143">
                  <c:v>197.9203315419397</c:v>
                </c:pt>
                <c:pt idx="144">
                  <c:v>197.92818358566092</c:v>
                </c:pt>
                <c:pt idx="145">
                  <c:v>197.93604837934481</c:v>
                </c:pt>
                <c:pt idx="146">
                  <c:v>197.94392592299232</c:v>
                </c:pt>
                <c:pt idx="147">
                  <c:v>197.95181621660402</c:v>
                </c:pt>
                <c:pt idx="148">
                  <c:v>197.95971926017637</c:v>
                </c:pt>
                <c:pt idx="149">
                  <c:v>197.99145893410346</c:v>
                </c:pt>
                <c:pt idx="150">
                  <c:v>197.99942572749291</c:v>
                </c:pt>
                <c:pt idx="151">
                  <c:v>198.00740527084497</c:v>
                </c:pt>
                <c:pt idx="152">
                  <c:v>198.01539756416065</c:v>
                </c:pt>
                <c:pt idx="153">
                  <c:v>198.02340260744003</c:v>
                </c:pt>
                <c:pt idx="154">
                  <c:v>198.07170061633818</c:v>
                </c:pt>
                <c:pt idx="155">
                  <c:v>198.07979490935773</c:v>
                </c:pt>
                <c:pt idx="156">
                  <c:v>198.09602174528987</c:v>
                </c:pt>
                <c:pt idx="157">
                  <c:v>198.10415428819906</c:v>
                </c:pt>
                <c:pt idx="158">
                  <c:v>198.11229958107268</c:v>
                </c:pt>
                <c:pt idx="159">
                  <c:v>198.12045762390892</c:v>
                </c:pt>
                <c:pt idx="160">
                  <c:v>198.12862841670841</c:v>
                </c:pt>
                <c:pt idx="161">
                  <c:v>198.1368119594708</c:v>
                </c:pt>
                <c:pt idx="162">
                  <c:v>198.14500825219636</c:v>
                </c:pt>
                <c:pt idx="163">
                  <c:v>198.16143908753784</c:v>
                </c:pt>
                <c:pt idx="164">
                  <c:v>198.16967363015067</c:v>
                </c:pt>
                <c:pt idx="165">
                  <c:v>198.17792092273001</c:v>
                </c:pt>
                <c:pt idx="166">
                  <c:v>198.18618096527121</c:v>
                </c:pt>
                <c:pt idx="167">
                  <c:v>198.21103759267393</c:v>
                </c:pt>
                <c:pt idx="168">
                  <c:v>198.21934863506698</c:v>
                </c:pt>
                <c:pt idx="169">
                  <c:v>198.22767242742401</c:v>
                </c:pt>
                <c:pt idx="170">
                  <c:v>198.23600896974378</c:v>
                </c:pt>
                <c:pt idx="171">
                  <c:v>198.24435826202631</c:v>
                </c:pt>
                <c:pt idx="172">
                  <c:v>198.26948263865458</c:v>
                </c:pt>
                <c:pt idx="173">
                  <c:v>198.28629597288878</c:v>
                </c:pt>
                <c:pt idx="174">
                  <c:v>198.3031603069754</c:v>
                </c:pt>
                <c:pt idx="175">
                  <c:v>198.31161159896337</c:v>
                </c:pt>
                <c:pt idx="176">
                  <c:v>198.3285524328287</c:v>
                </c:pt>
                <c:pt idx="177">
                  <c:v>198.34554426654552</c:v>
                </c:pt>
                <c:pt idx="178">
                  <c:v>198.35405930835014</c:v>
                </c:pt>
                <c:pt idx="179">
                  <c:v>198.3625871001168</c:v>
                </c:pt>
                <c:pt idx="180">
                  <c:v>198.37112764184658</c:v>
                </c:pt>
                <c:pt idx="181">
                  <c:v>198.37968093353959</c:v>
                </c:pt>
                <c:pt idx="182">
                  <c:v>198.39682576681452</c:v>
                </c:pt>
                <c:pt idx="183">
                  <c:v>198.4054173083978</c:v>
                </c:pt>
                <c:pt idx="184">
                  <c:v>198.41402159994172</c:v>
                </c:pt>
                <c:pt idx="185">
                  <c:v>198.42263864145107</c:v>
                </c:pt>
                <c:pt idx="186">
                  <c:v>198.44856626575535</c:v>
                </c:pt>
                <c:pt idx="187">
                  <c:v>198.45723430711712</c:v>
                </c:pt>
                <c:pt idx="188">
                  <c:v>198.46591509844058</c:v>
                </c:pt>
                <c:pt idx="189">
                  <c:v>198.49203397219222</c:v>
                </c:pt>
                <c:pt idx="190">
                  <c:v>198.50076576336713</c:v>
                </c:pt>
                <c:pt idx="191">
                  <c:v>198.50951030450736</c:v>
                </c:pt>
                <c:pt idx="192">
                  <c:v>198.535820427706</c:v>
                </c:pt>
                <c:pt idx="193">
                  <c:v>198.54461596869768</c:v>
                </c:pt>
                <c:pt idx="194">
                  <c:v>198.60654175461102</c:v>
                </c:pt>
                <c:pt idx="195">
                  <c:v>198.65115695772877</c:v>
                </c:pt>
                <c:pt idx="196">
                  <c:v>198.66011824824088</c:v>
                </c:pt>
                <c:pt idx="197">
                  <c:v>198.66909228871626</c:v>
                </c:pt>
                <c:pt idx="198">
                  <c:v>198.72320428079755</c:v>
                </c:pt>
                <c:pt idx="199">
                  <c:v>198.78691506154649</c:v>
                </c:pt>
                <c:pt idx="200">
                  <c:v>198.79606760150622</c:v>
                </c:pt>
                <c:pt idx="201">
                  <c:v>198.84202155075141</c:v>
                </c:pt>
                <c:pt idx="202">
                  <c:v>198.85125059049014</c:v>
                </c:pt>
                <c:pt idx="203">
                  <c:v>198.86049238019163</c:v>
                </c:pt>
                <c:pt idx="204">
                  <c:v>198.86974691985554</c:v>
                </c:pt>
                <c:pt idx="205">
                  <c:v>198.91621086762567</c:v>
                </c:pt>
                <c:pt idx="206">
                  <c:v>198.92554190706821</c:v>
                </c:pt>
                <c:pt idx="207">
                  <c:v>198.97238835373204</c:v>
                </c:pt>
                <c:pt idx="208">
                  <c:v>198.98179589295307</c:v>
                </c:pt>
                <c:pt idx="209">
                  <c:v>198.99121618213874</c:v>
                </c:pt>
                <c:pt idx="210">
                  <c:v>199.0480056664741</c:v>
                </c:pt>
                <c:pt idx="211">
                  <c:v>199.05751520540099</c:v>
                </c:pt>
                <c:pt idx="212">
                  <c:v>199.11484018818746</c:v>
                </c:pt>
                <c:pt idx="213">
                  <c:v>199.12443897685671</c:v>
                </c:pt>
                <c:pt idx="214">
                  <c:v>199.13405051548855</c:v>
                </c:pt>
                <c:pt idx="215">
                  <c:v>199.19198749650528</c:v>
                </c:pt>
                <c:pt idx="216">
                  <c:v>199.24061893800496</c:v>
                </c:pt>
                <c:pt idx="217">
                  <c:v>199.25038347619426</c:v>
                </c:pt>
                <c:pt idx="218">
                  <c:v>199.26016076434547</c:v>
                </c:pt>
                <c:pt idx="219">
                  <c:v>199.26995080246218</c:v>
                </c:pt>
                <c:pt idx="220">
                  <c:v>199.29939741658757</c:v>
                </c:pt>
                <c:pt idx="221">
                  <c:v>199.30923845455561</c:v>
                </c:pt>
                <c:pt idx="222">
                  <c:v>199.3190922424867</c:v>
                </c:pt>
                <c:pt idx="223">
                  <c:v>199.32895878038104</c:v>
                </c:pt>
                <c:pt idx="224">
                  <c:v>199.33883806823894</c:v>
                </c:pt>
                <c:pt idx="225">
                  <c:v>199.34873010605878</c:v>
                </c:pt>
                <c:pt idx="226">
                  <c:v>199.35863489384238</c:v>
                </c:pt>
                <c:pt idx="227">
                  <c:v>199.36855243158919</c:v>
                </c:pt>
                <c:pt idx="228">
                  <c:v>199.38842575697254</c:v>
                </c:pt>
                <c:pt idx="229">
                  <c:v>199.39838154460821</c:v>
                </c:pt>
                <c:pt idx="230">
                  <c:v>199.40835008220782</c:v>
                </c:pt>
                <c:pt idx="231">
                  <c:v>199.41833136976967</c:v>
                </c:pt>
                <c:pt idx="232">
                  <c:v>199.42832540729623</c:v>
                </c:pt>
                <c:pt idx="233">
                  <c:v>199.43833219478367</c:v>
                </c:pt>
                <c:pt idx="234">
                  <c:v>199.45838401965068</c:v>
                </c:pt>
                <c:pt idx="235">
                  <c:v>199.46842905702925</c:v>
                </c:pt>
                <c:pt idx="236">
                  <c:v>199.4885573816741</c:v>
                </c:pt>
                <c:pt idx="237">
                  <c:v>199.4986406689406</c:v>
                </c:pt>
                <c:pt idx="238">
                  <c:v>199.52896703052124</c:v>
                </c:pt>
                <c:pt idx="239">
                  <c:v>199.53910131764101</c:v>
                </c:pt>
                <c:pt idx="240">
                  <c:v>199.56958067877829</c:v>
                </c:pt>
                <c:pt idx="241">
                  <c:v>199.5797659657502</c:v>
                </c:pt>
                <c:pt idx="242">
                  <c:v>199.58996400268657</c:v>
                </c:pt>
                <c:pt idx="243">
                  <c:v>199.60017478958454</c:v>
                </c:pt>
                <c:pt idx="244">
                  <c:v>199.61039832644659</c:v>
                </c:pt>
                <c:pt idx="245">
                  <c:v>199.62063461327139</c:v>
                </c:pt>
                <c:pt idx="246">
                  <c:v>199.63088365005922</c:v>
                </c:pt>
                <c:pt idx="247">
                  <c:v>199.64114543681018</c:v>
                </c:pt>
                <c:pt idx="248">
                  <c:v>199.65141997352501</c:v>
                </c:pt>
                <c:pt idx="249">
                  <c:v>199.66170726020138</c:v>
                </c:pt>
                <c:pt idx="250">
                  <c:v>199.67200729684083</c:v>
                </c:pt>
                <c:pt idx="251">
                  <c:v>199.68232008344586</c:v>
                </c:pt>
                <c:pt idx="252">
                  <c:v>199.69264562001175</c:v>
                </c:pt>
                <c:pt idx="253">
                  <c:v>199.70298390654096</c:v>
                </c:pt>
                <c:pt idx="254">
                  <c:v>199.73407526590819</c:v>
                </c:pt>
                <c:pt idx="255">
                  <c:v>199.75486658863667</c:v>
                </c:pt>
                <c:pt idx="256">
                  <c:v>199.77570891121655</c:v>
                </c:pt>
                <c:pt idx="257">
                  <c:v>199.78614919745121</c:v>
                </c:pt>
                <c:pt idx="258">
                  <c:v>199.80706801980983</c:v>
                </c:pt>
                <c:pt idx="259">
                  <c:v>199.81754655593485</c:v>
                </c:pt>
                <c:pt idx="260">
                  <c:v>199.82803784202227</c:v>
                </c:pt>
                <c:pt idx="261">
                  <c:v>199.83854187807168</c:v>
                </c:pt>
                <c:pt idx="262">
                  <c:v>199.849058664084</c:v>
                </c:pt>
                <c:pt idx="263">
                  <c:v>199.87013048600087</c:v>
                </c:pt>
                <c:pt idx="264">
                  <c:v>199.8806855219033</c:v>
                </c:pt>
                <c:pt idx="265">
                  <c:v>199.8912533077698</c:v>
                </c:pt>
                <c:pt idx="266">
                  <c:v>199.90183384359807</c:v>
                </c:pt>
                <c:pt idx="267">
                  <c:v>199.91242712939021</c:v>
                </c:pt>
                <c:pt idx="268">
                  <c:v>199.92303316514483</c:v>
                </c:pt>
                <c:pt idx="269">
                  <c:v>199.95492777219013</c:v>
                </c:pt>
                <c:pt idx="270">
                  <c:v>199.97625459336709</c:v>
                </c:pt>
                <c:pt idx="271">
                  <c:v>199.98693712890201</c:v>
                </c:pt>
                <c:pt idx="272">
                  <c:v>199.99763241439899</c:v>
                </c:pt>
                <c:pt idx="273">
                  <c:v>200.00834044985947</c:v>
                </c:pt>
                <c:pt idx="274">
                  <c:v>200.02979477066819</c:v>
                </c:pt>
                <c:pt idx="275">
                  <c:v>200.05130009133094</c:v>
                </c:pt>
                <c:pt idx="276">
                  <c:v>200.08365369704649</c:v>
                </c:pt>
                <c:pt idx="277">
                  <c:v>200.09446373221255</c:v>
                </c:pt>
                <c:pt idx="278">
                  <c:v>200.10528651734083</c:v>
                </c:pt>
                <c:pt idx="279">
                  <c:v>200.12697033748714</c:v>
                </c:pt>
                <c:pt idx="280">
                  <c:v>200.13783137250473</c:v>
                </c:pt>
                <c:pt idx="281">
                  <c:v>200.14870515748501</c:v>
                </c:pt>
                <c:pt idx="282">
                  <c:v>200.15959169242822</c:v>
                </c:pt>
                <c:pt idx="283">
                  <c:v>200.17049097733567</c:v>
                </c:pt>
                <c:pt idx="284">
                  <c:v>200.18140301220643</c:v>
                </c:pt>
                <c:pt idx="285">
                  <c:v>200.2032653318345</c:v>
                </c:pt>
                <c:pt idx="286">
                  <c:v>200.21421561659452</c:v>
                </c:pt>
                <c:pt idx="287">
                  <c:v>200.22517865131715</c:v>
                </c:pt>
                <c:pt idx="288">
                  <c:v>200.24714297065159</c:v>
                </c:pt>
                <c:pt idx="289">
                  <c:v>200.25814425526406</c:v>
                </c:pt>
                <c:pt idx="290">
                  <c:v>200.26915828983763</c:v>
                </c:pt>
                <c:pt idx="291">
                  <c:v>200.28018507437611</c:v>
                </c:pt>
                <c:pt idx="292">
                  <c:v>200.29122460887737</c:v>
                </c:pt>
                <c:pt idx="293">
                  <c:v>200.3355102465141</c:v>
                </c:pt>
                <c:pt idx="294">
                  <c:v>200.35772956511101</c:v>
                </c:pt>
                <c:pt idx="295">
                  <c:v>200.36885834935401</c:v>
                </c:pt>
                <c:pt idx="296">
                  <c:v>200.3799998835602</c:v>
                </c:pt>
                <c:pt idx="297">
                  <c:v>200.39115416772961</c:v>
                </c:pt>
                <c:pt idx="298">
                  <c:v>200.43589880403806</c:v>
                </c:pt>
                <c:pt idx="299">
                  <c:v>200.46959115588172</c:v>
                </c:pt>
                <c:pt idx="300">
                  <c:v>200.48084743975647</c:v>
                </c:pt>
                <c:pt idx="301">
                  <c:v>200.50339825739493</c:v>
                </c:pt>
                <c:pt idx="302">
                  <c:v>200.51469279115636</c:v>
                </c:pt>
                <c:pt idx="303">
                  <c:v>200.53732010857487</c:v>
                </c:pt>
                <c:pt idx="304">
                  <c:v>200.57135670942307</c:v>
                </c:pt>
                <c:pt idx="305">
                  <c:v>200.5941115264709</c:v>
                </c:pt>
                <c:pt idx="306">
                  <c:v>200.60550805993961</c:v>
                </c:pt>
                <c:pt idx="307">
                  <c:v>200.61691734337123</c:v>
                </c:pt>
                <c:pt idx="308">
                  <c:v>200.62833937676677</c:v>
                </c:pt>
                <c:pt idx="309">
                  <c:v>200.65122169344511</c:v>
                </c:pt>
                <c:pt idx="310">
                  <c:v>200.67415500997583</c:v>
                </c:pt>
                <c:pt idx="311">
                  <c:v>200.74326095868605</c:v>
                </c:pt>
                <c:pt idx="312">
                  <c:v>200.75482324167518</c:v>
                </c:pt>
                <c:pt idx="313">
                  <c:v>200.78958659042138</c:v>
                </c:pt>
                <c:pt idx="314">
                  <c:v>200.80119987326381</c:v>
                </c:pt>
                <c:pt idx="315">
                  <c:v>200.81282590606776</c:v>
                </c:pt>
                <c:pt idx="316">
                  <c:v>200.83611622156658</c:v>
                </c:pt>
                <c:pt idx="317">
                  <c:v>200.85945753691797</c:v>
                </c:pt>
                <c:pt idx="318">
                  <c:v>200.882849852123</c:v>
                </c:pt>
                <c:pt idx="319">
                  <c:v>200.89456513466737</c:v>
                </c:pt>
                <c:pt idx="320">
                  <c:v>200.918033949651</c:v>
                </c:pt>
                <c:pt idx="321">
                  <c:v>200.94155376448515</c:v>
                </c:pt>
                <c:pt idx="322">
                  <c:v>200.95333279684732</c:v>
                </c:pt>
                <c:pt idx="323">
                  <c:v>200.96512457917342</c:v>
                </c:pt>
                <c:pt idx="324">
                  <c:v>200.97692911146186</c:v>
                </c:pt>
                <c:pt idx="325">
                  <c:v>200.98874639371442</c:v>
                </c:pt>
                <c:pt idx="326">
                  <c:v>201.00057642592805</c:v>
                </c:pt>
                <c:pt idx="327">
                  <c:v>201.02427474024623</c:v>
                </c:pt>
                <c:pt idx="328">
                  <c:v>201.03614302235076</c:v>
                </c:pt>
                <c:pt idx="329">
                  <c:v>201.04802405441791</c:v>
                </c:pt>
                <c:pt idx="330">
                  <c:v>201.05991783644816</c:v>
                </c:pt>
                <c:pt idx="331">
                  <c:v>201.07182436844155</c:v>
                </c:pt>
                <c:pt idx="332">
                  <c:v>201.08374365039805</c:v>
                </c:pt>
                <c:pt idx="333">
                  <c:v>201.09567568231716</c:v>
                </c:pt>
                <c:pt idx="334">
                  <c:v>201.10762046420038</c:v>
                </c:pt>
                <c:pt idx="335">
                  <c:v>201.11957799604522</c:v>
                </c:pt>
                <c:pt idx="336">
                  <c:v>201.15552709136199</c:v>
                </c:pt>
                <c:pt idx="337">
                  <c:v>201.1675356230603</c:v>
                </c:pt>
                <c:pt idx="338">
                  <c:v>201.17955690472169</c:v>
                </c:pt>
                <c:pt idx="339">
                  <c:v>201.21569724948532</c:v>
                </c:pt>
                <c:pt idx="340">
                  <c:v>201.25195234391663</c:v>
                </c:pt>
                <c:pt idx="341">
                  <c:v>201.28832218801639</c:v>
                </c:pt>
                <c:pt idx="342">
                  <c:v>201.31263250056429</c:v>
                </c:pt>
                <c:pt idx="343">
                  <c:v>201.32480678178371</c:v>
                </c:pt>
                <c:pt idx="344">
                  <c:v>201.3369938129658</c:v>
                </c:pt>
                <c:pt idx="345">
                  <c:v>201.34919359410964</c:v>
                </c:pt>
                <c:pt idx="346">
                  <c:v>201.37363140628997</c:v>
                </c:pt>
                <c:pt idx="347">
                  <c:v>201.385869437325</c:v>
                </c:pt>
                <c:pt idx="348">
                  <c:v>201.39812021832256</c:v>
                </c:pt>
                <c:pt idx="349">
                  <c:v>201.43494906109387</c:v>
                </c:pt>
                <c:pt idx="350">
                  <c:v>201.45956537275637</c:v>
                </c:pt>
                <c:pt idx="351">
                  <c:v>201.50895099564093</c:v>
                </c:pt>
                <c:pt idx="352">
                  <c:v>201.57096989841614</c:v>
                </c:pt>
                <c:pt idx="353">
                  <c:v>201.59586670926757</c:v>
                </c:pt>
                <c:pt idx="354">
                  <c:v>201.60833423963871</c:v>
                </c:pt>
                <c:pt idx="355">
                  <c:v>201.62081451997238</c:v>
                </c:pt>
                <c:pt idx="356">
                  <c:v>201.64581333052936</c:v>
                </c:pt>
                <c:pt idx="357">
                  <c:v>201.68340717108808</c:v>
                </c:pt>
                <c:pt idx="358">
                  <c:v>201.72111576131437</c:v>
                </c:pt>
                <c:pt idx="359">
                  <c:v>201.74631857128165</c:v>
                </c:pt>
                <c:pt idx="360">
                  <c:v>201.77157238110021</c:v>
                </c:pt>
                <c:pt idx="361">
                  <c:v>201.80954872055318</c:v>
                </c:pt>
                <c:pt idx="362">
                  <c:v>201.83493003000387</c:v>
                </c:pt>
                <c:pt idx="363">
                  <c:v>201.86036233930665</c:v>
                </c:pt>
                <c:pt idx="364">
                  <c:v>201.88584564846207</c:v>
                </c:pt>
                <c:pt idx="365">
                  <c:v>201.89860642798536</c:v>
                </c:pt>
                <c:pt idx="366">
                  <c:v>201.91137995747084</c:v>
                </c:pt>
                <c:pt idx="367">
                  <c:v>201.92416623691858</c:v>
                </c:pt>
                <c:pt idx="368">
                  <c:v>201.96260157504321</c:v>
                </c:pt>
                <c:pt idx="369">
                  <c:v>201.98828888360967</c:v>
                </c:pt>
                <c:pt idx="370">
                  <c:v>202.01402719202636</c:v>
                </c:pt>
                <c:pt idx="371">
                  <c:v>202.03981650029667</c:v>
                </c:pt>
                <c:pt idx="372">
                  <c:v>202.09154811639507</c:v>
                </c:pt>
                <c:pt idx="373">
                  <c:v>202.10451289532648</c:v>
                </c:pt>
                <c:pt idx="374">
                  <c:v>202.13048070308096</c:v>
                </c:pt>
                <c:pt idx="375">
                  <c:v>202.16952803943531</c:v>
                </c:pt>
                <c:pt idx="376">
                  <c:v>202.18256931814631</c:v>
                </c:pt>
                <c:pt idx="377">
                  <c:v>202.19562334682038</c:v>
                </c:pt>
                <c:pt idx="378">
                  <c:v>202.2217696540576</c:v>
                </c:pt>
                <c:pt idx="379">
                  <c:v>202.23486193262158</c:v>
                </c:pt>
                <c:pt idx="380">
                  <c:v>202.26108473963745</c:v>
                </c:pt>
                <c:pt idx="381">
                  <c:v>202.27421526809016</c:v>
                </c:pt>
                <c:pt idx="382">
                  <c:v>202.28735854650679</c:v>
                </c:pt>
                <c:pt idx="383">
                  <c:v>202.3136833532281</c:v>
                </c:pt>
                <c:pt idx="384">
                  <c:v>202.32686488153396</c:v>
                </c:pt>
                <c:pt idx="385">
                  <c:v>202.3400591598014</c:v>
                </c:pt>
                <c:pt idx="386">
                  <c:v>202.35326618803421</c:v>
                </c:pt>
                <c:pt idx="387">
                  <c:v>202.36648596622817</c:v>
                </c:pt>
                <c:pt idx="388">
                  <c:v>202.37971849438546</c:v>
                </c:pt>
                <c:pt idx="389">
                  <c:v>202.40622180059148</c:v>
                </c:pt>
                <c:pt idx="390">
                  <c:v>202.41949257863814</c:v>
                </c:pt>
                <c:pt idx="391">
                  <c:v>202.43277610664845</c:v>
                </c:pt>
                <c:pt idx="392">
                  <c:v>202.44607238462186</c:v>
                </c:pt>
                <c:pt idx="393">
                  <c:v>202.45938141255837</c:v>
                </c:pt>
                <c:pt idx="394">
                  <c:v>202.47270319045751</c:v>
                </c:pt>
                <c:pt idx="395">
                  <c:v>202.49938499614592</c:v>
                </c:pt>
                <c:pt idx="396">
                  <c:v>202.51274502393571</c:v>
                </c:pt>
                <c:pt idx="397">
                  <c:v>202.52611780168843</c:v>
                </c:pt>
                <c:pt idx="398">
                  <c:v>202.53950332940244</c:v>
                </c:pt>
                <c:pt idx="399">
                  <c:v>202.59317293989474</c:v>
                </c:pt>
                <c:pt idx="400">
                  <c:v>202.67405985452712</c:v>
                </c:pt>
                <c:pt idx="401">
                  <c:v>202.68758563183596</c:v>
                </c:pt>
                <c:pt idx="402">
                  <c:v>202.76900804491959</c:v>
                </c:pt>
                <c:pt idx="403">
                  <c:v>202.78262307197099</c:v>
                </c:pt>
                <c:pt idx="404">
                  <c:v>202.85088945667576</c:v>
                </c:pt>
                <c:pt idx="405">
                  <c:v>202.86458098350491</c:v>
                </c:pt>
                <c:pt idx="406">
                  <c:v>202.87828526029816</c:v>
                </c:pt>
                <c:pt idx="407">
                  <c:v>202.96077867028347</c:v>
                </c:pt>
                <c:pt idx="408">
                  <c:v>202.97457219681687</c:v>
                </c:pt>
                <c:pt idx="409">
                  <c:v>203.00219749977765</c:v>
                </c:pt>
                <c:pt idx="410">
                  <c:v>203.01602927620198</c:v>
                </c:pt>
                <c:pt idx="411">
                  <c:v>203.05760110525409</c:v>
                </c:pt>
                <c:pt idx="412">
                  <c:v>203.07148388153101</c:v>
                </c:pt>
                <c:pt idx="413">
                  <c:v>203.14108901236236</c:v>
                </c:pt>
                <c:pt idx="414">
                  <c:v>203.15504828841804</c:v>
                </c:pt>
                <c:pt idx="415">
                  <c:v>203.16902031443681</c:v>
                </c:pt>
                <c:pt idx="416">
                  <c:v>203.19700261636359</c:v>
                </c:pt>
                <c:pt idx="417">
                  <c:v>203.22503591814242</c:v>
                </c:pt>
                <c:pt idx="418">
                  <c:v>203.25312021977473</c:v>
                </c:pt>
                <c:pt idx="419">
                  <c:v>203.26718149553531</c:v>
                </c:pt>
                <c:pt idx="420">
                  <c:v>203.351816899325</c:v>
                </c:pt>
                <c:pt idx="421">
                  <c:v>203.36596742482675</c:v>
                </c:pt>
                <c:pt idx="422">
                  <c:v>203.4511383270675</c:v>
                </c:pt>
                <c:pt idx="423">
                  <c:v>203.46537810231106</c:v>
                </c:pt>
                <c:pt idx="424">
                  <c:v>203.50817392782255</c:v>
                </c:pt>
                <c:pt idx="425">
                  <c:v>203.5510845030021</c:v>
                </c:pt>
                <c:pt idx="426">
                  <c:v>203.5654135279882</c:v>
                </c:pt>
                <c:pt idx="427">
                  <c:v>203.57975530293712</c:v>
                </c:pt>
                <c:pt idx="428">
                  <c:v>203.6228571275638</c:v>
                </c:pt>
                <c:pt idx="429">
                  <c:v>203.65165542713018</c:v>
                </c:pt>
                <c:pt idx="430">
                  <c:v>203.66607370185699</c:v>
                </c:pt>
                <c:pt idx="431">
                  <c:v>203.75285109945079</c:v>
                </c:pt>
                <c:pt idx="432">
                  <c:v>203.7673586239211</c:v>
                </c:pt>
                <c:pt idx="433">
                  <c:v>203.78187889835397</c:v>
                </c:pt>
                <c:pt idx="434">
                  <c:v>203.8109576971091</c:v>
                </c:pt>
                <c:pt idx="435">
                  <c:v>203.85467151996519</c:v>
                </c:pt>
                <c:pt idx="436">
                  <c:v>203.86926829417609</c:v>
                </c:pt>
                <c:pt idx="437">
                  <c:v>203.88387781835161</c:v>
                </c:pt>
                <c:pt idx="438">
                  <c:v>203.91313511659035</c:v>
                </c:pt>
                <c:pt idx="439">
                  <c:v>203.92778289065441</c:v>
                </c:pt>
                <c:pt idx="440">
                  <c:v>203.95711668867276</c:v>
                </c:pt>
                <c:pt idx="441">
                  <c:v>203.97180271262567</c:v>
                </c:pt>
                <c:pt idx="442">
                  <c:v>203.98650148654195</c:v>
                </c:pt>
                <c:pt idx="443">
                  <c:v>204.00121301042213</c:v>
                </c:pt>
                <c:pt idx="444">
                  <c:v>204.03067430807036</c:v>
                </c:pt>
                <c:pt idx="445">
                  <c:v>204.06018660557154</c:v>
                </c:pt>
                <c:pt idx="446">
                  <c:v>204.07496187926631</c:v>
                </c:pt>
                <c:pt idx="447">
                  <c:v>204.10455067654553</c:v>
                </c:pt>
                <c:pt idx="448">
                  <c:v>204.13419047367921</c:v>
                </c:pt>
                <c:pt idx="449">
                  <c:v>204.16388127066398</c:v>
                </c:pt>
                <c:pt idx="450">
                  <c:v>204.17874579410011</c:v>
                </c:pt>
                <c:pt idx="451">
                  <c:v>204.19362306750085</c:v>
                </c:pt>
                <c:pt idx="452">
                  <c:v>204.22341586419068</c:v>
                </c:pt>
                <c:pt idx="453">
                  <c:v>204.23833138748182</c:v>
                </c:pt>
                <c:pt idx="454">
                  <c:v>204.25325966073351</c:v>
                </c:pt>
                <c:pt idx="455">
                  <c:v>204.26820068394937</c:v>
                </c:pt>
                <c:pt idx="456">
                  <c:v>204.28315445712818</c:v>
                </c:pt>
                <c:pt idx="457">
                  <c:v>204.31310025337555</c:v>
                </c:pt>
                <c:pt idx="458">
                  <c:v>204.32809227644387</c:v>
                </c:pt>
                <c:pt idx="459">
                  <c:v>204.34309704947529</c:v>
                </c:pt>
                <c:pt idx="460">
                  <c:v>204.37314484542767</c:v>
                </c:pt>
                <c:pt idx="461">
                  <c:v>204.38818786834841</c:v>
                </c:pt>
                <c:pt idx="462">
                  <c:v>204.46359423239835</c:v>
                </c:pt>
                <c:pt idx="463">
                  <c:v>204.47871375509854</c:v>
                </c:pt>
                <c:pt idx="464">
                  <c:v>204.49384602776121</c:v>
                </c:pt>
                <c:pt idx="465">
                  <c:v>204.50899105038701</c:v>
                </c:pt>
                <c:pt idx="466">
                  <c:v>204.55450261804233</c:v>
                </c:pt>
                <c:pt idx="467">
                  <c:v>204.60012893536688</c:v>
                </c:pt>
                <c:pt idx="468">
                  <c:v>204.63061023006512</c:v>
                </c:pt>
                <c:pt idx="469">
                  <c:v>204.64587000235832</c:v>
                </c:pt>
                <c:pt idx="470">
                  <c:v>204.66114252461594</c:v>
                </c:pt>
                <c:pt idx="471">
                  <c:v>204.67642779683598</c:v>
                </c:pt>
                <c:pt idx="472">
                  <c:v>204.70703659116538</c:v>
                </c:pt>
                <c:pt idx="473">
                  <c:v>204.76840717938188</c:v>
                </c:pt>
                <c:pt idx="474">
                  <c:v>204.78378170134272</c:v>
                </c:pt>
                <c:pt idx="475">
                  <c:v>204.79916897326828</c:v>
                </c:pt>
                <c:pt idx="476">
                  <c:v>204.81456899515618</c:v>
                </c:pt>
                <c:pt idx="477">
                  <c:v>204.82998176700818</c:v>
                </c:pt>
                <c:pt idx="478">
                  <c:v>204.89176035404441</c:v>
                </c:pt>
                <c:pt idx="479">
                  <c:v>204.90723687571221</c:v>
                </c:pt>
                <c:pt idx="480">
                  <c:v>204.92272614734173</c:v>
                </c:pt>
                <c:pt idx="481">
                  <c:v>204.93822816893507</c:v>
                </c:pt>
                <c:pt idx="482">
                  <c:v>205.00036375493778</c:v>
                </c:pt>
                <c:pt idx="483">
                  <c:v>205.0315080477184</c:v>
                </c:pt>
                <c:pt idx="484">
                  <c:v>205.04709931905344</c:v>
                </c:pt>
                <c:pt idx="485">
                  <c:v>205.07832011161261</c:v>
                </c:pt>
                <c:pt idx="486">
                  <c:v>205.09394963283683</c:v>
                </c:pt>
                <c:pt idx="487">
                  <c:v>205.10959190402392</c:v>
                </c:pt>
                <c:pt idx="488">
                  <c:v>205.14091469628769</c:v>
                </c:pt>
                <c:pt idx="489">
                  <c:v>205.1722884884056</c:v>
                </c:pt>
                <c:pt idx="490">
                  <c:v>205.18799450940799</c:v>
                </c:pt>
                <c:pt idx="491">
                  <c:v>205.20371328037365</c:v>
                </c:pt>
                <c:pt idx="492">
                  <c:v>205.21944480130338</c:v>
                </c:pt>
                <c:pt idx="493">
                  <c:v>205.23518907219579</c:v>
                </c:pt>
                <c:pt idx="494">
                  <c:v>205.25094609305125</c:v>
                </c:pt>
                <c:pt idx="495">
                  <c:v>205.26671586386936</c:v>
                </c:pt>
                <c:pt idx="496">
                  <c:v>205.29829365539644</c:v>
                </c:pt>
                <c:pt idx="497">
                  <c:v>205.31410167610412</c:v>
                </c:pt>
                <c:pt idx="498">
                  <c:v>205.34575596740962</c:v>
                </c:pt>
                <c:pt idx="499">
                  <c:v>205.45694761081694</c:v>
                </c:pt>
                <c:pt idx="500">
                  <c:v>205.47288313115493</c:v>
                </c:pt>
                <c:pt idx="501">
                  <c:v>205.48883140145784</c:v>
                </c:pt>
                <c:pt idx="502">
                  <c:v>205.52076619195125</c:v>
                </c:pt>
                <c:pt idx="503">
                  <c:v>205.55275198229847</c:v>
                </c:pt>
                <c:pt idx="504">
                  <c:v>205.56876400241603</c:v>
                </c:pt>
                <c:pt idx="505">
                  <c:v>205.58478877249703</c:v>
                </c:pt>
                <c:pt idx="506">
                  <c:v>205.63293958251884</c:v>
                </c:pt>
                <c:pt idx="507">
                  <c:v>205.68120514220851</c:v>
                </c:pt>
                <c:pt idx="508">
                  <c:v>205.69731916203185</c:v>
                </c:pt>
                <c:pt idx="509">
                  <c:v>205.71344593181655</c:v>
                </c:pt>
                <c:pt idx="510">
                  <c:v>205.74573772127775</c:v>
                </c:pt>
                <c:pt idx="511">
                  <c:v>205.76190274095379</c:v>
                </c:pt>
                <c:pt idx="512">
                  <c:v>205.84291908877771</c:v>
                </c:pt>
                <c:pt idx="513">
                  <c:v>205.85916060823121</c:v>
                </c:pt>
                <c:pt idx="514">
                  <c:v>205.87541487764841</c:v>
                </c:pt>
                <c:pt idx="515">
                  <c:v>205.90796166637148</c:v>
                </c:pt>
                <c:pt idx="516">
                  <c:v>205.92425418567851</c:v>
                </c:pt>
                <c:pt idx="517">
                  <c:v>205.95687747418089</c:v>
                </c:pt>
                <c:pt idx="518">
                  <c:v>205.9895517625352</c:v>
                </c:pt>
                <c:pt idx="519">
                  <c:v>206.03865881979141</c:v>
                </c:pt>
                <c:pt idx="520">
                  <c:v>206.07146060777742</c:v>
                </c:pt>
                <c:pt idx="521">
                  <c:v>206.0878806267151</c:v>
                </c:pt>
                <c:pt idx="522">
                  <c:v>206.10431339561597</c:v>
                </c:pt>
                <c:pt idx="523">
                  <c:v>206.12075891447986</c:v>
                </c:pt>
                <c:pt idx="524">
                  <c:v>206.13721718330694</c:v>
                </c:pt>
                <c:pt idx="525">
                  <c:v>206.1536882020971</c:v>
                </c:pt>
                <c:pt idx="526">
                  <c:v>206.18666848956678</c:v>
                </c:pt>
                <c:pt idx="527">
                  <c:v>206.20317775824586</c:v>
                </c:pt>
                <c:pt idx="528">
                  <c:v>206.21969977688772</c:v>
                </c:pt>
                <c:pt idx="529">
                  <c:v>206.26934233259581</c:v>
                </c:pt>
                <c:pt idx="530">
                  <c:v>206.28591535109084</c:v>
                </c:pt>
                <c:pt idx="531">
                  <c:v>206.30250111954908</c:v>
                </c:pt>
                <c:pt idx="532">
                  <c:v>206.31909963797045</c:v>
                </c:pt>
                <c:pt idx="533">
                  <c:v>206.35233492470257</c:v>
                </c:pt>
                <c:pt idx="534">
                  <c:v>206.38562121128714</c:v>
                </c:pt>
                <c:pt idx="535">
                  <c:v>206.40228347952421</c:v>
                </c:pt>
                <c:pt idx="536">
                  <c:v>206.43564626588739</c:v>
                </c:pt>
                <c:pt idx="537">
                  <c:v>206.45234678401476</c:v>
                </c:pt>
                <c:pt idx="538">
                  <c:v>206.50252483817138</c:v>
                </c:pt>
                <c:pt idx="539">
                  <c:v>206.51927635615019</c:v>
                </c:pt>
                <c:pt idx="540">
                  <c:v>206.55281764199773</c:v>
                </c:pt>
                <c:pt idx="541">
                  <c:v>206.56960740986489</c:v>
                </c:pt>
                <c:pt idx="542">
                  <c:v>206.58640992769767</c:v>
                </c:pt>
                <c:pt idx="543">
                  <c:v>206.63689398096926</c:v>
                </c:pt>
                <c:pt idx="544">
                  <c:v>206.70438455148303</c:v>
                </c:pt>
                <c:pt idx="545">
                  <c:v>206.72128906901926</c:v>
                </c:pt>
                <c:pt idx="546">
                  <c:v>206.73820633651863</c:v>
                </c:pt>
                <c:pt idx="547">
                  <c:v>206.75513635398187</c:v>
                </c:pt>
                <c:pt idx="548">
                  <c:v>206.77207912140619</c:v>
                </c:pt>
                <c:pt idx="549">
                  <c:v>206.80600290614692</c:v>
                </c:pt>
                <c:pt idx="550">
                  <c:v>206.82298392346223</c:v>
                </c:pt>
                <c:pt idx="551">
                  <c:v>206.85698420798161</c:v>
                </c:pt>
                <c:pt idx="552">
                  <c:v>206.87400347518582</c:v>
                </c:pt>
                <c:pt idx="553">
                  <c:v>206.89103549235327</c:v>
                </c:pt>
                <c:pt idx="554">
                  <c:v>206.90808025948434</c:v>
                </c:pt>
                <c:pt idx="555">
                  <c:v>206.92513777657749</c:v>
                </c:pt>
                <c:pt idx="556">
                  <c:v>206.9422080436353</c:v>
                </c:pt>
                <c:pt idx="557">
                  <c:v>206.97638682763795</c:v>
                </c:pt>
                <c:pt idx="558">
                  <c:v>206.99349534458341</c:v>
                </c:pt>
                <c:pt idx="559">
                  <c:v>207.02775062836454</c:v>
                </c:pt>
                <c:pt idx="560">
                  <c:v>207.04489739520056</c:v>
                </c:pt>
                <c:pt idx="561">
                  <c:v>207.06205691199989</c:v>
                </c:pt>
                <c:pt idx="562">
                  <c:v>207.09641419548583</c:v>
                </c:pt>
                <c:pt idx="563">
                  <c:v>207.11361196217331</c:v>
                </c:pt>
                <c:pt idx="564">
                  <c:v>207.14804574543967</c:v>
                </c:pt>
                <c:pt idx="565">
                  <c:v>207.16528176201652</c:v>
                </c:pt>
                <c:pt idx="566">
                  <c:v>207.18253052855698</c:v>
                </c:pt>
                <c:pt idx="567">
                  <c:v>207.21706631152728</c:v>
                </c:pt>
                <c:pt idx="568">
                  <c:v>207.2343533279566</c:v>
                </c:pt>
                <c:pt idx="569">
                  <c:v>207.26896561070612</c:v>
                </c:pt>
                <c:pt idx="570">
                  <c:v>207.28629087702606</c:v>
                </c:pt>
                <c:pt idx="571">
                  <c:v>207.33834317576211</c:v>
                </c:pt>
                <c:pt idx="572">
                  <c:v>207.35571944193407</c:v>
                </c:pt>
                <c:pt idx="573">
                  <c:v>207.37310845806803</c:v>
                </c:pt>
                <c:pt idx="574">
                  <c:v>207.44279202223836</c:v>
                </c:pt>
                <c:pt idx="575">
                  <c:v>207.46024478818876</c:v>
                </c:pt>
                <c:pt idx="576">
                  <c:v>207.47771030410215</c:v>
                </c:pt>
                <c:pt idx="577">
                  <c:v>207.49518856997878</c:v>
                </c:pt>
                <c:pt idx="578">
                  <c:v>207.51267958581855</c:v>
                </c:pt>
                <c:pt idx="579">
                  <c:v>207.53018335162147</c:v>
                </c:pt>
                <c:pt idx="580">
                  <c:v>207.54769986738745</c:v>
                </c:pt>
                <c:pt idx="581">
                  <c:v>207.56522913311656</c:v>
                </c:pt>
                <c:pt idx="582">
                  <c:v>207.58277114880875</c:v>
                </c:pt>
                <c:pt idx="583">
                  <c:v>207.60032591446421</c:v>
                </c:pt>
                <c:pt idx="584">
                  <c:v>207.67067247671613</c:v>
                </c:pt>
                <c:pt idx="585">
                  <c:v>207.6882909921876</c:v>
                </c:pt>
                <c:pt idx="586">
                  <c:v>207.70592225762167</c:v>
                </c:pt>
                <c:pt idx="587">
                  <c:v>207.75889255370254</c:v>
                </c:pt>
                <c:pt idx="588">
                  <c:v>207.79426983423872</c:v>
                </c:pt>
                <c:pt idx="589">
                  <c:v>207.8296981146274</c:v>
                </c:pt>
                <c:pt idx="590">
                  <c:v>207.90070767496215</c:v>
                </c:pt>
                <c:pt idx="591">
                  <c:v>207.91849193995364</c:v>
                </c:pt>
                <c:pt idx="592">
                  <c:v>207.95409871982599</c:v>
                </c:pt>
                <c:pt idx="593">
                  <c:v>207.97192123470631</c:v>
                </c:pt>
                <c:pt idx="594">
                  <c:v>207.98975649955028</c:v>
                </c:pt>
                <c:pt idx="595">
                  <c:v>208.00760451435715</c:v>
                </c:pt>
                <c:pt idx="596">
                  <c:v>208.04333879386073</c:v>
                </c:pt>
                <c:pt idx="597">
                  <c:v>208.07912407321732</c:v>
                </c:pt>
                <c:pt idx="598">
                  <c:v>208.09703583784011</c:v>
                </c:pt>
                <c:pt idx="599">
                  <c:v>208.11496035242601</c:v>
                </c:pt>
                <c:pt idx="600">
                  <c:v>208.13289761697484</c:v>
                </c:pt>
                <c:pt idx="601">
                  <c:v>208.16881039596205</c:v>
                </c:pt>
                <c:pt idx="602">
                  <c:v>208.20477417480038</c:v>
                </c:pt>
                <c:pt idx="603">
                  <c:v>208.22277518916559</c:v>
                </c:pt>
                <c:pt idx="604">
                  <c:v>208.24078895349427</c:v>
                </c:pt>
                <c:pt idx="605">
                  <c:v>208.25881546778467</c:v>
                </c:pt>
                <c:pt idx="606">
                  <c:v>208.27685473203772</c:v>
                </c:pt>
                <c:pt idx="607">
                  <c:v>208.3129715104362</c:v>
                </c:pt>
                <c:pt idx="608">
                  <c:v>208.3310490245789</c:v>
                </c:pt>
                <c:pt idx="609">
                  <c:v>208.43978185866436</c:v>
                </c:pt>
                <c:pt idx="610">
                  <c:v>208.45794862254894</c:v>
                </c:pt>
                <c:pt idx="611">
                  <c:v>208.51252541398279</c:v>
                </c:pt>
                <c:pt idx="612">
                  <c:v>208.567216955086</c:v>
                </c:pt>
                <c:pt idx="613">
                  <c:v>208.58547296871183</c:v>
                </c:pt>
                <c:pt idx="614">
                  <c:v>208.60374173230119</c:v>
                </c:pt>
                <c:pt idx="615">
                  <c:v>208.65862452285052</c:v>
                </c:pt>
                <c:pt idx="616">
                  <c:v>208.71362206306654</c:v>
                </c:pt>
                <c:pt idx="617">
                  <c:v>208.84239590561666</c:v>
                </c:pt>
                <c:pt idx="618">
                  <c:v>208.91626145769044</c:v>
                </c:pt>
                <c:pt idx="619">
                  <c:v>208.95327073350518</c:v>
                </c:pt>
                <c:pt idx="620">
                  <c:v>208.97179449635689</c:v>
                </c:pt>
                <c:pt idx="621">
                  <c:v>209.08320482269767</c:v>
                </c:pt>
                <c:pt idx="622">
                  <c:v>209.10181783529242</c:v>
                </c:pt>
                <c:pt idx="623">
                  <c:v>209.13908211036932</c:v>
                </c:pt>
                <c:pt idx="624">
                  <c:v>209.19507414771002</c:v>
                </c:pt>
                <c:pt idx="625">
                  <c:v>209.21376366008178</c:v>
                </c:pt>
                <c:pt idx="626">
                  <c:v>209.23246592241921</c:v>
                </c:pt>
                <c:pt idx="627">
                  <c:v>209.28864920920608</c:v>
                </c:pt>
                <c:pt idx="628">
                  <c:v>209.32616848354641</c:v>
                </c:pt>
                <c:pt idx="629">
                  <c:v>209.34494724566127</c:v>
                </c:pt>
                <c:pt idx="630">
                  <c:v>209.36373875773984</c:v>
                </c:pt>
                <c:pt idx="631">
                  <c:v>209.47675557943171</c:v>
                </c:pt>
                <c:pt idx="632">
                  <c:v>209.49563634125201</c:v>
                </c:pt>
                <c:pt idx="633">
                  <c:v>209.59023139979763</c:v>
                </c:pt>
                <c:pt idx="634">
                  <c:v>209.60918866139562</c:v>
                </c:pt>
                <c:pt idx="635">
                  <c:v>209.62815867295774</c:v>
                </c:pt>
                <c:pt idx="636">
                  <c:v>209.64714143448245</c:v>
                </c:pt>
                <c:pt idx="637">
                  <c:v>209.68514520742127</c:v>
                </c:pt>
                <c:pt idx="638">
                  <c:v>209.72319998021257</c:v>
                </c:pt>
                <c:pt idx="639">
                  <c:v>209.74224649155278</c:v>
                </c:pt>
                <c:pt idx="640">
                  <c:v>209.76130575285632</c:v>
                </c:pt>
                <c:pt idx="641">
                  <c:v>209.83767029770118</c:v>
                </c:pt>
                <c:pt idx="642">
                  <c:v>209.8759290699025</c:v>
                </c:pt>
                <c:pt idx="643">
                  <c:v>209.8950775809478</c:v>
                </c:pt>
                <c:pt idx="644">
                  <c:v>209.91423884195621</c:v>
                </c:pt>
                <c:pt idx="645">
                  <c:v>209.95259961386233</c:v>
                </c:pt>
                <c:pt idx="646">
                  <c:v>209.9717991247596</c:v>
                </c:pt>
                <c:pt idx="647">
                  <c:v>209.99101138562202</c:v>
                </c:pt>
                <c:pt idx="648">
                  <c:v>210.01023639644501</c:v>
                </c:pt>
                <c:pt idx="649">
                  <c:v>210.02947415723224</c:v>
                </c:pt>
                <c:pt idx="650">
                  <c:v>210.04872466798233</c:v>
                </c:pt>
                <c:pt idx="651">
                  <c:v>210.0679879286962</c:v>
                </c:pt>
                <c:pt idx="652">
                  <c:v>210.10655270001109</c:v>
                </c:pt>
                <c:pt idx="653">
                  <c:v>210.1451684711798</c:v>
                </c:pt>
                <c:pt idx="654">
                  <c:v>210.16449548170928</c:v>
                </c:pt>
                <c:pt idx="655">
                  <c:v>210.20318775265653</c:v>
                </c:pt>
                <c:pt idx="656">
                  <c:v>210.24193102345615</c:v>
                </c:pt>
                <c:pt idx="657">
                  <c:v>210.28072529410733</c:v>
                </c:pt>
                <c:pt idx="658">
                  <c:v>210.30014155437982</c:v>
                </c:pt>
                <c:pt idx="659">
                  <c:v>210.33901232480974</c:v>
                </c:pt>
                <c:pt idx="660">
                  <c:v>210.3584668349711</c:v>
                </c:pt>
                <c:pt idx="661">
                  <c:v>210.37793409509416</c:v>
                </c:pt>
                <c:pt idx="662">
                  <c:v>210.39741410518027</c:v>
                </c:pt>
                <c:pt idx="663">
                  <c:v>210.41690686523023</c:v>
                </c:pt>
                <c:pt idx="664">
                  <c:v>210.43641237524221</c:v>
                </c:pt>
                <c:pt idx="665">
                  <c:v>210.45593063521801</c:v>
                </c:pt>
                <c:pt idx="666">
                  <c:v>210.47546164515632</c:v>
                </c:pt>
                <c:pt idx="667">
                  <c:v>210.49500540505878</c:v>
                </c:pt>
                <c:pt idx="668">
                  <c:v>210.53413117475162</c:v>
                </c:pt>
                <c:pt idx="669">
                  <c:v>210.55371318454291</c:v>
                </c:pt>
                <c:pt idx="670">
                  <c:v>210.57330794429794</c:v>
                </c:pt>
                <c:pt idx="671">
                  <c:v>210.63216872333999</c:v>
                </c:pt>
                <c:pt idx="672">
                  <c:v>210.67147299251698</c:v>
                </c:pt>
                <c:pt idx="673">
                  <c:v>210.71082826154552</c:v>
                </c:pt>
                <c:pt idx="674">
                  <c:v>210.73052502100518</c:v>
                </c:pt>
                <c:pt idx="675">
                  <c:v>210.76995678981362</c:v>
                </c:pt>
                <c:pt idx="676">
                  <c:v>210.7896917991614</c:v>
                </c:pt>
                <c:pt idx="677">
                  <c:v>210.80943955847582</c:v>
                </c:pt>
                <c:pt idx="678">
                  <c:v>210.84897332698799</c:v>
                </c:pt>
                <c:pt idx="679">
                  <c:v>210.90836960448121</c:v>
                </c:pt>
                <c:pt idx="680">
                  <c:v>210.9480308726265</c:v>
                </c:pt>
                <c:pt idx="681">
                  <c:v>210.98774314062283</c:v>
                </c:pt>
                <c:pt idx="682">
                  <c:v>211.06732067617341</c:v>
                </c:pt>
                <c:pt idx="683">
                  <c:v>211.0872469349697</c:v>
                </c:pt>
                <c:pt idx="684">
                  <c:v>211.12713770245006</c:v>
                </c:pt>
                <c:pt idx="685">
                  <c:v>211.16707946978238</c:v>
                </c:pt>
                <c:pt idx="686">
                  <c:v>211.18706947839414</c:v>
                </c:pt>
                <c:pt idx="687">
                  <c:v>211.20707223696718</c:v>
                </c:pt>
                <c:pt idx="688">
                  <c:v>211.22708774550534</c:v>
                </c:pt>
                <c:pt idx="689">
                  <c:v>211.26715701247002</c:v>
                </c:pt>
                <c:pt idx="690">
                  <c:v>211.28721077089628</c:v>
                </c:pt>
                <c:pt idx="691">
                  <c:v>211.32735653764036</c:v>
                </c:pt>
                <c:pt idx="692">
                  <c:v>211.34744854595607</c:v>
                </c:pt>
                <c:pt idx="693">
                  <c:v>211.3675533042346</c:v>
                </c:pt>
                <c:pt idx="694">
                  <c:v>211.38767081247764</c:v>
                </c:pt>
                <c:pt idx="695">
                  <c:v>211.40780107068241</c:v>
                </c:pt>
                <c:pt idx="696">
                  <c:v>211.50864361115632</c:v>
                </c:pt>
                <c:pt idx="697">
                  <c:v>211.58954714287214</c:v>
                </c:pt>
                <c:pt idx="698">
                  <c:v>211.63007540850808</c:v>
                </c:pt>
                <c:pt idx="699">
                  <c:v>211.65035866627156</c:v>
                </c:pt>
                <c:pt idx="700">
                  <c:v>211.69096343168675</c:v>
                </c:pt>
                <c:pt idx="701">
                  <c:v>211.71128493933833</c:v>
                </c:pt>
                <c:pt idx="702">
                  <c:v>211.73161919695391</c:v>
                </c:pt>
                <c:pt idx="703">
                  <c:v>211.75196620453295</c:v>
                </c:pt>
                <c:pt idx="704">
                  <c:v>211.79269846957934</c:v>
                </c:pt>
                <c:pt idx="705">
                  <c:v>211.81308372704632</c:v>
                </c:pt>
                <c:pt idx="706">
                  <c:v>211.83348173447772</c:v>
                </c:pt>
                <c:pt idx="707">
                  <c:v>211.85389249187173</c:v>
                </c:pt>
                <c:pt idx="708">
                  <c:v>211.93566302107945</c:v>
                </c:pt>
                <c:pt idx="709">
                  <c:v>211.95613752829047</c:v>
                </c:pt>
                <c:pt idx="710">
                  <c:v>211.97662478546252</c:v>
                </c:pt>
                <c:pt idx="711">
                  <c:v>212.01763754969761</c:v>
                </c:pt>
                <c:pt idx="712">
                  <c:v>212.12039258464</c:v>
                </c:pt>
                <c:pt idx="713">
                  <c:v>212.16158384835788</c:v>
                </c:pt>
                <c:pt idx="714">
                  <c:v>212.18219860516243</c:v>
                </c:pt>
                <c:pt idx="715">
                  <c:v>212.20282611193008</c:v>
                </c:pt>
                <c:pt idx="716">
                  <c:v>212.22346636865984</c:v>
                </c:pt>
                <c:pt idx="717">
                  <c:v>212.26478513200922</c:v>
                </c:pt>
                <c:pt idx="718">
                  <c:v>212.28546363862941</c:v>
                </c:pt>
                <c:pt idx="719">
                  <c:v>212.32685890175796</c:v>
                </c:pt>
                <c:pt idx="720">
                  <c:v>212.38904742117427</c:v>
                </c:pt>
                <c:pt idx="721">
                  <c:v>212.40980242757252</c:v>
                </c:pt>
                <c:pt idx="722">
                  <c:v>212.43057018393409</c:v>
                </c:pt>
                <c:pt idx="723">
                  <c:v>212.45135069025858</c:v>
                </c:pt>
                <c:pt idx="724">
                  <c:v>212.49294995279831</c:v>
                </c:pt>
                <c:pt idx="725">
                  <c:v>212.51376870901038</c:v>
                </c:pt>
                <c:pt idx="726">
                  <c:v>212.53460021518768</c:v>
                </c:pt>
                <c:pt idx="727">
                  <c:v>212.55544447132837</c:v>
                </c:pt>
                <c:pt idx="728">
                  <c:v>212.59717123349805</c:v>
                </c:pt>
                <c:pt idx="729">
                  <c:v>212.61805373952663</c:v>
                </c:pt>
                <c:pt idx="730">
                  <c:v>212.65985700147598</c:v>
                </c:pt>
                <c:pt idx="731">
                  <c:v>212.68077775739548</c:v>
                </c:pt>
                <c:pt idx="732">
                  <c:v>212.70171126327645</c:v>
                </c:pt>
                <c:pt idx="733">
                  <c:v>212.74361652492982</c:v>
                </c:pt>
                <c:pt idx="734">
                  <c:v>212.76458828070116</c:v>
                </c:pt>
                <c:pt idx="735">
                  <c:v>212.78557278643618</c:v>
                </c:pt>
                <c:pt idx="736">
                  <c:v>212.82758004779529</c:v>
                </c:pt>
                <c:pt idx="737">
                  <c:v>212.84860280341843</c:v>
                </c:pt>
                <c:pt idx="738">
                  <c:v>212.86963830900541</c:v>
                </c:pt>
                <c:pt idx="739">
                  <c:v>212.91174757006871</c:v>
                </c:pt>
                <c:pt idx="740">
                  <c:v>212.93282132554504</c:v>
                </c:pt>
                <c:pt idx="741">
                  <c:v>213.01724384708211</c:v>
                </c:pt>
                <c:pt idx="742">
                  <c:v>213.03838135237447</c:v>
                </c:pt>
                <c:pt idx="743">
                  <c:v>213.08069461284632</c:v>
                </c:pt>
                <c:pt idx="744">
                  <c:v>213.12305887317189</c:v>
                </c:pt>
                <c:pt idx="745">
                  <c:v>213.14426012827943</c:v>
                </c:pt>
                <c:pt idx="746">
                  <c:v>213.18670088838485</c:v>
                </c:pt>
                <c:pt idx="747">
                  <c:v>213.20794039338122</c:v>
                </c:pt>
                <c:pt idx="748">
                  <c:v>213.22919264834053</c:v>
                </c:pt>
                <c:pt idx="749">
                  <c:v>213.25045765326487</c:v>
                </c:pt>
                <c:pt idx="750">
                  <c:v>213.29302591299998</c:v>
                </c:pt>
                <c:pt idx="751">
                  <c:v>213.37831543202861</c:v>
                </c:pt>
                <c:pt idx="752">
                  <c:v>213.39966968669361</c:v>
                </c:pt>
                <c:pt idx="753">
                  <c:v>213.44241644591401</c:v>
                </c:pt>
                <c:pt idx="754">
                  <c:v>213.46380895046721</c:v>
                </c:pt>
                <c:pt idx="755">
                  <c:v>213.48521420498463</c:v>
                </c:pt>
                <c:pt idx="756">
                  <c:v>213.50663220946518</c:v>
                </c:pt>
                <c:pt idx="757">
                  <c:v>213.52806296390878</c:v>
                </c:pt>
                <c:pt idx="758">
                  <c:v>213.54950646831514</c:v>
                </c:pt>
                <c:pt idx="759">
                  <c:v>213.57096272268558</c:v>
                </c:pt>
                <c:pt idx="760">
                  <c:v>213.59243172701861</c:v>
                </c:pt>
                <c:pt idx="761">
                  <c:v>213.61391348131426</c:v>
                </c:pt>
                <c:pt idx="762">
                  <c:v>213.65691523979638</c:v>
                </c:pt>
                <c:pt idx="763">
                  <c:v>213.69996799813055</c:v>
                </c:pt>
                <c:pt idx="764">
                  <c:v>213.72151350224235</c:v>
                </c:pt>
                <c:pt idx="765">
                  <c:v>213.7430717563162</c:v>
                </c:pt>
                <c:pt idx="766">
                  <c:v>213.78622651435631</c:v>
                </c:pt>
                <c:pt idx="767">
                  <c:v>213.80782301832087</c:v>
                </c:pt>
                <c:pt idx="768">
                  <c:v>213.82943227224791</c:v>
                </c:pt>
                <c:pt idx="769">
                  <c:v>213.87268902999199</c:v>
                </c:pt>
                <c:pt idx="770">
                  <c:v>213.89433653380868</c:v>
                </c:pt>
                <c:pt idx="771">
                  <c:v>213.91599678758851</c:v>
                </c:pt>
                <c:pt idx="772">
                  <c:v>213.95935554503754</c:v>
                </c:pt>
                <c:pt idx="773">
                  <c:v>213.98105404870671</c:v>
                </c:pt>
                <c:pt idx="774">
                  <c:v>214.00276530233901</c:v>
                </c:pt>
                <c:pt idx="775">
                  <c:v>214.06797556301458</c:v>
                </c:pt>
                <c:pt idx="776">
                  <c:v>214.1333005733577</c:v>
                </c:pt>
                <c:pt idx="777">
                  <c:v>214.15510107673254</c:v>
                </c:pt>
                <c:pt idx="778">
                  <c:v>214.19874033337021</c:v>
                </c:pt>
                <c:pt idx="779">
                  <c:v>214.22057908663407</c:v>
                </c:pt>
                <c:pt idx="780">
                  <c:v>214.24243058986031</c:v>
                </c:pt>
                <c:pt idx="781">
                  <c:v>214.26429484304998</c:v>
                </c:pt>
                <c:pt idx="782">
                  <c:v>214.28617184620293</c:v>
                </c:pt>
                <c:pt idx="783">
                  <c:v>214.30806159931839</c:v>
                </c:pt>
                <c:pt idx="784">
                  <c:v>214.35187935544104</c:v>
                </c:pt>
                <c:pt idx="785">
                  <c:v>214.4396678672403</c:v>
                </c:pt>
                <c:pt idx="786">
                  <c:v>214.46164687009886</c:v>
                </c:pt>
                <c:pt idx="787">
                  <c:v>214.48363862291907</c:v>
                </c:pt>
                <c:pt idx="788">
                  <c:v>214.52766037845029</c:v>
                </c:pt>
                <c:pt idx="789">
                  <c:v>214.54969038116002</c:v>
                </c:pt>
                <c:pt idx="790">
                  <c:v>214.57173313383402</c:v>
                </c:pt>
                <c:pt idx="791">
                  <c:v>214.59378863647055</c:v>
                </c:pt>
                <c:pt idx="792">
                  <c:v>214.61585688907019</c:v>
                </c:pt>
                <c:pt idx="793">
                  <c:v>214.66003164415812</c:v>
                </c:pt>
                <c:pt idx="794">
                  <c:v>214.68213814664787</c:v>
                </c:pt>
                <c:pt idx="795">
                  <c:v>214.70425739909999</c:v>
                </c:pt>
                <c:pt idx="796">
                  <c:v>214.79286190853981</c:v>
                </c:pt>
                <c:pt idx="797">
                  <c:v>214.81504491080742</c:v>
                </c:pt>
                <c:pt idx="798">
                  <c:v>214.85944916523297</c:v>
                </c:pt>
                <c:pt idx="799">
                  <c:v>214.94841067364001</c:v>
                </c:pt>
                <c:pt idx="800">
                  <c:v>214.97068292564836</c:v>
                </c:pt>
                <c:pt idx="801">
                  <c:v>215.03757618145636</c:v>
                </c:pt>
                <c:pt idx="802">
                  <c:v>215.08223543514364</c:v>
                </c:pt>
                <c:pt idx="803">
                  <c:v>215.10458418693131</c:v>
                </c:pt>
                <c:pt idx="804">
                  <c:v>215.12694568868397</c:v>
                </c:pt>
                <c:pt idx="805">
                  <c:v>215.17170694207547</c:v>
                </c:pt>
                <c:pt idx="806">
                  <c:v>215.21651919531953</c:v>
                </c:pt>
                <c:pt idx="807">
                  <c:v>215.2389444468871</c:v>
                </c:pt>
                <c:pt idx="808">
                  <c:v>215.26138244841721</c:v>
                </c:pt>
                <c:pt idx="809">
                  <c:v>215.28383319990994</c:v>
                </c:pt>
                <c:pt idx="810">
                  <c:v>215.30629670136682</c:v>
                </c:pt>
                <c:pt idx="811">
                  <c:v>215.32877295278703</c:v>
                </c:pt>
                <c:pt idx="812">
                  <c:v>215.3512619541689</c:v>
                </c:pt>
                <c:pt idx="813">
                  <c:v>215.37376370551411</c:v>
                </c:pt>
                <c:pt idx="814">
                  <c:v>215.39627820682347</c:v>
                </c:pt>
                <c:pt idx="815">
                  <c:v>215.41880545809587</c:v>
                </c:pt>
                <c:pt idx="816">
                  <c:v>215.4638982105287</c:v>
                </c:pt>
                <c:pt idx="817">
                  <c:v>215.48646371169053</c:v>
                </c:pt>
                <c:pt idx="818">
                  <c:v>215.50904196281445</c:v>
                </c:pt>
                <c:pt idx="819">
                  <c:v>215.53163296390198</c:v>
                </c:pt>
                <c:pt idx="820">
                  <c:v>215.55423671495268</c:v>
                </c:pt>
                <c:pt idx="821">
                  <c:v>215.59948246694339</c:v>
                </c:pt>
                <c:pt idx="822">
                  <c:v>215.62212446788394</c:v>
                </c:pt>
                <c:pt idx="823">
                  <c:v>215.66744671965284</c:v>
                </c:pt>
                <c:pt idx="824">
                  <c:v>215.69012697048277</c:v>
                </c:pt>
                <c:pt idx="825">
                  <c:v>215.71281997127477</c:v>
                </c:pt>
                <c:pt idx="826">
                  <c:v>215.89482297628717</c:v>
                </c:pt>
                <c:pt idx="827">
                  <c:v>215.91763072674698</c:v>
                </c:pt>
                <c:pt idx="828">
                  <c:v>215.96328447755818</c:v>
                </c:pt>
                <c:pt idx="829">
                  <c:v>216.05474497873681</c:v>
                </c:pt>
                <c:pt idx="830">
                  <c:v>216.07764197893974</c:v>
                </c:pt>
                <c:pt idx="831">
                  <c:v>216.10055172910359</c:v>
                </c:pt>
                <c:pt idx="832">
                  <c:v>216.14640947932523</c:v>
                </c:pt>
                <c:pt idx="833">
                  <c:v>216.19231822939815</c:v>
                </c:pt>
                <c:pt idx="834">
                  <c:v>216.21529172937818</c:v>
                </c:pt>
                <c:pt idx="835">
                  <c:v>216.23827797932361</c:v>
                </c:pt>
                <c:pt idx="836">
                  <c:v>216.35340047849238</c:v>
                </c:pt>
                <c:pt idx="837">
                  <c:v>216.37646322821465</c:v>
                </c:pt>
                <c:pt idx="838">
                  <c:v>216.39953872790073</c:v>
                </c:pt>
                <c:pt idx="839">
                  <c:v>216.53825947524285</c:v>
                </c:pt>
                <c:pt idx="840">
                  <c:v>216.56142422467079</c:v>
                </c:pt>
                <c:pt idx="841">
                  <c:v>216.58460172406089</c:v>
                </c:pt>
                <c:pt idx="842">
                  <c:v>216.70068047046391</c:v>
                </c:pt>
                <c:pt idx="843">
                  <c:v>216.72393446963366</c:v>
                </c:pt>
                <c:pt idx="844">
                  <c:v>216.74720121876658</c:v>
                </c:pt>
                <c:pt idx="845">
                  <c:v>216.86372621387778</c:v>
                </c:pt>
                <c:pt idx="846">
                  <c:v>216.88706946279012</c:v>
                </c:pt>
                <c:pt idx="847">
                  <c:v>216.95717570930242</c:v>
                </c:pt>
                <c:pt idx="848">
                  <c:v>217.02739670548556</c:v>
                </c:pt>
                <c:pt idx="849">
                  <c:v>217.05082920413798</c:v>
                </c:pt>
                <c:pt idx="850">
                  <c:v>217.1212031998765</c:v>
                </c:pt>
                <c:pt idx="851">
                  <c:v>217.16818294685172</c:v>
                </c:pt>
                <c:pt idx="852">
                  <c:v>217.21521369367952</c:v>
                </c:pt>
                <c:pt idx="853">
                  <c:v>217.35661193327681</c:v>
                </c:pt>
                <c:pt idx="854">
                  <c:v>217.38022293141452</c:v>
                </c:pt>
                <c:pt idx="855">
                  <c:v>217.40384667951409</c:v>
                </c:pt>
                <c:pt idx="856">
                  <c:v>217.52215666946208</c:v>
                </c:pt>
                <c:pt idx="857">
                  <c:v>217.54585691734098</c:v>
                </c:pt>
                <c:pt idx="858">
                  <c:v>217.68832615384079</c:v>
                </c:pt>
                <c:pt idx="859">
                  <c:v>217.71211565146098</c:v>
                </c:pt>
                <c:pt idx="860">
                  <c:v>217.80740114157544</c:v>
                </c:pt>
                <c:pt idx="861">
                  <c:v>217.85512038641207</c:v>
                </c:pt>
                <c:pt idx="862">
                  <c:v>217.87899913377404</c:v>
                </c:pt>
                <c:pt idx="863">
                  <c:v>217.97464162285507</c:v>
                </c:pt>
                <c:pt idx="864">
                  <c:v>217.99858412003391</c:v>
                </c:pt>
                <c:pt idx="865">
                  <c:v>218.0225393671758</c:v>
                </c:pt>
                <c:pt idx="866">
                  <c:v>218.04650736427973</c:v>
                </c:pt>
                <c:pt idx="867">
                  <c:v>218.19058309613129</c:v>
                </c:pt>
                <c:pt idx="868">
                  <c:v>218.21464034297836</c:v>
                </c:pt>
                <c:pt idx="869">
                  <c:v>218.26279308656032</c:v>
                </c:pt>
                <c:pt idx="870">
                  <c:v>218.28688858329627</c:v>
                </c:pt>
                <c:pt idx="871">
                  <c:v>218.31099682999528</c:v>
                </c:pt>
                <c:pt idx="872">
                  <c:v>218.33511782665667</c:v>
                </c:pt>
                <c:pt idx="873">
                  <c:v>218.35925157328168</c:v>
                </c:pt>
                <c:pt idx="874">
                  <c:v>218.38339806986983</c:v>
                </c:pt>
                <c:pt idx="875">
                  <c:v>218.43172931293654</c:v>
                </c:pt>
                <c:pt idx="876">
                  <c:v>218.50432180225741</c:v>
                </c:pt>
                <c:pt idx="877">
                  <c:v>218.52854479862421</c:v>
                </c:pt>
                <c:pt idx="878">
                  <c:v>218.55278054495417</c:v>
                </c:pt>
                <c:pt idx="879">
                  <c:v>218.6255642837221</c:v>
                </c:pt>
                <c:pt idx="880">
                  <c:v>218.67415052604983</c:v>
                </c:pt>
                <c:pt idx="881">
                  <c:v>218.69846277215953</c:v>
                </c:pt>
                <c:pt idx="882">
                  <c:v>218.72278776823134</c:v>
                </c:pt>
                <c:pt idx="883">
                  <c:v>218.74712551426612</c:v>
                </c:pt>
                <c:pt idx="884">
                  <c:v>218.77147601026485</c:v>
                </c:pt>
                <c:pt idx="885">
                  <c:v>218.82021525214981</c:v>
                </c:pt>
                <c:pt idx="886">
                  <c:v>218.84460399803712</c:v>
                </c:pt>
                <c:pt idx="887">
                  <c:v>218.8690054938871</c:v>
                </c:pt>
                <c:pt idx="888">
                  <c:v>218.89341973970139</c:v>
                </c:pt>
                <c:pt idx="889">
                  <c:v>218.94228648121847</c:v>
                </c:pt>
                <c:pt idx="890">
                  <c:v>218.99120422258719</c:v>
                </c:pt>
                <c:pt idx="891">
                  <c:v>219.01568221821594</c:v>
                </c:pt>
                <c:pt idx="892">
                  <c:v>219.04017296380792</c:v>
                </c:pt>
                <c:pt idx="893">
                  <c:v>219.06467645936431</c:v>
                </c:pt>
                <c:pt idx="894">
                  <c:v>219.08919270488218</c:v>
                </c:pt>
                <c:pt idx="895">
                  <c:v>219.11372170036393</c:v>
                </c:pt>
                <c:pt idx="896">
                  <c:v>219.13826344580949</c:v>
                </c:pt>
                <c:pt idx="897">
                  <c:v>219.16281794121744</c:v>
                </c:pt>
                <c:pt idx="898">
                  <c:v>219.18738518658853</c:v>
                </c:pt>
                <c:pt idx="899">
                  <c:v>219.21196518192201</c:v>
                </c:pt>
                <c:pt idx="900">
                  <c:v>219.23655792722008</c:v>
                </c:pt>
                <c:pt idx="901">
                  <c:v>219.26116342248051</c:v>
                </c:pt>
                <c:pt idx="902">
                  <c:v>219.35971290315348</c:v>
                </c:pt>
                <c:pt idx="903">
                  <c:v>219.3843821482302</c:v>
                </c:pt>
                <c:pt idx="904">
                  <c:v>219.40906414326793</c:v>
                </c:pt>
                <c:pt idx="905">
                  <c:v>219.43375888827097</c:v>
                </c:pt>
                <c:pt idx="906">
                  <c:v>219.45846638323761</c:v>
                </c:pt>
                <c:pt idx="907">
                  <c:v>219.48318662816482</c:v>
                </c:pt>
                <c:pt idx="908">
                  <c:v>219.53266536791128</c:v>
                </c:pt>
                <c:pt idx="909">
                  <c:v>219.60697910225429</c:v>
                </c:pt>
                <c:pt idx="910">
                  <c:v>219.63177584696152</c:v>
                </c:pt>
                <c:pt idx="911">
                  <c:v>219.70624258086195</c:v>
                </c:pt>
                <c:pt idx="912">
                  <c:v>219.73109032542166</c:v>
                </c:pt>
                <c:pt idx="913">
                  <c:v>219.75595081994445</c:v>
                </c:pt>
                <c:pt idx="914">
                  <c:v>219.78082406443045</c:v>
                </c:pt>
                <c:pt idx="915">
                  <c:v>219.80571005887961</c:v>
                </c:pt>
                <c:pt idx="916">
                  <c:v>219.83060880329222</c:v>
                </c:pt>
                <c:pt idx="917">
                  <c:v>219.85552029766703</c:v>
                </c:pt>
                <c:pt idx="918">
                  <c:v>219.88044454200642</c:v>
                </c:pt>
                <c:pt idx="919">
                  <c:v>219.93033128057169</c:v>
                </c:pt>
                <c:pt idx="920">
                  <c:v>219.95529377479949</c:v>
                </c:pt>
                <c:pt idx="921">
                  <c:v>219.98026901899109</c:v>
                </c:pt>
                <c:pt idx="922">
                  <c:v>220.00525701314442</c:v>
                </c:pt>
                <c:pt idx="923">
                  <c:v>220.03025775726161</c:v>
                </c:pt>
                <c:pt idx="924">
                  <c:v>220.05527125134131</c:v>
                </c:pt>
                <c:pt idx="925">
                  <c:v>220.10533648939187</c:v>
                </c:pt>
                <c:pt idx="926">
                  <c:v>220.13038823336132</c:v>
                </c:pt>
                <c:pt idx="927">
                  <c:v>220.25583820265629</c:v>
                </c:pt>
                <c:pt idx="928">
                  <c:v>220.28096644640507</c:v>
                </c:pt>
                <c:pt idx="929">
                  <c:v>220.30610744011662</c:v>
                </c:pt>
                <c:pt idx="930">
                  <c:v>220.35642767742959</c:v>
                </c:pt>
                <c:pt idx="931">
                  <c:v>220.43200365812021</c:v>
                </c:pt>
                <c:pt idx="932">
                  <c:v>220.45722115161109</c:v>
                </c:pt>
                <c:pt idx="933">
                  <c:v>220.48245139506437</c:v>
                </c:pt>
                <c:pt idx="934">
                  <c:v>220.50769438848027</c:v>
                </c:pt>
                <c:pt idx="935">
                  <c:v>220.53295013185914</c:v>
                </c:pt>
                <c:pt idx="936">
                  <c:v>220.55821862520241</c:v>
                </c:pt>
                <c:pt idx="937">
                  <c:v>220.60879386177695</c:v>
                </c:pt>
                <c:pt idx="938">
                  <c:v>220.63410060500902</c:v>
                </c:pt>
                <c:pt idx="939">
                  <c:v>220.6847523413617</c:v>
                </c:pt>
                <c:pt idx="940">
                  <c:v>220.71009733448381</c:v>
                </c:pt>
                <c:pt idx="941">
                  <c:v>220.76082557061591</c:v>
                </c:pt>
                <c:pt idx="942">
                  <c:v>220.78620881362735</c:v>
                </c:pt>
                <c:pt idx="943">
                  <c:v>220.81160480660049</c:v>
                </c:pt>
                <c:pt idx="944">
                  <c:v>220.88786928530081</c:v>
                </c:pt>
                <c:pt idx="945">
                  <c:v>220.93877602091661</c:v>
                </c:pt>
                <c:pt idx="946">
                  <c:v>220.96424851367004</c:v>
                </c:pt>
                <c:pt idx="947">
                  <c:v>220.98973375638482</c:v>
                </c:pt>
                <c:pt idx="948">
                  <c:v>221.04074249170552</c:v>
                </c:pt>
                <c:pt idx="949">
                  <c:v>221.06626598431058</c:v>
                </c:pt>
                <c:pt idx="950">
                  <c:v>221.09180222687783</c:v>
                </c:pt>
                <c:pt idx="951">
                  <c:v>221.1173512194101</c:v>
                </c:pt>
                <c:pt idx="952">
                  <c:v>221.1429129619045</c:v>
                </c:pt>
                <c:pt idx="953">
                  <c:v>221.16848745436204</c:v>
                </c:pt>
                <c:pt idx="954">
                  <c:v>221.24528743151333</c:v>
                </c:pt>
                <c:pt idx="955">
                  <c:v>221.27091292382335</c:v>
                </c:pt>
                <c:pt idx="956">
                  <c:v>221.29655116609572</c:v>
                </c:pt>
                <c:pt idx="957">
                  <c:v>221.32220215833345</c:v>
                </c:pt>
                <c:pt idx="958">
                  <c:v>221.34786590053199</c:v>
                </c:pt>
                <c:pt idx="959">
                  <c:v>221.37354239269467</c:v>
                </c:pt>
                <c:pt idx="960">
                  <c:v>221.39923163482018</c:v>
                </c:pt>
                <c:pt idx="961">
                  <c:v>221.45064836896125</c:v>
                </c:pt>
                <c:pt idx="962">
                  <c:v>221.47637586097571</c:v>
                </c:pt>
                <c:pt idx="963">
                  <c:v>221.50211610295446</c:v>
                </c:pt>
                <c:pt idx="964">
                  <c:v>221.52786909489498</c:v>
                </c:pt>
                <c:pt idx="965">
                  <c:v>221.60520457049731</c:v>
                </c:pt>
                <c:pt idx="966">
                  <c:v>221.63100856229104</c:v>
                </c:pt>
                <c:pt idx="967">
                  <c:v>221.68265479576698</c:v>
                </c:pt>
                <c:pt idx="968">
                  <c:v>221.70849703745125</c:v>
                </c:pt>
                <c:pt idx="969">
                  <c:v>221.78610026227858</c:v>
                </c:pt>
                <c:pt idx="970">
                  <c:v>221.81199350381411</c:v>
                </c:pt>
                <c:pt idx="971">
                  <c:v>221.86381823677451</c:v>
                </c:pt>
                <c:pt idx="972">
                  <c:v>221.8897497281994</c:v>
                </c:pt>
                <c:pt idx="973">
                  <c:v>222.01959843476996</c:v>
                </c:pt>
                <c:pt idx="974">
                  <c:v>222.07162716714078</c:v>
                </c:pt>
                <c:pt idx="975">
                  <c:v>222.09766065827068</c:v>
                </c:pt>
                <c:pt idx="976">
                  <c:v>222.12370689936358</c:v>
                </c:pt>
                <c:pt idx="977">
                  <c:v>222.1758376314389</c:v>
                </c:pt>
                <c:pt idx="978">
                  <c:v>222.20192212242122</c:v>
                </c:pt>
                <c:pt idx="979">
                  <c:v>222.2541293542757</c:v>
                </c:pt>
                <c:pt idx="980">
                  <c:v>222.28025209514612</c:v>
                </c:pt>
                <c:pt idx="981">
                  <c:v>222.30638758598232</c:v>
                </c:pt>
                <c:pt idx="982">
                  <c:v>222.3325358267796</c:v>
                </c:pt>
                <c:pt idx="983">
                  <c:v>222.35869681754147</c:v>
                </c:pt>
                <c:pt idx="984">
                  <c:v>222.38487055826525</c:v>
                </c:pt>
                <c:pt idx="985">
                  <c:v>222.43725628960237</c:v>
                </c:pt>
                <c:pt idx="986">
                  <c:v>222.51593051133219</c:v>
                </c:pt>
                <c:pt idx="987">
                  <c:v>222.54218075183513</c:v>
                </c:pt>
                <c:pt idx="988">
                  <c:v>222.56844374230121</c:v>
                </c:pt>
                <c:pt idx="989">
                  <c:v>222.62100797312243</c:v>
                </c:pt>
                <c:pt idx="990">
                  <c:v>222.6473092134778</c:v>
                </c:pt>
                <c:pt idx="991">
                  <c:v>222.67362320379553</c:v>
                </c:pt>
                <c:pt idx="992">
                  <c:v>222.69994994407782</c:v>
                </c:pt>
                <c:pt idx="993">
                  <c:v>222.72628943432252</c:v>
                </c:pt>
                <c:pt idx="994">
                  <c:v>222.75264167453037</c:v>
                </c:pt>
                <c:pt idx="995">
                  <c:v>222.77900666470035</c:v>
                </c:pt>
                <c:pt idx="996">
                  <c:v>222.80538440483537</c:v>
                </c:pt>
                <c:pt idx="997">
                  <c:v>222.83177489493252</c:v>
                </c:pt>
                <c:pt idx="998">
                  <c:v>222.85817813499284</c:v>
                </c:pt>
                <c:pt idx="999">
                  <c:v>222.88459412501618</c:v>
                </c:pt>
                <c:pt idx="1000">
                  <c:v>222.91102286500279</c:v>
                </c:pt>
                <c:pt idx="1001">
                  <c:v>222.93746435495245</c:v>
                </c:pt>
                <c:pt idx="1002">
                  <c:v>222.96391859486471</c:v>
                </c:pt>
                <c:pt idx="1003">
                  <c:v>222.99038558474112</c:v>
                </c:pt>
                <c:pt idx="1004">
                  <c:v>223.01686532457941</c:v>
                </c:pt>
                <c:pt idx="1005">
                  <c:v>223.06986305414651</c:v>
                </c:pt>
                <c:pt idx="1006">
                  <c:v>223.09638104387591</c:v>
                </c:pt>
                <c:pt idx="1007">
                  <c:v>223.12291178356739</c:v>
                </c:pt>
                <c:pt idx="1008">
                  <c:v>223.17601151283981</c:v>
                </c:pt>
                <c:pt idx="1009">
                  <c:v>223.2025805024206</c:v>
                </c:pt>
                <c:pt idx="1010">
                  <c:v>223.22916224196399</c:v>
                </c:pt>
                <c:pt idx="1011">
                  <c:v>223.25575673147114</c:v>
                </c:pt>
                <c:pt idx="1012">
                  <c:v>223.28236397094182</c:v>
                </c:pt>
                <c:pt idx="1013">
                  <c:v>223.3089839603752</c:v>
                </c:pt>
                <c:pt idx="1014">
                  <c:v>223.36226218913123</c:v>
                </c:pt>
                <c:pt idx="1015">
                  <c:v>223.41559141774002</c:v>
                </c:pt>
                <c:pt idx="1016">
                  <c:v>223.44227515698859</c:v>
                </c:pt>
                <c:pt idx="1017">
                  <c:v>223.46897164620071</c:v>
                </c:pt>
                <c:pt idx="1018">
                  <c:v>223.54913761361561</c:v>
                </c:pt>
                <c:pt idx="1019">
                  <c:v>223.5758851026801</c:v>
                </c:pt>
                <c:pt idx="1020">
                  <c:v>223.60264534170773</c:v>
                </c:pt>
                <c:pt idx="1021">
                  <c:v>223.62941833069905</c:v>
                </c:pt>
                <c:pt idx="1022">
                  <c:v>223.70981379744873</c:v>
                </c:pt>
                <c:pt idx="1023">
                  <c:v>223.73663778629276</c:v>
                </c:pt>
                <c:pt idx="1024">
                  <c:v>223.76347452509913</c:v>
                </c:pt>
                <c:pt idx="1025">
                  <c:v>223.79032401386812</c:v>
                </c:pt>
                <c:pt idx="1026">
                  <c:v>223.84406124129652</c:v>
                </c:pt>
                <c:pt idx="1027">
                  <c:v>223.87094897995581</c:v>
                </c:pt>
                <c:pt idx="1028">
                  <c:v>223.89784946857787</c:v>
                </c:pt>
                <c:pt idx="1029">
                  <c:v>223.92476270716216</c:v>
                </c:pt>
                <c:pt idx="1030">
                  <c:v>223.97862743422237</c:v>
                </c:pt>
                <c:pt idx="1031">
                  <c:v>224.00557892269677</c:v>
                </c:pt>
                <c:pt idx="1032">
                  <c:v>224.05952014953502</c:v>
                </c:pt>
                <c:pt idx="1033">
                  <c:v>224.08650988789881</c:v>
                </c:pt>
                <c:pt idx="1034">
                  <c:v>224.11351237622532</c:v>
                </c:pt>
                <c:pt idx="1035">
                  <c:v>224.14052761451578</c:v>
                </c:pt>
                <c:pt idx="1036">
                  <c:v>224.16755560276803</c:v>
                </c:pt>
                <c:pt idx="1037">
                  <c:v>224.19459634098521</c:v>
                </c:pt>
                <c:pt idx="1038">
                  <c:v>224.22164982916459</c:v>
                </c:pt>
                <c:pt idx="1039">
                  <c:v>224.2487160673071</c:v>
                </c:pt>
                <c:pt idx="1040">
                  <c:v>224.30288679348149</c:v>
                </c:pt>
                <c:pt idx="1041">
                  <c:v>224.32999128151337</c:v>
                </c:pt>
                <c:pt idx="1042">
                  <c:v>224.4113812453877</c:v>
                </c:pt>
                <c:pt idx="1043">
                  <c:v>224.43853673327206</c:v>
                </c:pt>
                <c:pt idx="1044">
                  <c:v>224.46570497111955</c:v>
                </c:pt>
                <c:pt idx="1045">
                  <c:v>224.49288595893069</c:v>
                </c:pt>
                <c:pt idx="1046">
                  <c:v>224.52007969670385</c:v>
                </c:pt>
                <c:pt idx="1047">
                  <c:v>224.54728618444068</c:v>
                </c:pt>
                <c:pt idx="1048">
                  <c:v>224.62898214743063</c:v>
                </c:pt>
                <c:pt idx="1049">
                  <c:v>224.68350987257162</c:v>
                </c:pt>
                <c:pt idx="1050">
                  <c:v>224.71079286008666</c:v>
                </c:pt>
                <c:pt idx="1051">
                  <c:v>224.76539708500761</c:v>
                </c:pt>
                <c:pt idx="1052">
                  <c:v>224.82005230978061</c:v>
                </c:pt>
                <c:pt idx="1053">
                  <c:v>224.87475853440552</c:v>
                </c:pt>
                <c:pt idx="1054">
                  <c:v>224.90213077166385</c:v>
                </c:pt>
                <c:pt idx="1055">
                  <c:v>224.95691349606739</c:v>
                </c:pt>
                <c:pt idx="1056">
                  <c:v>225.03918320739695</c:v>
                </c:pt>
                <c:pt idx="1057">
                  <c:v>225.06663194443368</c:v>
                </c:pt>
                <c:pt idx="1058">
                  <c:v>225.20406687906038</c:v>
                </c:pt>
                <c:pt idx="1059">
                  <c:v>225.23159211587515</c:v>
                </c:pt>
                <c:pt idx="1060">
                  <c:v>225.25913010265324</c:v>
                </c:pt>
                <c:pt idx="1061">
                  <c:v>225.3418205627658</c:v>
                </c:pt>
                <c:pt idx="1062">
                  <c:v>225.36940954939621</c:v>
                </c:pt>
                <c:pt idx="1063">
                  <c:v>225.42462577254585</c:v>
                </c:pt>
                <c:pt idx="1064">
                  <c:v>225.45225300906614</c:v>
                </c:pt>
                <c:pt idx="1065">
                  <c:v>225.47989299554803</c:v>
                </c:pt>
                <c:pt idx="1066">
                  <c:v>225.56288945477644</c:v>
                </c:pt>
                <c:pt idx="1067">
                  <c:v>225.59058044111129</c:v>
                </c:pt>
                <c:pt idx="1068">
                  <c:v>225.61828417741029</c:v>
                </c:pt>
                <c:pt idx="1069">
                  <c:v>225.6460006636714</c:v>
                </c:pt>
                <c:pt idx="1070">
                  <c:v>225.67372989989599</c:v>
                </c:pt>
                <c:pt idx="1071">
                  <c:v>225.81256733046709</c:v>
                </c:pt>
                <c:pt idx="1072">
                  <c:v>225.84037306647053</c:v>
                </c:pt>
                <c:pt idx="1073">
                  <c:v>225.95172351011561</c:v>
                </c:pt>
                <c:pt idx="1074">
                  <c:v>226.00747523171623</c:v>
                </c:pt>
                <c:pt idx="1075">
                  <c:v>226.03537021746203</c:v>
                </c:pt>
                <c:pt idx="1076">
                  <c:v>226.20300788115918</c:v>
                </c:pt>
                <c:pt idx="1077">
                  <c:v>226.23099211664638</c:v>
                </c:pt>
                <c:pt idx="1078">
                  <c:v>226.39916527879458</c:v>
                </c:pt>
                <c:pt idx="1079">
                  <c:v>226.42723876402408</c:v>
                </c:pt>
                <c:pt idx="1080">
                  <c:v>226.45532499921563</c:v>
                </c:pt>
                <c:pt idx="1081">
                  <c:v>226.48342398437086</c:v>
                </c:pt>
                <c:pt idx="1082">
                  <c:v>226.51153571948916</c:v>
                </c:pt>
                <c:pt idx="1083">
                  <c:v>226.56779743961567</c:v>
                </c:pt>
                <c:pt idx="1084">
                  <c:v>226.59594742462284</c:v>
                </c:pt>
                <c:pt idx="1085">
                  <c:v>226.62411015959361</c:v>
                </c:pt>
                <c:pt idx="1086">
                  <c:v>226.65228564452755</c:v>
                </c:pt>
                <c:pt idx="1087">
                  <c:v>226.68047387942511</c:v>
                </c:pt>
                <c:pt idx="1088">
                  <c:v>226.70867486428472</c:v>
                </c:pt>
                <c:pt idx="1089">
                  <c:v>226.79335431864391</c:v>
                </c:pt>
                <c:pt idx="1090">
                  <c:v>226.82160630335667</c:v>
                </c:pt>
                <c:pt idx="1091">
                  <c:v>226.90643875727434</c:v>
                </c:pt>
                <c:pt idx="1092">
                  <c:v>226.96305747636632</c:v>
                </c:pt>
                <c:pt idx="1093">
                  <c:v>226.99138596085734</c:v>
                </c:pt>
                <c:pt idx="1094">
                  <c:v>227.0197271953117</c:v>
                </c:pt>
                <c:pt idx="1095">
                  <c:v>227.04808117972991</c:v>
                </c:pt>
                <c:pt idx="1096">
                  <c:v>227.10482739845446</c:v>
                </c:pt>
                <c:pt idx="1097">
                  <c:v>227.13321963276138</c:v>
                </c:pt>
                <c:pt idx="1098">
                  <c:v>227.21847283546094</c:v>
                </c:pt>
                <c:pt idx="1099">
                  <c:v>227.30384078782859</c:v>
                </c:pt>
                <c:pt idx="1100">
                  <c:v>227.33232227187739</c:v>
                </c:pt>
                <c:pt idx="1101">
                  <c:v>227.38932348986441</c:v>
                </c:pt>
                <c:pt idx="1102">
                  <c:v>227.41784322380173</c:v>
                </c:pt>
                <c:pt idx="1103">
                  <c:v>227.5034789253956</c:v>
                </c:pt>
                <c:pt idx="1104">
                  <c:v>227.53204965918621</c:v>
                </c:pt>
                <c:pt idx="1105">
                  <c:v>227.58922937665687</c:v>
                </c:pt>
                <c:pt idx="1106">
                  <c:v>227.6178383603368</c:v>
                </c:pt>
                <c:pt idx="1107">
                  <c:v>227.6464600939799</c:v>
                </c:pt>
                <c:pt idx="1108">
                  <c:v>227.73240179468792</c:v>
                </c:pt>
                <c:pt idx="1109">
                  <c:v>227.78976001164162</c:v>
                </c:pt>
                <c:pt idx="1110">
                  <c:v>227.81845824506451</c:v>
                </c:pt>
                <c:pt idx="1111">
                  <c:v>227.84716922844842</c:v>
                </c:pt>
                <c:pt idx="1112">
                  <c:v>227.87589296179698</c:v>
                </c:pt>
                <c:pt idx="1113">
                  <c:v>227.90462944510816</c:v>
                </c:pt>
                <c:pt idx="1114">
                  <c:v>227.99091539482038</c:v>
                </c:pt>
                <c:pt idx="1115">
                  <c:v>228.01970287798406</c:v>
                </c:pt>
                <c:pt idx="1116">
                  <c:v>228.10614182725425</c:v>
                </c:pt>
                <c:pt idx="1117">
                  <c:v>228.1638315432491</c:v>
                </c:pt>
                <c:pt idx="1118">
                  <c:v>228.19269552619082</c:v>
                </c:pt>
                <c:pt idx="1119">
                  <c:v>228.22157225909692</c:v>
                </c:pt>
                <c:pt idx="1120">
                  <c:v>228.36614717307174</c:v>
                </c:pt>
                <c:pt idx="1121">
                  <c:v>228.4240663884035</c:v>
                </c:pt>
                <c:pt idx="1122">
                  <c:v>228.45304512101319</c:v>
                </c:pt>
                <c:pt idx="1123">
                  <c:v>228.48203660358746</c:v>
                </c:pt>
                <c:pt idx="1124">
                  <c:v>228.59813003351223</c:v>
                </c:pt>
                <c:pt idx="1125">
                  <c:v>228.62718526590135</c:v>
                </c:pt>
                <c:pt idx="1126">
                  <c:v>228.68533398056957</c:v>
                </c:pt>
                <c:pt idx="1127">
                  <c:v>228.80178440946185</c:v>
                </c:pt>
                <c:pt idx="1128">
                  <c:v>228.83092889159286</c:v>
                </c:pt>
                <c:pt idx="1129">
                  <c:v>228.86008612368701</c:v>
                </c:pt>
                <c:pt idx="1130">
                  <c:v>228.97684255169526</c:v>
                </c:pt>
                <c:pt idx="1131">
                  <c:v>229.00606353360439</c:v>
                </c:pt>
                <c:pt idx="1132">
                  <c:v>229.03529726547723</c:v>
                </c:pt>
                <c:pt idx="1133">
                  <c:v>229.06454374731319</c:v>
                </c:pt>
                <c:pt idx="1134">
                  <c:v>229.15235969259984</c:v>
                </c:pt>
                <c:pt idx="1135">
                  <c:v>229.18165717428818</c:v>
                </c:pt>
                <c:pt idx="1136">
                  <c:v>229.24029038755444</c:v>
                </c:pt>
                <c:pt idx="1137">
                  <c:v>229.26962611913171</c:v>
                </c:pt>
                <c:pt idx="1138">
                  <c:v>229.2989746006732</c:v>
                </c:pt>
                <c:pt idx="1139">
                  <c:v>229.3577098136453</c:v>
                </c:pt>
                <c:pt idx="1140">
                  <c:v>229.38709654507562</c:v>
                </c:pt>
                <c:pt idx="1141">
                  <c:v>229.416496026468</c:v>
                </c:pt>
                <c:pt idx="1142">
                  <c:v>229.44590825782461</c:v>
                </c:pt>
                <c:pt idx="1143">
                  <c:v>229.59316066405316</c:v>
                </c:pt>
                <c:pt idx="1144">
                  <c:v>229.62264939518957</c:v>
                </c:pt>
                <c:pt idx="1145">
                  <c:v>229.65215087628741</c:v>
                </c:pt>
                <c:pt idx="1146">
                  <c:v>229.68166510734815</c:v>
                </c:pt>
                <c:pt idx="1147">
                  <c:v>229.71119208837348</c:v>
                </c:pt>
                <c:pt idx="1148">
                  <c:v>229.74073181936112</c:v>
                </c:pt>
                <c:pt idx="1149">
                  <c:v>229.77028430031172</c:v>
                </c:pt>
                <c:pt idx="1150">
                  <c:v>229.79984953122596</c:v>
                </c:pt>
                <c:pt idx="1151">
                  <c:v>229.82942751210405</c:v>
                </c:pt>
                <c:pt idx="1152">
                  <c:v>229.8590182429437</c:v>
                </c:pt>
                <c:pt idx="1153">
                  <c:v>229.94786693524242</c:v>
                </c:pt>
                <c:pt idx="1154">
                  <c:v>229.9775086659352</c:v>
                </c:pt>
                <c:pt idx="1155">
                  <c:v>230.00716314659093</c:v>
                </c:pt>
                <c:pt idx="1156">
                  <c:v>230.03683037721049</c:v>
                </c:pt>
                <c:pt idx="1157">
                  <c:v>230.06651035779234</c:v>
                </c:pt>
                <c:pt idx="1158">
                  <c:v>230.09620308833701</c:v>
                </c:pt>
                <c:pt idx="1159">
                  <c:v>230.15562679931611</c:v>
                </c:pt>
                <c:pt idx="1160">
                  <c:v>230.21510151014778</c:v>
                </c:pt>
                <c:pt idx="1161">
                  <c:v>230.24485799050882</c:v>
                </c:pt>
                <c:pt idx="1162">
                  <c:v>230.30440920112031</c:v>
                </c:pt>
                <c:pt idx="1163">
                  <c:v>230.33420393137038</c:v>
                </c:pt>
                <c:pt idx="1164">
                  <c:v>230.36401141158387</c:v>
                </c:pt>
                <c:pt idx="1165">
                  <c:v>230.39383164175996</c:v>
                </c:pt>
                <c:pt idx="1166">
                  <c:v>230.42366462189847</c:v>
                </c:pt>
                <c:pt idx="1167">
                  <c:v>230.45351035200201</c:v>
                </c:pt>
                <c:pt idx="1168">
                  <c:v>230.48336883206781</c:v>
                </c:pt>
                <c:pt idx="1169">
                  <c:v>230.51324006209649</c:v>
                </c:pt>
                <c:pt idx="1170">
                  <c:v>230.57302077204338</c:v>
                </c:pt>
                <c:pt idx="1171">
                  <c:v>230.63285248184224</c:v>
                </c:pt>
                <c:pt idx="1172">
                  <c:v>230.66278746168734</c:v>
                </c:pt>
                <c:pt idx="1173">
                  <c:v>230.69273519149488</c:v>
                </c:pt>
                <c:pt idx="1174">
                  <c:v>230.75266890099982</c:v>
                </c:pt>
                <c:pt idx="1175">
                  <c:v>230.78265488069621</c:v>
                </c:pt>
                <c:pt idx="1176">
                  <c:v>230.84266508997933</c:v>
                </c:pt>
                <c:pt idx="1177">
                  <c:v>230.90272629911496</c:v>
                </c:pt>
                <c:pt idx="1178">
                  <c:v>230.93277602862744</c:v>
                </c:pt>
                <c:pt idx="1179">
                  <c:v>231.02300171694358</c:v>
                </c:pt>
                <c:pt idx="1180">
                  <c:v>231.05310244630832</c:v>
                </c:pt>
                <c:pt idx="1181">
                  <c:v>231.08321592563669</c:v>
                </c:pt>
                <c:pt idx="1182">
                  <c:v>231.11334215492778</c:v>
                </c:pt>
                <c:pt idx="1183">
                  <c:v>231.14348113418117</c:v>
                </c:pt>
                <c:pt idx="1184">
                  <c:v>231.17363286339958</c:v>
                </c:pt>
                <c:pt idx="1185">
                  <c:v>231.23397457172339</c:v>
                </c:pt>
                <c:pt idx="1186">
                  <c:v>231.29436727990011</c:v>
                </c:pt>
                <c:pt idx="1187">
                  <c:v>231.32458275893367</c:v>
                </c:pt>
                <c:pt idx="1188">
                  <c:v>231.38505196688911</c:v>
                </c:pt>
                <c:pt idx="1189">
                  <c:v>231.44557217469651</c:v>
                </c:pt>
                <c:pt idx="1190">
                  <c:v>231.50614338235744</c:v>
                </c:pt>
                <c:pt idx="1191">
                  <c:v>231.53644811113244</c:v>
                </c:pt>
                <c:pt idx="1192">
                  <c:v>231.5970958185714</c:v>
                </c:pt>
                <c:pt idx="1193">
                  <c:v>231.65779452586233</c:v>
                </c:pt>
                <c:pt idx="1194">
                  <c:v>231.74893821152381</c:v>
                </c:pt>
                <c:pt idx="1195">
                  <c:v>231.77934494000363</c:v>
                </c:pt>
                <c:pt idx="1196">
                  <c:v>231.80976441844658</c:v>
                </c:pt>
                <c:pt idx="1197">
                  <c:v>231.84019664685258</c:v>
                </c:pt>
                <c:pt idx="1198">
                  <c:v>231.87064162522185</c:v>
                </c:pt>
                <c:pt idx="1199">
                  <c:v>231.90109935355471</c:v>
                </c:pt>
                <c:pt idx="1200">
                  <c:v>231.93156983184952</c:v>
                </c:pt>
                <c:pt idx="1201">
                  <c:v>231.96205306010765</c:v>
                </c:pt>
                <c:pt idx="1202">
                  <c:v>231.99254903833034</c:v>
                </c:pt>
                <c:pt idx="1203">
                  <c:v>232.11466045084669</c:v>
                </c:pt>
                <c:pt idx="1204">
                  <c:v>232.14522017888498</c:v>
                </c:pt>
                <c:pt idx="1205">
                  <c:v>232.17579265688485</c:v>
                </c:pt>
                <c:pt idx="1206">
                  <c:v>232.20637788484837</c:v>
                </c:pt>
                <c:pt idx="1207">
                  <c:v>232.29821006851813</c:v>
                </c:pt>
                <c:pt idx="1208">
                  <c:v>232.3288462963348</c:v>
                </c:pt>
                <c:pt idx="1209">
                  <c:v>232.39015700185539</c:v>
                </c:pt>
                <c:pt idx="1210">
                  <c:v>232.42083147956077</c:v>
                </c:pt>
                <c:pt idx="1211">
                  <c:v>232.48221868486081</c:v>
                </c:pt>
                <c:pt idx="1212">
                  <c:v>232.51293141245606</c:v>
                </c:pt>
                <c:pt idx="1213">
                  <c:v>232.54365689001335</c:v>
                </c:pt>
                <c:pt idx="1214">
                  <c:v>232.63590982246561</c:v>
                </c:pt>
                <c:pt idx="1215">
                  <c:v>232.7282775045858</c:v>
                </c:pt>
                <c:pt idx="1216">
                  <c:v>232.75909223188472</c:v>
                </c:pt>
                <c:pt idx="1217">
                  <c:v>232.82075993637417</c:v>
                </c:pt>
                <c:pt idx="1218">
                  <c:v>232.85161291356371</c:v>
                </c:pt>
                <c:pt idx="1219">
                  <c:v>232.88247864071627</c:v>
                </c:pt>
                <c:pt idx="1220">
                  <c:v>232.97515232194991</c:v>
                </c:pt>
                <c:pt idx="1221">
                  <c:v>233.0369985259228</c:v>
                </c:pt>
                <c:pt idx="1222">
                  <c:v>233.06794075285364</c:v>
                </c:pt>
                <c:pt idx="1223">
                  <c:v>233.12986345660471</c:v>
                </c:pt>
                <c:pt idx="1224">
                  <c:v>233.19183716020825</c:v>
                </c:pt>
                <c:pt idx="1225">
                  <c:v>233.22284313695471</c:v>
                </c:pt>
                <c:pt idx="1226">
                  <c:v>233.25386186366418</c:v>
                </c:pt>
                <c:pt idx="1227">
                  <c:v>233.34699454357172</c:v>
                </c:pt>
                <c:pt idx="1228">
                  <c:v>233.37806427013376</c:v>
                </c:pt>
                <c:pt idx="1229">
                  <c:v>233.40914674665893</c:v>
                </c:pt>
                <c:pt idx="1230">
                  <c:v>233.47134994959887</c:v>
                </c:pt>
                <c:pt idx="1231">
                  <c:v>233.50247067601327</c:v>
                </c:pt>
                <c:pt idx="1232">
                  <c:v>233.53360415239078</c:v>
                </c:pt>
                <c:pt idx="1233">
                  <c:v>233.56475037873159</c:v>
                </c:pt>
                <c:pt idx="1234">
                  <c:v>233.59590935503624</c:v>
                </c:pt>
                <c:pt idx="1235">
                  <c:v>233.62708108130238</c:v>
                </c:pt>
                <c:pt idx="1236">
                  <c:v>233.68946278372582</c:v>
                </c:pt>
                <c:pt idx="1237">
                  <c:v>233.72067275988152</c:v>
                </c:pt>
                <c:pt idx="1238">
                  <c:v>233.7518954860017</c:v>
                </c:pt>
                <c:pt idx="1239">
                  <c:v>233.78313096208441</c:v>
                </c:pt>
                <c:pt idx="1240">
                  <c:v>233.81437918813003</c:v>
                </c:pt>
                <c:pt idx="1241">
                  <c:v>233.84564016413822</c:v>
                </c:pt>
                <c:pt idx="1242">
                  <c:v>233.90820036604597</c:v>
                </c:pt>
                <c:pt idx="1243">
                  <c:v>233.93949959194413</c:v>
                </c:pt>
                <c:pt idx="1244">
                  <c:v>234.00213629363046</c:v>
                </c:pt>
                <c:pt idx="1245">
                  <c:v>234.03347376941676</c:v>
                </c:pt>
                <c:pt idx="1246">
                  <c:v>234.09618697088194</c:v>
                </c:pt>
                <c:pt idx="1247">
                  <c:v>234.12756269655767</c:v>
                </c:pt>
                <c:pt idx="1248">
                  <c:v>234.28463257439012</c:v>
                </c:pt>
                <c:pt idx="1249">
                  <c:v>234.3160847998447</c:v>
                </c:pt>
                <c:pt idx="1250">
                  <c:v>234.34754977526464</c:v>
                </c:pt>
                <c:pt idx="1251">
                  <c:v>234.37902750064654</c:v>
                </c:pt>
                <c:pt idx="1252">
                  <c:v>234.41051797599161</c:v>
                </c:pt>
                <c:pt idx="1253">
                  <c:v>234.47353717657072</c:v>
                </c:pt>
                <c:pt idx="1254">
                  <c:v>234.5050659018045</c:v>
                </c:pt>
                <c:pt idx="1255">
                  <c:v>234.53660737700281</c:v>
                </c:pt>
                <c:pt idx="1256">
                  <c:v>234.56816160216329</c:v>
                </c:pt>
                <c:pt idx="1257">
                  <c:v>234.66290077742428</c:v>
                </c:pt>
                <c:pt idx="1258">
                  <c:v>234.69450600243687</c:v>
                </c:pt>
                <c:pt idx="1259">
                  <c:v>234.72612397741372</c:v>
                </c:pt>
                <c:pt idx="1260">
                  <c:v>234.75775470235152</c:v>
                </c:pt>
                <c:pt idx="1261">
                  <c:v>234.78939817725481</c:v>
                </c:pt>
                <c:pt idx="1262">
                  <c:v>234.82105440212041</c:v>
                </c:pt>
                <c:pt idx="1263">
                  <c:v>234.97952677589478</c:v>
                </c:pt>
                <c:pt idx="1264">
                  <c:v>235.01125950053921</c:v>
                </c:pt>
                <c:pt idx="1265">
                  <c:v>235.04300497514575</c:v>
                </c:pt>
                <c:pt idx="1266">
                  <c:v>235.07476319971587</c:v>
                </c:pt>
                <c:pt idx="1267">
                  <c:v>235.10653417424996</c:v>
                </c:pt>
                <c:pt idx="1268">
                  <c:v>235.1383178987474</c:v>
                </c:pt>
                <c:pt idx="1269">
                  <c:v>235.20192359763024</c:v>
                </c:pt>
                <c:pt idx="1270">
                  <c:v>235.23374557201635</c:v>
                </c:pt>
                <c:pt idx="1271">
                  <c:v>235.29742777067801</c:v>
                </c:pt>
                <c:pt idx="1272">
                  <c:v>235.3292879949534</c:v>
                </c:pt>
                <c:pt idx="1273">
                  <c:v>235.36116096919199</c:v>
                </c:pt>
                <c:pt idx="1274">
                  <c:v>235.39304669339367</c:v>
                </c:pt>
                <c:pt idx="1275">
                  <c:v>235.42494516755838</c:v>
                </c:pt>
                <c:pt idx="1276">
                  <c:v>235.45685639168644</c:v>
                </c:pt>
                <c:pt idx="1277">
                  <c:v>235.48878036577747</c:v>
                </c:pt>
                <c:pt idx="1278">
                  <c:v>235.55266656384839</c:v>
                </c:pt>
                <c:pt idx="1279">
                  <c:v>235.58462878782944</c:v>
                </c:pt>
                <c:pt idx="1280">
                  <c:v>235.61660376177173</c:v>
                </c:pt>
                <c:pt idx="1281">
                  <c:v>235.68059195954936</c:v>
                </c:pt>
                <c:pt idx="1282">
                  <c:v>235.71260518338153</c:v>
                </c:pt>
                <c:pt idx="1283">
                  <c:v>235.87286255199405</c:v>
                </c:pt>
                <c:pt idx="1284">
                  <c:v>235.90495227560515</c:v>
                </c:pt>
                <c:pt idx="1285">
                  <c:v>235.93705474917937</c:v>
                </c:pt>
                <c:pt idx="1286">
                  <c:v>236.09775836650033</c:v>
                </c:pt>
                <c:pt idx="1287">
                  <c:v>236.1299373398538</c:v>
                </c:pt>
                <c:pt idx="1288">
                  <c:v>236.25878073289832</c:v>
                </c:pt>
                <c:pt idx="1289">
                  <c:v>236.29102345606785</c:v>
                </c:pt>
                <c:pt idx="1290">
                  <c:v>236.3232789292</c:v>
                </c:pt>
                <c:pt idx="1291">
                  <c:v>236.35554715229631</c:v>
                </c:pt>
                <c:pt idx="1292">
                  <c:v>236.4201218483758</c:v>
                </c:pt>
                <c:pt idx="1293">
                  <c:v>236.48474754430765</c:v>
                </c:pt>
                <c:pt idx="1294">
                  <c:v>236.54942424009255</c:v>
                </c:pt>
                <c:pt idx="1295">
                  <c:v>236.58178171293017</c:v>
                </c:pt>
                <c:pt idx="1296">
                  <c:v>236.61415193572978</c:v>
                </c:pt>
                <c:pt idx="1297">
                  <c:v>236.74376032656087</c:v>
                </c:pt>
                <c:pt idx="1298">
                  <c:v>236.77619429917667</c:v>
                </c:pt>
                <c:pt idx="1299">
                  <c:v>236.80864102175678</c:v>
                </c:pt>
                <c:pt idx="1300">
                  <c:v>237.00358910645565</c:v>
                </c:pt>
                <c:pt idx="1301">
                  <c:v>237.03612507877696</c:v>
                </c:pt>
                <c:pt idx="1302">
                  <c:v>237.23160866192674</c:v>
                </c:pt>
                <c:pt idx="1303">
                  <c:v>237.29687185601563</c:v>
                </c:pt>
                <c:pt idx="1304">
                  <c:v>237.4602529655912</c:v>
                </c:pt>
                <c:pt idx="1305">
                  <c:v>237.49296743739637</c:v>
                </c:pt>
                <c:pt idx="1306">
                  <c:v>237.59118735258849</c:v>
                </c:pt>
                <c:pt idx="1307">
                  <c:v>237.62395282424407</c:v>
                </c:pt>
                <c:pt idx="1308">
                  <c:v>237.68952201744798</c:v>
                </c:pt>
                <c:pt idx="1309">
                  <c:v>237.72232573899441</c:v>
                </c:pt>
                <c:pt idx="1310">
                  <c:v>237.91941581749819</c:v>
                </c:pt>
                <c:pt idx="1311">
                  <c:v>237.95230878878655</c:v>
                </c:pt>
                <c:pt idx="1312">
                  <c:v>237.98521451003762</c:v>
                </c:pt>
                <c:pt idx="1313">
                  <c:v>238.0840081735696</c:v>
                </c:pt>
                <c:pt idx="1314">
                  <c:v>238.14993436573999</c:v>
                </c:pt>
                <c:pt idx="1315">
                  <c:v>238.18291658677083</c:v>
                </c:pt>
                <c:pt idx="1316">
                  <c:v>238.21591155776329</c:v>
                </c:pt>
                <c:pt idx="1317">
                  <c:v>238.24891927871951</c:v>
                </c:pt>
                <c:pt idx="1318">
                  <c:v>238.34801894136689</c:v>
                </c:pt>
                <c:pt idx="1319">
                  <c:v>238.38107766217561</c:v>
                </c:pt>
                <c:pt idx="1320">
                  <c:v>238.41414913294739</c:v>
                </c:pt>
                <c:pt idx="1321">
                  <c:v>238.44723335368309</c:v>
                </c:pt>
                <c:pt idx="1322">
                  <c:v>238.51344004504159</c:v>
                </c:pt>
                <c:pt idx="1323">
                  <c:v>238.54656251566578</c:v>
                </c:pt>
                <c:pt idx="1324">
                  <c:v>238.61284570680334</c:v>
                </c:pt>
                <c:pt idx="1325">
                  <c:v>238.6460064273175</c:v>
                </c:pt>
                <c:pt idx="1326">
                  <c:v>238.67917989779426</c:v>
                </c:pt>
                <c:pt idx="1327">
                  <c:v>238.74556508863665</c:v>
                </c:pt>
                <c:pt idx="1328">
                  <c:v>238.7787768090034</c:v>
                </c:pt>
                <c:pt idx="1329">
                  <c:v>238.81200127933255</c:v>
                </c:pt>
                <c:pt idx="1330">
                  <c:v>238.84523849962545</c:v>
                </c:pt>
                <c:pt idx="1331">
                  <c:v>238.87848846988044</c:v>
                </c:pt>
                <c:pt idx="1332">
                  <c:v>238.9783148804263</c:v>
                </c:pt>
                <c:pt idx="1333">
                  <c:v>239.01161585053364</c:v>
                </c:pt>
                <c:pt idx="1334">
                  <c:v>239.0782560406397</c:v>
                </c:pt>
                <c:pt idx="1335">
                  <c:v>239.11159526063571</c:v>
                </c:pt>
                <c:pt idx="1336">
                  <c:v>239.31189832984558</c:v>
                </c:pt>
                <c:pt idx="1337">
                  <c:v>239.34532679958488</c:v>
                </c:pt>
                <c:pt idx="1338">
                  <c:v>239.37876801928721</c:v>
                </c:pt>
                <c:pt idx="1339">
                  <c:v>239.4791681781721</c:v>
                </c:pt>
                <c:pt idx="1340">
                  <c:v>239.54616536724538</c:v>
                </c:pt>
                <c:pt idx="1341">
                  <c:v>239.57968308672588</c:v>
                </c:pt>
                <c:pt idx="1342">
                  <c:v>239.78105715283789</c:v>
                </c:pt>
                <c:pt idx="1343">
                  <c:v>239.81466412206004</c:v>
                </c:pt>
                <c:pt idx="1344">
                  <c:v>240.0165736866233</c:v>
                </c:pt>
                <c:pt idx="1345">
                  <c:v>240.05026990558801</c:v>
                </c:pt>
                <c:pt idx="1346">
                  <c:v>240.08397887451576</c:v>
                </c:pt>
                <c:pt idx="1347">
                  <c:v>240.11770059340617</c:v>
                </c:pt>
                <c:pt idx="1348">
                  <c:v>240.15143506226084</c:v>
                </c:pt>
                <c:pt idx="1349">
                  <c:v>240.25271496860154</c:v>
                </c:pt>
                <c:pt idx="1350">
                  <c:v>240.28650043730798</c:v>
                </c:pt>
                <c:pt idx="1351">
                  <c:v>240.32029865597838</c:v>
                </c:pt>
                <c:pt idx="1352">
                  <c:v>240.45561903028741</c:v>
                </c:pt>
                <c:pt idx="1353">
                  <c:v>240.52335571722099</c:v>
                </c:pt>
                <c:pt idx="1354">
                  <c:v>240.62505637234474</c:v>
                </c:pt>
                <c:pt idx="1355">
                  <c:v>240.65898209064557</c:v>
                </c:pt>
                <c:pt idx="1356">
                  <c:v>240.72687177713658</c:v>
                </c:pt>
                <c:pt idx="1357">
                  <c:v>240.76083574532672</c:v>
                </c:pt>
                <c:pt idx="1358">
                  <c:v>240.79481246347999</c:v>
                </c:pt>
                <c:pt idx="1359">
                  <c:v>240.86280414967604</c:v>
                </c:pt>
                <c:pt idx="1360">
                  <c:v>240.89681911771942</c:v>
                </c:pt>
                <c:pt idx="1361">
                  <c:v>240.93084683572553</c:v>
                </c:pt>
                <c:pt idx="1362">
                  <c:v>240.99894052162594</c:v>
                </c:pt>
                <c:pt idx="1363">
                  <c:v>241.03300648952057</c:v>
                </c:pt>
                <c:pt idx="1364">
                  <c:v>241.16939786073237</c:v>
                </c:pt>
                <c:pt idx="1365">
                  <c:v>241.20352757844302</c:v>
                </c:pt>
                <c:pt idx="1366">
                  <c:v>241.23767004611642</c:v>
                </c:pt>
                <c:pt idx="1367">
                  <c:v>241.27182526375321</c:v>
                </c:pt>
                <c:pt idx="1368">
                  <c:v>241.40857363393303</c:v>
                </c:pt>
                <c:pt idx="1369">
                  <c:v>241.47702431880131</c:v>
                </c:pt>
                <c:pt idx="1370">
                  <c:v>241.54552600352199</c:v>
                </c:pt>
                <c:pt idx="1371">
                  <c:v>241.64837415532656</c:v>
                </c:pt>
                <c:pt idx="1372">
                  <c:v>241.71700333967812</c:v>
                </c:pt>
                <c:pt idx="1373">
                  <c:v>241.75133705680011</c:v>
                </c:pt>
                <c:pt idx="1374">
                  <c:v>241.82004274093057</c:v>
                </c:pt>
                <c:pt idx="1375">
                  <c:v>241.88879942491357</c:v>
                </c:pt>
                <c:pt idx="1376">
                  <c:v>241.95760710874862</c:v>
                </c:pt>
                <c:pt idx="1377">
                  <c:v>242.12984944269289</c:v>
                </c:pt>
                <c:pt idx="1378">
                  <c:v>242.16433615937041</c:v>
                </c:pt>
                <c:pt idx="1379">
                  <c:v>242.19883562601152</c:v>
                </c:pt>
                <c:pt idx="1380">
                  <c:v>242.30241052571463</c:v>
                </c:pt>
                <c:pt idx="1381">
                  <c:v>242.33696099220759</c:v>
                </c:pt>
                <c:pt idx="1382">
                  <c:v>242.37152420866437</c:v>
                </c:pt>
                <c:pt idx="1383">
                  <c:v>242.40610017508467</c:v>
                </c:pt>
                <c:pt idx="1384">
                  <c:v>242.44068889146735</c:v>
                </c:pt>
                <c:pt idx="1385">
                  <c:v>242.47529035781423</c:v>
                </c:pt>
                <c:pt idx="1386">
                  <c:v>242.50990457412192</c:v>
                </c:pt>
                <c:pt idx="1387">
                  <c:v>242.54453154039518</c:v>
                </c:pt>
                <c:pt idx="1388">
                  <c:v>242.61382372282844</c:v>
                </c:pt>
                <c:pt idx="1389">
                  <c:v>242.64848893899165</c:v>
                </c:pt>
                <c:pt idx="1390">
                  <c:v>242.683166905116</c:v>
                </c:pt>
                <c:pt idx="1391">
                  <c:v>242.78727730327006</c:v>
                </c:pt>
                <c:pt idx="1392">
                  <c:v>242.82200626924671</c:v>
                </c:pt>
                <c:pt idx="1393">
                  <c:v>242.85674798518789</c:v>
                </c:pt>
                <c:pt idx="1394">
                  <c:v>242.92626966695752</c:v>
                </c:pt>
                <c:pt idx="1395">
                  <c:v>242.99584234858082</c:v>
                </c:pt>
                <c:pt idx="1396">
                  <c:v>243.03064781433667</c:v>
                </c:pt>
                <c:pt idx="1397">
                  <c:v>243.06546603005557</c:v>
                </c:pt>
                <c:pt idx="1398">
                  <c:v>243.13514071138334</c:v>
                </c:pt>
                <c:pt idx="1399">
                  <c:v>243.1699971769919</c:v>
                </c:pt>
                <c:pt idx="1400">
                  <c:v>243.20486639256356</c:v>
                </c:pt>
                <c:pt idx="1401">
                  <c:v>243.30955053905632</c:v>
                </c:pt>
                <c:pt idx="1402">
                  <c:v>243.34447075448145</c:v>
                </c:pt>
                <c:pt idx="1403">
                  <c:v>243.37940371986798</c:v>
                </c:pt>
                <c:pt idx="1404">
                  <c:v>243.41434943521986</c:v>
                </c:pt>
                <c:pt idx="1405">
                  <c:v>243.62429147654692</c:v>
                </c:pt>
                <c:pt idx="1406">
                  <c:v>243.69437415669461</c:v>
                </c:pt>
                <c:pt idx="1407">
                  <c:v>243.86980398141802</c:v>
                </c:pt>
                <c:pt idx="1408">
                  <c:v>243.90492819625192</c:v>
                </c:pt>
                <c:pt idx="1409">
                  <c:v>243.94006516104832</c:v>
                </c:pt>
                <c:pt idx="1410">
                  <c:v>243.97521487580963</c:v>
                </c:pt>
                <c:pt idx="1411">
                  <c:v>244.01037734053378</c:v>
                </c:pt>
                <c:pt idx="1412">
                  <c:v>244.11594123448151</c:v>
                </c:pt>
                <c:pt idx="1413">
                  <c:v>244.15115469905697</c:v>
                </c:pt>
                <c:pt idx="1414">
                  <c:v>244.29213605699366</c:v>
                </c:pt>
                <c:pt idx="1415">
                  <c:v>244.36270323573888</c:v>
                </c:pt>
                <c:pt idx="1416">
                  <c:v>244.39800595005661</c:v>
                </c:pt>
                <c:pt idx="1417">
                  <c:v>244.43332141433746</c:v>
                </c:pt>
                <c:pt idx="1418">
                  <c:v>244.50399059278803</c:v>
                </c:pt>
                <c:pt idx="1419">
                  <c:v>244.53934430695875</c:v>
                </c:pt>
                <c:pt idx="1420">
                  <c:v>244.57471077109142</c:v>
                </c:pt>
                <c:pt idx="1421">
                  <c:v>244.61008998518855</c:v>
                </c:pt>
                <c:pt idx="1422">
                  <c:v>244.6454819492476</c:v>
                </c:pt>
                <c:pt idx="1423">
                  <c:v>244.71630412725611</c:v>
                </c:pt>
                <c:pt idx="1424">
                  <c:v>244.75173434120561</c:v>
                </c:pt>
                <c:pt idx="1425">
                  <c:v>244.78717730511761</c:v>
                </c:pt>
                <c:pt idx="1426">
                  <c:v>244.82263301899374</c:v>
                </c:pt>
                <c:pt idx="1427">
                  <c:v>244.89358269663197</c:v>
                </c:pt>
                <c:pt idx="1428">
                  <c:v>244.92907666039702</c:v>
                </c:pt>
                <c:pt idx="1429">
                  <c:v>245.03563505146934</c:v>
                </c:pt>
                <c:pt idx="1430">
                  <c:v>245.07118001508641</c:v>
                </c:pt>
                <c:pt idx="1431">
                  <c:v>245.10673772866645</c:v>
                </c:pt>
                <c:pt idx="1432">
                  <c:v>245.14230819220981</c:v>
                </c:pt>
                <c:pt idx="1433">
                  <c:v>245.28471754601389</c:v>
                </c:pt>
                <c:pt idx="1434">
                  <c:v>245.32035175937276</c:v>
                </c:pt>
                <c:pt idx="1435">
                  <c:v>245.35599872269546</c:v>
                </c:pt>
                <c:pt idx="1436">
                  <c:v>245.3916584359803</c:v>
                </c:pt>
                <c:pt idx="1437">
                  <c:v>245.46301611244004</c:v>
                </c:pt>
                <c:pt idx="1438">
                  <c:v>245.49871407561443</c:v>
                </c:pt>
                <c:pt idx="1439">
                  <c:v>245.53442478875132</c:v>
                </c:pt>
                <c:pt idx="1440">
                  <c:v>245.57014825185198</c:v>
                </c:pt>
                <c:pt idx="1441">
                  <c:v>245.64163342794222</c:v>
                </c:pt>
                <c:pt idx="1442">
                  <c:v>245.67739514093279</c:v>
                </c:pt>
                <c:pt idx="1443">
                  <c:v>245.74895681680218</c:v>
                </c:pt>
                <c:pt idx="1444">
                  <c:v>245.78475677968152</c:v>
                </c:pt>
                <c:pt idx="1445">
                  <c:v>245.82056949252421</c:v>
                </c:pt>
                <c:pt idx="1446">
                  <c:v>245.89223316809861</c:v>
                </c:pt>
                <c:pt idx="1447">
                  <c:v>245.92808413083043</c:v>
                </c:pt>
                <c:pt idx="1448">
                  <c:v>245.96394784352603</c:v>
                </c:pt>
                <c:pt idx="1449">
                  <c:v>246.03571351880478</c:v>
                </c:pt>
                <c:pt idx="1450">
                  <c:v>246.07161548138913</c:v>
                </c:pt>
                <c:pt idx="1451">
                  <c:v>246.14345765644669</c:v>
                </c:pt>
                <c:pt idx="1452">
                  <c:v>246.17939786892094</c:v>
                </c:pt>
                <c:pt idx="1453">
                  <c:v>246.21535083135674</c:v>
                </c:pt>
                <c:pt idx="1454">
                  <c:v>246.28729500612079</c:v>
                </c:pt>
                <c:pt idx="1455">
                  <c:v>246.39530689298945</c:v>
                </c:pt>
                <c:pt idx="1456">
                  <c:v>246.43133635520579</c:v>
                </c:pt>
                <c:pt idx="1457">
                  <c:v>246.50343352952473</c:v>
                </c:pt>
                <c:pt idx="1458">
                  <c:v>246.57558170369717</c:v>
                </c:pt>
                <c:pt idx="1459">
                  <c:v>246.64778087772362</c:v>
                </c:pt>
                <c:pt idx="1460">
                  <c:v>246.68389958968049</c:v>
                </c:pt>
                <c:pt idx="1461">
                  <c:v>246.82850193714125</c:v>
                </c:pt>
                <c:pt idx="1462">
                  <c:v>246.86468439891422</c:v>
                </c:pt>
                <c:pt idx="1463">
                  <c:v>246.90087961065041</c:v>
                </c:pt>
                <c:pt idx="1464">
                  <c:v>246.93708757234961</c:v>
                </c:pt>
                <c:pt idx="1465">
                  <c:v>247.08204691877862</c:v>
                </c:pt>
                <c:pt idx="1466">
                  <c:v>247.1546030917697</c:v>
                </c:pt>
                <c:pt idx="1467">
                  <c:v>247.19090030321149</c:v>
                </c:pt>
                <c:pt idx="1468">
                  <c:v>247.26353297598246</c:v>
                </c:pt>
                <c:pt idx="1469">
                  <c:v>247.29986843731339</c:v>
                </c:pt>
                <c:pt idx="1470">
                  <c:v>247.33621664860766</c:v>
                </c:pt>
                <c:pt idx="1471">
                  <c:v>247.40895132108341</c:v>
                </c:pt>
                <c:pt idx="1472">
                  <c:v>247.44533778226679</c:v>
                </c:pt>
                <c:pt idx="1473">
                  <c:v>247.4817369934128</c:v>
                </c:pt>
                <c:pt idx="1474">
                  <c:v>247.51814895452193</c:v>
                </c:pt>
                <c:pt idx="1475">
                  <c:v>247.55457366559358</c:v>
                </c:pt>
                <c:pt idx="1476">
                  <c:v>247.59101112662904</c:v>
                </c:pt>
                <c:pt idx="1477">
                  <c:v>247.66392429858834</c:v>
                </c:pt>
                <c:pt idx="1478">
                  <c:v>247.70040000951391</c:v>
                </c:pt>
                <c:pt idx="1479">
                  <c:v>247.80990364206679</c:v>
                </c:pt>
                <c:pt idx="1480">
                  <c:v>247.84643035284472</c:v>
                </c:pt>
                <c:pt idx="1481">
                  <c:v>247.91952202428698</c:v>
                </c:pt>
                <c:pt idx="1482">
                  <c:v>247.95608698495491</c:v>
                </c:pt>
                <c:pt idx="1483">
                  <c:v>248.06585836673278</c:v>
                </c:pt>
                <c:pt idx="1484">
                  <c:v>248.10247432725188</c:v>
                </c:pt>
                <c:pt idx="1485">
                  <c:v>248.17574449817869</c:v>
                </c:pt>
                <c:pt idx="1486">
                  <c:v>248.21239870858776</c:v>
                </c:pt>
                <c:pt idx="1487">
                  <c:v>248.24906566895794</c:v>
                </c:pt>
                <c:pt idx="1488">
                  <c:v>248.28574537929401</c:v>
                </c:pt>
                <c:pt idx="1489">
                  <c:v>248.3958610100766</c:v>
                </c:pt>
                <c:pt idx="1490">
                  <c:v>248.43259172026373</c:v>
                </c:pt>
                <c:pt idx="1491">
                  <c:v>248.65324373061199</c:v>
                </c:pt>
                <c:pt idx="1492">
                  <c:v>248.69006369053994</c:v>
                </c:pt>
                <c:pt idx="1493">
                  <c:v>248.76374186028818</c:v>
                </c:pt>
                <c:pt idx="1494">
                  <c:v>248.87435473963205</c:v>
                </c:pt>
                <c:pt idx="1495">
                  <c:v>248.91125119933992</c:v>
                </c:pt>
                <c:pt idx="1496">
                  <c:v>248.94816040901105</c:v>
                </c:pt>
                <c:pt idx="1497">
                  <c:v>248.98508236864501</c:v>
                </c:pt>
                <c:pt idx="1498">
                  <c:v>249.16988341626092</c:v>
                </c:pt>
                <c:pt idx="1499">
                  <c:v>249.20688187567401</c:v>
                </c:pt>
                <c:pt idx="1500">
                  <c:v>249.392065422184</c:v>
                </c:pt>
                <c:pt idx="1501">
                  <c:v>249.46622809053031</c:v>
                </c:pt>
                <c:pt idx="1502">
                  <c:v>249.57756771777196</c:v>
                </c:pt>
                <c:pt idx="1503">
                  <c:v>249.65185788574897</c:v>
                </c:pt>
                <c:pt idx="1504">
                  <c:v>249.68902209468212</c:v>
                </c:pt>
                <c:pt idx="1505">
                  <c:v>249.72619905357845</c:v>
                </c:pt>
                <c:pt idx="1506">
                  <c:v>249.7633887624379</c:v>
                </c:pt>
                <c:pt idx="1507">
                  <c:v>249.87503438879546</c:v>
                </c:pt>
                <c:pt idx="1508">
                  <c:v>249.94952855618178</c:v>
                </c:pt>
                <c:pt idx="1509">
                  <c:v>249.98679476481948</c:v>
                </c:pt>
                <c:pt idx="1510">
                  <c:v>250.02407372342074</c:v>
                </c:pt>
                <c:pt idx="1511">
                  <c:v>250.21065976587337</c:v>
                </c:pt>
                <c:pt idx="1512">
                  <c:v>250.24801522425358</c:v>
                </c:pt>
                <c:pt idx="1513">
                  <c:v>250.28538343259748</c:v>
                </c:pt>
                <c:pt idx="1514">
                  <c:v>250.47241572375978</c:v>
                </c:pt>
                <c:pt idx="1515">
                  <c:v>250.5098604318809</c:v>
                </c:pt>
                <c:pt idx="1516">
                  <c:v>250.54731788996705</c:v>
                </c:pt>
                <c:pt idx="1517">
                  <c:v>250.73479642983739</c:v>
                </c:pt>
                <c:pt idx="1518">
                  <c:v>250.7723303877022</c:v>
                </c:pt>
                <c:pt idx="1519">
                  <c:v>250.80987709552838</c:v>
                </c:pt>
                <c:pt idx="1520">
                  <c:v>250.88500876107139</c:v>
                </c:pt>
                <c:pt idx="1521">
                  <c:v>250.92259371878754</c:v>
                </c:pt>
                <c:pt idx="1522">
                  <c:v>250.99780188410921</c:v>
                </c:pt>
                <c:pt idx="1523">
                  <c:v>251.03542509171459</c:v>
                </c:pt>
                <c:pt idx="1524">
                  <c:v>251.07306104928318</c:v>
                </c:pt>
                <c:pt idx="1525">
                  <c:v>251.18604542176772</c:v>
                </c:pt>
                <c:pt idx="1526">
                  <c:v>251.22373237918836</c:v>
                </c:pt>
                <c:pt idx="1527">
                  <c:v>251.26143208657362</c:v>
                </c:pt>
                <c:pt idx="1528">
                  <c:v>251.29914454392045</c:v>
                </c:pt>
                <c:pt idx="1529">
                  <c:v>251.52568703723045</c:v>
                </c:pt>
                <c:pt idx="1530">
                  <c:v>251.56348874431913</c:v>
                </c:pt>
                <c:pt idx="1531">
                  <c:v>251.60130320137091</c:v>
                </c:pt>
                <c:pt idx="1532">
                  <c:v>251.67697036536535</c:v>
                </c:pt>
                <c:pt idx="1533">
                  <c:v>251.79056673607914</c:v>
                </c:pt>
                <c:pt idx="1534">
                  <c:v>251.82845769291126</c:v>
                </c:pt>
                <c:pt idx="1535">
                  <c:v>251.94220706318237</c:v>
                </c:pt>
                <c:pt idx="1536">
                  <c:v>252.05607118312219</c:v>
                </c:pt>
                <c:pt idx="1537">
                  <c:v>252.09405138969504</c:v>
                </c:pt>
                <c:pt idx="1538">
                  <c:v>252.13204434623151</c:v>
                </c:pt>
                <c:pt idx="1539">
                  <c:v>252.24609971561759</c:v>
                </c:pt>
                <c:pt idx="1540">
                  <c:v>252.3222003783581</c:v>
                </c:pt>
                <c:pt idx="1541">
                  <c:v>252.36026983467227</c:v>
                </c:pt>
                <c:pt idx="1542">
                  <c:v>252.39835204095007</c:v>
                </c:pt>
                <c:pt idx="1543">
                  <c:v>252.5126751595615</c:v>
                </c:pt>
                <c:pt idx="1544">
                  <c:v>252.55080836569311</c:v>
                </c:pt>
                <c:pt idx="1545">
                  <c:v>252.58895432178585</c:v>
                </c:pt>
                <c:pt idx="1546">
                  <c:v>252.62711302784192</c:v>
                </c:pt>
                <c:pt idx="1547">
                  <c:v>252.66528448386148</c:v>
                </c:pt>
                <c:pt idx="1548">
                  <c:v>196.38080096881097</c:v>
                </c:pt>
                <c:pt idx="1549">
                  <c:v>196.38552927156798</c:v>
                </c:pt>
                <c:pt idx="1550">
                  <c:v>196.39027032428822</c:v>
                </c:pt>
                <c:pt idx="1551">
                  <c:v>196.39502412697155</c:v>
                </c:pt>
                <c:pt idx="1552">
                  <c:v>196.39979067961798</c:v>
                </c:pt>
                <c:pt idx="1553">
                  <c:v>196.41416683733604</c:v>
                </c:pt>
                <c:pt idx="1554">
                  <c:v>196.42381469229699</c:v>
                </c:pt>
                <c:pt idx="1555">
                  <c:v>196.44326340177582</c:v>
                </c:pt>
                <c:pt idx="1556">
                  <c:v>196.44815745405401</c:v>
                </c:pt>
                <c:pt idx="1557">
                  <c:v>196.45306425629471</c:v>
                </c:pt>
                <c:pt idx="1558">
                  <c:v>196.45798380849919</c:v>
                </c:pt>
                <c:pt idx="1559">
                  <c:v>196.46291611066641</c:v>
                </c:pt>
                <c:pt idx="1560">
                  <c:v>196.48277281896537</c:v>
                </c:pt>
                <c:pt idx="1561">
                  <c:v>196.48776887094741</c:v>
                </c:pt>
                <c:pt idx="1562">
                  <c:v>196.49277767289357</c:v>
                </c:pt>
                <c:pt idx="1563">
                  <c:v>196.49779922480116</c:v>
                </c:pt>
                <c:pt idx="1564">
                  <c:v>196.51294038030721</c:v>
                </c:pt>
                <c:pt idx="1565">
                  <c:v>196.51801293206842</c:v>
                </c:pt>
                <c:pt idx="1566">
                  <c:v>196.52309823379278</c:v>
                </c:pt>
                <c:pt idx="1567">
                  <c:v>196.53330708713156</c:v>
                </c:pt>
                <c:pt idx="1568">
                  <c:v>196.55387779336439</c:v>
                </c:pt>
                <c:pt idx="1569">
                  <c:v>196.56943969765359</c:v>
                </c:pt>
                <c:pt idx="1570">
                  <c:v>196.59036740285427</c:v>
                </c:pt>
                <c:pt idx="1571">
                  <c:v>196.60619705636793</c:v>
                </c:pt>
                <c:pt idx="1572">
                  <c:v>196.62748176053651</c:v>
                </c:pt>
                <c:pt idx="1573">
                  <c:v>196.64357916327495</c:v>
                </c:pt>
                <c:pt idx="1574">
                  <c:v>196.64897046411446</c:v>
                </c:pt>
                <c:pt idx="1575">
                  <c:v>196.65979131568358</c:v>
                </c:pt>
                <c:pt idx="1576">
                  <c:v>196.69255986950114</c:v>
                </c:pt>
                <c:pt idx="1577">
                  <c:v>196.69806592000842</c:v>
                </c:pt>
                <c:pt idx="1578">
                  <c:v>196.70358472047829</c:v>
                </c:pt>
                <c:pt idx="1579">
                  <c:v>196.70911627091314</c:v>
                </c:pt>
                <c:pt idx="1580">
                  <c:v>196.71466057130877</c:v>
                </c:pt>
                <c:pt idx="1581">
                  <c:v>196.74257332273996</c:v>
                </c:pt>
                <c:pt idx="1582">
                  <c:v>196.75382767305433</c:v>
                </c:pt>
                <c:pt idx="1583">
                  <c:v>196.76513302322078</c:v>
                </c:pt>
                <c:pt idx="1584">
                  <c:v>196.77648937324</c:v>
                </c:pt>
                <c:pt idx="1585">
                  <c:v>196.79361952299158</c:v>
                </c:pt>
                <c:pt idx="1586">
                  <c:v>196.79935507283466</c:v>
                </c:pt>
                <c:pt idx="1587">
                  <c:v>196.81663822214438</c:v>
                </c:pt>
                <c:pt idx="1588">
                  <c:v>196.82822407150007</c:v>
                </c:pt>
                <c:pt idx="1589">
                  <c:v>196.83403612112178</c:v>
                </c:pt>
                <c:pt idx="1590">
                  <c:v>196.83986092070668</c:v>
                </c:pt>
                <c:pt idx="1591">
                  <c:v>196.84569847025568</c:v>
                </c:pt>
                <c:pt idx="1592">
                  <c:v>196.87507746744487</c:v>
                </c:pt>
                <c:pt idx="1593">
                  <c:v>196.88099151677207</c:v>
                </c:pt>
                <c:pt idx="1594">
                  <c:v>196.88691831606312</c:v>
                </c:pt>
                <c:pt idx="1595">
                  <c:v>196.89285786531607</c:v>
                </c:pt>
                <c:pt idx="1596">
                  <c:v>196.89881016453239</c:v>
                </c:pt>
                <c:pt idx="1597">
                  <c:v>196.91075301285434</c:v>
                </c:pt>
                <c:pt idx="1598">
                  <c:v>196.92876291006201</c:v>
                </c:pt>
                <c:pt idx="1599">
                  <c:v>196.94688755693721</c:v>
                </c:pt>
                <c:pt idx="1600">
                  <c:v>196.95295460582179</c:v>
                </c:pt>
                <c:pt idx="1601">
                  <c:v>196.97123225225491</c:v>
                </c:pt>
                <c:pt idx="1602">
                  <c:v>196.98348109969174</c:v>
                </c:pt>
                <c:pt idx="1603">
                  <c:v>196.98962464835498</c:v>
                </c:pt>
                <c:pt idx="1604">
                  <c:v>196.99578094698157</c:v>
                </c:pt>
                <c:pt idx="1605">
                  <c:v>197.00194999557121</c:v>
                </c:pt>
                <c:pt idx="1606">
                  <c:v>197.00813179412378</c:v>
                </c:pt>
                <c:pt idx="1607">
                  <c:v>197.02675368956019</c:v>
                </c:pt>
                <c:pt idx="1608">
                  <c:v>197.03298648796661</c:v>
                </c:pt>
                <c:pt idx="1609">
                  <c:v>197.04549033466563</c:v>
                </c:pt>
                <c:pt idx="1610">
                  <c:v>197.05804518121784</c:v>
                </c:pt>
                <c:pt idx="1611">
                  <c:v>197.07697307576953</c:v>
                </c:pt>
                <c:pt idx="1612">
                  <c:v>197.08330787387987</c:v>
                </c:pt>
                <c:pt idx="1613">
                  <c:v>197.10238876798883</c:v>
                </c:pt>
                <c:pt idx="1614">
                  <c:v>197.11517311387649</c:v>
                </c:pt>
                <c:pt idx="1615">
                  <c:v>197.1473571029527</c:v>
                </c:pt>
                <c:pt idx="1616">
                  <c:v>197.18639863862677</c:v>
                </c:pt>
                <c:pt idx="1617">
                  <c:v>197.19295018610939</c:v>
                </c:pt>
                <c:pt idx="1618">
                  <c:v>197.20609153096513</c:v>
                </c:pt>
                <c:pt idx="1619">
                  <c:v>197.25248786179841</c:v>
                </c:pt>
                <c:pt idx="1620">
                  <c:v>197.26585870599018</c:v>
                </c:pt>
                <c:pt idx="1621">
                  <c:v>197.28601059700142</c:v>
                </c:pt>
                <c:pt idx="1622">
                  <c:v>197.33347792473671</c:v>
                </c:pt>
                <c:pt idx="1623">
                  <c:v>197.34715476804286</c:v>
                </c:pt>
                <c:pt idx="1624">
                  <c:v>197.37466145421433</c:v>
                </c:pt>
                <c:pt idx="1625">
                  <c:v>197.3954253434558</c:v>
                </c:pt>
                <c:pt idx="1626">
                  <c:v>197.43028682478584</c:v>
                </c:pt>
                <c:pt idx="1627">
                  <c:v>197.49384073885682</c:v>
                </c:pt>
                <c:pt idx="1628">
                  <c:v>197.50810408046769</c:v>
                </c:pt>
                <c:pt idx="1629">
                  <c:v>197.52959471760639</c:v>
                </c:pt>
                <c:pt idx="1630">
                  <c:v>197.58018578630598</c:v>
                </c:pt>
                <c:pt idx="1631">
                  <c:v>197.60937546760852</c:v>
                </c:pt>
                <c:pt idx="1632">
                  <c:v>197.63140160319838</c:v>
                </c:pt>
                <c:pt idx="1633">
                  <c:v>197.64614944340721</c:v>
                </c:pt>
                <c:pt idx="1634">
                  <c:v>197.66094828346846</c:v>
                </c:pt>
                <c:pt idx="1635">
                  <c:v>197.66836682844428</c:v>
                </c:pt>
                <c:pt idx="1636">
                  <c:v>197.68324216828381</c:v>
                </c:pt>
                <c:pt idx="1637">
                  <c:v>197.70565080276657</c:v>
                </c:pt>
                <c:pt idx="1638">
                  <c:v>197.7131458475211</c:v>
                </c:pt>
                <c:pt idx="1639">
                  <c:v>197.72065364223818</c:v>
                </c:pt>
                <c:pt idx="1640">
                  <c:v>197.73570748156178</c:v>
                </c:pt>
                <c:pt idx="1641">
                  <c:v>197.75081232073799</c:v>
                </c:pt>
                <c:pt idx="1642">
                  <c:v>197.75838386527084</c:v>
                </c:pt>
                <c:pt idx="1643">
                  <c:v>197.77356520422438</c:v>
                </c:pt>
                <c:pt idx="1644">
                  <c:v>197.78879754303287</c:v>
                </c:pt>
                <c:pt idx="1645">
                  <c:v>197.80408088169267</c:v>
                </c:pt>
                <c:pt idx="1646">
                  <c:v>197.81174167596726</c:v>
                </c:pt>
                <c:pt idx="1647">
                  <c:v>197.82710151440628</c:v>
                </c:pt>
                <c:pt idx="1648">
                  <c:v>197.89685191055347</c:v>
                </c:pt>
                <c:pt idx="1649">
                  <c:v>197.90466570438446</c:v>
                </c:pt>
                <c:pt idx="1650">
                  <c:v>197.96763505371436</c:v>
                </c:pt>
                <c:pt idx="1651">
                  <c:v>197.97556359721395</c:v>
                </c:pt>
                <c:pt idx="1652">
                  <c:v>197.98350489067715</c:v>
                </c:pt>
                <c:pt idx="1653">
                  <c:v>198.03142040068263</c:v>
                </c:pt>
                <c:pt idx="1654">
                  <c:v>198.03945094388695</c:v>
                </c:pt>
                <c:pt idx="1655">
                  <c:v>198.0474942370551</c:v>
                </c:pt>
                <c:pt idx="1656">
                  <c:v>198.05555028018586</c:v>
                </c:pt>
                <c:pt idx="1657">
                  <c:v>198.06361907328079</c:v>
                </c:pt>
                <c:pt idx="1658">
                  <c:v>198.08790195234269</c:v>
                </c:pt>
                <c:pt idx="1659">
                  <c:v>198.15321729488457</c:v>
                </c:pt>
                <c:pt idx="1660">
                  <c:v>198.19445375777545</c:v>
                </c:pt>
                <c:pt idx="1661">
                  <c:v>198.20273930024288</c:v>
                </c:pt>
                <c:pt idx="1662">
                  <c:v>198.25272030427297</c:v>
                </c:pt>
                <c:pt idx="1663">
                  <c:v>198.26109509648174</c:v>
                </c:pt>
                <c:pt idx="1664">
                  <c:v>198.27788293079016</c:v>
                </c:pt>
                <c:pt idx="1665">
                  <c:v>198.29472176494951</c:v>
                </c:pt>
                <c:pt idx="1666">
                  <c:v>198.32007564091461</c:v>
                </c:pt>
                <c:pt idx="1667">
                  <c:v>198.33704197470607</c:v>
                </c:pt>
                <c:pt idx="1668">
                  <c:v>198.38824697519686</c:v>
                </c:pt>
                <c:pt idx="1669">
                  <c:v>198.43126843292347</c:v>
                </c:pt>
                <c:pt idx="1670">
                  <c:v>198.43991097435699</c:v>
                </c:pt>
                <c:pt idx="1671">
                  <c:v>198.47460863972734</c:v>
                </c:pt>
                <c:pt idx="1672">
                  <c:v>198.48331493097822</c:v>
                </c:pt>
                <c:pt idx="1673">
                  <c:v>198.51826759561101</c:v>
                </c:pt>
                <c:pt idx="1674">
                  <c:v>198.52703763667742</c:v>
                </c:pt>
                <c:pt idx="1675">
                  <c:v>198.55342425965361</c:v>
                </c:pt>
                <c:pt idx="1676">
                  <c:v>198.56224530057204</c:v>
                </c:pt>
                <c:pt idx="1677">
                  <c:v>198.57107909145356</c:v>
                </c:pt>
                <c:pt idx="1678">
                  <c:v>198.57992563229774</c:v>
                </c:pt>
                <c:pt idx="1679">
                  <c:v>198.58878492310598</c:v>
                </c:pt>
                <c:pt idx="1680">
                  <c:v>198.59765696387672</c:v>
                </c:pt>
                <c:pt idx="1681">
                  <c:v>198.61543929530771</c:v>
                </c:pt>
                <c:pt idx="1682">
                  <c:v>198.62434958596864</c:v>
                </c:pt>
                <c:pt idx="1683">
                  <c:v>198.63327262659118</c:v>
                </c:pt>
                <c:pt idx="1684">
                  <c:v>198.64220841717847</c:v>
                </c:pt>
                <c:pt idx="1685">
                  <c:v>198.67807907915525</c:v>
                </c:pt>
                <c:pt idx="1686">
                  <c:v>198.68707861955778</c:v>
                </c:pt>
                <c:pt idx="1687">
                  <c:v>198.69609090992321</c:v>
                </c:pt>
                <c:pt idx="1688">
                  <c:v>198.7051159502515</c:v>
                </c:pt>
                <c:pt idx="1689">
                  <c:v>198.71415374054158</c:v>
                </c:pt>
                <c:pt idx="1690">
                  <c:v>198.73226757101531</c:v>
                </c:pt>
                <c:pt idx="1691">
                  <c:v>198.74134361119616</c:v>
                </c:pt>
                <c:pt idx="1692">
                  <c:v>198.75043240134013</c:v>
                </c:pt>
                <c:pt idx="1693">
                  <c:v>198.75953394144668</c:v>
                </c:pt>
                <c:pt idx="1694">
                  <c:v>198.76864823151735</c:v>
                </c:pt>
                <c:pt idx="1695">
                  <c:v>198.77777527154953</c:v>
                </c:pt>
                <c:pt idx="1696">
                  <c:v>198.80523289142994</c:v>
                </c:pt>
                <c:pt idx="1697">
                  <c:v>198.81441093131522</c:v>
                </c:pt>
                <c:pt idx="1698">
                  <c:v>198.82360172116347</c:v>
                </c:pt>
                <c:pt idx="1699">
                  <c:v>198.83280526097619</c:v>
                </c:pt>
                <c:pt idx="1700">
                  <c:v>198.87901420948316</c:v>
                </c:pt>
                <c:pt idx="1701">
                  <c:v>198.88829424907445</c:v>
                </c:pt>
                <c:pt idx="1702">
                  <c:v>198.89758703862807</c:v>
                </c:pt>
                <c:pt idx="1703">
                  <c:v>198.90689257814478</c:v>
                </c:pt>
                <c:pt idx="1704">
                  <c:v>198.934885696474</c:v>
                </c:pt>
                <c:pt idx="1705">
                  <c:v>198.94424223584392</c:v>
                </c:pt>
                <c:pt idx="1706">
                  <c:v>198.95361152517606</c:v>
                </c:pt>
                <c:pt idx="1707">
                  <c:v>198.9629935644723</c:v>
                </c:pt>
                <c:pt idx="1708">
                  <c:v>199.00064922128632</c:v>
                </c:pt>
                <c:pt idx="1709">
                  <c:v>199.01009501039758</c:v>
                </c:pt>
                <c:pt idx="1710">
                  <c:v>199.01955354947106</c:v>
                </c:pt>
                <c:pt idx="1711">
                  <c:v>199.02902483850963</c:v>
                </c:pt>
                <c:pt idx="1712">
                  <c:v>199.03850887751082</c:v>
                </c:pt>
                <c:pt idx="1713">
                  <c:v>199.06703749429101</c:v>
                </c:pt>
                <c:pt idx="1714">
                  <c:v>199.07657253314335</c:v>
                </c:pt>
                <c:pt idx="1715">
                  <c:v>199.08612032196044</c:v>
                </c:pt>
                <c:pt idx="1716">
                  <c:v>199.09568086073983</c:v>
                </c:pt>
                <c:pt idx="1717">
                  <c:v>199.10525414948182</c:v>
                </c:pt>
                <c:pt idx="1718">
                  <c:v>199.14367480408302</c:v>
                </c:pt>
                <c:pt idx="1719">
                  <c:v>199.15331184264164</c:v>
                </c:pt>
                <c:pt idx="1720">
                  <c:v>199.16296163116203</c:v>
                </c:pt>
                <c:pt idx="1721">
                  <c:v>199.17262416964653</c:v>
                </c:pt>
                <c:pt idx="1722">
                  <c:v>199.1822994580958</c:v>
                </c:pt>
                <c:pt idx="1723">
                  <c:v>199.20168828487797</c:v>
                </c:pt>
                <c:pt idx="1724">
                  <c:v>199.21140182321579</c:v>
                </c:pt>
                <c:pt idx="1725">
                  <c:v>199.22112811151581</c:v>
                </c:pt>
                <c:pt idx="1726">
                  <c:v>199.23086714977825</c:v>
                </c:pt>
                <c:pt idx="1727">
                  <c:v>199.27975359053954</c:v>
                </c:pt>
                <c:pt idx="1728">
                  <c:v>199.28956912858169</c:v>
                </c:pt>
                <c:pt idx="1729">
                  <c:v>199.37848271929954</c:v>
                </c:pt>
                <c:pt idx="1730">
                  <c:v>199.44835173223541</c:v>
                </c:pt>
                <c:pt idx="1731">
                  <c:v>199.47848684436966</c:v>
                </c:pt>
                <c:pt idx="1732">
                  <c:v>199.50873670617102</c:v>
                </c:pt>
                <c:pt idx="1733">
                  <c:v>199.51884549336455</c:v>
                </c:pt>
                <c:pt idx="1734">
                  <c:v>199.54924835472434</c:v>
                </c:pt>
                <c:pt idx="1735">
                  <c:v>199.55940814176984</c:v>
                </c:pt>
                <c:pt idx="1736">
                  <c:v>199.71333494303425</c:v>
                </c:pt>
                <c:pt idx="1737">
                  <c:v>199.72369872948966</c:v>
                </c:pt>
                <c:pt idx="1738">
                  <c:v>199.74446455229136</c:v>
                </c:pt>
                <c:pt idx="1739">
                  <c:v>199.76528137494498</c:v>
                </c:pt>
                <c:pt idx="1740">
                  <c:v>199.79660223364792</c:v>
                </c:pt>
                <c:pt idx="1741">
                  <c:v>199.85958820006098</c:v>
                </c:pt>
                <c:pt idx="1742">
                  <c:v>199.93365195086358</c:v>
                </c:pt>
                <c:pt idx="1743">
                  <c:v>199.94428348654498</c:v>
                </c:pt>
                <c:pt idx="1744">
                  <c:v>199.96558480779728</c:v>
                </c:pt>
                <c:pt idx="1745">
                  <c:v>200.0190612352817</c:v>
                </c:pt>
                <c:pt idx="1746">
                  <c:v>200.0405410560183</c:v>
                </c:pt>
                <c:pt idx="1747">
                  <c:v>200.06207187660667</c:v>
                </c:pt>
                <c:pt idx="1748">
                  <c:v>200.07285641184552</c:v>
                </c:pt>
                <c:pt idx="1749">
                  <c:v>200.11612205243227</c:v>
                </c:pt>
                <c:pt idx="1750">
                  <c:v>200.19232779703955</c:v>
                </c:pt>
                <c:pt idx="1751">
                  <c:v>200.2361544360021</c:v>
                </c:pt>
                <c:pt idx="1752">
                  <c:v>200.30227689334225</c:v>
                </c:pt>
                <c:pt idx="1753">
                  <c:v>200.31334192776981</c:v>
                </c:pt>
                <c:pt idx="1754">
                  <c:v>200.32441971216087</c:v>
                </c:pt>
                <c:pt idx="1755">
                  <c:v>200.34661353083095</c:v>
                </c:pt>
                <c:pt idx="1756">
                  <c:v>200.40232120186198</c:v>
                </c:pt>
                <c:pt idx="1757">
                  <c:v>200.41350098595706</c:v>
                </c:pt>
                <c:pt idx="1758">
                  <c:v>200.42469352001618</c:v>
                </c:pt>
                <c:pt idx="1759">
                  <c:v>200.44711683802396</c:v>
                </c:pt>
                <c:pt idx="1760">
                  <c:v>200.45834762197154</c:v>
                </c:pt>
                <c:pt idx="1761">
                  <c:v>200.4921164735949</c:v>
                </c:pt>
                <c:pt idx="1762">
                  <c:v>200.52600007488482</c:v>
                </c:pt>
                <c:pt idx="1763">
                  <c:v>200.54865289222758</c:v>
                </c:pt>
                <c:pt idx="1764">
                  <c:v>200.55999842584382</c:v>
                </c:pt>
                <c:pt idx="1765">
                  <c:v>200.582727742966</c:v>
                </c:pt>
                <c:pt idx="1766">
                  <c:v>200.63977416012332</c:v>
                </c:pt>
                <c:pt idx="1767">
                  <c:v>200.66268197672937</c:v>
                </c:pt>
                <c:pt idx="1768">
                  <c:v>200.68564079318654</c:v>
                </c:pt>
                <c:pt idx="1769">
                  <c:v>200.69713932636063</c:v>
                </c:pt>
                <c:pt idx="1770">
                  <c:v>200.70865060949677</c:v>
                </c:pt>
                <c:pt idx="1771">
                  <c:v>200.7201746425971</c:v>
                </c:pt>
                <c:pt idx="1772">
                  <c:v>200.73171142566</c:v>
                </c:pt>
                <c:pt idx="1773">
                  <c:v>200.76639827462748</c:v>
                </c:pt>
                <c:pt idx="1774">
                  <c:v>200.77798605754288</c:v>
                </c:pt>
                <c:pt idx="1775">
                  <c:v>200.82446468883563</c:v>
                </c:pt>
                <c:pt idx="1776">
                  <c:v>200.84778050426073</c:v>
                </c:pt>
                <c:pt idx="1777">
                  <c:v>200.87114731953909</c:v>
                </c:pt>
                <c:pt idx="1778">
                  <c:v>200.90629316717798</c:v>
                </c:pt>
                <c:pt idx="1779">
                  <c:v>200.92978748208736</c:v>
                </c:pt>
                <c:pt idx="1780">
                  <c:v>201.01241920810583</c:v>
                </c:pt>
                <c:pt idx="1781">
                  <c:v>201.13154827785525</c:v>
                </c:pt>
                <c:pt idx="1782">
                  <c:v>201.14353130962735</c:v>
                </c:pt>
                <c:pt idx="1783">
                  <c:v>201.1915909363463</c:v>
                </c:pt>
                <c:pt idx="1784">
                  <c:v>201.20363771793464</c:v>
                </c:pt>
                <c:pt idx="1785">
                  <c:v>201.22776953099941</c:v>
                </c:pt>
                <c:pt idx="1786">
                  <c:v>201.23985456247573</c:v>
                </c:pt>
                <c:pt idx="1787">
                  <c:v>201.26406287531992</c:v>
                </c:pt>
                <c:pt idx="1788">
                  <c:v>201.27618615668641</c:v>
                </c:pt>
                <c:pt idx="1789">
                  <c:v>201.30047096930852</c:v>
                </c:pt>
                <c:pt idx="1790">
                  <c:v>201.36140612521919</c:v>
                </c:pt>
                <c:pt idx="1791">
                  <c:v>201.41038374928272</c:v>
                </c:pt>
                <c:pt idx="1792">
                  <c:v>201.42266003020663</c:v>
                </c:pt>
                <c:pt idx="1793">
                  <c:v>201.44725084194368</c:v>
                </c:pt>
                <c:pt idx="1794">
                  <c:v>201.47189265353327</c:v>
                </c:pt>
                <c:pt idx="1795">
                  <c:v>201.48423268427268</c:v>
                </c:pt>
                <c:pt idx="1796">
                  <c:v>201.49658546497471</c:v>
                </c:pt>
                <c:pt idx="1797">
                  <c:v>201.52132927627025</c:v>
                </c:pt>
                <c:pt idx="1798">
                  <c:v>201.53372030686114</c:v>
                </c:pt>
                <c:pt idx="1799">
                  <c:v>201.54612408741681</c:v>
                </c:pt>
                <c:pt idx="1800">
                  <c:v>201.55854061793588</c:v>
                </c:pt>
                <c:pt idx="1801">
                  <c:v>201.58341192886056</c:v>
                </c:pt>
                <c:pt idx="1802">
                  <c:v>201.63330755026988</c:v>
                </c:pt>
                <c:pt idx="1803">
                  <c:v>201.65833186075247</c:v>
                </c:pt>
                <c:pt idx="1804">
                  <c:v>201.6708631409382</c:v>
                </c:pt>
                <c:pt idx="1805">
                  <c:v>201.69596395120055</c:v>
                </c:pt>
                <c:pt idx="1806">
                  <c:v>201.70853348127616</c:v>
                </c:pt>
                <c:pt idx="1807">
                  <c:v>201.7337107913155</c:v>
                </c:pt>
                <c:pt idx="1808">
                  <c:v>201.75893910121007</c:v>
                </c:pt>
                <c:pt idx="1809">
                  <c:v>201.78421841095567</c:v>
                </c:pt>
                <c:pt idx="1810">
                  <c:v>201.79687719077216</c:v>
                </c:pt>
                <c:pt idx="1811">
                  <c:v>201.82223300029784</c:v>
                </c:pt>
                <c:pt idx="1812">
                  <c:v>201.84763980967429</c:v>
                </c:pt>
                <c:pt idx="1813">
                  <c:v>201.87309761890282</c:v>
                </c:pt>
                <c:pt idx="1814">
                  <c:v>201.93696526632985</c:v>
                </c:pt>
                <c:pt idx="1815">
                  <c:v>201.94977704570522</c:v>
                </c:pt>
                <c:pt idx="1816">
                  <c:v>201.97543885434447</c:v>
                </c:pt>
                <c:pt idx="1817">
                  <c:v>202.00115166283578</c:v>
                </c:pt>
                <c:pt idx="1818">
                  <c:v>202.02691547117996</c:v>
                </c:pt>
                <c:pt idx="1819">
                  <c:v>202.05273027937648</c:v>
                </c:pt>
                <c:pt idx="1820">
                  <c:v>202.06565680841967</c:v>
                </c:pt>
                <c:pt idx="1821">
                  <c:v>202.07859608742623</c:v>
                </c:pt>
                <c:pt idx="1822">
                  <c:v>202.11749042422238</c:v>
                </c:pt>
                <c:pt idx="1823">
                  <c:v>202.1434837319016</c:v>
                </c:pt>
                <c:pt idx="1824">
                  <c:v>202.15649951068809</c:v>
                </c:pt>
                <c:pt idx="1825">
                  <c:v>202.2086901254572</c:v>
                </c:pt>
                <c:pt idx="1826">
                  <c:v>202.2479669611472</c:v>
                </c:pt>
                <c:pt idx="1827">
                  <c:v>202.30051457488537</c:v>
                </c:pt>
                <c:pt idx="1828">
                  <c:v>202.3929637725069</c:v>
                </c:pt>
                <c:pt idx="1829">
                  <c:v>202.48603771832134</c:v>
                </c:pt>
                <c:pt idx="1830">
                  <c:v>202.55290160708196</c:v>
                </c:pt>
                <c:pt idx="1831">
                  <c:v>202.56631263472292</c:v>
                </c:pt>
                <c:pt idx="1832">
                  <c:v>202.57973641232761</c:v>
                </c:pt>
                <c:pt idx="1833">
                  <c:v>202.60662221742621</c:v>
                </c:pt>
                <c:pt idx="1834">
                  <c:v>202.62008424491998</c:v>
                </c:pt>
                <c:pt idx="1835">
                  <c:v>202.63355902237623</c:v>
                </c:pt>
                <c:pt idx="1836">
                  <c:v>202.64704654979741</c:v>
                </c:pt>
                <c:pt idx="1837">
                  <c:v>202.66054682718081</c:v>
                </c:pt>
                <c:pt idx="1838">
                  <c:v>202.70112415910938</c:v>
                </c:pt>
                <c:pt idx="1839">
                  <c:v>202.71467543634392</c:v>
                </c:pt>
                <c:pt idx="1840">
                  <c:v>202.72823946354421</c:v>
                </c:pt>
                <c:pt idx="1841">
                  <c:v>202.74181624070616</c:v>
                </c:pt>
                <c:pt idx="1842">
                  <c:v>202.75540576783132</c:v>
                </c:pt>
                <c:pt idx="1843">
                  <c:v>202.79625084898561</c:v>
                </c:pt>
                <c:pt idx="1844">
                  <c:v>202.80989137596347</c:v>
                </c:pt>
                <c:pt idx="1845">
                  <c:v>202.82354465290427</c:v>
                </c:pt>
                <c:pt idx="1846">
                  <c:v>202.83721067980778</c:v>
                </c:pt>
                <c:pt idx="1847">
                  <c:v>202.89200228705502</c:v>
                </c:pt>
                <c:pt idx="1848">
                  <c:v>202.90573206377397</c:v>
                </c:pt>
                <c:pt idx="1849">
                  <c:v>202.91947459045605</c:v>
                </c:pt>
                <c:pt idx="1850">
                  <c:v>202.93322986710228</c:v>
                </c:pt>
                <c:pt idx="1851">
                  <c:v>202.94699789371111</c:v>
                </c:pt>
                <c:pt idx="1852">
                  <c:v>202.98837847331691</c:v>
                </c:pt>
                <c:pt idx="1853">
                  <c:v>203.02987380258963</c:v>
                </c:pt>
                <c:pt idx="1854">
                  <c:v>203.04373107893997</c:v>
                </c:pt>
                <c:pt idx="1855">
                  <c:v>203.08537940777157</c:v>
                </c:pt>
                <c:pt idx="1856">
                  <c:v>203.09928768397421</c:v>
                </c:pt>
                <c:pt idx="1857">
                  <c:v>203.11320871013996</c:v>
                </c:pt>
                <c:pt idx="1858">
                  <c:v>203.12714248627046</c:v>
                </c:pt>
                <c:pt idx="1859">
                  <c:v>203.18300509041811</c:v>
                </c:pt>
                <c:pt idx="1860">
                  <c:v>203.2110128922717</c:v>
                </c:pt>
                <c:pt idx="1861">
                  <c:v>203.23907169397626</c:v>
                </c:pt>
                <c:pt idx="1862">
                  <c:v>203.28125552125812</c:v>
                </c:pt>
                <c:pt idx="1863">
                  <c:v>203.29534229694534</c:v>
                </c:pt>
                <c:pt idx="1864">
                  <c:v>203.30944182259631</c:v>
                </c:pt>
                <c:pt idx="1865">
                  <c:v>203.32355409820812</c:v>
                </c:pt>
                <c:pt idx="1866">
                  <c:v>203.33767912378505</c:v>
                </c:pt>
                <c:pt idx="1867">
                  <c:v>203.38013070029282</c:v>
                </c:pt>
                <c:pt idx="1868">
                  <c:v>203.39430672572101</c:v>
                </c:pt>
                <c:pt idx="1869">
                  <c:v>203.40849550111275</c:v>
                </c:pt>
                <c:pt idx="1870">
                  <c:v>203.42269702646763</c:v>
                </c:pt>
                <c:pt idx="1871">
                  <c:v>203.43691130178567</c:v>
                </c:pt>
                <c:pt idx="1872">
                  <c:v>203.47963062751791</c:v>
                </c:pt>
                <c:pt idx="1873">
                  <c:v>203.49389590268893</c:v>
                </c:pt>
                <c:pt idx="1874">
                  <c:v>203.52246470291979</c:v>
                </c:pt>
                <c:pt idx="1875">
                  <c:v>203.53676822797914</c:v>
                </c:pt>
                <c:pt idx="1876">
                  <c:v>203.59410982784976</c:v>
                </c:pt>
                <c:pt idx="1877">
                  <c:v>203.60847710272577</c:v>
                </c:pt>
                <c:pt idx="1878">
                  <c:v>203.63724990236599</c:v>
                </c:pt>
                <c:pt idx="1879">
                  <c:v>203.68050472654812</c:v>
                </c:pt>
                <c:pt idx="1880">
                  <c:v>203.69494850120344</c:v>
                </c:pt>
                <c:pt idx="1881">
                  <c:v>203.70940502582013</c:v>
                </c:pt>
                <c:pt idx="1882">
                  <c:v>203.72387430040115</c:v>
                </c:pt>
                <c:pt idx="1883">
                  <c:v>203.73835632494468</c:v>
                </c:pt>
                <c:pt idx="1884">
                  <c:v>203.79641192274997</c:v>
                </c:pt>
                <c:pt idx="1885">
                  <c:v>203.82551622143134</c:v>
                </c:pt>
                <c:pt idx="1886">
                  <c:v>203.84008749571674</c:v>
                </c:pt>
                <c:pt idx="1887">
                  <c:v>203.89850009248988</c:v>
                </c:pt>
                <c:pt idx="1888">
                  <c:v>203.94244341468226</c:v>
                </c:pt>
                <c:pt idx="1889">
                  <c:v>204.01593728426442</c:v>
                </c:pt>
                <c:pt idx="1890">
                  <c:v>204.0454240818394</c:v>
                </c:pt>
                <c:pt idx="1891">
                  <c:v>204.08974990292589</c:v>
                </c:pt>
                <c:pt idx="1892">
                  <c:v>204.11936420013055</c:v>
                </c:pt>
                <c:pt idx="1893">
                  <c:v>204.14902949718999</c:v>
                </c:pt>
                <c:pt idx="1894">
                  <c:v>204.20851309086407</c:v>
                </c:pt>
                <c:pt idx="1895">
                  <c:v>204.29812098027088</c:v>
                </c:pt>
                <c:pt idx="1896">
                  <c:v>204.35811457247056</c:v>
                </c:pt>
                <c:pt idx="1897">
                  <c:v>204.40324364123219</c:v>
                </c:pt>
                <c:pt idx="1898">
                  <c:v>204.41831216407923</c:v>
                </c:pt>
                <c:pt idx="1899">
                  <c:v>204.43339343688939</c:v>
                </c:pt>
                <c:pt idx="1900">
                  <c:v>204.4484874596634</c:v>
                </c:pt>
                <c:pt idx="1901">
                  <c:v>204.52414882297634</c:v>
                </c:pt>
                <c:pt idx="1902">
                  <c:v>204.53931934552784</c:v>
                </c:pt>
                <c:pt idx="1903">
                  <c:v>204.5696986405211</c:v>
                </c:pt>
                <c:pt idx="1904">
                  <c:v>204.58490741296293</c:v>
                </c:pt>
                <c:pt idx="1905">
                  <c:v>204.61536320773448</c:v>
                </c:pt>
                <c:pt idx="1906">
                  <c:v>204.69172581901921</c:v>
                </c:pt>
                <c:pt idx="1907">
                  <c:v>204.72236011327504</c:v>
                </c:pt>
                <c:pt idx="1908">
                  <c:v>204.73769638534745</c:v>
                </c:pt>
                <c:pt idx="1909">
                  <c:v>204.75304540738321</c:v>
                </c:pt>
                <c:pt idx="1910">
                  <c:v>204.84540728882254</c:v>
                </c:pt>
                <c:pt idx="1911">
                  <c:v>204.86084556060004</c:v>
                </c:pt>
                <c:pt idx="1912">
                  <c:v>204.87629658234067</c:v>
                </c:pt>
                <c:pt idx="1913">
                  <c:v>204.95374294049103</c:v>
                </c:pt>
                <c:pt idx="1914">
                  <c:v>204.96927046200986</c:v>
                </c:pt>
                <c:pt idx="1915">
                  <c:v>204.98481073349231</c:v>
                </c:pt>
                <c:pt idx="1916">
                  <c:v>205.01592952634587</c:v>
                </c:pt>
                <c:pt idx="1917">
                  <c:v>205.06270334035136</c:v>
                </c:pt>
                <c:pt idx="1918">
                  <c:v>205.12524692517525</c:v>
                </c:pt>
                <c:pt idx="1919">
                  <c:v>205.15659521736515</c:v>
                </c:pt>
                <c:pt idx="1920">
                  <c:v>205.28249838465217</c:v>
                </c:pt>
                <c:pt idx="1921">
                  <c:v>205.32992244677547</c:v>
                </c:pt>
                <c:pt idx="1922">
                  <c:v>205.36160223800698</c:v>
                </c:pt>
                <c:pt idx="1923">
                  <c:v>205.37746125856745</c:v>
                </c:pt>
                <c:pt idx="1924">
                  <c:v>205.393333029091</c:v>
                </c:pt>
                <c:pt idx="1925">
                  <c:v>205.40921754957768</c:v>
                </c:pt>
                <c:pt idx="1926">
                  <c:v>205.42511482002746</c:v>
                </c:pt>
                <c:pt idx="1927">
                  <c:v>205.44102484044041</c:v>
                </c:pt>
                <c:pt idx="1928">
                  <c:v>205.50479242172318</c:v>
                </c:pt>
                <c:pt idx="1929">
                  <c:v>205.5367527121428</c:v>
                </c:pt>
                <c:pt idx="1930">
                  <c:v>205.60082629254092</c:v>
                </c:pt>
                <c:pt idx="1931">
                  <c:v>205.61687656254773</c:v>
                </c:pt>
                <c:pt idx="1932">
                  <c:v>205.64901535245218</c:v>
                </c:pt>
                <c:pt idx="1933">
                  <c:v>205.66510387234828</c:v>
                </c:pt>
                <c:pt idx="1934">
                  <c:v>205.72958545156567</c:v>
                </c:pt>
                <c:pt idx="1935">
                  <c:v>205.77808051059228</c:v>
                </c:pt>
                <c:pt idx="1936">
                  <c:v>205.79427103019378</c:v>
                </c:pt>
                <c:pt idx="1937">
                  <c:v>205.81047429975749</c:v>
                </c:pt>
                <c:pt idx="1938">
                  <c:v>205.8266903192868</c:v>
                </c:pt>
                <c:pt idx="1939">
                  <c:v>205.8916818970286</c:v>
                </c:pt>
                <c:pt idx="1940">
                  <c:v>205.94055945494753</c:v>
                </c:pt>
                <c:pt idx="1941">
                  <c:v>205.97320824337675</c:v>
                </c:pt>
                <c:pt idx="1942">
                  <c:v>206.00590803165778</c:v>
                </c:pt>
                <c:pt idx="1943">
                  <c:v>206.02227705074375</c:v>
                </c:pt>
                <c:pt idx="1944">
                  <c:v>206.05505333880234</c:v>
                </c:pt>
                <c:pt idx="1945">
                  <c:v>206.17017197084991</c:v>
                </c:pt>
                <c:pt idx="1946">
                  <c:v>206.23623454549531</c:v>
                </c:pt>
                <c:pt idx="1947">
                  <c:v>206.25278206406358</c:v>
                </c:pt>
                <c:pt idx="1948">
                  <c:v>206.33571090635496</c:v>
                </c:pt>
                <c:pt idx="1949">
                  <c:v>206.36897169301329</c:v>
                </c:pt>
                <c:pt idx="1950">
                  <c:v>206.41895849772447</c:v>
                </c:pt>
                <c:pt idx="1951">
                  <c:v>206.4690600521032</c:v>
                </c:pt>
                <c:pt idx="1952">
                  <c:v>206.48578607015577</c:v>
                </c:pt>
                <c:pt idx="1953">
                  <c:v>206.53604062409218</c:v>
                </c:pt>
                <c:pt idx="1954">
                  <c:v>206.60322519549098</c:v>
                </c:pt>
                <c:pt idx="1955">
                  <c:v>206.6200532132479</c:v>
                </c:pt>
                <c:pt idx="1956">
                  <c:v>206.65374749865327</c:v>
                </c:pt>
                <c:pt idx="1957">
                  <c:v>206.6706137662994</c:v>
                </c:pt>
                <c:pt idx="1958">
                  <c:v>206.68749278391007</c:v>
                </c:pt>
                <c:pt idx="1959">
                  <c:v>206.78903463879539</c:v>
                </c:pt>
                <c:pt idx="1960">
                  <c:v>206.83997769073997</c:v>
                </c:pt>
                <c:pt idx="1961">
                  <c:v>206.95929106065421</c:v>
                </c:pt>
                <c:pt idx="1962">
                  <c:v>207.01061661149268</c:v>
                </c:pt>
                <c:pt idx="1963">
                  <c:v>207.07922917876095</c:v>
                </c:pt>
                <c:pt idx="1964">
                  <c:v>207.13082247882494</c:v>
                </c:pt>
                <c:pt idx="1965">
                  <c:v>207.19979204506058</c:v>
                </c:pt>
                <c:pt idx="1966">
                  <c:v>207.25165309434902</c:v>
                </c:pt>
                <c:pt idx="1967">
                  <c:v>207.30362889330758</c:v>
                </c:pt>
                <c:pt idx="1968">
                  <c:v>207.32097965955307</c:v>
                </c:pt>
                <c:pt idx="1969">
                  <c:v>207.39051022416527</c:v>
                </c:pt>
                <c:pt idx="1970">
                  <c:v>207.40792474022697</c:v>
                </c:pt>
                <c:pt idx="1971">
                  <c:v>207.4253520062511</c:v>
                </c:pt>
                <c:pt idx="1972">
                  <c:v>207.61789343008255</c:v>
                </c:pt>
                <c:pt idx="1973">
                  <c:v>207.63547369566416</c:v>
                </c:pt>
                <c:pt idx="1974">
                  <c:v>207.65306671120834</c:v>
                </c:pt>
                <c:pt idx="1975">
                  <c:v>207.72356627301812</c:v>
                </c:pt>
                <c:pt idx="1976">
                  <c:v>207.74122303837913</c:v>
                </c:pt>
                <c:pt idx="1977">
                  <c:v>207.77657481898908</c:v>
                </c:pt>
                <c:pt idx="1978">
                  <c:v>207.8119775994515</c:v>
                </c:pt>
                <c:pt idx="1979">
                  <c:v>207.84743137976687</c:v>
                </c:pt>
                <c:pt idx="1980">
                  <c:v>207.86517739486803</c:v>
                </c:pt>
                <c:pt idx="1981">
                  <c:v>207.88293615993521</c:v>
                </c:pt>
                <c:pt idx="1982">
                  <c:v>207.93628895490826</c:v>
                </c:pt>
                <c:pt idx="1983">
                  <c:v>208.02546527912742</c:v>
                </c:pt>
                <c:pt idx="1984">
                  <c:v>208.06122505855788</c:v>
                </c:pt>
                <c:pt idx="1985">
                  <c:v>208.15084763148701</c:v>
                </c:pt>
                <c:pt idx="1986">
                  <c:v>208.18678591040037</c:v>
                </c:pt>
                <c:pt idx="1987">
                  <c:v>208.29490674625555</c:v>
                </c:pt>
                <c:pt idx="1988">
                  <c:v>208.34913928868579</c:v>
                </c:pt>
                <c:pt idx="1989">
                  <c:v>208.36724230275561</c:v>
                </c:pt>
                <c:pt idx="1990">
                  <c:v>208.3853580667874</c:v>
                </c:pt>
                <c:pt idx="1991">
                  <c:v>208.40348658078378</c:v>
                </c:pt>
                <c:pt idx="1992">
                  <c:v>208.42162784474189</c:v>
                </c:pt>
                <c:pt idx="1993">
                  <c:v>208.47612813639714</c:v>
                </c:pt>
                <c:pt idx="1994">
                  <c:v>208.49432040020844</c:v>
                </c:pt>
                <c:pt idx="1995">
                  <c:v>208.53074317772044</c:v>
                </c:pt>
                <c:pt idx="1996">
                  <c:v>208.5489736914206</c:v>
                </c:pt>
                <c:pt idx="1997">
                  <c:v>208.62202324585499</c:v>
                </c:pt>
                <c:pt idx="1998">
                  <c:v>208.64031750937122</c:v>
                </c:pt>
                <c:pt idx="1999">
                  <c:v>208.67694428629321</c:v>
                </c:pt>
                <c:pt idx="2000">
                  <c:v>208.69527679969875</c:v>
                </c:pt>
                <c:pt idx="2001">
                  <c:v>208.73198007639942</c:v>
                </c:pt>
                <c:pt idx="2002">
                  <c:v>208.75035083969487</c:v>
                </c:pt>
                <c:pt idx="2003">
                  <c:v>208.76873435295261</c:v>
                </c:pt>
                <c:pt idx="2004">
                  <c:v>208.78713061617381</c:v>
                </c:pt>
                <c:pt idx="2005">
                  <c:v>208.80553962935736</c:v>
                </c:pt>
                <c:pt idx="2006">
                  <c:v>208.82396139250557</c:v>
                </c:pt>
                <c:pt idx="2007">
                  <c:v>208.86084316869037</c:v>
                </c:pt>
                <c:pt idx="2008">
                  <c:v>208.8793031817267</c:v>
                </c:pt>
                <c:pt idx="2009">
                  <c:v>208.89777594472662</c:v>
                </c:pt>
                <c:pt idx="2010">
                  <c:v>208.93475972061572</c:v>
                </c:pt>
                <c:pt idx="2011">
                  <c:v>208.99033100917327</c:v>
                </c:pt>
                <c:pt idx="2012">
                  <c:v>209.00888027195128</c:v>
                </c:pt>
                <c:pt idx="2013">
                  <c:v>209.02744228469456</c:v>
                </c:pt>
                <c:pt idx="2014">
                  <c:v>209.04601704739849</c:v>
                </c:pt>
                <c:pt idx="2015">
                  <c:v>209.06460456006587</c:v>
                </c:pt>
                <c:pt idx="2016">
                  <c:v>209.12044359784929</c:v>
                </c:pt>
                <c:pt idx="2017">
                  <c:v>209.15773337285341</c:v>
                </c:pt>
                <c:pt idx="2018">
                  <c:v>209.17639738530067</c:v>
                </c:pt>
                <c:pt idx="2019">
                  <c:v>209.25118093471818</c:v>
                </c:pt>
                <c:pt idx="2020">
                  <c:v>209.26990869698011</c:v>
                </c:pt>
                <c:pt idx="2021">
                  <c:v>209.30740247139516</c:v>
                </c:pt>
                <c:pt idx="2022">
                  <c:v>209.38254301978068</c:v>
                </c:pt>
                <c:pt idx="2023">
                  <c:v>209.40136003178441</c:v>
                </c:pt>
                <c:pt idx="2024">
                  <c:v>209.42018979375158</c:v>
                </c:pt>
                <c:pt idx="2025">
                  <c:v>209.43903230568247</c:v>
                </c:pt>
                <c:pt idx="2026">
                  <c:v>209.45788756757608</c:v>
                </c:pt>
                <c:pt idx="2027">
                  <c:v>209.51452985303487</c:v>
                </c:pt>
                <c:pt idx="2028">
                  <c:v>209.53343611478101</c:v>
                </c:pt>
                <c:pt idx="2029">
                  <c:v>209.55235512649003</c:v>
                </c:pt>
                <c:pt idx="2030">
                  <c:v>209.57128688816226</c:v>
                </c:pt>
                <c:pt idx="2031">
                  <c:v>209.66613694597106</c:v>
                </c:pt>
                <c:pt idx="2032">
                  <c:v>209.70416621883535</c:v>
                </c:pt>
                <c:pt idx="2033">
                  <c:v>209.78037776412236</c:v>
                </c:pt>
                <c:pt idx="2034">
                  <c:v>209.79946252535154</c:v>
                </c:pt>
                <c:pt idx="2035">
                  <c:v>209.81856003654488</c:v>
                </c:pt>
                <c:pt idx="2036">
                  <c:v>209.85679330882041</c:v>
                </c:pt>
                <c:pt idx="2037">
                  <c:v>209.93341285292829</c:v>
                </c:pt>
                <c:pt idx="2038">
                  <c:v>210.08726393937218</c:v>
                </c:pt>
                <c:pt idx="2039">
                  <c:v>210.12585421061448</c:v>
                </c:pt>
                <c:pt idx="2040">
                  <c:v>210.18383524220135</c:v>
                </c:pt>
                <c:pt idx="2041">
                  <c:v>210.22255301307482</c:v>
                </c:pt>
                <c:pt idx="2042">
                  <c:v>210.26132178380078</c:v>
                </c:pt>
                <c:pt idx="2043">
                  <c:v>210.31957056461312</c:v>
                </c:pt>
                <c:pt idx="2044">
                  <c:v>210.51456191492375</c:v>
                </c:pt>
                <c:pt idx="2045">
                  <c:v>210.59291545401561</c:v>
                </c:pt>
                <c:pt idx="2046">
                  <c:v>210.61253571369622</c:v>
                </c:pt>
                <c:pt idx="2047">
                  <c:v>210.65181448294697</c:v>
                </c:pt>
                <c:pt idx="2048">
                  <c:v>210.69114425205024</c:v>
                </c:pt>
                <c:pt idx="2049">
                  <c:v>210.75023453042849</c:v>
                </c:pt>
                <c:pt idx="2050">
                  <c:v>210.82920006774984</c:v>
                </c:pt>
                <c:pt idx="2051">
                  <c:v>210.86875933618924</c:v>
                </c:pt>
                <c:pt idx="2052">
                  <c:v>210.88855809535363</c:v>
                </c:pt>
                <c:pt idx="2053">
                  <c:v>210.92819386357181</c:v>
                </c:pt>
                <c:pt idx="2054">
                  <c:v>210.96788063164232</c:v>
                </c:pt>
                <c:pt idx="2055">
                  <c:v>211.00761839956539</c:v>
                </c:pt>
                <c:pt idx="2056">
                  <c:v>211.02750640847214</c:v>
                </c:pt>
                <c:pt idx="2057">
                  <c:v>211.04740716734094</c:v>
                </c:pt>
                <c:pt idx="2058">
                  <c:v>211.10718594372759</c:v>
                </c:pt>
                <c:pt idx="2059">
                  <c:v>211.14710221113438</c:v>
                </c:pt>
                <c:pt idx="2060">
                  <c:v>211.24711600400585</c:v>
                </c:pt>
                <c:pt idx="2061">
                  <c:v>211.30727727928621</c:v>
                </c:pt>
                <c:pt idx="2062">
                  <c:v>211.427944078851</c:v>
                </c:pt>
                <c:pt idx="2063">
                  <c:v>211.44809983698281</c:v>
                </c:pt>
                <c:pt idx="2064">
                  <c:v>211.4682683450782</c:v>
                </c:pt>
                <c:pt idx="2065">
                  <c:v>211.4884496031365</c:v>
                </c:pt>
                <c:pt idx="2066">
                  <c:v>211.52885036914032</c:v>
                </c:pt>
                <c:pt idx="2067">
                  <c:v>211.54906987708813</c:v>
                </c:pt>
                <c:pt idx="2068">
                  <c:v>211.56930213499808</c:v>
                </c:pt>
                <c:pt idx="2069">
                  <c:v>211.60980490070813</c:v>
                </c:pt>
                <c:pt idx="2070">
                  <c:v>211.67065467399684</c:v>
                </c:pt>
                <c:pt idx="2071">
                  <c:v>211.7723259620746</c:v>
                </c:pt>
                <c:pt idx="2072">
                  <c:v>211.87431599922957</c:v>
                </c:pt>
                <c:pt idx="2073">
                  <c:v>211.8947522565494</c:v>
                </c:pt>
                <c:pt idx="2074">
                  <c:v>211.91520126383338</c:v>
                </c:pt>
                <c:pt idx="2075">
                  <c:v>211.99712479259838</c:v>
                </c:pt>
                <c:pt idx="2076">
                  <c:v>212.03816305675974</c:v>
                </c:pt>
                <c:pt idx="2077">
                  <c:v>212.05870131378572</c:v>
                </c:pt>
                <c:pt idx="2078">
                  <c:v>212.07925232077338</c:v>
                </c:pt>
                <c:pt idx="2079">
                  <c:v>212.09981607772554</c:v>
                </c:pt>
                <c:pt idx="2080">
                  <c:v>212.14098184151732</c:v>
                </c:pt>
                <c:pt idx="2081">
                  <c:v>212.24411937535322</c:v>
                </c:pt>
                <c:pt idx="2082">
                  <c:v>212.3061548952121</c:v>
                </c:pt>
                <c:pt idx="2083">
                  <c:v>212.34757565826695</c:v>
                </c:pt>
                <c:pt idx="2084">
                  <c:v>212.36830516473904</c:v>
                </c:pt>
                <c:pt idx="2085">
                  <c:v>212.47214394654637</c:v>
                </c:pt>
                <c:pt idx="2086">
                  <c:v>212.57630147743217</c:v>
                </c:pt>
                <c:pt idx="2087">
                  <c:v>212.63894899552079</c:v>
                </c:pt>
                <c:pt idx="2088">
                  <c:v>212.72265751912198</c:v>
                </c:pt>
                <c:pt idx="2089">
                  <c:v>212.80657004213384</c:v>
                </c:pt>
                <c:pt idx="2090">
                  <c:v>212.89068656455538</c:v>
                </c:pt>
                <c:pt idx="2091">
                  <c:v>212.95390783098517</c:v>
                </c:pt>
                <c:pt idx="2092">
                  <c:v>212.97500708638705</c:v>
                </c:pt>
                <c:pt idx="2093">
                  <c:v>212.99611909175275</c:v>
                </c:pt>
                <c:pt idx="2094">
                  <c:v>213.05953160762854</c:v>
                </c:pt>
                <c:pt idx="2095">
                  <c:v>213.10187036802799</c:v>
                </c:pt>
                <c:pt idx="2096">
                  <c:v>213.16547413334996</c:v>
                </c:pt>
                <c:pt idx="2097">
                  <c:v>213.27173540815011</c:v>
                </c:pt>
                <c:pt idx="2098">
                  <c:v>213.31432916781245</c:v>
                </c:pt>
                <c:pt idx="2099">
                  <c:v>213.33564517258802</c:v>
                </c:pt>
                <c:pt idx="2100">
                  <c:v>213.35697392732681</c:v>
                </c:pt>
                <c:pt idx="2101">
                  <c:v>213.42103669132166</c:v>
                </c:pt>
                <c:pt idx="2102">
                  <c:v>213.63540798557466</c:v>
                </c:pt>
                <c:pt idx="2103">
                  <c:v>213.67843524398197</c:v>
                </c:pt>
                <c:pt idx="2104">
                  <c:v>213.76464276035435</c:v>
                </c:pt>
                <c:pt idx="2105">
                  <c:v>213.85105427613792</c:v>
                </c:pt>
                <c:pt idx="2106">
                  <c:v>213.93766979133088</c:v>
                </c:pt>
                <c:pt idx="2107">
                  <c:v>214.02448930593548</c:v>
                </c:pt>
                <c:pt idx="2108">
                  <c:v>214.04622605949399</c:v>
                </c:pt>
                <c:pt idx="2109">
                  <c:v>214.08973781650025</c:v>
                </c:pt>
                <c:pt idx="2110">
                  <c:v>214.11151281994685</c:v>
                </c:pt>
                <c:pt idx="2111">
                  <c:v>214.17691433006979</c:v>
                </c:pt>
                <c:pt idx="2112">
                  <c:v>214.32996410239798</c:v>
                </c:pt>
                <c:pt idx="2113">
                  <c:v>214.37380735844567</c:v>
                </c:pt>
                <c:pt idx="2114">
                  <c:v>214.39574811141472</c:v>
                </c:pt>
                <c:pt idx="2115">
                  <c:v>214.41770161434511</c:v>
                </c:pt>
                <c:pt idx="2116">
                  <c:v>214.5056431257031</c:v>
                </c:pt>
                <c:pt idx="2117">
                  <c:v>214.6379378916337</c:v>
                </c:pt>
                <c:pt idx="2118">
                  <c:v>214.72638940151526</c:v>
                </c:pt>
                <c:pt idx="2119">
                  <c:v>214.74853415389362</c:v>
                </c:pt>
                <c:pt idx="2120">
                  <c:v>214.77069165623513</c:v>
                </c:pt>
                <c:pt idx="2121">
                  <c:v>214.83724066303841</c:v>
                </c:pt>
                <c:pt idx="2122">
                  <c:v>214.8816704173901</c:v>
                </c:pt>
                <c:pt idx="2123">
                  <c:v>214.90390441950962</c:v>
                </c:pt>
                <c:pt idx="2124">
                  <c:v>214.92615117159292</c:v>
                </c:pt>
                <c:pt idx="2125">
                  <c:v>214.99296792762229</c:v>
                </c:pt>
                <c:pt idx="2126">
                  <c:v>215.01526567955636</c:v>
                </c:pt>
                <c:pt idx="2127">
                  <c:v>215.05989943331838</c:v>
                </c:pt>
                <c:pt idx="2128">
                  <c:v>215.14931994039779</c:v>
                </c:pt>
                <c:pt idx="2129">
                  <c:v>215.19410669371618</c:v>
                </c:pt>
                <c:pt idx="2130">
                  <c:v>215.44134545933099</c:v>
                </c:pt>
                <c:pt idx="2131">
                  <c:v>215.57685321596597</c:v>
                </c:pt>
                <c:pt idx="2132">
                  <c:v>215.64477921878606</c:v>
                </c:pt>
                <c:pt idx="2133">
                  <c:v>215.73552572202985</c:v>
                </c:pt>
                <c:pt idx="2134">
                  <c:v>215.75824422274914</c:v>
                </c:pt>
                <c:pt idx="2135">
                  <c:v>215.780975473431</c:v>
                </c:pt>
                <c:pt idx="2136">
                  <c:v>215.80371947407599</c:v>
                </c:pt>
                <c:pt idx="2137">
                  <c:v>215.82647622468463</c:v>
                </c:pt>
                <c:pt idx="2138">
                  <c:v>215.84924572525532</c:v>
                </c:pt>
                <c:pt idx="2139">
                  <c:v>215.87202797579067</c:v>
                </c:pt>
                <c:pt idx="2140">
                  <c:v>215.94045122717097</c:v>
                </c:pt>
                <c:pt idx="2141">
                  <c:v>215.98613047790886</c:v>
                </c:pt>
                <c:pt idx="2142">
                  <c:v>216.00898922822131</c:v>
                </c:pt>
                <c:pt idx="2143">
                  <c:v>216.03186072849738</c:v>
                </c:pt>
                <c:pt idx="2144">
                  <c:v>216.12347422923338</c:v>
                </c:pt>
                <c:pt idx="2145">
                  <c:v>216.16935747938012</c:v>
                </c:pt>
                <c:pt idx="2146">
                  <c:v>216.26127697923101</c:v>
                </c:pt>
                <c:pt idx="2147">
                  <c:v>216.28428872910072</c:v>
                </c:pt>
                <c:pt idx="2148">
                  <c:v>216.30731322893504</c:v>
                </c:pt>
                <c:pt idx="2149">
                  <c:v>216.33035047873184</c:v>
                </c:pt>
                <c:pt idx="2150">
                  <c:v>216.42262697755066</c:v>
                </c:pt>
                <c:pt idx="2151">
                  <c:v>216.44572797716228</c:v>
                </c:pt>
                <c:pt idx="2152">
                  <c:v>216.46884172673776</c:v>
                </c:pt>
                <c:pt idx="2153">
                  <c:v>216.49196822627633</c:v>
                </c:pt>
                <c:pt idx="2154">
                  <c:v>216.51510747577802</c:v>
                </c:pt>
                <c:pt idx="2155">
                  <c:v>216.607791973416</c:v>
                </c:pt>
                <c:pt idx="2156">
                  <c:v>216.63099497273367</c:v>
                </c:pt>
                <c:pt idx="2157">
                  <c:v>216.65421072201374</c:v>
                </c:pt>
                <c:pt idx="2158">
                  <c:v>216.67743922125715</c:v>
                </c:pt>
                <c:pt idx="2159">
                  <c:v>216.77048071786206</c:v>
                </c:pt>
                <c:pt idx="2160">
                  <c:v>216.79377296692101</c:v>
                </c:pt>
                <c:pt idx="2161">
                  <c:v>216.81707796594401</c:v>
                </c:pt>
                <c:pt idx="2162">
                  <c:v>216.84039571492934</c:v>
                </c:pt>
                <c:pt idx="2163">
                  <c:v>216.9104254616642</c:v>
                </c:pt>
                <c:pt idx="2164">
                  <c:v>216.93379421050139</c:v>
                </c:pt>
                <c:pt idx="2165">
                  <c:v>216.98056995806706</c:v>
                </c:pt>
                <c:pt idx="2166">
                  <c:v>217.00397695679447</c:v>
                </c:pt>
                <c:pt idx="2167">
                  <c:v>217.07427445275462</c:v>
                </c:pt>
                <c:pt idx="2168">
                  <c:v>217.09773245133482</c:v>
                </c:pt>
                <c:pt idx="2169">
                  <c:v>217.14468669838209</c:v>
                </c:pt>
                <c:pt idx="2170">
                  <c:v>217.19169194528467</c:v>
                </c:pt>
                <c:pt idx="2171">
                  <c:v>217.23874819203797</c:v>
                </c:pt>
                <c:pt idx="2172">
                  <c:v>217.26229544035945</c:v>
                </c:pt>
                <c:pt idx="2173">
                  <c:v>217.28585543864398</c:v>
                </c:pt>
                <c:pt idx="2174">
                  <c:v>217.30942818689184</c:v>
                </c:pt>
                <c:pt idx="2175">
                  <c:v>217.33301368510232</c:v>
                </c:pt>
                <c:pt idx="2176">
                  <c:v>217.42748317757744</c:v>
                </c:pt>
                <c:pt idx="2177">
                  <c:v>217.45113242560467</c:v>
                </c:pt>
                <c:pt idx="2178">
                  <c:v>217.47479442359352</c:v>
                </c:pt>
                <c:pt idx="2179">
                  <c:v>217.49846917154625</c:v>
                </c:pt>
                <c:pt idx="2180">
                  <c:v>217.56956991518311</c:v>
                </c:pt>
                <c:pt idx="2181">
                  <c:v>217.5932956629878</c:v>
                </c:pt>
                <c:pt idx="2182">
                  <c:v>217.61703416075611</c:v>
                </c:pt>
                <c:pt idx="2183">
                  <c:v>217.64078540848772</c:v>
                </c:pt>
                <c:pt idx="2184">
                  <c:v>217.66454940618252</c:v>
                </c:pt>
                <c:pt idx="2185">
                  <c:v>217.73591789904498</c:v>
                </c:pt>
                <c:pt idx="2186">
                  <c:v>217.75973289659152</c:v>
                </c:pt>
                <c:pt idx="2187">
                  <c:v>217.78356064410099</c:v>
                </c:pt>
                <c:pt idx="2188">
                  <c:v>217.83125438901183</c:v>
                </c:pt>
                <c:pt idx="2189">
                  <c:v>217.90289063109981</c:v>
                </c:pt>
                <c:pt idx="2190">
                  <c:v>217.92679487838859</c:v>
                </c:pt>
                <c:pt idx="2191">
                  <c:v>217.9507118756411</c:v>
                </c:pt>
                <c:pt idx="2192">
                  <c:v>218.07048811134732</c:v>
                </c:pt>
                <c:pt idx="2193">
                  <c:v>218.09448160837798</c:v>
                </c:pt>
                <c:pt idx="2194">
                  <c:v>218.11848785537236</c:v>
                </c:pt>
                <c:pt idx="2195">
                  <c:v>218.14250685232881</c:v>
                </c:pt>
                <c:pt idx="2196">
                  <c:v>218.16653859924813</c:v>
                </c:pt>
                <c:pt idx="2197">
                  <c:v>218.23871033978779</c:v>
                </c:pt>
                <c:pt idx="2198">
                  <c:v>218.40755731642147</c:v>
                </c:pt>
                <c:pt idx="2199">
                  <c:v>218.45591405941357</c:v>
                </c:pt>
                <c:pt idx="2200">
                  <c:v>218.48011155585411</c:v>
                </c:pt>
                <c:pt idx="2201">
                  <c:v>218.57702904124719</c:v>
                </c:pt>
                <c:pt idx="2202">
                  <c:v>218.60129028750347</c:v>
                </c:pt>
                <c:pt idx="2203">
                  <c:v>218.64985102990426</c:v>
                </c:pt>
                <c:pt idx="2204">
                  <c:v>218.79583925622561</c:v>
                </c:pt>
                <c:pt idx="2205">
                  <c:v>218.91784673547821</c:v>
                </c:pt>
                <c:pt idx="2206">
                  <c:v>218.96673897692159</c:v>
                </c:pt>
                <c:pt idx="2207">
                  <c:v>219.28578166770399</c:v>
                </c:pt>
                <c:pt idx="2208">
                  <c:v>219.31041266289074</c:v>
                </c:pt>
                <c:pt idx="2209">
                  <c:v>219.33505640804054</c:v>
                </c:pt>
                <c:pt idx="2210">
                  <c:v>219.50791962305652</c:v>
                </c:pt>
                <c:pt idx="2211">
                  <c:v>219.55742386273019</c:v>
                </c:pt>
                <c:pt idx="2212">
                  <c:v>219.58219510751024</c:v>
                </c:pt>
                <c:pt idx="2213">
                  <c:v>219.65658534163185</c:v>
                </c:pt>
                <c:pt idx="2214">
                  <c:v>219.68140758626606</c:v>
                </c:pt>
                <c:pt idx="2215">
                  <c:v>219.90538153630698</c:v>
                </c:pt>
                <c:pt idx="2216">
                  <c:v>220.08029749538574</c:v>
                </c:pt>
                <c:pt idx="2217">
                  <c:v>220.1554527272942</c:v>
                </c:pt>
                <c:pt idx="2218">
                  <c:v>220.18052997118997</c:v>
                </c:pt>
                <c:pt idx="2219">
                  <c:v>220.20561996504827</c:v>
                </c:pt>
                <c:pt idx="2220">
                  <c:v>220.23072270887039</c:v>
                </c:pt>
                <c:pt idx="2221">
                  <c:v>220.33126118379067</c:v>
                </c:pt>
                <c:pt idx="2222">
                  <c:v>220.38160692102977</c:v>
                </c:pt>
                <c:pt idx="2223">
                  <c:v>220.40679891459365</c:v>
                </c:pt>
                <c:pt idx="2224">
                  <c:v>220.58349986850811</c:v>
                </c:pt>
                <c:pt idx="2225">
                  <c:v>220.65942009820421</c:v>
                </c:pt>
                <c:pt idx="2226">
                  <c:v>220.73545507756779</c:v>
                </c:pt>
                <c:pt idx="2227">
                  <c:v>220.83701354953746</c:v>
                </c:pt>
                <c:pt idx="2228">
                  <c:v>220.86243504243859</c:v>
                </c:pt>
                <c:pt idx="2229">
                  <c:v>220.91331627812713</c:v>
                </c:pt>
                <c:pt idx="2230">
                  <c:v>221.01523174906362</c:v>
                </c:pt>
                <c:pt idx="2231">
                  <c:v>221.19407469678166</c:v>
                </c:pt>
                <c:pt idx="2232">
                  <c:v>221.21967468916498</c:v>
                </c:pt>
                <c:pt idx="2233">
                  <c:v>221.42493362690837</c:v>
                </c:pt>
                <c:pt idx="2234">
                  <c:v>221.55363483679929</c:v>
                </c:pt>
                <c:pt idx="2235">
                  <c:v>221.57941332866676</c:v>
                </c:pt>
                <c:pt idx="2236">
                  <c:v>221.65682530404752</c:v>
                </c:pt>
                <c:pt idx="2237">
                  <c:v>221.73435202909616</c:v>
                </c:pt>
                <c:pt idx="2238">
                  <c:v>221.76021977070619</c:v>
                </c:pt>
                <c:pt idx="2239">
                  <c:v>221.83789949531274</c:v>
                </c:pt>
                <c:pt idx="2240">
                  <c:v>221.9156939695867</c:v>
                </c:pt>
                <c:pt idx="2241">
                  <c:v>221.94165096093838</c:v>
                </c:pt>
                <c:pt idx="2242">
                  <c:v>221.96762070225273</c:v>
                </c:pt>
                <c:pt idx="2243">
                  <c:v>221.99360319352957</c:v>
                </c:pt>
                <c:pt idx="2244">
                  <c:v>222.04560642597414</c:v>
                </c:pt>
                <c:pt idx="2245">
                  <c:v>222.1497658904191</c:v>
                </c:pt>
                <c:pt idx="2246">
                  <c:v>222.22801936336663</c:v>
                </c:pt>
                <c:pt idx="2247">
                  <c:v>222.41105704895199</c:v>
                </c:pt>
                <c:pt idx="2248">
                  <c:v>222.46346828021589</c:v>
                </c:pt>
                <c:pt idx="2249">
                  <c:v>222.48969302079252</c:v>
                </c:pt>
                <c:pt idx="2250">
                  <c:v>222.59471948273074</c:v>
                </c:pt>
                <c:pt idx="2251">
                  <c:v>223.04335781438218</c:v>
                </c:pt>
                <c:pt idx="2252">
                  <c:v>223.14945527322129</c:v>
                </c:pt>
                <c:pt idx="2253">
                  <c:v>223.33561669977158</c:v>
                </c:pt>
                <c:pt idx="2254">
                  <c:v>223.38892042845467</c:v>
                </c:pt>
                <c:pt idx="2255">
                  <c:v>223.49568088537586</c:v>
                </c:pt>
                <c:pt idx="2256">
                  <c:v>223.52240287451468</c:v>
                </c:pt>
                <c:pt idx="2257">
                  <c:v>223.65620406965238</c:v>
                </c:pt>
                <c:pt idx="2258">
                  <c:v>223.6830025585694</c:v>
                </c:pt>
                <c:pt idx="2259">
                  <c:v>223.8171862526018</c:v>
                </c:pt>
                <c:pt idx="2260">
                  <c:v>223.95168869571103</c:v>
                </c:pt>
                <c:pt idx="2261">
                  <c:v>224.03254316113436</c:v>
                </c:pt>
                <c:pt idx="2262">
                  <c:v>224.27579505541252</c:v>
                </c:pt>
                <c:pt idx="2263">
                  <c:v>224.35710851950844</c:v>
                </c:pt>
                <c:pt idx="2264">
                  <c:v>224.38423850746747</c:v>
                </c:pt>
                <c:pt idx="2265">
                  <c:v>224.57450542213979</c:v>
                </c:pt>
                <c:pt idx="2266">
                  <c:v>224.60173740980369</c:v>
                </c:pt>
                <c:pt idx="2267">
                  <c:v>224.65623963501983</c:v>
                </c:pt>
                <c:pt idx="2268">
                  <c:v>224.73808859756582</c:v>
                </c:pt>
                <c:pt idx="2269">
                  <c:v>224.79271832241261</c:v>
                </c:pt>
                <c:pt idx="2270">
                  <c:v>224.84739904711222</c:v>
                </c:pt>
                <c:pt idx="2271">
                  <c:v>224.92951575888378</c:v>
                </c:pt>
                <c:pt idx="2272">
                  <c:v>224.98432398321489</c:v>
                </c:pt>
                <c:pt idx="2273">
                  <c:v>225.01174722032408</c:v>
                </c:pt>
                <c:pt idx="2274">
                  <c:v>225.09409343143238</c:v>
                </c:pt>
                <c:pt idx="2275">
                  <c:v>225.12156766839473</c:v>
                </c:pt>
                <c:pt idx="2276">
                  <c:v>225.14905465531956</c:v>
                </c:pt>
                <c:pt idx="2277">
                  <c:v>225.17655439220789</c:v>
                </c:pt>
                <c:pt idx="2278">
                  <c:v>225.28668083939428</c:v>
                </c:pt>
                <c:pt idx="2279">
                  <c:v>225.31424432609845</c:v>
                </c:pt>
                <c:pt idx="2280">
                  <c:v>225.39701128599037</c:v>
                </c:pt>
                <c:pt idx="2281">
                  <c:v>225.50754573199498</c:v>
                </c:pt>
                <c:pt idx="2282">
                  <c:v>225.53521121840421</c:v>
                </c:pt>
                <c:pt idx="2283">
                  <c:v>225.70147188608487</c:v>
                </c:pt>
                <c:pt idx="2284">
                  <c:v>225.72922662223544</c:v>
                </c:pt>
                <c:pt idx="2285">
                  <c:v>225.75699410834955</c:v>
                </c:pt>
                <c:pt idx="2286">
                  <c:v>225.78477434442675</c:v>
                </c:pt>
                <c:pt idx="2287">
                  <c:v>225.86819155243813</c:v>
                </c:pt>
                <c:pt idx="2288">
                  <c:v>225.89602278836679</c:v>
                </c:pt>
                <c:pt idx="2289">
                  <c:v>225.92386677425958</c:v>
                </c:pt>
                <c:pt idx="2290">
                  <c:v>225.97959299593458</c:v>
                </c:pt>
                <c:pt idx="2291">
                  <c:v>226.06327795317043</c:v>
                </c:pt>
                <c:pt idx="2292">
                  <c:v>226.09119843884196</c:v>
                </c:pt>
                <c:pt idx="2293">
                  <c:v>226.11913167447608</c:v>
                </c:pt>
                <c:pt idx="2294">
                  <c:v>226.14707766007436</c:v>
                </c:pt>
                <c:pt idx="2295">
                  <c:v>226.1750363956358</c:v>
                </c:pt>
                <c:pt idx="2296">
                  <c:v>226.25898910209713</c:v>
                </c:pt>
                <c:pt idx="2297">
                  <c:v>226.28699883751048</c:v>
                </c:pt>
                <c:pt idx="2298">
                  <c:v>226.31502132288645</c:v>
                </c:pt>
                <c:pt idx="2299">
                  <c:v>226.34305655822604</c:v>
                </c:pt>
                <c:pt idx="2300">
                  <c:v>226.37110454352876</c:v>
                </c:pt>
                <c:pt idx="2301">
                  <c:v>226.53966020456957</c:v>
                </c:pt>
                <c:pt idx="2302">
                  <c:v>226.73688859910703</c:v>
                </c:pt>
                <c:pt idx="2303">
                  <c:v>226.76511508389439</c:v>
                </c:pt>
                <c:pt idx="2304">
                  <c:v>226.84987103803218</c:v>
                </c:pt>
                <c:pt idx="2305">
                  <c:v>226.87814852267186</c:v>
                </c:pt>
                <c:pt idx="2306">
                  <c:v>226.93474174183777</c:v>
                </c:pt>
                <c:pt idx="2307">
                  <c:v>227.07644791411064</c:v>
                </c:pt>
                <c:pt idx="2308">
                  <c:v>227.16162461703146</c:v>
                </c:pt>
                <c:pt idx="2309">
                  <c:v>227.19004235126516</c:v>
                </c:pt>
                <c:pt idx="2310">
                  <c:v>227.24691606962037</c:v>
                </c:pt>
                <c:pt idx="2311">
                  <c:v>227.27537205374227</c:v>
                </c:pt>
                <c:pt idx="2312">
                  <c:v>227.36081650588986</c:v>
                </c:pt>
                <c:pt idx="2313">
                  <c:v>227.44637570770371</c:v>
                </c:pt>
                <c:pt idx="2314">
                  <c:v>227.47492094156792</c:v>
                </c:pt>
                <c:pt idx="2315">
                  <c:v>227.56063314294002</c:v>
                </c:pt>
                <c:pt idx="2316">
                  <c:v>227.67509457758598</c:v>
                </c:pt>
                <c:pt idx="2317">
                  <c:v>227.70374181115494</c:v>
                </c:pt>
                <c:pt idx="2318">
                  <c:v>227.76107452818312</c:v>
                </c:pt>
                <c:pt idx="2319">
                  <c:v>227.93337867838238</c:v>
                </c:pt>
                <c:pt idx="2320">
                  <c:v>227.96214066162037</c:v>
                </c:pt>
                <c:pt idx="2321">
                  <c:v>228.04850311111031</c:v>
                </c:pt>
                <c:pt idx="2322">
                  <c:v>228.07731609420071</c:v>
                </c:pt>
                <c:pt idx="2323">
                  <c:v>228.13498031026987</c:v>
                </c:pt>
                <c:pt idx="2324">
                  <c:v>228.25046174196558</c:v>
                </c:pt>
                <c:pt idx="2325">
                  <c:v>228.27936397479658</c:v>
                </c:pt>
                <c:pt idx="2326">
                  <c:v>228.30827895759327</c:v>
                </c:pt>
                <c:pt idx="2327">
                  <c:v>228.33720669035011</c:v>
                </c:pt>
                <c:pt idx="2328">
                  <c:v>228.39510040575544</c:v>
                </c:pt>
                <c:pt idx="2329">
                  <c:v>228.51104083612344</c:v>
                </c:pt>
                <c:pt idx="2330">
                  <c:v>228.54005781862398</c:v>
                </c:pt>
                <c:pt idx="2331">
                  <c:v>228.56908755108617</c:v>
                </c:pt>
                <c:pt idx="2332">
                  <c:v>228.65625324825368</c:v>
                </c:pt>
                <c:pt idx="2333">
                  <c:v>228.71442746284708</c:v>
                </c:pt>
                <c:pt idx="2334">
                  <c:v>228.74353369508825</c:v>
                </c:pt>
                <c:pt idx="2335">
                  <c:v>228.77265267729399</c:v>
                </c:pt>
                <c:pt idx="2336">
                  <c:v>228.88925610574424</c:v>
                </c:pt>
                <c:pt idx="2337">
                  <c:v>228.91843883776562</c:v>
                </c:pt>
                <c:pt idx="2338">
                  <c:v>228.94763431974798</c:v>
                </c:pt>
                <c:pt idx="2339">
                  <c:v>229.09380297911156</c:v>
                </c:pt>
                <c:pt idx="2340">
                  <c:v>229.12307496087394</c:v>
                </c:pt>
                <c:pt idx="2341">
                  <c:v>229.21096740593981</c:v>
                </c:pt>
                <c:pt idx="2342">
                  <c:v>229.32833583217774</c:v>
                </c:pt>
                <c:pt idx="2343">
                  <c:v>229.47533323914362</c:v>
                </c:pt>
                <c:pt idx="2344">
                  <c:v>229.50477097042688</c:v>
                </c:pt>
                <c:pt idx="2345">
                  <c:v>229.53422145167281</c:v>
                </c:pt>
                <c:pt idx="2346">
                  <c:v>229.5636846828811</c:v>
                </c:pt>
                <c:pt idx="2347">
                  <c:v>229.8886217237465</c:v>
                </c:pt>
                <c:pt idx="2348">
                  <c:v>229.9182379545137</c:v>
                </c:pt>
                <c:pt idx="2349">
                  <c:v>230.12590856884518</c:v>
                </c:pt>
                <c:pt idx="2350">
                  <c:v>230.18535777975112</c:v>
                </c:pt>
                <c:pt idx="2351">
                  <c:v>230.27462722083268</c:v>
                </c:pt>
                <c:pt idx="2352">
                  <c:v>230.54312404208838</c:v>
                </c:pt>
                <c:pt idx="2353">
                  <c:v>230.60293025196165</c:v>
                </c:pt>
                <c:pt idx="2354">
                  <c:v>230.72269567126503</c:v>
                </c:pt>
                <c:pt idx="2355">
                  <c:v>230.81265361035571</c:v>
                </c:pt>
                <c:pt idx="2356">
                  <c:v>230.87268931956561</c:v>
                </c:pt>
                <c:pt idx="2357">
                  <c:v>230.96283850810369</c:v>
                </c:pt>
                <c:pt idx="2358">
                  <c:v>230.99291373754178</c:v>
                </c:pt>
                <c:pt idx="2359">
                  <c:v>231.20379734258023</c:v>
                </c:pt>
                <c:pt idx="2360">
                  <c:v>231.26416455083032</c:v>
                </c:pt>
                <c:pt idx="2361">
                  <c:v>231.35481098793085</c:v>
                </c:pt>
                <c:pt idx="2362">
                  <c:v>231.41530569581079</c:v>
                </c:pt>
                <c:pt idx="2363">
                  <c:v>231.47585140354516</c:v>
                </c:pt>
                <c:pt idx="2364">
                  <c:v>231.5667655898697</c:v>
                </c:pt>
                <c:pt idx="2365">
                  <c:v>231.62743879723632</c:v>
                </c:pt>
                <c:pt idx="2366">
                  <c:v>231.68816300445349</c:v>
                </c:pt>
                <c:pt idx="2367">
                  <c:v>231.71854423300636</c:v>
                </c:pt>
                <c:pt idx="2368">
                  <c:v>232.02305776651411</c:v>
                </c:pt>
                <c:pt idx="2369">
                  <c:v>232.05357924466193</c:v>
                </c:pt>
                <c:pt idx="2370">
                  <c:v>232.08411347277408</c:v>
                </c:pt>
                <c:pt idx="2371">
                  <c:v>232.23697586277538</c:v>
                </c:pt>
                <c:pt idx="2372">
                  <c:v>232.26758659066525</c:v>
                </c:pt>
                <c:pt idx="2373">
                  <c:v>232.35949527411319</c:v>
                </c:pt>
                <c:pt idx="2374">
                  <c:v>232.45151870722992</c:v>
                </c:pt>
                <c:pt idx="2375">
                  <c:v>232.57439511753429</c:v>
                </c:pt>
                <c:pt idx="2376">
                  <c:v>232.60514609501837</c:v>
                </c:pt>
                <c:pt idx="2377">
                  <c:v>232.66668629987512</c:v>
                </c:pt>
                <c:pt idx="2378">
                  <c:v>232.69747552724925</c:v>
                </c:pt>
                <c:pt idx="2379">
                  <c:v>232.78991970914723</c:v>
                </c:pt>
                <c:pt idx="2380">
                  <c:v>232.91335711783057</c:v>
                </c:pt>
                <c:pt idx="2381">
                  <c:v>232.94424834490894</c:v>
                </c:pt>
                <c:pt idx="2382">
                  <c:v>233.00606904895506</c:v>
                </c:pt>
                <c:pt idx="2383">
                  <c:v>233.09889572974657</c:v>
                </c:pt>
                <c:pt idx="2384">
                  <c:v>233.16084393342501</c:v>
                </c:pt>
                <c:pt idx="2385">
                  <c:v>233.28489334033696</c:v>
                </c:pt>
                <c:pt idx="2386">
                  <c:v>233.31593756697279</c:v>
                </c:pt>
                <c:pt idx="2387">
                  <c:v>233.44024197314718</c:v>
                </c:pt>
                <c:pt idx="2388">
                  <c:v>233.65826555753264</c:v>
                </c:pt>
                <c:pt idx="2389">
                  <c:v>233.87691389011079</c:v>
                </c:pt>
                <c:pt idx="2390">
                  <c:v>233.97081156780538</c:v>
                </c:pt>
                <c:pt idx="2391">
                  <c:v>234.06482399516742</c:v>
                </c:pt>
                <c:pt idx="2392">
                  <c:v>234.1589511721989</c:v>
                </c:pt>
                <c:pt idx="2393">
                  <c:v>234.19035239780195</c:v>
                </c:pt>
                <c:pt idx="2394">
                  <c:v>234.22176637336833</c:v>
                </c:pt>
                <c:pt idx="2395">
                  <c:v>234.25319309889701</c:v>
                </c:pt>
                <c:pt idx="2396">
                  <c:v>234.44202120129961</c:v>
                </c:pt>
                <c:pt idx="2397">
                  <c:v>234.59972857728701</c:v>
                </c:pt>
                <c:pt idx="2398">
                  <c:v>234.63130830237452</c:v>
                </c:pt>
                <c:pt idx="2399">
                  <c:v>234.85272337694951</c:v>
                </c:pt>
                <c:pt idx="2400">
                  <c:v>234.88440510174078</c:v>
                </c:pt>
                <c:pt idx="2401">
                  <c:v>234.91609957649581</c:v>
                </c:pt>
                <c:pt idx="2402">
                  <c:v>234.94780680121426</c:v>
                </c:pt>
                <c:pt idx="2403">
                  <c:v>235.17011437320718</c:v>
                </c:pt>
                <c:pt idx="2404">
                  <c:v>235.26558029636442</c:v>
                </c:pt>
                <c:pt idx="2405">
                  <c:v>235.52071708983166</c:v>
                </c:pt>
                <c:pt idx="2406">
                  <c:v>235.64859148567967</c:v>
                </c:pt>
                <c:pt idx="2407">
                  <c:v>235.74463115717776</c:v>
                </c:pt>
                <c:pt idx="2408">
                  <c:v>235.77666988093742</c:v>
                </c:pt>
                <c:pt idx="2409">
                  <c:v>235.80872135466038</c:v>
                </c:pt>
                <c:pt idx="2410">
                  <c:v>235.84078557834454</c:v>
                </c:pt>
                <c:pt idx="2411">
                  <c:v>235.96916997271774</c:v>
                </c:pt>
                <c:pt idx="2412">
                  <c:v>236.00129794621881</c:v>
                </c:pt>
                <c:pt idx="2413">
                  <c:v>236.03343866968279</c:v>
                </c:pt>
                <c:pt idx="2414">
                  <c:v>236.06559214310948</c:v>
                </c:pt>
                <c:pt idx="2415">
                  <c:v>236.16212906317037</c:v>
                </c:pt>
                <c:pt idx="2416">
                  <c:v>236.19433353645005</c:v>
                </c:pt>
                <c:pt idx="2417">
                  <c:v>236.22655075969234</c:v>
                </c:pt>
                <c:pt idx="2418">
                  <c:v>236.38782812535422</c:v>
                </c:pt>
                <c:pt idx="2419">
                  <c:v>236.45242832136049</c:v>
                </c:pt>
                <c:pt idx="2420">
                  <c:v>236.5170795172186</c:v>
                </c:pt>
                <c:pt idx="2421">
                  <c:v>236.64653490849327</c:v>
                </c:pt>
                <c:pt idx="2422">
                  <c:v>236.67893063121974</c:v>
                </c:pt>
                <c:pt idx="2423">
                  <c:v>236.71133910390941</c:v>
                </c:pt>
                <c:pt idx="2424">
                  <c:v>236.84110049429896</c:v>
                </c:pt>
                <c:pt idx="2425">
                  <c:v>236.87357271680349</c:v>
                </c:pt>
                <c:pt idx="2426">
                  <c:v>236.90605768927242</c:v>
                </c:pt>
                <c:pt idx="2427">
                  <c:v>236.93855541170393</c:v>
                </c:pt>
                <c:pt idx="2428">
                  <c:v>236.97106588409838</c:v>
                </c:pt>
                <c:pt idx="2429">
                  <c:v>237.06867380106078</c:v>
                </c:pt>
                <c:pt idx="2430">
                  <c:v>237.1012352733074</c:v>
                </c:pt>
                <c:pt idx="2431">
                  <c:v>237.13380949551754</c:v>
                </c:pt>
                <c:pt idx="2432">
                  <c:v>237.16639646769207</c:v>
                </c:pt>
                <c:pt idx="2433">
                  <c:v>237.19899618982774</c:v>
                </c:pt>
                <c:pt idx="2434">
                  <c:v>237.26423388399004</c:v>
                </c:pt>
                <c:pt idx="2435">
                  <c:v>237.32952257800451</c:v>
                </c:pt>
                <c:pt idx="2436">
                  <c:v>237.36218604995702</c:v>
                </c:pt>
                <c:pt idx="2437">
                  <c:v>237.39486227187089</c:v>
                </c:pt>
                <c:pt idx="2438">
                  <c:v>237.42755124374978</c:v>
                </c:pt>
                <c:pt idx="2439">
                  <c:v>237.52569465916318</c:v>
                </c:pt>
                <c:pt idx="2440">
                  <c:v>237.55843463089448</c:v>
                </c:pt>
                <c:pt idx="2441">
                  <c:v>237.65673104586483</c:v>
                </c:pt>
                <c:pt idx="2442">
                  <c:v>237.75514221050381</c:v>
                </c:pt>
                <c:pt idx="2443">
                  <c:v>237.7879714319763</c:v>
                </c:pt>
                <c:pt idx="2444">
                  <c:v>237.82081340341207</c:v>
                </c:pt>
                <c:pt idx="2445">
                  <c:v>237.85366812481007</c:v>
                </c:pt>
                <c:pt idx="2446">
                  <c:v>237.88653559617214</c:v>
                </c:pt>
                <c:pt idx="2447">
                  <c:v>238.01813298125148</c:v>
                </c:pt>
                <c:pt idx="2448">
                  <c:v>238.05106420242899</c:v>
                </c:pt>
                <c:pt idx="2449">
                  <c:v>238.11696489467332</c:v>
                </c:pt>
                <c:pt idx="2450">
                  <c:v>238.28193974963887</c:v>
                </c:pt>
                <c:pt idx="2451">
                  <c:v>238.3149729705213</c:v>
                </c:pt>
                <c:pt idx="2452">
                  <c:v>238.48033032438047</c:v>
                </c:pt>
                <c:pt idx="2453">
                  <c:v>238.57969773625263</c:v>
                </c:pt>
                <c:pt idx="2454">
                  <c:v>238.71236611823468</c:v>
                </c:pt>
                <c:pt idx="2455">
                  <c:v>238.91175119009836</c:v>
                </c:pt>
                <c:pt idx="2456">
                  <c:v>238.94502666028077</c:v>
                </c:pt>
                <c:pt idx="2457">
                  <c:v>239.04492957060467</c:v>
                </c:pt>
                <c:pt idx="2458">
                  <c:v>239.14494723059659</c:v>
                </c:pt>
                <c:pt idx="2459">
                  <c:v>239.17831195052077</c:v>
                </c:pt>
                <c:pt idx="2460">
                  <c:v>239.2116894204064</c:v>
                </c:pt>
                <c:pt idx="2461">
                  <c:v>239.24507964025622</c:v>
                </c:pt>
                <c:pt idx="2462">
                  <c:v>239.27848261006966</c:v>
                </c:pt>
                <c:pt idx="2463">
                  <c:v>239.41222198895261</c:v>
                </c:pt>
                <c:pt idx="2464">
                  <c:v>239.44568870858095</c:v>
                </c:pt>
                <c:pt idx="2465">
                  <c:v>239.5126603977275</c:v>
                </c:pt>
                <c:pt idx="2466">
                  <c:v>239.61321355617</c:v>
                </c:pt>
                <c:pt idx="2467">
                  <c:v>239.6467567755771</c:v>
                </c:pt>
                <c:pt idx="2468">
                  <c:v>239.68031274494757</c:v>
                </c:pt>
                <c:pt idx="2469">
                  <c:v>239.71388146428063</c:v>
                </c:pt>
                <c:pt idx="2470">
                  <c:v>239.74746293357765</c:v>
                </c:pt>
                <c:pt idx="2471">
                  <c:v>239.84828384124671</c:v>
                </c:pt>
                <c:pt idx="2472">
                  <c:v>239.881916310397</c:v>
                </c:pt>
                <c:pt idx="2473">
                  <c:v>239.91556152950679</c:v>
                </c:pt>
                <c:pt idx="2474">
                  <c:v>239.94921949858329</c:v>
                </c:pt>
                <c:pt idx="2475">
                  <c:v>239.98289021762247</c:v>
                </c:pt>
                <c:pt idx="2476">
                  <c:v>240.18518228107772</c:v>
                </c:pt>
                <c:pt idx="2477">
                  <c:v>240.21894224985738</c:v>
                </c:pt>
                <c:pt idx="2478">
                  <c:v>240.35410962461043</c:v>
                </c:pt>
                <c:pt idx="2479">
                  <c:v>240.38793334320704</c:v>
                </c:pt>
                <c:pt idx="2480">
                  <c:v>240.42176981176527</c:v>
                </c:pt>
                <c:pt idx="2481">
                  <c:v>240.48948099877265</c:v>
                </c:pt>
                <c:pt idx="2482">
                  <c:v>240.55724318563327</c:v>
                </c:pt>
                <c:pt idx="2483">
                  <c:v>240.59114340400703</c:v>
                </c:pt>
                <c:pt idx="2484">
                  <c:v>240.69292055891023</c:v>
                </c:pt>
                <c:pt idx="2485">
                  <c:v>240.82880193159664</c:v>
                </c:pt>
                <c:pt idx="2486">
                  <c:v>240.96488730369416</c:v>
                </c:pt>
                <c:pt idx="2487">
                  <c:v>241.06708520737834</c:v>
                </c:pt>
                <c:pt idx="2488">
                  <c:v>241.10117667520024</c:v>
                </c:pt>
                <c:pt idx="2489">
                  <c:v>241.13528089298481</c:v>
                </c:pt>
                <c:pt idx="2490">
                  <c:v>241.30599323135351</c:v>
                </c:pt>
                <c:pt idx="2491">
                  <c:v>241.34017394891725</c:v>
                </c:pt>
                <c:pt idx="2492">
                  <c:v>241.37436741644387</c:v>
                </c:pt>
                <c:pt idx="2493">
                  <c:v>241.44279260138558</c:v>
                </c:pt>
                <c:pt idx="2494">
                  <c:v>241.51126878618012</c:v>
                </c:pt>
                <c:pt idx="2495">
                  <c:v>241.57979597082641</c:v>
                </c:pt>
                <c:pt idx="2496">
                  <c:v>241.61407868809528</c:v>
                </c:pt>
                <c:pt idx="2497">
                  <c:v>241.68268237252101</c:v>
                </c:pt>
                <c:pt idx="2498">
                  <c:v>241.78568352388194</c:v>
                </c:pt>
                <c:pt idx="2499">
                  <c:v>241.85441470794001</c:v>
                </c:pt>
                <c:pt idx="2500">
                  <c:v>241.92319689184922</c:v>
                </c:pt>
                <c:pt idx="2501">
                  <c:v>241.99203007561184</c:v>
                </c:pt>
                <c:pt idx="2502">
                  <c:v>242.02646579243671</c:v>
                </c:pt>
                <c:pt idx="2503">
                  <c:v>242.06091425922546</c:v>
                </c:pt>
                <c:pt idx="2504">
                  <c:v>242.09537547597728</c:v>
                </c:pt>
                <c:pt idx="2505">
                  <c:v>242.23334784261664</c:v>
                </c:pt>
                <c:pt idx="2506">
                  <c:v>242.26787280918333</c:v>
                </c:pt>
                <c:pt idx="2507">
                  <c:v>242.57917125663073</c:v>
                </c:pt>
                <c:pt idx="2508">
                  <c:v>242.71785762120351</c:v>
                </c:pt>
                <c:pt idx="2509">
                  <c:v>242.75256108725517</c:v>
                </c:pt>
                <c:pt idx="2510">
                  <c:v>242.89150245109084</c:v>
                </c:pt>
                <c:pt idx="2511">
                  <c:v>242.96104963278788</c:v>
                </c:pt>
                <c:pt idx="2512">
                  <c:v>243.10029699573789</c:v>
                </c:pt>
                <c:pt idx="2513">
                  <c:v>243.23974835809841</c:v>
                </c:pt>
                <c:pt idx="2514">
                  <c:v>243.27464307359577</c:v>
                </c:pt>
                <c:pt idx="2515">
                  <c:v>243.44930790053263</c:v>
                </c:pt>
                <c:pt idx="2516">
                  <c:v>243.48427911580927</c:v>
                </c:pt>
                <c:pt idx="2517">
                  <c:v>243.51926308104802</c:v>
                </c:pt>
                <c:pt idx="2518">
                  <c:v>243.55425979625119</c:v>
                </c:pt>
                <c:pt idx="2519">
                  <c:v>243.58926926141737</c:v>
                </c:pt>
                <c:pt idx="2520">
                  <c:v>243.65932644164013</c:v>
                </c:pt>
                <c:pt idx="2521">
                  <c:v>243.72943462171233</c:v>
                </c:pt>
                <c:pt idx="2522">
                  <c:v>243.76450783669461</c:v>
                </c:pt>
                <c:pt idx="2523">
                  <c:v>243.7995938016393</c:v>
                </c:pt>
                <c:pt idx="2524">
                  <c:v>243.83469251654662</c:v>
                </c:pt>
                <c:pt idx="2525">
                  <c:v>244.04555255521959</c:v>
                </c:pt>
                <c:pt idx="2526">
                  <c:v>244.08074051986927</c:v>
                </c:pt>
                <c:pt idx="2527">
                  <c:v>244.18638091359747</c:v>
                </c:pt>
                <c:pt idx="2528">
                  <c:v>244.22161987809977</c:v>
                </c:pt>
                <c:pt idx="2529">
                  <c:v>244.25687159256438</c:v>
                </c:pt>
                <c:pt idx="2530">
                  <c:v>244.32741327138424</c:v>
                </c:pt>
                <c:pt idx="2531">
                  <c:v>244.46864962858143</c:v>
                </c:pt>
                <c:pt idx="2532">
                  <c:v>244.6808866632708</c:v>
                </c:pt>
                <c:pt idx="2533">
                  <c:v>244.85810148283187</c:v>
                </c:pt>
                <c:pt idx="2534">
                  <c:v>244.96458337412452</c:v>
                </c:pt>
                <c:pt idx="2535">
                  <c:v>245.00010283781543</c:v>
                </c:pt>
                <c:pt idx="2536">
                  <c:v>245.17789140571608</c:v>
                </c:pt>
                <c:pt idx="2537">
                  <c:v>245.21348736918532</c:v>
                </c:pt>
                <c:pt idx="2538">
                  <c:v>245.24909608261817</c:v>
                </c:pt>
                <c:pt idx="2539">
                  <c:v>245.42733089922854</c:v>
                </c:pt>
                <c:pt idx="2540">
                  <c:v>245.60588446491531</c:v>
                </c:pt>
                <c:pt idx="2541">
                  <c:v>245.71316960388515</c:v>
                </c:pt>
                <c:pt idx="2542">
                  <c:v>245.85639495533067</c:v>
                </c:pt>
                <c:pt idx="2543">
                  <c:v>245.99982430618354</c:v>
                </c:pt>
                <c:pt idx="2544">
                  <c:v>246.10753019393658</c:v>
                </c:pt>
                <c:pt idx="2545">
                  <c:v>246.25131654375781</c:v>
                </c:pt>
                <c:pt idx="2546">
                  <c:v>246.32328621844701</c:v>
                </c:pt>
                <c:pt idx="2547">
                  <c:v>246.35929018073679</c:v>
                </c:pt>
                <c:pt idx="2548">
                  <c:v>246.46737856738363</c:v>
                </c:pt>
                <c:pt idx="2549">
                  <c:v>246.53950124162958</c:v>
                </c:pt>
                <c:pt idx="2550">
                  <c:v>246.61167491572832</c:v>
                </c:pt>
                <c:pt idx="2551">
                  <c:v>246.72003105160101</c:v>
                </c:pt>
                <c:pt idx="2552">
                  <c:v>246.75617526348458</c:v>
                </c:pt>
                <c:pt idx="2553">
                  <c:v>246.79233222533136</c:v>
                </c:pt>
                <c:pt idx="2554">
                  <c:v>246.97330828401178</c:v>
                </c:pt>
                <c:pt idx="2555">
                  <c:v>247.00954174563736</c:v>
                </c:pt>
                <c:pt idx="2556">
                  <c:v>247.04578795722645</c:v>
                </c:pt>
                <c:pt idx="2557">
                  <c:v>247.11831863029249</c:v>
                </c:pt>
                <c:pt idx="2558">
                  <c:v>247.22721026461568</c:v>
                </c:pt>
                <c:pt idx="2559">
                  <c:v>247.37257760986358</c:v>
                </c:pt>
                <c:pt idx="2560">
                  <c:v>247.62746133762826</c:v>
                </c:pt>
                <c:pt idx="2561">
                  <c:v>247.73688847040177</c:v>
                </c:pt>
                <c:pt idx="2562">
                  <c:v>247.77338968125207</c:v>
                </c:pt>
                <c:pt idx="2563">
                  <c:v>247.88296981358539</c:v>
                </c:pt>
                <c:pt idx="2564">
                  <c:v>247.9926646955841</c:v>
                </c:pt>
                <c:pt idx="2565">
                  <c:v>248.02925515617633</c:v>
                </c:pt>
                <c:pt idx="2566">
                  <c:v>248.13910303773406</c:v>
                </c:pt>
                <c:pt idx="2567">
                  <c:v>248.32243783959274</c:v>
                </c:pt>
                <c:pt idx="2568">
                  <c:v>248.35914304985258</c:v>
                </c:pt>
                <c:pt idx="2569">
                  <c:v>248.46933518041448</c:v>
                </c:pt>
                <c:pt idx="2570">
                  <c:v>248.50609139052733</c:v>
                </c:pt>
                <c:pt idx="2571">
                  <c:v>248.5428603506044</c:v>
                </c:pt>
                <c:pt idx="2572">
                  <c:v>248.57964206064338</c:v>
                </c:pt>
                <c:pt idx="2573">
                  <c:v>248.6164365206462</c:v>
                </c:pt>
                <c:pt idx="2574">
                  <c:v>248.72689640043401</c:v>
                </c:pt>
                <c:pt idx="2575">
                  <c:v>248.80060007010655</c:v>
                </c:pt>
                <c:pt idx="2576">
                  <c:v>248.83747102988798</c:v>
                </c:pt>
                <c:pt idx="2577">
                  <c:v>249.02201707824204</c:v>
                </c:pt>
                <c:pt idx="2578">
                  <c:v>249.05896453780218</c:v>
                </c:pt>
                <c:pt idx="2579">
                  <c:v>249.09592474732545</c:v>
                </c:pt>
                <c:pt idx="2580">
                  <c:v>249.13289770681178</c:v>
                </c:pt>
                <c:pt idx="2581">
                  <c:v>249.24389308504925</c:v>
                </c:pt>
                <c:pt idx="2582">
                  <c:v>249.28091704438862</c:v>
                </c:pt>
                <c:pt idx="2583">
                  <c:v>249.31795375369063</c:v>
                </c:pt>
                <c:pt idx="2584">
                  <c:v>249.35500321295581</c:v>
                </c:pt>
                <c:pt idx="2585">
                  <c:v>249.42914038137567</c:v>
                </c:pt>
                <c:pt idx="2586">
                  <c:v>249.50332854964739</c:v>
                </c:pt>
                <c:pt idx="2587">
                  <c:v>249.54044175872821</c:v>
                </c:pt>
                <c:pt idx="2588">
                  <c:v>249.61470642677816</c:v>
                </c:pt>
                <c:pt idx="2589">
                  <c:v>249.80059122125994</c:v>
                </c:pt>
                <c:pt idx="2590">
                  <c:v>249.83780643004621</c:v>
                </c:pt>
                <c:pt idx="2591">
                  <c:v>249.91227509750678</c:v>
                </c:pt>
                <c:pt idx="2592">
                  <c:v>250.06136543198565</c:v>
                </c:pt>
                <c:pt idx="2593">
                  <c:v>250.09866989051321</c:v>
                </c:pt>
                <c:pt idx="2594">
                  <c:v>250.13598709900378</c:v>
                </c:pt>
                <c:pt idx="2595">
                  <c:v>250.17331705745761</c:v>
                </c:pt>
                <c:pt idx="2596">
                  <c:v>250.32276439090381</c:v>
                </c:pt>
                <c:pt idx="2597">
                  <c:v>250.36015809917305</c:v>
                </c:pt>
                <c:pt idx="2598">
                  <c:v>250.39756455740564</c:v>
                </c:pt>
                <c:pt idx="2599">
                  <c:v>250.43498376560098</c:v>
                </c:pt>
                <c:pt idx="2600">
                  <c:v>250.5847880980146</c:v>
                </c:pt>
                <c:pt idx="2601">
                  <c:v>250.62227105602631</c:v>
                </c:pt>
                <c:pt idx="2602">
                  <c:v>250.65976676399995</c:v>
                </c:pt>
                <c:pt idx="2603">
                  <c:v>250.69727522193696</c:v>
                </c:pt>
                <c:pt idx="2604">
                  <c:v>250.84743655331894</c:v>
                </c:pt>
                <c:pt idx="2605">
                  <c:v>250.96019142646679</c:v>
                </c:pt>
                <c:pt idx="2606">
                  <c:v>251.11070975681452</c:v>
                </c:pt>
                <c:pt idx="2607">
                  <c:v>251.14837121430978</c:v>
                </c:pt>
                <c:pt idx="2608">
                  <c:v>251.33686975123089</c:v>
                </c:pt>
                <c:pt idx="2609">
                  <c:v>251.37460770850439</c:v>
                </c:pt>
                <c:pt idx="2610">
                  <c:v>251.41235841574121</c:v>
                </c:pt>
                <c:pt idx="2611">
                  <c:v>251.45012187294151</c:v>
                </c:pt>
                <c:pt idx="2612">
                  <c:v>251.48789808010449</c:v>
                </c:pt>
                <c:pt idx="2613">
                  <c:v>251.63913040838682</c:v>
                </c:pt>
                <c:pt idx="2614">
                  <c:v>251.71482307230633</c:v>
                </c:pt>
                <c:pt idx="2615">
                  <c:v>251.75268852921175</c:v>
                </c:pt>
                <c:pt idx="2616">
                  <c:v>251.86636139970477</c:v>
                </c:pt>
                <c:pt idx="2617">
                  <c:v>251.90427785646204</c:v>
                </c:pt>
                <c:pt idx="2618">
                  <c:v>251.98014901986627</c:v>
                </c:pt>
                <c:pt idx="2619">
                  <c:v>252.01810372651173</c:v>
                </c:pt>
                <c:pt idx="2620">
                  <c:v>252.17005005273006</c:v>
                </c:pt>
                <c:pt idx="2621">
                  <c:v>252.20806850919215</c:v>
                </c:pt>
                <c:pt idx="2622">
                  <c:v>252.28414367200602</c:v>
                </c:pt>
                <c:pt idx="2623">
                  <c:v>252.43644699719169</c:v>
                </c:pt>
                <c:pt idx="2624">
                  <c:v>252.47455470339418</c:v>
                </c:pt>
                <c:pt idx="2625">
                  <c:v>252.70346868984407</c:v>
                </c:pt>
              </c:numCache>
            </c:numRef>
          </c:yVal>
          <c:smooth val="0"/>
        </c:ser>
        <c:ser>
          <c:idx val="0"/>
          <c:order val="1"/>
          <c:tx>
            <c:strRef>
              <c:f>List3!$B$1</c:f>
              <c:strCache>
                <c:ptCount val="1"/>
                <c:pt idx="0">
                  <c:v>Počet nehod</c:v>
                </c:pt>
              </c:strCache>
            </c:strRef>
          </c:tx>
          <c:spPr>
            <a:ln w="28575">
              <a:noFill/>
            </a:ln>
          </c:spPr>
          <c:marker>
            <c:symbol val="circle"/>
            <c:size val="2"/>
            <c:spPr>
              <a:ln>
                <a:noFill/>
              </a:ln>
            </c:spPr>
          </c:marker>
          <c:xVal>
            <c:numRef>
              <c:f>List3!$A$2:$A$2627</c:f>
              <c:numCache>
                <c:formatCode>d/m/yyyy</c:formatCode>
                <c:ptCount val="2626"/>
                <c:pt idx="0">
                  <c:v>39859</c:v>
                </c:pt>
                <c:pt idx="1">
                  <c:v>39860</c:v>
                </c:pt>
                <c:pt idx="2">
                  <c:v>39862</c:v>
                </c:pt>
                <c:pt idx="3">
                  <c:v>39864</c:v>
                </c:pt>
                <c:pt idx="4">
                  <c:v>39865</c:v>
                </c:pt>
                <c:pt idx="5">
                  <c:v>39866</c:v>
                </c:pt>
                <c:pt idx="6">
                  <c:v>39872</c:v>
                </c:pt>
                <c:pt idx="7">
                  <c:v>39873</c:v>
                </c:pt>
                <c:pt idx="8">
                  <c:v>39874</c:v>
                </c:pt>
                <c:pt idx="9">
                  <c:v>39879</c:v>
                </c:pt>
                <c:pt idx="10">
                  <c:v>39880</c:v>
                </c:pt>
                <c:pt idx="11">
                  <c:v>39884</c:v>
                </c:pt>
                <c:pt idx="12">
                  <c:v>39886</c:v>
                </c:pt>
                <c:pt idx="13">
                  <c:v>39887</c:v>
                </c:pt>
                <c:pt idx="14">
                  <c:v>39888</c:v>
                </c:pt>
                <c:pt idx="15">
                  <c:v>39890</c:v>
                </c:pt>
                <c:pt idx="16">
                  <c:v>39891</c:v>
                </c:pt>
                <c:pt idx="17">
                  <c:v>39893</c:v>
                </c:pt>
                <c:pt idx="18">
                  <c:v>39894</c:v>
                </c:pt>
                <c:pt idx="19">
                  <c:v>39895</c:v>
                </c:pt>
                <c:pt idx="20">
                  <c:v>39897</c:v>
                </c:pt>
                <c:pt idx="21">
                  <c:v>39898</c:v>
                </c:pt>
                <c:pt idx="22">
                  <c:v>39900</c:v>
                </c:pt>
                <c:pt idx="23">
                  <c:v>39901</c:v>
                </c:pt>
                <c:pt idx="24">
                  <c:v>39902</c:v>
                </c:pt>
                <c:pt idx="25">
                  <c:v>39904</c:v>
                </c:pt>
                <c:pt idx="26">
                  <c:v>39905</c:v>
                </c:pt>
                <c:pt idx="27">
                  <c:v>39908</c:v>
                </c:pt>
                <c:pt idx="28">
                  <c:v>39910</c:v>
                </c:pt>
                <c:pt idx="29">
                  <c:v>39911</c:v>
                </c:pt>
                <c:pt idx="30">
                  <c:v>39912</c:v>
                </c:pt>
                <c:pt idx="31">
                  <c:v>39913</c:v>
                </c:pt>
                <c:pt idx="32">
                  <c:v>39914</c:v>
                </c:pt>
                <c:pt idx="33">
                  <c:v>39920</c:v>
                </c:pt>
                <c:pt idx="34">
                  <c:v>39921</c:v>
                </c:pt>
                <c:pt idx="35">
                  <c:v>39922</c:v>
                </c:pt>
                <c:pt idx="36">
                  <c:v>39923</c:v>
                </c:pt>
                <c:pt idx="37">
                  <c:v>39925</c:v>
                </c:pt>
                <c:pt idx="38">
                  <c:v>39927</c:v>
                </c:pt>
                <c:pt idx="39">
                  <c:v>39929</c:v>
                </c:pt>
                <c:pt idx="40">
                  <c:v>39931</c:v>
                </c:pt>
                <c:pt idx="41">
                  <c:v>39932</c:v>
                </c:pt>
                <c:pt idx="42">
                  <c:v>39935</c:v>
                </c:pt>
                <c:pt idx="43">
                  <c:v>39936</c:v>
                </c:pt>
                <c:pt idx="44">
                  <c:v>39938</c:v>
                </c:pt>
                <c:pt idx="45">
                  <c:v>39943</c:v>
                </c:pt>
                <c:pt idx="46">
                  <c:v>39944</c:v>
                </c:pt>
                <c:pt idx="47">
                  <c:v>39945</c:v>
                </c:pt>
                <c:pt idx="48">
                  <c:v>39946</c:v>
                </c:pt>
                <c:pt idx="49">
                  <c:v>39952</c:v>
                </c:pt>
                <c:pt idx="50">
                  <c:v>39954</c:v>
                </c:pt>
                <c:pt idx="51">
                  <c:v>39955</c:v>
                </c:pt>
                <c:pt idx="52">
                  <c:v>39957</c:v>
                </c:pt>
                <c:pt idx="53">
                  <c:v>39958</c:v>
                </c:pt>
                <c:pt idx="54">
                  <c:v>39961</c:v>
                </c:pt>
                <c:pt idx="55">
                  <c:v>39962</c:v>
                </c:pt>
                <c:pt idx="56">
                  <c:v>39964</c:v>
                </c:pt>
                <c:pt idx="57">
                  <c:v>39970</c:v>
                </c:pt>
                <c:pt idx="58">
                  <c:v>39971</c:v>
                </c:pt>
                <c:pt idx="59">
                  <c:v>39974</c:v>
                </c:pt>
                <c:pt idx="60">
                  <c:v>39976</c:v>
                </c:pt>
                <c:pt idx="61">
                  <c:v>39978</c:v>
                </c:pt>
                <c:pt idx="62">
                  <c:v>39979</c:v>
                </c:pt>
                <c:pt idx="63">
                  <c:v>39982</c:v>
                </c:pt>
                <c:pt idx="64">
                  <c:v>39983</c:v>
                </c:pt>
                <c:pt idx="65">
                  <c:v>39985</c:v>
                </c:pt>
                <c:pt idx="66">
                  <c:v>39987</c:v>
                </c:pt>
                <c:pt idx="67">
                  <c:v>39988</c:v>
                </c:pt>
                <c:pt idx="68">
                  <c:v>39989</c:v>
                </c:pt>
                <c:pt idx="69">
                  <c:v>39990</c:v>
                </c:pt>
                <c:pt idx="70">
                  <c:v>39992</c:v>
                </c:pt>
                <c:pt idx="71">
                  <c:v>39993</c:v>
                </c:pt>
                <c:pt idx="72">
                  <c:v>39994</c:v>
                </c:pt>
                <c:pt idx="73">
                  <c:v>39995</c:v>
                </c:pt>
                <c:pt idx="74">
                  <c:v>39996</c:v>
                </c:pt>
                <c:pt idx="75">
                  <c:v>39999</c:v>
                </c:pt>
                <c:pt idx="76">
                  <c:v>40001</c:v>
                </c:pt>
                <c:pt idx="77">
                  <c:v>40002</c:v>
                </c:pt>
                <c:pt idx="78">
                  <c:v>40003</c:v>
                </c:pt>
                <c:pt idx="79">
                  <c:v>40004</c:v>
                </c:pt>
                <c:pt idx="80">
                  <c:v>40005</c:v>
                </c:pt>
                <c:pt idx="81">
                  <c:v>40006</c:v>
                </c:pt>
                <c:pt idx="82">
                  <c:v>40008</c:v>
                </c:pt>
                <c:pt idx="83">
                  <c:v>40010</c:v>
                </c:pt>
                <c:pt idx="84">
                  <c:v>40011</c:v>
                </c:pt>
                <c:pt idx="85">
                  <c:v>40013</c:v>
                </c:pt>
                <c:pt idx="86">
                  <c:v>40014</c:v>
                </c:pt>
                <c:pt idx="87">
                  <c:v>40015</c:v>
                </c:pt>
                <c:pt idx="88">
                  <c:v>40016</c:v>
                </c:pt>
                <c:pt idx="89">
                  <c:v>40017</c:v>
                </c:pt>
                <c:pt idx="90">
                  <c:v>40018</c:v>
                </c:pt>
                <c:pt idx="91">
                  <c:v>40020</c:v>
                </c:pt>
                <c:pt idx="92">
                  <c:v>40022</c:v>
                </c:pt>
                <c:pt idx="93">
                  <c:v>40023</c:v>
                </c:pt>
                <c:pt idx="94">
                  <c:v>40024</c:v>
                </c:pt>
                <c:pt idx="95">
                  <c:v>40026</c:v>
                </c:pt>
                <c:pt idx="96">
                  <c:v>40027</c:v>
                </c:pt>
                <c:pt idx="97">
                  <c:v>40029</c:v>
                </c:pt>
                <c:pt idx="98">
                  <c:v>40030</c:v>
                </c:pt>
                <c:pt idx="99">
                  <c:v>40031</c:v>
                </c:pt>
                <c:pt idx="100">
                  <c:v>40032</c:v>
                </c:pt>
                <c:pt idx="101">
                  <c:v>40034</c:v>
                </c:pt>
                <c:pt idx="102">
                  <c:v>40035</c:v>
                </c:pt>
                <c:pt idx="103">
                  <c:v>40036</c:v>
                </c:pt>
                <c:pt idx="104">
                  <c:v>40037</c:v>
                </c:pt>
                <c:pt idx="105">
                  <c:v>40038</c:v>
                </c:pt>
                <c:pt idx="106">
                  <c:v>40039</c:v>
                </c:pt>
                <c:pt idx="107">
                  <c:v>40040</c:v>
                </c:pt>
                <c:pt idx="108">
                  <c:v>40041</c:v>
                </c:pt>
                <c:pt idx="109">
                  <c:v>40043</c:v>
                </c:pt>
                <c:pt idx="110">
                  <c:v>40045</c:v>
                </c:pt>
                <c:pt idx="111">
                  <c:v>40046</c:v>
                </c:pt>
                <c:pt idx="112">
                  <c:v>40048</c:v>
                </c:pt>
                <c:pt idx="113">
                  <c:v>40049</c:v>
                </c:pt>
                <c:pt idx="114">
                  <c:v>40050</c:v>
                </c:pt>
                <c:pt idx="115">
                  <c:v>40051</c:v>
                </c:pt>
                <c:pt idx="116">
                  <c:v>40052</c:v>
                </c:pt>
                <c:pt idx="117">
                  <c:v>40053</c:v>
                </c:pt>
                <c:pt idx="118">
                  <c:v>40055</c:v>
                </c:pt>
                <c:pt idx="119">
                  <c:v>40056</c:v>
                </c:pt>
                <c:pt idx="120">
                  <c:v>40057</c:v>
                </c:pt>
                <c:pt idx="121">
                  <c:v>40059</c:v>
                </c:pt>
                <c:pt idx="122">
                  <c:v>40060</c:v>
                </c:pt>
                <c:pt idx="123">
                  <c:v>40062</c:v>
                </c:pt>
                <c:pt idx="124">
                  <c:v>40064</c:v>
                </c:pt>
                <c:pt idx="125">
                  <c:v>40067</c:v>
                </c:pt>
                <c:pt idx="126">
                  <c:v>40069</c:v>
                </c:pt>
                <c:pt idx="127">
                  <c:v>40070</c:v>
                </c:pt>
                <c:pt idx="128">
                  <c:v>40074</c:v>
                </c:pt>
                <c:pt idx="129">
                  <c:v>40076</c:v>
                </c:pt>
                <c:pt idx="130">
                  <c:v>40079</c:v>
                </c:pt>
                <c:pt idx="131">
                  <c:v>40081</c:v>
                </c:pt>
                <c:pt idx="132">
                  <c:v>40083</c:v>
                </c:pt>
                <c:pt idx="133">
                  <c:v>40086</c:v>
                </c:pt>
                <c:pt idx="134">
                  <c:v>40088</c:v>
                </c:pt>
                <c:pt idx="135">
                  <c:v>40089</c:v>
                </c:pt>
                <c:pt idx="136">
                  <c:v>40090</c:v>
                </c:pt>
                <c:pt idx="137">
                  <c:v>40091</c:v>
                </c:pt>
                <c:pt idx="138">
                  <c:v>40092</c:v>
                </c:pt>
                <c:pt idx="139">
                  <c:v>40093</c:v>
                </c:pt>
                <c:pt idx="140">
                  <c:v>40094</c:v>
                </c:pt>
                <c:pt idx="141">
                  <c:v>40095</c:v>
                </c:pt>
                <c:pt idx="142">
                  <c:v>40098</c:v>
                </c:pt>
                <c:pt idx="143">
                  <c:v>40099</c:v>
                </c:pt>
                <c:pt idx="144">
                  <c:v>40100</c:v>
                </c:pt>
                <c:pt idx="145">
                  <c:v>40101</c:v>
                </c:pt>
                <c:pt idx="146">
                  <c:v>40102</c:v>
                </c:pt>
                <c:pt idx="147">
                  <c:v>40103</c:v>
                </c:pt>
                <c:pt idx="148">
                  <c:v>40104</c:v>
                </c:pt>
                <c:pt idx="149">
                  <c:v>40108</c:v>
                </c:pt>
                <c:pt idx="150">
                  <c:v>40109</c:v>
                </c:pt>
                <c:pt idx="151">
                  <c:v>40110</c:v>
                </c:pt>
                <c:pt idx="152">
                  <c:v>40111</c:v>
                </c:pt>
                <c:pt idx="153">
                  <c:v>40112</c:v>
                </c:pt>
                <c:pt idx="154">
                  <c:v>40118</c:v>
                </c:pt>
                <c:pt idx="155">
                  <c:v>40119</c:v>
                </c:pt>
                <c:pt idx="156">
                  <c:v>40121</c:v>
                </c:pt>
                <c:pt idx="157">
                  <c:v>40122</c:v>
                </c:pt>
                <c:pt idx="158">
                  <c:v>40123</c:v>
                </c:pt>
                <c:pt idx="159">
                  <c:v>40124</c:v>
                </c:pt>
                <c:pt idx="160">
                  <c:v>40125</c:v>
                </c:pt>
                <c:pt idx="161">
                  <c:v>40126</c:v>
                </c:pt>
                <c:pt idx="162">
                  <c:v>40127</c:v>
                </c:pt>
                <c:pt idx="163">
                  <c:v>40129</c:v>
                </c:pt>
                <c:pt idx="164">
                  <c:v>40130</c:v>
                </c:pt>
                <c:pt idx="165">
                  <c:v>40131</c:v>
                </c:pt>
                <c:pt idx="166">
                  <c:v>40132</c:v>
                </c:pt>
                <c:pt idx="167">
                  <c:v>40135</c:v>
                </c:pt>
                <c:pt idx="168">
                  <c:v>40136</c:v>
                </c:pt>
                <c:pt idx="169">
                  <c:v>40137</c:v>
                </c:pt>
                <c:pt idx="170">
                  <c:v>40138</c:v>
                </c:pt>
                <c:pt idx="171">
                  <c:v>40139</c:v>
                </c:pt>
                <c:pt idx="172">
                  <c:v>40142</c:v>
                </c:pt>
                <c:pt idx="173">
                  <c:v>40144</c:v>
                </c:pt>
                <c:pt idx="174">
                  <c:v>40146</c:v>
                </c:pt>
                <c:pt idx="175">
                  <c:v>40147</c:v>
                </c:pt>
                <c:pt idx="176">
                  <c:v>40149</c:v>
                </c:pt>
                <c:pt idx="177">
                  <c:v>40151</c:v>
                </c:pt>
                <c:pt idx="178">
                  <c:v>40152</c:v>
                </c:pt>
                <c:pt idx="179">
                  <c:v>40153</c:v>
                </c:pt>
                <c:pt idx="180">
                  <c:v>40154</c:v>
                </c:pt>
                <c:pt idx="181">
                  <c:v>40155</c:v>
                </c:pt>
                <c:pt idx="182">
                  <c:v>40157</c:v>
                </c:pt>
                <c:pt idx="183">
                  <c:v>40158</c:v>
                </c:pt>
                <c:pt idx="184">
                  <c:v>40159</c:v>
                </c:pt>
                <c:pt idx="185">
                  <c:v>40160</c:v>
                </c:pt>
                <c:pt idx="186">
                  <c:v>40163</c:v>
                </c:pt>
                <c:pt idx="187">
                  <c:v>40164</c:v>
                </c:pt>
                <c:pt idx="188">
                  <c:v>40165</c:v>
                </c:pt>
                <c:pt idx="189">
                  <c:v>40168</c:v>
                </c:pt>
                <c:pt idx="190">
                  <c:v>40169</c:v>
                </c:pt>
                <c:pt idx="191">
                  <c:v>40170</c:v>
                </c:pt>
                <c:pt idx="192">
                  <c:v>40173</c:v>
                </c:pt>
                <c:pt idx="193">
                  <c:v>40174</c:v>
                </c:pt>
                <c:pt idx="194">
                  <c:v>40181</c:v>
                </c:pt>
                <c:pt idx="195">
                  <c:v>40186</c:v>
                </c:pt>
                <c:pt idx="196">
                  <c:v>40187</c:v>
                </c:pt>
                <c:pt idx="197">
                  <c:v>40188</c:v>
                </c:pt>
                <c:pt idx="198">
                  <c:v>40194</c:v>
                </c:pt>
                <c:pt idx="199">
                  <c:v>40201</c:v>
                </c:pt>
                <c:pt idx="200">
                  <c:v>40202</c:v>
                </c:pt>
                <c:pt idx="201">
                  <c:v>40207</c:v>
                </c:pt>
                <c:pt idx="202">
                  <c:v>40208</c:v>
                </c:pt>
                <c:pt idx="203">
                  <c:v>40209</c:v>
                </c:pt>
                <c:pt idx="204">
                  <c:v>40210</c:v>
                </c:pt>
                <c:pt idx="205">
                  <c:v>40215</c:v>
                </c:pt>
                <c:pt idx="206">
                  <c:v>40216</c:v>
                </c:pt>
                <c:pt idx="207">
                  <c:v>40221</c:v>
                </c:pt>
                <c:pt idx="208">
                  <c:v>40222</c:v>
                </c:pt>
                <c:pt idx="209">
                  <c:v>40223</c:v>
                </c:pt>
                <c:pt idx="210">
                  <c:v>40229</c:v>
                </c:pt>
                <c:pt idx="211">
                  <c:v>40230</c:v>
                </c:pt>
                <c:pt idx="212">
                  <c:v>40236</c:v>
                </c:pt>
                <c:pt idx="213">
                  <c:v>40237</c:v>
                </c:pt>
                <c:pt idx="214">
                  <c:v>40238</c:v>
                </c:pt>
                <c:pt idx="215">
                  <c:v>40244</c:v>
                </c:pt>
                <c:pt idx="216">
                  <c:v>40249</c:v>
                </c:pt>
                <c:pt idx="217">
                  <c:v>40250</c:v>
                </c:pt>
                <c:pt idx="218">
                  <c:v>40251</c:v>
                </c:pt>
                <c:pt idx="219">
                  <c:v>40252</c:v>
                </c:pt>
                <c:pt idx="220">
                  <c:v>40255</c:v>
                </c:pt>
                <c:pt idx="221">
                  <c:v>40256</c:v>
                </c:pt>
                <c:pt idx="222">
                  <c:v>40257</c:v>
                </c:pt>
                <c:pt idx="223">
                  <c:v>40258</c:v>
                </c:pt>
                <c:pt idx="224">
                  <c:v>40259</c:v>
                </c:pt>
                <c:pt idx="225">
                  <c:v>40260</c:v>
                </c:pt>
                <c:pt idx="226">
                  <c:v>40261</c:v>
                </c:pt>
                <c:pt idx="227">
                  <c:v>40262</c:v>
                </c:pt>
                <c:pt idx="228">
                  <c:v>40264</c:v>
                </c:pt>
                <c:pt idx="229">
                  <c:v>40265</c:v>
                </c:pt>
                <c:pt idx="230">
                  <c:v>40266</c:v>
                </c:pt>
                <c:pt idx="231">
                  <c:v>40267</c:v>
                </c:pt>
                <c:pt idx="232">
                  <c:v>40268</c:v>
                </c:pt>
                <c:pt idx="233">
                  <c:v>40269</c:v>
                </c:pt>
                <c:pt idx="234">
                  <c:v>40271</c:v>
                </c:pt>
                <c:pt idx="235">
                  <c:v>40272</c:v>
                </c:pt>
                <c:pt idx="236">
                  <c:v>40274</c:v>
                </c:pt>
                <c:pt idx="237">
                  <c:v>40275</c:v>
                </c:pt>
                <c:pt idx="238">
                  <c:v>40278</c:v>
                </c:pt>
                <c:pt idx="239">
                  <c:v>40279</c:v>
                </c:pt>
                <c:pt idx="240">
                  <c:v>40282</c:v>
                </c:pt>
                <c:pt idx="241">
                  <c:v>40283</c:v>
                </c:pt>
                <c:pt idx="242">
                  <c:v>40284</c:v>
                </c:pt>
                <c:pt idx="243">
                  <c:v>40285</c:v>
                </c:pt>
                <c:pt idx="244">
                  <c:v>40286</c:v>
                </c:pt>
                <c:pt idx="245">
                  <c:v>40287</c:v>
                </c:pt>
                <c:pt idx="246">
                  <c:v>40288</c:v>
                </c:pt>
                <c:pt idx="247">
                  <c:v>40289</c:v>
                </c:pt>
                <c:pt idx="248">
                  <c:v>40290</c:v>
                </c:pt>
                <c:pt idx="249">
                  <c:v>40291</c:v>
                </c:pt>
                <c:pt idx="250">
                  <c:v>40292</c:v>
                </c:pt>
                <c:pt idx="251">
                  <c:v>40293</c:v>
                </c:pt>
                <c:pt idx="252">
                  <c:v>40294</c:v>
                </c:pt>
                <c:pt idx="253">
                  <c:v>40295</c:v>
                </c:pt>
                <c:pt idx="254">
                  <c:v>40298</c:v>
                </c:pt>
                <c:pt idx="255">
                  <c:v>40300</c:v>
                </c:pt>
                <c:pt idx="256">
                  <c:v>40302</c:v>
                </c:pt>
                <c:pt idx="257">
                  <c:v>40303</c:v>
                </c:pt>
                <c:pt idx="258">
                  <c:v>40305</c:v>
                </c:pt>
                <c:pt idx="259">
                  <c:v>40306</c:v>
                </c:pt>
                <c:pt idx="260">
                  <c:v>40307</c:v>
                </c:pt>
                <c:pt idx="261">
                  <c:v>40308</c:v>
                </c:pt>
                <c:pt idx="262">
                  <c:v>40309</c:v>
                </c:pt>
                <c:pt idx="263">
                  <c:v>40311</c:v>
                </c:pt>
                <c:pt idx="264">
                  <c:v>40312</c:v>
                </c:pt>
                <c:pt idx="265">
                  <c:v>40313</c:v>
                </c:pt>
                <c:pt idx="266">
                  <c:v>40314</c:v>
                </c:pt>
                <c:pt idx="267">
                  <c:v>40315</c:v>
                </c:pt>
                <c:pt idx="268">
                  <c:v>40316</c:v>
                </c:pt>
                <c:pt idx="269">
                  <c:v>40319</c:v>
                </c:pt>
                <c:pt idx="270">
                  <c:v>40321</c:v>
                </c:pt>
                <c:pt idx="271">
                  <c:v>40322</c:v>
                </c:pt>
                <c:pt idx="272">
                  <c:v>40323</c:v>
                </c:pt>
                <c:pt idx="273">
                  <c:v>40324</c:v>
                </c:pt>
                <c:pt idx="274">
                  <c:v>40326</c:v>
                </c:pt>
                <c:pt idx="275">
                  <c:v>40328</c:v>
                </c:pt>
                <c:pt idx="276">
                  <c:v>40331</c:v>
                </c:pt>
                <c:pt idx="277">
                  <c:v>40332</c:v>
                </c:pt>
                <c:pt idx="278">
                  <c:v>40333</c:v>
                </c:pt>
                <c:pt idx="279">
                  <c:v>40335</c:v>
                </c:pt>
                <c:pt idx="280">
                  <c:v>40336</c:v>
                </c:pt>
                <c:pt idx="281">
                  <c:v>40337</c:v>
                </c:pt>
                <c:pt idx="282">
                  <c:v>40338</c:v>
                </c:pt>
                <c:pt idx="283">
                  <c:v>40339</c:v>
                </c:pt>
                <c:pt idx="284">
                  <c:v>40340</c:v>
                </c:pt>
                <c:pt idx="285">
                  <c:v>40342</c:v>
                </c:pt>
                <c:pt idx="286">
                  <c:v>40343</c:v>
                </c:pt>
                <c:pt idx="287">
                  <c:v>40344</c:v>
                </c:pt>
                <c:pt idx="288">
                  <c:v>40346</c:v>
                </c:pt>
                <c:pt idx="289">
                  <c:v>40347</c:v>
                </c:pt>
                <c:pt idx="290">
                  <c:v>40348</c:v>
                </c:pt>
                <c:pt idx="291">
                  <c:v>40349</c:v>
                </c:pt>
                <c:pt idx="292">
                  <c:v>40350</c:v>
                </c:pt>
                <c:pt idx="293">
                  <c:v>40354</c:v>
                </c:pt>
                <c:pt idx="294">
                  <c:v>40356</c:v>
                </c:pt>
                <c:pt idx="295">
                  <c:v>40357</c:v>
                </c:pt>
                <c:pt idx="296">
                  <c:v>40358</c:v>
                </c:pt>
                <c:pt idx="297">
                  <c:v>40359</c:v>
                </c:pt>
                <c:pt idx="298">
                  <c:v>40363</c:v>
                </c:pt>
                <c:pt idx="299">
                  <c:v>40366</c:v>
                </c:pt>
                <c:pt idx="300">
                  <c:v>40367</c:v>
                </c:pt>
                <c:pt idx="301">
                  <c:v>40369</c:v>
                </c:pt>
                <c:pt idx="302">
                  <c:v>40370</c:v>
                </c:pt>
                <c:pt idx="303">
                  <c:v>40372</c:v>
                </c:pt>
                <c:pt idx="304">
                  <c:v>40375</c:v>
                </c:pt>
                <c:pt idx="305">
                  <c:v>40377</c:v>
                </c:pt>
                <c:pt idx="306">
                  <c:v>40378</c:v>
                </c:pt>
                <c:pt idx="307">
                  <c:v>40379</c:v>
                </c:pt>
                <c:pt idx="308">
                  <c:v>40380</c:v>
                </c:pt>
                <c:pt idx="309">
                  <c:v>40382</c:v>
                </c:pt>
                <c:pt idx="310">
                  <c:v>40384</c:v>
                </c:pt>
                <c:pt idx="311">
                  <c:v>40390</c:v>
                </c:pt>
                <c:pt idx="312">
                  <c:v>40391</c:v>
                </c:pt>
                <c:pt idx="313">
                  <c:v>40394</c:v>
                </c:pt>
                <c:pt idx="314">
                  <c:v>40395</c:v>
                </c:pt>
                <c:pt idx="315">
                  <c:v>40396</c:v>
                </c:pt>
                <c:pt idx="316">
                  <c:v>40398</c:v>
                </c:pt>
                <c:pt idx="317">
                  <c:v>40400</c:v>
                </c:pt>
                <c:pt idx="318">
                  <c:v>40402</c:v>
                </c:pt>
                <c:pt idx="319">
                  <c:v>40403</c:v>
                </c:pt>
                <c:pt idx="320">
                  <c:v>40405</c:v>
                </c:pt>
                <c:pt idx="321">
                  <c:v>40407</c:v>
                </c:pt>
                <c:pt idx="322">
                  <c:v>40408</c:v>
                </c:pt>
                <c:pt idx="323">
                  <c:v>40409</c:v>
                </c:pt>
                <c:pt idx="324">
                  <c:v>40410</c:v>
                </c:pt>
                <c:pt idx="325">
                  <c:v>40411</c:v>
                </c:pt>
                <c:pt idx="326">
                  <c:v>40412</c:v>
                </c:pt>
                <c:pt idx="327">
                  <c:v>40414</c:v>
                </c:pt>
                <c:pt idx="328">
                  <c:v>40415</c:v>
                </c:pt>
                <c:pt idx="329">
                  <c:v>40416</c:v>
                </c:pt>
                <c:pt idx="330">
                  <c:v>40417</c:v>
                </c:pt>
                <c:pt idx="331">
                  <c:v>40418</c:v>
                </c:pt>
                <c:pt idx="332">
                  <c:v>40419</c:v>
                </c:pt>
                <c:pt idx="333">
                  <c:v>40420</c:v>
                </c:pt>
                <c:pt idx="334">
                  <c:v>40421</c:v>
                </c:pt>
                <c:pt idx="335">
                  <c:v>40422</c:v>
                </c:pt>
                <c:pt idx="336">
                  <c:v>40425</c:v>
                </c:pt>
                <c:pt idx="337">
                  <c:v>40426</c:v>
                </c:pt>
                <c:pt idx="338">
                  <c:v>40427</c:v>
                </c:pt>
                <c:pt idx="339">
                  <c:v>40430</c:v>
                </c:pt>
                <c:pt idx="340">
                  <c:v>40433</c:v>
                </c:pt>
                <c:pt idx="341">
                  <c:v>40436</c:v>
                </c:pt>
                <c:pt idx="342">
                  <c:v>40438</c:v>
                </c:pt>
                <c:pt idx="343">
                  <c:v>40439</c:v>
                </c:pt>
                <c:pt idx="344">
                  <c:v>40440</c:v>
                </c:pt>
                <c:pt idx="345">
                  <c:v>40441</c:v>
                </c:pt>
                <c:pt idx="346">
                  <c:v>40443</c:v>
                </c:pt>
                <c:pt idx="347">
                  <c:v>40444</c:v>
                </c:pt>
                <c:pt idx="348">
                  <c:v>40445</c:v>
                </c:pt>
                <c:pt idx="349">
                  <c:v>40448</c:v>
                </c:pt>
                <c:pt idx="350">
                  <c:v>40450</c:v>
                </c:pt>
                <c:pt idx="351">
                  <c:v>40454</c:v>
                </c:pt>
                <c:pt idx="352">
                  <c:v>40459</c:v>
                </c:pt>
                <c:pt idx="353">
                  <c:v>40461</c:v>
                </c:pt>
                <c:pt idx="354">
                  <c:v>40462</c:v>
                </c:pt>
                <c:pt idx="355">
                  <c:v>40463</c:v>
                </c:pt>
                <c:pt idx="356">
                  <c:v>40465</c:v>
                </c:pt>
                <c:pt idx="357">
                  <c:v>40468</c:v>
                </c:pt>
                <c:pt idx="358">
                  <c:v>40471</c:v>
                </c:pt>
                <c:pt idx="359">
                  <c:v>40473</c:v>
                </c:pt>
                <c:pt idx="360">
                  <c:v>40475</c:v>
                </c:pt>
                <c:pt idx="361">
                  <c:v>40478</c:v>
                </c:pt>
                <c:pt idx="362">
                  <c:v>40480</c:v>
                </c:pt>
                <c:pt idx="363">
                  <c:v>40482</c:v>
                </c:pt>
                <c:pt idx="364">
                  <c:v>40484</c:v>
                </c:pt>
                <c:pt idx="365">
                  <c:v>40485</c:v>
                </c:pt>
                <c:pt idx="366">
                  <c:v>40486</c:v>
                </c:pt>
                <c:pt idx="367">
                  <c:v>40487</c:v>
                </c:pt>
                <c:pt idx="368">
                  <c:v>40490</c:v>
                </c:pt>
                <c:pt idx="369">
                  <c:v>40492</c:v>
                </c:pt>
                <c:pt idx="370">
                  <c:v>40494</c:v>
                </c:pt>
                <c:pt idx="371">
                  <c:v>40496</c:v>
                </c:pt>
                <c:pt idx="372">
                  <c:v>40500</c:v>
                </c:pt>
                <c:pt idx="373">
                  <c:v>40501</c:v>
                </c:pt>
                <c:pt idx="374">
                  <c:v>40503</c:v>
                </c:pt>
                <c:pt idx="375">
                  <c:v>40506</c:v>
                </c:pt>
                <c:pt idx="376">
                  <c:v>40507</c:v>
                </c:pt>
                <c:pt idx="377">
                  <c:v>40508</c:v>
                </c:pt>
                <c:pt idx="378">
                  <c:v>40510</c:v>
                </c:pt>
                <c:pt idx="379">
                  <c:v>40511</c:v>
                </c:pt>
                <c:pt idx="380">
                  <c:v>40513</c:v>
                </c:pt>
                <c:pt idx="381">
                  <c:v>40514</c:v>
                </c:pt>
                <c:pt idx="382">
                  <c:v>40515</c:v>
                </c:pt>
                <c:pt idx="383">
                  <c:v>40517</c:v>
                </c:pt>
                <c:pt idx="384">
                  <c:v>40518</c:v>
                </c:pt>
                <c:pt idx="385">
                  <c:v>40519</c:v>
                </c:pt>
                <c:pt idx="386">
                  <c:v>40520</c:v>
                </c:pt>
                <c:pt idx="387">
                  <c:v>40521</c:v>
                </c:pt>
                <c:pt idx="388">
                  <c:v>40522</c:v>
                </c:pt>
                <c:pt idx="389">
                  <c:v>40524</c:v>
                </c:pt>
                <c:pt idx="390">
                  <c:v>40525</c:v>
                </c:pt>
                <c:pt idx="391">
                  <c:v>40526</c:v>
                </c:pt>
                <c:pt idx="392">
                  <c:v>40527</c:v>
                </c:pt>
                <c:pt idx="393">
                  <c:v>40528</c:v>
                </c:pt>
                <c:pt idx="394">
                  <c:v>40529</c:v>
                </c:pt>
                <c:pt idx="395">
                  <c:v>40531</c:v>
                </c:pt>
                <c:pt idx="396">
                  <c:v>40532</c:v>
                </c:pt>
                <c:pt idx="397">
                  <c:v>40533</c:v>
                </c:pt>
                <c:pt idx="398">
                  <c:v>40534</c:v>
                </c:pt>
                <c:pt idx="399">
                  <c:v>40538</c:v>
                </c:pt>
                <c:pt idx="400">
                  <c:v>40544</c:v>
                </c:pt>
                <c:pt idx="401">
                  <c:v>40545</c:v>
                </c:pt>
                <c:pt idx="402">
                  <c:v>40551</c:v>
                </c:pt>
                <c:pt idx="403">
                  <c:v>40552</c:v>
                </c:pt>
                <c:pt idx="404">
                  <c:v>40557</c:v>
                </c:pt>
                <c:pt idx="405">
                  <c:v>40558</c:v>
                </c:pt>
                <c:pt idx="406">
                  <c:v>40559</c:v>
                </c:pt>
                <c:pt idx="407">
                  <c:v>40565</c:v>
                </c:pt>
                <c:pt idx="408">
                  <c:v>40566</c:v>
                </c:pt>
                <c:pt idx="409">
                  <c:v>40568</c:v>
                </c:pt>
                <c:pt idx="410">
                  <c:v>40569</c:v>
                </c:pt>
                <c:pt idx="411">
                  <c:v>40572</c:v>
                </c:pt>
                <c:pt idx="412">
                  <c:v>40573</c:v>
                </c:pt>
                <c:pt idx="413">
                  <c:v>40578</c:v>
                </c:pt>
                <c:pt idx="414">
                  <c:v>40579</c:v>
                </c:pt>
                <c:pt idx="415">
                  <c:v>40580</c:v>
                </c:pt>
                <c:pt idx="416">
                  <c:v>40582</c:v>
                </c:pt>
                <c:pt idx="417">
                  <c:v>40584</c:v>
                </c:pt>
                <c:pt idx="418">
                  <c:v>40586</c:v>
                </c:pt>
                <c:pt idx="419">
                  <c:v>40587</c:v>
                </c:pt>
                <c:pt idx="420">
                  <c:v>40593</c:v>
                </c:pt>
                <c:pt idx="421">
                  <c:v>40594</c:v>
                </c:pt>
                <c:pt idx="422">
                  <c:v>40600</c:v>
                </c:pt>
                <c:pt idx="423">
                  <c:v>40601</c:v>
                </c:pt>
                <c:pt idx="424">
                  <c:v>40604</c:v>
                </c:pt>
                <c:pt idx="425">
                  <c:v>40607</c:v>
                </c:pt>
                <c:pt idx="426">
                  <c:v>40608</c:v>
                </c:pt>
                <c:pt idx="427">
                  <c:v>40609</c:v>
                </c:pt>
                <c:pt idx="428">
                  <c:v>40612</c:v>
                </c:pt>
                <c:pt idx="429">
                  <c:v>40614</c:v>
                </c:pt>
                <c:pt idx="430">
                  <c:v>40615</c:v>
                </c:pt>
                <c:pt idx="431">
                  <c:v>40621</c:v>
                </c:pt>
                <c:pt idx="432">
                  <c:v>40622</c:v>
                </c:pt>
                <c:pt idx="433">
                  <c:v>40623</c:v>
                </c:pt>
                <c:pt idx="434">
                  <c:v>40625</c:v>
                </c:pt>
                <c:pt idx="435">
                  <c:v>40628</c:v>
                </c:pt>
                <c:pt idx="436">
                  <c:v>40629</c:v>
                </c:pt>
                <c:pt idx="437">
                  <c:v>40630</c:v>
                </c:pt>
                <c:pt idx="438">
                  <c:v>40632</c:v>
                </c:pt>
                <c:pt idx="439">
                  <c:v>40633</c:v>
                </c:pt>
                <c:pt idx="440">
                  <c:v>40635</c:v>
                </c:pt>
                <c:pt idx="441">
                  <c:v>40636</c:v>
                </c:pt>
                <c:pt idx="442">
                  <c:v>40637</c:v>
                </c:pt>
                <c:pt idx="443">
                  <c:v>40638</c:v>
                </c:pt>
                <c:pt idx="444">
                  <c:v>40640</c:v>
                </c:pt>
                <c:pt idx="445">
                  <c:v>40642</c:v>
                </c:pt>
                <c:pt idx="446">
                  <c:v>40643</c:v>
                </c:pt>
                <c:pt idx="447">
                  <c:v>40645</c:v>
                </c:pt>
                <c:pt idx="448">
                  <c:v>40647</c:v>
                </c:pt>
                <c:pt idx="449">
                  <c:v>40649</c:v>
                </c:pt>
                <c:pt idx="450">
                  <c:v>40650</c:v>
                </c:pt>
                <c:pt idx="451">
                  <c:v>40651</c:v>
                </c:pt>
                <c:pt idx="452">
                  <c:v>40653</c:v>
                </c:pt>
                <c:pt idx="453">
                  <c:v>40654</c:v>
                </c:pt>
                <c:pt idx="454">
                  <c:v>40655</c:v>
                </c:pt>
                <c:pt idx="455">
                  <c:v>40656</c:v>
                </c:pt>
                <c:pt idx="456">
                  <c:v>40657</c:v>
                </c:pt>
                <c:pt idx="457">
                  <c:v>40659</c:v>
                </c:pt>
                <c:pt idx="458">
                  <c:v>40660</c:v>
                </c:pt>
                <c:pt idx="459">
                  <c:v>40661</c:v>
                </c:pt>
                <c:pt idx="460">
                  <c:v>40663</c:v>
                </c:pt>
                <c:pt idx="461">
                  <c:v>40664</c:v>
                </c:pt>
                <c:pt idx="462">
                  <c:v>40669</c:v>
                </c:pt>
                <c:pt idx="463">
                  <c:v>40670</c:v>
                </c:pt>
                <c:pt idx="464">
                  <c:v>40671</c:v>
                </c:pt>
                <c:pt idx="465">
                  <c:v>40672</c:v>
                </c:pt>
                <c:pt idx="466">
                  <c:v>40675</c:v>
                </c:pt>
                <c:pt idx="467">
                  <c:v>40678</c:v>
                </c:pt>
                <c:pt idx="468">
                  <c:v>40680</c:v>
                </c:pt>
                <c:pt idx="469">
                  <c:v>40681</c:v>
                </c:pt>
                <c:pt idx="470">
                  <c:v>40682</c:v>
                </c:pt>
                <c:pt idx="471">
                  <c:v>40683</c:v>
                </c:pt>
                <c:pt idx="472">
                  <c:v>40685</c:v>
                </c:pt>
                <c:pt idx="473">
                  <c:v>40689</c:v>
                </c:pt>
                <c:pt idx="474">
                  <c:v>40690</c:v>
                </c:pt>
                <c:pt idx="475">
                  <c:v>40691</c:v>
                </c:pt>
                <c:pt idx="476">
                  <c:v>40692</c:v>
                </c:pt>
                <c:pt idx="477">
                  <c:v>40693</c:v>
                </c:pt>
                <c:pt idx="478">
                  <c:v>40697</c:v>
                </c:pt>
                <c:pt idx="479">
                  <c:v>40698</c:v>
                </c:pt>
                <c:pt idx="480">
                  <c:v>40699</c:v>
                </c:pt>
                <c:pt idx="481">
                  <c:v>40700</c:v>
                </c:pt>
                <c:pt idx="482">
                  <c:v>40704</c:v>
                </c:pt>
                <c:pt idx="483">
                  <c:v>40706</c:v>
                </c:pt>
                <c:pt idx="484">
                  <c:v>40707</c:v>
                </c:pt>
                <c:pt idx="485">
                  <c:v>40709</c:v>
                </c:pt>
                <c:pt idx="486">
                  <c:v>40710</c:v>
                </c:pt>
                <c:pt idx="487">
                  <c:v>40711</c:v>
                </c:pt>
                <c:pt idx="488">
                  <c:v>40713</c:v>
                </c:pt>
                <c:pt idx="489">
                  <c:v>40715</c:v>
                </c:pt>
                <c:pt idx="490">
                  <c:v>40716</c:v>
                </c:pt>
                <c:pt idx="491">
                  <c:v>40717</c:v>
                </c:pt>
                <c:pt idx="492">
                  <c:v>40718</c:v>
                </c:pt>
                <c:pt idx="493">
                  <c:v>40719</c:v>
                </c:pt>
                <c:pt idx="494">
                  <c:v>40720</c:v>
                </c:pt>
                <c:pt idx="495">
                  <c:v>40721</c:v>
                </c:pt>
                <c:pt idx="496">
                  <c:v>40723</c:v>
                </c:pt>
                <c:pt idx="497">
                  <c:v>40724</c:v>
                </c:pt>
                <c:pt idx="498">
                  <c:v>40726</c:v>
                </c:pt>
                <c:pt idx="499">
                  <c:v>40733</c:v>
                </c:pt>
                <c:pt idx="500">
                  <c:v>40734</c:v>
                </c:pt>
                <c:pt idx="501">
                  <c:v>40735</c:v>
                </c:pt>
                <c:pt idx="502">
                  <c:v>40737</c:v>
                </c:pt>
                <c:pt idx="503">
                  <c:v>40739</c:v>
                </c:pt>
                <c:pt idx="504">
                  <c:v>40740</c:v>
                </c:pt>
                <c:pt idx="505">
                  <c:v>40741</c:v>
                </c:pt>
                <c:pt idx="506">
                  <c:v>40744</c:v>
                </c:pt>
                <c:pt idx="507">
                  <c:v>40747</c:v>
                </c:pt>
                <c:pt idx="508">
                  <c:v>40748</c:v>
                </c:pt>
                <c:pt idx="509">
                  <c:v>40749</c:v>
                </c:pt>
                <c:pt idx="510">
                  <c:v>40751</c:v>
                </c:pt>
                <c:pt idx="511">
                  <c:v>40752</c:v>
                </c:pt>
                <c:pt idx="512">
                  <c:v>40757</c:v>
                </c:pt>
                <c:pt idx="513">
                  <c:v>40758</c:v>
                </c:pt>
                <c:pt idx="514">
                  <c:v>40759</c:v>
                </c:pt>
                <c:pt idx="515">
                  <c:v>40761</c:v>
                </c:pt>
                <c:pt idx="516">
                  <c:v>40762</c:v>
                </c:pt>
                <c:pt idx="517">
                  <c:v>40764</c:v>
                </c:pt>
                <c:pt idx="518">
                  <c:v>40766</c:v>
                </c:pt>
                <c:pt idx="519">
                  <c:v>40769</c:v>
                </c:pt>
                <c:pt idx="520">
                  <c:v>40771</c:v>
                </c:pt>
                <c:pt idx="521">
                  <c:v>40772</c:v>
                </c:pt>
                <c:pt idx="522">
                  <c:v>40773</c:v>
                </c:pt>
                <c:pt idx="523">
                  <c:v>40774</c:v>
                </c:pt>
                <c:pt idx="524">
                  <c:v>40775</c:v>
                </c:pt>
                <c:pt idx="525">
                  <c:v>40776</c:v>
                </c:pt>
                <c:pt idx="526">
                  <c:v>40778</c:v>
                </c:pt>
                <c:pt idx="527">
                  <c:v>40779</c:v>
                </c:pt>
                <c:pt idx="528">
                  <c:v>40780</c:v>
                </c:pt>
                <c:pt idx="529">
                  <c:v>40783</c:v>
                </c:pt>
                <c:pt idx="530">
                  <c:v>40784</c:v>
                </c:pt>
                <c:pt idx="531">
                  <c:v>40785</c:v>
                </c:pt>
                <c:pt idx="532">
                  <c:v>40786</c:v>
                </c:pt>
                <c:pt idx="533">
                  <c:v>40788</c:v>
                </c:pt>
                <c:pt idx="534">
                  <c:v>40790</c:v>
                </c:pt>
                <c:pt idx="535">
                  <c:v>40791</c:v>
                </c:pt>
                <c:pt idx="536">
                  <c:v>40793</c:v>
                </c:pt>
                <c:pt idx="537">
                  <c:v>40794</c:v>
                </c:pt>
                <c:pt idx="538">
                  <c:v>40797</c:v>
                </c:pt>
                <c:pt idx="539">
                  <c:v>40798</c:v>
                </c:pt>
                <c:pt idx="540">
                  <c:v>40800</c:v>
                </c:pt>
                <c:pt idx="541">
                  <c:v>40801</c:v>
                </c:pt>
                <c:pt idx="542">
                  <c:v>40802</c:v>
                </c:pt>
                <c:pt idx="543">
                  <c:v>40805</c:v>
                </c:pt>
                <c:pt idx="544">
                  <c:v>40809</c:v>
                </c:pt>
                <c:pt idx="545">
                  <c:v>40810</c:v>
                </c:pt>
                <c:pt idx="546">
                  <c:v>40811</c:v>
                </c:pt>
                <c:pt idx="547">
                  <c:v>40812</c:v>
                </c:pt>
                <c:pt idx="548">
                  <c:v>40813</c:v>
                </c:pt>
                <c:pt idx="549">
                  <c:v>40815</c:v>
                </c:pt>
                <c:pt idx="550">
                  <c:v>40816</c:v>
                </c:pt>
                <c:pt idx="551">
                  <c:v>40818</c:v>
                </c:pt>
                <c:pt idx="552">
                  <c:v>40819</c:v>
                </c:pt>
                <c:pt idx="553">
                  <c:v>40820</c:v>
                </c:pt>
                <c:pt idx="554">
                  <c:v>40821</c:v>
                </c:pt>
                <c:pt idx="555">
                  <c:v>40822</c:v>
                </c:pt>
                <c:pt idx="556">
                  <c:v>40823</c:v>
                </c:pt>
                <c:pt idx="557">
                  <c:v>40825</c:v>
                </c:pt>
                <c:pt idx="558">
                  <c:v>40826</c:v>
                </c:pt>
                <c:pt idx="559">
                  <c:v>40828</c:v>
                </c:pt>
                <c:pt idx="560">
                  <c:v>40829</c:v>
                </c:pt>
                <c:pt idx="561">
                  <c:v>40830</c:v>
                </c:pt>
                <c:pt idx="562">
                  <c:v>40832</c:v>
                </c:pt>
                <c:pt idx="563">
                  <c:v>40833</c:v>
                </c:pt>
                <c:pt idx="564">
                  <c:v>40835</c:v>
                </c:pt>
                <c:pt idx="565">
                  <c:v>40836</c:v>
                </c:pt>
                <c:pt idx="566">
                  <c:v>40837</c:v>
                </c:pt>
                <c:pt idx="567">
                  <c:v>40839</c:v>
                </c:pt>
                <c:pt idx="568">
                  <c:v>40840</c:v>
                </c:pt>
                <c:pt idx="569">
                  <c:v>40842</c:v>
                </c:pt>
                <c:pt idx="570">
                  <c:v>40843</c:v>
                </c:pt>
                <c:pt idx="571">
                  <c:v>40846</c:v>
                </c:pt>
                <c:pt idx="572">
                  <c:v>40847</c:v>
                </c:pt>
                <c:pt idx="573">
                  <c:v>40848</c:v>
                </c:pt>
                <c:pt idx="574">
                  <c:v>40852</c:v>
                </c:pt>
                <c:pt idx="575">
                  <c:v>40853</c:v>
                </c:pt>
                <c:pt idx="576">
                  <c:v>40854</c:v>
                </c:pt>
                <c:pt idx="577">
                  <c:v>40855</c:v>
                </c:pt>
                <c:pt idx="578">
                  <c:v>40856</c:v>
                </c:pt>
                <c:pt idx="579">
                  <c:v>40857</c:v>
                </c:pt>
                <c:pt idx="580">
                  <c:v>40858</c:v>
                </c:pt>
                <c:pt idx="581">
                  <c:v>40859</c:v>
                </c:pt>
                <c:pt idx="582">
                  <c:v>40860</c:v>
                </c:pt>
                <c:pt idx="583">
                  <c:v>40861</c:v>
                </c:pt>
                <c:pt idx="584">
                  <c:v>40865</c:v>
                </c:pt>
                <c:pt idx="585">
                  <c:v>40866</c:v>
                </c:pt>
                <c:pt idx="586">
                  <c:v>40867</c:v>
                </c:pt>
                <c:pt idx="587">
                  <c:v>40870</c:v>
                </c:pt>
                <c:pt idx="588">
                  <c:v>40872</c:v>
                </c:pt>
                <c:pt idx="589">
                  <c:v>40874</c:v>
                </c:pt>
                <c:pt idx="590">
                  <c:v>40878</c:v>
                </c:pt>
                <c:pt idx="591">
                  <c:v>40879</c:v>
                </c:pt>
                <c:pt idx="592">
                  <c:v>40881</c:v>
                </c:pt>
                <c:pt idx="593">
                  <c:v>40882</c:v>
                </c:pt>
                <c:pt idx="594">
                  <c:v>40883</c:v>
                </c:pt>
                <c:pt idx="595">
                  <c:v>40884</c:v>
                </c:pt>
                <c:pt idx="596">
                  <c:v>40886</c:v>
                </c:pt>
                <c:pt idx="597">
                  <c:v>40888</c:v>
                </c:pt>
                <c:pt idx="598">
                  <c:v>40889</c:v>
                </c:pt>
                <c:pt idx="599">
                  <c:v>40890</c:v>
                </c:pt>
                <c:pt idx="600">
                  <c:v>40891</c:v>
                </c:pt>
                <c:pt idx="601">
                  <c:v>40893</c:v>
                </c:pt>
                <c:pt idx="602">
                  <c:v>40895</c:v>
                </c:pt>
                <c:pt idx="603">
                  <c:v>40896</c:v>
                </c:pt>
                <c:pt idx="604">
                  <c:v>40897</c:v>
                </c:pt>
                <c:pt idx="605">
                  <c:v>40898</c:v>
                </c:pt>
                <c:pt idx="606">
                  <c:v>40899</c:v>
                </c:pt>
                <c:pt idx="607">
                  <c:v>40901</c:v>
                </c:pt>
                <c:pt idx="608">
                  <c:v>40902</c:v>
                </c:pt>
                <c:pt idx="609">
                  <c:v>40908</c:v>
                </c:pt>
                <c:pt idx="610">
                  <c:v>40909</c:v>
                </c:pt>
                <c:pt idx="611">
                  <c:v>40912</c:v>
                </c:pt>
                <c:pt idx="612">
                  <c:v>40915</c:v>
                </c:pt>
                <c:pt idx="613">
                  <c:v>40916</c:v>
                </c:pt>
                <c:pt idx="614">
                  <c:v>40917</c:v>
                </c:pt>
                <c:pt idx="615">
                  <c:v>40920</c:v>
                </c:pt>
                <c:pt idx="616">
                  <c:v>40923</c:v>
                </c:pt>
                <c:pt idx="617">
                  <c:v>40930</c:v>
                </c:pt>
                <c:pt idx="618">
                  <c:v>40934</c:v>
                </c:pt>
                <c:pt idx="619">
                  <c:v>40936</c:v>
                </c:pt>
                <c:pt idx="620">
                  <c:v>40937</c:v>
                </c:pt>
                <c:pt idx="621">
                  <c:v>40943</c:v>
                </c:pt>
                <c:pt idx="622">
                  <c:v>40944</c:v>
                </c:pt>
                <c:pt idx="623">
                  <c:v>40946</c:v>
                </c:pt>
                <c:pt idx="624">
                  <c:v>40949</c:v>
                </c:pt>
                <c:pt idx="625">
                  <c:v>40950</c:v>
                </c:pt>
                <c:pt idx="626">
                  <c:v>40951</c:v>
                </c:pt>
                <c:pt idx="627">
                  <c:v>40954</c:v>
                </c:pt>
                <c:pt idx="628">
                  <c:v>40956</c:v>
                </c:pt>
                <c:pt idx="629">
                  <c:v>40957</c:v>
                </c:pt>
                <c:pt idx="630">
                  <c:v>40958</c:v>
                </c:pt>
                <c:pt idx="631">
                  <c:v>40964</c:v>
                </c:pt>
                <c:pt idx="632">
                  <c:v>40965</c:v>
                </c:pt>
                <c:pt idx="633">
                  <c:v>40970</c:v>
                </c:pt>
                <c:pt idx="634">
                  <c:v>40971</c:v>
                </c:pt>
                <c:pt idx="635">
                  <c:v>40972</c:v>
                </c:pt>
                <c:pt idx="636">
                  <c:v>40973</c:v>
                </c:pt>
                <c:pt idx="637">
                  <c:v>40975</c:v>
                </c:pt>
                <c:pt idx="638">
                  <c:v>40977</c:v>
                </c:pt>
                <c:pt idx="639">
                  <c:v>40978</c:v>
                </c:pt>
                <c:pt idx="640">
                  <c:v>40979</c:v>
                </c:pt>
                <c:pt idx="641">
                  <c:v>40983</c:v>
                </c:pt>
                <c:pt idx="642">
                  <c:v>40985</c:v>
                </c:pt>
                <c:pt idx="643">
                  <c:v>40986</c:v>
                </c:pt>
                <c:pt idx="644">
                  <c:v>40987</c:v>
                </c:pt>
                <c:pt idx="645">
                  <c:v>40989</c:v>
                </c:pt>
                <c:pt idx="646">
                  <c:v>40990</c:v>
                </c:pt>
                <c:pt idx="647">
                  <c:v>40991</c:v>
                </c:pt>
                <c:pt idx="648">
                  <c:v>40992</c:v>
                </c:pt>
                <c:pt idx="649">
                  <c:v>40993</c:v>
                </c:pt>
                <c:pt idx="650">
                  <c:v>40994</c:v>
                </c:pt>
                <c:pt idx="651">
                  <c:v>40995</c:v>
                </c:pt>
                <c:pt idx="652">
                  <c:v>40997</c:v>
                </c:pt>
                <c:pt idx="653">
                  <c:v>40999</c:v>
                </c:pt>
                <c:pt idx="654">
                  <c:v>41000</c:v>
                </c:pt>
                <c:pt idx="655">
                  <c:v>41002</c:v>
                </c:pt>
                <c:pt idx="656">
                  <c:v>41004</c:v>
                </c:pt>
                <c:pt idx="657">
                  <c:v>41006</c:v>
                </c:pt>
                <c:pt idx="658">
                  <c:v>41007</c:v>
                </c:pt>
                <c:pt idx="659">
                  <c:v>41009</c:v>
                </c:pt>
                <c:pt idx="660">
                  <c:v>41010</c:v>
                </c:pt>
                <c:pt idx="661">
                  <c:v>41011</c:v>
                </c:pt>
                <c:pt idx="662">
                  <c:v>41012</c:v>
                </c:pt>
                <c:pt idx="663">
                  <c:v>41013</c:v>
                </c:pt>
                <c:pt idx="664">
                  <c:v>41014</c:v>
                </c:pt>
                <c:pt idx="665">
                  <c:v>41015</c:v>
                </c:pt>
                <c:pt idx="666">
                  <c:v>41016</c:v>
                </c:pt>
                <c:pt idx="667">
                  <c:v>41017</c:v>
                </c:pt>
                <c:pt idx="668">
                  <c:v>41019</c:v>
                </c:pt>
                <c:pt idx="669">
                  <c:v>41020</c:v>
                </c:pt>
                <c:pt idx="670">
                  <c:v>41021</c:v>
                </c:pt>
                <c:pt idx="671">
                  <c:v>41024</c:v>
                </c:pt>
                <c:pt idx="672">
                  <c:v>41026</c:v>
                </c:pt>
                <c:pt idx="673">
                  <c:v>41028</c:v>
                </c:pt>
                <c:pt idx="674">
                  <c:v>41029</c:v>
                </c:pt>
                <c:pt idx="675">
                  <c:v>41031</c:v>
                </c:pt>
                <c:pt idx="676">
                  <c:v>41032</c:v>
                </c:pt>
                <c:pt idx="677">
                  <c:v>41033</c:v>
                </c:pt>
                <c:pt idx="678">
                  <c:v>41035</c:v>
                </c:pt>
                <c:pt idx="679">
                  <c:v>41038</c:v>
                </c:pt>
                <c:pt idx="680">
                  <c:v>41040</c:v>
                </c:pt>
                <c:pt idx="681">
                  <c:v>41042</c:v>
                </c:pt>
                <c:pt idx="682">
                  <c:v>41046</c:v>
                </c:pt>
                <c:pt idx="683">
                  <c:v>41047</c:v>
                </c:pt>
                <c:pt idx="684">
                  <c:v>41049</c:v>
                </c:pt>
                <c:pt idx="685">
                  <c:v>41051</c:v>
                </c:pt>
                <c:pt idx="686">
                  <c:v>41052</c:v>
                </c:pt>
                <c:pt idx="687">
                  <c:v>41053</c:v>
                </c:pt>
                <c:pt idx="688">
                  <c:v>41054</c:v>
                </c:pt>
                <c:pt idx="689">
                  <c:v>41056</c:v>
                </c:pt>
                <c:pt idx="690">
                  <c:v>41057</c:v>
                </c:pt>
                <c:pt idx="691">
                  <c:v>41059</c:v>
                </c:pt>
                <c:pt idx="692">
                  <c:v>41060</c:v>
                </c:pt>
                <c:pt idx="693">
                  <c:v>41061</c:v>
                </c:pt>
                <c:pt idx="694">
                  <c:v>41062</c:v>
                </c:pt>
                <c:pt idx="695">
                  <c:v>41063</c:v>
                </c:pt>
                <c:pt idx="696">
                  <c:v>41068</c:v>
                </c:pt>
                <c:pt idx="697">
                  <c:v>41072</c:v>
                </c:pt>
                <c:pt idx="698">
                  <c:v>41074</c:v>
                </c:pt>
                <c:pt idx="699">
                  <c:v>41075</c:v>
                </c:pt>
                <c:pt idx="700">
                  <c:v>41077</c:v>
                </c:pt>
                <c:pt idx="701">
                  <c:v>41078</c:v>
                </c:pt>
                <c:pt idx="702">
                  <c:v>41079</c:v>
                </c:pt>
                <c:pt idx="703">
                  <c:v>41080</c:v>
                </c:pt>
                <c:pt idx="704">
                  <c:v>41082</c:v>
                </c:pt>
                <c:pt idx="705">
                  <c:v>41083</c:v>
                </c:pt>
                <c:pt idx="706">
                  <c:v>41084</c:v>
                </c:pt>
                <c:pt idx="707">
                  <c:v>41085</c:v>
                </c:pt>
                <c:pt idx="708">
                  <c:v>41089</c:v>
                </c:pt>
                <c:pt idx="709">
                  <c:v>41090</c:v>
                </c:pt>
                <c:pt idx="710">
                  <c:v>41091</c:v>
                </c:pt>
                <c:pt idx="711">
                  <c:v>41093</c:v>
                </c:pt>
                <c:pt idx="712">
                  <c:v>41098</c:v>
                </c:pt>
                <c:pt idx="713">
                  <c:v>41100</c:v>
                </c:pt>
                <c:pt idx="714">
                  <c:v>41101</c:v>
                </c:pt>
                <c:pt idx="715">
                  <c:v>41102</c:v>
                </c:pt>
                <c:pt idx="716">
                  <c:v>41103</c:v>
                </c:pt>
                <c:pt idx="717">
                  <c:v>41105</c:v>
                </c:pt>
                <c:pt idx="718">
                  <c:v>41106</c:v>
                </c:pt>
                <c:pt idx="719">
                  <c:v>41108</c:v>
                </c:pt>
                <c:pt idx="720">
                  <c:v>41111</c:v>
                </c:pt>
                <c:pt idx="721">
                  <c:v>41112</c:v>
                </c:pt>
                <c:pt idx="722">
                  <c:v>41113</c:v>
                </c:pt>
                <c:pt idx="723">
                  <c:v>41114</c:v>
                </c:pt>
                <c:pt idx="724">
                  <c:v>41116</c:v>
                </c:pt>
                <c:pt idx="725">
                  <c:v>41117</c:v>
                </c:pt>
                <c:pt idx="726">
                  <c:v>41118</c:v>
                </c:pt>
                <c:pt idx="727">
                  <c:v>41119</c:v>
                </c:pt>
                <c:pt idx="728">
                  <c:v>41121</c:v>
                </c:pt>
                <c:pt idx="729">
                  <c:v>41122</c:v>
                </c:pt>
                <c:pt idx="730">
                  <c:v>41124</c:v>
                </c:pt>
                <c:pt idx="731">
                  <c:v>41125</c:v>
                </c:pt>
                <c:pt idx="732">
                  <c:v>41126</c:v>
                </c:pt>
                <c:pt idx="733">
                  <c:v>41128</c:v>
                </c:pt>
                <c:pt idx="734">
                  <c:v>41129</c:v>
                </c:pt>
                <c:pt idx="735">
                  <c:v>41130</c:v>
                </c:pt>
                <c:pt idx="736">
                  <c:v>41132</c:v>
                </c:pt>
                <c:pt idx="737">
                  <c:v>41133</c:v>
                </c:pt>
                <c:pt idx="738">
                  <c:v>41134</c:v>
                </c:pt>
                <c:pt idx="739">
                  <c:v>41136</c:v>
                </c:pt>
                <c:pt idx="740">
                  <c:v>41137</c:v>
                </c:pt>
                <c:pt idx="741">
                  <c:v>41141</c:v>
                </c:pt>
                <c:pt idx="742">
                  <c:v>41142</c:v>
                </c:pt>
                <c:pt idx="743">
                  <c:v>41144</c:v>
                </c:pt>
                <c:pt idx="744">
                  <c:v>41146</c:v>
                </c:pt>
                <c:pt idx="745">
                  <c:v>41147</c:v>
                </c:pt>
                <c:pt idx="746">
                  <c:v>41149</c:v>
                </c:pt>
                <c:pt idx="747">
                  <c:v>41150</c:v>
                </c:pt>
                <c:pt idx="748">
                  <c:v>41151</c:v>
                </c:pt>
                <c:pt idx="749">
                  <c:v>41152</c:v>
                </c:pt>
                <c:pt idx="750">
                  <c:v>41154</c:v>
                </c:pt>
                <c:pt idx="751">
                  <c:v>41158</c:v>
                </c:pt>
                <c:pt idx="752">
                  <c:v>41159</c:v>
                </c:pt>
                <c:pt idx="753">
                  <c:v>41161</c:v>
                </c:pt>
                <c:pt idx="754">
                  <c:v>41162</c:v>
                </c:pt>
                <c:pt idx="755">
                  <c:v>41163</c:v>
                </c:pt>
                <c:pt idx="756">
                  <c:v>41164</c:v>
                </c:pt>
                <c:pt idx="757">
                  <c:v>41165</c:v>
                </c:pt>
                <c:pt idx="758">
                  <c:v>41166</c:v>
                </c:pt>
                <c:pt idx="759">
                  <c:v>41167</c:v>
                </c:pt>
                <c:pt idx="760">
                  <c:v>41168</c:v>
                </c:pt>
                <c:pt idx="761">
                  <c:v>41169</c:v>
                </c:pt>
                <c:pt idx="762">
                  <c:v>41171</c:v>
                </c:pt>
                <c:pt idx="763">
                  <c:v>41173</c:v>
                </c:pt>
                <c:pt idx="764">
                  <c:v>41174</c:v>
                </c:pt>
                <c:pt idx="765">
                  <c:v>41175</c:v>
                </c:pt>
                <c:pt idx="766">
                  <c:v>41177</c:v>
                </c:pt>
                <c:pt idx="767">
                  <c:v>41178</c:v>
                </c:pt>
                <c:pt idx="768">
                  <c:v>41179</c:v>
                </c:pt>
                <c:pt idx="769">
                  <c:v>41181</c:v>
                </c:pt>
                <c:pt idx="770">
                  <c:v>41182</c:v>
                </c:pt>
                <c:pt idx="771">
                  <c:v>41183</c:v>
                </c:pt>
                <c:pt idx="772">
                  <c:v>41185</c:v>
                </c:pt>
                <c:pt idx="773">
                  <c:v>41186</c:v>
                </c:pt>
                <c:pt idx="774">
                  <c:v>41187</c:v>
                </c:pt>
                <c:pt idx="775">
                  <c:v>41190</c:v>
                </c:pt>
                <c:pt idx="776">
                  <c:v>41193</c:v>
                </c:pt>
                <c:pt idx="777">
                  <c:v>41194</c:v>
                </c:pt>
                <c:pt idx="778">
                  <c:v>41196</c:v>
                </c:pt>
                <c:pt idx="779">
                  <c:v>41197</c:v>
                </c:pt>
                <c:pt idx="780">
                  <c:v>41198</c:v>
                </c:pt>
                <c:pt idx="781">
                  <c:v>41199</c:v>
                </c:pt>
                <c:pt idx="782">
                  <c:v>41200</c:v>
                </c:pt>
                <c:pt idx="783">
                  <c:v>41201</c:v>
                </c:pt>
                <c:pt idx="784">
                  <c:v>41203</c:v>
                </c:pt>
                <c:pt idx="785">
                  <c:v>41207</c:v>
                </c:pt>
                <c:pt idx="786">
                  <c:v>41208</c:v>
                </c:pt>
                <c:pt idx="787">
                  <c:v>41209</c:v>
                </c:pt>
                <c:pt idx="788">
                  <c:v>41211</c:v>
                </c:pt>
                <c:pt idx="789">
                  <c:v>41212</c:v>
                </c:pt>
                <c:pt idx="790">
                  <c:v>41213</c:v>
                </c:pt>
                <c:pt idx="791">
                  <c:v>41214</c:v>
                </c:pt>
                <c:pt idx="792">
                  <c:v>41215</c:v>
                </c:pt>
                <c:pt idx="793">
                  <c:v>41217</c:v>
                </c:pt>
                <c:pt idx="794">
                  <c:v>41218</c:v>
                </c:pt>
                <c:pt idx="795">
                  <c:v>41219</c:v>
                </c:pt>
                <c:pt idx="796">
                  <c:v>41223</c:v>
                </c:pt>
                <c:pt idx="797">
                  <c:v>41224</c:v>
                </c:pt>
                <c:pt idx="798">
                  <c:v>41226</c:v>
                </c:pt>
                <c:pt idx="799">
                  <c:v>41230</c:v>
                </c:pt>
                <c:pt idx="800">
                  <c:v>41231</c:v>
                </c:pt>
                <c:pt idx="801">
                  <c:v>41234</c:v>
                </c:pt>
                <c:pt idx="802">
                  <c:v>41236</c:v>
                </c:pt>
                <c:pt idx="803">
                  <c:v>41237</c:v>
                </c:pt>
                <c:pt idx="804">
                  <c:v>41238</c:v>
                </c:pt>
                <c:pt idx="805">
                  <c:v>41240</c:v>
                </c:pt>
                <c:pt idx="806">
                  <c:v>41242</c:v>
                </c:pt>
                <c:pt idx="807">
                  <c:v>41243</c:v>
                </c:pt>
                <c:pt idx="808">
                  <c:v>41244</c:v>
                </c:pt>
                <c:pt idx="809">
                  <c:v>41245</c:v>
                </c:pt>
                <c:pt idx="810">
                  <c:v>41246</c:v>
                </c:pt>
                <c:pt idx="811">
                  <c:v>41247</c:v>
                </c:pt>
                <c:pt idx="812">
                  <c:v>41248</c:v>
                </c:pt>
                <c:pt idx="813">
                  <c:v>41249</c:v>
                </c:pt>
                <c:pt idx="814">
                  <c:v>41250</c:v>
                </c:pt>
                <c:pt idx="815">
                  <c:v>41251</c:v>
                </c:pt>
                <c:pt idx="816">
                  <c:v>41253</c:v>
                </c:pt>
                <c:pt idx="817">
                  <c:v>41254</c:v>
                </c:pt>
                <c:pt idx="818">
                  <c:v>41255</c:v>
                </c:pt>
                <c:pt idx="819">
                  <c:v>41256</c:v>
                </c:pt>
                <c:pt idx="820">
                  <c:v>41257</c:v>
                </c:pt>
                <c:pt idx="821">
                  <c:v>41259</c:v>
                </c:pt>
                <c:pt idx="822">
                  <c:v>41260</c:v>
                </c:pt>
                <c:pt idx="823">
                  <c:v>41262</c:v>
                </c:pt>
                <c:pt idx="824">
                  <c:v>41263</c:v>
                </c:pt>
                <c:pt idx="825">
                  <c:v>41264</c:v>
                </c:pt>
                <c:pt idx="826">
                  <c:v>41272</c:v>
                </c:pt>
                <c:pt idx="827">
                  <c:v>41273</c:v>
                </c:pt>
                <c:pt idx="828">
                  <c:v>41275</c:v>
                </c:pt>
                <c:pt idx="829">
                  <c:v>41279</c:v>
                </c:pt>
                <c:pt idx="830">
                  <c:v>41280</c:v>
                </c:pt>
                <c:pt idx="831">
                  <c:v>41281</c:v>
                </c:pt>
                <c:pt idx="832">
                  <c:v>41283</c:v>
                </c:pt>
                <c:pt idx="833">
                  <c:v>41285</c:v>
                </c:pt>
                <c:pt idx="834">
                  <c:v>41286</c:v>
                </c:pt>
                <c:pt idx="835">
                  <c:v>41287</c:v>
                </c:pt>
                <c:pt idx="836">
                  <c:v>41292</c:v>
                </c:pt>
                <c:pt idx="837">
                  <c:v>41293</c:v>
                </c:pt>
                <c:pt idx="838">
                  <c:v>41294</c:v>
                </c:pt>
                <c:pt idx="839">
                  <c:v>41300</c:v>
                </c:pt>
                <c:pt idx="840">
                  <c:v>41301</c:v>
                </c:pt>
                <c:pt idx="841">
                  <c:v>41302</c:v>
                </c:pt>
                <c:pt idx="842">
                  <c:v>41307</c:v>
                </c:pt>
                <c:pt idx="843">
                  <c:v>41308</c:v>
                </c:pt>
                <c:pt idx="844">
                  <c:v>41309</c:v>
                </c:pt>
                <c:pt idx="845">
                  <c:v>41314</c:v>
                </c:pt>
                <c:pt idx="846">
                  <c:v>41315</c:v>
                </c:pt>
                <c:pt idx="847">
                  <c:v>41318</c:v>
                </c:pt>
                <c:pt idx="848">
                  <c:v>41321</c:v>
                </c:pt>
                <c:pt idx="849">
                  <c:v>41322</c:v>
                </c:pt>
                <c:pt idx="850">
                  <c:v>41325</c:v>
                </c:pt>
                <c:pt idx="851">
                  <c:v>41327</c:v>
                </c:pt>
                <c:pt idx="852">
                  <c:v>41329</c:v>
                </c:pt>
                <c:pt idx="853">
                  <c:v>41335</c:v>
                </c:pt>
                <c:pt idx="854">
                  <c:v>41336</c:v>
                </c:pt>
                <c:pt idx="855">
                  <c:v>41337</c:v>
                </c:pt>
                <c:pt idx="856">
                  <c:v>41342</c:v>
                </c:pt>
                <c:pt idx="857">
                  <c:v>41343</c:v>
                </c:pt>
                <c:pt idx="858">
                  <c:v>41349</c:v>
                </c:pt>
                <c:pt idx="859">
                  <c:v>41350</c:v>
                </c:pt>
                <c:pt idx="860">
                  <c:v>41354</c:v>
                </c:pt>
                <c:pt idx="861">
                  <c:v>41356</c:v>
                </c:pt>
                <c:pt idx="862">
                  <c:v>41357</c:v>
                </c:pt>
                <c:pt idx="863">
                  <c:v>41361</c:v>
                </c:pt>
                <c:pt idx="864">
                  <c:v>41362</c:v>
                </c:pt>
                <c:pt idx="865">
                  <c:v>41363</c:v>
                </c:pt>
                <c:pt idx="866">
                  <c:v>41364</c:v>
                </c:pt>
                <c:pt idx="867">
                  <c:v>41370</c:v>
                </c:pt>
                <c:pt idx="868">
                  <c:v>41371</c:v>
                </c:pt>
                <c:pt idx="869">
                  <c:v>41373</c:v>
                </c:pt>
                <c:pt idx="870">
                  <c:v>41374</c:v>
                </c:pt>
                <c:pt idx="871">
                  <c:v>41375</c:v>
                </c:pt>
                <c:pt idx="872">
                  <c:v>41376</c:v>
                </c:pt>
                <c:pt idx="873">
                  <c:v>41377</c:v>
                </c:pt>
                <c:pt idx="874">
                  <c:v>41378</c:v>
                </c:pt>
                <c:pt idx="875">
                  <c:v>41380</c:v>
                </c:pt>
                <c:pt idx="876">
                  <c:v>41383</c:v>
                </c:pt>
                <c:pt idx="877">
                  <c:v>41384</c:v>
                </c:pt>
                <c:pt idx="878">
                  <c:v>41385</c:v>
                </c:pt>
                <c:pt idx="879">
                  <c:v>41388</c:v>
                </c:pt>
                <c:pt idx="880">
                  <c:v>41390</c:v>
                </c:pt>
                <c:pt idx="881">
                  <c:v>41391</c:v>
                </c:pt>
                <c:pt idx="882">
                  <c:v>41392</c:v>
                </c:pt>
                <c:pt idx="883">
                  <c:v>41393</c:v>
                </c:pt>
                <c:pt idx="884">
                  <c:v>41394</c:v>
                </c:pt>
                <c:pt idx="885">
                  <c:v>41396</c:v>
                </c:pt>
                <c:pt idx="886">
                  <c:v>41397</c:v>
                </c:pt>
                <c:pt idx="887">
                  <c:v>41398</c:v>
                </c:pt>
                <c:pt idx="888">
                  <c:v>41399</c:v>
                </c:pt>
                <c:pt idx="889">
                  <c:v>41401</c:v>
                </c:pt>
                <c:pt idx="890">
                  <c:v>41403</c:v>
                </c:pt>
                <c:pt idx="891">
                  <c:v>41404</c:v>
                </c:pt>
                <c:pt idx="892">
                  <c:v>41405</c:v>
                </c:pt>
                <c:pt idx="893">
                  <c:v>41406</c:v>
                </c:pt>
                <c:pt idx="894">
                  <c:v>41407</c:v>
                </c:pt>
                <c:pt idx="895">
                  <c:v>41408</c:v>
                </c:pt>
                <c:pt idx="896">
                  <c:v>41409</c:v>
                </c:pt>
                <c:pt idx="897">
                  <c:v>41410</c:v>
                </c:pt>
                <c:pt idx="898">
                  <c:v>41411</c:v>
                </c:pt>
                <c:pt idx="899">
                  <c:v>41412</c:v>
                </c:pt>
                <c:pt idx="900">
                  <c:v>41413</c:v>
                </c:pt>
                <c:pt idx="901">
                  <c:v>41414</c:v>
                </c:pt>
                <c:pt idx="902">
                  <c:v>41418</c:v>
                </c:pt>
                <c:pt idx="903">
                  <c:v>41419</c:v>
                </c:pt>
                <c:pt idx="904">
                  <c:v>41420</c:v>
                </c:pt>
                <c:pt idx="905">
                  <c:v>41421</c:v>
                </c:pt>
                <c:pt idx="906">
                  <c:v>41422</c:v>
                </c:pt>
                <c:pt idx="907">
                  <c:v>41423</c:v>
                </c:pt>
                <c:pt idx="908">
                  <c:v>41425</c:v>
                </c:pt>
                <c:pt idx="909">
                  <c:v>41428</c:v>
                </c:pt>
                <c:pt idx="910">
                  <c:v>41429</c:v>
                </c:pt>
                <c:pt idx="911">
                  <c:v>41432</c:v>
                </c:pt>
                <c:pt idx="912">
                  <c:v>41433</c:v>
                </c:pt>
                <c:pt idx="913">
                  <c:v>41434</c:v>
                </c:pt>
                <c:pt idx="914">
                  <c:v>41435</c:v>
                </c:pt>
                <c:pt idx="915">
                  <c:v>41436</c:v>
                </c:pt>
                <c:pt idx="916">
                  <c:v>41437</c:v>
                </c:pt>
                <c:pt idx="917">
                  <c:v>41438</c:v>
                </c:pt>
                <c:pt idx="918">
                  <c:v>41439</c:v>
                </c:pt>
                <c:pt idx="919">
                  <c:v>41441</c:v>
                </c:pt>
                <c:pt idx="920">
                  <c:v>41442</c:v>
                </c:pt>
                <c:pt idx="921">
                  <c:v>41443</c:v>
                </c:pt>
                <c:pt idx="922">
                  <c:v>41444</c:v>
                </c:pt>
                <c:pt idx="923">
                  <c:v>41445</c:v>
                </c:pt>
                <c:pt idx="924">
                  <c:v>41446</c:v>
                </c:pt>
                <c:pt idx="925">
                  <c:v>41448</c:v>
                </c:pt>
                <c:pt idx="926">
                  <c:v>41449</c:v>
                </c:pt>
                <c:pt idx="927">
                  <c:v>41454</c:v>
                </c:pt>
                <c:pt idx="928">
                  <c:v>41455</c:v>
                </c:pt>
                <c:pt idx="929">
                  <c:v>41456</c:v>
                </c:pt>
                <c:pt idx="930">
                  <c:v>41458</c:v>
                </c:pt>
                <c:pt idx="931">
                  <c:v>41461</c:v>
                </c:pt>
                <c:pt idx="932">
                  <c:v>41462</c:v>
                </c:pt>
                <c:pt idx="933">
                  <c:v>41463</c:v>
                </c:pt>
                <c:pt idx="934">
                  <c:v>41464</c:v>
                </c:pt>
                <c:pt idx="935">
                  <c:v>41465</c:v>
                </c:pt>
                <c:pt idx="936">
                  <c:v>41466</c:v>
                </c:pt>
                <c:pt idx="937">
                  <c:v>41468</c:v>
                </c:pt>
                <c:pt idx="938">
                  <c:v>41469</c:v>
                </c:pt>
                <c:pt idx="939">
                  <c:v>41471</c:v>
                </c:pt>
                <c:pt idx="940">
                  <c:v>41472</c:v>
                </c:pt>
                <c:pt idx="941">
                  <c:v>41474</c:v>
                </c:pt>
                <c:pt idx="942">
                  <c:v>41475</c:v>
                </c:pt>
                <c:pt idx="943">
                  <c:v>41476</c:v>
                </c:pt>
                <c:pt idx="944">
                  <c:v>41479</c:v>
                </c:pt>
                <c:pt idx="945">
                  <c:v>41481</c:v>
                </c:pt>
                <c:pt idx="946">
                  <c:v>41482</c:v>
                </c:pt>
                <c:pt idx="947">
                  <c:v>41483</c:v>
                </c:pt>
                <c:pt idx="948">
                  <c:v>41485</c:v>
                </c:pt>
                <c:pt idx="949">
                  <c:v>41486</c:v>
                </c:pt>
                <c:pt idx="950">
                  <c:v>41487</c:v>
                </c:pt>
                <c:pt idx="951">
                  <c:v>41488</c:v>
                </c:pt>
                <c:pt idx="952">
                  <c:v>41489</c:v>
                </c:pt>
                <c:pt idx="953">
                  <c:v>41490</c:v>
                </c:pt>
                <c:pt idx="954">
                  <c:v>41493</c:v>
                </c:pt>
                <c:pt idx="955">
                  <c:v>41494</c:v>
                </c:pt>
                <c:pt idx="956">
                  <c:v>41495</c:v>
                </c:pt>
                <c:pt idx="957">
                  <c:v>41496</c:v>
                </c:pt>
                <c:pt idx="958">
                  <c:v>41497</c:v>
                </c:pt>
                <c:pt idx="959">
                  <c:v>41498</c:v>
                </c:pt>
                <c:pt idx="960">
                  <c:v>41499</c:v>
                </c:pt>
                <c:pt idx="961">
                  <c:v>41501</c:v>
                </c:pt>
                <c:pt idx="962">
                  <c:v>41502</c:v>
                </c:pt>
                <c:pt idx="963">
                  <c:v>41503</c:v>
                </c:pt>
                <c:pt idx="964">
                  <c:v>41504</c:v>
                </c:pt>
                <c:pt idx="965">
                  <c:v>41507</c:v>
                </c:pt>
                <c:pt idx="966">
                  <c:v>41508</c:v>
                </c:pt>
                <c:pt idx="967">
                  <c:v>41510</c:v>
                </c:pt>
                <c:pt idx="968">
                  <c:v>41511</c:v>
                </c:pt>
                <c:pt idx="969">
                  <c:v>41514</c:v>
                </c:pt>
                <c:pt idx="970">
                  <c:v>41515</c:v>
                </c:pt>
                <c:pt idx="971">
                  <c:v>41517</c:v>
                </c:pt>
                <c:pt idx="972">
                  <c:v>41518</c:v>
                </c:pt>
                <c:pt idx="973">
                  <c:v>41523</c:v>
                </c:pt>
                <c:pt idx="974">
                  <c:v>41525</c:v>
                </c:pt>
                <c:pt idx="975">
                  <c:v>41526</c:v>
                </c:pt>
                <c:pt idx="976">
                  <c:v>41527</c:v>
                </c:pt>
                <c:pt idx="977">
                  <c:v>41529</c:v>
                </c:pt>
                <c:pt idx="978">
                  <c:v>41530</c:v>
                </c:pt>
                <c:pt idx="979">
                  <c:v>41532</c:v>
                </c:pt>
                <c:pt idx="980">
                  <c:v>41533</c:v>
                </c:pt>
                <c:pt idx="981">
                  <c:v>41534</c:v>
                </c:pt>
                <c:pt idx="982">
                  <c:v>41535</c:v>
                </c:pt>
                <c:pt idx="983">
                  <c:v>41536</c:v>
                </c:pt>
                <c:pt idx="984">
                  <c:v>41537</c:v>
                </c:pt>
                <c:pt idx="985">
                  <c:v>41539</c:v>
                </c:pt>
                <c:pt idx="986">
                  <c:v>41542</c:v>
                </c:pt>
                <c:pt idx="987">
                  <c:v>41543</c:v>
                </c:pt>
                <c:pt idx="988">
                  <c:v>41544</c:v>
                </c:pt>
                <c:pt idx="989">
                  <c:v>41546</c:v>
                </c:pt>
                <c:pt idx="990">
                  <c:v>41547</c:v>
                </c:pt>
                <c:pt idx="991">
                  <c:v>41548</c:v>
                </c:pt>
                <c:pt idx="992">
                  <c:v>41549</c:v>
                </c:pt>
                <c:pt idx="993">
                  <c:v>41550</c:v>
                </c:pt>
                <c:pt idx="994">
                  <c:v>41551</c:v>
                </c:pt>
                <c:pt idx="995">
                  <c:v>41552</c:v>
                </c:pt>
                <c:pt idx="996">
                  <c:v>41553</c:v>
                </c:pt>
                <c:pt idx="997">
                  <c:v>41554</c:v>
                </c:pt>
                <c:pt idx="998">
                  <c:v>41555</c:v>
                </c:pt>
                <c:pt idx="999">
                  <c:v>41556</c:v>
                </c:pt>
                <c:pt idx="1000">
                  <c:v>41557</c:v>
                </c:pt>
                <c:pt idx="1001">
                  <c:v>41558</c:v>
                </c:pt>
                <c:pt idx="1002">
                  <c:v>41559</c:v>
                </c:pt>
                <c:pt idx="1003">
                  <c:v>41560</c:v>
                </c:pt>
                <c:pt idx="1004">
                  <c:v>41561</c:v>
                </c:pt>
                <c:pt idx="1005">
                  <c:v>41563</c:v>
                </c:pt>
                <c:pt idx="1006">
                  <c:v>41564</c:v>
                </c:pt>
                <c:pt idx="1007">
                  <c:v>41565</c:v>
                </c:pt>
                <c:pt idx="1008">
                  <c:v>41567</c:v>
                </c:pt>
                <c:pt idx="1009">
                  <c:v>41568</c:v>
                </c:pt>
                <c:pt idx="1010">
                  <c:v>41569</c:v>
                </c:pt>
                <c:pt idx="1011">
                  <c:v>41570</c:v>
                </c:pt>
                <c:pt idx="1012">
                  <c:v>41571</c:v>
                </c:pt>
                <c:pt idx="1013">
                  <c:v>41572</c:v>
                </c:pt>
                <c:pt idx="1014">
                  <c:v>41574</c:v>
                </c:pt>
                <c:pt idx="1015">
                  <c:v>41576</c:v>
                </c:pt>
                <c:pt idx="1016">
                  <c:v>41577</c:v>
                </c:pt>
                <c:pt idx="1017">
                  <c:v>41578</c:v>
                </c:pt>
                <c:pt idx="1018">
                  <c:v>41581</c:v>
                </c:pt>
                <c:pt idx="1019">
                  <c:v>41582</c:v>
                </c:pt>
                <c:pt idx="1020">
                  <c:v>41583</c:v>
                </c:pt>
                <c:pt idx="1021">
                  <c:v>41584</c:v>
                </c:pt>
                <c:pt idx="1022">
                  <c:v>41587</c:v>
                </c:pt>
                <c:pt idx="1023">
                  <c:v>41588</c:v>
                </c:pt>
                <c:pt idx="1024">
                  <c:v>41589</c:v>
                </c:pt>
                <c:pt idx="1025">
                  <c:v>41590</c:v>
                </c:pt>
                <c:pt idx="1026">
                  <c:v>41592</c:v>
                </c:pt>
                <c:pt idx="1027">
                  <c:v>41593</c:v>
                </c:pt>
                <c:pt idx="1028">
                  <c:v>41594</c:v>
                </c:pt>
                <c:pt idx="1029">
                  <c:v>41595</c:v>
                </c:pt>
                <c:pt idx="1030">
                  <c:v>41597</c:v>
                </c:pt>
                <c:pt idx="1031">
                  <c:v>41598</c:v>
                </c:pt>
                <c:pt idx="1032">
                  <c:v>41600</c:v>
                </c:pt>
                <c:pt idx="1033">
                  <c:v>41601</c:v>
                </c:pt>
                <c:pt idx="1034">
                  <c:v>41602</c:v>
                </c:pt>
                <c:pt idx="1035">
                  <c:v>41603</c:v>
                </c:pt>
                <c:pt idx="1036">
                  <c:v>41604</c:v>
                </c:pt>
                <c:pt idx="1037">
                  <c:v>41605</c:v>
                </c:pt>
                <c:pt idx="1038">
                  <c:v>41606</c:v>
                </c:pt>
                <c:pt idx="1039">
                  <c:v>41607</c:v>
                </c:pt>
                <c:pt idx="1040">
                  <c:v>41609</c:v>
                </c:pt>
                <c:pt idx="1041">
                  <c:v>41610</c:v>
                </c:pt>
                <c:pt idx="1042">
                  <c:v>41613</c:v>
                </c:pt>
                <c:pt idx="1043">
                  <c:v>41614</c:v>
                </c:pt>
                <c:pt idx="1044">
                  <c:v>41615</c:v>
                </c:pt>
                <c:pt idx="1045">
                  <c:v>41616</c:v>
                </c:pt>
                <c:pt idx="1046">
                  <c:v>41617</c:v>
                </c:pt>
                <c:pt idx="1047">
                  <c:v>41618</c:v>
                </c:pt>
                <c:pt idx="1048">
                  <c:v>41621</c:v>
                </c:pt>
                <c:pt idx="1049">
                  <c:v>41623</c:v>
                </c:pt>
                <c:pt idx="1050">
                  <c:v>41624</c:v>
                </c:pt>
                <c:pt idx="1051">
                  <c:v>41626</c:v>
                </c:pt>
                <c:pt idx="1052">
                  <c:v>41628</c:v>
                </c:pt>
                <c:pt idx="1053">
                  <c:v>41630</c:v>
                </c:pt>
                <c:pt idx="1054">
                  <c:v>41631</c:v>
                </c:pt>
                <c:pt idx="1055">
                  <c:v>41633</c:v>
                </c:pt>
                <c:pt idx="1056">
                  <c:v>41636</c:v>
                </c:pt>
                <c:pt idx="1057">
                  <c:v>41637</c:v>
                </c:pt>
                <c:pt idx="1058">
                  <c:v>41642</c:v>
                </c:pt>
                <c:pt idx="1059">
                  <c:v>41643</c:v>
                </c:pt>
                <c:pt idx="1060">
                  <c:v>41644</c:v>
                </c:pt>
                <c:pt idx="1061">
                  <c:v>41647</c:v>
                </c:pt>
                <c:pt idx="1062">
                  <c:v>41648</c:v>
                </c:pt>
                <c:pt idx="1063">
                  <c:v>41650</c:v>
                </c:pt>
                <c:pt idx="1064">
                  <c:v>41651</c:v>
                </c:pt>
                <c:pt idx="1065">
                  <c:v>41652</c:v>
                </c:pt>
                <c:pt idx="1066">
                  <c:v>41655</c:v>
                </c:pt>
                <c:pt idx="1067">
                  <c:v>41656</c:v>
                </c:pt>
                <c:pt idx="1068">
                  <c:v>41657</c:v>
                </c:pt>
                <c:pt idx="1069">
                  <c:v>41658</c:v>
                </c:pt>
                <c:pt idx="1070">
                  <c:v>41659</c:v>
                </c:pt>
                <c:pt idx="1071">
                  <c:v>41664</c:v>
                </c:pt>
                <c:pt idx="1072">
                  <c:v>41665</c:v>
                </c:pt>
                <c:pt idx="1073">
                  <c:v>41669</c:v>
                </c:pt>
                <c:pt idx="1074">
                  <c:v>41671</c:v>
                </c:pt>
                <c:pt idx="1075">
                  <c:v>41672</c:v>
                </c:pt>
                <c:pt idx="1076">
                  <c:v>41678</c:v>
                </c:pt>
                <c:pt idx="1077">
                  <c:v>41679</c:v>
                </c:pt>
                <c:pt idx="1078">
                  <c:v>41685</c:v>
                </c:pt>
                <c:pt idx="1079">
                  <c:v>41686</c:v>
                </c:pt>
                <c:pt idx="1080">
                  <c:v>41687</c:v>
                </c:pt>
                <c:pt idx="1081">
                  <c:v>41688</c:v>
                </c:pt>
                <c:pt idx="1082">
                  <c:v>41689</c:v>
                </c:pt>
                <c:pt idx="1083">
                  <c:v>41691</c:v>
                </c:pt>
                <c:pt idx="1084">
                  <c:v>41692</c:v>
                </c:pt>
                <c:pt idx="1085">
                  <c:v>41693</c:v>
                </c:pt>
                <c:pt idx="1086">
                  <c:v>41694</c:v>
                </c:pt>
                <c:pt idx="1087">
                  <c:v>41695</c:v>
                </c:pt>
                <c:pt idx="1088">
                  <c:v>41696</c:v>
                </c:pt>
                <c:pt idx="1089">
                  <c:v>41699</c:v>
                </c:pt>
                <c:pt idx="1090">
                  <c:v>41700</c:v>
                </c:pt>
                <c:pt idx="1091">
                  <c:v>41703</c:v>
                </c:pt>
                <c:pt idx="1092">
                  <c:v>41705</c:v>
                </c:pt>
                <c:pt idx="1093">
                  <c:v>41706</c:v>
                </c:pt>
                <c:pt idx="1094">
                  <c:v>41707</c:v>
                </c:pt>
                <c:pt idx="1095">
                  <c:v>41708</c:v>
                </c:pt>
                <c:pt idx="1096">
                  <c:v>41710</c:v>
                </c:pt>
                <c:pt idx="1097">
                  <c:v>41711</c:v>
                </c:pt>
                <c:pt idx="1098">
                  <c:v>41714</c:v>
                </c:pt>
                <c:pt idx="1099">
                  <c:v>41717</c:v>
                </c:pt>
                <c:pt idx="1100">
                  <c:v>41718</c:v>
                </c:pt>
                <c:pt idx="1101">
                  <c:v>41720</c:v>
                </c:pt>
                <c:pt idx="1102">
                  <c:v>41721</c:v>
                </c:pt>
                <c:pt idx="1103">
                  <c:v>41724</c:v>
                </c:pt>
                <c:pt idx="1104">
                  <c:v>41725</c:v>
                </c:pt>
                <c:pt idx="1105">
                  <c:v>41727</c:v>
                </c:pt>
                <c:pt idx="1106">
                  <c:v>41728</c:v>
                </c:pt>
                <c:pt idx="1107">
                  <c:v>41729</c:v>
                </c:pt>
                <c:pt idx="1108">
                  <c:v>41732</c:v>
                </c:pt>
                <c:pt idx="1109">
                  <c:v>41734</c:v>
                </c:pt>
                <c:pt idx="1110">
                  <c:v>41735</c:v>
                </c:pt>
                <c:pt idx="1111">
                  <c:v>41736</c:v>
                </c:pt>
                <c:pt idx="1112">
                  <c:v>41737</c:v>
                </c:pt>
                <c:pt idx="1113">
                  <c:v>41738</c:v>
                </c:pt>
                <c:pt idx="1114">
                  <c:v>41741</c:v>
                </c:pt>
                <c:pt idx="1115">
                  <c:v>41742</c:v>
                </c:pt>
                <c:pt idx="1116">
                  <c:v>41745</c:v>
                </c:pt>
                <c:pt idx="1117">
                  <c:v>41747</c:v>
                </c:pt>
                <c:pt idx="1118">
                  <c:v>41748</c:v>
                </c:pt>
                <c:pt idx="1119">
                  <c:v>41749</c:v>
                </c:pt>
                <c:pt idx="1120">
                  <c:v>41754</c:v>
                </c:pt>
                <c:pt idx="1121">
                  <c:v>41756</c:v>
                </c:pt>
                <c:pt idx="1122">
                  <c:v>41757</c:v>
                </c:pt>
                <c:pt idx="1123">
                  <c:v>41758</c:v>
                </c:pt>
                <c:pt idx="1124">
                  <c:v>41762</c:v>
                </c:pt>
                <c:pt idx="1125">
                  <c:v>41763</c:v>
                </c:pt>
                <c:pt idx="1126">
                  <c:v>41765</c:v>
                </c:pt>
                <c:pt idx="1127">
                  <c:v>41769</c:v>
                </c:pt>
                <c:pt idx="1128">
                  <c:v>41770</c:v>
                </c:pt>
                <c:pt idx="1129">
                  <c:v>41771</c:v>
                </c:pt>
                <c:pt idx="1130">
                  <c:v>41775</c:v>
                </c:pt>
                <c:pt idx="1131">
                  <c:v>41776</c:v>
                </c:pt>
                <c:pt idx="1132">
                  <c:v>41777</c:v>
                </c:pt>
                <c:pt idx="1133">
                  <c:v>41778</c:v>
                </c:pt>
                <c:pt idx="1134">
                  <c:v>41781</c:v>
                </c:pt>
                <c:pt idx="1135">
                  <c:v>41782</c:v>
                </c:pt>
                <c:pt idx="1136">
                  <c:v>41784</c:v>
                </c:pt>
                <c:pt idx="1137">
                  <c:v>41785</c:v>
                </c:pt>
                <c:pt idx="1138">
                  <c:v>41786</c:v>
                </c:pt>
                <c:pt idx="1139">
                  <c:v>41788</c:v>
                </c:pt>
                <c:pt idx="1140">
                  <c:v>41789</c:v>
                </c:pt>
                <c:pt idx="1141">
                  <c:v>41790</c:v>
                </c:pt>
                <c:pt idx="1142">
                  <c:v>41791</c:v>
                </c:pt>
                <c:pt idx="1143">
                  <c:v>41796</c:v>
                </c:pt>
                <c:pt idx="1144">
                  <c:v>41797</c:v>
                </c:pt>
                <c:pt idx="1145">
                  <c:v>41798</c:v>
                </c:pt>
                <c:pt idx="1146">
                  <c:v>41799</c:v>
                </c:pt>
                <c:pt idx="1147">
                  <c:v>41800</c:v>
                </c:pt>
                <c:pt idx="1148">
                  <c:v>41801</c:v>
                </c:pt>
                <c:pt idx="1149">
                  <c:v>41802</c:v>
                </c:pt>
                <c:pt idx="1150">
                  <c:v>41803</c:v>
                </c:pt>
                <c:pt idx="1151">
                  <c:v>41804</c:v>
                </c:pt>
                <c:pt idx="1152">
                  <c:v>41805</c:v>
                </c:pt>
                <c:pt idx="1153">
                  <c:v>41808</c:v>
                </c:pt>
                <c:pt idx="1154">
                  <c:v>41809</c:v>
                </c:pt>
                <c:pt idx="1155">
                  <c:v>41810</c:v>
                </c:pt>
                <c:pt idx="1156">
                  <c:v>41811</c:v>
                </c:pt>
                <c:pt idx="1157">
                  <c:v>41812</c:v>
                </c:pt>
                <c:pt idx="1158">
                  <c:v>41813</c:v>
                </c:pt>
                <c:pt idx="1159">
                  <c:v>41815</c:v>
                </c:pt>
                <c:pt idx="1160">
                  <c:v>41817</c:v>
                </c:pt>
                <c:pt idx="1161">
                  <c:v>41818</c:v>
                </c:pt>
                <c:pt idx="1162">
                  <c:v>41820</c:v>
                </c:pt>
                <c:pt idx="1163">
                  <c:v>41821</c:v>
                </c:pt>
                <c:pt idx="1164">
                  <c:v>41822</c:v>
                </c:pt>
                <c:pt idx="1165">
                  <c:v>41823</c:v>
                </c:pt>
                <c:pt idx="1166">
                  <c:v>41824</c:v>
                </c:pt>
                <c:pt idx="1167">
                  <c:v>41825</c:v>
                </c:pt>
                <c:pt idx="1168">
                  <c:v>41826</c:v>
                </c:pt>
                <c:pt idx="1169">
                  <c:v>41827</c:v>
                </c:pt>
                <c:pt idx="1170">
                  <c:v>41829</c:v>
                </c:pt>
                <c:pt idx="1171">
                  <c:v>41831</c:v>
                </c:pt>
                <c:pt idx="1172">
                  <c:v>41832</c:v>
                </c:pt>
                <c:pt idx="1173">
                  <c:v>41833</c:v>
                </c:pt>
                <c:pt idx="1174">
                  <c:v>41835</c:v>
                </c:pt>
                <c:pt idx="1175">
                  <c:v>41836</c:v>
                </c:pt>
                <c:pt idx="1176">
                  <c:v>41838</c:v>
                </c:pt>
                <c:pt idx="1177">
                  <c:v>41840</c:v>
                </c:pt>
                <c:pt idx="1178">
                  <c:v>41841</c:v>
                </c:pt>
                <c:pt idx="1179">
                  <c:v>41844</c:v>
                </c:pt>
                <c:pt idx="1180">
                  <c:v>41845</c:v>
                </c:pt>
                <c:pt idx="1181">
                  <c:v>41846</c:v>
                </c:pt>
                <c:pt idx="1182">
                  <c:v>41847</c:v>
                </c:pt>
                <c:pt idx="1183">
                  <c:v>41848</c:v>
                </c:pt>
                <c:pt idx="1184">
                  <c:v>41849</c:v>
                </c:pt>
                <c:pt idx="1185">
                  <c:v>41851</c:v>
                </c:pt>
                <c:pt idx="1186">
                  <c:v>41853</c:v>
                </c:pt>
                <c:pt idx="1187">
                  <c:v>41854</c:v>
                </c:pt>
                <c:pt idx="1188">
                  <c:v>41856</c:v>
                </c:pt>
                <c:pt idx="1189">
                  <c:v>41858</c:v>
                </c:pt>
                <c:pt idx="1190">
                  <c:v>41860</c:v>
                </c:pt>
                <c:pt idx="1191">
                  <c:v>41861</c:v>
                </c:pt>
                <c:pt idx="1192">
                  <c:v>41863</c:v>
                </c:pt>
                <c:pt idx="1193">
                  <c:v>41865</c:v>
                </c:pt>
                <c:pt idx="1194">
                  <c:v>41868</c:v>
                </c:pt>
                <c:pt idx="1195">
                  <c:v>41869</c:v>
                </c:pt>
                <c:pt idx="1196">
                  <c:v>41870</c:v>
                </c:pt>
                <c:pt idx="1197">
                  <c:v>41871</c:v>
                </c:pt>
                <c:pt idx="1198">
                  <c:v>41872</c:v>
                </c:pt>
                <c:pt idx="1199">
                  <c:v>41873</c:v>
                </c:pt>
                <c:pt idx="1200">
                  <c:v>41874</c:v>
                </c:pt>
                <c:pt idx="1201">
                  <c:v>41875</c:v>
                </c:pt>
                <c:pt idx="1202">
                  <c:v>41876</c:v>
                </c:pt>
                <c:pt idx="1203">
                  <c:v>41880</c:v>
                </c:pt>
                <c:pt idx="1204">
                  <c:v>41881</c:v>
                </c:pt>
                <c:pt idx="1205">
                  <c:v>41882</c:v>
                </c:pt>
                <c:pt idx="1206">
                  <c:v>41883</c:v>
                </c:pt>
                <c:pt idx="1207">
                  <c:v>41886</c:v>
                </c:pt>
                <c:pt idx="1208">
                  <c:v>41887</c:v>
                </c:pt>
                <c:pt idx="1209">
                  <c:v>41889</c:v>
                </c:pt>
                <c:pt idx="1210">
                  <c:v>41890</c:v>
                </c:pt>
                <c:pt idx="1211">
                  <c:v>41892</c:v>
                </c:pt>
                <c:pt idx="1212">
                  <c:v>41893</c:v>
                </c:pt>
                <c:pt idx="1213">
                  <c:v>41894</c:v>
                </c:pt>
                <c:pt idx="1214">
                  <c:v>41897</c:v>
                </c:pt>
                <c:pt idx="1215">
                  <c:v>41900</c:v>
                </c:pt>
                <c:pt idx="1216">
                  <c:v>41901</c:v>
                </c:pt>
                <c:pt idx="1217">
                  <c:v>41903</c:v>
                </c:pt>
                <c:pt idx="1218">
                  <c:v>41904</c:v>
                </c:pt>
                <c:pt idx="1219">
                  <c:v>41905</c:v>
                </c:pt>
                <c:pt idx="1220">
                  <c:v>41908</c:v>
                </c:pt>
                <c:pt idx="1221">
                  <c:v>41910</c:v>
                </c:pt>
                <c:pt idx="1222">
                  <c:v>41911</c:v>
                </c:pt>
                <c:pt idx="1223">
                  <c:v>41913</c:v>
                </c:pt>
                <c:pt idx="1224">
                  <c:v>41915</c:v>
                </c:pt>
                <c:pt idx="1225">
                  <c:v>41916</c:v>
                </c:pt>
                <c:pt idx="1226">
                  <c:v>41917</c:v>
                </c:pt>
                <c:pt idx="1227">
                  <c:v>41920</c:v>
                </c:pt>
                <c:pt idx="1228">
                  <c:v>41921</c:v>
                </c:pt>
                <c:pt idx="1229">
                  <c:v>41922</c:v>
                </c:pt>
                <c:pt idx="1230">
                  <c:v>41924</c:v>
                </c:pt>
                <c:pt idx="1231">
                  <c:v>41925</c:v>
                </c:pt>
                <c:pt idx="1232">
                  <c:v>41926</c:v>
                </c:pt>
                <c:pt idx="1233">
                  <c:v>41927</c:v>
                </c:pt>
                <c:pt idx="1234">
                  <c:v>41928</c:v>
                </c:pt>
                <c:pt idx="1235">
                  <c:v>41929</c:v>
                </c:pt>
                <c:pt idx="1236">
                  <c:v>41931</c:v>
                </c:pt>
                <c:pt idx="1237">
                  <c:v>41932</c:v>
                </c:pt>
                <c:pt idx="1238">
                  <c:v>41933</c:v>
                </c:pt>
                <c:pt idx="1239">
                  <c:v>41934</c:v>
                </c:pt>
                <c:pt idx="1240">
                  <c:v>41935</c:v>
                </c:pt>
                <c:pt idx="1241">
                  <c:v>41936</c:v>
                </c:pt>
                <c:pt idx="1242">
                  <c:v>41938</c:v>
                </c:pt>
                <c:pt idx="1243">
                  <c:v>41939</c:v>
                </c:pt>
                <c:pt idx="1244">
                  <c:v>41941</c:v>
                </c:pt>
                <c:pt idx="1245">
                  <c:v>41942</c:v>
                </c:pt>
                <c:pt idx="1246">
                  <c:v>41944</c:v>
                </c:pt>
                <c:pt idx="1247">
                  <c:v>41945</c:v>
                </c:pt>
                <c:pt idx="1248">
                  <c:v>41950</c:v>
                </c:pt>
                <c:pt idx="1249">
                  <c:v>41951</c:v>
                </c:pt>
                <c:pt idx="1250">
                  <c:v>41952</c:v>
                </c:pt>
                <c:pt idx="1251">
                  <c:v>41953</c:v>
                </c:pt>
                <c:pt idx="1252">
                  <c:v>41954</c:v>
                </c:pt>
                <c:pt idx="1253">
                  <c:v>41956</c:v>
                </c:pt>
                <c:pt idx="1254">
                  <c:v>41957</c:v>
                </c:pt>
                <c:pt idx="1255">
                  <c:v>41958</c:v>
                </c:pt>
                <c:pt idx="1256">
                  <c:v>41959</c:v>
                </c:pt>
                <c:pt idx="1257">
                  <c:v>41962</c:v>
                </c:pt>
                <c:pt idx="1258">
                  <c:v>41963</c:v>
                </c:pt>
                <c:pt idx="1259">
                  <c:v>41964</c:v>
                </c:pt>
                <c:pt idx="1260">
                  <c:v>41965</c:v>
                </c:pt>
                <c:pt idx="1261">
                  <c:v>41966</c:v>
                </c:pt>
                <c:pt idx="1262">
                  <c:v>41967</c:v>
                </c:pt>
                <c:pt idx="1263">
                  <c:v>41972</c:v>
                </c:pt>
                <c:pt idx="1264">
                  <c:v>41973</c:v>
                </c:pt>
                <c:pt idx="1265">
                  <c:v>41974</c:v>
                </c:pt>
                <c:pt idx="1266">
                  <c:v>41975</c:v>
                </c:pt>
                <c:pt idx="1267">
                  <c:v>41976</c:v>
                </c:pt>
                <c:pt idx="1268">
                  <c:v>41977</c:v>
                </c:pt>
                <c:pt idx="1269">
                  <c:v>41979</c:v>
                </c:pt>
                <c:pt idx="1270">
                  <c:v>41980</c:v>
                </c:pt>
                <c:pt idx="1271">
                  <c:v>41982</c:v>
                </c:pt>
                <c:pt idx="1272">
                  <c:v>41983</c:v>
                </c:pt>
                <c:pt idx="1273">
                  <c:v>41984</c:v>
                </c:pt>
                <c:pt idx="1274">
                  <c:v>41985</c:v>
                </c:pt>
                <c:pt idx="1275">
                  <c:v>41986</c:v>
                </c:pt>
                <c:pt idx="1276">
                  <c:v>41987</c:v>
                </c:pt>
                <c:pt idx="1277">
                  <c:v>41988</c:v>
                </c:pt>
                <c:pt idx="1278">
                  <c:v>41990</c:v>
                </c:pt>
                <c:pt idx="1279">
                  <c:v>41991</c:v>
                </c:pt>
                <c:pt idx="1280">
                  <c:v>41992</c:v>
                </c:pt>
                <c:pt idx="1281">
                  <c:v>41994</c:v>
                </c:pt>
                <c:pt idx="1282">
                  <c:v>41995</c:v>
                </c:pt>
                <c:pt idx="1283">
                  <c:v>42000</c:v>
                </c:pt>
                <c:pt idx="1284">
                  <c:v>42001</c:v>
                </c:pt>
                <c:pt idx="1285">
                  <c:v>42002</c:v>
                </c:pt>
                <c:pt idx="1286">
                  <c:v>42007</c:v>
                </c:pt>
                <c:pt idx="1287">
                  <c:v>42008</c:v>
                </c:pt>
                <c:pt idx="1288">
                  <c:v>42012</c:v>
                </c:pt>
                <c:pt idx="1289">
                  <c:v>42013</c:v>
                </c:pt>
                <c:pt idx="1290">
                  <c:v>42014</c:v>
                </c:pt>
                <c:pt idx="1291">
                  <c:v>42015</c:v>
                </c:pt>
                <c:pt idx="1292">
                  <c:v>42017</c:v>
                </c:pt>
                <c:pt idx="1293">
                  <c:v>42019</c:v>
                </c:pt>
                <c:pt idx="1294">
                  <c:v>42021</c:v>
                </c:pt>
                <c:pt idx="1295">
                  <c:v>42022</c:v>
                </c:pt>
                <c:pt idx="1296">
                  <c:v>42023</c:v>
                </c:pt>
                <c:pt idx="1297">
                  <c:v>42027</c:v>
                </c:pt>
                <c:pt idx="1298">
                  <c:v>42028</c:v>
                </c:pt>
                <c:pt idx="1299">
                  <c:v>42029</c:v>
                </c:pt>
                <c:pt idx="1300">
                  <c:v>42035</c:v>
                </c:pt>
                <c:pt idx="1301">
                  <c:v>42036</c:v>
                </c:pt>
                <c:pt idx="1302">
                  <c:v>42042</c:v>
                </c:pt>
                <c:pt idx="1303">
                  <c:v>42044</c:v>
                </c:pt>
                <c:pt idx="1304">
                  <c:v>42049</c:v>
                </c:pt>
                <c:pt idx="1305">
                  <c:v>42050</c:v>
                </c:pt>
                <c:pt idx="1306">
                  <c:v>42053</c:v>
                </c:pt>
                <c:pt idx="1307">
                  <c:v>42054</c:v>
                </c:pt>
                <c:pt idx="1308">
                  <c:v>42056</c:v>
                </c:pt>
                <c:pt idx="1309">
                  <c:v>42057</c:v>
                </c:pt>
                <c:pt idx="1310">
                  <c:v>42063</c:v>
                </c:pt>
                <c:pt idx="1311">
                  <c:v>42064</c:v>
                </c:pt>
                <c:pt idx="1312">
                  <c:v>42065</c:v>
                </c:pt>
                <c:pt idx="1313">
                  <c:v>42068</c:v>
                </c:pt>
                <c:pt idx="1314">
                  <c:v>42070</c:v>
                </c:pt>
                <c:pt idx="1315">
                  <c:v>42071</c:v>
                </c:pt>
                <c:pt idx="1316">
                  <c:v>42072</c:v>
                </c:pt>
                <c:pt idx="1317">
                  <c:v>42073</c:v>
                </c:pt>
                <c:pt idx="1318">
                  <c:v>42076</c:v>
                </c:pt>
                <c:pt idx="1319">
                  <c:v>42077</c:v>
                </c:pt>
                <c:pt idx="1320">
                  <c:v>42078</c:v>
                </c:pt>
                <c:pt idx="1321">
                  <c:v>42079</c:v>
                </c:pt>
                <c:pt idx="1322">
                  <c:v>42081</c:v>
                </c:pt>
                <c:pt idx="1323">
                  <c:v>42082</c:v>
                </c:pt>
                <c:pt idx="1324">
                  <c:v>42084</c:v>
                </c:pt>
                <c:pt idx="1325">
                  <c:v>42085</c:v>
                </c:pt>
                <c:pt idx="1326">
                  <c:v>42086</c:v>
                </c:pt>
                <c:pt idx="1327">
                  <c:v>42088</c:v>
                </c:pt>
                <c:pt idx="1328">
                  <c:v>42089</c:v>
                </c:pt>
                <c:pt idx="1329">
                  <c:v>42090</c:v>
                </c:pt>
                <c:pt idx="1330">
                  <c:v>42091</c:v>
                </c:pt>
                <c:pt idx="1331">
                  <c:v>42092</c:v>
                </c:pt>
                <c:pt idx="1332">
                  <c:v>42095</c:v>
                </c:pt>
                <c:pt idx="1333">
                  <c:v>42096</c:v>
                </c:pt>
                <c:pt idx="1334">
                  <c:v>42098</c:v>
                </c:pt>
                <c:pt idx="1335">
                  <c:v>42099</c:v>
                </c:pt>
                <c:pt idx="1336">
                  <c:v>42105</c:v>
                </c:pt>
                <c:pt idx="1337">
                  <c:v>42106</c:v>
                </c:pt>
                <c:pt idx="1338">
                  <c:v>42107</c:v>
                </c:pt>
                <c:pt idx="1339">
                  <c:v>42110</c:v>
                </c:pt>
                <c:pt idx="1340">
                  <c:v>42112</c:v>
                </c:pt>
                <c:pt idx="1341">
                  <c:v>42113</c:v>
                </c:pt>
                <c:pt idx="1342">
                  <c:v>42119</c:v>
                </c:pt>
                <c:pt idx="1343">
                  <c:v>42120</c:v>
                </c:pt>
                <c:pt idx="1344">
                  <c:v>42126</c:v>
                </c:pt>
                <c:pt idx="1345">
                  <c:v>42127</c:v>
                </c:pt>
                <c:pt idx="1346">
                  <c:v>42128</c:v>
                </c:pt>
                <c:pt idx="1347">
                  <c:v>42129</c:v>
                </c:pt>
                <c:pt idx="1348">
                  <c:v>42130</c:v>
                </c:pt>
                <c:pt idx="1349">
                  <c:v>42133</c:v>
                </c:pt>
                <c:pt idx="1350">
                  <c:v>42134</c:v>
                </c:pt>
                <c:pt idx="1351">
                  <c:v>42135</c:v>
                </c:pt>
                <c:pt idx="1352">
                  <c:v>42139</c:v>
                </c:pt>
                <c:pt idx="1353">
                  <c:v>42141</c:v>
                </c:pt>
                <c:pt idx="1354">
                  <c:v>42144</c:v>
                </c:pt>
                <c:pt idx="1355">
                  <c:v>42145</c:v>
                </c:pt>
                <c:pt idx="1356">
                  <c:v>42147</c:v>
                </c:pt>
                <c:pt idx="1357">
                  <c:v>42148</c:v>
                </c:pt>
                <c:pt idx="1358">
                  <c:v>42149</c:v>
                </c:pt>
                <c:pt idx="1359">
                  <c:v>42151</c:v>
                </c:pt>
                <c:pt idx="1360">
                  <c:v>42152</c:v>
                </c:pt>
                <c:pt idx="1361">
                  <c:v>42153</c:v>
                </c:pt>
                <c:pt idx="1362">
                  <c:v>42155</c:v>
                </c:pt>
                <c:pt idx="1363">
                  <c:v>42156</c:v>
                </c:pt>
                <c:pt idx="1364">
                  <c:v>42160</c:v>
                </c:pt>
                <c:pt idx="1365">
                  <c:v>42161</c:v>
                </c:pt>
                <c:pt idx="1366">
                  <c:v>42162</c:v>
                </c:pt>
                <c:pt idx="1367">
                  <c:v>42163</c:v>
                </c:pt>
                <c:pt idx="1368">
                  <c:v>42167</c:v>
                </c:pt>
                <c:pt idx="1369">
                  <c:v>42169</c:v>
                </c:pt>
                <c:pt idx="1370">
                  <c:v>42171</c:v>
                </c:pt>
                <c:pt idx="1371">
                  <c:v>42174</c:v>
                </c:pt>
                <c:pt idx="1372">
                  <c:v>42176</c:v>
                </c:pt>
                <c:pt idx="1373">
                  <c:v>42177</c:v>
                </c:pt>
                <c:pt idx="1374">
                  <c:v>42179</c:v>
                </c:pt>
                <c:pt idx="1375">
                  <c:v>42181</c:v>
                </c:pt>
                <c:pt idx="1376">
                  <c:v>42183</c:v>
                </c:pt>
                <c:pt idx="1377">
                  <c:v>42188</c:v>
                </c:pt>
                <c:pt idx="1378">
                  <c:v>42189</c:v>
                </c:pt>
                <c:pt idx="1379">
                  <c:v>42190</c:v>
                </c:pt>
                <c:pt idx="1380">
                  <c:v>42193</c:v>
                </c:pt>
                <c:pt idx="1381">
                  <c:v>42194</c:v>
                </c:pt>
                <c:pt idx="1382">
                  <c:v>42195</c:v>
                </c:pt>
                <c:pt idx="1383">
                  <c:v>42196</c:v>
                </c:pt>
                <c:pt idx="1384">
                  <c:v>42197</c:v>
                </c:pt>
                <c:pt idx="1385">
                  <c:v>42198</c:v>
                </c:pt>
                <c:pt idx="1386">
                  <c:v>42199</c:v>
                </c:pt>
                <c:pt idx="1387">
                  <c:v>42200</c:v>
                </c:pt>
                <c:pt idx="1388">
                  <c:v>42202</c:v>
                </c:pt>
                <c:pt idx="1389">
                  <c:v>42203</c:v>
                </c:pt>
                <c:pt idx="1390">
                  <c:v>42204</c:v>
                </c:pt>
                <c:pt idx="1391">
                  <c:v>42207</c:v>
                </c:pt>
                <c:pt idx="1392">
                  <c:v>42208</c:v>
                </c:pt>
                <c:pt idx="1393">
                  <c:v>42209</c:v>
                </c:pt>
                <c:pt idx="1394">
                  <c:v>42211</c:v>
                </c:pt>
                <c:pt idx="1395">
                  <c:v>42213</c:v>
                </c:pt>
                <c:pt idx="1396">
                  <c:v>42214</c:v>
                </c:pt>
                <c:pt idx="1397">
                  <c:v>42215</c:v>
                </c:pt>
                <c:pt idx="1398">
                  <c:v>42217</c:v>
                </c:pt>
                <c:pt idx="1399">
                  <c:v>42218</c:v>
                </c:pt>
                <c:pt idx="1400">
                  <c:v>42219</c:v>
                </c:pt>
                <c:pt idx="1401">
                  <c:v>42222</c:v>
                </c:pt>
                <c:pt idx="1402">
                  <c:v>42223</c:v>
                </c:pt>
                <c:pt idx="1403">
                  <c:v>42224</c:v>
                </c:pt>
                <c:pt idx="1404">
                  <c:v>42225</c:v>
                </c:pt>
                <c:pt idx="1405">
                  <c:v>42231</c:v>
                </c:pt>
                <c:pt idx="1406">
                  <c:v>42233</c:v>
                </c:pt>
                <c:pt idx="1407">
                  <c:v>42238</c:v>
                </c:pt>
                <c:pt idx="1408">
                  <c:v>42239</c:v>
                </c:pt>
                <c:pt idx="1409">
                  <c:v>42240</c:v>
                </c:pt>
                <c:pt idx="1410">
                  <c:v>42241</c:v>
                </c:pt>
                <c:pt idx="1411">
                  <c:v>42242</c:v>
                </c:pt>
                <c:pt idx="1412">
                  <c:v>42245</c:v>
                </c:pt>
                <c:pt idx="1413">
                  <c:v>42246</c:v>
                </c:pt>
                <c:pt idx="1414">
                  <c:v>42250</c:v>
                </c:pt>
                <c:pt idx="1415">
                  <c:v>42252</c:v>
                </c:pt>
                <c:pt idx="1416">
                  <c:v>42253</c:v>
                </c:pt>
                <c:pt idx="1417">
                  <c:v>42254</c:v>
                </c:pt>
                <c:pt idx="1418">
                  <c:v>42256</c:v>
                </c:pt>
                <c:pt idx="1419">
                  <c:v>42257</c:v>
                </c:pt>
                <c:pt idx="1420">
                  <c:v>42258</c:v>
                </c:pt>
                <c:pt idx="1421">
                  <c:v>42259</c:v>
                </c:pt>
                <c:pt idx="1422">
                  <c:v>42260</c:v>
                </c:pt>
                <c:pt idx="1423">
                  <c:v>42262</c:v>
                </c:pt>
                <c:pt idx="1424">
                  <c:v>42263</c:v>
                </c:pt>
                <c:pt idx="1425">
                  <c:v>42264</c:v>
                </c:pt>
                <c:pt idx="1426">
                  <c:v>42265</c:v>
                </c:pt>
                <c:pt idx="1427">
                  <c:v>42267</c:v>
                </c:pt>
                <c:pt idx="1428">
                  <c:v>42268</c:v>
                </c:pt>
                <c:pt idx="1429">
                  <c:v>42271</c:v>
                </c:pt>
                <c:pt idx="1430">
                  <c:v>42272</c:v>
                </c:pt>
                <c:pt idx="1431">
                  <c:v>42273</c:v>
                </c:pt>
                <c:pt idx="1432">
                  <c:v>42274</c:v>
                </c:pt>
                <c:pt idx="1433">
                  <c:v>42278</c:v>
                </c:pt>
                <c:pt idx="1434">
                  <c:v>42279</c:v>
                </c:pt>
                <c:pt idx="1435">
                  <c:v>42280</c:v>
                </c:pt>
                <c:pt idx="1436">
                  <c:v>42281</c:v>
                </c:pt>
                <c:pt idx="1437">
                  <c:v>42283</c:v>
                </c:pt>
                <c:pt idx="1438">
                  <c:v>42284</c:v>
                </c:pt>
                <c:pt idx="1439">
                  <c:v>42285</c:v>
                </c:pt>
                <c:pt idx="1440">
                  <c:v>42286</c:v>
                </c:pt>
                <c:pt idx="1441">
                  <c:v>42288</c:v>
                </c:pt>
                <c:pt idx="1442">
                  <c:v>42289</c:v>
                </c:pt>
                <c:pt idx="1443">
                  <c:v>42291</c:v>
                </c:pt>
                <c:pt idx="1444">
                  <c:v>42292</c:v>
                </c:pt>
                <c:pt idx="1445">
                  <c:v>42293</c:v>
                </c:pt>
                <c:pt idx="1446">
                  <c:v>42295</c:v>
                </c:pt>
                <c:pt idx="1447">
                  <c:v>42296</c:v>
                </c:pt>
                <c:pt idx="1448">
                  <c:v>42297</c:v>
                </c:pt>
                <c:pt idx="1449">
                  <c:v>42299</c:v>
                </c:pt>
                <c:pt idx="1450">
                  <c:v>42300</c:v>
                </c:pt>
                <c:pt idx="1451">
                  <c:v>42302</c:v>
                </c:pt>
                <c:pt idx="1452">
                  <c:v>42303</c:v>
                </c:pt>
                <c:pt idx="1453">
                  <c:v>42304</c:v>
                </c:pt>
                <c:pt idx="1454">
                  <c:v>42306</c:v>
                </c:pt>
                <c:pt idx="1455">
                  <c:v>42309</c:v>
                </c:pt>
                <c:pt idx="1456">
                  <c:v>42310</c:v>
                </c:pt>
                <c:pt idx="1457">
                  <c:v>42312</c:v>
                </c:pt>
                <c:pt idx="1458">
                  <c:v>42314</c:v>
                </c:pt>
                <c:pt idx="1459">
                  <c:v>42316</c:v>
                </c:pt>
                <c:pt idx="1460">
                  <c:v>42317</c:v>
                </c:pt>
                <c:pt idx="1461">
                  <c:v>42321</c:v>
                </c:pt>
                <c:pt idx="1462">
                  <c:v>42322</c:v>
                </c:pt>
                <c:pt idx="1463">
                  <c:v>42323</c:v>
                </c:pt>
                <c:pt idx="1464">
                  <c:v>42324</c:v>
                </c:pt>
                <c:pt idx="1465">
                  <c:v>42328</c:v>
                </c:pt>
                <c:pt idx="1466">
                  <c:v>42330</c:v>
                </c:pt>
                <c:pt idx="1467">
                  <c:v>42331</c:v>
                </c:pt>
                <c:pt idx="1468">
                  <c:v>42333</c:v>
                </c:pt>
                <c:pt idx="1469">
                  <c:v>42334</c:v>
                </c:pt>
                <c:pt idx="1470">
                  <c:v>42335</c:v>
                </c:pt>
                <c:pt idx="1471">
                  <c:v>42337</c:v>
                </c:pt>
                <c:pt idx="1472">
                  <c:v>42338</c:v>
                </c:pt>
                <c:pt idx="1473">
                  <c:v>42339</c:v>
                </c:pt>
                <c:pt idx="1474">
                  <c:v>42340</c:v>
                </c:pt>
                <c:pt idx="1475">
                  <c:v>42341</c:v>
                </c:pt>
                <c:pt idx="1476">
                  <c:v>42342</c:v>
                </c:pt>
                <c:pt idx="1477">
                  <c:v>42344</c:v>
                </c:pt>
                <c:pt idx="1478">
                  <c:v>42345</c:v>
                </c:pt>
                <c:pt idx="1479">
                  <c:v>42348</c:v>
                </c:pt>
                <c:pt idx="1480">
                  <c:v>42349</c:v>
                </c:pt>
                <c:pt idx="1481">
                  <c:v>42351</c:v>
                </c:pt>
                <c:pt idx="1482">
                  <c:v>42352</c:v>
                </c:pt>
                <c:pt idx="1483">
                  <c:v>42355</c:v>
                </c:pt>
                <c:pt idx="1484">
                  <c:v>42356</c:v>
                </c:pt>
                <c:pt idx="1485">
                  <c:v>42358</c:v>
                </c:pt>
                <c:pt idx="1486">
                  <c:v>42359</c:v>
                </c:pt>
                <c:pt idx="1487">
                  <c:v>42360</c:v>
                </c:pt>
                <c:pt idx="1488">
                  <c:v>42361</c:v>
                </c:pt>
                <c:pt idx="1489">
                  <c:v>42364</c:v>
                </c:pt>
                <c:pt idx="1490">
                  <c:v>42365</c:v>
                </c:pt>
                <c:pt idx="1491">
                  <c:v>42371</c:v>
                </c:pt>
                <c:pt idx="1492">
                  <c:v>42372</c:v>
                </c:pt>
                <c:pt idx="1493">
                  <c:v>42374</c:v>
                </c:pt>
                <c:pt idx="1494">
                  <c:v>42377</c:v>
                </c:pt>
                <c:pt idx="1495">
                  <c:v>42378</c:v>
                </c:pt>
                <c:pt idx="1496">
                  <c:v>42379</c:v>
                </c:pt>
                <c:pt idx="1497">
                  <c:v>42380</c:v>
                </c:pt>
                <c:pt idx="1498">
                  <c:v>42385</c:v>
                </c:pt>
                <c:pt idx="1499">
                  <c:v>42386</c:v>
                </c:pt>
                <c:pt idx="1500">
                  <c:v>42391</c:v>
                </c:pt>
                <c:pt idx="1501">
                  <c:v>42393</c:v>
                </c:pt>
                <c:pt idx="1502">
                  <c:v>42396</c:v>
                </c:pt>
                <c:pt idx="1503">
                  <c:v>42398</c:v>
                </c:pt>
                <c:pt idx="1504">
                  <c:v>42399</c:v>
                </c:pt>
                <c:pt idx="1505">
                  <c:v>42400</c:v>
                </c:pt>
                <c:pt idx="1506">
                  <c:v>42401</c:v>
                </c:pt>
                <c:pt idx="1507">
                  <c:v>42404</c:v>
                </c:pt>
                <c:pt idx="1508">
                  <c:v>42406</c:v>
                </c:pt>
                <c:pt idx="1509">
                  <c:v>42407</c:v>
                </c:pt>
                <c:pt idx="1510">
                  <c:v>42408</c:v>
                </c:pt>
                <c:pt idx="1511">
                  <c:v>42413</c:v>
                </c:pt>
                <c:pt idx="1512">
                  <c:v>42414</c:v>
                </c:pt>
                <c:pt idx="1513">
                  <c:v>42415</c:v>
                </c:pt>
                <c:pt idx="1514">
                  <c:v>42420</c:v>
                </c:pt>
                <c:pt idx="1515">
                  <c:v>42421</c:v>
                </c:pt>
                <c:pt idx="1516">
                  <c:v>42422</c:v>
                </c:pt>
                <c:pt idx="1517">
                  <c:v>42427</c:v>
                </c:pt>
                <c:pt idx="1518">
                  <c:v>42428</c:v>
                </c:pt>
                <c:pt idx="1519">
                  <c:v>42429</c:v>
                </c:pt>
                <c:pt idx="1520">
                  <c:v>42431</c:v>
                </c:pt>
                <c:pt idx="1521">
                  <c:v>42432</c:v>
                </c:pt>
                <c:pt idx="1522">
                  <c:v>42434</c:v>
                </c:pt>
                <c:pt idx="1523">
                  <c:v>42435</c:v>
                </c:pt>
                <c:pt idx="1524">
                  <c:v>42436</c:v>
                </c:pt>
                <c:pt idx="1525">
                  <c:v>42439</c:v>
                </c:pt>
                <c:pt idx="1526">
                  <c:v>42440</c:v>
                </c:pt>
                <c:pt idx="1527">
                  <c:v>42441</c:v>
                </c:pt>
                <c:pt idx="1528">
                  <c:v>42442</c:v>
                </c:pt>
                <c:pt idx="1529">
                  <c:v>42448</c:v>
                </c:pt>
                <c:pt idx="1530">
                  <c:v>42449</c:v>
                </c:pt>
                <c:pt idx="1531">
                  <c:v>42450</c:v>
                </c:pt>
                <c:pt idx="1532">
                  <c:v>42452</c:v>
                </c:pt>
                <c:pt idx="1533">
                  <c:v>42455</c:v>
                </c:pt>
                <c:pt idx="1534">
                  <c:v>42456</c:v>
                </c:pt>
                <c:pt idx="1535">
                  <c:v>42459</c:v>
                </c:pt>
                <c:pt idx="1536">
                  <c:v>42462</c:v>
                </c:pt>
                <c:pt idx="1537">
                  <c:v>42463</c:v>
                </c:pt>
                <c:pt idx="1538">
                  <c:v>42464</c:v>
                </c:pt>
                <c:pt idx="1539">
                  <c:v>42467</c:v>
                </c:pt>
                <c:pt idx="1540">
                  <c:v>42469</c:v>
                </c:pt>
                <c:pt idx="1541">
                  <c:v>42470</c:v>
                </c:pt>
                <c:pt idx="1542">
                  <c:v>42471</c:v>
                </c:pt>
                <c:pt idx="1543">
                  <c:v>42474</c:v>
                </c:pt>
                <c:pt idx="1544">
                  <c:v>42475</c:v>
                </c:pt>
                <c:pt idx="1545">
                  <c:v>42476</c:v>
                </c:pt>
                <c:pt idx="1546">
                  <c:v>42477</c:v>
                </c:pt>
                <c:pt idx="1547">
                  <c:v>42478</c:v>
                </c:pt>
                <c:pt idx="1548">
                  <c:v>39854</c:v>
                </c:pt>
                <c:pt idx="1549">
                  <c:v>39855</c:v>
                </c:pt>
                <c:pt idx="1550">
                  <c:v>39856</c:v>
                </c:pt>
                <c:pt idx="1551">
                  <c:v>39857</c:v>
                </c:pt>
                <c:pt idx="1552">
                  <c:v>39858</c:v>
                </c:pt>
                <c:pt idx="1553">
                  <c:v>39861</c:v>
                </c:pt>
                <c:pt idx="1554">
                  <c:v>39863</c:v>
                </c:pt>
                <c:pt idx="1555">
                  <c:v>39867</c:v>
                </c:pt>
                <c:pt idx="1556">
                  <c:v>39868</c:v>
                </c:pt>
                <c:pt idx="1557">
                  <c:v>39869</c:v>
                </c:pt>
                <c:pt idx="1558">
                  <c:v>39870</c:v>
                </c:pt>
                <c:pt idx="1559">
                  <c:v>39871</c:v>
                </c:pt>
                <c:pt idx="1560">
                  <c:v>39875</c:v>
                </c:pt>
                <c:pt idx="1561">
                  <c:v>39876</c:v>
                </c:pt>
                <c:pt idx="1562">
                  <c:v>39877</c:v>
                </c:pt>
                <c:pt idx="1563">
                  <c:v>39878</c:v>
                </c:pt>
                <c:pt idx="1564">
                  <c:v>39881</c:v>
                </c:pt>
                <c:pt idx="1565">
                  <c:v>39882</c:v>
                </c:pt>
                <c:pt idx="1566">
                  <c:v>39883</c:v>
                </c:pt>
                <c:pt idx="1567">
                  <c:v>39885</c:v>
                </c:pt>
                <c:pt idx="1568">
                  <c:v>39889</c:v>
                </c:pt>
                <c:pt idx="1569">
                  <c:v>39892</c:v>
                </c:pt>
                <c:pt idx="1570">
                  <c:v>39896</c:v>
                </c:pt>
                <c:pt idx="1571">
                  <c:v>39899</c:v>
                </c:pt>
                <c:pt idx="1572">
                  <c:v>39903</c:v>
                </c:pt>
                <c:pt idx="1573">
                  <c:v>39906</c:v>
                </c:pt>
                <c:pt idx="1574">
                  <c:v>39907</c:v>
                </c:pt>
                <c:pt idx="1575">
                  <c:v>39909</c:v>
                </c:pt>
                <c:pt idx="1576">
                  <c:v>39915</c:v>
                </c:pt>
                <c:pt idx="1577">
                  <c:v>39916</c:v>
                </c:pt>
                <c:pt idx="1578">
                  <c:v>39917</c:v>
                </c:pt>
                <c:pt idx="1579">
                  <c:v>39918</c:v>
                </c:pt>
                <c:pt idx="1580">
                  <c:v>39919</c:v>
                </c:pt>
                <c:pt idx="1581">
                  <c:v>39924</c:v>
                </c:pt>
                <c:pt idx="1582">
                  <c:v>39926</c:v>
                </c:pt>
                <c:pt idx="1583">
                  <c:v>39928</c:v>
                </c:pt>
                <c:pt idx="1584">
                  <c:v>39930</c:v>
                </c:pt>
                <c:pt idx="1585">
                  <c:v>39933</c:v>
                </c:pt>
                <c:pt idx="1586">
                  <c:v>39934</c:v>
                </c:pt>
                <c:pt idx="1587">
                  <c:v>39937</c:v>
                </c:pt>
                <c:pt idx="1588">
                  <c:v>39939</c:v>
                </c:pt>
                <c:pt idx="1589">
                  <c:v>39940</c:v>
                </c:pt>
                <c:pt idx="1590">
                  <c:v>39941</c:v>
                </c:pt>
                <c:pt idx="1591">
                  <c:v>39942</c:v>
                </c:pt>
                <c:pt idx="1592">
                  <c:v>39947</c:v>
                </c:pt>
                <c:pt idx="1593">
                  <c:v>39948</c:v>
                </c:pt>
                <c:pt idx="1594">
                  <c:v>39949</c:v>
                </c:pt>
                <c:pt idx="1595">
                  <c:v>39950</c:v>
                </c:pt>
                <c:pt idx="1596">
                  <c:v>39951</c:v>
                </c:pt>
                <c:pt idx="1597">
                  <c:v>39953</c:v>
                </c:pt>
                <c:pt idx="1598">
                  <c:v>39956</c:v>
                </c:pt>
                <c:pt idx="1599">
                  <c:v>39959</c:v>
                </c:pt>
                <c:pt idx="1600">
                  <c:v>39960</c:v>
                </c:pt>
                <c:pt idx="1601">
                  <c:v>39963</c:v>
                </c:pt>
                <c:pt idx="1602">
                  <c:v>39965</c:v>
                </c:pt>
                <c:pt idx="1603">
                  <c:v>39966</c:v>
                </c:pt>
                <c:pt idx="1604">
                  <c:v>39967</c:v>
                </c:pt>
                <c:pt idx="1605">
                  <c:v>39968</c:v>
                </c:pt>
                <c:pt idx="1606">
                  <c:v>39969</c:v>
                </c:pt>
                <c:pt idx="1607">
                  <c:v>39972</c:v>
                </c:pt>
                <c:pt idx="1608">
                  <c:v>39973</c:v>
                </c:pt>
                <c:pt idx="1609">
                  <c:v>39975</c:v>
                </c:pt>
                <c:pt idx="1610">
                  <c:v>39977</c:v>
                </c:pt>
                <c:pt idx="1611">
                  <c:v>39980</c:v>
                </c:pt>
                <c:pt idx="1612">
                  <c:v>39981</c:v>
                </c:pt>
                <c:pt idx="1613">
                  <c:v>39984</c:v>
                </c:pt>
                <c:pt idx="1614">
                  <c:v>39986</c:v>
                </c:pt>
                <c:pt idx="1615">
                  <c:v>39991</c:v>
                </c:pt>
                <c:pt idx="1616">
                  <c:v>39997</c:v>
                </c:pt>
                <c:pt idx="1617">
                  <c:v>39998</c:v>
                </c:pt>
                <c:pt idx="1618">
                  <c:v>40000</c:v>
                </c:pt>
                <c:pt idx="1619">
                  <c:v>40007</c:v>
                </c:pt>
                <c:pt idx="1620">
                  <c:v>40009</c:v>
                </c:pt>
                <c:pt idx="1621">
                  <c:v>40012</c:v>
                </c:pt>
                <c:pt idx="1622">
                  <c:v>40019</c:v>
                </c:pt>
                <c:pt idx="1623">
                  <c:v>40021</c:v>
                </c:pt>
                <c:pt idx="1624">
                  <c:v>40025</c:v>
                </c:pt>
                <c:pt idx="1625">
                  <c:v>40028</c:v>
                </c:pt>
                <c:pt idx="1626">
                  <c:v>40033</c:v>
                </c:pt>
                <c:pt idx="1627">
                  <c:v>40042</c:v>
                </c:pt>
                <c:pt idx="1628">
                  <c:v>40044</c:v>
                </c:pt>
                <c:pt idx="1629">
                  <c:v>40047</c:v>
                </c:pt>
                <c:pt idx="1630">
                  <c:v>40054</c:v>
                </c:pt>
                <c:pt idx="1631">
                  <c:v>40058</c:v>
                </c:pt>
                <c:pt idx="1632">
                  <c:v>40061</c:v>
                </c:pt>
                <c:pt idx="1633">
                  <c:v>40063</c:v>
                </c:pt>
                <c:pt idx="1634">
                  <c:v>40065</c:v>
                </c:pt>
                <c:pt idx="1635">
                  <c:v>40066</c:v>
                </c:pt>
                <c:pt idx="1636">
                  <c:v>40068</c:v>
                </c:pt>
                <c:pt idx="1637">
                  <c:v>40071</c:v>
                </c:pt>
                <c:pt idx="1638">
                  <c:v>40072</c:v>
                </c:pt>
                <c:pt idx="1639">
                  <c:v>40073</c:v>
                </c:pt>
                <c:pt idx="1640">
                  <c:v>40075</c:v>
                </c:pt>
                <c:pt idx="1641">
                  <c:v>40077</c:v>
                </c:pt>
                <c:pt idx="1642">
                  <c:v>40078</c:v>
                </c:pt>
                <c:pt idx="1643">
                  <c:v>40080</c:v>
                </c:pt>
                <c:pt idx="1644">
                  <c:v>40082</c:v>
                </c:pt>
                <c:pt idx="1645">
                  <c:v>40084</c:v>
                </c:pt>
                <c:pt idx="1646">
                  <c:v>40085</c:v>
                </c:pt>
                <c:pt idx="1647">
                  <c:v>40087</c:v>
                </c:pt>
                <c:pt idx="1648">
                  <c:v>40096</c:v>
                </c:pt>
                <c:pt idx="1649">
                  <c:v>40097</c:v>
                </c:pt>
                <c:pt idx="1650">
                  <c:v>40105</c:v>
                </c:pt>
                <c:pt idx="1651">
                  <c:v>40106</c:v>
                </c:pt>
                <c:pt idx="1652">
                  <c:v>40107</c:v>
                </c:pt>
                <c:pt idx="1653">
                  <c:v>40113</c:v>
                </c:pt>
                <c:pt idx="1654">
                  <c:v>40114</c:v>
                </c:pt>
                <c:pt idx="1655">
                  <c:v>40115</c:v>
                </c:pt>
                <c:pt idx="1656">
                  <c:v>40116</c:v>
                </c:pt>
                <c:pt idx="1657">
                  <c:v>40117</c:v>
                </c:pt>
                <c:pt idx="1658">
                  <c:v>40120</c:v>
                </c:pt>
                <c:pt idx="1659">
                  <c:v>40128</c:v>
                </c:pt>
                <c:pt idx="1660">
                  <c:v>40133</c:v>
                </c:pt>
                <c:pt idx="1661">
                  <c:v>40134</c:v>
                </c:pt>
                <c:pt idx="1662">
                  <c:v>40140</c:v>
                </c:pt>
                <c:pt idx="1663">
                  <c:v>40141</c:v>
                </c:pt>
                <c:pt idx="1664">
                  <c:v>40143</c:v>
                </c:pt>
                <c:pt idx="1665">
                  <c:v>40145</c:v>
                </c:pt>
                <c:pt idx="1666">
                  <c:v>40148</c:v>
                </c:pt>
                <c:pt idx="1667">
                  <c:v>40150</c:v>
                </c:pt>
                <c:pt idx="1668">
                  <c:v>40156</c:v>
                </c:pt>
                <c:pt idx="1669">
                  <c:v>40161</c:v>
                </c:pt>
                <c:pt idx="1670">
                  <c:v>40162</c:v>
                </c:pt>
                <c:pt idx="1671">
                  <c:v>40166</c:v>
                </c:pt>
                <c:pt idx="1672">
                  <c:v>40167</c:v>
                </c:pt>
                <c:pt idx="1673">
                  <c:v>40171</c:v>
                </c:pt>
                <c:pt idx="1674">
                  <c:v>40172</c:v>
                </c:pt>
                <c:pt idx="1675">
                  <c:v>40175</c:v>
                </c:pt>
                <c:pt idx="1676">
                  <c:v>40176</c:v>
                </c:pt>
                <c:pt idx="1677">
                  <c:v>40177</c:v>
                </c:pt>
                <c:pt idx="1678">
                  <c:v>40178</c:v>
                </c:pt>
                <c:pt idx="1679">
                  <c:v>40179</c:v>
                </c:pt>
                <c:pt idx="1680">
                  <c:v>40180</c:v>
                </c:pt>
                <c:pt idx="1681">
                  <c:v>40182</c:v>
                </c:pt>
                <c:pt idx="1682">
                  <c:v>40183</c:v>
                </c:pt>
                <c:pt idx="1683">
                  <c:v>40184</c:v>
                </c:pt>
                <c:pt idx="1684">
                  <c:v>40185</c:v>
                </c:pt>
                <c:pt idx="1685">
                  <c:v>40189</c:v>
                </c:pt>
                <c:pt idx="1686">
                  <c:v>40190</c:v>
                </c:pt>
                <c:pt idx="1687">
                  <c:v>40191</c:v>
                </c:pt>
                <c:pt idx="1688">
                  <c:v>40192</c:v>
                </c:pt>
                <c:pt idx="1689">
                  <c:v>40193</c:v>
                </c:pt>
                <c:pt idx="1690">
                  <c:v>40195</c:v>
                </c:pt>
                <c:pt idx="1691">
                  <c:v>40196</c:v>
                </c:pt>
                <c:pt idx="1692">
                  <c:v>40197</c:v>
                </c:pt>
                <c:pt idx="1693">
                  <c:v>40198</c:v>
                </c:pt>
                <c:pt idx="1694">
                  <c:v>40199</c:v>
                </c:pt>
                <c:pt idx="1695">
                  <c:v>40200</c:v>
                </c:pt>
                <c:pt idx="1696">
                  <c:v>40203</c:v>
                </c:pt>
                <c:pt idx="1697">
                  <c:v>40204</c:v>
                </c:pt>
                <c:pt idx="1698">
                  <c:v>40205</c:v>
                </c:pt>
                <c:pt idx="1699">
                  <c:v>40206</c:v>
                </c:pt>
                <c:pt idx="1700">
                  <c:v>40211</c:v>
                </c:pt>
                <c:pt idx="1701">
                  <c:v>40212</c:v>
                </c:pt>
                <c:pt idx="1702">
                  <c:v>40213</c:v>
                </c:pt>
                <c:pt idx="1703">
                  <c:v>40214</c:v>
                </c:pt>
                <c:pt idx="1704">
                  <c:v>40217</c:v>
                </c:pt>
                <c:pt idx="1705">
                  <c:v>40218</c:v>
                </c:pt>
                <c:pt idx="1706">
                  <c:v>40219</c:v>
                </c:pt>
                <c:pt idx="1707">
                  <c:v>40220</c:v>
                </c:pt>
                <c:pt idx="1708">
                  <c:v>40224</c:v>
                </c:pt>
                <c:pt idx="1709">
                  <c:v>40225</c:v>
                </c:pt>
                <c:pt idx="1710">
                  <c:v>40226</c:v>
                </c:pt>
                <c:pt idx="1711">
                  <c:v>40227</c:v>
                </c:pt>
                <c:pt idx="1712">
                  <c:v>40228</c:v>
                </c:pt>
                <c:pt idx="1713">
                  <c:v>40231</c:v>
                </c:pt>
                <c:pt idx="1714">
                  <c:v>40232</c:v>
                </c:pt>
                <c:pt idx="1715">
                  <c:v>40233</c:v>
                </c:pt>
                <c:pt idx="1716">
                  <c:v>40234</c:v>
                </c:pt>
                <c:pt idx="1717">
                  <c:v>40235</c:v>
                </c:pt>
                <c:pt idx="1718">
                  <c:v>40239</c:v>
                </c:pt>
                <c:pt idx="1719">
                  <c:v>40240</c:v>
                </c:pt>
                <c:pt idx="1720">
                  <c:v>40241</c:v>
                </c:pt>
                <c:pt idx="1721">
                  <c:v>40242</c:v>
                </c:pt>
                <c:pt idx="1722">
                  <c:v>40243</c:v>
                </c:pt>
                <c:pt idx="1723">
                  <c:v>40245</c:v>
                </c:pt>
                <c:pt idx="1724">
                  <c:v>40246</c:v>
                </c:pt>
                <c:pt idx="1725">
                  <c:v>40247</c:v>
                </c:pt>
                <c:pt idx="1726">
                  <c:v>40248</c:v>
                </c:pt>
                <c:pt idx="1727">
                  <c:v>40253</c:v>
                </c:pt>
                <c:pt idx="1728">
                  <c:v>40254</c:v>
                </c:pt>
                <c:pt idx="1729">
                  <c:v>40263</c:v>
                </c:pt>
                <c:pt idx="1730">
                  <c:v>40270</c:v>
                </c:pt>
                <c:pt idx="1731">
                  <c:v>40273</c:v>
                </c:pt>
                <c:pt idx="1732">
                  <c:v>40276</c:v>
                </c:pt>
                <c:pt idx="1733">
                  <c:v>40277</c:v>
                </c:pt>
                <c:pt idx="1734">
                  <c:v>40280</c:v>
                </c:pt>
                <c:pt idx="1735">
                  <c:v>40281</c:v>
                </c:pt>
                <c:pt idx="1736">
                  <c:v>40296</c:v>
                </c:pt>
                <c:pt idx="1737">
                  <c:v>40297</c:v>
                </c:pt>
                <c:pt idx="1738">
                  <c:v>40299</c:v>
                </c:pt>
                <c:pt idx="1739">
                  <c:v>40301</c:v>
                </c:pt>
                <c:pt idx="1740">
                  <c:v>40304</c:v>
                </c:pt>
                <c:pt idx="1741">
                  <c:v>40310</c:v>
                </c:pt>
                <c:pt idx="1742">
                  <c:v>40317</c:v>
                </c:pt>
                <c:pt idx="1743">
                  <c:v>40318</c:v>
                </c:pt>
                <c:pt idx="1744">
                  <c:v>40320</c:v>
                </c:pt>
                <c:pt idx="1745">
                  <c:v>40325</c:v>
                </c:pt>
                <c:pt idx="1746">
                  <c:v>40327</c:v>
                </c:pt>
                <c:pt idx="1747">
                  <c:v>40329</c:v>
                </c:pt>
                <c:pt idx="1748">
                  <c:v>40330</c:v>
                </c:pt>
                <c:pt idx="1749">
                  <c:v>40334</c:v>
                </c:pt>
                <c:pt idx="1750">
                  <c:v>40341</c:v>
                </c:pt>
                <c:pt idx="1751">
                  <c:v>40345</c:v>
                </c:pt>
                <c:pt idx="1752">
                  <c:v>40351</c:v>
                </c:pt>
                <c:pt idx="1753">
                  <c:v>40352</c:v>
                </c:pt>
                <c:pt idx="1754">
                  <c:v>40353</c:v>
                </c:pt>
                <c:pt idx="1755">
                  <c:v>40355</c:v>
                </c:pt>
                <c:pt idx="1756">
                  <c:v>40360</c:v>
                </c:pt>
                <c:pt idx="1757">
                  <c:v>40361</c:v>
                </c:pt>
                <c:pt idx="1758">
                  <c:v>40362</c:v>
                </c:pt>
                <c:pt idx="1759">
                  <c:v>40364</c:v>
                </c:pt>
                <c:pt idx="1760">
                  <c:v>40365</c:v>
                </c:pt>
                <c:pt idx="1761">
                  <c:v>40368</c:v>
                </c:pt>
                <c:pt idx="1762">
                  <c:v>40371</c:v>
                </c:pt>
                <c:pt idx="1763">
                  <c:v>40373</c:v>
                </c:pt>
                <c:pt idx="1764">
                  <c:v>40374</c:v>
                </c:pt>
                <c:pt idx="1765">
                  <c:v>40376</c:v>
                </c:pt>
                <c:pt idx="1766">
                  <c:v>40381</c:v>
                </c:pt>
                <c:pt idx="1767">
                  <c:v>40383</c:v>
                </c:pt>
                <c:pt idx="1768">
                  <c:v>40385</c:v>
                </c:pt>
                <c:pt idx="1769">
                  <c:v>40386</c:v>
                </c:pt>
                <c:pt idx="1770">
                  <c:v>40387</c:v>
                </c:pt>
                <c:pt idx="1771">
                  <c:v>40388</c:v>
                </c:pt>
                <c:pt idx="1772">
                  <c:v>40389</c:v>
                </c:pt>
                <c:pt idx="1773">
                  <c:v>40392</c:v>
                </c:pt>
                <c:pt idx="1774">
                  <c:v>40393</c:v>
                </c:pt>
                <c:pt idx="1775">
                  <c:v>40397</c:v>
                </c:pt>
                <c:pt idx="1776">
                  <c:v>40399</c:v>
                </c:pt>
                <c:pt idx="1777">
                  <c:v>40401</c:v>
                </c:pt>
                <c:pt idx="1778">
                  <c:v>40404</c:v>
                </c:pt>
                <c:pt idx="1779">
                  <c:v>40406</c:v>
                </c:pt>
                <c:pt idx="1780">
                  <c:v>40413</c:v>
                </c:pt>
                <c:pt idx="1781">
                  <c:v>40423</c:v>
                </c:pt>
                <c:pt idx="1782">
                  <c:v>40424</c:v>
                </c:pt>
                <c:pt idx="1783">
                  <c:v>40428</c:v>
                </c:pt>
                <c:pt idx="1784">
                  <c:v>40429</c:v>
                </c:pt>
                <c:pt idx="1785">
                  <c:v>40431</c:v>
                </c:pt>
                <c:pt idx="1786">
                  <c:v>40432</c:v>
                </c:pt>
                <c:pt idx="1787">
                  <c:v>40434</c:v>
                </c:pt>
                <c:pt idx="1788">
                  <c:v>40435</c:v>
                </c:pt>
                <c:pt idx="1789">
                  <c:v>40437</c:v>
                </c:pt>
                <c:pt idx="1790">
                  <c:v>40442</c:v>
                </c:pt>
                <c:pt idx="1791">
                  <c:v>40446</c:v>
                </c:pt>
                <c:pt idx="1792">
                  <c:v>40447</c:v>
                </c:pt>
                <c:pt idx="1793">
                  <c:v>40449</c:v>
                </c:pt>
                <c:pt idx="1794">
                  <c:v>40451</c:v>
                </c:pt>
                <c:pt idx="1795">
                  <c:v>40452</c:v>
                </c:pt>
                <c:pt idx="1796">
                  <c:v>40453</c:v>
                </c:pt>
                <c:pt idx="1797">
                  <c:v>40455</c:v>
                </c:pt>
                <c:pt idx="1798">
                  <c:v>40456</c:v>
                </c:pt>
                <c:pt idx="1799">
                  <c:v>40457</c:v>
                </c:pt>
                <c:pt idx="1800">
                  <c:v>40458</c:v>
                </c:pt>
                <c:pt idx="1801">
                  <c:v>40460</c:v>
                </c:pt>
                <c:pt idx="1802">
                  <c:v>40464</c:v>
                </c:pt>
                <c:pt idx="1803">
                  <c:v>40466</c:v>
                </c:pt>
                <c:pt idx="1804">
                  <c:v>40467</c:v>
                </c:pt>
                <c:pt idx="1805">
                  <c:v>40469</c:v>
                </c:pt>
                <c:pt idx="1806">
                  <c:v>40470</c:v>
                </c:pt>
                <c:pt idx="1807">
                  <c:v>40472</c:v>
                </c:pt>
                <c:pt idx="1808">
                  <c:v>40474</c:v>
                </c:pt>
                <c:pt idx="1809">
                  <c:v>40476</c:v>
                </c:pt>
                <c:pt idx="1810">
                  <c:v>40477</c:v>
                </c:pt>
                <c:pt idx="1811">
                  <c:v>40479</c:v>
                </c:pt>
                <c:pt idx="1812">
                  <c:v>40481</c:v>
                </c:pt>
                <c:pt idx="1813">
                  <c:v>40483</c:v>
                </c:pt>
                <c:pt idx="1814">
                  <c:v>40488</c:v>
                </c:pt>
                <c:pt idx="1815">
                  <c:v>40489</c:v>
                </c:pt>
                <c:pt idx="1816">
                  <c:v>40491</c:v>
                </c:pt>
                <c:pt idx="1817">
                  <c:v>40493</c:v>
                </c:pt>
                <c:pt idx="1818">
                  <c:v>40495</c:v>
                </c:pt>
                <c:pt idx="1819">
                  <c:v>40497</c:v>
                </c:pt>
                <c:pt idx="1820">
                  <c:v>40498</c:v>
                </c:pt>
                <c:pt idx="1821">
                  <c:v>40499</c:v>
                </c:pt>
                <c:pt idx="1822">
                  <c:v>40502</c:v>
                </c:pt>
                <c:pt idx="1823">
                  <c:v>40504</c:v>
                </c:pt>
                <c:pt idx="1824">
                  <c:v>40505</c:v>
                </c:pt>
                <c:pt idx="1825">
                  <c:v>40509</c:v>
                </c:pt>
                <c:pt idx="1826">
                  <c:v>40512</c:v>
                </c:pt>
                <c:pt idx="1827">
                  <c:v>40516</c:v>
                </c:pt>
                <c:pt idx="1828">
                  <c:v>40523</c:v>
                </c:pt>
                <c:pt idx="1829">
                  <c:v>40530</c:v>
                </c:pt>
                <c:pt idx="1830">
                  <c:v>40535</c:v>
                </c:pt>
                <c:pt idx="1831">
                  <c:v>40536</c:v>
                </c:pt>
                <c:pt idx="1832">
                  <c:v>40537</c:v>
                </c:pt>
                <c:pt idx="1833">
                  <c:v>40539</c:v>
                </c:pt>
                <c:pt idx="1834">
                  <c:v>40540</c:v>
                </c:pt>
                <c:pt idx="1835">
                  <c:v>40541</c:v>
                </c:pt>
                <c:pt idx="1836">
                  <c:v>40542</c:v>
                </c:pt>
                <c:pt idx="1837">
                  <c:v>40543</c:v>
                </c:pt>
                <c:pt idx="1838">
                  <c:v>40546</c:v>
                </c:pt>
                <c:pt idx="1839">
                  <c:v>40547</c:v>
                </c:pt>
                <c:pt idx="1840">
                  <c:v>40548</c:v>
                </c:pt>
                <c:pt idx="1841">
                  <c:v>40549</c:v>
                </c:pt>
                <c:pt idx="1842">
                  <c:v>40550</c:v>
                </c:pt>
                <c:pt idx="1843">
                  <c:v>40553</c:v>
                </c:pt>
                <c:pt idx="1844">
                  <c:v>40554</c:v>
                </c:pt>
                <c:pt idx="1845">
                  <c:v>40555</c:v>
                </c:pt>
                <c:pt idx="1846">
                  <c:v>40556</c:v>
                </c:pt>
                <c:pt idx="1847">
                  <c:v>40560</c:v>
                </c:pt>
                <c:pt idx="1848">
                  <c:v>40561</c:v>
                </c:pt>
                <c:pt idx="1849">
                  <c:v>40562</c:v>
                </c:pt>
                <c:pt idx="1850">
                  <c:v>40563</c:v>
                </c:pt>
                <c:pt idx="1851">
                  <c:v>40564</c:v>
                </c:pt>
                <c:pt idx="1852">
                  <c:v>40567</c:v>
                </c:pt>
                <c:pt idx="1853">
                  <c:v>40570</c:v>
                </c:pt>
                <c:pt idx="1854">
                  <c:v>40571</c:v>
                </c:pt>
                <c:pt idx="1855">
                  <c:v>40574</c:v>
                </c:pt>
                <c:pt idx="1856">
                  <c:v>40575</c:v>
                </c:pt>
                <c:pt idx="1857">
                  <c:v>40576</c:v>
                </c:pt>
                <c:pt idx="1858">
                  <c:v>40577</c:v>
                </c:pt>
                <c:pt idx="1859">
                  <c:v>40581</c:v>
                </c:pt>
                <c:pt idx="1860">
                  <c:v>40583</c:v>
                </c:pt>
                <c:pt idx="1861">
                  <c:v>40585</c:v>
                </c:pt>
                <c:pt idx="1862">
                  <c:v>40588</c:v>
                </c:pt>
                <c:pt idx="1863">
                  <c:v>40589</c:v>
                </c:pt>
                <c:pt idx="1864">
                  <c:v>40590</c:v>
                </c:pt>
                <c:pt idx="1865">
                  <c:v>40591</c:v>
                </c:pt>
                <c:pt idx="1866">
                  <c:v>40592</c:v>
                </c:pt>
                <c:pt idx="1867">
                  <c:v>40595</c:v>
                </c:pt>
                <c:pt idx="1868">
                  <c:v>40596</c:v>
                </c:pt>
                <c:pt idx="1869">
                  <c:v>40597</c:v>
                </c:pt>
                <c:pt idx="1870">
                  <c:v>40598</c:v>
                </c:pt>
                <c:pt idx="1871">
                  <c:v>40599</c:v>
                </c:pt>
                <c:pt idx="1872">
                  <c:v>40602</c:v>
                </c:pt>
                <c:pt idx="1873">
                  <c:v>40603</c:v>
                </c:pt>
                <c:pt idx="1874">
                  <c:v>40605</c:v>
                </c:pt>
                <c:pt idx="1875">
                  <c:v>40606</c:v>
                </c:pt>
                <c:pt idx="1876">
                  <c:v>40610</c:v>
                </c:pt>
                <c:pt idx="1877">
                  <c:v>40611</c:v>
                </c:pt>
                <c:pt idx="1878">
                  <c:v>40613</c:v>
                </c:pt>
                <c:pt idx="1879">
                  <c:v>40616</c:v>
                </c:pt>
                <c:pt idx="1880">
                  <c:v>40617</c:v>
                </c:pt>
                <c:pt idx="1881">
                  <c:v>40618</c:v>
                </c:pt>
                <c:pt idx="1882">
                  <c:v>40619</c:v>
                </c:pt>
                <c:pt idx="1883">
                  <c:v>40620</c:v>
                </c:pt>
                <c:pt idx="1884">
                  <c:v>40624</c:v>
                </c:pt>
                <c:pt idx="1885">
                  <c:v>40626</c:v>
                </c:pt>
                <c:pt idx="1886">
                  <c:v>40627</c:v>
                </c:pt>
                <c:pt idx="1887">
                  <c:v>40631</c:v>
                </c:pt>
                <c:pt idx="1888">
                  <c:v>40634</c:v>
                </c:pt>
                <c:pt idx="1889">
                  <c:v>40639</c:v>
                </c:pt>
                <c:pt idx="1890">
                  <c:v>40641</c:v>
                </c:pt>
                <c:pt idx="1891">
                  <c:v>40644</c:v>
                </c:pt>
                <c:pt idx="1892">
                  <c:v>40646</c:v>
                </c:pt>
                <c:pt idx="1893">
                  <c:v>40648</c:v>
                </c:pt>
                <c:pt idx="1894">
                  <c:v>40652</c:v>
                </c:pt>
                <c:pt idx="1895">
                  <c:v>40658</c:v>
                </c:pt>
                <c:pt idx="1896">
                  <c:v>40662</c:v>
                </c:pt>
                <c:pt idx="1897">
                  <c:v>40665</c:v>
                </c:pt>
                <c:pt idx="1898">
                  <c:v>40666</c:v>
                </c:pt>
                <c:pt idx="1899">
                  <c:v>40667</c:v>
                </c:pt>
                <c:pt idx="1900">
                  <c:v>40668</c:v>
                </c:pt>
                <c:pt idx="1901">
                  <c:v>40673</c:v>
                </c:pt>
                <c:pt idx="1902">
                  <c:v>40674</c:v>
                </c:pt>
                <c:pt idx="1903">
                  <c:v>40676</c:v>
                </c:pt>
                <c:pt idx="1904">
                  <c:v>40677</c:v>
                </c:pt>
                <c:pt idx="1905">
                  <c:v>40679</c:v>
                </c:pt>
                <c:pt idx="1906">
                  <c:v>40684</c:v>
                </c:pt>
                <c:pt idx="1907">
                  <c:v>40686</c:v>
                </c:pt>
                <c:pt idx="1908">
                  <c:v>40687</c:v>
                </c:pt>
                <c:pt idx="1909">
                  <c:v>40688</c:v>
                </c:pt>
                <c:pt idx="1910">
                  <c:v>40694</c:v>
                </c:pt>
                <c:pt idx="1911">
                  <c:v>40695</c:v>
                </c:pt>
                <c:pt idx="1912">
                  <c:v>40696</c:v>
                </c:pt>
                <c:pt idx="1913">
                  <c:v>40701</c:v>
                </c:pt>
                <c:pt idx="1914">
                  <c:v>40702</c:v>
                </c:pt>
                <c:pt idx="1915">
                  <c:v>40703</c:v>
                </c:pt>
                <c:pt idx="1916">
                  <c:v>40705</c:v>
                </c:pt>
                <c:pt idx="1917">
                  <c:v>40708</c:v>
                </c:pt>
                <c:pt idx="1918">
                  <c:v>40712</c:v>
                </c:pt>
                <c:pt idx="1919">
                  <c:v>40714</c:v>
                </c:pt>
                <c:pt idx="1920">
                  <c:v>40722</c:v>
                </c:pt>
                <c:pt idx="1921">
                  <c:v>40725</c:v>
                </c:pt>
                <c:pt idx="1922">
                  <c:v>40727</c:v>
                </c:pt>
                <c:pt idx="1923">
                  <c:v>40728</c:v>
                </c:pt>
                <c:pt idx="1924">
                  <c:v>40729</c:v>
                </c:pt>
                <c:pt idx="1925">
                  <c:v>40730</c:v>
                </c:pt>
                <c:pt idx="1926">
                  <c:v>40731</c:v>
                </c:pt>
                <c:pt idx="1927">
                  <c:v>40732</c:v>
                </c:pt>
                <c:pt idx="1928">
                  <c:v>40736</c:v>
                </c:pt>
                <c:pt idx="1929">
                  <c:v>40738</c:v>
                </c:pt>
                <c:pt idx="1930">
                  <c:v>40742</c:v>
                </c:pt>
                <c:pt idx="1931">
                  <c:v>40743</c:v>
                </c:pt>
                <c:pt idx="1932">
                  <c:v>40745</c:v>
                </c:pt>
                <c:pt idx="1933">
                  <c:v>40746</c:v>
                </c:pt>
                <c:pt idx="1934">
                  <c:v>40750</c:v>
                </c:pt>
                <c:pt idx="1935">
                  <c:v>40753</c:v>
                </c:pt>
                <c:pt idx="1936">
                  <c:v>40754</c:v>
                </c:pt>
                <c:pt idx="1937">
                  <c:v>40755</c:v>
                </c:pt>
                <c:pt idx="1938">
                  <c:v>40756</c:v>
                </c:pt>
                <c:pt idx="1939">
                  <c:v>40760</c:v>
                </c:pt>
                <c:pt idx="1940">
                  <c:v>40763</c:v>
                </c:pt>
                <c:pt idx="1941">
                  <c:v>40765</c:v>
                </c:pt>
                <c:pt idx="1942">
                  <c:v>40767</c:v>
                </c:pt>
                <c:pt idx="1943">
                  <c:v>40768</c:v>
                </c:pt>
                <c:pt idx="1944">
                  <c:v>40770</c:v>
                </c:pt>
                <c:pt idx="1945">
                  <c:v>40777</c:v>
                </c:pt>
                <c:pt idx="1946">
                  <c:v>40781</c:v>
                </c:pt>
                <c:pt idx="1947">
                  <c:v>40782</c:v>
                </c:pt>
                <c:pt idx="1948">
                  <c:v>40787</c:v>
                </c:pt>
                <c:pt idx="1949">
                  <c:v>40789</c:v>
                </c:pt>
                <c:pt idx="1950">
                  <c:v>40792</c:v>
                </c:pt>
                <c:pt idx="1951">
                  <c:v>40795</c:v>
                </c:pt>
                <c:pt idx="1952">
                  <c:v>40796</c:v>
                </c:pt>
                <c:pt idx="1953">
                  <c:v>40799</c:v>
                </c:pt>
                <c:pt idx="1954">
                  <c:v>40803</c:v>
                </c:pt>
                <c:pt idx="1955">
                  <c:v>40804</c:v>
                </c:pt>
                <c:pt idx="1956">
                  <c:v>40806</c:v>
                </c:pt>
                <c:pt idx="1957">
                  <c:v>40807</c:v>
                </c:pt>
                <c:pt idx="1958">
                  <c:v>40808</c:v>
                </c:pt>
                <c:pt idx="1959">
                  <c:v>40814</c:v>
                </c:pt>
                <c:pt idx="1960">
                  <c:v>40817</c:v>
                </c:pt>
                <c:pt idx="1961">
                  <c:v>40824</c:v>
                </c:pt>
                <c:pt idx="1962">
                  <c:v>40827</c:v>
                </c:pt>
                <c:pt idx="1963">
                  <c:v>40831</c:v>
                </c:pt>
                <c:pt idx="1964">
                  <c:v>40834</c:v>
                </c:pt>
                <c:pt idx="1965">
                  <c:v>40838</c:v>
                </c:pt>
                <c:pt idx="1966">
                  <c:v>40841</c:v>
                </c:pt>
                <c:pt idx="1967">
                  <c:v>40844</c:v>
                </c:pt>
                <c:pt idx="1968">
                  <c:v>40845</c:v>
                </c:pt>
                <c:pt idx="1969">
                  <c:v>40849</c:v>
                </c:pt>
                <c:pt idx="1970">
                  <c:v>40850</c:v>
                </c:pt>
                <c:pt idx="1971">
                  <c:v>40851</c:v>
                </c:pt>
                <c:pt idx="1972">
                  <c:v>40862</c:v>
                </c:pt>
                <c:pt idx="1973">
                  <c:v>40863</c:v>
                </c:pt>
                <c:pt idx="1974">
                  <c:v>40864</c:v>
                </c:pt>
                <c:pt idx="1975">
                  <c:v>40868</c:v>
                </c:pt>
                <c:pt idx="1976">
                  <c:v>40869</c:v>
                </c:pt>
                <c:pt idx="1977">
                  <c:v>40871</c:v>
                </c:pt>
                <c:pt idx="1978">
                  <c:v>40873</c:v>
                </c:pt>
                <c:pt idx="1979">
                  <c:v>40875</c:v>
                </c:pt>
                <c:pt idx="1980">
                  <c:v>40876</c:v>
                </c:pt>
                <c:pt idx="1981">
                  <c:v>40877</c:v>
                </c:pt>
                <c:pt idx="1982">
                  <c:v>40880</c:v>
                </c:pt>
                <c:pt idx="1983">
                  <c:v>40885</c:v>
                </c:pt>
                <c:pt idx="1984">
                  <c:v>40887</c:v>
                </c:pt>
                <c:pt idx="1985">
                  <c:v>40892</c:v>
                </c:pt>
                <c:pt idx="1986">
                  <c:v>40894</c:v>
                </c:pt>
                <c:pt idx="1987">
                  <c:v>40900</c:v>
                </c:pt>
                <c:pt idx="1988">
                  <c:v>40903</c:v>
                </c:pt>
                <c:pt idx="1989">
                  <c:v>40904</c:v>
                </c:pt>
                <c:pt idx="1990">
                  <c:v>40905</c:v>
                </c:pt>
                <c:pt idx="1991">
                  <c:v>40906</c:v>
                </c:pt>
                <c:pt idx="1992">
                  <c:v>40907</c:v>
                </c:pt>
                <c:pt idx="1993">
                  <c:v>40910</c:v>
                </c:pt>
                <c:pt idx="1994">
                  <c:v>40911</c:v>
                </c:pt>
                <c:pt idx="1995">
                  <c:v>40913</c:v>
                </c:pt>
                <c:pt idx="1996">
                  <c:v>40914</c:v>
                </c:pt>
                <c:pt idx="1997">
                  <c:v>40918</c:v>
                </c:pt>
                <c:pt idx="1998">
                  <c:v>40919</c:v>
                </c:pt>
                <c:pt idx="1999">
                  <c:v>40921</c:v>
                </c:pt>
                <c:pt idx="2000">
                  <c:v>40922</c:v>
                </c:pt>
                <c:pt idx="2001">
                  <c:v>40924</c:v>
                </c:pt>
                <c:pt idx="2002">
                  <c:v>40925</c:v>
                </c:pt>
                <c:pt idx="2003">
                  <c:v>40926</c:v>
                </c:pt>
                <c:pt idx="2004">
                  <c:v>40927</c:v>
                </c:pt>
                <c:pt idx="2005">
                  <c:v>40928</c:v>
                </c:pt>
                <c:pt idx="2006">
                  <c:v>40929</c:v>
                </c:pt>
                <c:pt idx="2007">
                  <c:v>40931</c:v>
                </c:pt>
                <c:pt idx="2008">
                  <c:v>40932</c:v>
                </c:pt>
                <c:pt idx="2009">
                  <c:v>40933</c:v>
                </c:pt>
                <c:pt idx="2010">
                  <c:v>40935</c:v>
                </c:pt>
                <c:pt idx="2011">
                  <c:v>40938</c:v>
                </c:pt>
                <c:pt idx="2012">
                  <c:v>40939</c:v>
                </c:pt>
                <c:pt idx="2013">
                  <c:v>40940</c:v>
                </c:pt>
                <c:pt idx="2014">
                  <c:v>40941</c:v>
                </c:pt>
                <c:pt idx="2015">
                  <c:v>40942</c:v>
                </c:pt>
                <c:pt idx="2016">
                  <c:v>40945</c:v>
                </c:pt>
                <c:pt idx="2017">
                  <c:v>40947</c:v>
                </c:pt>
                <c:pt idx="2018">
                  <c:v>40948</c:v>
                </c:pt>
                <c:pt idx="2019">
                  <c:v>40952</c:v>
                </c:pt>
                <c:pt idx="2020">
                  <c:v>40953</c:v>
                </c:pt>
                <c:pt idx="2021">
                  <c:v>40955</c:v>
                </c:pt>
                <c:pt idx="2022">
                  <c:v>40959</c:v>
                </c:pt>
                <c:pt idx="2023">
                  <c:v>40960</c:v>
                </c:pt>
                <c:pt idx="2024">
                  <c:v>40961</c:v>
                </c:pt>
                <c:pt idx="2025">
                  <c:v>40962</c:v>
                </c:pt>
                <c:pt idx="2026">
                  <c:v>40963</c:v>
                </c:pt>
                <c:pt idx="2027">
                  <c:v>40966</c:v>
                </c:pt>
                <c:pt idx="2028">
                  <c:v>40967</c:v>
                </c:pt>
                <c:pt idx="2029">
                  <c:v>40968</c:v>
                </c:pt>
                <c:pt idx="2030">
                  <c:v>40969</c:v>
                </c:pt>
                <c:pt idx="2031">
                  <c:v>40974</c:v>
                </c:pt>
                <c:pt idx="2032">
                  <c:v>40976</c:v>
                </c:pt>
                <c:pt idx="2033">
                  <c:v>40980</c:v>
                </c:pt>
                <c:pt idx="2034">
                  <c:v>40981</c:v>
                </c:pt>
                <c:pt idx="2035">
                  <c:v>40982</c:v>
                </c:pt>
                <c:pt idx="2036">
                  <c:v>40984</c:v>
                </c:pt>
                <c:pt idx="2037">
                  <c:v>40988</c:v>
                </c:pt>
                <c:pt idx="2038">
                  <c:v>40996</c:v>
                </c:pt>
                <c:pt idx="2039">
                  <c:v>40998</c:v>
                </c:pt>
                <c:pt idx="2040">
                  <c:v>41001</c:v>
                </c:pt>
                <c:pt idx="2041">
                  <c:v>41003</c:v>
                </c:pt>
                <c:pt idx="2042">
                  <c:v>41005</c:v>
                </c:pt>
                <c:pt idx="2043">
                  <c:v>41008</c:v>
                </c:pt>
                <c:pt idx="2044">
                  <c:v>41018</c:v>
                </c:pt>
                <c:pt idx="2045">
                  <c:v>41022</c:v>
                </c:pt>
                <c:pt idx="2046">
                  <c:v>41023</c:v>
                </c:pt>
                <c:pt idx="2047">
                  <c:v>41025</c:v>
                </c:pt>
                <c:pt idx="2048">
                  <c:v>41027</c:v>
                </c:pt>
                <c:pt idx="2049">
                  <c:v>41030</c:v>
                </c:pt>
                <c:pt idx="2050">
                  <c:v>41034</c:v>
                </c:pt>
                <c:pt idx="2051">
                  <c:v>41036</c:v>
                </c:pt>
                <c:pt idx="2052">
                  <c:v>41037</c:v>
                </c:pt>
                <c:pt idx="2053">
                  <c:v>41039</c:v>
                </c:pt>
                <c:pt idx="2054">
                  <c:v>41041</c:v>
                </c:pt>
                <c:pt idx="2055">
                  <c:v>41043</c:v>
                </c:pt>
                <c:pt idx="2056">
                  <c:v>41044</c:v>
                </c:pt>
                <c:pt idx="2057">
                  <c:v>41045</c:v>
                </c:pt>
                <c:pt idx="2058">
                  <c:v>41048</c:v>
                </c:pt>
                <c:pt idx="2059">
                  <c:v>41050</c:v>
                </c:pt>
                <c:pt idx="2060">
                  <c:v>41055</c:v>
                </c:pt>
                <c:pt idx="2061">
                  <c:v>41058</c:v>
                </c:pt>
                <c:pt idx="2062">
                  <c:v>41064</c:v>
                </c:pt>
                <c:pt idx="2063">
                  <c:v>41065</c:v>
                </c:pt>
                <c:pt idx="2064">
                  <c:v>41066</c:v>
                </c:pt>
                <c:pt idx="2065">
                  <c:v>41067</c:v>
                </c:pt>
                <c:pt idx="2066">
                  <c:v>41069</c:v>
                </c:pt>
                <c:pt idx="2067">
                  <c:v>41070</c:v>
                </c:pt>
                <c:pt idx="2068">
                  <c:v>41071</c:v>
                </c:pt>
                <c:pt idx="2069">
                  <c:v>41073</c:v>
                </c:pt>
                <c:pt idx="2070">
                  <c:v>41076</c:v>
                </c:pt>
                <c:pt idx="2071">
                  <c:v>41081</c:v>
                </c:pt>
                <c:pt idx="2072">
                  <c:v>41086</c:v>
                </c:pt>
                <c:pt idx="2073">
                  <c:v>41087</c:v>
                </c:pt>
                <c:pt idx="2074">
                  <c:v>41088</c:v>
                </c:pt>
                <c:pt idx="2075">
                  <c:v>41092</c:v>
                </c:pt>
                <c:pt idx="2076">
                  <c:v>41094</c:v>
                </c:pt>
                <c:pt idx="2077">
                  <c:v>41095</c:v>
                </c:pt>
                <c:pt idx="2078">
                  <c:v>41096</c:v>
                </c:pt>
                <c:pt idx="2079">
                  <c:v>41097</c:v>
                </c:pt>
                <c:pt idx="2080">
                  <c:v>41099</c:v>
                </c:pt>
                <c:pt idx="2081">
                  <c:v>41104</c:v>
                </c:pt>
                <c:pt idx="2082">
                  <c:v>41107</c:v>
                </c:pt>
                <c:pt idx="2083">
                  <c:v>41109</c:v>
                </c:pt>
                <c:pt idx="2084">
                  <c:v>41110</c:v>
                </c:pt>
                <c:pt idx="2085">
                  <c:v>41115</c:v>
                </c:pt>
                <c:pt idx="2086">
                  <c:v>41120</c:v>
                </c:pt>
                <c:pt idx="2087">
                  <c:v>41123</c:v>
                </c:pt>
                <c:pt idx="2088">
                  <c:v>41127</c:v>
                </c:pt>
                <c:pt idx="2089">
                  <c:v>41131</c:v>
                </c:pt>
                <c:pt idx="2090">
                  <c:v>41135</c:v>
                </c:pt>
                <c:pt idx="2091">
                  <c:v>41138</c:v>
                </c:pt>
                <c:pt idx="2092">
                  <c:v>41139</c:v>
                </c:pt>
                <c:pt idx="2093">
                  <c:v>41140</c:v>
                </c:pt>
                <c:pt idx="2094">
                  <c:v>41143</c:v>
                </c:pt>
                <c:pt idx="2095">
                  <c:v>41145</c:v>
                </c:pt>
                <c:pt idx="2096">
                  <c:v>41148</c:v>
                </c:pt>
                <c:pt idx="2097">
                  <c:v>41153</c:v>
                </c:pt>
                <c:pt idx="2098">
                  <c:v>41155</c:v>
                </c:pt>
                <c:pt idx="2099">
                  <c:v>41156</c:v>
                </c:pt>
                <c:pt idx="2100">
                  <c:v>41157</c:v>
                </c:pt>
                <c:pt idx="2101">
                  <c:v>41160</c:v>
                </c:pt>
                <c:pt idx="2102">
                  <c:v>41170</c:v>
                </c:pt>
                <c:pt idx="2103">
                  <c:v>41172</c:v>
                </c:pt>
                <c:pt idx="2104">
                  <c:v>41176</c:v>
                </c:pt>
                <c:pt idx="2105">
                  <c:v>41180</c:v>
                </c:pt>
                <c:pt idx="2106">
                  <c:v>41184</c:v>
                </c:pt>
                <c:pt idx="2107">
                  <c:v>41188</c:v>
                </c:pt>
                <c:pt idx="2108">
                  <c:v>41189</c:v>
                </c:pt>
                <c:pt idx="2109">
                  <c:v>41191</c:v>
                </c:pt>
                <c:pt idx="2110">
                  <c:v>41192</c:v>
                </c:pt>
                <c:pt idx="2111">
                  <c:v>41195</c:v>
                </c:pt>
                <c:pt idx="2112">
                  <c:v>41202</c:v>
                </c:pt>
                <c:pt idx="2113">
                  <c:v>41204</c:v>
                </c:pt>
                <c:pt idx="2114">
                  <c:v>41205</c:v>
                </c:pt>
                <c:pt idx="2115">
                  <c:v>41206</c:v>
                </c:pt>
                <c:pt idx="2116">
                  <c:v>41210</c:v>
                </c:pt>
                <c:pt idx="2117">
                  <c:v>41216</c:v>
                </c:pt>
                <c:pt idx="2118">
                  <c:v>41220</c:v>
                </c:pt>
                <c:pt idx="2119">
                  <c:v>41221</c:v>
                </c:pt>
                <c:pt idx="2120">
                  <c:v>41222</c:v>
                </c:pt>
                <c:pt idx="2121">
                  <c:v>41225</c:v>
                </c:pt>
                <c:pt idx="2122">
                  <c:v>41227</c:v>
                </c:pt>
                <c:pt idx="2123">
                  <c:v>41228</c:v>
                </c:pt>
                <c:pt idx="2124">
                  <c:v>41229</c:v>
                </c:pt>
                <c:pt idx="2125">
                  <c:v>41232</c:v>
                </c:pt>
                <c:pt idx="2126">
                  <c:v>41233</c:v>
                </c:pt>
                <c:pt idx="2127">
                  <c:v>41235</c:v>
                </c:pt>
                <c:pt idx="2128">
                  <c:v>41239</c:v>
                </c:pt>
                <c:pt idx="2129">
                  <c:v>41241</c:v>
                </c:pt>
                <c:pt idx="2130">
                  <c:v>41252</c:v>
                </c:pt>
                <c:pt idx="2131">
                  <c:v>41258</c:v>
                </c:pt>
                <c:pt idx="2132">
                  <c:v>41261</c:v>
                </c:pt>
                <c:pt idx="2133">
                  <c:v>41265</c:v>
                </c:pt>
                <c:pt idx="2134">
                  <c:v>41266</c:v>
                </c:pt>
                <c:pt idx="2135">
                  <c:v>41267</c:v>
                </c:pt>
                <c:pt idx="2136">
                  <c:v>41268</c:v>
                </c:pt>
                <c:pt idx="2137">
                  <c:v>41269</c:v>
                </c:pt>
                <c:pt idx="2138">
                  <c:v>41270</c:v>
                </c:pt>
                <c:pt idx="2139">
                  <c:v>41271</c:v>
                </c:pt>
                <c:pt idx="2140">
                  <c:v>41274</c:v>
                </c:pt>
                <c:pt idx="2141">
                  <c:v>41276</c:v>
                </c:pt>
                <c:pt idx="2142">
                  <c:v>41277</c:v>
                </c:pt>
                <c:pt idx="2143">
                  <c:v>41278</c:v>
                </c:pt>
                <c:pt idx="2144">
                  <c:v>41282</c:v>
                </c:pt>
                <c:pt idx="2145">
                  <c:v>41284</c:v>
                </c:pt>
                <c:pt idx="2146">
                  <c:v>41288</c:v>
                </c:pt>
                <c:pt idx="2147">
                  <c:v>41289</c:v>
                </c:pt>
                <c:pt idx="2148">
                  <c:v>41290</c:v>
                </c:pt>
                <c:pt idx="2149">
                  <c:v>41291</c:v>
                </c:pt>
                <c:pt idx="2150">
                  <c:v>41295</c:v>
                </c:pt>
                <c:pt idx="2151">
                  <c:v>41296</c:v>
                </c:pt>
                <c:pt idx="2152">
                  <c:v>41297</c:v>
                </c:pt>
                <c:pt idx="2153">
                  <c:v>41298</c:v>
                </c:pt>
                <c:pt idx="2154">
                  <c:v>41299</c:v>
                </c:pt>
                <c:pt idx="2155">
                  <c:v>41303</c:v>
                </c:pt>
                <c:pt idx="2156">
                  <c:v>41304</c:v>
                </c:pt>
                <c:pt idx="2157">
                  <c:v>41305</c:v>
                </c:pt>
                <c:pt idx="2158">
                  <c:v>41306</c:v>
                </c:pt>
                <c:pt idx="2159">
                  <c:v>41310</c:v>
                </c:pt>
                <c:pt idx="2160">
                  <c:v>41311</c:v>
                </c:pt>
                <c:pt idx="2161">
                  <c:v>41312</c:v>
                </c:pt>
                <c:pt idx="2162">
                  <c:v>41313</c:v>
                </c:pt>
                <c:pt idx="2163">
                  <c:v>41316</c:v>
                </c:pt>
                <c:pt idx="2164">
                  <c:v>41317</c:v>
                </c:pt>
                <c:pt idx="2165">
                  <c:v>41319</c:v>
                </c:pt>
                <c:pt idx="2166">
                  <c:v>41320</c:v>
                </c:pt>
                <c:pt idx="2167">
                  <c:v>41323</c:v>
                </c:pt>
                <c:pt idx="2168">
                  <c:v>41324</c:v>
                </c:pt>
                <c:pt idx="2169">
                  <c:v>41326</c:v>
                </c:pt>
                <c:pt idx="2170">
                  <c:v>41328</c:v>
                </c:pt>
                <c:pt idx="2171">
                  <c:v>41330</c:v>
                </c:pt>
                <c:pt idx="2172">
                  <c:v>41331</c:v>
                </c:pt>
                <c:pt idx="2173">
                  <c:v>41332</c:v>
                </c:pt>
                <c:pt idx="2174">
                  <c:v>41333</c:v>
                </c:pt>
                <c:pt idx="2175">
                  <c:v>41334</c:v>
                </c:pt>
                <c:pt idx="2176">
                  <c:v>41338</c:v>
                </c:pt>
                <c:pt idx="2177">
                  <c:v>41339</c:v>
                </c:pt>
                <c:pt idx="2178">
                  <c:v>41340</c:v>
                </c:pt>
                <c:pt idx="2179">
                  <c:v>41341</c:v>
                </c:pt>
                <c:pt idx="2180">
                  <c:v>41344</c:v>
                </c:pt>
                <c:pt idx="2181">
                  <c:v>41345</c:v>
                </c:pt>
                <c:pt idx="2182">
                  <c:v>41346</c:v>
                </c:pt>
                <c:pt idx="2183">
                  <c:v>41347</c:v>
                </c:pt>
                <c:pt idx="2184">
                  <c:v>41348</c:v>
                </c:pt>
                <c:pt idx="2185">
                  <c:v>41351</c:v>
                </c:pt>
                <c:pt idx="2186">
                  <c:v>41352</c:v>
                </c:pt>
                <c:pt idx="2187">
                  <c:v>41353</c:v>
                </c:pt>
                <c:pt idx="2188">
                  <c:v>41355</c:v>
                </c:pt>
                <c:pt idx="2189">
                  <c:v>41358</c:v>
                </c:pt>
                <c:pt idx="2190">
                  <c:v>41359</c:v>
                </c:pt>
                <c:pt idx="2191">
                  <c:v>41360</c:v>
                </c:pt>
                <c:pt idx="2192">
                  <c:v>41365</c:v>
                </c:pt>
                <c:pt idx="2193">
                  <c:v>41366</c:v>
                </c:pt>
                <c:pt idx="2194">
                  <c:v>41367</c:v>
                </c:pt>
                <c:pt idx="2195">
                  <c:v>41368</c:v>
                </c:pt>
                <c:pt idx="2196">
                  <c:v>41369</c:v>
                </c:pt>
                <c:pt idx="2197">
                  <c:v>41372</c:v>
                </c:pt>
                <c:pt idx="2198">
                  <c:v>41379</c:v>
                </c:pt>
                <c:pt idx="2199">
                  <c:v>41381</c:v>
                </c:pt>
                <c:pt idx="2200">
                  <c:v>41382</c:v>
                </c:pt>
                <c:pt idx="2201">
                  <c:v>41386</c:v>
                </c:pt>
                <c:pt idx="2202">
                  <c:v>41387</c:v>
                </c:pt>
                <c:pt idx="2203">
                  <c:v>41389</c:v>
                </c:pt>
                <c:pt idx="2204">
                  <c:v>41395</c:v>
                </c:pt>
                <c:pt idx="2205">
                  <c:v>41400</c:v>
                </c:pt>
                <c:pt idx="2206">
                  <c:v>41402</c:v>
                </c:pt>
                <c:pt idx="2207">
                  <c:v>41415</c:v>
                </c:pt>
                <c:pt idx="2208">
                  <c:v>41416</c:v>
                </c:pt>
                <c:pt idx="2209">
                  <c:v>41417</c:v>
                </c:pt>
                <c:pt idx="2210">
                  <c:v>41424</c:v>
                </c:pt>
                <c:pt idx="2211">
                  <c:v>41426</c:v>
                </c:pt>
                <c:pt idx="2212">
                  <c:v>41427</c:v>
                </c:pt>
                <c:pt idx="2213">
                  <c:v>41430</c:v>
                </c:pt>
                <c:pt idx="2214">
                  <c:v>41431</c:v>
                </c:pt>
                <c:pt idx="2215">
                  <c:v>41440</c:v>
                </c:pt>
                <c:pt idx="2216">
                  <c:v>41447</c:v>
                </c:pt>
                <c:pt idx="2217">
                  <c:v>41450</c:v>
                </c:pt>
                <c:pt idx="2218">
                  <c:v>41451</c:v>
                </c:pt>
                <c:pt idx="2219">
                  <c:v>41452</c:v>
                </c:pt>
                <c:pt idx="2220">
                  <c:v>41453</c:v>
                </c:pt>
                <c:pt idx="2221">
                  <c:v>41457</c:v>
                </c:pt>
                <c:pt idx="2222">
                  <c:v>41459</c:v>
                </c:pt>
                <c:pt idx="2223">
                  <c:v>41460</c:v>
                </c:pt>
                <c:pt idx="2224">
                  <c:v>41467</c:v>
                </c:pt>
                <c:pt idx="2225">
                  <c:v>41470</c:v>
                </c:pt>
                <c:pt idx="2226">
                  <c:v>41473</c:v>
                </c:pt>
                <c:pt idx="2227">
                  <c:v>41477</c:v>
                </c:pt>
                <c:pt idx="2228">
                  <c:v>41478</c:v>
                </c:pt>
                <c:pt idx="2229">
                  <c:v>41480</c:v>
                </c:pt>
                <c:pt idx="2230">
                  <c:v>41484</c:v>
                </c:pt>
                <c:pt idx="2231">
                  <c:v>41491</c:v>
                </c:pt>
                <c:pt idx="2232">
                  <c:v>41492</c:v>
                </c:pt>
                <c:pt idx="2233">
                  <c:v>41500</c:v>
                </c:pt>
                <c:pt idx="2234">
                  <c:v>41505</c:v>
                </c:pt>
                <c:pt idx="2235">
                  <c:v>41506</c:v>
                </c:pt>
                <c:pt idx="2236">
                  <c:v>41509</c:v>
                </c:pt>
                <c:pt idx="2237">
                  <c:v>41512</c:v>
                </c:pt>
                <c:pt idx="2238">
                  <c:v>41513</c:v>
                </c:pt>
                <c:pt idx="2239">
                  <c:v>41516</c:v>
                </c:pt>
                <c:pt idx="2240">
                  <c:v>41519</c:v>
                </c:pt>
                <c:pt idx="2241">
                  <c:v>41520</c:v>
                </c:pt>
                <c:pt idx="2242">
                  <c:v>41521</c:v>
                </c:pt>
                <c:pt idx="2243">
                  <c:v>41522</c:v>
                </c:pt>
                <c:pt idx="2244">
                  <c:v>41524</c:v>
                </c:pt>
                <c:pt idx="2245">
                  <c:v>41528</c:v>
                </c:pt>
                <c:pt idx="2246">
                  <c:v>41531</c:v>
                </c:pt>
                <c:pt idx="2247">
                  <c:v>41538</c:v>
                </c:pt>
                <c:pt idx="2248">
                  <c:v>41540</c:v>
                </c:pt>
                <c:pt idx="2249">
                  <c:v>41541</c:v>
                </c:pt>
                <c:pt idx="2250">
                  <c:v>41545</c:v>
                </c:pt>
                <c:pt idx="2251">
                  <c:v>41562</c:v>
                </c:pt>
                <c:pt idx="2252">
                  <c:v>41566</c:v>
                </c:pt>
                <c:pt idx="2253">
                  <c:v>41573</c:v>
                </c:pt>
                <c:pt idx="2254">
                  <c:v>41575</c:v>
                </c:pt>
                <c:pt idx="2255">
                  <c:v>41579</c:v>
                </c:pt>
                <c:pt idx="2256">
                  <c:v>41580</c:v>
                </c:pt>
                <c:pt idx="2257">
                  <c:v>41585</c:v>
                </c:pt>
                <c:pt idx="2258">
                  <c:v>41586</c:v>
                </c:pt>
                <c:pt idx="2259">
                  <c:v>41591</c:v>
                </c:pt>
                <c:pt idx="2260">
                  <c:v>41596</c:v>
                </c:pt>
                <c:pt idx="2261">
                  <c:v>41599</c:v>
                </c:pt>
                <c:pt idx="2262">
                  <c:v>41608</c:v>
                </c:pt>
                <c:pt idx="2263">
                  <c:v>41611</c:v>
                </c:pt>
                <c:pt idx="2264">
                  <c:v>41612</c:v>
                </c:pt>
                <c:pt idx="2265">
                  <c:v>41619</c:v>
                </c:pt>
                <c:pt idx="2266">
                  <c:v>41620</c:v>
                </c:pt>
                <c:pt idx="2267">
                  <c:v>41622</c:v>
                </c:pt>
                <c:pt idx="2268">
                  <c:v>41625</c:v>
                </c:pt>
                <c:pt idx="2269">
                  <c:v>41627</c:v>
                </c:pt>
                <c:pt idx="2270">
                  <c:v>41629</c:v>
                </c:pt>
                <c:pt idx="2271">
                  <c:v>41632</c:v>
                </c:pt>
                <c:pt idx="2272">
                  <c:v>41634</c:v>
                </c:pt>
                <c:pt idx="2273">
                  <c:v>41635</c:v>
                </c:pt>
                <c:pt idx="2274">
                  <c:v>41638</c:v>
                </c:pt>
                <c:pt idx="2275">
                  <c:v>41639</c:v>
                </c:pt>
                <c:pt idx="2276">
                  <c:v>41640</c:v>
                </c:pt>
                <c:pt idx="2277">
                  <c:v>41641</c:v>
                </c:pt>
                <c:pt idx="2278">
                  <c:v>41645</c:v>
                </c:pt>
                <c:pt idx="2279">
                  <c:v>41646</c:v>
                </c:pt>
                <c:pt idx="2280">
                  <c:v>41649</c:v>
                </c:pt>
                <c:pt idx="2281">
                  <c:v>41653</c:v>
                </c:pt>
                <c:pt idx="2282">
                  <c:v>41654</c:v>
                </c:pt>
                <c:pt idx="2283">
                  <c:v>41660</c:v>
                </c:pt>
                <c:pt idx="2284">
                  <c:v>41661</c:v>
                </c:pt>
                <c:pt idx="2285">
                  <c:v>41662</c:v>
                </c:pt>
                <c:pt idx="2286">
                  <c:v>41663</c:v>
                </c:pt>
                <c:pt idx="2287">
                  <c:v>41666</c:v>
                </c:pt>
                <c:pt idx="2288">
                  <c:v>41667</c:v>
                </c:pt>
                <c:pt idx="2289">
                  <c:v>41668</c:v>
                </c:pt>
                <c:pt idx="2290">
                  <c:v>41670</c:v>
                </c:pt>
                <c:pt idx="2291">
                  <c:v>41673</c:v>
                </c:pt>
                <c:pt idx="2292">
                  <c:v>41674</c:v>
                </c:pt>
                <c:pt idx="2293">
                  <c:v>41675</c:v>
                </c:pt>
                <c:pt idx="2294">
                  <c:v>41676</c:v>
                </c:pt>
                <c:pt idx="2295">
                  <c:v>41677</c:v>
                </c:pt>
                <c:pt idx="2296">
                  <c:v>41680</c:v>
                </c:pt>
                <c:pt idx="2297">
                  <c:v>41681</c:v>
                </c:pt>
                <c:pt idx="2298">
                  <c:v>41682</c:v>
                </c:pt>
                <c:pt idx="2299">
                  <c:v>41683</c:v>
                </c:pt>
                <c:pt idx="2300">
                  <c:v>41684</c:v>
                </c:pt>
                <c:pt idx="2301">
                  <c:v>41690</c:v>
                </c:pt>
                <c:pt idx="2302">
                  <c:v>41697</c:v>
                </c:pt>
                <c:pt idx="2303">
                  <c:v>41698</c:v>
                </c:pt>
                <c:pt idx="2304">
                  <c:v>41701</c:v>
                </c:pt>
                <c:pt idx="2305">
                  <c:v>41702</c:v>
                </c:pt>
                <c:pt idx="2306">
                  <c:v>41704</c:v>
                </c:pt>
                <c:pt idx="2307">
                  <c:v>41709</c:v>
                </c:pt>
                <c:pt idx="2308">
                  <c:v>41712</c:v>
                </c:pt>
                <c:pt idx="2309">
                  <c:v>41713</c:v>
                </c:pt>
                <c:pt idx="2310">
                  <c:v>41715</c:v>
                </c:pt>
                <c:pt idx="2311">
                  <c:v>41716</c:v>
                </c:pt>
                <c:pt idx="2312">
                  <c:v>41719</c:v>
                </c:pt>
                <c:pt idx="2313">
                  <c:v>41722</c:v>
                </c:pt>
                <c:pt idx="2314">
                  <c:v>41723</c:v>
                </c:pt>
                <c:pt idx="2315">
                  <c:v>41726</c:v>
                </c:pt>
                <c:pt idx="2316">
                  <c:v>41730</c:v>
                </c:pt>
                <c:pt idx="2317">
                  <c:v>41731</c:v>
                </c:pt>
                <c:pt idx="2318">
                  <c:v>41733</c:v>
                </c:pt>
                <c:pt idx="2319">
                  <c:v>41739</c:v>
                </c:pt>
                <c:pt idx="2320">
                  <c:v>41740</c:v>
                </c:pt>
                <c:pt idx="2321">
                  <c:v>41743</c:v>
                </c:pt>
                <c:pt idx="2322">
                  <c:v>41744</c:v>
                </c:pt>
                <c:pt idx="2323">
                  <c:v>41746</c:v>
                </c:pt>
                <c:pt idx="2324">
                  <c:v>41750</c:v>
                </c:pt>
                <c:pt idx="2325">
                  <c:v>41751</c:v>
                </c:pt>
                <c:pt idx="2326">
                  <c:v>41752</c:v>
                </c:pt>
                <c:pt idx="2327">
                  <c:v>41753</c:v>
                </c:pt>
                <c:pt idx="2328">
                  <c:v>41755</c:v>
                </c:pt>
                <c:pt idx="2329">
                  <c:v>41759</c:v>
                </c:pt>
                <c:pt idx="2330">
                  <c:v>41760</c:v>
                </c:pt>
                <c:pt idx="2331">
                  <c:v>41761</c:v>
                </c:pt>
                <c:pt idx="2332">
                  <c:v>41764</c:v>
                </c:pt>
                <c:pt idx="2333">
                  <c:v>41766</c:v>
                </c:pt>
                <c:pt idx="2334">
                  <c:v>41767</c:v>
                </c:pt>
                <c:pt idx="2335">
                  <c:v>41768</c:v>
                </c:pt>
                <c:pt idx="2336">
                  <c:v>41772</c:v>
                </c:pt>
                <c:pt idx="2337">
                  <c:v>41773</c:v>
                </c:pt>
                <c:pt idx="2338">
                  <c:v>41774</c:v>
                </c:pt>
                <c:pt idx="2339">
                  <c:v>41779</c:v>
                </c:pt>
                <c:pt idx="2340">
                  <c:v>41780</c:v>
                </c:pt>
                <c:pt idx="2341">
                  <c:v>41783</c:v>
                </c:pt>
                <c:pt idx="2342">
                  <c:v>41787</c:v>
                </c:pt>
                <c:pt idx="2343">
                  <c:v>41792</c:v>
                </c:pt>
                <c:pt idx="2344">
                  <c:v>41793</c:v>
                </c:pt>
                <c:pt idx="2345">
                  <c:v>41794</c:v>
                </c:pt>
                <c:pt idx="2346">
                  <c:v>41795</c:v>
                </c:pt>
                <c:pt idx="2347">
                  <c:v>41806</c:v>
                </c:pt>
                <c:pt idx="2348">
                  <c:v>41807</c:v>
                </c:pt>
                <c:pt idx="2349">
                  <c:v>41814</c:v>
                </c:pt>
                <c:pt idx="2350">
                  <c:v>41816</c:v>
                </c:pt>
                <c:pt idx="2351">
                  <c:v>41819</c:v>
                </c:pt>
                <c:pt idx="2352">
                  <c:v>41828</c:v>
                </c:pt>
                <c:pt idx="2353">
                  <c:v>41830</c:v>
                </c:pt>
                <c:pt idx="2354">
                  <c:v>41834</c:v>
                </c:pt>
                <c:pt idx="2355">
                  <c:v>41837</c:v>
                </c:pt>
                <c:pt idx="2356">
                  <c:v>41839</c:v>
                </c:pt>
                <c:pt idx="2357">
                  <c:v>41842</c:v>
                </c:pt>
                <c:pt idx="2358">
                  <c:v>41843</c:v>
                </c:pt>
                <c:pt idx="2359">
                  <c:v>41850</c:v>
                </c:pt>
                <c:pt idx="2360">
                  <c:v>41852</c:v>
                </c:pt>
                <c:pt idx="2361">
                  <c:v>41855</c:v>
                </c:pt>
                <c:pt idx="2362">
                  <c:v>41857</c:v>
                </c:pt>
                <c:pt idx="2363">
                  <c:v>41859</c:v>
                </c:pt>
                <c:pt idx="2364">
                  <c:v>41862</c:v>
                </c:pt>
                <c:pt idx="2365">
                  <c:v>41864</c:v>
                </c:pt>
                <c:pt idx="2366">
                  <c:v>41866</c:v>
                </c:pt>
                <c:pt idx="2367">
                  <c:v>41867</c:v>
                </c:pt>
                <c:pt idx="2368">
                  <c:v>41877</c:v>
                </c:pt>
                <c:pt idx="2369">
                  <c:v>41878</c:v>
                </c:pt>
                <c:pt idx="2370">
                  <c:v>41879</c:v>
                </c:pt>
                <c:pt idx="2371">
                  <c:v>41884</c:v>
                </c:pt>
                <c:pt idx="2372">
                  <c:v>41885</c:v>
                </c:pt>
                <c:pt idx="2373">
                  <c:v>41888</c:v>
                </c:pt>
                <c:pt idx="2374">
                  <c:v>41891</c:v>
                </c:pt>
                <c:pt idx="2375">
                  <c:v>41895</c:v>
                </c:pt>
                <c:pt idx="2376">
                  <c:v>41896</c:v>
                </c:pt>
                <c:pt idx="2377">
                  <c:v>41898</c:v>
                </c:pt>
                <c:pt idx="2378">
                  <c:v>41899</c:v>
                </c:pt>
                <c:pt idx="2379">
                  <c:v>41902</c:v>
                </c:pt>
                <c:pt idx="2380">
                  <c:v>41906</c:v>
                </c:pt>
                <c:pt idx="2381">
                  <c:v>41907</c:v>
                </c:pt>
                <c:pt idx="2382">
                  <c:v>41909</c:v>
                </c:pt>
                <c:pt idx="2383">
                  <c:v>41912</c:v>
                </c:pt>
                <c:pt idx="2384">
                  <c:v>41914</c:v>
                </c:pt>
                <c:pt idx="2385">
                  <c:v>41918</c:v>
                </c:pt>
                <c:pt idx="2386">
                  <c:v>41919</c:v>
                </c:pt>
                <c:pt idx="2387">
                  <c:v>41923</c:v>
                </c:pt>
                <c:pt idx="2388">
                  <c:v>41930</c:v>
                </c:pt>
                <c:pt idx="2389">
                  <c:v>41937</c:v>
                </c:pt>
                <c:pt idx="2390">
                  <c:v>41940</c:v>
                </c:pt>
                <c:pt idx="2391">
                  <c:v>41943</c:v>
                </c:pt>
                <c:pt idx="2392">
                  <c:v>41946</c:v>
                </c:pt>
                <c:pt idx="2393">
                  <c:v>41947</c:v>
                </c:pt>
                <c:pt idx="2394">
                  <c:v>41948</c:v>
                </c:pt>
                <c:pt idx="2395">
                  <c:v>41949</c:v>
                </c:pt>
                <c:pt idx="2396">
                  <c:v>41955</c:v>
                </c:pt>
                <c:pt idx="2397">
                  <c:v>41960</c:v>
                </c:pt>
                <c:pt idx="2398">
                  <c:v>41961</c:v>
                </c:pt>
                <c:pt idx="2399">
                  <c:v>41968</c:v>
                </c:pt>
                <c:pt idx="2400">
                  <c:v>41969</c:v>
                </c:pt>
                <c:pt idx="2401">
                  <c:v>41970</c:v>
                </c:pt>
                <c:pt idx="2402">
                  <c:v>41971</c:v>
                </c:pt>
                <c:pt idx="2403">
                  <c:v>41978</c:v>
                </c:pt>
                <c:pt idx="2404">
                  <c:v>41981</c:v>
                </c:pt>
                <c:pt idx="2405">
                  <c:v>41989</c:v>
                </c:pt>
                <c:pt idx="2406">
                  <c:v>41993</c:v>
                </c:pt>
                <c:pt idx="2407">
                  <c:v>41996</c:v>
                </c:pt>
                <c:pt idx="2408">
                  <c:v>41997</c:v>
                </c:pt>
                <c:pt idx="2409">
                  <c:v>41998</c:v>
                </c:pt>
                <c:pt idx="2410">
                  <c:v>41999</c:v>
                </c:pt>
                <c:pt idx="2411">
                  <c:v>42003</c:v>
                </c:pt>
                <c:pt idx="2412">
                  <c:v>42004</c:v>
                </c:pt>
                <c:pt idx="2413">
                  <c:v>42005</c:v>
                </c:pt>
                <c:pt idx="2414">
                  <c:v>42006</c:v>
                </c:pt>
                <c:pt idx="2415">
                  <c:v>42009</c:v>
                </c:pt>
                <c:pt idx="2416">
                  <c:v>42010</c:v>
                </c:pt>
                <c:pt idx="2417">
                  <c:v>42011</c:v>
                </c:pt>
                <c:pt idx="2418">
                  <c:v>42016</c:v>
                </c:pt>
                <c:pt idx="2419">
                  <c:v>42018</c:v>
                </c:pt>
                <c:pt idx="2420">
                  <c:v>42020</c:v>
                </c:pt>
                <c:pt idx="2421">
                  <c:v>42024</c:v>
                </c:pt>
                <c:pt idx="2422">
                  <c:v>42025</c:v>
                </c:pt>
                <c:pt idx="2423">
                  <c:v>42026</c:v>
                </c:pt>
                <c:pt idx="2424">
                  <c:v>42030</c:v>
                </c:pt>
                <c:pt idx="2425">
                  <c:v>42031</c:v>
                </c:pt>
                <c:pt idx="2426">
                  <c:v>42032</c:v>
                </c:pt>
                <c:pt idx="2427">
                  <c:v>42033</c:v>
                </c:pt>
                <c:pt idx="2428">
                  <c:v>42034</c:v>
                </c:pt>
                <c:pt idx="2429">
                  <c:v>42037</c:v>
                </c:pt>
                <c:pt idx="2430">
                  <c:v>42038</c:v>
                </c:pt>
                <c:pt idx="2431">
                  <c:v>42039</c:v>
                </c:pt>
                <c:pt idx="2432">
                  <c:v>42040</c:v>
                </c:pt>
                <c:pt idx="2433">
                  <c:v>42041</c:v>
                </c:pt>
                <c:pt idx="2434">
                  <c:v>42043</c:v>
                </c:pt>
                <c:pt idx="2435">
                  <c:v>42045</c:v>
                </c:pt>
                <c:pt idx="2436">
                  <c:v>42046</c:v>
                </c:pt>
                <c:pt idx="2437">
                  <c:v>42047</c:v>
                </c:pt>
                <c:pt idx="2438">
                  <c:v>42048</c:v>
                </c:pt>
                <c:pt idx="2439">
                  <c:v>42051</c:v>
                </c:pt>
                <c:pt idx="2440">
                  <c:v>42052</c:v>
                </c:pt>
                <c:pt idx="2441">
                  <c:v>42055</c:v>
                </c:pt>
                <c:pt idx="2442">
                  <c:v>42058</c:v>
                </c:pt>
                <c:pt idx="2443">
                  <c:v>42059</c:v>
                </c:pt>
                <c:pt idx="2444">
                  <c:v>42060</c:v>
                </c:pt>
                <c:pt idx="2445">
                  <c:v>42061</c:v>
                </c:pt>
                <c:pt idx="2446">
                  <c:v>42062</c:v>
                </c:pt>
                <c:pt idx="2447">
                  <c:v>42066</c:v>
                </c:pt>
                <c:pt idx="2448">
                  <c:v>42067</c:v>
                </c:pt>
                <c:pt idx="2449">
                  <c:v>42069</c:v>
                </c:pt>
                <c:pt idx="2450">
                  <c:v>42074</c:v>
                </c:pt>
                <c:pt idx="2451">
                  <c:v>42075</c:v>
                </c:pt>
                <c:pt idx="2452">
                  <c:v>42080</c:v>
                </c:pt>
                <c:pt idx="2453">
                  <c:v>42083</c:v>
                </c:pt>
                <c:pt idx="2454">
                  <c:v>42087</c:v>
                </c:pt>
                <c:pt idx="2455">
                  <c:v>42093</c:v>
                </c:pt>
                <c:pt idx="2456">
                  <c:v>42094</c:v>
                </c:pt>
                <c:pt idx="2457">
                  <c:v>42097</c:v>
                </c:pt>
                <c:pt idx="2458">
                  <c:v>42100</c:v>
                </c:pt>
                <c:pt idx="2459">
                  <c:v>42101</c:v>
                </c:pt>
                <c:pt idx="2460">
                  <c:v>42102</c:v>
                </c:pt>
                <c:pt idx="2461">
                  <c:v>42103</c:v>
                </c:pt>
                <c:pt idx="2462">
                  <c:v>42104</c:v>
                </c:pt>
                <c:pt idx="2463">
                  <c:v>42108</c:v>
                </c:pt>
                <c:pt idx="2464">
                  <c:v>42109</c:v>
                </c:pt>
                <c:pt idx="2465">
                  <c:v>42111</c:v>
                </c:pt>
                <c:pt idx="2466">
                  <c:v>42114</c:v>
                </c:pt>
                <c:pt idx="2467">
                  <c:v>42115</c:v>
                </c:pt>
                <c:pt idx="2468">
                  <c:v>42116</c:v>
                </c:pt>
                <c:pt idx="2469">
                  <c:v>42117</c:v>
                </c:pt>
                <c:pt idx="2470">
                  <c:v>42118</c:v>
                </c:pt>
                <c:pt idx="2471">
                  <c:v>42121</c:v>
                </c:pt>
                <c:pt idx="2472">
                  <c:v>42122</c:v>
                </c:pt>
                <c:pt idx="2473">
                  <c:v>42123</c:v>
                </c:pt>
                <c:pt idx="2474">
                  <c:v>42124</c:v>
                </c:pt>
                <c:pt idx="2475">
                  <c:v>42125</c:v>
                </c:pt>
                <c:pt idx="2476">
                  <c:v>42131</c:v>
                </c:pt>
                <c:pt idx="2477">
                  <c:v>42132</c:v>
                </c:pt>
                <c:pt idx="2478">
                  <c:v>42136</c:v>
                </c:pt>
                <c:pt idx="2479">
                  <c:v>42137</c:v>
                </c:pt>
                <c:pt idx="2480">
                  <c:v>42138</c:v>
                </c:pt>
                <c:pt idx="2481">
                  <c:v>42140</c:v>
                </c:pt>
                <c:pt idx="2482">
                  <c:v>42142</c:v>
                </c:pt>
                <c:pt idx="2483">
                  <c:v>42143</c:v>
                </c:pt>
                <c:pt idx="2484">
                  <c:v>42146</c:v>
                </c:pt>
                <c:pt idx="2485">
                  <c:v>42150</c:v>
                </c:pt>
                <c:pt idx="2486">
                  <c:v>42154</c:v>
                </c:pt>
                <c:pt idx="2487">
                  <c:v>42157</c:v>
                </c:pt>
                <c:pt idx="2488">
                  <c:v>42158</c:v>
                </c:pt>
                <c:pt idx="2489">
                  <c:v>42159</c:v>
                </c:pt>
                <c:pt idx="2490">
                  <c:v>42164</c:v>
                </c:pt>
                <c:pt idx="2491">
                  <c:v>42165</c:v>
                </c:pt>
                <c:pt idx="2492">
                  <c:v>42166</c:v>
                </c:pt>
                <c:pt idx="2493">
                  <c:v>42168</c:v>
                </c:pt>
                <c:pt idx="2494">
                  <c:v>42170</c:v>
                </c:pt>
                <c:pt idx="2495">
                  <c:v>42172</c:v>
                </c:pt>
                <c:pt idx="2496">
                  <c:v>42173</c:v>
                </c:pt>
                <c:pt idx="2497">
                  <c:v>42175</c:v>
                </c:pt>
                <c:pt idx="2498">
                  <c:v>42178</c:v>
                </c:pt>
                <c:pt idx="2499">
                  <c:v>42180</c:v>
                </c:pt>
                <c:pt idx="2500">
                  <c:v>42182</c:v>
                </c:pt>
                <c:pt idx="2501">
                  <c:v>42184</c:v>
                </c:pt>
                <c:pt idx="2502">
                  <c:v>42185</c:v>
                </c:pt>
                <c:pt idx="2503">
                  <c:v>42186</c:v>
                </c:pt>
                <c:pt idx="2504">
                  <c:v>42187</c:v>
                </c:pt>
                <c:pt idx="2505">
                  <c:v>42191</c:v>
                </c:pt>
                <c:pt idx="2506">
                  <c:v>42192</c:v>
                </c:pt>
                <c:pt idx="2507">
                  <c:v>42201</c:v>
                </c:pt>
                <c:pt idx="2508">
                  <c:v>42205</c:v>
                </c:pt>
                <c:pt idx="2509">
                  <c:v>42206</c:v>
                </c:pt>
                <c:pt idx="2510">
                  <c:v>42210</c:v>
                </c:pt>
                <c:pt idx="2511">
                  <c:v>42212</c:v>
                </c:pt>
                <c:pt idx="2512">
                  <c:v>42216</c:v>
                </c:pt>
                <c:pt idx="2513">
                  <c:v>42220</c:v>
                </c:pt>
                <c:pt idx="2514">
                  <c:v>42221</c:v>
                </c:pt>
                <c:pt idx="2515">
                  <c:v>42226</c:v>
                </c:pt>
                <c:pt idx="2516">
                  <c:v>42227</c:v>
                </c:pt>
                <c:pt idx="2517">
                  <c:v>42228</c:v>
                </c:pt>
                <c:pt idx="2518">
                  <c:v>42229</c:v>
                </c:pt>
                <c:pt idx="2519">
                  <c:v>42230</c:v>
                </c:pt>
                <c:pt idx="2520">
                  <c:v>42232</c:v>
                </c:pt>
                <c:pt idx="2521">
                  <c:v>42234</c:v>
                </c:pt>
                <c:pt idx="2522">
                  <c:v>42235</c:v>
                </c:pt>
                <c:pt idx="2523">
                  <c:v>42236</c:v>
                </c:pt>
                <c:pt idx="2524">
                  <c:v>42237</c:v>
                </c:pt>
                <c:pt idx="2525">
                  <c:v>42243</c:v>
                </c:pt>
                <c:pt idx="2526">
                  <c:v>42244</c:v>
                </c:pt>
                <c:pt idx="2527">
                  <c:v>42247</c:v>
                </c:pt>
                <c:pt idx="2528">
                  <c:v>42248</c:v>
                </c:pt>
                <c:pt idx="2529">
                  <c:v>42249</c:v>
                </c:pt>
                <c:pt idx="2530">
                  <c:v>42251</c:v>
                </c:pt>
                <c:pt idx="2531">
                  <c:v>42255</c:v>
                </c:pt>
                <c:pt idx="2532">
                  <c:v>42261</c:v>
                </c:pt>
                <c:pt idx="2533">
                  <c:v>42266</c:v>
                </c:pt>
                <c:pt idx="2534">
                  <c:v>42269</c:v>
                </c:pt>
                <c:pt idx="2535">
                  <c:v>42270</c:v>
                </c:pt>
                <c:pt idx="2536">
                  <c:v>42275</c:v>
                </c:pt>
                <c:pt idx="2537">
                  <c:v>42276</c:v>
                </c:pt>
                <c:pt idx="2538">
                  <c:v>42277</c:v>
                </c:pt>
                <c:pt idx="2539">
                  <c:v>42282</c:v>
                </c:pt>
                <c:pt idx="2540">
                  <c:v>42287</c:v>
                </c:pt>
                <c:pt idx="2541">
                  <c:v>42290</c:v>
                </c:pt>
                <c:pt idx="2542">
                  <c:v>42294</c:v>
                </c:pt>
                <c:pt idx="2543">
                  <c:v>42298</c:v>
                </c:pt>
                <c:pt idx="2544">
                  <c:v>42301</c:v>
                </c:pt>
                <c:pt idx="2545">
                  <c:v>42305</c:v>
                </c:pt>
                <c:pt idx="2546">
                  <c:v>42307</c:v>
                </c:pt>
                <c:pt idx="2547">
                  <c:v>42308</c:v>
                </c:pt>
                <c:pt idx="2548">
                  <c:v>42311</c:v>
                </c:pt>
                <c:pt idx="2549">
                  <c:v>42313</c:v>
                </c:pt>
                <c:pt idx="2550">
                  <c:v>42315</c:v>
                </c:pt>
                <c:pt idx="2551">
                  <c:v>42318</c:v>
                </c:pt>
                <c:pt idx="2552">
                  <c:v>42319</c:v>
                </c:pt>
                <c:pt idx="2553">
                  <c:v>42320</c:v>
                </c:pt>
                <c:pt idx="2554">
                  <c:v>42325</c:v>
                </c:pt>
                <c:pt idx="2555">
                  <c:v>42326</c:v>
                </c:pt>
                <c:pt idx="2556">
                  <c:v>42327</c:v>
                </c:pt>
                <c:pt idx="2557">
                  <c:v>42329</c:v>
                </c:pt>
                <c:pt idx="2558">
                  <c:v>42332</c:v>
                </c:pt>
                <c:pt idx="2559">
                  <c:v>42336</c:v>
                </c:pt>
                <c:pt idx="2560">
                  <c:v>42343</c:v>
                </c:pt>
                <c:pt idx="2561">
                  <c:v>42346</c:v>
                </c:pt>
                <c:pt idx="2562">
                  <c:v>42347</c:v>
                </c:pt>
                <c:pt idx="2563">
                  <c:v>42350</c:v>
                </c:pt>
                <c:pt idx="2564">
                  <c:v>42353</c:v>
                </c:pt>
                <c:pt idx="2565">
                  <c:v>42354</c:v>
                </c:pt>
                <c:pt idx="2566">
                  <c:v>42357</c:v>
                </c:pt>
                <c:pt idx="2567">
                  <c:v>42362</c:v>
                </c:pt>
                <c:pt idx="2568">
                  <c:v>42363</c:v>
                </c:pt>
                <c:pt idx="2569">
                  <c:v>42366</c:v>
                </c:pt>
                <c:pt idx="2570">
                  <c:v>42367</c:v>
                </c:pt>
                <c:pt idx="2571">
                  <c:v>42368</c:v>
                </c:pt>
                <c:pt idx="2572">
                  <c:v>42369</c:v>
                </c:pt>
                <c:pt idx="2573">
                  <c:v>42370</c:v>
                </c:pt>
                <c:pt idx="2574">
                  <c:v>42373</c:v>
                </c:pt>
                <c:pt idx="2575">
                  <c:v>42375</c:v>
                </c:pt>
                <c:pt idx="2576">
                  <c:v>42376</c:v>
                </c:pt>
                <c:pt idx="2577">
                  <c:v>42381</c:v>
                </c:pt>
                <c:pt idx="2578">
                  <c:v>42382</c:v>
                </c:pt>
                <c:pt idx="2579">
                  <c:v>42383</c:v>
                </c:pt>
                <c:pt idx="2580">
                  <c:v>42384</c:v>
                </c:pt>
                <c:pt idx="2581">
                  <c:v>42387</c:v>
                </c:pt>
                <c:pt idx="2582">
                  <c:v>42388</c:v>
                </c:pt>
                <c:pt idx="2583">
                  <c:v>42389</c:v>
                </c:pt>
                <c:pt idx="2584">
                  <c:v>42390</c:v>
                </c:pt>
                <c:pt idx="2585">
                  <c:v>42392</c:v>
                </c:pt>
                <c:pt idx="2586">
                  <c:v>42394</c:v>
                </c:pt>
                <c:pt idx="2587">
                  <c:v>42395</c:v>
                </c:pt>
                <c:pt idx="2588">
                  <c:v>42397</c:v>
                </c:pt>
                <c:pt idx="2589">
                  <c:v>42402</c:v>
                </c:pt>
                <c:pt idx="2590">
                  <c:v>42403</c:v>
                </c:pt>
                <c:pt idx="2591">
                  <c:v>42405</c:v>
                </c:pt>
                <c:pt idx="2592">
                  <c:v>42409</c:v>
                </c:pt>
                <c:pt idx="2593">
                  <c:v>42410</c:v>
                </c:pt>
                <c:pt idx="2594">
                  <c:v>42411</c:v>
                </c:pt>
                <c:pt idx="2595">
                  <c:v>42412</c:v>
                </c:pt>
                <c:pt idx="2596">
                  <c:v>42416</c:v>
                </c:pt>
                <c:pt idx="2597">
                  <c:v>42417</c:v>
                </c:pt>
                <c:pt idx="2598">
                  <c:v>42418</c:v>
                </c:pt>
                <c:pt idx="2599">
                  <c:v>42419</c:v>
                </c:pt>
                <c:pt idx="2600">
                  <c:v>42423</c:v>
                </c:pt>
                <c:pt idx="2601">
                  <c:v>42424</c:v>
                </c:pt>
                <c:pt idx="2602">
                  <c:v>42425</c:v>
                </c:pt>
                <c:pt idx="2603">
                  <c:v>42426</c:v>
                </c:pt>
                <c:pt idx="2604">
                  <c:v>42430</c:v>
                </c:pt>
                <c:pt idx="2605">
                  <c:v>42433</c:v>
                </c:pt>
                <c:pt idx="2606">
                  <c:v>42437</c:v>
                </c:pt>
                <c:pt idx="2607">
                  <c:v>42438</c:v>
                </c:pt>
                <c:pt idx="2608">
                  <c:v>42443</c:v>
                </c:pt>
                <c:pt idx="2609">
                  <c:v>42444</c:v>
                </c:pt>
                <c:pt idx="2610">
                  <c:v>42445</c:v>
                </c:pt>
                <c:pt idx="2611">
                  <c:v>42446</c:v>
                </c:pt>
                <c:pt idx="2612">
                  <c:v>42447</c:v>
                </c:pt>
                <c:pt idx="2613">
                  <c:v>42451</c:v>
                </c:pt>
                <c:pt idx="2614">
                  <c:v>42453</c:v>
                </c:pt>
                <c:pt idx="2615">
                  <c:v>42454</c:v>
                </c:pt>
                <c:pt idx="2616">
                  <c:v>42457</c:v>
                </c:pt>
                <c:pt idx="2617">
                  <c:v>42458</c:v>
                </c:pt>
                <c:pt idx="2618">
                  <c:v>42460</c:v>
                </c:pt>
                <c:pt idx="2619">
                  <c:v>42461</c:v>
                </c:pt>
                <c:pt idx="2620">
                  <c:v>42465</c:v>
                </c:pt>
                <c:pt idx="2621">
                  <c:v>42466</c:v>
                </c:pt>
                <c:pt idx="2622">
                  <c:v>42468</c:v>
                </c:pt>
                <c:pt idx="2623">
                  <c:v>42472</c:v>
                </c:pt>
                <c:pt idx="2624">
                  <c:v>42473</c:v>
                </c:pt>
                <c:pt idx="2625">
                  <c:v>42479</c:v>
                </c:pt>
              </c:numCache>
            </c:numRef>
          </c:xVal>
          <c:yVal>
            <c:numRef>
              <c:f>List3!$B$2:$B$2627</c:f>
              <c:numCache>
                <c:formatCode>General</c:formatCode>
                <c:ptCount val="2626"/>
                <c:pt idx="0">
                  <c:v>126</c:v>
                </c:pt>
                <c:pt idx="1">
                  <c:v>286</c:v>
                </c:pt>
                <c:pt idx="2">
                  <c:v>230</c:v>
                </c:pt>
                <c:pt idx="3">
                  <c:v>295</c:v>
                </c:pt>
                <c:pt idx="4">
                  <c:v>150</c:v>
                </c:pt>
                <c:pt idx="5">
                  <c:v>130</c:v>
                </c:pt>
                <c:pt idx="6">
                  <c:v>147</c:v>
                </c:pt>
                <c:pt idx="7">
                  <c:v>146</c:v>
                </c:pt>
                <c:pt idx="8">
                  <c:v>185</c:v>
                </c:pt>
                <c:pt idx="9">
                  <c:v>139</c:v>
                </c:pt>
                <c:pt idx="10">
                  <c:v>117</c:v>
                </c:pt>
                <c:pt idx="11">
                  <c:v>212</c:v>
                </c:pt>
                <c:pt idx="12">
                  <c:v>164</c:v>
                </c:pt>
                <c:pt idx="13">
                  <c:v>122</c:v>
                </c:pt>
                <c:pt idx="14">
                  <c:v>183</c:v>
                </c:pt>
                <c:pt idx="15">
                  <c:v>180</c:v>
                </c:pt>
                <c:pt idx="16">
                  <c:v>195</c:v>
                </c:pt>
                <c:pt idx="17">
                  <c:v>145</c:v>
                </c:pt>
                <c:pt idx="18">
                  <c:v>104</c:v>
                </c:pt>
                <c:pt idx="19">
                  <c:v>188</c:v>
                </c:pt>
                <c:pt idx="20">
                  <c:v>230</c:v>
                </c:pt>
                <c:pt idx="21">
                  <c:v>186</c:v>
                </c:pt>
                <c:pt idx="22">
                  <c:v>150</c:v>
                </c:pt>
                <c:pt idx="23">
                  <c:v>99</c:v>
                </c:pt>
                <c:pt idx="24">
                  <c:v>188</c:v>
                </c:pt>
                <c:pt idx="25">
                  <c:v>188</c:v>
                </c:pt>
                <c:pt idx="26">
                  <c:v>177</c:v>
                </c:pt>
                <c:pt idx="27">
                  <c:v>123</c:v>
                </c:pt>
                <c:pt idx="28">
                  <c:v>201</c:v>
                </c:pt>
                <c:pt idx="29">
                  <c:v>188</c:v>
                </c:pt>
                <c:pt idx="30">
                  <c:v>196</c:v>
                </c:pt>
                <c:pt idx="31">
                  <c:v>243</c:v>
                </c:pt>
                <c:pt idx="32">
                  <c:v>175</c:v>
                </c:pt>
                <c:pt idx="33">
                  <c:v>233</c:v>
                </c:pt>
                <c:pt idx="34">
                  <c:v>153</c:v>
                </c:pt>
                <c:pt idx="35">
                  <c:v>147</c:v>
                </c:pt>
                <c:pt idx="36">
                  <c:v>207</c:v>
                </c:pt>
                <c:pt idx="37">
                  <c:v>178</c:v>
                </c:pt>
                <c:pt idx="38">
                  <c:v>239</c:v>
                </c:pt>
                <c:pt idx="39">
                  <c:v>146</c:v>
                </c:pt>
                <c:pt idx="40">
                  <c:v>187</c:v>
                </c:pt>
                <c:pt idx="41">
                  <c:v>197</c:v>
                </c:pt>
                <c:pt idx="42">
                  <c:v>154</c:v>
                </c:pt>
                <c:pt idx="43">
                  <c:v>125</c:v>
                </c:pt>
                <c:pt idx="44">
                  <c:v>178</c:v>
                </c:pt>
                <c:pt idx="45">
                  <c:v>153</c:v>
                </c:pt>
                <c:pt idx="46">
                  <c:v>256</c:v>
                </c:pt>
                <c:pt idx="47">
                  <c:v>179</c:v>
                </c:pt>
                <c:pt idx="48">
                  <c:v>193</c:v>
                </c:pt>
                <c:pt idx="49">
                  <c:v>225</c:v>
                </c:pt>
                <c:pt idx="50">
                  <c:v>229</c:v>
                </c:pt>
                <c:pt idx="51">
                  <c:v>249</c:v>
                </c:pt>
                <c:pt idx="52">
                  <c:v>166</c:v>
                </c:pt>
                <c:pt idx="53">
                  <c:v>220</c:v>
                </c:pt>
                <c:pt idx="54">
                  <c:v>192</c:v>
                </c:pt>
                <c:pt idx="55">
                  <c:v>297</c:v>
                </c:pt>
                <c:pt idx="56">
                  <c:v>147</c:v>
                </c:pt>
                <c:pt idx="57">
                  <c:v>174</c:v>
                </c:pt>
                <c:pt idx="58">
                  <c:v>140</c:v>
                </c:pt>
                <c:pt idx="59">
                  <c:v>222</c:v>
                </c:pt>
                <c:pt idx="60">
                  <c:v>257</c:v>
                </c:pt>
                <c:pt idx="61">
                  <c:v>177</c:v>
                </c:pt>
                <c:pt idx="62">
                  <c:v>236</c:v>
                </c:pt>
                <c:pt idx="63">
                  <c:v>239</c:v>
                </c:pt>
                <c:pt idx="64">
                  <c:v>293</c:v>
                </c:pt>
                <c:pt idx="65">
                  <c:v>143</c:v>
                </c:pt>
                <c:pt idx="66">
                  <c:v>220</c:v>
                </c:pt>
                <c:pt idx="67">
                  <c:v>249</c:v>
                </c:pt>
                <c:pt idx="68">
                  <c:v>242</c:v>
                </c:pt>
                <c:pt idx="69">
                  <c:v>221</c:v>
                </c:pt>
                <c:pt idx="70">
                  <c:v>160</c:v>
                </c:pt>
                <c:pt idx="71">
                  <c:v>240</c:v>
                </c:pt>
                <c:pt idx="72">
                  <c:v>256</c:v>
                </c:pt>
                <c:pt idx="73">
                  <c:v>207</c:v>
                </c:pt>
                <c:pt idx="74">
                  <c:v>205</c:v>
                </c:pt>
                <c:pt idx="75">
                  <c:v>157</c:v>
                </c:pt>
                <c:pt idx="76">
                  <c:v>215</c:v>
                </c:pt>
                <c:pt idx="77">
                  <c:v>200</c:v>
                </c:pt>
                <c:pt idx="78">
                  <c:v>203</c:v>
                </c:pt>
                <c:pt idx="79">
                  <c:v>222</c:v>
                </c:pt>
                <c:pt idx="80">
                  <c:v>152</c:v>
                </c:pt>
                <c:pt idx="81">
                  <c:v>135</c:v>
                </c:pt>
                <c:pt idx="82">
                  <c:v>188</c:v>
                </c:pt>
                <c:pt idx="83">
                  <c:v>195</c:v>
                </c:pt>
                <c:pt idx="84">
                  <c:v>239</c:v>
                </c:pt>
                <c:pt idx="85">
                  <c:v>175</c:v>
                </c:pt>
                <c:pt idx="86">
                  <c:v>229</c:v>
                </c:pt>
                <c:pt idx="87">
                  <c:v>193</c:v>
                </c:pt>
                <c:pt idx="88">
                  <c:v>191</c:v>
                </c:pt>
                <c:pt idx="89">
                  <c:v>218</c:v>
                </c:pt>
                <c:pt idx="90">
                  <c:v>241</c:v>
                </c:pt>
                <c:pt idx="91">
                  <c:v>164</c:v>
                </c:pt>
                <c:pt idx="92">
                  <c:v>197</c:v>
                </c:pt>
                <c:pt idx="93">
                  <c:v>202</c:v>
                </c:pt>
                <c:pt idx="94">
                  <c:v>219</c:v>
                </c:pt>
                <c:pt idx="95">
                  <c:v>166</c:v>
                </c:pt>
                <c:pt idx="96">
                  <c:v>147</c:v>
                </c:pt>
                <c:pt idx="97">
                  <c:v>218</c:v>
                </c:pt>
                <c:pt idx="98">
                  <c:v>193</c:v>
                </c:pt>
                <c:pt idx="99">
                  <c:v>213</c:v>
                </c:pt>
                <c:pt idx="100">
                  <c:v>223</c:v>
                </c:pt>
                <c:pt idx="101">
                  <c:v>152</c:v>
                </c:pt>
                <c:pt idx="102">
                  <c:v>215</c:v>
                </c:pt>
                <c:pt idx="103">
                  <c:v>202</c:v>
                </c:pt>
                <c:pt idx="104">
                  <c:v>178</c:v>
                </c:pt>
                <c:pt idx="105">
                  <c:v>205</c:v>
                </c:pt>
                <c:pt idx="106">
                  <c:v>266</c:v>
                </c:pt>
                <c:pt idx="107">
                  <c:v>166</c:v>
                </c:pt>
                <c:pt idx="108">
                  <c:v>140</c:v>
                </c:pt>
                <c:pt idx="109">
                  <c:v>179</c:v>
                </c:pt>
                <c:pt idx="110">
                  <c:v>215</c:v>
                </c:pt>
                <c:pt idx="111">
                  <c:v>250</c:v>
                </c:pt>
                <c:pt idx="112">
                  <c:v>145</c:v>
                </c:pt>
                <c:pt idx="113">
                  <c:v>215</c:v>
                </c:pt>
                <c:pt idx="114">
                  <c:v>195</c:v>
                </c:pt>
                <c:pt idx="115">
                  <c:v>195</c:v>
                </c:pt>
                <c:pt idx="116">
                  <c:v>207</c:v>
                </c:pt>
                <c:pt idx="117">
                  <c:v>220</c:v>
                </c:pt>
                <c:pt idx="118">
                  <c:v>163</c:v>
                </c:pt>
                <c:pt idx="119">
                  <c:v>207</c:v>
                </c:pt>
                <c:pt idx="120">
                  <c:v>222</c:v>
                </c:pt>
                <c:pt idx="121">
                  <c:v>256</c:v>
                </c:pt>
                <c:pt idx="122">
                  <c:v>233</c:v>
                </c:pt>
                <c:pt idx="123">
                  <c:v>139</c:v>
                </c:pt>
                <c:pt idx="124">
                  <c:v>246</c:v>
                </c:pt>
                <c:pt idx="125">
                  <c:v>231</c:v>
                </c:pt>
                <c:pt idx="126">
                  <c:v>150</c:v>
                </c:pt>
                <c:pt idx="127">
                  <c:v>259</c:v>
                </c:pt>
                <c:pt idx="128">
                  <c:v>237</c:v>
                </c:pt>
                <c:pt idx="129">
                  <c:v>166</c:v>
                </c:pt>
                <c:pt idx="130">
                  <c:v>242</c:v>
                </c:pt>
                <c:pt idx="131">
                  <c:v>263</c:v>
                </c:pt>
                <c:pt idx="132">
                  <c:v>159</c:v>
                </c:pt>
                <c:pt idx="133">
                  <c:v>242</c:v>
                </c:pt>
                <c:pt idx="134">
                  <c:v>224</c:v>
                </c:pt>
                <c:pt idx="135">
                  <c:v>164</c:v>
                </c:pt>
                <c:pt idx="136">
                  <c:v>146</c:v>
                </c:pt>
                <c:pt idx="137">
                  <c:v>261</c:v>
                </c:pt>
                <c:pt idx="138">
                  <c:v>234</c:v>
                </c:pt>
                <c:pt idx="139">
                  <c:v>255</c:v>
                </c:pt>
                <c:pt idx="140">
                  <c:v>247</c:v>
                </c:pt>
                <c:pt idx="141">
                  <c:v>256</c:v>
                </c:pt>
                <c:pt idx="142">
                  <c:v>301</c:v>
                </c:pt>
                <c:pt idx="143">
                  <c:v>298</c:v>
                </c:pt>
                <c:pt idx="144">
                  <c:v>250</c:v>
                </c:pt>
                <c:pt idx="145">
                  <c:v>330</c:v>
                </c:pt>
                <c:pt idx="146">
                  <c:v>337</c:v>
                </c:pt>
                <c:pt idx="147">
                  <c:v>224</c:v>
                </c:pt>
                <c:pt idx="148">
                  <c:v>171</c:v>
                </c:pt>
                <c:pt idx="149">
                  <c:v>232</c:v>
                </c:pt>
                <c:pt idx="150">
                  <c:v>243</c:v>
                </c:pt>
                <c:pt idx="151">
                  <c:v>175</c:v>
                </c:pt>
                <c:pt idx="152">
                  <c:v>138</c:v>
                </c:pt>
                <c:pt idx="153">
                  <c:v>240</c:v>
                </c:pt>
                <c:pt idx="154">
                  <c:v>121</c:v>
                </c:pt>
                <c:pt idx="155">
                  <c:v>259</c:v>
                </c:pt>
                <c:pt idx="156">
                  <c:v>223</c:v>
                </c:pt>
                <c:pt idx="157">
                  <c:v>223</c:v>
                </c:pt>
                <c:pt idx="158">
                  <c:v>236</c:v>
                </c:pt>
                <c:pt idx="159">
                  <c:v>145</c:v>
                </c:pt>
                <c:pt idx="160">
                  <c:v>131</c:v>
                </c:pt>
                <c:pt idx="161">
                  <c:v>261</c:v>
                </c:pt>
                <c:pt idx="162">
                  <c:v>192</c:v>
                </c:pt>
                <c:pt idx="163">
                  <c:v>227</c:v>
                </c:pt>
                <c:pt idx="164">
                  <c:v>240</c:v>
                </c:pt>
                <c:pt idx="165">
                  <c:v>176</c:v>
                </c:pt>
                <c:pt idx="166">
                  <c:v>154</c:v>
                </c:pt>
                <c:pt idx="167">
                  <c:v>263</c:v>
                </c:pt>
                <c:pt idx="168">
                  <c:v>212</c:v>
                </c:pt>
                <c:pt idx="169">
                  <c:v>275</c:v>
                </c:pt>
                <c:pt idx="170">
                  <c:v>154</c:v>
                </c:pt>
                <c:pt idx="171">
                  <c:v>137</c:v>
                </c:pt>
                <c:pt idx="172">
                  <c:v>246</c:v>
                </c:pt>
                <c:pt idx="173">
                  <c:v>251</c:v>
                </c:pt>
                <c:pt idx="174">
                  <c:v>152</c:v>
                </c:pt>
                <c:pt idx="175">
                  <c:v>226</c:v>
                </c:pt>
                <c:pt idx="176">
                  <c:v>271</c:v>
                </c:pt>
                <c:pt idx="177">
                  <c:v>247</c:v>
                </c:pt>
                <c:pt idx="178">
                  <c:v>150</c:v>
                </c:pt>
                <c:pt idx="179">
                  <c:v>163</c:v>
                </c:pt>
                <c:pt idx="180">
                  <c:v>271</c:v>
                </c:pt>
                <c:pt idx="181">
                  <c:v>240</c:v>
                </c:pt>
                <c:pt idx="182">
                  <c:v>262</c:v>
                </c:pt>
                <c:pt idx="183">
                  <c:v>285</c:v>
                </c:pt>
                <c:pt idx="184">
                  <c:v>177</c:v>
                </c:pt>
                <c:pt idx="185">
                  <c:v>141</c:v>
                </c:pt>
                <c:pt idx="186">
                  <c:v>310</c:v>
                </c:pt>
                <c:pt idx="187">
                  <c:v>320</c:v>
                </c:pt>
                <c:pt idx="188">
                  <c:v>340</c:v>
                </c:pt>
                <c:pt idx="189">
                  <c:v>319</c:v>
                </c:pt>
                <c:pt idx="190">
                  <c:v>264</c:v>
                </c:pt>
                <c:pt idx="191">
                  <c:v>318</c:v>
                </c:pt>
                <c:pt idx="192">
                  <c:v>94</c:v>
                </c:pt>
                <c:pt idx="193">
                  <c:v>141</c:v>
                </c:pt>
                <c:pt idx="194">
                  <c:v>115</c:v>
                </c:pt>
                <c:pt idx="195">
                  <c:v>326</c:v>
                </c:pt>
                <c:pt idx="196">
                  <c:v>177</c:v>
                </c:pt>
                <c:pt idx="197">
                  <c:v>126</c:v>
                </c:pt>
                <c:pt idx="198">
                  <c:v>126</c:v>
                </c:pt>
                <c:pt idx="199">
                  <c:v>125</c:v>
                </c:pt>
                <c:pt idx="200">
                  <c:v>93</c:v>
                </c:pt>
                <c:pt idx="201">
                  <c:v>283</c:v>
                </c:pt>
                <c:pt idx="202">
                  <c:v>152</c:v>
                </c:pt>
                <c:pt idx="203">
                  <c:v>108</c:v>
                </c:pt>
                <c:pt idx="204">
                  <c:v>224</c:v>
                </c:pt>
                <c:pt idx="205">
                  <c:v>127</c:v>
                </c:pt>
                <c:pt idx="206">
                  <c:v>83</c:v>
                </c:pt>
                <c:pt idx="207">
                  <c:v>226</c:v>
                </c:pt>
                <c:pt idx="208">
                  <c:v>162</c:v>
                </c:pt>
                <c:pt idx="209">
                  <c:v>83</c:v>
                </c:pt>
                <c:pt idx="210">
                  <c:v>155</c:v>
                </c:pt>
                <c:pt idx="211">
                  <c:v>149</c:v>
                </c:pt>
                <c:pt idx="212">
                  <c:v>134</c:v>
                </c:pt>
                <c:pt idx="213">
                  <c:v>110</c:v>
                </c:pt>
                <c:pt idx="214">
                  <c:v>195</c:v>
                </c:pt>
                <c:pt idx="215">
                  <c:v>119</c:v>
                </c:pt>
                <c:pt idx="216">
                  <c:v>228</c:v>
                </c:pt>
                <c:pt idx="217">
                  <c:v>151</c:v>
                </c:pt>
                <c:pt idx="218">
                  <c:v>109</c:v>
                </c:pt>
                <c:pt idx="219">
                  <c:v>233</c:v>
                </c:pt>
                <c:pt idx="220">
                  <c:v>180</c:v>
                </c:pt>
                <c:pt idx="221">
                  <c:v>188</c:v>
                </c:pt>
                <c:pt idx="222">
                  <c:v>131</c:v>
                </c:pt>
                <c:pt idx="223">
                  <c:v>136</c:v>
                </c:pt>
                <c:pt idx="224">
                  <c:v>204</c:v>
                </c:pt>
                <c:pt idx="225">
                  <c:v>180</c:v>
                </c:pt>
                <c:pt idx="226">
                  <c:v>186</c:v>
                </c:pt>
                <c:pt idx="227">
                  <c:v>200</c:v>
                </c:pt>
                <c:pt idx="228">
                  <c:v>146</c:v>
                </c:pt>
                <c:pt idx="229">
                  <c:v>121</c:v>
                </c:pt>
                <c:pt idx="230">
                  <c:v>206</c:v>
                </c:pt>
                <c:pt idx="231">
                  <c:v>202</c:v>
                </c:pt>
                <c:pt idx="232">
                  <c:v>187</c:v>
                </c:pt>
                <c:pt idx="233">
                  <c:v>202</c:v>
                </c:pt>
                <c:pt idx="234">
                  <c:v>147</c:v>
                </c:pt>
                <c:pt idx="235">
                  <c:v>117</c:v>
                </c:pt>
                <c:pt idx="236">
                  <c:v>198</c:v>
                </c:pt>
                <c:pt idx="237">
                  <c:v>198</c:v>
                </c:pt>
                <c:pt idx="238">
                  <c:v>158</c:v>
                </c:pt>
                <c:pt idx="239">
                  <c:v>121</c:v>
                </c:pt>
                <c:pt idx="240">
                  <c:v>182</c:v>
                </c:pt>
                <c:pt idx="241">
                  <c:v>192</c:v>
                </c:pt>
                <c:pt idx="242">
                  <c:v>231</c:v>
                </c:pt>
                <c:pt idx="243">
                  <c:v>153</c:v>
                </c:pt>
                <c:pt idx="244">
                  <c:v>131</c:v>
                </c:pt>
                <c:pt idx="245">
                  <c:v>221</c:v>
                </c:pt>
                <c:pt idx="246">
                  <c:v>183</c:v>
                </c:pt>
                <c:pt idx="247">
                  <c:v>192</c:v>
                </c:pt>
                <c:pt idx="248">
                  <c:v>192</c:v>
                </c:pt>
                <c:pt idx="249">
                  <c:v>237</c:v>
                </c:pt>
                <c:pt idx="250">
                  <c:v>170</c:v>
                </c:pt>
                <c:pt idx="251">
                  <c:v>142</c:v>
                </c:pt>
                <c:pt idx="252">
                  <c:v>190</c:v>
                </c:pt>
                <c:pt idx="253">
                  <c:v>188</c:v>
                </c:pt>
                <c:pt idx="254">
                  <c:v>267</c:v>
                </c:pt>
                <c:pt idx="255">
                  <c:v>132</c:v>
                </c:pt>
                <c:pt idx="256">
                  <c:v>185</c:v>
                </c:pt>
                <c:pt idx="257">
                  <c:v>189</c:v>
                </c:pt>
                <c:pt idx="258">
                  <c:v>247</c:v>
                </c:pt>
                <c:pt idx="259">
                  <c:v>159</c:v>
                </c:pt>
                <c:pt idx="260">
                  <c:v>130</c:v>
                </c:pt>
                <c:pt idx="261">
                  <c:v>238</c:v>
                </c:pt>
                <c:pt idx="262">
                  <c:v>198</c:v>
                </c:pt>
                <c:pt idx="263">
                  <c:v>212</c:v>
                </c:pt>
                <c:pt idx="264">
                  <c:v>301</c:v>
                </c:pt>
                <c:pt idx="265">
                  <c:v>141</c:v>
                </c:pt>
                <c:pt idx="266">
                  <c:v>153</c:v>
                </c:pt>
                <c:pt idx="267">
                  <c:v>230</c:v>
                </c:pt>
                <c:pt idx="268">
                  <c:v>220</c:v>
                </c:pt>
                <c:pt idx="269">
                  <c:v>247</c:v>
                </c:pt>
                <c:pt idx="270">
                  <c:v>152</c:v>
                </c:pt>
                <c:pt idx="271">
                  <c:v>294</c:v>
                </c:pt>
                <c:pt idx="272">
                  <c:v>229</c:v>
                </c:pt>
                <c:pt idx="273">
                  <c:v>499</c:v>
                </c:pt>
                <c:pt idx="274">
                  <c:v>259</c:v>
                </c:pt>
                <c:pt idx="275">
                  <c:v>147</c:v>
                </c:pt>
                <c:pt idx="276">
                  <c:v>272</c:v>
                </c:pt>
                <c:pt idx="277">
                  <c:v>246</c:v>
                </c:pt>
                <c:pt idx="278">
                  <c:v>261</c:v>
                </c:pt>
                <c:pt idx="279">
                  <c:v>180</c:v>
                </c:pt>
                <c:pt idx="280">
                  <c:v>239</c:v>
                </c:pt>
                <c:pt idx="281">
                  <c:v>248</c:v>
                </c:pt>
                <c:pt idx="282">
                  <c:v>241</c:v>
                </c:pt>
                <c:pt idx="283">
                  <c:v>249</c:v>
                </c:pt>
                <c:pt idx="284">
                  <c:v>266</c:v>
                </c:pt>
                <c:pt idx="285">
                  <c:v>139</c:v>
                </c:pt>
                <c:pt idx="286">
                  <c:v>268</c:v>
                </c:pt>
                <c:pt idx="287">
                  <c:v>206</c:v>
                </c:pt>
                <c:pt idx="288">
                  <c:v>239</c:v>
                </c:pt>
                <c:pt idx="289">
                  <c:v>250</c:v>
                </c:pt>
                <c:pt idx="290">
                  <c:v>178</c:v>
                </c:pt>
                <c:pt idx="291">
                  <c:v>156</c:v>
                </c:pt>
                <c:pt idx="292">
                  <c:v>228</c:v>
                </c:pt>
                <c:pt idx="293">
                  <c:v>232</c:v>
                </c:pt>
                <c:pt idx="294">
                  <c:v>170</c:v>
                </c:pt>
                <c:pt idx="295">
                  <c:v>229</c:v>
                </c:pt>
                <c:pt idx="296">
                  <c:v>264</c:v>
                </c:pt>
                <c:pt idx="297">
                  <c:v>242</c:v>
                </c:pt>
                <c:pt idx="298">
                  <c:v>153</c:v>
                </c:pt>
                <c:pt idx="299">
                  <c:v>221</c:v>
                </c:pt>
                <c:pt idx="300">
                  <c:v>199</c:v>
                </c:pt>
                <c:pt idx="301">
                  <c:v>151</c:v>
                </c:pt>
                <c:pt idx="302">
                  <c:v>148</c:v>
                </c:pt>
                <c:pt idx="303">
                  <c:v>202</c:v>
                </c:pt>
                <c:pt idx="304">
                  <c:v>232</c:v>
                </c:pt>
                <c:pt idx="305">
                  <c:v>162</c:v>
                </c:pt>
                <c:pt idx="306">
                  <c:v>230</c:v>
                </c:pt>
                <c:pt idx="307">
                  <c:v>191</c:v>
                </c:pt>
                <c:pt idx="308">
                  <c:v>184</c:v>
                </c:pt>
                <c:pt idx="309">
                  <c:v>265</c:v>
                </c:pt>
                <c:pt idx="310">
                  <c:v>109</c:v>
                </c:pt>
                <c:pt idx="311">
                  <c:v>162</c:v>
                </c:pt>
                <c:pt idx="312">
                  <c:v>156</c:v>
                </c:pt>
                <c:pt idx="313">
                  <c:v>196</c:v>
                </c:pt>
                <c:pt idx="314">
                  <c:v>188</c:v>
                </c:pt>
                <c:pt idx="315">
                  <c:v>243</c:v>
                </c:pt>
                <c:pt idx="316">
                  <c:v>154</c:v>
                </c:pt>
                <c:pt idx="317">
                  <c:v>214</c:v>
                </c:pt>
                <c:pt idx="318">
                  <c:v>200</c:v>
                </c:pt>
                <c:pt idx="319">
                  <c:v>236</c:v>
                </c:pt>
                <c:pt idx="320">
                  <c:v>170</c:v>
                </c:pt>
                <c:pt idx="321">
                  <c:v>210</c:v>
                </c:pt>
                <c:pt idx="322">
                  <c:v>184</c:v>
                </c:pt>
                <c:pt idx="323">
                  <c:v>187</c:v>
                </c:pt>
                <c:pt idx="324">
                  <c:v>272</c:v>
                </c:pt>
                <c:pt idx="325">
                  <c:v>180</c:v>
                </c:pt>
                <c:pt idx="326">
                  <c:v>165</c:v>
                </c:pt>
                <c:pt idx="327">
                  <c:v>202</c:v>
                </c:pt>
                <c:pt idx="328">
                  <c:v>218</c:v>
                </c:pt>
                <c:pt idx="329">
                  <c:v>197</c:v>
                </c:pt>
                <c:pt idx="330">
                  <c:v>258</c:v>
                </c:pt>
                <c:pt idx="331">
                  <c:v>181</c:v>
                </c:pt>
                <c:pt idx="332">
                  <c:v>116</c:v>
                </c:pt>
                <c:pt idx="333">
                  <c:v>216</c:v>
                </c:pt>
                <c:pt idx="334">
                  <c:v>202</c:v>
                </c:pt>
                <c:pt idx="335">
                  <c:v>242</c:v>
                </c:pt>
                <c:pt idx="336">
                  <c:v>168</c:v>
                </c:pt>
                <c:pt idx="337">
                  <c:v>121</c:v>
                </c:pt>
                <c:pt idx="338">
                  <c:v>242</c:v>
                </c:pt>
                <c:pt idx="339">
                  <c:v>237</c:v>
                </c:pt>
                <c:pt idx="340">
                  <c:v>167</c:v>
                </c:pt>
                <c:pt idx="341">
                  <c:v>247</c:v>
                </c:pt>
                <c:pt idx="342">
                  <c:v>236</c:v>
                </c:pt>
                <c:pt idx="343">
                  <c:v>175</c:v>
                </c:pt>
                <c:pt idx="344">
                  <c:v>128</c:v>
                </c:pt>
                <c:pt idx="345">
                  <c:v>245</c:v>
                </c:pt>
                <c:pt idx="346">
                  <c:v>225</c:v>
                </c:pt>
                <c:pt idx="347">
                  <c:v>230</c:v>
                </c:pt>
                <c:pt idx="348">
                  <c:v>277</c:v>
                </c:pt>
                <c:pt idx="349">
                  <c:v>301</c:v>
                </c:pt>
                <c:pt idx="350">
                  <c:v>256</c:v>
                </c:pt>
                <c:pt idx="351">
                  <c:v>107</c:v>
                </c:pt>
                <c:pt idx="352">
                  <c:v>235</c:v>
                </c:pt>
                <c:pt idx="353">
                  <c:v>176</c:v>
                </c:pt>
                <c:pt idx="354">
                  <c:v>266</c:v>
                </c:pt>
                <c:pt idx="355">
                  <c:v>244</c:v>
                </c:pt>
                <c:pt idx="356">
                  <c:v>240</c:v>
                </c:pt>
                <c:pt idx="357">
                  <c:v>137</c:v>
                </c:pt>
                <c:pt idx="358">
                  <c:v>249</c:v>
                </c:pt>
                <c:pt idx="359">
                  <c:v>239</c:v>
                </c:pt>
                <c:pt idx="360">
                  <c:v>143</c:v>
                </c:pt>
                <c:pt idx="361">
                  <c:v>268</c:v>
                </c:pt>
                <c:pt idx="362">
                  <c:v>245</c:v>
                </c:pt>
                <c:pt idx="363">
                  <c:v>132</c:v>
                </c:pt>
                <c:pt idx="364">
                  <c:v>207</c:v>
                </c:pt>
                <c:pt idx="365">
                  <c:v>217</c:v>
                </c:pt>
                <c:pt idx="366">
                  <c:v>190</c:v>
                </c:pt>
                <c:pt idx="367">
                  <c:v>232</c:v>
                </c:pt>
                <c:pt idx="368">
                  <c:v>263</c:v>
                </c:pt>
                <c:pt idx="369">
                  <c:v>212</c:v>
                </c:pt>
                <c:pt idx="370">
                  <c:v>281</c:v>
                </c:pt>
                <c:pt idx="371">
                  <c:v>150</c:v>
                </c:pt>
                <c:pt idx="372">
                  <c:v>231</c:v>
                </c:pt>
                <c:pt idx="373">
                  <c:v>259</c:v>
                </c:pt>
                <c:pt idx="374">
                  <c:v>148</c:v>
                </c:pt>
                <c:pt idx="375">
                  <c:v>238</c:v>
                </c:pt>
                <c:pt idx="376">
                  <c:v>269</c:v>
                </c:pt>
                <c:pt idx="377">
                  <c:v>293</c:v>
                </c:pt>
                <c:pt idx="378">
                  <c:v>166</c:v>
                </c:pt>
                <c:pt idx="379">
                  <c:v>446</c:v>
                </c:pt>
                <c:pt idx="380">
                  <c:v>290</c:v>
                </c:pt>
                <c:pt idx="381">
                  <c:v>258</c:v>
                </c:pt>
                <c:pt idx="382">
                  <c:v>278</c:v>
                </c:pt>
                <c:pt idx="383">
                  <c:v>163</c:v>
                </c:pt>
                <c:pt idx="384">
                  <c:v>300</c:v>
                </c:pt>
                <c:pt idx="385">
                  <c:v>247</c:v>
                </c:pt>
                <c:pt idx="386">
                  <c:v>240</c:v>
                </c:pt>
                <c:pt idx="387">
                  <c:v>240</c:v>
                </c:pt>
                <c:pt idx="388">
                  <c:v>248</c:v>
                </c:pt>
                <c:pt idx="389">
                  <c:v>170</c:v>
                </c:pt>
                <c:pt idx="390">
                  <c:v>248</c:v>
                </c:pt>
                <c:pt idx="391">
                  <c:v>253</c:v>
                </c:pt>
                <c:pt idx="392">
                  <c:v>313</c:v>
                </c:pt>
                <c:pt idx="393">
                  <c:v>236</c:v>
                </c:pt>
                <c:pt idx="394">
                  <c:v>262</c:v>
                </c:pt>
                <c:pt idx="395">
                  <c:v>137</c:v>
                </c:pt>
                <c:pt idx="396">
                  <c:v>280</c:v>
                </c:pt>
                <c:pt idx="397">
                  <c:v>320</c:v>
                </c:pt>
                <c:pt idx="398">
                  <c:v>229</c:v>
                </c:pt>
                <c:pt idx="399">
                  <c:v>133</c:v>
                </c:pt>
                <c:pt idx="400">
                  <c:v>99</c:v>
                </c:pt>
                <c:pt idx="401">
                  <c:v>79</c:v>
                </c:pt>
                <c:pt idx="402">
                  <c:v>123</c:v>
                </c:pt>
                <c:pt idx="403">
                  <c:v>114</c:v>
                </c:pt>
                <c:pt idx="404">
                  <c:v>205</c:v>
                </c:pt>
                <c:pt idx="405">
                  <c:v>122</c:v>
                </c:pt>
                <c:pt idx="406">
                  <c:v>164</c:v>
                </c:pt>
                <c:pt idx="407">
                  <c:v>129</c:v>
                </c:pt>
                <c:pt idx="408">
                  <c:v>137</c:v>
                </c:pt>
                <c:pt idx="409">
                  <c:v>232</c:v>
                </c:pt>
                <c:pt idx="410">
                  <c:v>272</c:v>
                </c:pt>
                <c:pt idx="411">
                  <c:v>128</c:v>
                </c:pt>
                <c:pt idx="412">
                  <c:v>106</c:v>
                </c:pt>
                <c:pt idx="413">
                  <c:v>261</c:v>
                </c:pt>
                <c:pt idx="414">
                  <c:v>110</c:v>
                </c:pt>
                <c:pt idx="415">
                  <c:v>83</c:v>
                </c:pt>
                <c:pt idx="416">
                  <c:v>146</c:v>
                </c:pt>
                <c:pt idx="417">
                  <c:v>188</c:v>
                </c:pt>
                <c:pt idx="418">
                  <c:v>133</c:v>
                </c:pt>
                <c:pt idx="419">
                  <c:v>127</c:v>
                </c:pt>
                <c:pt idx="420">
                  <c:v>157</c:v>
                </c:pt>
                <c:pt idx="421">
                  <c:v>87</c:v>
                </c:pt>
                <c:pt idx="422">
                  <c:v>151</c:v>
                </c:pt>
                <c:pt idx="423">
                  <c:v>92</c:v>
                </c:pt>
                <c:pt idx="424">
                  <c:v>186</c:v>
                </c:pt>
                <c:pt idx="425">
                  <c:v>124</c:v>
                </c:pt>
                <c:pt idx="426">
                  <c:v>85</c:v>
                </c:pt>
                <c:pt idx="427">
                  <c:v>189</c:v>
                </c:pt>
                <c:pt idx="428">
                  <c:v>208</c:v>
                </c:pt>
                <c:pt idx="429">
                  <c:v>124</c:v>
                </c:pt>
                <c:pt idx="430">
                  <c:v>125</c:v>
                </c:pt>
                <c:pt idx="431">
                  <c:v>135</c:v>
                </c:pt>
                <c:pt idx="432">
                  <c:v>93</c:v>
                </c:pt>
                <c:pt idx="433">
                  <c:v>213</c:v>
                </c:pt>
                <c:pt idx="434">
                  <c:v>187</c:v>
                </c:pt>
                <c:pt idx="435">
                  <c:v>126</c:v>
                </c:pt>
                <c:pt idx="436">
                  <c:v>104</c:v>
                </c:pt>
                <c:pt idx="437">
                  <c:v>198</c:v>
                </c:pt>
                <c:pt idx="438">
                  <c:v>224</c:v>
                </c:pt>
                <c:pt idx="439">
                  <c:v>214</c:v>
                </c:pt>
                <c:pt idx="440">
                  <c:v>171</c:v>
                </c:pt>
                <c:pt idx="441">
                  <c:v>142</c:v>
                </c:pt>
                <c:pt idx="442">
                  <c:v>198</c:v>
                </c:pt>
                <c:pt idx="443">
                  <c:v>207</c:v>
                </c:pt>
                <c:pt idx="444">
                  <c:v>214</c:v>
                </c:pt>
                <c:pt idx="445">
                  <c:v>131</c:v>
                </c:pt>
                <c:pt idx="446">
                  <c:v>114</c:v>
                </c:pt>
                <c:pt idx="447">
                  <c:v>211</c:v>
                </c:pt>
                <c:pt idx="448">
                  <c:v>206</c:v>
                </c:pt>
                <c:pt idx="449">
                  <c:v>156</c:v>
                </c:pt>
                <c:pt idx="450">
                  <c:v>138</c:v>
                </c:pt>
                <c:pt idx="451">
                  <c:v>219</c:v>
                </c:pt>
                <c:pt idx="452">
                  <c:v>223</c:v>
                </c:pt>
                <c:pt idx="453">
                  <c:v>225</c:v>
                </c:pt>
                <c:pt idx="454">
                  <c:v>239</c:v>
                </c:pt>
                <c:pt idx="455">
                  <c:v>174</c:v>
                </c:pt>
                <c:pt idx="456">
                  <c:v>149</c:v>
                </c:pt>
                <c:pt idx="457">
                  <c:v>217</c:v>
                </c:pt>
                <c:pt idx="458">
                  <c:v>196</c:v>
                </c:pt>
                <c:pt idx="459">
                  <c:v>207</c:v>
                </c:pt>
                <c:pt idx="460">
                  <c:v>169</c:v>
                </c:pt>
                <c:pt idx="461">
                  <c:v>154</c:v>
                </c:pt>
                <c:pt idx="462">
                  <c:v>262</c:v>
                </c:pt>
                <c:pt idx="463">
                  <c:v>164</c:v>
                </c:pt>
                <c:pt idx="464">
                  <c:v>150</c:v>
                </c:pt>
                <c:pt idx="465">
                  <c:v>248</c:v>
                </c:pt>
                <c:pt idx="466">
                  <c:v>260</c:v>
                </c:pt>
                <c:pt idx="467">
                  <c:v>134</c:v>
                </c:pt>
                <c:pt idx="468">
                  <c:v>199</c:v>
                </c:pt>
                <c:pt idx="469">
                  <c:v>230</c:v>
                </c:pt>
                <c:pt idx="470">
                  <c:v>229</c:v>
                </c:pt>
                <c:pt idx="471">
                  <c:v>241</c:v>
                </c:pt>
                <c:pt idx="472">
                  <c:v>149</c:v>
                </c:pt>
                <c:pt idx="473">
                  <c:v>237</c:v>
                </c:pt>
                <c:pt idx="474">
                  <c:v>259</c:v>
                </c:pt>
                <c:pt idx="475">
                  <c:v>162</c:v>
                </c:pt>
                <c:pt idx="476">
                  <c:v>151</c:v>
                </c:pt>
                <c:pt idx="477">
                  <c:v>237</c:v>
                </c:pt>
                <c:pt idx="478">
                  <c:v>239</c:v>
                </c:pt>
                <c:pt idx="479">
                  <c:v>168</c:v>
                </c:pt>
                <c:pt idx="480">
                  <c:v>167</c:v>
                </c:pt>
                <c:pt idx="481">
                  <c:v>229</c:v>
                </c:pt>
                <c:pt idx="482">
                  <c:v>248</c:v>
                </c:pt>
                <c:pt idx="483">
                  <c:v>175</c:v>
                </c:pt>
                <c:pt idx="484">
                  <c:v>229</c:v>
                </c:pt>
                <c:pt idx="485">
                  <c:v>237</c:v>
                </c:pt>
                <c:pt idx="486">
                  <c:v>228</c:v>
                </c:pt>
                <c:pt idx="487">
                  <c:v>245</c:v>
                </c:pt>
                <c:pt idx="488">
                  <c:v>164</c:v>
                </c:pt>
                <c:pt idx="489">
                  <c:v>229</c:v>
                </c:pt>
                <c:pt idx="490">
                  <c:v>238</c:v>
                </c:pt>
                <c:pt idx="491">
                  <c:v>246</c:v>
                </c:pt>
                <c:pt idx="492">
                  <c:v>243</c:v>
                </c:pt>
                <c:pt idx="493">
                  <c:v>174</c:v>
                </c:pt>
                <c:pt idx="494">
                  <c:v>140</c:v>
                </c:pt>
                <c:pt idx="495">
                  <c:v>248</c:v>
                </c:pt>
                <c:pt idx="496">
                  <c:v>252</c:v>
                </c:pt>
                <c:pt idx="497">
                  <c:v>252</c:v>
                </c:pt>
                <c:pt idx="498">
                  <c:v>138</c:v>
                </c:pt>
                <c:pt idx="499">
                  <c:v>178</c:v>
                </c:pt>
                <c:pt idx="500">
                  <c:v>126</c:v>
                </c:pt>
                <c:pt idx="501">
                  <c:v>240</c:v>
                </c:pt>
                <c:pt idx="502">
                  <c:v>214</c:v>
                </c:pt>
                <c:pt idx="503">
                  <c:v>241</c:v>
                </c:pt>
                <c:pt idx="504">
                  <c:v>152</c:v>
                </c:pt>
                <c:pt idx="505">
                  <c:v>157</c:v>
                </c:pt>
                <c:pt idx="506">
                  <c:v>216</c:v>
                </c:pt>
                <c:pt idx="507">
                  <c:v>158</c:v>
                </c:pt>
                <c:pt idx="508">
                  <c:v>146</c:v>
                </c:pt>
                <c:pt idx="509">
                  <c:v>198</c:v>
                </c:pt>
                <c:pt idx="510">
                  <c:v>209</c:v>
                </c:pt>
                <c:pt idx="511">
                  <c:v>212</c:v>
                </c:pt>
                <c:pt idx="512">
                  <c:v>189</c:v>
                </c:pt>
                <c:pt idx="513">
                  <c:v>201</c:v>
                </c:pt>
                <c:pt idx="514">
                  <c:v>208</c:v>
                </c:pt>
                <c:pt idx="515">
                  <c:v>171</c:v>
                </c:pt>
                <c:pt idx="516">
                  <c:v>180</c:v>
                </c:pt>
                <c:pt idx="517">
                  <c:v>200</c:v>
                </c:pt>
                <c:pt idx="518">
                  <c:v>192</c:v>
                </c:pt>
                <c:pt idx="519">
                  <c:v>154</c:v>
                </c:pt>
                <c:pt idx="520">
                  <c:v>202</c:v>
                </c:pt>
                <c:pt idx="521">
                  <c:v>223</c:v>
                </c:pt>
                <c:pt idx="522">
                  <c:v>219</c:v>
                </c:pt>
                <c:pt idx="523">
                  <c:v>263</c:v>
                </c:pt>
                <c:pt idx="524">
                  <c:v>173</c:v>
                </c:pt>
                <c:pt idx="525">
                  <c:v>166</c:v>
                </c:pt>
                <c:pt idx="526">
                  <c:v>201</c:v>
                </c:pt>
                <c:pt idx="527">
                  <c:v>222</c:v>
                </c:pt>
                <c:pt idx="528">
                  <c:v>227</c:v>
                </c:pt>
                <c:pt idx="529">
                  <c:v>154</c:v>
                </c:pt>
                <c:pt idx="530">
                  <c:v>202</c:v>
                </c:pt>
                <c:pt idx="531">
                  <c:v>188</c:v>
                </c:pt>
                <c:pt idx="532">
                  <c:v>204</c:v>
                </c:pt>
                <c:pt idx="533">
                  <c:v>249</c:v>
                </c:pt>
                <c:pt idx="534">
                  <c:v>139</c:v>
                </c:pt>
                <c:pt idx="535">
                  <c:v>266</c:v>
                </c:pt>
                <c:pt idx="536">
                  <c:v>251</c:v>
                </c:pt>
                <c:pt idx="537">
                  <c:v>236</c:v>
                </c:pt>
                <c:pt idx="538">
                  <c:v>158</c:v>
                </c:pt>
                <c:pt idx="539">
                  <c:v>262</c:v>
                </c:pt>
                <c:pt idx="540">
                  <c:v>258</c:v>
                </c:pt>
                <c:pt idx="541">
                  <c:v>243</c:v>
                </c:pt>
                <c:pt idx="542">
                  <c:v>262</c:v>
                </c:pt>
                <c:pt idx="543">
                  <c:v>285</c:v>
                </c:pt>
                <c:pt idx="544">
                  <c:v>266</c:v>
                </c:pt>
                <c:pt idx="545">
                  <c:v>181</c:v>
                </c:pt>
                <c:pt idx="546">
                  <c:v>147</c:v>
                </c:pt>
                <c:pt idx="547">
                  <c:v>238</c:v>
                </c:pt>
                <c:pt idx="548">
                  <c:v>234</c:v>
                </c:pt>
                <c:pt idx="549">
                  <c:v>262</c:v>
                </c:pt>
                <c:pt idx="550">
                  <c:v>265</c:v>
                </c:pt>
                <c:pt idx="551">
                  <c:v>174</c:v>
                </c:pt>
                <c:pt idx="552">
                  <c:v>270</c:v>
                </c:pt>
                <c:pt idx="553">
                  <c:v>252</c:v>
                </c:pt>
                <c:pt idx="554">
                  <c:v>233</c:v>
                </c:pt>
                <c:pt idx="555">
                  <c:v>230</c:v>
                </c:pt>
                <c:pt idx="556">
                  <c:v>234</c:v>
                </c:pt>
                <c:pt idx="557">
                  <c:v>165</c:v>
                </c:pt>
                <c:pt idx="558">
                  <c:v>294</c:v>
                </c:pt>
                <c:pt idx="559">
                  <c:v>311</c:v>
                </c:pt>
                <c:pt idx="560">
                  <c:v>232</c:v>
                </c:pt>
                <c:pt idx="561">
                  <c:v>265</c:v>
                </c:pt>
                <c:pt idx="562">
                  <c:v>174</c:v>
                </c:pt>
                <c:pt idx="563">
                  <c:v>268</c:v>
                </c:pt>
                <c:pt idx="564">
                  <c:v>253</c:v>
                </c:pt>
                <c:pt idx="565">
                  <c:v>233</c:v>
                </c:pt>
                <c:pt idx="566">
                  <c:v>288</c:v>
                </c:pt>
                <c:pt idx="567">
                  <c:v>144</c:v>
                </c:pt>
                <c:pt idx="568">
                  <c:v>235</c:v>
                </c:pt>
                <c:pt idx="569">
                  <c:v>302</c:v>
                </c:pt>
                <c:pt idx="570">
                  <c:v>232</c:v>
                </c:pt>
                <c:pt idx="571">
                  <c:v>135</c:v>
                </c:pt>
                <c:pt idx="572">
                  <c:v>263</c:v>
                </c:pt>
                <c:pt idx="573">
                  <c:v>235</c:v>
                </c:pt>
                <c:pt idx="574">
                  <c:v>140</c:v>
                </c:pt>
                <c:pt idx="575">
                  <c:v>149</c:v>
                </c:pt>
                <c:pt idx="576">
                  <c:v>241</c:v>
                </c:pt>
                <c:pt idx="577">
                  <c:v>214</c:v>
                </c:pt>
                <c:pt idx="578">
                  <c:v>200</c:v>
                </c:pt>
                <c:pt idx="579">
                  <c:v>226</c:v>
                </c:pt>
                <c:pt idx="580">
                  <c:v>245</c:v>
                </c:pt>
                <c:pt idx="581">
                  <c:v>186</c:v>
                </c:pt>
                <c:pt idx="582">
                  <c:v>187</c:v>
                </c:pt>
                <c:pt idx="583">
                  <c:v>300</c:v>
                </c:pt>
                <c:pt idx="584">
                  <c:v>254</c:v>
                </c:pt>
                <c:pt idx="585">
                  <c:v>156</c:v>
                </c:pt>
                <c:pt idx="586">
                  <c:v>119</c:v>
                </c:pt>
                <c:pt idx="587">
                  <c:v>202</c:v>
                </c:pt>
                <c:pt idx="588">
                  <c:v>306</c:v>
                </c:pt>
                <c:pt idx="589">
                  <c:v>142</c:v>
                </c:pt>
                <c:pt idx="590">
                  <c:v>256</c:v>
                </c:pt>
                <c:pt idx="591">
                  <c:v>254</c:v>
                </c:pt>
                <c:pt idx="592">
                  <c:v>167</c:v>
                </c:pt>
                <c:pt idx="593">
                  <c:v>309</c:v>
                </c:pt>
                <c:pt idx="594">
                  <c:v>242</c:v>
                </c:pt>
                <c:pt idx="595">
                  <c:v>311</c:v>
                </c:pt>
                <c:pt idx="596">
                  <c:v>252</c:v>
                </c:pt>
                <c:pt idx="597">
                  <c:v>177</c:v>
                </c:pt>
                <c:pt idx="598">
                  <c:v>260</c:v>
                </c:pt>
                <c:pt idx="599">
                  <c:v>264</c:v>
                </c:pt>
                <c:pt idx="600">
                  <c:v>285</c:v>
                </c:pt>
                <c:pt idx="601">
                  <c:v>343</c:v>
                </c:pt>
                <c:pt idx="602">
                  <c:v>166</c:v>
                </c:pt>
                <c:pt idx="603">
                  <c:v>252</c:v>
                </c:pt>
                <c:pt idx="604">
                  <c:v>243</c:v>
                </c:pt>
                <c:pt idx="605">
                  <c:v>450</c:v>
                </c:pt>
                <c:pt idx="606">
                  <c:v>307</c:v>
                </c:pt>
                <c:pt idx="607">
                  <c:v>117</c:v>
                </c:pt>
                <c:pt idx="608">
                  <c:v>117</c:v>
                </c:pt>
                <c:pt idx="609">
                  <c:v>149</c:v>
                </c:pt>
                <c:pt idx="610">
                  <c:v>120</c:v>
                </c:pt>
                <c:pt idx="611">
                  <c:v>201</c:v>
                </c:pt>
                <c:pt idx="612">
                  <c:v>147</c:v>
                </c:pt>
                <c:pt idx="613">
                  <c:v>130</c:v>
                </c:pt>
                <c:pt idx="614">
                  <c:v>209</c:v>
                </c:pt>
                <c:pt idx="615">
                  <c:v>205</c:v>
                </c:pt>
                <c:pt idx="616">
                  <c:v>141</c:v>
                </c:pt>
                <c:pt idx="617">
                  <c:v>144</c:v>
                </c:pt>
                <c:pt idx="618">
                  <c:v>223</c:v>
                </c:pt>
                <c:pt idx="619">
                  <c:v>130</c:v>
                </c:pt>
                <c:pt idx="620">
                  <c:v>100</c:v>
                </c:pt>
                <c:pt idx="621">
                  <c:v>127</c:v>
                </c:pt>
                <c:pt idx="622">
                  <c:v>85</c:v>
                </c:pt>
                <c:pt idx="623">
                  <c:v>331</c:v>
                </c:pt>
                <c:pt idx="624">
                  <c:v>273</c:v>
                </c:pt>
                <c:pt idx="625">
                  <c:v>168</c:v>
                </c:pt>
                <c:pt idx="626">
                  <c:v>138</c:v>
                </c:pt>
                <c:pt idx="627">
                  <c:v>433</c:v>
                </c:pt>
                <c:pt idx="628">
                  <c:v>241</c:v>
                </c:pt>
                <c:pt idx="629">
                  <c:v>163</c:v>
                </c:pt>
                <c:pt idx="630">
                  <c:v>139</c:v>
                </c:pt>
                <c:pt idx="631">
                  <c:v>132</c:v>
                </c:pt>
                <c:pt idx="632">
                  <c:v>137</c:v>
                </c:pt>
                <c:pt idx="633">
                  <c:v>202</c:v>
                </c:pt>
                <c:pt idx="634">
                  <c:v>147</c:v>
                </c:pt>
                <c:pt idx="635">
                  <c:v>99</c:v>
                </c:pt>
                <c:pt idx="636">
                  <c:v>214</c:v>
                </c:pt>
                <c:pt idx="637">
                  <c:v>210</c:v>
                </c:pt>
                <c:pt idx="638">
                  <c:v>250</c:v>
                </c:pt>
                <c:pt idx="639">
                  <c:v>144</c:v>
                </c:pt>
                <c:pt idx="640">
                  <c:v>97</c:v>
                </c:pt>
                <c:pt idx="641">
                  <c:v>199</c:v>
                </c:pt>
                <c:pt idx="642">
                  <c:v>176</c:v>
                </c:pt>
                <c:pt idx="643">
                  <c:v>140</c:v>
                </c:pt>
                <c:pt idx="644">
                  <c:v>196</c:v>
                </c:pt>
                <c:pt idx="645">
                  <c:v>206</c:v>
                </c:pt>
                <c:pt idx="646">
                  <c:v>223</c:v>
                </c:pt>
                <c:pt idx="647">
                  <c:v>201</c:v>
                </c:pt>
                <c:pt idx="648">
                  <c:v>157</c:v>
                </c:pt>
                <c:pt idx="649">
                  <c:v>146</c:v>
                </c:pt>
                <c:pt idx="650">
                  <c:v>212</c:v>
                </c:pt>
                <c:pt idx="651">
                  <c:v>204</c:v>
                </c:pt>
                <c:pt idx="652">
                  <c:v>221</c:v>
                </c:pt>
                <c:pt idx="653">
                  <c:v>132</c:v>
                </c:pt>
                <c:pt idx="654">
                  <c:v>105</c:v>
                </c:pt>
                <c:pt idx="655">
                  <c:v>195</c:v>
                </c:pt>
                <c:pt idx="656">
                  <c:v>201</c:v>
                </c:pt>
                <c:pt idx="657">
                  <c:v>160</c:v>
                </c:pt>
                <c:pt idx="658">
                  <c:v>108</c:v>
                </c:pt>
                <c:pt idx="659">
                  <c:v>199</c:v>
                </c:pt>
                <c:pt idx="660">
                  <c:v>212</c:v>
                </c:pt>
                <c:pt idx="661">
                  <c:v>228</c:v>
                </c:pt>
                <c:pt idx="662">
                  <c:v>245</c:v>
                </c:pt>
                <c:pt idx="663">
                  <c:v>164</c:v>
                </c:pt>
                <c:pt idx="664">
                  <c:v>147</c:v>
                </c:pt>
                <c:pt idx="665">
                  <c:v>247</c:v>
                </c:pt>
                <c:pt idx="666">
                  <c:v>195</c:v>
                </c:pt>
                <c:pt idx="667">
                  <c:v>222</c:v>
                </c:pt>
                <c:pt idx="668">
                  <c:v>259</c:v>
                </c:pt>
                <c:pt idx="669">
                  <c:v>161</c:v>
                </c:pt>
                <c:pt idx="670">
                  <c:v>137</c:v>
                </c:pt>
                <c:pt idx="671">
                  <c:v>220</c:v>
                </c:pt>
                <c:pt idx="672">
                  <c:v>270</c:v>
                </c:pt>
                <c:pt idx="673">
                  <c:v>151</c:v>
                </c:pt>
                <c:pt idx="674">
                  <c:v>269</c:v>
                </c:pt>
                <c:pt idx="675">
                  <c:v>280</c:v>
                </c:pt>
                <c:pt idx="676">
                  <c:v>259</c:v>
                </c:pt>
                <c:pt idx="677">
                  <c:v>276</c:v>
                </c:pt>
                <c:pt idx="678">
                  <c:v>158</c:v>
                </c:pt>
                <c:pt idx="679">
                  <c:v>238</c:v>
                </c:pt>
                <c:pt idx="680">
                  <c:v>266</c:v>
                </c:pt>
                <c:pt idx="681">
                  <c:v>150</c:v>
                </c:pt>
                <c:pt idx="682">
                  <c:v>213</c:v>
                </c:pt>
                <c:pt idx="683">
                  <c:v>255</c:v>
                </c:pt>
                <c:pt idx="684">
                  <c:v>173</c:v>
                </c:pt>
                <c:pt idx="685">
                  <c:v>239</c:v>
                </c:pt>
                <c:pt idx="686">
                  <c:v>268</c:v>
                </c:pt>
                <c:pt idx="687">
                  <c:v>290</c:v>
                </c:pt>
                <c:pt idx="688">
                  <c:v>259</c:v>
                </c:pt>
                <c:pt idx="689">
                  <c:v>158</c:v>
                </c:pt>
                <c:pt idx="690">
                  <c:v>248</c:v>
                </c:pt>
                <c:pt idx="691">
                  <c:v>234</c:v>
                </c:pt>
                <c:pt idx="692">
                  <c:v>240</c:v>
                </c:pt>
                <c:pt idx="693">
                  <c:v>284</c:v>
                </c:pt>
                <c:pt idx="694">
                  <c:v>173</c:v>
                </c:pt>
                <c:pt idx="695">
                  <c:v>179</c:v>
                </c:pt>
                <c:pt idx="696">
                  <c:v>294</c:v>
                </c:pt>
                <c:pt idx="697">
                  <c:v>270</c:v>
                </c:pt>
                <c:pt idx="698">
                  <c:v>248</c:v>
                </c:pt>
                <c:pt idx="699">
                  <c:v>276</c:v>
                </c:pt>
                <c:pt idx="700">
                  <c:v>179</c:v>
                </c:pt>
                <c:pt idx="701">
                  <c:v>264</c:v>
                </c:pt>
                <c:pt idx="702">
                  <c:v>239</c:v>
                </c:pt>
                <c:pt idx="703">
                  <c:v>234</c:v>
                </c:pt>
                <c:pt idx="704">
                  <c:v>266</c:v>
                </c:pt>
                <c:pt idx="705">
                  <c:v>189</c:v>
                </c:pt>
                <c:pt idx="706">
                  <c:v>143</c:v>
                </c:pt>
                <c:pt idx="707">
                  <c:v>248</c:v>
                </c:pt>
                <c:pt idx="708">
                  <c:v>271</c:v>
                </c:pt>
                <c:pt idx="709">
                  <c:v>171</c:v>
                </c:pt>
                <c:pt idx="710">
                  <c:v>170</c:v>
                </c:pt>
                <c:pt idx="711">
                  <c:v>226</c:v>
                </c:pt>
                <c:pt idx="712">
                  <c:v>149</c:v>
                </c:pt>
                <c:pt idx="713">
                  <c:v>217</c:v>
                </c:pt>
                <c:pt idx="714">
                  <c:v>217</c:v>
                </c:pt>
                <c:pt idx="715">
                  <c:v>230</c:v>
                </c:pt>
                <c:pt idx="716">
                  <c:v>255</c:v>
                </c:pt>
                <c:pt idx="717">
                  <c:v>187</c:v>
                </c:pt>
                <c:pt idx="718">
                  <c:v>244</c:v>
                </c:pt>
                <c:pt idx="719">
                  <c:v>206</c:v>
                </c:pt>
                <c:pt idx="720">
                  <c:v>166</c:v>
                </c:pt>
                <c:pt idx="721">
                  <c:v>145</c:v>
                </c:pt>
                <c:pt idx="722">
                  <c:v>246</c:v>
                </c:pt>
                <c:pt idx="723">
                  <c:v>232</c:v>
                </c:pt>
                <c:pt idx="724">
                  <c:v>216</c:v>
                </c:pt>
                <c:pt idx="725">
                  <c:v>246</c:v>
                </c:pt>
                <c:pt idx="726">
                  <c:v>182</c:v>
                </c:pt>
                <c:pt idx="727">
                  <c:v>162</c:v>
                </c:pt>
                <c:pt idx="728">
                  <c:v>222</c:v>
                </c:pt>
                <c:pt idx="729">
                  <c:v>216</c:v>
                </c:pt>
                <c:pt idx="730">
                  <c:v>250</c:v>
                </c:pt>
                <c:pt idx="731">
                  <c:v>192</c:v>
                </c:pt>
                <c:pt idx="732">
                  <c:v>163</c:v>
                </c:pt>
                <c:pt idx="733">
                  <c:v>232</c:v>
                </c:pt>
                <c:pt idx="734">
                  <c:v>201</c:v>
                </c:pt>
                <c:pt idx="735">
                  <c:v>203</c:v>
                </c:pt>
                <c:pt idx="736">
                  <c:v>190</c:v>
                </c:pt>
                <c:pt idx="737">
                  <c:v>159</c:v>
                </c:pt>
                <c:pt idx="738">
                  <c:v>210</c:v>
                </c:pt>
                <c:pt idx="739">
                  <c:v>200</c:v>
                </c:pt>
                <c:pt idx="740">
                  <c:v>221</c:v>
                </c:pt>
                <c:pt idx="741">
                  <c:v>220</c:v>
                </c:pt>
                <c:pt idx="742">
                  <c:v>223</c:v>
                </c:pt>
                <c:pt idx="743">
                  <c:v>229</c:v>
                </c:pt>
                <c:pt idx="744">
                  <c:v>149</c:v>
                </c:pt>
                <c:pt idx="745">
                  <c:v>0</c:v>
                </c:pt>
                <c:pt idx="746">
                  <c:v>224</c:v>
                </c:pt>
                <c:pt idx="747">
                  <c:v>217</c:v>
                </c:pt>
                <c:pt idx="748">
                  <c:v>223</c:v>
                </c:pt>
                <c:pt idx="749">
                  <c:v>368</c:v>
                </c:pt>
                <c:pt idx="750">
                  <c:v>121</c:v>
                </c:pt>
                <c:pt idx="751">
                  <c:v>248</c:v>
                </c:pt>
                <c:pt idx="752">
                  <c:v>246</c:v>
                </c:pt>
                <c:pt idx="753">
                  <c:v>174</c:v>
                </c:pt>
                <c:pt idx="754">
                  <c:v>263</c:v>
                </c:pt>
                <c:pt idx="755">
                  <c:v>245</c:v>
                </c:pt>
                <c:pt idx="756">
                  <c:v>387</c:v>
                </c:pt>
                <c:pt idx="757">
                  <c:v>296</c:v>
                </c:pt>
                <c:pt idx="758">
                  <c:v>251</c:v>
                </c:pt>
                <c:pt idx="759">
                  <c:v>171</c:v>
                </c:pt>
                <c:pt idx="760">
                  <c:v>172</c:v>
                </c:pt>
                <c:pt idx="761">
                  <c:v>268</c:v>
                </c:pt>
                <c:pt idx="762">
                  <c:v>239</c:v>
                </c:pt>
                <c:pt idx="763">
                  <c:v>278</c:v>
                </c:pt>
                <c:pt idx="764">
                  <c:v>180</c:v>
                </c:pt>
                <c:pt idx="765">
                  <c:v>147</c:v>
                </c:pt>
                <c:pt idx="766">
                  <c:v>244</c:v>
                </c:pt>
                <c:pt idx="767">
                  <c:v>264</c:v>
                </c:pt>
                <c:pt idx="768">
                  <c:v>312</c:v>
                </c:pt>
                <c:pt idx="769">
                  <c:v>167</c:v>
                </c:pt>
                <c:pt idx="770">
                  <c:v>191</c:v>
                </c:pt>
                <c:pt idx="771">
                  <c:v>240</c:v>
                </c:pt>
                <c:pt idx="772">
                  <c:v>280</c:v>
                </c:pt>
                <c:pt idx="773">
                  <c:v>246</c:v>
                </c:pt>
                <c:pt idx="774">
                  <c:v>304</c:v>
                </c:pt>
                <c:pt idx="775">
                  <c:v>245</c:v>
                </c:pt>
                <c:pt idx="776">
                  <c:v>271</c:v>
                </c:pt>
                <c:pt idx="777">
                  <c:v>280</c:v>
                </c:pt>
                <c:pt idx="778">
                  <c:v>149</c:v>
                </c:pt>
                <c:pt idx="779">
                  <c:v>239</c:v>
                </c:pt>
                <c:pt idx="780">
                  <c:v>255</c:v>
                </c:pt>
                <c:pt idx="781">
                  <c:v>257</c:v>
                </c:pt>
                <c:pt idx="782">
                  <c:v>245</c:v>
                </c:pt>
                <c:pt idx="783">
                  <c:v>294</c:v>
                </c:pt>
                <c:pt idx="784">
                  <c:v>194</c:v>
                </c:pt>
                <c:pt idx="785">
                  <c:v>258</c:v>
                </c:pt>
                <c:pt idx="786">
                  <c:v>284</c:v>
                </c:pt>
                <c:pt idx="787">
                  <c:v>321</c:v>
                </c:pt>
                <c:pt idx="788">
                  <c:v>243</c:v>
                </c:pt>
                <c:pt idx="789">
                  <c:v>251</c:v>
                </c:pt>
                <c:pt idx="790">
                  <c:v>267</c:v>
                </c:pt>
                <c:pt idx="791">
                  <c:v>259</c:v>
                </c:pt>
                <c:pt idx="792">
                  <c:v>275</c:v>
                </c:pt>
                <c:pt idx="793">
                  <c:v>155</c:v>
                </c:pt>
                <c:pt idx="794">
                  <c:v>256</c:v>
                </c:pt>
                <c:pt idx="795">
                  <c:v>254</c:v>
                </c:pt>
                <c:pt idx="796">
                  <c:v>194</c:v>
                </c:pt>
                <c:pt idx="797">
                  <c:v>147</c:v>
                </c:pt>
                <c:pt idx="798">
                  <c:v>224</c:v>
                </c:pt>
                <c:pt idx="799">
                  <c:v>147</c:v>
                </c:pt>
                <c:pt idx="800">
                  <c:v>100</c:v>
                </c:pt>
                <c:pt idx="801">
                  <c:v>206</c:v>
                </c:pt>
                <c:pt idx="802">
                  <c:v>265</c:v>
                </c:pt>
                <c:pt idx="803">
                  <c:v>166</c:v>
                </c:pt>
                <c:pt idx="804">
                  <c:v>145</c:v>
                </c:pt>
                <c:pt idx="805">
                  <c:v>225</c:v>
                </c:pt>
                <c:pt idx="806">
                  <c:v>327</c:v>
                </c:pt>
                <c:pt idx="807">
                  <c:v>246</c:v>
                </c:pt>
                <c:pt idx="808">
                  <c:v>173</c:v>
                </c:pt>
                <c:pt idx="809">
                  <c:v>136</c:v>
                </c:pt>
                <c:pt idx="810">
                  <c:v>273</c:v>
                </c:pt>
                <c:pt idx="811">
                  <c:v>323</c:v>
                </c:pt>
                <c:pt idx="812">
                  <c:v>288</c:v>
                </c:pt>
                <c:pt idx="813">
                  <c:v>351</c:v>
                </c:pt>
                <c:pt idx="814">
                  <c:v>308</c:v>
                </c:pt>
                <c:pt idx="815">
                  <c:v>170</c:v>
                </c:pt>
                <c:pt idx="816">
                  <c:v>368</c:v>
                </c:pt>
                <c:pt idx="817">
                  <c:v>321</c:v>
                </c:pt>
                <c:pt idx="818">
                  <c:v>299</c:v>
                </c:pt>
                <c:pt idx="819">
                  <c:v>255</c:v>
                </c:pt>
                <c:pt idx="820">
                  <c:v>287</c:v>
                </c:pt>
                <c:pt idx="821">
                  <c:v>183</c:v>
                </c:pt>
                <c:pt idx="822">
                  <c:v>285</c:v>
                </c:pt>
                <c:pt idx="823">
                  <c:v>275</c:v>
                </c:pt>
                <c:pt idx="824">
                  <c:v>252</c:v>
                </c:pt>
                <c:pt idx="825">
                  <c:v>261</c:v>
                </c:pt>
                <c:pt idx="826">
                  <c:v>162</c:v>
                </c:pt>
                <c:pt idx="827">
                  <c:v>135</c:v>
                </c:pt>
                <c:pt idx="828">
                  <c:v>112</c:v>
                </c:pt>
                <c:pt idx="829">
                  <c:v>124</c:v>
                </c:pt>
                <c:pt idx="830">
                  <c:v>95</c:v>
                </c:pt>
                <c:pt idx="831">
                  <c:v>207</c:v>
                </c:pt>
                <c:pt idx="832">
                  <c:v>208</c:v>
                </c:pt>
                <c:pt idx="833">
                  <c:v>369</c:v>
                </c:pt>
                <c:pt idx="834">
                  <c:v>145</c:v>
                </c:pt>
                <c:pt idx="835">
                  <c:v>121</c:v>
                </c:pt>
                <c:pt idx="836">
                  <c:v>268</c:v>
                </c:pt>
                <c:pt idx="837">
                  <c:v>136</c:v>
                </c:pt>
                <c:pt idx="838">
                  <c:v>155</c:v>
                </c:pt>
                <c:pt idx="839">
                  <c:v>140</c:v>
                </c:pt>
                <c:pt idx="840">
                  <c:v>142</c:v>
                </c:pt>
                <c:pt idx="841">
                  <c:v>263</c:v>
                </c:pt>
                <c:pt idx="842">
                  <c:v>143</c:v>
                </c:pt>
                <c:pt idx="843">
                  <c:v>101</c:v>
                </c:pt>
                <c:pt idx="844">
                  <c:v>289</c:v>
                </c:pt>
                <c:pt idx="845">
                  <c:v>145</c:v>
                </c:pt>
                <c:pt idx="846">
                  <c:v>120</c:v>
                </c:pt>
                <c:pt idx="847">
                  <c:v>248</c:v>
                </c:pt>
                <c:pt idx="848">
                  <c:v>164</c:v>
                </c:pt>
                <c:pt idx="849">
                  <c:v>120</c:v>
                </c:pt>
                <c:pt idx="850">
                  <c:v>277</c:v>
                </c:pt>
                <c:pt idx="851">
                  <c:v>382</c:v>
                </c:pt>
                <c:pt idx="852">
                  <c:v>153</c:v>
                </c:pt>
                <c:pt idx="853">
                  <c:v>139</c:v>
                </c:pt>
                <c:pt idx="854">
                  <c:v>100</c:v>
                </c:pt>
                <c:pt idx="855">
                  <c:v>229</c:v>
                </c:pt>
                <c:pt idx="856">
                  <c:v>166</c:v>
                </c:pt>
                <c:pt idx="857">
                  <c:v>125</c:v>
                </c:pt>
                <c:pt idx="858">
                  <c:v>141</c:v>
                </c:pt>
                <c:pt idx="859">
                  <c:v>116</c:v>
                </c:pt>
                <c:pt idx="860">
                  <c:v>202</c:v>
                </c:pt>
                <c:pt idx="861">
                  <c:v>125</c:v>
                </c:pt>
                <c:pt idx="862">
                  <c:v>107</c:v>
                </c:pt>
                <c:pt idx="863">
                  <c:v>210</c:v>
                </c:pt>
                <c:pt idx="864">
                  <c:v>272</c:v>
                </c:pt>
                <c:pt idx="865">
                  <c:v>129</c:v>
                </c:pt>
                <c:pt idx="866">
                  <c:v>185</c:v>
                </c:pt>
                <c:pt idx="867">
                  <c:v>105</c:v>
                </c:pt>
                <c:pt idx="868">
                  <c:v>124</c:v>
                </c:pt>
                <c:pt idx="869">
                  <c:v>207</c:v>
                </c:pt>
                <c:pt idx="870">
                  <c:v>204</c:v>
                </c:pt>
                <c:pt idx="871">
                  <c:v>206</c:v>
                </c:pt>
                <c:pt idx="872">
                  <c:v>242</c:v>
                </c:pt>
                <c:pt idx="873">
                  <c:v>175</c:v>
                </c:pt>
                <c:pt idx="874">
                  <c:v>140</c:v>
                </c:pt>
                <c:pt idx="875">
                  <c:v>233</c:v>
                </c:pt>
                <c:pt idx="876">
                  <c:v>256</c:v>
                </c:pt>
                <c:pt idx="877">
                  <c:v>143</c:v>
                </c:pt>
                <c:pt idx="878">
                  <c:v>146</c:v>
                </c:pt>
                <c:pt idx="879">
                  <c:v>218</c:v>
                </c:pt>
                <c:pt idx="880">
                  <c:v>272</c:v>
                </c:pt>
                <c:pt idx="881">
                  <c:v>167</c:v>
                </c:pt>
                <c:pt idx="882">
                  <c:v>150</c:v>
                </c:pt>
                <c:pt idx="883">
                  <c:v>237</c:v>
                </c:pt>
                <c:pt idx="884">
                  <c:v>227</c:v>
                </c:pt>
                <c:pt idx="885">
                  <c:v>240</c:v>
                </c:pt>
                <c:pt idx="886">
                  <c:v>286</c:v>
                </c:pt>
                <c:pt idx="887">
                  <c:v>163</c:v>
                </c:pt>
                <c:pt idx="888">
                  <c:v>149</c:v>
                </c:pt>
                <c:pt idx="889">
                  <c:v>264</c:v>
                </c:pt>
                <c:pt idx="890">
                  <c:v>259</c:v>
                </c:pt>
                <c:pt idx="891">
                  <c:v>249</c:v>
                </c:pt>
                <c:pt idx="892">
                  <c:v>188</c:v>
                </c:pt>
                <c:pt idx="893">
                  <c:v>151</c:v>
                </c:pt>
                <c:pt idx="894">
                  <c:v>266</c:v>
                </c:pt>
                <c:pt idx="895">
                  <c:v>215</c:v>
                </c:pt>
                <c:pt idx="896">
                  <c:v>293</c:v>
                </c:pt>
                <c:pt idx="897">
                  <c:v>283</c:v>
                </c:pt>
                <c:pt idx="898">
                  <c:v>264</c:v>
                </c:pt>
                <c:pt idx="899">
                  <c:v>204</c:v>
                </c:pt>
                <c:pt idx="900">
                  <c:v>191</c:v>
                </c:pt>
                <c:pt idx="901">
                  <c:v>255</c:v>
                </c:pt>
                <c:pt idx="902">
                  <c:v>256</c:v>
                </c:pt>
                <c:pt idx="903">
                  <c:v>179</c:v>
                </c:pt>
                <c:pt idx="904">
                  <c:v>185</c:v>
                </c:pt>
                <c:pt idx="905">
                  <c:v>274</c:v>
                </c:pt>
                <c:pt idx="906">
                  <c:v>257</c:v>
                </c:pt>
                <c:pt idx="907">
                  <c:v>283</c:v>
                </c:pt>
                <c:pt idx="908">
                  <c:v>300</c:v>
                </c:pt>
                <c:pt idx="909">
                  <c:v>250</c:v>
                </c:pt>
                <c:pt idx="910">
                  <c:v>201</c:v>
                </c:pt>
                <c:pt idx="911">
                  <c:v>264</c:v>
                </c:pt>
                <c:pt idx="912">
                  <c:v>190</c:v>
                </c:pt>
                <c:pt idx="913">
                  <c:v>187</c:v>
                </c:pt>
                <c:pt idx="914">
                  <c:v>262</c:v>
                </c:pt>
                <c:pt idx="915">
                  <c:v>249</c:v>
                </c:pt>
                <c:pt idx="916">
                  <c:v>282</c:v>
                </c:pt>
                <c:pt idx="917">
                  <c:v>286</c:v>
                </c:pt>
                <c:pt idx="918">
                  <c:v>289</c:v>
                </c:pt>
                <c:pt idx="919">
                  <c:v>188</c:v>
                </c:pt>
                <c:pt idx="920">
                  <c:v>288</c:v>
                </c:pt>
                <c:pt idx="921">
                  <c:v>249</c:v>
                </c:pt>
                <c:pt idx="922">
                  <c:v>255</c:v>
                </c:pt>
                <c:pt idx="923">
                  <c:v>260</c:v>
                </c:pt>
                <c:pt idx="924">
                  <c:v>311</c:v>
                </c:pt>
                <c:pt idx="925">
                  <c:v>193</c:v>
                </c:pt>
                <c:pt idx="926">
                  <c:v>308</c:v>
                </c:pt>
                <c:pt idx="927">
                  <c:v>175</c:v>
                </c:pt>
                <c:pt idx="928">
                  <c:v>156</c:v>
                </c:pt>
                <c:pt idx="929">
                  <c:v>220</c:v>
                </c:pt>
                <c:pt idx="930">
                  <c:v>220</c:v>
                </c:pt>
                <c:pt idx="931">
                  <c:v>144</c:v>
                </c:pt>
                <c:pt idx="932">
                  <c:v>160</c:v>
                </c:pt>
                <c:pt idx="933">
                  <c:v>236</c:v>
                </c:pt>
                <c:pt idx="934">
                  <c:v>233</c:v>
                </c:pt>
                <c:pt idx="935">
                  <c:v>220</c:v>
                </c:pt>
                <c:pt idx="936">
                  <c:v>220</c:v>
                </c:pt>
                <c:pt idx="937">
                  <c:v>167</c:v>
                </c:pt>
                <c:pt idx="938">
                  <c:v>159</c:v>
                </c:pt>
                <c:pt idx="939">
                  <c:v>240</c:v>
                </c:pt>
                <c:pt idx="940">
                  <c:v>235</c:v>
                </c:pt>
                <c:pt idx="941">
                  <c:v>256</c:v>
                </c:pt>
                <c:pt idx="942">
                  <c:v>200</c:v>
                </c:pt>
                <c:pt idx="943">
                  <c:v>173</c:v>
                </c:pt>
                <c:pt idx="944">
                  <c:v>242</c:v>
                </c:pt>
                <c:pt idx="945">
                  <c:v>267</c:v>
                </c:pt>
                <c:pt idx="946">
                  <c:v>197</c:v>
                </c:pt>
                <c:pt idx="947">
                  <c:v>155</c:v>
                </c:pt>
                <c:pt idx="948">
                  <c:v>239</c:v>
                </c:pt>
                <c:pt idx="949">
                  <c:v>234</c:v>
                </c:pt>
                <c:pt idx="950">
                  <c:v>234</c:v>
                </c:pt>
                <c:pt idx="951">
                  <c:v>245</c:v>
                </c:pt>
                <c:pt idx="952">
                  <c:v>200</c:v>
                </c:pt>
                <c:pt idx="953">
                  <c:v>177</c:v>
                </c:pt>
                <c:pt idx="954">
                  <c:v>235</c:v>
                </c:pt>
                <c:pt idx="955">
                  <c:v>229</c:v>
                </c:pt>
                <c:pt idx="956">
                  <c:v>286</c:v>
                </c:pt>
                <c:pt idx="957">
                  <c:v>197</c:v>
                </c:pt>
                <c:pt idx="958">
                  <c:v>185</c:v>
                </c:pt>
                <c:pt idx="959">
                  <c:v>241</c:v>
                </c:pt>
                <c:pt idx="960">
                  <c:v>224</c:v>
                </c:pt>
                <c:pt idx="961">
                  <c:v>231</c:v>
                </c:pt>
                <c:pt idx="962">
                  <c:v>277</c:v>
                </c:pt>
                <c:pt idx="963">
                  <c:v>197</c:v>
                </c:pt>
                <c:pt idx="964">
                  <c:v>154</c:v>
                </c:pt>
                <c:pt idx="965">
                  <c:v>229</c:v>
                </c:pt>
                <c:pt idx="966">
                  <c:v>217</c:v>
                </c:pt>
                <c:pt idx="967">
                  <c:v>172</c:v>
                </c:pt>
                <c:pt idx="968">
                  <c:v>194</c:v>
                </c:pt>
                <c:pt idx="969">
                  <c:v>223</c:v>
                </c:pt>
                <c:pt idx="970">
                  <c:v>220</c:v>
                </c:pt>
                <c:pt idx="971">
                  <c:v>175</c:v>
                </c:pt>
                <c:pt idx="972">
                  <c:v>177</c:v>
                </c:pt>
                <c:pt idx="973">
                  <c:v>306</c:v>
                </c:pt>
                <c:pt idx="974">
                  <c:v>173</c:v>
                </c:pt>
                <c:pt idx="975">
                  <c:v>280</c:v>
                </c:pt>
                <c:pt idx="976">
                  <c:v>279</c:v>
                </c:pt>
                <c:pt idx="977">
                  <c:v>256</c:v>
                </c:pt>
                <c:pt idx="978">
                  <c:v>299</c:v>
                </c:pt>
                <c:pt idx="979">
                  <c:v>187</c:v>
                </c:pt>
                <c:pt idx="980">
                  <c:v>274</c:v>
                </c:pt>
                <c:pt idx="981">
                  <c:v>258</c:v>
                </c:pt>
                <c:pt idx="982">
                  <c:v>304</c:v>
                </c:pt>
                <c:pt idx="983">
                  <c:v>258</c:v>
                </c:pt>
                <c:pt idx="984">
                  <c:v>302</c:v>
                </c:pt>
                <c:pt idx="985">
                  <c:v>159</c:v>
                </c:pt>
                <c:pt idx="986">
                  <c:v>268</c:v>
                </c:pt>
                <c:pt idx="987">
                  <c:v>267</c:v>
                </c:pt>
                <c:pt idx="988">
                  <c:v>275</c:v>
                </c:pt>
                <c:pt idx="989">
                  <c:v>152</c:v>
                </c:pt>
                <c:pt idx="990">
                  <c:v>289</c:v>
                </c:pt>
                <c:pt idx="991">
                  <c:v>254</c:v>
                </c:pt>
                <c:pt idx="992">
                  <c:v>250</c:v>
                </c:pt>
                <c:pt idx="993">
                  <c:v>302</c:v>
                </c:pt>
                <c:pt idx="994">
                  <c:v>287</c:v>
                </c:pt>
                <c:pt idx="995">
                  <c:v>190</c:v>
                </c:pt>
                <c:pt idx="996">
                  <c:v>149</c:v>
                </c:pt>
                <c:pt idx="997">
                  <c:v>264</c:v>
                </c:pt>
                <c:pt idx="998">
                  <c:v>255</c:v>
                </c:pt>
                <c:pt idx="999">
                  <c:v>270</c:v>
                </c:pt>
                <c:pt idx="1000">
                  <c:v>332</c:v>
                </c:pt>
                <c:pt idx="1001">
                  <c:v>334</c:v>
                </c:pt>
                <c:pt idx="1002">
                  <c:v>229</c:v>
                </c:pt>
                <c:pt idx="1003">
                  <c:v>195</c:v>
                </c:pt>
                <c:pt idx="1004">
                  <c:v>271</c:v>
                </c:pt>
                <c:pt idx="1005">
                  <c:v>278</c:v>
                </c:pt>
                <c:pt idx="1006">
                  <c:v>264</c:v>
                </c:pt>
                <c:pt idx="1007">
                  <c:v>292</c:v>
                </c:pt>
                <c:pt idx="1008">
                  <c:v>180</c:v>
                </c:pt>
                <c:pt idx="1009">
                  <c:v>301</c:v>
                </c:pt>
                <c:pt idx="1010">
                  <c:v>271</c:v>
                </c:pt>
                <c:pt idx="1011">
                  <c:v>251</c:v>
                </c:pt>
                <c:pt idx="1012">
                  <c:v>286</c:v>
                </c:pt>
                <c:pt idx="1013">
                  <c:v>281</c:v>
                </c:pt>
                <c:pt idx="1014">
                  <c:v>167</c:v>
                </c:pt>
                <c:pt idx="1015">
                  <c:v>271</c:v>
                </c:pt>
                <c:pt idx="1016">
                  <c:v>273</c:v>
                </c:pt>
                <c:pt idx="1017">
                  <c:v>303</c:v>
                </c:pt>
                <c:pt idx="1018">
                  <c:v>172</c:v>
                </c:pt>
                <c:pt idx="1019">
                  <c:v>267</c:v>
                </c:pt>
                <c:pt idx="1020">
                  <c:v>247</c:v>
                </c:pt>
                <c:pt idx="1021">
                  <c:v>286</c:v>
                </c:pt>
                <c:pt idx="1022">
                  <c:v>175</c:v>
                </c:pt>
                <c:pt idx="1023">
                  <c:v>184</c:v>
                </c:pt>
                <c:pt idx="1024">
                  <c:v>259</c:v>
                </c:pt>
                <c:pt idx="1025">
                  <c:v>240</c:v>
                </c:pt>
                <c:pt idx="1026">
                  <c:v>263</c:v>
                </c:pt>
                <c:pt idx="1027">
                  <c:v>258</c:v>
                </c:pt>
                <c:pt idx="1028">
                  <c:v>189</c:v>
                </c:pt>
                <c:pt idx="1029">
                  <c:v>141</c:v>
                </c:pt>
                <c:pt idx="1030">
                  <c:v>213</c:v>
                </c:pt>
                <c:pt idx="1031">
                  <c:v>280</c:v>
                </c:pt>
                <c:pt idx="1032">
                  <c:v>283</c:v>
                </c:pt>
                <c:pt idx="1033">
                  <c:v>178</c:v>
                </c:pt>
                <c:pt idx="1034">
                  <c:v>155</c:v>
                </c:pt>
                <c:pt idx="1035">
                  <c:v>249</c:v>
                </c:pt>
                <c:pt idx="1036">
                  <c:v>286</c:v>
                </c:pt>
                <c:pt idx="1037">
                  <c:v>259</c:v>
                </c:pt>
                <c:pt idx="1038">
                  <c:v>329</c:v>
                </c:pt>
                <c:pt idx="1039">
                  <c:v>307</c:v>
                </c:pt>
                <c:pt idx="1040">
                  <c:v>151</c:v>
                </c:pt>
                <c:pt idx="1041">
                  <c:v>287</c:v>
                </c:pt>
                <c:pt idx="1042">
                  <c:v>266</c:v>
                </c:pt>
                <c:pt idx="1043">
                  <c:v>366</c:v>
                </c:pt>
                <c:pt idx="1044">
                  <c:v>292</c:v>
                </c:pt>
                <c:pt idx="1045">
                  <c:v>159</c:v>
                </c:pt>
                <c:pt idx="1046">
                  <c:v>295</c:v>
                </c:pt>
                <c:pt idx="1047">
                  <c:v>264</c:v>
                </c:pt>
                <c:pt idx="1048">
                  <c:v>304</c:v>
                </c:pt>
                <c:pt idx="1049">
                  <c:v>159</c:v>
                </c:pt>
                <c:pt idx="1050">
                  <c:v>303</c:v>
                </c:pt>
                <c:pt idx="1051">
                  <c:v>277</c:v>
                </c:pt>
                <c:pt idx="1052">
                  <c:v>275</c:v>
                </c:pt>
                <c:pt idx="1053">
                  <c:v>153</c:v>
                </c:pt>
                <c:pt idx="1054">
                  <c:v>260</c:v>
                </c:pt>
                <c:pt idx="1055">
                  <c:v>108</c:v>
                </c:pt>
                <c:pt idx="1056">
                  <c:v>110</c:v>
                </c:pt>
                <c:pt idx="1057">
                  <c:v>120</c:v>
                </c:pt>
                <c:pt idx="1058">
                  <c:v>227</c:v>
                </c:pt>
                <c:pt idx="1059">
                  <c:v>108</c:v>
                </c:pt>
                <c:pt idx="1060">
                  <c:v>112</c:v>
                </c:pt>
                <c:pt idx="1061">
                  <c:v>225</c:v>
                </c:pt>
                <c:pt idx="1062">
                  <c:v>224</c:v>
                </c:pt>
                <c:pt idx="1063">
                  <c:v>147</c:v>
                </c:pt>
                <c:pt idx="1064">
                  <c:v>97</c:v>
                </c:pt>
                <c:pt idx="1065">
                  <c:v>235</c:v>
                </c:pt>
                <c:pt idx="1066">
                  <c:v>215</c:v>
                </c:pt>
                <c:pt idx="1067">
                  <c:v>225</c:v>
                </c:pt>
                <c:pt idx="1068">
                  <c:v>171</c:v>
                </c:pt>
                <c:pt idx="1069">
                  <c:v>137</c:v>
                </c:pt>
                <c:pt idx="1070">
                  <c:v>229</c:v>
                </c:pt>
                <c:pt idx="1071">
                  <c:v>156</c:v>
                </c:pt>
                <c:pt idx="1072">
                  <c:v>134</c:v>
                </c:pt>
                <c:pt idx="1073">
                  <c:v>239</c:v>
                </c:pt>
                <c:pt idx="1074">
                  <c:v>141</c:v>
                </c:pt>
                <c:pt idx="1075">
                  <c:v>169</c:v>
                </c:pt>
                <c:pt idx="1076">
                  <c:v>152</c:v>
                </c:pt>
                <c:pt idx="1077">
                  <c:v>115</c:v>
                </c:pt>
                <c:pt idx="1078">
                  <c:v>130</c:v>
                </c:pt>
                <c:pt idx="1079">
                  <c:v>106</c:v>
                </c:pt>
                <c:pt idx="1080">
                  <c:v>244</c:v>
                </c:pt>
                <c:pt idx="1081">
                  <c:v>195</c:v>
                </c:pt>
                <c:pt idx="1082">
                  <c:v>187</c:v>
                </c:pt>
                <c:pt idx="1083">
                  <c:v>230</c:v>
                </c:pt>
                <c:pt idx="1084">
                  <c:v>146</c:v>
                </c:pt>
                <c:pt idx="1085">
                  <c:v>127</c:v>
                </c:pt>
                <c:pt idx="1086">
                  <c:v>212</c:v>
                </c:pt>
                <c:pt idx="1087">
                  <c:v>174</c:v>
                </c:pt>
                <c:pt idx="1088">
                  <c:v>161</c:v>
                </c:pt>
                <c:pt idx="1089">
                  <c:v>157</c:v>
                </c:pt>
                <c:pt idx="1090">
                  <c:v>124</c:v>
                </c:pt>
                <c:pt idx="1091">
                  <c:v>233</c:v>
                </c:pt>
                <c:pt idx="1092">
                  <c:v>211</c:v>
                </c:pt>
                <c:pt idx="1093">
                  <c:v>144</c:v>
                </c:pt>
                <c:pt idx="1094">
                  <c:v>141</c:v>
                </c:pt>
                <c:pt idx="1095">
                  <c:v>215</c:v>
                </c:pt>
                <c:pt idx="1096">
                  <c:v>229</c:v>
                </c:pt>
                <c:pt idx="1097">
                  <c:v>222</c:v>
                </c:pt>
                <c:pt idx="1098">
                  <c:v>149</c:v>
                </c:pt>
                <c:pt idx="1099">
                  <c:v>225</c:v>
                </c:pt>
                <c:pt idx="1100">
                  <c:v>249</c:v>
                </c:pt>
                <c:pt idx="1101">
                  <c:v>179</c:v>
                </c:pt>
                <c:pt idx="1102">
                  <c:v>169</c:v>
                </c:pt>
                <c:pt idx="1103">
                  <c:v>222</c:v>
                </c:pt>
                <c:pt idx="1104">
                  <c:v>220</c:v>
                </c:pt>
                <c:pt idx="1105">
                  <c:v>188</c:v>
                </c:pt>
                <c:pt idx="1106">
                  <c:v>161</c:v>
                </c:pt>
                <c:pt idx="1107">
                  <c:v>238</c:v>
                </c:pt>
                <c:pt idx="1108">
                  <c:v>230</c:v>
                </c:pt>
                <c:pt idx="1109">
                  <c:v>140</c:v>
                </c:pt>
                <c:pt idx="1110">
                  <c:v>136</c:v>
                </c:pt>
                <c:pt idx="1111">
                  <c:v>247</c:v>
                </c:pt>
                <c:pt idx="1112">
                  <c:v>224</c:v>
                </c:pt>
                <c:pt idx="1113">
                  <c:v>225</c:v>
                </c:pt>
                <c:pt idx="1114">
                  <c:v>169</c:v>
                </c:pt>
                <c:pt idx="1115">
                  <c:v>170</c:v>
                </c:pt>
                <c:pt idx="1116">
                  <c:v>239</c:v>
                </c:pt>
                <c:pt idx="1117">
                  <c:v>320</c:v>
                </c:pt>
                <c:pt idx="1118">
                  <c:v>179</c:v>
                </c:pt>
                <c:pt idx="1119">
                  <c:v>155</c:v>
                </c:pt>
                <c:pt idx="1120">
                  <c:v>262</c:v>
                </c:pt>
                <c:pt idx="1121">
                  <c:v>172</c:v>
                </c:pt>
                <c:pt idx="1122">
                  <c:v>275</c:v>
                </c:pt>
                <c:pt idx="1123">
                  <c:v>223</c:v>
                </c:pt>
                <c:pt idx="1124">
                  <c:v>154</c:v>
                </c:pt>
                <c:pt idx="1125">
                  <c:v>127</c:v>
                </c:pt>
                <c:pt idx="1126">
                  <c:v>244</c:v>
                </c:pt>
                <c:pt idx="1127">
                  <c:v>190</c:v>
                </c:pt>
                <c:pt idx="1128">
                  <c:v>165</c:v>
                </c:pt>
                <c:pt idx="1129">
                  <c:v>256</c:v>
                </c:pt>
                <c:pt idx="1130">
                  <c:v>284</c:v>
                </c:pt>
                <c:pt idx="1131">
                  <c:v>195</c:v>
                </c:pt>
                <c:pt idx="1132">
                  <c:v>195</c:v>
                </c:pt>
                <c:pt idx="1133">
                  <c:v>284</c:v>
                </c:pt>
                <c:pt idx="1134">
                  <c:v>272</c:v>
                </c:pt>
                <c:pt idx="1135">
                  <c:v>299</c:v>
                </c:pt>
                <c:pt idx="1136">
                  <c:v>165</c:v>
                </c:pt>
                <c:pt idx="1137">
                  <c:v>269</c:v>
                </c:pt>
                <c:pt idx="1138">
                  <c:v>272</c:v>
                </c:pt>
                <c:pt idx="1139">
                  <c:v>313</c:v>
                </c:pt>
                <c:pt idx="1140">
                  <c:v>252</c:v>
                </c:pt>
                <c:pt idx="1141">
                  <c:v>179</c:v>
                </c:pt>
                <c:pt idx="1142">
                  <c:v>154</c:v>
                </c:pt>
                <c:pt idx="1143">
                  <c:v>301</c:v>
                </c:pt>
                <c:pt idx="1144">
                  <c:v>189</c:v>
                </c:pt>
                <c:pt idx="1145">
                  <c:v>183</c:v>
                </c:pt>
                <c:pt idx="1146">
                  <c:v>285</c:v>
                </c:pt>
                <c:pt idx="1147">
                  <c:v>320</c:v>
                </c:pt>
                <c:pt idx="1148">
                  <c:v>272</c:v>
                </c:pt>
                <c:pt idx="1149">
                  <c:v>266</c:v>
                </c:pt>
                <c:pt idx="1150">
                  <c:v>288</c:v>
                </c:pt>
                <c:pt idx="1151">
                  <c:v>181</c:v>
                </c:pt>
                <c:pt idx="1152">
                  <c:v>163</c:v>
                </c:pt>
                <c:pt idx="1153">
                  <c:v>269</c:v>
                </c:pt>
                <c:pt idx="1154">
                  <c:v>262</c:v>
                </c:pt>
                <c:pt idx="1155">
                  <c:v>278</c:v>
                </c:pt>
                <c:pt idx="1156">
                  <c:v>149</c:v>
                </c:pt>
                <c:pt idx="1157">
                  <c:v>159</c:v>
                </c:pt>
                <c:pt idx="1158">
                  <c:v>253</c:v>
                </c:pt>
                <c:pt idx="1159">
                  <c:v>309</c:v>
                </c:pt>
                <c:pt idx="1160">
                  <c:v>278</c:v>
                </c:pt>
                <c:pt idx="1161">
                  <c:v>198</c:v>
                </c:pt>
                <c:pt idx="1162">
                  <c:v>322</c:v>
                </c:pt>
                <c:pt idx="1163">
                  <c:v>230</c:v>
                </c:pt>
                <c:pt idx="1164">
                  <c:v>229</c:v>
                </c:pt>
                <c:pt idx="1165">
                  <c:v>231</c:v>
                </c:pt>
                <c:pt idx="1166">
                  <c:v>259</c:v>
                </c:pt>
                <c:pt idx="1167">
                  <c:v>194</c:v>
                </c:pt>
                <c:pt idx="1168">
                  <c:v>166</c:v>
                </c:pt>
                <c:pt idx="1169">
                  <c:v>269</c:v>
                </c:pt>
                <c:pt idx="1170">
                  <c:v>239</c:v>
                </c:pt>
                <c:pt idx="1171">
                  <c:v>278</c:v>
                </c:pt>
                <c:pt idx="1172">
                  <c:v>177</c:v>
                </c:pt>
                <c:pt idx="1173">
                  <c:v>201</c:v>
                </c:pt>
                <c:pt idx="1174">
                  <c:v>212</c:v>
                </c:pt>
                <c:pt idx="1175">
                  <c:v>236</c:v>
                </c:pt>
                <c:pt idx="1176">
                  <c:v>294</c:v>
                </c:pt>
                <c:pt idx="1177">
                  <c:v>165</c:v>
                </c:pt>
                <c:pt idx="1178">
                  <c:v>263</c:v>
                </c:pt>
                <c:pt idx="1179">
                  <c:v>216</c:v>
                </c:pt>
                <c:pt idx="1180">
                  <c:v>271</c:v>
                </c:pt>
                <c:pt idx="1181">
                  <c:v>190</c:v>
                </c:pt>
                <c:pt idx="1182">
                  <c:v>166</c:v>
                </c:pt>
                <c:pt idx="1183">
                  <c:v>280</c:v>
                </c:pt>
                <c:pt idx="1184">
                  <c:v>212</c:v>
                </c:pt>
                <c:pt idx="1185">
                  <c:v>248</c:v>
                </c:pt>
                <c:pt idx="1186">
                  <c:v>176</c:v>
                </c:pt>
                <c:pt idx="1187">
                  <c:v>194</c:v>
                </c:pt>
                <c:pt idx="1188">
                  <c:v>227</c:v>
                </c:pt>
                <c:pt idx="1189">
                  <c:v>242</c:v>
                </c:pt>
                <c:pt idx="1190">
                  <c:v>194</c:v>
                </c:pt>
                <c:pt idx="1191">
                  <c:v>167</c:v>
                </c:pt>
                <c:pt idx="1192">
                  <c:v>227</c:v>
                </c:pt>
                <c:pt idx="1193">
                  <c:v>246</c:v>
                </c:pt>
                <c:pt idx="1194">
                  <c:v>166</c:v>
                </c:pt>
                <c:pt idx="1195">
                  <c:v>248</c:v>
                </c:pt>
                <c:pt idx="1196">
                  <c:v>249</c:v>
                </c:pt>
                <c:pt idx="1197">
                  <c:v>237</c:v>
                </c:pt>
                <c:pt idx="1198">
                  <c:v>243</c:v>
                </c:pt>
                <c:pt idx="1199">
                  <c:v>268</c:v>
                </c:pt>
                <c:pt idx="1200">
                  <c:v>178</c:v>
                </c:pt>
                <c:pt idx="1201">
                  <c:v>186</c:v>
                </c:pt>
                <c:pt idx="1202">
                  <c:v>236</c:v>
                </c:pt>
                <c:pt idx="1203">
                  <c:v>266</c:v>
                </c:pt>
                <c:pt idx="1204">
                  <c:v>182</c:v>
                </c:pt>
                <c:pt idx="1205">
                  <c:v>205</c:v>
                </c:pt>
                <c:pt idx="1206">
                  <c:v>307</c:v>
                </c:pt>
                <c:pt idx="1207">
                  <c:v>269</c:v>
                </c:pt>
                <c:pt idx="1208">
                  <c:v>260</c:v>
                </c:pt>
                <c:pt idx="1209">
                  <c:v>184</c:v>
                </c:pt>
                <c:pt idx="1210">
                  <c:v>277</c:v>
                </c:pt>
                <c:pt idx="1211">
                  <c:v>268</c:v>
                </c:pt>
                <c:pt idx="1212">
                  <c:v>278</c:v>
                </c:pt>
                <c:pt idx="1213">
                  <c:v>360</c:v>
                </c:pt>
                <c:pt idx="1214">
                  <c:v>280</c:v>
                </c:pt>
                <c:pt idx="1215">
                  <c:v>277</c:v>
                </c:pt>
                <c:pt idx="1216">
                  <c:v>264</c:v>
                </c:pt>
                <c:pt idx="1217">
                  <c:v>184</c:v>
                </c:pt>
                <c:pt idx="1218">
                  <c:v>274</c:v>
                </c:pt>
                <c:pt idx="1219">
                  <c:v>247</c:v>
                </c:pt>
                <c:pt idx="1220">
                  <c:v>318</c:v>
                </c:pt>
                <c:pt idx="1221">
                  <c:v>196</c:v>
                </c:pt>
                <c:pt idx="1222">
                  <c:v>288</c:v>
                </c:pt>
                <c:pt idx="1223">
                  <c:v>266</c:v>
                </c:pt>
                <c:pt idx="1224">
                  <c:v>320</c:v>
                </c:pt>
                <c:pt idx="1225">
                  <c:v>199</c:v>
                </c:pt>
                <c:pt idx="1226">
                  <c:v>160</c:v>
                </c:pt>
                <c:pt idx="1227">
                  <c:v>262</c:v>
                </c:pt>
                <c:pt idx="1228">
                  <c:v>287</c:v>
                </c:pt>
                <c:pt idx="1229">
                  <c:v>280</c:v>
                </c:pt>
                <c:pt idx="1230">
                  <c:v>179</c:v>
                </c:pt>
                <c:pt idx="1231">
                  <c:v>259</c:v>
                </c:pt>
                <c:pt idx="1232">
                  <c:v>303</c:v>
                </c:pt>
                <c:pt idx="1233">
                  <c:v>300</c:v>
                </c:pt>
                <c:pt idx="1234">
                  <c:v>327</c:v>
                </c:pt>
                <c:pt idx="1235">
                  <c:v>364</c:v>
                </c:pt>
                <c:pt idx="1236">
                  <c:v>181</c:v>
                </c:pt>
                <c:pt idx="1237">
                  <c:v>262</c:v>
                </c:pt>
                <c:pt idx="1238">
                  <c:v>326</c:v>
                </c:pt>
                <c:pt idx="1239">
                  <c:v>320</c:v>
                </c:pt>
                <c:pt idx="1240">
                  <c:v>282</c:v>
                </c:pt>
                <c:pt idx="1241">
                  <c:v>278</c:v>
                </c:pt>
                <c:pt idx="1242">
                  <c:v>145</c:v>
                </c:pt>
                <c:pt idx="1243">
                  <c:v>256</c:v>
                </c:pt>
                <c:pt idx="1244">
                  <c:v>290</c:v>
                </c:pt>
                <c:pt idx="1245">
                  <c:v>265</c:v>
                </c:pt>
                <c:pt idx="1246">
                  <c:v>194</c:v>
                </c:pt>
                <c:pt idx="1247">
                  <c:v>161</c:v>
                </c:pt>
                <c:pt idx="1248">
                  <c:v>285</c:v>
                </c:pt>
                <c:pt idx="1249">
                  <c:v>197</c:v>
                </c:pt>
                <c:pt idx="1250">
                  <c:v>130</c:v>
                </c:pt>
                <c:pt idx="1251">
                  <c:v>280</c:v>
                </c:pt>
                <c:pt idx="1252">
                  <c:v>241</c:v>
                </c:pt>
                <c:pt idx="1253">
                  <c:v>229</c:v>
                </c:pt>
                <c:pt idx="1254">
                  <c:v>301</c:v>
                </c:pt>
                <c:pt idx="1255">
                  <c:v>174</c:v>
                </c:pt>
                <c:pt idx="1256">
                  <c:v>163</c:v>
                </c:pt>
                <c:pt idx="1257">
                  <c:v>295</c:v>
                </c:pt>
                <c:pt idx="1258">
                  <c:v>268</c:v>
                </c:pt>
                <c:pt idx="1259">
                  <c:v>276</c:v>
                </c:pt>
                <c:pt idx="1260">
                  <c:v>183</c:v>
                </c:pt>
                <c:pt idx="1261">
                  <c:v>149</c:v>
                </c:pt>
                <c:pt idx="1262">
                  <c:v>278</c:v>
                </c:pt>
                <c:pt idx="1263">
                  <c:v>204</c:v>
                </c:pt>
                <c:pt idx="1264">
                  <c:v>180</c:v>
                </c:pt>
                <c:pt idx="1265">
                  <c:v>428</c:v>
                </c:pt>
                <c:pt idx="1266">
                  <c:v>276</c:v>
                </c:pt>
                <c:pt idx="1267">
                  <c:v>260</c:v>
                </c:pt>
                <c:pt idx="1268">
                  <c:v>264</c:v>
                </c:pt>
                <c:pt idx="1269">
                  <c:v>212</c:v>
                </c:pt>
                <c:pt idx="1270">
                  <c:v>154</c:v>
                </c:pt>
                <c:pt idx="1271">
                  <c:v>306</c:v>
                </c:pt>
                <c:pt idx="1272">
                  <c:v>279</c:v>
                </c:pt>
                <c:pt idx="1273">
                  <c:v>294</c:v>
                </c:pt>
                <c:pt idx="1274">
                  <c:v>347</c:v>
                </c:pt>
                <c:pt idx="1275">
                  <c:v>188</c:v>
                </c:pt>
                <c:pt idx="1276">
                  <c:v>184</c:v>
                </c:pt>
                <c:pt idx="1277">
                  <c:v>308</c:v>
                </c:pt>
                <c:pt idx="1278">
                  <c:v>296</c:v>
                </c:pt>
                <c:pt idx="1279">
                  <c:v>311</c:v>
                </c:pt>
                <c:pt idx="1280">
                  <c:v>353</c:v>
                </c:pt>
                <c:pt idx="1281">
                  <c:v>169</c:v>
                </c:pt>
                <c:pt idx="1282">
                  <c:v>293</c:v>
                </c:pt>
                <c:pt idx="1283">
                  <c:v>143</c:v>
                </c:pt>
                <c:pt idx="1284">
                  <c:v>133</c:v>
                </c:pt>
                <c:pt idx="1285">
                  <c:v>325</c:v>
                </c:pt>
                <c:pt idx="1286">
                  <c:v>112</c:v>
                </c:pt>
                <c:pt idx="1287">
                  <c:v>164</c:v>
                </c:pt>
                <c:pt idx="1288">
                  <c:v>235</c:v>
                </c:pt>
                <c:pt idx="1289">
                  <c:v>243</c:v>
                </c:pt>
                <c:pt idx="1290">
                  <c:v>191</c:v>
                </c:pt>
                <c:pt idx="1291">
                  <c:v>128</c:v>
                </c:pt>
                <c:pt idx="1292">
                  <c:v>253</c:v>
                </c:pt>
                <c:pt idx="1293">
                  <c:v>245</c:v>
                </c:pt>
                <c:pt idx="1294">
                  <c:v>153</c:v>
                </c:pt>
                <c:pt idx="1295">
                  <c:v>113</c:v>
                </c:pt>
                <c:pt idx="1296">
                  <c:v>230</c:v>
                </c:pt>
                <c:pt idx="1297">
                  <c:v>235</c:v>
                </c:pt>
                <c:pt idx="1298">
                  <c:v>164</c:v>
                </c:pt>
                <c:pt idx="1299">
                  <c:v>159</c:v>
                </c:pt>
                <c:pt idx="1300">
                  <c:v>184</c:v>
                </c:pt>
                <c:pt idx="1301">
                  <c:v>120</c:v>
                </c:pt>
                <c:pt idx="1302">
                  <c:v>171</c:v>
                </c:pt>
                <c:pt idx="1303">
                  <c:v>268</c:v>
                </c:pt>
                <c:pt idx="1304">
                  <c:v>167</c:v>
                </c:pt>
                <c:pt idx="1305">
                  <c:v>140</c:v>
                </c:pt>
                <c:pt idx="1306">
                  <c:v>215</c:v>
                </c:pt>
                <c:pt idx="1307">
                  <c:v>220</c:v>
                </c:pt>
                <c:pt idx="1308">
                  <c:v>165</c:v>
                </c:pt>
                <c:pt idx="1309">
                  <c:v>138</c:v>
                </c:pt>
                <c:pt idx="1310">
                  <c:v>139</c:v>
                </c:pt>
                <c:pt idx="1311">
                  <c:v>137</c:v>
                </c:pt>
                <c:pt idx="1312">
                  <c:v>256</c:v>
                </c:pt>
                <c:pt idx="1313">
                  <c:v>221</c:v>
                </c:pt>
                <c:pt idx="1314">
                  <c:v>159</c:v>
                </c:pt>
                <c:pt idx="1315">
                  <c:v>117</c:v>
                </c:pt>
                <c:pt idx="1316">
                  <c:v>234</c:v>
                </c:pt>
                <c:pt idx="1317">
                  <c:v>243</c:v>
                </c:pt>
                <c:pt idx="1318">
                  <c:v>219</c:v>
                </c:pt>
                <c:pt idx="1319">
                  <c:v>176</c:v>
                </c:pt>
                <c:pt idx="1320">
                  <c:v>141</c:v>
                </c:pt>
                <c:pt idx="1321">
                  <c:v>236</c:v>
                </c:pt>
                <c:pt idx="1322">
                  <c:v>253</c:v>
                </c:pt>
                <c:pt idx="1323">
                  <c:v>258</c:v>
                </c:pt>
                <c:pt idx="1324">
                  <c:v>172</c:v>
                </c:pt>
                <c:pt idx="1325">
                  <c:v>145</c:v>
                </c:pt>
                <c:pt idx="1326">
                  <c:v>245</c:v>
                </c:pt>
                <c:pt idx="1327">
                  <c:v>260</c:v>
                </c:pt>
                <c:pt idx="1328">
                  <c:v>246</c:v>
                </c:pt>
                <c:pt idx="1329">
                  <c:v>248</c:v>
                </c:pt>
                <c:pt idx="1330">
                  <c:v>158</c:v>
                </c:pt>
                <c:pt idx="1331">
                  <c:v>140</c:v>
                </c:pt>
                <c:pt idx="1332">
                  <c:v>252</c:v>
                </c:pt>
                <c:pt idx="1333">
                  <c:v>354</c:v>
                </c:pt>
                <c:pt idx="1334">
                  <c:v>181</c:v>
                </c:pt>
                <c:pt idx="1335">
                  <c:v>116</c:v>
                </c:pt>
                <c:pt idx="1336">
                  <c:v>171</c:v>
                </c:pt>
                <c:pt idx="1337">
                  <c:v>165</c:v>
                </c:pt>
                <c:pt idx="1338">
                  <c:v>251</c:v>
                </c:pt>
                <c:pt idx="1339">
                  <c:v>240</c:v>
                </c:pt>
                <c:pt idx="1340">
                  <c:v>152</c:v>
                </c:pt>
                <c:pt idx="1341">
                  <c:v>185</c:v>
                </c:pt>
                <c:pt idx="1342">
                  <c:v>212</c:v>
                </c:pt>
                <c:pt idx="1343">
                  <c:v>206</c:v>
                </c:pt>
                <c:pt idx="1344">
                  <c:v>172</c:v>
                </c:pt>
                <c:pt idx="1345">
                  <c:v>142</c:v>
                </c:pt>
                <c:pt idx="1346">
                  <c:v>271</c:v>
                </c:pt>
                <c:pt idx="1347">
                  <c:v>240</c:v>
                </c:pt>
                <c:pt idx="1348">
                  <c:v>294</c:v>
                </c:pt>
                <c:pt idx="1349">
                  <c:v>194</c:v>
                </c:pt>
                <c:pt idx="1350">
                  <c:v>144</c:v>
                </c:pt>
                <c:pt idx="1351">
                  <c:v>301</c:v>
                </c:pt>
                <c:pt idx="1352">
                  <c:v>292</c:v>
                </c:pt>
                <c:pt idx="1353">
                  <c:v>173</c:v>
                </c:pt>
                <c:pt idx="1354">
                  <c:v>327</c:v>
                </c:pt>
                <c:pt idx="1355">
                  <c:v>266</c:v>
                </c:pt>
                <c:pt idx="1356">
                  <c:v>211</c:v>
                </c:pt>
                <c:pt idx="1357">
                  <c:v>163</c:v>
                </c:pt>
                <c:pt idx="1358">
                  <c:v>270</c:v>
                </c:pt>
                <c:pt idx="1359">
                  <c:v>241</c:v>
                </c:pt>
                <c:pt idx="1360">
                  <c:v>265</c:v>
                </c:pt>
                <c:pt idx="1361">
                  <c:v>307</c:v>
                </c:pt>
                <c:pt idx="1362">
                  <c:v>171</c:v>
                </c:pt>
                <c:pt idx="1363">
                  <c:v>277</c:v>
                </c:pt>
                <c:pt idx="1364">
                  <c:v>314</c:v>
                </c:pt>
                <c:pt idx="1365">
                  <c:v>220</c:v>
                </c:pt>
                <c:pt idx="1366">
                  <c:v>195</c:v>
                </c:pt>
                <c:pt idx="1367">
                  <c:v>287</c:v>
                </c:pt>
                <c:pt idx="1368">
                  <c:v>329</c:v>
                </c:pt>
                <c:pt idx="1369">
                  <c:v>190</c:v>
                </c:pt>
                <c:pt idx="1370">
                  <c:v>259</c:v>
                </c:pt>
                <c:pt idx="1371">
                  <c:v>290</c:v>
                </c:pt>
                <c:pt idx="1372">
                  <c:v>149</c:v>
                </c:pt>
                <c:pt idx="1373">
                  <c:v>327</c:v>
                </c:pt>
                <c:pt idx="1374">
                  <c:v>281</c:v>
                </c:pt>
                <c:pt idx="1375">
                  <c:v>307</c:v>
                </c:pt>
                <c:pt idx="1376">
                  <c:v>163</c:v>
                </c:pt>
                <c:pt idx="1377">
                  <c:v>322</c:v>
                </c:pt>
                <c:pt idx="1378">
                  <c:v>213</c:v>
                </c:pt>
                <c:pt idx="1379">
                  <c:v>158</c:v>
                </c:pt>
                <c:pt idx="1380">
                  <c:v>261</c:v>
                </c:pt>
                <c:pt idx="1381">
                  <c:v>234</c:v>
                </c:pt>
                <c:pt idx="1382">
                  <c:v>296</c:v>
                </c:pt>
                <c:pt idx="1383">
                  <c:v>195</c:v>
                </c:pt>
                <c:pt idx="1384">
                  <c:v>192</c:v>
                </c:pt>
                <c:pt idx="1385">
                  <c:v>251</c:v>
                </c:pt>
                <c:pt idx="1386">
                  <c:v>235</c:v>
                </c:pt>
                <c:pt idx="1387">
                  <c:v>243</c:v>
                </c:pt>
                <c:pt idx="1388">
                  <c:v>295</c:v>
                </c:pt>
                <c:pt idx="1389">
                  <c:v>197</c:v>
                </c:pt>
                <c:pt idx="1390">
                  <c:v>202</c:v>
                </c:pt>
                <c:pt idx="1391">
                  <c:v>255</c:v>
                </c:pt>
                <c:pt idx="1392">
                  <c:v>247</c:v>
                </c:pt>
                <c:pt idx="1393">
                  <c:v>265</c:v>
                </c:pt>
                <c:pt idx="1394">
                  <c:v>183</c:v>
                </c:pt>
                <c:pt idx="1395">
                  <c:v>242</c:v>
                </c:pt>
                <c:pt idx="1396">
                  <c:v>245</c:v>
                </c:pt>
                <c:pt idx="1397">
                  <c:v>262</c:v>
                </c:pt>
                <c:pt idx="1398">
                  <c:v>194</c:v>
                </c:pt>
                <c:pt idx="1399">
                  <c:v>173</c:v>
                </c:pt>
                <c:pt idx="1400">
                  <c:v>240</c:v>
                </c:pt>
                <c:pt idx="1401">
                  <c:v>261</c:v>
                </c:pt>
                <c:pt idx="1402">
                  <c:v>275</c:v>
                </c:pt>
                <c:pt idx="1403">
                  <c:v>215</c:v>
                </c:pt>
                <c:pt idx="1404">
                  <c:v>182</c:v>
                </c:pt>
                <c:pt idx="1405">
                  <c:v>203</c:v>
                </c:pt>
                <c:pt idx="1406">
                  <c:v>362</c:v>
                </c:pt>
                <c:pt idx="1407">
                  <c:v>182</c:v>
                </c:pt>
                <c:pt idx="1408">
                  <c:v>155</c:v>
                </c:pt>
                <c:pt idx="1409">
                  <c:v>247</c:v>
                </c:pt>
                <c:pt idx="1410">
                  <c:v>262</c:v>
                </c:pt>
                <c:pt idx="1411">
                  <c:v>259</c:v>
                </c:pt>
                <c:pt idx="1412">
                  <c:v>211</c:v>
                </c:pt>
                <c:pt idx="1413">
                  <c:v>191</c:v>
                </c:pt>
                <c:pt idx="1414">
                  <c:v>267</c:v>
                </c:pt>
                <c:pt idx="1415">
                  <c:v>164</c:v>
                </c:pt>
                <c:pt idx="1416">
                  <c:v>163</c:v>
                </c:pt>
                <c:pt idx="1417">
                  <c:v>294</c:v>
                </c:pt>
                <c:pt idx="1418">
                  <c:v>276</c:v>
                </c:pt>
                <c:pt idx="1419">
                  <c:v>305</c:v>
                </c:pt>
                <c:pt idx="1420">
                  <c:v>278</c:v>
                </c:pt>
                <c:pt idx="1421">
                  <c:v>220</c:v>
                </c:pt>
                <c:pt idx="1422">
                  <c:v>207</c:v>
                </c:pt>
                <c:pt idx="1423">
                  <c:v>277</c:v>
                </c:pt>
                <c:pt idx="1424">
                  <c:v>285</c:v>
                </c:pt>
                <c:pt idx="1425">
                  <c:v>344</c:v>
                </c:pt>
                <c:pt idx="1426">
                  <c:v>308</c:v>
                </c:pt>
                <c:pt idx="1427">
                  <c:v>171</c:v>
                </c:pt>
                <c:pt idx="1428">
                  <c:v>277</c:v>
                </c:pt>
                <c:pt idx="1429">
                  <c:v>268</c:v>
                </c:pt>
                <c:pt idx="1430">
                  <c:v>295</c:v>
                </c:pt>
                <c:pt idx="1431">
                  <c:v>203</c:v>
                </c:pt>
                <c:pt idx="1432">
                  <c:v>168</c:v>
                </c:pt>
                <c:pt idx="1433">
                  <c:v>350</c:v>
                </c:pt>
                <c:pt idx="1434">
                  <c:v>317</c:v>
                </c:pt>
                <c:pt idx="1435">
                  <c:v>208</c:v>
                </c:pt>
                <c:pt idx="1436">
                  <c:v>173</c:v>
                </c:pt>
                <c:pt idx="1437">
                  <c:v>308</c:v>
                </c:pt>
                <c:pt idx="1438">
                  <c:v>420</c:v>
                </c:pt>
                <c:pt idx="1439">
                  <c:v>377</c:v>
                </c:pt>
                <c:pt idx="1440">
                  <c:v>285</c:v>
                </c:pt>
                <c:pt idx="1441">
                  <c:v>156</c:v>
                </c:pt>
                <c:pt idx="1442">
                  <c:v>291</c:v>
                </c:pt>
                <c:pt idx="1443">
                  <c:v>388</c:v>
                </c:pt>
                <c:pt idx="1444">
                  <c:v>425</c:v>
                </c:pt>
                <c:pt idx="1445">
                  <c:v>412</c:v>
                </c:pt>
                <c:pt idx="1446">
                  <c:v>171</c:v>
                </c:pt>
                <c:pt idx="1447">
                  <c:v>276</c:v>
                </c:pt>
                <c:pt idx="1448">
                  <c:v>277</c:v>
                </c:pt>
                <c:pt idx="1449">
                  <c:v>273</c:v>
                </c:pt>
                <c:pt idx="1450">
                  <c:v>348</c:v>
                </c:pt>
                <c:pt idx="1451">
                  <c:v>153</c:v>
                </c:pt>
                <c:pt idx="1452">
                  <c:v>292</c:v>
                </c:pt>
                <c:pt idx="1453">
                  <c:v>285</c:v>
                </c:pt>
                <c:pt idx="1454">
                  <c:v>274</c:v>
                </c:pt>
                <c:pt idx="1455">
                  <c:v>204</c:v>
                </c:pt>
                <c:pt idx="1456">
                  <c:v>356</c:v>
                </c:pt>
                <c:pt idx="1457">
                  <c:v>268</c:v>
                </c:pt>
                <c:pt idx="1458">
                  <c:v>302</c:v>
                </c:pt>
                <c:pt idx="1459">
                  <c:v>188</c:v>
                </c:pt>
                <c:pt idx="1460">
                  <c:v>336</c:v>
                </c:pt>
                <c:pt idx="1461">
                  <c:v>303</c:v>
                </c:pt>
                <c:pt idx="1462">
                  <c:v>226</c:v>
                </c:pt>
                <c:pt idx="1463">
                  <c:v>210</c:v>
                </c:pt>
                <c:pt idx="1464">
                  <c:v>279</c:v>
                </c:pt>
                <c:pt idx="1465">
                  <c:v>374</c:v>
                </c:pt>
                <c:pt idx="1466">
                  <c:v>161</c:v>
                </c:pt>
                <c:pt idx="1467">
                  <c:v>341</c:v>
                </c:pt>
                <c:pt idx="1468">
                  <c:v>283</c:v>
                </c:pt>
                <c:pt idx="1469">
                  <c:v>294</c:v>
                </c:pt>
                <c:pt idx="1470">
                  <c:v>299</c:v>
                </c:pt>
                <c:pt idx="1471">
                  <c:v>186</c:v>
                </c:pt>
                <c:pt idx="1472">
                  <c:v>339</c:v>
                </c:pt>
                <c:pt idx="1473">
                  <c:v>302</c:v>
                </c:pt>
                <c:pt idx="1474">
                  <c:v>271</c:v>
                </c:pt>
                <c:pt idx="1475">
                  <c:v>281</c:v>
                </c:pt>
                <c:pt idx="1476">
                  <c:v>318</c:v>
                </c:pt>
                <c:pt idx="1477">
                  <c:v>201</c:v>
                </c:pt>
                <c:pt idx="1478">
                  <c:v>345</c:v>
                </c:pt>
                <c:pt idx="1479">
                  <c:v>365</c:v>
                </c:pt>
                <c:pt idx="1480">
                  <c:v>348</c:v>
                </c:pt>
                <c:pt idx="1481">
                  <c:v>183</c:v>
                </c:pt>
                <c:pt idx="1482">
                  <c:v>310</c:v>
                </c:pt>
                <c:pt idx="1483">
                  <c:v>321</c:v>
                </c:pt>
                <c:pt idx="1484">
                  <c:v>349</c:v>
                </c:pt>
                <c:pt idx="1485">
                  <c:v>181</c:v>
                </c:pt>
                <c:pt idx="1486">
                  <c:v>325</c:v>
                </c:pt>
                <c:pt idx="1487">
                  <c:v>309</c:v>
                </c:pt>
                <c:pt idx="1488">
                  <c:v>287</c:v>
                </c:pt>
                <c:pt idx="1489">
                  <c:v>149</c:v>
                </c:pt>
                <c:pt idx="1490">
                  <c:v>171</c:v>
                </c:pt>
                <c:pt idx="1491">
                  <c:v>145</c:v>
                </c:pt>
                <c:pt idx="1492">
                  <c:v>104</c:v>
                </c:pt>
                <c:pt idx="1493">
                  <c:v>267</c:v>
                </c:pt>
                <c:pt idx="1494">
                  <c:v>310</c:v>
                </c:pt>
                <c:pt idx="1495">
                  <c:v>189</c:v>
                </c:pt>
                <c:pt idx="1496">
                  <c:v>129</c:v>
                </c:pt>
                <c:pt idx="1497">
                  <c:v>241</c:v>
                </c:pt>
                <c:pt idx="1498">
                  <c:v>210</c:v>
                </c:pt>
                <c:pt idx="1499">
                  <c:v>196</c:v>
                </c:pt>
                <c:pt idx="1500">
                  <c:v>301</c:v>
                </c:pt>
                <c:pt idx="1501">
                  <c:v>154</c:v>
                </c:pt>
                <c:pt idx="1502">
                  <c:v>256</c:v>
                </c:pt>
                <c:pt idx="1503">
                  <c:v>257</c:v>
                </c:pt>
                <c:pt idx="1504">
                  <c:v>171</c:v>
                </c:pt>
                <c:pt idx="1505">
                  <c:v>143</c:v>
                </c:pt>
                <c:pt idx="1506">
                  <c:v>242</c:v>
                </c:pt>
                <c:pt idx="1507">
                  <c:v>256</c:v>
                </c:pt>
                <c:pt idx="1508">
                  <c:v>141</c:v>
                </c:pt>
                <c:pt idx="1509">
                  <c:v>139</c:v>
                </c:pt>
                <c:pt idx="1510">
                  <c:v>240</c:v>
                </c:pt>
                <c:pt idx="1511">
                  <c:v>161</c:v>
                </c:pt>
                <c:pt idx="1512">
                  <c:v>149</c:v>
                </c:pt>
                <c:pt idx="1513">
                  <c:v>237</c:v>
                </c:pt>
                <c:pt idx="1514">
                  <c:v>155</c:v>
                </c:pt>
                <c:pt idx="1515">
                  <c:v>145</c:v>
                </c:pt>
                <c:pt idx="1516">
                  <c:v>265</c:v>
                </c:pt>
                <c:pt idx="1517">
                  <c:v>163</c:v>
                </c:pt>
                <c:pt idx="1518">
                  <c:v>161</c:v>
                </c:pt>
                <c:pt idx="1519">
                  <c:v>293</c:v>
                </c:pt>
                <c:pt idx="1520">
                  <c:v>236</c:v>
                </c:pt>
                <c:pt idx="1521">
                  <c:v>233</c:v>
                </c:pt>
                <c:pt idx="1522">
                  <c:v>172</c:v>
                </c:pt>
                <c:pt idx="1523">
                  <c:v>141</c:v>
                </c:pt>
                <c:pt idx="1524">
                  <c:v>244</c:v>
                </c:pt>
                <c:pt idx="1525">
                  <c:v>246</c:v>
                </c:pt>
                <c:pt idx="1526">
                  <c:v>233</c:v>
                </c:pt>
                <c:pt idx="1527">
                  <c:v>148</c:v>
                </c:pt>
                <c:pt idx="1528">
                  <c:v>128</c:v>
                </c:pt>
                <c:pt idx="1529">
                  <c:v>166</c:v>
                </c:pt>
                <c:pt idx="1530">
                  <c:v>134</c:v>
                </c:pt>
                <c:pt idx="1531">
                  <c:v>261</c:v>
                </c:pt>
                <c:pt idx="1532">
                  <c:v>256</c:v>
                </c:pt>
                <c:pt idx="1533">
                  <c:v>143</c:v>
                </c:pt>
                <c:pt idx="1534">
                  <c:v>171</c:v>
                </c:pt>
                <c:pt idx="1535">
                  <c:v>269</c:v>
                </c:pt>
                <c:pt idx="1536">
                  <c:v>190</c:v>
                </c:pt>
                <c:pt idx="1537">
                  <c:v>156</c:v>
                </c:pt>
                <c:pt idx="1538">
                  <c:v>271</c:v>
                </c:pt>
                <c:pt idx="1539">
                  <c:v>247</c:v>
                </c:pt>
                <c:pt idx="1540">
                  <c:v>165</c:v>
                </c:pt>
                <c:pt idx="1541">
                  <c:v>134</c:v>
                </c:pt>
                <c:pt idx="1542">
                  <c:v>255</c:v>
                </c:pt>
                <c:pt idx="1543">
                  <c:v>266</c:v>
                </c:pt>
                <c:pt idx="1544">
                  <c:v>326</c:v>
                </c:pt>
                <c:pt idx="1545">
                  <c:v>198</c:v>
                </c:pt>
                <c:pt idx="1546">
                  <c:v>215</c:v>
                </c:pt>
                <c:pt idx="1547">
                  <c:v>302</c:v>
                </c:pt>
                <c:pt idx="1548">
                  <c:v>252</c:v>
                </c:pt>
                <c:pt idx="1549">
                  <c:v>231</c:v>
                </c:pt>
                <c:pt idx="1550">
                  <c:v>198</c:v>
                </c:pt>
                <c:pt idx="1551">
                  <c:v>208</c:v>
                </c:pt>
                <c:pt idx="1552">
                  <c:v>184</c:v>
                </c:pt>
                <c:pt idx="1553">
                  <c:v>211</c:v>
                </c:pt>
                <c:pt idx="1554">
                  <c:v>168</c:v>
                </c:pt>
                <c:pt idx="1555">
                  <c:v>202</c:v>
                </c:pt>
                <c:pt idx="1556">
                  <c:v>195</c:v>
                </c:pt>
                <c:pt idx="1557">
                  <c:v>166</c:v>
                </c:pt>
                <c:pt idx="1558">
                  <c:v>162</c:v>
                </c:pt>
                <c:pt idx="1559">
                  <c:v>189</c:v>
                </c:pt>
                <c:pt idx="1560">
                  <c:v>127</c:v>
                </c:pt>
                <c:pt idx="1561">
                  <c:v>147</c:v>
                </c:pt>
                <c:pt idx="1562">
                  <c:v>144</c:v>
                </c:pt>
                <c:pt idx="1563">
                  <c:v>189</c:v>
                </c:pt>
                <c:pt idx="1564">
                  <c:v>150</c:v>
                </c:pt>
                <c:pt idx="1565">
                  <c:v>189</c:v>
                </c:pt>
                <c:pt idx="1566">
                  <c:v>211</c:v>
                </c:pt>
                <c:pt idx="1567">
                  <c:v>188</c:v>
                </c:pt>
                <c:pt idx="1568">
                  <c:v>182</c:v>
                </c:pt>
                <c:pt idx="1569">
                  <c:v>208</c:v>
                </c:pt>
                <c:pt idx="1570">
                  <c:v>246</c:v>
                </c:pt>
                <c:pt idx="1571">
                  <c:v>185</c:v>
                </c:pt>
                <c:pt idx="1572">
                  <c:v>202</c:v>
                </c:pt>
                <c:pt idx="1573">
                  <c:v>204</c:v>
                </c:pt>
                <c:pt idx="1574">
                  <c:v>180</c:v>
                </c:pt>
                <c:pt idx="1575">
                  <c:v>231</c:v>
                </c:pt>
                <c:pt idx="1576">
                  <c:v>183</c:v>
                </c:pt>
                <c:pt idx="1577">
                  <c:v>127</c:v>
                </c:pt>
                <c:pt idx="1578">
                  <c:v>231</c:v>
                </c:pt>
                <c:pt idx="1579">
                  <c:v>232</c:v>
                </c:pt>
                <c:pt idx="1580">
                  <c:v>221</c:v>
                </c:pt>
                <c:pt idx="1581">
                  <c:v>234</c:v>
                </c:pt>
                <c:pt idx="1582">
                  <c:v>454</c:v>
                </c:pt>
                <c:pt idx="1583">
                  <c:v>186</c:v>
                </c:pt>
                <c:pt idx="1584">
                  <c:v>200</c:v>
                </c:pt>
                <c:pt idx="1585">
                  <c:v>233</c:v>
                </c:pt>
                <c:pt idx="1586">
                  <c:v>184</c:v>
                </c:pt>
                <c:pt idx="1587">
                  <c:v>198</c:v>
                </c:pt>
                <c:pt idx="1588">
                  <c:v>223</c:v>
                </c:pt>
                <c:pt idx="1589">
                  <c:v>220</c:v>
                </c:pt>
                <c:pt idx="1590">
                  <c:v>155</c:v>
                </c:pt>
                <c:pt idx="1591">
                  <c:v>134</c:v>
                </c:pt>
                <c:pt idx="1592">
                  <c:v>196</c:v>
                </c:pt>
                <c:pt idx="1593">
                  <c:v>195</c:v>
                </c:pt>
                <c:pt idx="1594">
                  <c:v>204</c:v>
                </c:pt>
                <c:pt idx="1595">
                  <c:v>199</c:v>
                </c:pt>
                <c:pt idx="1596">
                  <c:v>179</c:v>
                </c:pt>
                <c:pt idx="1597">
                  <c:v>190</c:v>
                </c:pt>
                <c:pt idx="1598">
                  <c:v>186</c:v>
                </c:pt>
                <c:pt idx="1599">
                  <c:v>194</c:v>
                </c:pt>
                <c:pt idx="1600">
                  <c:v>212</c:v>
                </c:pt>
                <c:pt idx="1601">
                  <c:v>203</c:v>
                </c:pt>
                <c:pt idx="1602">
                  <c:v>190</c:v>
                </c:pt>
                <c:pt idx="1603">
                  <c:v>154</c:v>
                </c:pt>
                <c:pt idx="1604">
                  <c:v>156</c:v>
                </c:pt>
                <c:pt idx="1605">
                  <c:v>175</c:v>
                </c:pt>
                <c:pt idx="1606">
                  <c:v>179</c:v>
                </c:pt>
                <c:pt idx="1607">
                  <c:v>211</c:v>
                </c:pt>
                <c:pt idx="1608">
                  <c:v>200</c:v>
                </c:pt>
                <c:pt idx="1609">
                  <c:v>209</c:v>
                </c:pt>
                <c:pt idx="1610">
                  <c:v>216</c:v>
                </c:pt>
                <c:pt idx="1611">
                  <c:v>198</c:v>
                </c:pt>
                <c:pt idx="1612">
                  <c:v>208</c:v>
                </c:pt>
                <c:pt idx="1613">
                  <c:v>170</c:v>
                </c:pt>
                <c:pt idx="1614">
                  <c:v>187</c:v>
                </c:pt>
                <c:pt idx="1615">
                  <c:v>178</c:v>
                </c:pt>
                <c:pt idx="1616">
                  <c:v>200</c:v>
                </c:pt>
                <c:pt idx="1617">
                  <c:v>182</c:v>
                </c:pt>
                <c:pt idx="1618">
                  <c:v>138</c:v>
                </c:pt>
                <c:pt idx="1619">
                  <c:v>217</c:v>
                </c:pt>
                <c:pt idx="1620">
                  <c:v>294</c:v>
                </c:pt>
                <c:pt idx="1621">
                  <c:v>220</c:v>
                </c:pt>
                <c:pt idx="1622">
                  <c:v>194</c:v>
                </c:pt>
                <c:pt idx="1623">
                  <c:v>203</c:v>
                </c:pt>
                <c:pt idx="1624">
                  <c:v>205</c:v>
                </c:pt>
                <c:pt idx="1625">
                  <c:v>224</c:v>
                </c:pt>
                <c:pt idx="1626">
                  <c:v>189</c:v>
                </c:pt>
                <c:pt idx="1627">
                  <c:v>250</c:v>
                </c:pt>
                <c:pt idx="1628">
                  <c:v>221</c:v>
                </c:pt>
                <c:pt idx="1629">
                  <c:v>196</c:v>
                </c:pt>
                <c:pt idx="1630">
                  <c:v>190</c:v>
                </c:pt>
                <c:pt idx="1631">
                  <c:v>216</c:v>
                </c:pt>
                <c:pt idx="1632">
                  <c:v>159</c:v>
                </c:pt>
                <c:pt idx="1633">
                  <c:v>202</c:v>
                </c:pt>
                <c:pt idx="1634">
                  <c:v>216</c:v>
                </c:pt>
                <c:pt idx="1635">
                  <c:v>188</c:v>
                </c:pt>
                <c:pt idx="1636">
                  <c:v>134</c:v>
                </c:pt>
                <c:pt idx="1637">
                  <c:v>191</c:v>
                </c:pt>
                <c:pt idx="1638">
                  <c:v>200</c:v>
                </c:pt>
                <c:pt idx="1639">
                  <c:v>213</c:v>
                </c:pt>
                <c:pt idx="1640">
                  <c:v>191</c:v>
                </c:pt>
                <c:pt idx="1641">
                  <c:v>216</c:v>
                </c:pt>
                <c:pt idx="1642">
                  <c:v>194</c:v>
                </c:pt>
                <c:pt idx="1643">
                  <c:v>200</c:v>
                </c:pt>
                <c:pt idx="1644">
                  <c:v>189</c:v>
                </c:pt>
                <c:pt idx="1645">
                  <c:v>154</c:v>
                </c:pt>
                <c:pt idx="1646">
                  <c:v>200</c:v>
                </c:pt>
                <c:pt idx="1647">
                  <c:v>218</c:v>
                </c:pt>
                <c:pt idx="1648">
                  <c:v>198</c:v>
                </c:pt>
                <c:pt idx="1649">
                  <c:v>217</c:v>
                </c:pt>
                <c:pt idx="1650">
                  <c:v>217</c:v>
                </c:pt>
                <c:pt idx="1651">
                  <c:v>200</c:v>
                </c:pt>
                <c:pt idx="1652">
                  <c:v>214</c:v>
                </c:pt>
                <c:pt idx="1653">
                  <c:v>217</c:v>
                </c:pt>
                <c:pt idx="1654">
                  <c:v>157</c:v>
                </c:pt>
                <c:pt idx="1655">
                  <c:v>213</c:v>
                </c:pt>
                <c:pt idx="1656">
                  <c:v>208</c:v>
                </c:pt>
                <c:pt idx="1657">
                  <c:v>156</c:v>
                </c:pt>
                <c:pt idx="1658">
                  <c:v>215</c:v>
                </c:pt>
                <c:pt idx="1659">
                  <c:v>218</c:v>
                </c:pt>
                <c:pt idx="1660">
                  <c:v>215</c:v>
                </c:pt>
                <c:pt idx="1661">
                  <c:v>169</c:v>
                </c:pt>
                <c:pt idx="1662">
                  <c:v>216</c:v>
                </c:pt>
                <c:pt idx="1663">
                  <c:v>254</c:v>
                </c:pt>
                <c:pt idx="1664">
                  <c:v>226</c:v>
                </c:pt>
                <c:pt idx="1665">
                  <c:v>179</c:v>
                </c:pt>
                <c:pt idx="1666">
                  <c:v>263</c:v>
                </c:pt>
                <c:pt idx="1667">
                  <c:v>241</c:v>
                </c:pt>
                <c:pt idx="1668">
                  <c:v>198</c:v>
                </c:pt>
                <c:pt idx="1669">
                  <c:v>220</c:v>
                </c:pt>
                <c:pt idx="1670">
                  <c:v>228</c:v>
                </c:pt>
                <c:pt idx="1671">
                  <c:v>216</c:v>
                </c:pt>
                <c:pt idx="1672">
                  <c:v>226</c:v>
                </c:pt>
                <c:pt idx="1673">
                  <c:v>76</c:v>
                </c:pt>
                <c:pt idx="1674">
                  <c:v>74</c:v>
                </c:pt>
                <c:pt idx="1675">
                  <c:v>211</c:v>
                </c:pt>
                <c:pt idx="1676">
                  <c:v>209</c:v>
                </c:pt>
                <c:pt idx="1677">
                  <c:v>159</c:v>
                </c:pt>
                <c:pt idx="1678">
                  <c:v>122</c:v>
                </c:pt>
                <c:pt idx="1679">
                  <c:v>111</c:v>
                </c:pt>
                <c:pt idx="1680">
                  <c:v>159</c:v>
                </c:pt>
                <c:pt idx="1681">
                  <c:v>168</c:v>
                </c:pt>
                <c:pt idx="1682">
                  <c:v>132</c:v>
                </c:pt>
                <c:pt idx="1683">
                  <c:v>201</c:v>
                </c:pt>
                <c:pt idx="1684">
                  <c:v>185</c:v>
                </c:pt>
                <c:pt idx="1685">
                  <c:v>192</c:v>
                </c:pt>
                <c:pt idx="1686">
                  <c:v>182</c:v>
                </c:pt>
                <c:pt idx="1687">
                  <c:v>167</c:v>
                </c:pt>
                <c:pt idx="1688">
                  <c:v>200</c:v>
                </c:pt>
                <c:pt idx="1689">
                  <c:v>196</c:v>
                </c:pt>
                <c:pt idx="1690">
                  <c:v>230</c:v>
                </c:pt>
                <c:pt idx="1691">
                  <c:v>263</c:v>
                </c:pt>
                <c:pt idx="1692">
                  <c:v>219</c:v>
                </c:pt>
                <c:pt idx="1693">
                  <c:v>178</c:v>
                </c:pt>
                <c:pt idx="1694">
                  <c:v>172</c:v>
                </c:pt>
                <c:pt idx="1695">
                  <c:v>197</c:v>
                </c:pt>
                <c:pt idx="1696">
                  <c:v>189</c:v>
                </c:pt>
                <c:pt idx="1697">
                  <c:v>235</c:v>
                </c:pt>
                <c:pt idx="1698">
                  <c:v>214</c:v>
                </c:pt>
                <c:pt idx="1699">
                  <c:v>295</c:v>
                </c:pt>
                <c:pt idx="1700">
                  <c:v>189</c:v>
                </c:pt>
                <c:pt idx="1701">
                  <c:v>246</c:v>
                </c:pt>
                <c:pt idx="1702">
                  <c:v>210</c:v>
                </c:pt>
                <c:pt idx="1703">
                  <c:v>203</c:v>
                </c:pt>
                <c:pt idx="1704">
                  <c:v>203</c:v>
                </c:pt>
                <c:pt idx="1705">
                  <c:v>155</c:v>
                </c:pt>
                <c:pt idx="1706">
                  <c:v>248</c:v>
                </c:pt>
                <c:pt idx="1707">
                  <c:v>291</c:v>
                </c:pt>
                <c:pt idx="1708">
                  <c:v>174</c:v>
                </c:pt>
                <c:pt idx="1709">
                  <c:v>183</c:v>
                </c:pt>
                <c:pt idx="1710">
                  <c:v>171</c:v>
                </c:pt>
                <c:pt idx="1711">
                  <c:v>173</c:v>
                </c:pt>
                <c:pt idx="1712">
                  <c:v>213</c:v>
                </c:pt>
                <c:pt idx="1713">
                  <c:v>217</c:v>
                </c:pt>
                <c:pt idx="1714">
                  <c:v>204</c:v>
                </c:pt>
                <c:pt idx="1715">
                  <c:v>190</c:v>
                </c:pt>
                <c:pt idx="1716">
                  <c:v>161</c:v>
                </c:pt>
                <c:pt idx="1717">
                  <c:v>181</c:v>
                </c:pt>
                <c:pt idx="1718">
                  <c:v>181</c:v>
                </c:pt>
                <c:pt idx="1719">
                  <c:v>157</c:v>
                </c:pt>
                <c:pt idx="1720">
                  <c:v>157</c:v>
                </c:pt>
                <c:pt idx="1721">
                  <c:v>262</c:v>
                </c:pt>
                <c:pt idx="1722">
                  <c:v>327</c:v>
                </c:pt>
                <c:pt idx="1723">
                  <c:v>238</c:v>
                </c:pt>
                <c:pt idx="1724">
                  <c:v>211</c:v>
                </c:pt>
                <c:pt idx="1725">
                  <c:v>148</c:v>
                </c:pt>
                <c:pt idx="1726">
                  <c:v>283</c:v>
                </c:pt>
                <c:pt idx="1727">
                  <c:v>217</c:v>
                </c:pt>
                <c:pt idx="1728">
                  <c:v>155</c:v>
                </c:pt>
                <c:pt idx="1729">
                  <c:v>222</c:v>
                </c:pt>
                <c:pt idx="1730">
                  <c:v>218</c:v>
                </c:pt>
                <c:pt idx="1731">
                  <c:v>104</c:v>
                </c:pt>
                <c:pt idx="1732">
                  <c:v>176</c:v>
                </c:pt>
                <c:pt idx="1733">
                  <c:v>193</c:v>
                </c:pt>
                <c:pt idx="1734">
                  <c:v>219</c:v>
                </c:pt>
                <c:pt idx="1735">
                  <c:v>175</c:v>
                </c:pt>
                <c:pt idx="1736">
                  <c:v>368</c:v>
                </c:pt>
                <c:pt idx="1737">
                  <c:v>241</c:v>
                </c:pt>
                <c:pt idx="1738">
                  <c:v>159</c:v>
                </c:pt>
                <c:pt idx="1739">
                  <c:v>209</c:v>
                </c:pt>
                <c:pt idx="1740">
                  <c:v>228</c:v>
                </c:pt>
                <c:pt idx="1741">
                  <c:v>194</c:v>
                </c:pt>
                <c:pt idx="1742">
                  <c:v>209</c:v>
                </c:pt>
                <c:pt idx="1743">
                  <c:v>203</c:v>
                </c:pt>
                <c:pt idx="1744">
                  <c:v>192</c:v>
                </c:pt>
                <c:pt idx="1745">
                  <c:v>199</c:v>
                </c:pt>
                <c:pt idx="1746">
                  <c:v>176</c:v>
                </c:pt>
                <c:pt idx="1747">
                  <c:v>214</c:v>
                </c:pt>
                <c:pt idx="1748">
                  <c:v>212</c:v>
                </c:pt>
                <c:pt idx="1749">
                  <c:v>214</c:v>
                </c:pt>
                <c:pt idx="1750">
                  <c:v>194</c:v>
                </c:pt>
                <c:pt idx="1751">
                  <c:v>208</c:v>
                </c:pt>
                <c:pt idx="1752">
                  <c:v>215</c:v>
                </c:pt>
                <c:pt idx="1753">
                  <c:v>223</c:v>
                </c:pt>
                <c:pt idx="1754">
                  <c:v>217</c:v>
                </c:pt>
                <c:pt idx="1755">
                  <c:v>164</c:v>
                </c:pt>
                <c:pt idx="1756">
                  <c:v>228</c:v>
                </c:pt>
                <c:pt idx="1757">
                  <c:v>267</c:v>
                </c:pt>
                <c:pt idx="1758">
                  <c:v>203</c:v>
                </c:pt>
                <c:pt idx="1759">
                  <c:v>126</c:v>
                </c:pt>
                <c:pt idx="1760">
                  <c:v>120</c:v>
                </c:pt>
                <c:pt idx="1761">
                  <c:v>217</c:v>
                </c:pt>
                <c:pt idx="1762">
                  <c:v>262</c:v>
                </c:pt>
                <c:pt idx="1763">
                  <c:v>225</c:v>
                </c:pt>
                <c:pt idx="1764">
                  <c:v>226</c:v>
                </c:pt>
                <c:pt idx="1765">
                  <c:v>217</c:v>
                </c:pt>
                <c:pt idx="1766">
                  <c:v>228</c:v>
                </c:pt>
                <c:pt idx="1767">
                  <c:v>190</c:v>
                </c:pt>
                <c:pt idx="1768">
                  <c:v>214</c:v>
                </c:pt>
                <c:pt idx="1769">
                  <c:v>177</c:v>
                </c:pt>
                <c:pt idx="1770">
                  <c:v>178</c:v>
                </c:pt>
                <c:pt idx="1771">
                  <c:v>226</c:v>
                </c:pt>
                <c:pt idx="1772">
                  <c:v>185</c:v>
                </c:pt>
                <c:pt idx="1773">
                  <c:v>224</c:v>
                </c:pt>
                <c:pt idx="1774">
                  <c:v>259</c:v>
                </c:pt>
                <c:pt idx="1775">
                  <c:v>218</c:v>
                </c:pt>
                <c:pt idx="1776">
                  <c:v>223</c:v>
                </c:pt>
                <c:pt idx="1777">
                  <c:v>390</c:v>
                </c:pt>
                <c:pt idx="1778">
                  <c:v>211</c:v>
                </c:pt>
                <c:pt idx="1779">
                  <c:v>224</c:v>
                </c:pt>
                <c:pt idx="1780">
                  <c:v>226</c:v>
                </c:pt>
                <c:pt idx="1781">
                  <c:v>211</c:v>
                </c:pt>
                <c:pt idx="1782">
                  <c:v>190</c:v>
                </c:pt>
                <c:pt idx="1783">
                  <c:v>209</c:v>
                </c:pt>
                <c:pt idx="1784">
                  <c:v>171</c:v>
                </c:pt>
                <c:pt idx="1785">
                  <c:v>215</c:v>
                </c:pt>
                <c:pt idx="1786">
                  <c:v>196</c:v>
                </c:pt>
                <c:pt idx="1787">
                  <c:v>205</c:v>
                </c:pt>
                <c:pt idx="1788">
                  <c:v>260</c:v>
                </c:pt>
                <c:pt idx="1789">
                  <c:v>217</c:v>
                </c:pt>
                <c:pt idx="1790">
                  <c:v>221</c:v>
                </c:pt>
                <c:pt idx="1791">
                  <c:v>191</c:v>
                </c:pt>
                <c:pt idx="1792">
                  <c:v>234</c:v>
                </c:pt>
                <c:pt idx="1793">
                  <c:v>177</c:v>
                </c:pt>
                <c:pt idx="1794">
                  <c:v>218</c:v>
                </c:pt>
                <c:pt idx="1795">
                  <c:v>211</c:v>
                </c:pt>
                <c:pt idx="1796">
                  <c:v>163</c:v>
                </c:pt>
                <c:pt idx="1797">
                  <c:v>183</c:v>
                </c:pt>
                <c:pt idx="1798">
                  <c:v>158</c:v>
                </c:pt>
                <c:pt idx="1799">
                  <c:v>204</c:v>
                </c:pt>
                <c:pt idx="1800">
                  <c:v>206</c:v>
                </c:pt>
                <c:pt idx="1801">
                  <c:v>200</c:v>
                </c:pt>
                <c:pt idx="1802">
                  <c:v>191</c:v>
                </c:pt>
                <c:pt idx="1803">
                  <c:v>220</c:v>
                </c:pt>
                <c:pt idx="1804">
                  <c:v>206</c:v>
                </c:pt>
                <c:pt idx="1805">
                  <c:v>216</c:v>
                </c:pt>
                <c:pt idx="1806">
                  <c:v>206</c:v>
                </c:pt>
                <c:pt idx="1807">
                  <c:v>198</c:v>
                </c:pt>
                <c:pt idx="1808">
                  <c:v>190</c:v>
                </c:pt>
                <c:pt idx="1809">
                  <c:v>214</c:v>
                </c:pt>
                <c:pt idx="1810">
                  <c:v>197</c:v>
                </c:pt>
                <c:pt idx="1811">
                  <c:v>160</c:v>
                </c:pt>
                <c:pt idx="1812">
                  <c:v>164</c:v>
                </c:pt>
                <c:pt idx="1813">
                  <c:v>204</c:v>
                </c:pt>
                <c:pt idx="1814">
                  <c:v>189</c:v>
                </c:pt>
                <c:pt idx="1815">
                  <c:v>190</c:v>
                </c:pt>
                <c:pt idx="1816">
                  <c:v>186</c:v>
                </c:pt>
                <c:pt idx="1817">
                  <c:v>208</c:v>
                </c:pt>
                <c:pt idx="1818">
                  <c:v>172</c:v>
                </c:pt>
                <c:pt idx="1819">
                  <c:v>221</c:v>
                </c:pt>
                <c:pt idx="1820">
                  <c:v>278</c:v>
                </c:pt>
                <c:pt idx="1821">
                  <c:v>159</c:v>
                </c:pt>
                <c:pt idx="1822">
                  <c:v>183</c:v>
                </c:pt>
                <c:pt idx="1823">
                  <c:v>215</c:v>
                </c:pt>
                <c:pt idx="1824">
                  <c:v>193</c:v>
                </c:pt>
                <c:pt idx="1825">
                  <c:v>244</c:v>
                </c:pt>
                <c:pt idx="1826">
                  <c:v>210</c:v>
                </c:pt>
                <c:pt idx="1827">
                  <c:v>152</c:v>
                </c:pt>
                <c:pt idx="1828">
                  <c:v>193</c:v>
                </c:pt>
                <c:pt idx="1829">
                  <c:v>191</c:v>
                </c:pt>
                <c:pt idx="1830">
                  <c:v>193</c:v>
                </c:pt>
                <c:pt idx="1831">
                  <c:v>105</c:v>
                </c:pt>
                <c:pt idx="1832">
                  <c:v>136</c:v>
                </c:pt>
                <c:pt idx="1833">
                  <c:v>166</c:v>
                </c:pt>
                <c:pt idx="1834">
                  <c:v>201</c:v>
                </c:pt>
                <c:pt idx="1835">
                  <c:v>163</c:v>
                </c:pt>
                <c:pt idx="1836">
                  <c:v>150</c:v>
                </c:pt>
                <c:pt idx="1837">
                  <c:v>136</c:v>
                </c:pt>
                <c:pt idx="1838">
                  <c:v>158</c:v>
                </c:pt>
                <c:pt idx="1839">
                  <c:v>168</c:v>
                </c:pt>
                <c:pt idx="1840">
                  <c:v>162</c:v>
                </c:pt>
                <c:pt idx="1841">
                  <c:v>270</c:v>
                </c:pt>
                <c:pt idx="1842">
                  <c:v>190</c:v>
                </c:pt>
                <c:pt idx="1843">
                  <c:v>188</c:v>
                </c:pt>
                <c:pt idx="1844">
                  <c:v>129</c:v>
                </c:pt>
                <c:pt idx="1845">
                  <c:v>158</c:v>
                </c:pt>
                <c:pt idx="1846">
                  <c:v>178</c:v>
                </c:pt>
                <c:pt idx="1847">
                  <c:v>383</c:v>
                </c:pt>
                <c:pt idx="1848">
                  <c:v>193</c:v>
                </c:pt>
                <c:pt idx="1849">
                  <c:v>181</c:v>
                </c:pt>
                <c:pt idx="1850">
                  <c:v>243</c:v>
                </c:pt>
                <c:pt idx="1851">
                  <c:v>194</c:v>
                </c:pt>
                <c:pt idx="1852">
                  <c:v>240</c:v>
                </c:pt>
                <c:pt idx="1853">
                  <c:v>201</c:v>
                </c:pt>
                <c:pt idx="1854">
                  <c:v>207</c:v>
                </c:pt>
                <c:pt idx="1855">
                  <c:v>177</c:v>
                </c:pt>
                <c:pt idx="1856">
                  <c:v>173</c:v>
                </c:pt>
                <c:pt idx="1857">
                  <c:v>172</c:v>
                </c:pt>
                <c:pt idx="1858">
                  <c:v>257</c:v>
                </c:pt>
                <c:pt idx="1859">
                  <c:v>231</c:v>
                </c:pt>
                <c:pt idx="1860">
                  <c:v>219</c:v>
                </c:pt>
                <c:pt idx="1861">
                  <c:v>230</c:v>
                </c:pt>
                <c:pt idx="1862">
                  <c:v>150</c:v>
                </c:pt>
                <c:pt idx="1863">
                  <c:v>121</c:v>
                </c:pt>
                <c:pt idx="1864">
                  <c:v>179</c:v>
                </c:pt>
                <c:pt idx="1865">
                  <c:v>131</c:v>
                </c:pt>
                <c:pt idx="1866">
                  <c:v>162</c:v>
                </c:pt>
                <c:pt idx="1867">
                  <c:v>154</c:v>
                </c:pt>
                <c:pt idx="1868">
                  <c:v>172</c:v>
                </c:pt>
                <c:pt idx="1869">
                  <c:v>182</c:v>
                </c:pt>
                <c:pt idx="1870">
                  <c:v>185</c:v>
                </c:pt>
                <c:pt idx="1871">
                  <c:v>162</c:v>
                </c:pt>
                <c:pt idx="1872">
                  <c:v>189</c:v>
                </c:pt>
                <c:pt idx="1873">
                  <c:v>158</c:v>
                </c:pt>
                <c:pt idx="1874">
                  <c:v>157</c:v>
                </c:pt>
                <c:pt idx="1875">
                  <c:v>162</c:v>
                </c:pt>
                <c:pt idx="1876">
                  <c:v>180</c:v>
                </c:pt>
                <c:pt idx="1877">
                  <c:v>168</c:v>
                </c:pt>
                <c:pt idx="1878">
                  <c:v>181</c:v>
                </c:pt>
                <c:pt idx="1879">
                  <c:v>169</c:v>
                </c:pt>
                <c:pt idx="1880">
                  <c:v>170</c:v>
                </c:pt>
                <c:pt idx="1881">
                  <c:v>166</c:v>
                </c:pt>
                <c:pt idx="1882">
                  <c:v>182</c:v>
                </c:pt>
                <c:pt idx="1883">
                  <c:v>196</c:v>
                </c:pt>
                <c:pt idx="1884">
                  <c:v>167</c:v>
                </c:pt>
                <c:pt idx="1885">
                  <c:v>167</c:v>
                </c:pt>
                <c:pt idx="1886">
                  <c:v>165</c:v>
                </c:pt>
                <c:pt idx="1887">
                  <c:v>174</c:v>
                </c:pt>
                <c:pt idx="1888">
                  <c:v>193</c:v>
                </c:pt>
                <c:pt idx="1889">
                  <c:v>178</c:v>
                </c:pt>
                <c:pt idx="1890">
                  <c:v>224</c:v>
                </c:pt>
                <c:pt idx="1891">
                  <c:v>166</c:v>
                </c:pt>
                <c:pt idx="1892">
                  <c:v>239</c:v>
                </c:pt>
                <c:pt idx="1893">
                  <c:v>190</c:v>
                </c:pt>
                <c:pt idx="1894">
                  <c:v>181</c:v>
                </c:pt>
                <c:pt idx="1895">
                  <c:v>152</c:v>
                </c:pt>
                <c:pt idx="1896">
                  <c:v>200</c:v>
                </c:pt>
                <c:pt idx="1897">
                  <c:v>191</c:v>
                </c:pt>
                <c:pt idx="1898">
                  <c:v>219</c:v>
                </c:pt>
                <c:pt idx="1899">
                  <c:v>203</c:v>
                </c:pt>
                <c:pt idx="1900">
                  <c:v>206</c:v>
                </c:pt>
                <c:pt idx="1901">
                  <c:v>199</c:v>
                </c:pt>
                <c:pt idx="1902">
                  <c:v>218</c:v>
                </c:pt>
                <c:pt idx="1903">
                  <c:v>207</c:v>
                </c:pt>
                <c:pt idx="1904">
                  <c:v>187</c:v>
                </c:pt>
                <c:pt idx="1905">
                  <c:v>194</c:v>
                </c:pt>
                <c:pt idx="1906">
                  <c:v>172</c:v>
                </c:pt>
                <c:pt idx="1907">
                  <c:v>212</c:v>
                </c:pt>
                <c:pt idx="1908">
                  <c:v>224</c:v>
                </c:pt>
                <c:pt idx="1909">
                  <c:v>193</c:v>
                </c:pt>
                <c:pt idx="1910">
                  <c:v>212</c:v>
                </c:pt>
                <c:pt idx="1911">
                  <c:v>221</c:v>
                </c:pt>
                <c:pt idx="1912">
                  <c:v>190</c:v>
                </c:pt>
                <c:pt idx="1913">
                  <c:v>212</c:v>
                </c:pt>
                <c:pt idx="1914">
                  <c:v>207</c:v>
                </c:pt>
                <c:pt idx="1915">
                  <c:v>203</c:v>
                </c:pt>
                <c:pt idx="1916">
                  <c:v>194</c:v>
                </c:pt>
                <c:pt idx="1917">
                  <c:v>201</c:v>
                </c:pt>
                <c:pt idx="1918">
                  <c:v>189</c:v>
                </c:pt>
                <c:pt idx="1919">
                  <c:v>227</c:v>
                </c:pt>
                <c:pt idx="1920">
                  <c:v>222</c:v>
                </c:pt>
                <c:pt idx="1921">
                  <c:v>223</c:v>
                </c:pt>
                <c:pt idx="1922">
                  <c:v>200</c:v>
                </c:pt>
                <c:pt idx="1923">
                  <c:v>194</c:v>
                </c:pt>
                <c:pt idx="1924">
                  <c:v>117</c:v>
                </c:pt>
                <c:pt idx="1925">
                  <c:v>122</c:v>
                </c:pt>
                <c:pt idx="1926">
                  <c:v>174</c:v>
                </c:pt>
                <c:pt idx="1927">
                  <c:v>200</c:v>
                </c:pt>
                <c:pt idx="1928">
                  <c:v>180</c:v>
                </c:pt>
                <c:pt idx="1929">
                  <c:v>228</c:v>
                </c:pt>
                <c:pt idx="1930">
                  <c:v>220</c:v>
                </c:pt>
                <c:pt idx="1931">
                  <c:v>233</c:v>
                </c:pt>
                <c:pt idx="1932">
                  <c:v>302</c:v>
                </c:pt>
                <c:pt idx="1933">
                  <c:v>199</c:v>
                </c:pt>
                <c:pt idx="1934">
                  <c:v>185</c:v>
                </c:pt>
                <c:pt idx="1935">
                  <c:v>180</c:v>
                </c:pt>
                <c:pt idx="1936">
                  <c:v>208</c:v>
                </c:pt>
                <c:pt idx="1937">
                  <c:v>198</c:v>
                </c:pt>
                <c:pt idx="1938">
                  <c:v>210</c:v>
                </c:pt>
                <c:pt idx="1939">
                  <c:v>225</c:v>
                </c:pt>
                <c:pt idx="1940">
                  <c:v>201</c:v>
                </c:pt>
                <c:pt idx="1941">
                  <c:v>179</c:v>
                </c:pt>
                <c:pt idx="1942">
                  <c:v>218</c:v>
                </c:pt>
                <c:pt idx="1943">
                  <c:v>199</c:v>
                </c:pt>
                <c:pt idx="1944">
                  <c:v>256</c:v>
                </c:pt>
                <c:pt idx="1945">
                  <c:v>229</c:v>
                </c:pt>
                <c:pt idx="1946">
                  <c:v>239</c:v>
                </c:pt>
                <c:pt idx="1947">
                  <c:v>202</c:v>
                </c:pt>
                <c:pt idx="1948">
                  <c:v>218</c:v>
                </c:pt>
                <c:pt idx="1949">
                  <c:v>168</c:v>
                </c:pt>
                <c:pt idx="1950">
                  <c:v>205</c:v>
                </c:pt>
                <c:pt idx="1951">
                  <c:v>217</c:v>
                </c:pt>
                <c:pt idx="1952">
                  <c:v>164</c:v>
                </c:pt>
                <c:pt idx="1953">
                  <c:v>188</c:v>
                </c:pt>
                <c:pt idx="1954">
                  <c:v>183</c:v>
                </c:pt>
                <c:pt idx="1955">
                  <c:v>199</c:v>
                </c:pt>
                <c:pt idx="1956">
                  <c:v>199</c:v>
                </c:pt>
                <c:pt idx="1957">
                  <c:v>179</c:v>
                </c:pt>
                <c:pt idx="1958">
                  <c:v>208</c:v>
                </c:pt>
                <c:pt idx="1959">
                  <c:v>159</c:v>
                </c:pt>
                <c:pt idx="1960">
                  <c:v>216</c:v>
                </c:pt>
                <c:pt idx="1961">
                  <c:v>238</c:v>
                </c:pt>
                <c:pt idx="1962">
                  <c:v>210</c:v>
                </c:pt>
                <c:pt idx="1963">
                  <c:v>199</c:v>
                </c:pt>
                <c:pt idx="1964">
                  <c:v>224</c:v>
                </c:pt>
                <c:pt idx="1965">
                  <c:v>180</c:v>
                </c:pt>
                <c:pt idx="1966">
                  <c:v>204</c:v>
                </c:pt>
                <c:pt idx="1967">
                  <c:v>128</c:v>
                </c:pt>
                <c:pt idx="1968">
                  <c:v>147</c:v>
                </c:pt>
                <c:pt idx="1969">
                  <c:v>208</c:v>
                </c:pt>
                <c:pt idx="1970">
                  <c:v>226</c:v>
                </c:pt>
                <c:pt idx="1971">
                  <c:v>227</c:v>
                </c:pt>
                <c:pt idx="1972">
                  <c:v>278</c:v>
                </c:pt>
                <c:pt idx="1973">
                  <c:v>251</c:v>
                </c:pt>
                <c:pt idx="1974">
                  <c:v>179</c:v>
                </c:pt>
                <c:pt idx="1975">
                  <c:v>186</c:v>
                </c:pt>
                <c:pt idx="1976">
                  <c:v>168</c:v>
                </c:pt>
                <c:pt idx="1977">
                  <c:v>236</c:v>
                </c:pt>
                <c:pt idx="1978">
                  <c:v>208</c:v>
                </c:pt>
                <c:pt idx="1979">
                  <c:v>214</c:v>
                </c:pt>
                <c:pt idx="1980">
                  <c:v>240</c:v>
                </c:pt>
                <c:pt idx="1981">
                  <c:v>279</c:v>
                </c:pt>
                <c:pt idx="1982">
                  <c:v>197</c:v>
                </c:pt>
                <c:pt idx="1983">
                  <c:v>219</c:v>
                </c:pt>
                <c:pt idx="1984">
                  <c:v>188</c:v>
                </c:pt>
                <c:pt idx="1985">
                  <c:v>278</c:v>
                </c:pt>
                <c:pt idx="1986">
                  <c:v>195</c:v>
                </c:pt>
                <c:pt idx="1987">
                  <c:v>202</c:v>
                </c:pt>
                <c:pt idx="1988">
                  <c:v>112</c:v>
                </c:pt>
                <c:pt idx="1989">
                  <c:v>164</c:v>
                </c:pt>
                <c:pt idx="1990">
                  <c:v>151</c:v>
                </c:pt>
                <c:pt idx="1991">
                  <c:v>141</c:v>
                </c:pt>
                <c:pt idx="1992">
                  <c:v>211</c:v>
                </c:pt>
                <c:pt idx="1993">
                  <c:v>149</c:v>
                </c:pt>
                <c:pt idx="1994">
                  <c:v>153</c:v>
                </c:pt>
                <c:pt idx="1995">
                  <c:v>238</c:v>
                </c:pt>
                <c:pt idx="1996">
                  <c:v>201</c:v>
                </c:pt>
                <c:pt idx="1997">
                  <c:v>196</c:v>
                </c:pt>
                <c:pt idx="1998">
                  <c:v>175</c:v>
                </c:pt>
                <c:pt idx="1999">
                  <c:v>205</c:v>
                </c:pt>
                <c:pt idx="2000">
                  <c:v>203</c:v>
                </c:pt>
                <c:pt idx="2001">
                  <c:v>211</c:v>
                </c:pt>
                <c:pt idx="2002">
                  <c:v>283</c:v>
                </c:pt>
                <c:pt idx="2003">
                  <c:v>207</c:v>
                </c:pt>
                <c:pt idx="2004">
                  <c:v>288</c:v>
                </c:pt>
                <c:pt idx="2005">
                  <c:v>325</c:v>
                </c:pt>
                <c:pt idx="2006">
                  <c:v>210</c:v>
                </c:pt>
                <c:pt idx="2007">
                  <c:v>254</c:v>
                </c:pt>
                <c:pt idx="2008">
                  <c:v>252</c:v>
                </c:pt>
                <c:pt idx="2009">
                  <c:v>215</c:v>
                </c:pt>
                <c:pt idx="2010">
                  <c:v>186</c:v>
                </c:pt>
                <c:pt idx="2011">
                  <c:v>205</c:v>
                </c:pt>
                <c:pt idx="2012">
                  <c:v>172</c:v>
                </c:pt>
                <c:pt idx="2013">
                  <c:v>189</c:v>
                </c:pt>
                <c:pt idx="2014">
                  <c:v>189</c:v>
                </c:pt>
                <c:pt idx="2015">
                  <c:v>197</c:v>
                </c:pt>
                <c:pt idx="2016">
                  <c:v>200</c:v>
                </c:pt>
                <c:pt idx="2017">
                  <c:v>198</c:v>
                </c:pt>
                <c:pt idx="2018">
                  <c:v>361</c:v>
                </c:pt>
                <c:pt idx="2019">
                  <c:v>234</c:v>
                </c:pt>
                <c:pt idx="2020">
                  <c:v>189</c:v>
                </c:pt>
                <c:pt idx="2021">
                  <c:v>256</c:v>
                </c:pt>
                <c:pt idx="2022">
                  <c:v>215</c:v>
                </c:pt>
                <c:pt idx="2023">
                  <c:v>218</c:v>
                </c:pt>
                <c:pt idx="2024">
                  <c:v>169</c:v>
                </c:pt>
                <c:pt idx="2025">
                  <c:v>184</c:v>
                </c:pt>
                <c:pt idx="2026">
                  <c:v>185</c:v>
                </c:pt>
                <c:pt idx="2027">
                  <c:v>206</c:v>
                </c:pt>
                <c:pt idx="2028">
                  <c:v>198</c:v>
                </c:pt>
                <c:pt idx="2029">
                  <c:v>186</c:v>
                </c:pt>
                <c:pt idx="2030">
                  <c:v>180</c:v>
                </c:pt>
                <c:pt idx="2031">
                  <c:v>173</c:v>
                </c:pt>
                <c:pt idx="2032">
                  <c:v>301</c:v>
                </c:pt>
                <c:pt idx="2033">
                  <c:v>168</c:v>
                </c:pt>
                <c:pt idx="2034">
                  <c:v>157</c:v>
                </c:pt>
                <c:pt idx="2035">
                  <c:v>170</c:v>
                </c:pt>
                <c:pt idx="2036">
                  <c:v>241</c:v>
                </c:pt>
                <c:pt idx="2037">
                  <c:v>229</c:v>
                </c:pt>
                <c:pt idx="2038">
                  <c:v>244</c:v>
                </c:pt>
                <c:pt idx="2039">
                  <c:v>238</c:v>
                </c:pt>
                <c:pt idx="2040">
                  <c:v>169</c:v>
                </c:pt>
                <c:pt idx="2041">
                  <c:v>245</c:v>
                </c:pt>
                <c:pt idx="2042">
                  <c:v>229</c:v>
                </c:pt>
                <c:pt idx="2043">
                  <c:v>128</c:v>
                </c:pt>
                <c:pt idx="2044">
                  <c:v>238</c:v>
                </c:pt>
                <c:pt idx="2045">
                  <c:v>238</c:v>
                </c:pt>
                <c:pt idx="2046">
                  <c:v>239</c:v>
                </c:pt>
                <c:pt idx="2047">
                  <c:v>247</c:v>
                </c:pt>
                <c:pt idx="2048">
                  <c:v>237</c:v>
                </c:pt>
                <c:pt idx="2049">
                  <c:v>181</c:v>
                </c:pt>
                <c:pt idx="2050">
                  <c:v>211</c:v>
                </c:pt>
                <c:pt idx="2051">
                  <c:v>199</c:v>
                </c:pt>
                <c:pt idx="2052">
                  <c:v>156</c:v>
                </c:pt>
                <c:pt idx="2053">
                  <c:v>218</c:v>
                </c:pt>
                <c:pt idx="2054">
                  <c:v>148</c:v>
                </c:pt>
                <c:pt idx="2055">
                  <c:v>203</c:v>
                </c:pt>
                <c:pt idx="2056">
                  <c:v>183</c:v>
                </c:pt>
                <c:pt idx="2057">
                  <c:v>217</c:v>
                </c:pt>
                <c:pt idx="2058">
                  <c:v>193</c:v>
                </c:pt>
                <c:pt idx="2059">
                  <c:v>222</c:v>
                </c:pt>
                <c:pt idx="2060">
                  <c:v>200</c:v>
                </c:pt>
                <c:pt idx="2061">
                  <c:v>167</c:v>
                </c:pt>
                <c:pt idx="2062">
                  <c:v>232</c:v>
                </c:pt>
                <c:pt idx="2063">
                  <c:v>233</c:v>
                </c:pt>
                <c:pt idx="2064">
                  <c:v>200</c:v>
                </c:pt>
                <c:pt idx="2065">
                  <c:v>217</c:v>
                </c:pt>
                <c:pt idx="2066">
                  <c:v>175</c:v>
                </c:pt>
                <c:pt idx="2067">
                  <c:v>227</c:v>
                </c:pt>
                <c:pt idx="2068">
                  <c:v>222</c:v>
                </c:pt>
                <c:pt idx="2069">
                  <c:v>218</c:v>
                </c:pt>
                <c:pt idx="2070">
                  <c:v>207</c:v>
                </c:pt>
                <c:pt idx="2071">
                  <c:v>232</c:v>
                </c:pt>
                <c:pt idx="2072">
                  <c:v>211</c:v>
                </c:pt>
                <c:pt idx="2073">
                  <c:v>255</c:v>
                </c:pt>
                <c:pt idx="2074">
                  <c:v>225</c:v>
                </c:pt>
                <c:pt idx="2075">
                  <c:v>222</c:v>
                </c:pt>
                <c:pt idx="2076">
                  <c:v>239</c:v>
                </c:pt>
                <c:pt idx="2077">
                  <c:v>162</c:v>
                </c:pt>
                <c:pt idx="2078">
                  <c:v>148</c:v>
                </c:pt>
                <c:pt idx="2079">
                  <c:v>149</c:v>
                </c:pt>
                <c:pt idx="2080">
                  <c:v>212</c:v>
                </c:pt>
                <c:pt idx="2081">
                  <c:v>194</c:v>
                </c:pt>
                <c:pt idx="2082">
                  <c:v>245</c:v>
                </c:pt>
                <c:pt idx="2083">
                  <c:v>246</c:v>
                </c:pt>
                <c:pt idx="2084">
                  <c:v>230</c:v>
                </c:pt>
                <c:pt idx="2085">
                  <c:v>235</c:v>
                </c:pt>
                <c:pt idx="2086">
                  <c:v>211</c:v>
                </c:pt>
                <c:pt idx="2087">
                  <c:v>236</c:v>
                </c:pt>
                <c:pt idx="2088">
                  <c:v>263</c:v>
                </c:pt>
                <c:pt idx="2089">
                  <c:v>203</c:v>
                </c:pt>
                <c:pt idx="2090">
                  <c:v>238</c:v>
                </c:pt>
                <c:pt idx="2091">
                  <c:v>227</c:v>
                </c:pt>
                <c:pt idx="2092">
                  <c:v>205</c:v>
                </c:pt>
                <c:pt idx="2093">
                  <c:v>195</c:v>
                </c:pt>
                <c:pt idx="2094">
                  <c:v>244</c:v>
                </c:pt>
                <c:pt idx="2095">
                  <c:v>226</c:v>
                </c:pt>
                <c:pt idx="2096">
                  <c:v>222</c:v>
                </c:pt>
                <c:pt idx="2097">
                  <c:v>157</c:v>
                </c:pt>
                <c:pt idx="2098">
                  <c:v>224</c:v>
                </c:pt>
                <c:pt idx="2099">
                  <c:v>222</c:v>
                </c:pt>
                <c:pt idx="2100">
                  <c:v>196</c:v>
                </c:pt>
                <c:pt idx="2101">
                  <c:v>198</c:v>
                </c:pt>
                <c:pt idx="2102">
                  <c:v>206</c:v>
                </c:pt>
                <c:pt idx="2103">
                  <c:v>229</c:v>
                </c:pt>
                <c:pt idx="2104">
                  <c:v>190</c:v>
                </c:pt>
                <c:pt idx="2105">
                  <c:v>163</c:v>
                </c:pt>
                <c:pt idx="2106">
                  <c:v>208</c:v>
                </c:pt>
                <c:pt idx="2107">
                  <c:v>232</c:v>
                </c:pt>
                <c:pt idx="2108">
                  <c:v>206</c:v>
                </c:pt>
                <c:pt idx="2109">
                  <c:v>202</c:v>
                </c:pt>
                <c:pt idx="2110">
                  <c:v>230</c:v>
                </c:pt>
                <c:pt idx="2111">
                  <c:v>207</c:v>
                </c:pt>
                <c:pt idx="2112">
                  <c:v>234</c:v>
                </c:pt>
                <c:pt idx="2113">
                  <c:v>220</c:v>
                </c:pt>
                <c:pt idx="2114">
                  <c:v>241</c:v>
                </c:pt>
                <c:pt idx="2115">
                  <c:v>214</c:v>
                </c:pt>
                <c:pt idx="2116">
                  <c:v>182</c:v>
                </c:pt>
                <c:pt idx="2117">
                  <c:v>181</c:v>
                </c:pt>
                <c:pt idx="2118">
                  <c:v>224</c:v>
                </c:pt>
                <c:pt idx="2119">
                  <c:v>236</c:v>
                </c:pt>
                <c:pt idx="2120">
                  <c:v>229</c:v>
                </c:pt>
                <c:pt idx="2121">
                  <c:v>197</c:v>
                </c:pt>
                <c:pt idx="2122">
                  <c:v>262</c:v>
                </c:pt>
                <c:pt idx="2123">
                  <c:v>272</c:v>
                </c:pt>
                <c:pt idx="2124">
                  <c:v>213</c:v>
                </c:pt>
                <c:pt idx="2125">
                  <c:v>228</c:v>
                </c:pt>
                <c:pt idx="2126">
                  <c:v>193</c:v>
                </c:pt>
                <c:pt idx="2127">
                  <c:v>229</c:v>
                </c:pt>
                <c:pt idx="2128">
                  <c:v>214</c:v>
                </c:pt>
                <c:pt idx="2129">
                  <c:v>239</c:v>
                </c:pt>
                <c:pt idx="2130">
                  <c:v>206</c:v>
                </c:pt>
                <c:pt idx="2131">
                  <c:v>336</c:v>
                </c:pt>
                <c:pt idx="2132">
                  <c:v>228</c:v>
                </c:pt>
                <c:pt idx="2133">
                  <c:v>225</c:v>
                </c:pt>
                <c:pt idx="2134">
                  <c:v>250</c:v>
                </c:pt>
                <c:pt idx="2135">
                  <c:v>94</c:v>
                </c:pt>
                <c:pt idx="2136">
                  <c:v>108</c:v>
                </c:pt>
                <c:pt idx="2137">
                  <c:v>103</c:v>
                </c:pt>
                <c:pt idx="2138">
                  <c:v>167</c:v>
                </c:pt>
                <c:pt idx="2139">
                  <c:v>188</c:v>
                </c:pt>
                <c:pt idx="2140">
                  <c:v>169</c:v>
                </c:pt>
                <c:pt idx="2141">
                  <c:v>182</c:v>
                </c:pt>
                <c:pt idx="2142">
                  <c:v>165</c:v>
                </c:pt>
                <c:pt idx="2143">
                  <c:v>191</c:v>
                </c:pt>
                <c:pt idx="2144">
                  <c:v>258</c:v>
                </c:pt>
                <c:pt idx="2145">
                  <c:v>181</c:v>
                </c:pt>
                <c:pt idx="2146">
                  <c:v>442</c:v>
                </c:pt>
                <c:pt idx="2147">
                  <c:v>226</c:v>
                </c:pt>
                <c:pt idx="2148">
                  <c:v>222</c:v>
                </c:pt>
                <c:pt idx="2149">
                  <c:v>225</c:v>
                </c:pt>
                <c:pt idx="2150">
                  <c:v>292</c:v>
                </c:pt>
                <c:pt idx="2151">
                  <c:v>185</c:v>
                </c:pt>
                <c:pt idx="2152">
                  <c:v>196</c:v>
                </c:pt>
                <c:pt idx="2153">
                  <c:v>181</c:v>
                </c:pt>
                <c:pt idx="2154">
                  <c:v>221</c:v>
                </c:pt>
                <c:pt idx="2155">
                  <c:v>224</c:v>
                </c:pt>
                <c:pt idx="2156">
                  <c:v>240</c:v>
                </c:pt>
                <c:pt idx="2157">
                  <c:v>262</c:v>
                </c:pt>
                <c:pt idx="2158">
                  <c:v>235</c:v>
                </c:pt>
                <c:pt idx="2159">
                  <c:v>202</c:v>
                </c:pt>
                <c:pt idx="2160">
                  <c:v>277</c:v>
                </c:pt>
                <c:pt idx="2161">
                  <c:v>215</c:v>
                </c:pt>
                <c:pt idx="2162">
                  <c:v>247</c:v>
                </c:pt>
                <c:pt idx="2163">
                  <c:v>185</c:v>
                </c:pt>
                <c:pt idx="2164">
                  <c:v>521</c:v>
                </c:pt>
                <c:pt idx="2165">
                  <c:v>190</c:v>
                </c:pt>
                <c:pt idx="2166">
                  <c:v>231</c:v>
                </c:pt>
                <c:pt idx="2167">
                  <c:v>202</c:v>
                </c:pt>
                <c:pt idx="2168">
                  <c:v>289</c:v>
                </c:pt>
                <c:pt idx="2169">
                  <c:v>226</c:v>
                </c:pt>
                <c:pt idx="2170">
                  <c:v>347</c:v>
                </c:pt>
                <c:pt idx="2171">
                  <c:v>214</c:v>
                </c:pt>
                <c:pt idx="2172">
                  <c:v>184</c:v>
                </c:pt>
                <c:pt idx="2173">
                  <c:v>204</c:v>
                </c:pt>
                <c:pt idx="2174">
                  <c:v>200</c:v>
                </c:pt>
                <c:pt idx="2175">
                  <c:v>167</c:v>
                </c:pt>
                <c:pt idx="2176">
                  <c:v>222</c:v>
                </c:pt>
                <c:pt idx="2177">
                  <c:v>205</c:v>
                </c:pt>
                <c:pt idx="2178">
                  <c:v>185</c:v>
                </c:pt>
                <c:pt idx="2179">
                  <c:v>183</c:v>
                </c:pt>
                <c:pt idx="2180">
                  <c:v>183</c:v>
                </c:pt>
                <c:pt idx="2181">
                  <c:v>193</c:v>
                </c:pt>
                <c:pt idx="2182">
                  <c:v>265</c:v>
                </c:pt>
                <c:pt idx="2183">
                  <c:v>214</c:v>
                </c:pt>
                <c:pt idx="2184">
                  <c:v>214</c:v>
                </c:pt>
                <c:pt idx="2185">
                  <c:v>244</c:v>
                </c:pt>
                <c:pt idx="2186">
                  <c:v>303</c:v>
                </c:pt>
                <c:pt idx="2187">
                  <c:v>269</c:v>
                </c:pt>
                <c:pt idx="2188">
                  <c:v>204</c:v>
                </c:pt>
                <c:pt idx="2189">
                  <c:v>242</c:v>
                </c:pt>
                <c:pt idx="2190">
                  <c:v>182</c:v>
                </c:pt>
                <c:pt idx="2191">
                  <c:v>258</c:v>
                </c:pt>
                <c:pt idx="2192">
                  <c:v>147</c:v>
                </c:pt>
                <c:pt idx="2193">
                  <c:v>196</c:v>
                </c:pt>
                <c:pt idx="2194">
                  <c:v>198</c:v>
                </c:pt>
                <c:pt idx="2195">
                  <c:v>205</c:v>
                </c:pt>
                <c:pt idx="2196">
                  <c:v>184</c:v>
                </c:pt>
                <c:pt idx="2197">
                  <c:v>226</c:v>
                </c:pt>
                <c:pt idx="2198">
                  <c:v>257</c:v>
                </c:pt>
                <c:pt idx="2199">
                  <c:v>220</c:v>
                </c:pt>
                <c:pt idx="2200">
                  <c:v>268</c:v>
                </c:pt>
                <c:pt idx="2201">
                  <c:v>247</c:v>
                </c:pt>
                <c:pt idx="2202">
                  <c:v>254</c:v>
                </c:pt>
                <c:pt idx="2203">
                  <c:v>261</c:v>
                </c:pt>
                <c:pt idx="2204">
                  <c:v>128</c:v>
                </c:pt>
                <c:pt idx="2205">
                  <c:v>210</c:v>
                </c:pt>
                <c:pt idx="2206">
                  <c:v>180</c:v>
                </c:pt>
                <c:pt idx="2207">
                  <c:v>265</c:v>
                </c:pt>
                <c:pt idx="2208">
                  <c:v>254</c:v>
                </c:pt>
                <c:pt idx="2209">
                  <c:v>211</c:v>
                </c:pt>
                <c:pt idx="2210">
                  <c:v>227</c:v>
                </c:pt>
                <c:pt idx="2211">
                  <c:v>203</c:v>
                </c:pt>
                <c:pt idx="2212">
                  <c:v>202</c:v>
                </c:pt>
                <c:pt idx="2213">
                  <c:v>239</c:v>
                </c:pt>
                <c:pt idx="2214">
                  <c:v>204</c:v>
                </c:pt>
                <c:pt idx="2215">
                  <c:v>177</c:v>
                </c:pt>
                <c:pt idx="2216">
                  <c:v>213</c:v>
                </c:pt>
                <c:pt idx="2217">
                  <c:v>313</c:v>
                </c:pt>
                <c:pt idx="2218">
                  <c:v>219</c:v>
                </c:pt>
                <c:pt idx="2219">
                  <c:v>222</c:v>
                </c:pt>
                <c:pt idx="2220">
                  <c:v>234</c:v>
                </c:pt>
                <c:pt idx="2221">
                  <c:v>243</c:v>
                </c:pt>
                <c:pt idx="2222">
                  <c:v>270</c:v>
                </c:pt>
                <c:pt idx="2223">
                  <c:v>158</c:v>
                </c:pt>
                <c:pt idx="2224">
                  <c:v>235</c:v>
                </c:pt>
                <c:pt idx="2225">
                  <c:v>240</c:v>
                </c:pt>
                <c:pt idx="2226">
                  <c:v>270</c:v>
                </c:pt>
                <c:pt idx="2227">
                  <c:v>243</c:v>
                </c:pt>
                <c:pt idx="2228">
                  <c:v>248</c:v>
                </c:pt>
                <c:pt idx="2229">
                  <c:v>268</c:v>
                </c:pt>
                <c:pt idx="2230">
                  <c:v>247</c:v>
                </c:pt>
                <c:pt idx="2231">
                  <c:v>247</c:v>
                </c:pt>
                <c:pt idx="2232">
                  <c:v>252</c:v>
                </c:pt>
                <c:pt idx="2233">
                  <c:v>250</c:v>
                </c:pt>
                <c:pt idx="2234">
                  <c:v>263</c:v>
                </c:pt>
                <c:pt idx="2235">
                  <c:v>197</c:v>
                </c:pt>
                <c:pt idx="2236">
                  <c:v>237</c:v>
                </c:pt>
                <c:pt idx="2237">
                  <c:v>253</c:v>
                </c:pt>
                <c:pt idx="2238">
                  <c:v>186</c:v>
                </c:pt>
                <c:pt idx="2239">
                  <c:v>237</c:v>
                </c:pt>
                <c:pt idx="2240">
                  <c:v>219</c:v>
                </c:pt>
                <c:pt idx="2241">
                  <c:v>214</c:v>
                </c:pt>
                <c:pt idx="2242">
                  <c:v>224</c:v>
                </c:pt>
                <c:pt idx="2243">
                  <c:v>240</c:v>
                </c:pt>
                <c:pt idx="2244">
                  <c:v>203</c:v>
                </c:pt>
                <c:pt idx="2245">
                  <c:v>228</c:v>
                </c:pt>
                <c:pt idx="2246">
                  <c:v>205</c:v>
                </c:pt>
                <c:pt idx="2247">
                  <c:v>207</c:v>
                </c:pt>
                <c:pt idx="2248">
                  <c:v>231</c:v>
                </c:pt>
                <c:pt idx="2249">
                  <c:v>244</c:v>
                </c:pt>
                <c:pt idx="2250">
                  <c:v>210</c:v>
                </c:pt>
                <c:pt idx="2251">
                  <c:v>280</c:v>
                </c:pt>
                <c:pt idx="2252">
                  <c:v>238</c:v>
                </c:pt>
                <c:pt idx="2253">
                  <c:v>236</c:v>
                </c:pt>
                <c:pt idx="2254">
                  <c:v>156</c:v>
                </c:pt>
                <c:pt idx="2255">
                  <c:v>227</c:v>
                </c:pt>
                <c:pt idx="2256">
                  <c:v>212</c:v>
                </c:pt>
                <c:pt idx="2257">
                  <c:v>232</c:v>
                </c:pt>
                <c:pt idx="2258">
                  <c:v>244</c:v>
                </c:pt>
                <c:pt idx="2259">
                  <c:v>237</c:v>
                </c:pt>
                <c:pt idx="2260">
                  <c:v>207</c:v>
                </c:pt>
                <c:pt idx="2261">
                  <c:v>228</c:v>
                </c:pt>
                <c:pt idx="2262">
                  <c:v>215</c:v>
                </c:pt>
                <c:pt idx="2263">
                  <c:v>255</c:v>
                </c:pt>
                <c:pt idx="2264">
                  <c:v>230</c:v>
                </c:pt>
                <c:pt idx="2265">
                  <c:v>212</c:v>
                </c:pt>
                <c:pt idx="2266">
                  <c:v>241</c:v>
                </c:pt>
                <c:pt idx="2267">
                  <c:v>219</c:v>
                </c:pt>
                <c:pt idx="2268">
                  <c:v>319</c:v>
                </c:pt>
                <c:pt idx="2269">
                  <c:v>275</c:v>
                </c:pt>
                <c:pt idx="2270">
                  <c:v>218</c:v>
                </c:pt>
                <c:pt idx="2271">
                  <c:v>99</c:v>
                </c:pt>
                <c:pt idx="2272">
                  <c:v>139</c:v>
                </c:pt>
                <c:pt idx="2273">
                  <c:v>165</c:v>
                </c:pt>
                <c:pt idx="2274">
                  <c:v>202</c:v>
                </c:pt>
                <c:pt idx="2275">
                  <c:v>120</c:v>
                </c:pt>
                <c:pt idx="2276">
                  <c:v>94</c:v>
                </c:pt>
                <c:pt idx="2277">
                  <c:v>131</c:v>
                </c:pt>
                <c:pt idx="2278">
                  <c:v>248</c:v>
                </c:pt>
                <c:pt idx="2279">
                  <c:v>193</c:v>
                </c:pt>
                <c:pt idx="2280">
                  <c:v>250</c:v>
                </c:pt>
                <c:pt idx="2281">
                  <c:v>225</c:v>
                </c:pt>
                <c:pt idx="2282">
                  <c:v>242</c:v>
                </c:pt>
                <c:pt idx="2283">
                  <c:v>234</c:v>
                </c:pt>
                <c:pt idx="2284">
                  <c:v>241</c:v>
                </c:pt>
                <c:pt idx="2285">
                  <c:v>217</c:v>
                </c:pt>
                <c:pt idx="2286">
                  <c:v>220</c:v>
                </c:pt>
                <c:pt idx="2287">
                  <c:v>306</c:v>
                </c:pt>
                <c:pt idx="2288">
                  <c:v>187</c:v>
                </c:pt>
                <c:pt idx="2289">
                  <c:v>210</c:v>
                </c:pt>
                <c:pt idx="2290">
                  <c:v>237</c:v>
                </c:pt>
                <c:pt idx="2291">
                  <c:v>283</c:v>
                </c:pt>
                <c:pt idx="2292">
                  <c:v>212</c:v>
                </c:pt>
                <c:pt idx="2293">
                  <c:v>193</c:v>
                </c:pt>
                <c:pt idx="2294">
                  <c:v>208</c:v>
                </c:pt>
                <c:pt idx="2295">
                  <c:v>224</c:v>
                </c:pt>
                <c:pt idx="2296">
                  <c:v>265</c:v>
                </c:pt>
                <c:pt idx="2297">
                  <c:v>204</c:v>
                </c:pt>
                <c:pt idx="2298">
                  <c:v>224</c:v>
                </c:pt>
                <c:pt idx="2299">
                  <c:v>225</c:v>
                </c:pt>
                <c:pt idx="2300">
                  <c:v>234</c:v>
                </c:pt>
                <c:pt idx="2301">
                  <c:v>196</c:v>
                </c:pt>
                <c:pt idx="2302">
                  <c:v>200</c:v>
                </c:pt>
                <c:pt idx="2303">
                  <c:v>207</c:v>
                </c:pt>
                <c:pt idx="2304">
                  <c:v>185</c:v>
                </c:pt>
                <c:pt idx="2305">
                  <c:v>186</c:v>
                </c:pt>
                <c:pt idx="2306">
                  <c:v>206</c:v>
                </c:pt>
                <c:pt idx="2307">
                  <c:v>202</c:v>
                </c:pt>
                <c:pt idx="2308">
                  <c:v>278</c:v>
                </c:pt>
                <c:pt idx="2309">
                  <c:v>219</c:v>
                </c:pt>
                <c:pt idx="2310">
                  <c:v>190</c:v>
                </c:pt>
                <c:pt idx="2311">
                  <c:v>180</c:v>
                </c:pt>
                <c:pt idx="2312">
                  <c:v>260</c:v>
                </c:pt>
                <c:pt idx="2313">
                  <c:v>302</c:v>
                </c:pt>
                <c:pt idx="2314">
                  <c:v>204</c:v>
                </c:pt>
                <c:pt idx="2315">
                  <c:v>205</c:v>
                </c:pt>
                <c:pt idx="2316">
                  <c:v>205</c:v>
                </c:pt>
                <c:pt idx="2317">
                  <c:v>254</c:v>
                </c:pt>
                <c:pt idx="2318">
                  <c:v>246</c:v>
                </c:pt>
                <c:pt idx="2319">
                  <c:v>251</c:v>
                </c:pt>
                <c:pt idx="2320">
                  <c:v>244</c:v>
                </c:pt>
                <c:pt idx="2321">
                  <c:v>274</c:v>
                </c:pt>
                <c:pt idx="2322">
                  <c:v>255</c:v>
                </c:pt>
                <c:pt idx="2323">
                  <c:v>271</c:v>
                </c:pt>
                <c:pt idx="2324">
                  <c:v>112</c:v>
                </c:pt>
                <c:pt idx="2325">
                  <c:v>254</c:v>
                </c:pt>
                <c:pt idx="2326">
                  <c:v>259</c:v>
                </c:pt>
                <c:pt idx="2327">
                  <c:v>261</c:v>
                </c:pt>
                <c:pt idx="2328">
                  <c:v>209</c:v>
                </c:pt>
                <c:pt idx="2329">
                  <c:v>294</c:v>
                </c:pt>
                <c:pt idx="2330">
                  <c:v>199</c:v>
                </c:pt>
                <c:pt idx="2331">
                  <c:v>232</c:v>
                </c:pt>
                <c:pt idx="2332">
                  <c:v>242</c:v>
                </c:pt>
                <c:pt idx="2333">
                  <c:v>315</c:v>
                </c:pt>
                <c:pt idx="2334">
                  <c:v>142</c:v>
                </c:pt>
                <c:pt idx="2335">
                  <c:v>224</c:v>
                </c:pt>
                <c:pt idx="2336">
                  <c:v>251</c:v>
                </c:pt>
                <c:pt idx="2337">
                  <c:v>241</c:v>
                </c:pt>
                <c:pt idx="2338">
                  <c:v>240</c:v>
                </c:pt>
                <c:pt idx="2339">
                  <c:v>265</c:v>
                </c:pt>
                <c:pt idx="2340">
                  <c:v>248</c:v>
                </c:pt>
                <c:pt idx="2341">
                  <c:v>230</c:v>
                </c:pt>
                <c:pt idx="2342">
                  <c:v>247</c:v>
                </c:pt>
                <c:pt idx="2343">
                  <c:v>244</c:v>
                </c:pt>
                <c:pt idx="2344">
                  <c:v>220</c:v>
                </c:pt>
                <c:pt idx="2345">
                  <c:v>234</c:v>
                </c:pt>
                <c:pt idx="2346">
                  <c:v>249</c:v>
                </c:pt>
                <c:pt idx="2347">
                  <c:v>273</c:v>
                </c:pt>
                <c:pt idx="2348">
                  <c:v>254</c:v>
                </c:pt>
                <c:pt idx="2349">
                  <c:v>238</c:v>
                </c:pt>
                <c:pt idx="2350">
                  <c:v>245</c:v>
                </c:pt>
                <c:pt idx="2351">
                  <c:v>213</c:v>
                </c:pt>
                <c:pt idx="2352">
                  <c:v>263</c:v>
                </c:pt>
                <c:pt idx="2353">
                  <c:v>285</c:v>
                </c:pt>
                <c:pt idx="2354">
                  <c:v>245</c:v>
                </c:pt>
                <c:pt idx="2355">
                  <c:v>256</c:v>
                </c:pt>
                <c:pt idx="2356">
                  <c:v>254</c:v>
                </c:pt>
                <c:pt idx="2357">
                  <c:v>258</c:v>
                </c:pt>
                <c:pt idx="2358">
                  <c:v>264</c:v>
                </c:pt>
                <c:pt idx="2359">
                  <c:v>263</c:v>
                </c:pt>
                <c:pt idx="2360">
                  <c:v>250</c:v>
                </c:pt>
                <c:pt idx="2361">
                  <c:v>252</c:v>
                </c:pt>
                <c:pt idx="2362">
                  <c:v>211</c:v>
                </c:pt>
                <c:pt idx="2363">
                  <c:v>223</c:v>
                </c:pt>
                <c:pt idx="2364">
                  <c:v>290</c:v>
                </c:pt>
                <c:pt idx="2365">
                  <c:v>203</c:v>
                </c:pt>
                <c:pt idx="2366">
                  <c:v>292</c:v>
                </c:pt>
                <c:pt idx="2367">
                  <c:v>222</c:v>
                </c:pt>
                <c:pt idx="2368">
                  <c:v>357</c:v>
                </c:pt>
                <c:pt idx="2369">
                  <c:v>298</c:v>
                </c:pt>
                <c:pt idx="2370">
                  <c:v>263</c:v>
                </c:pt>
                <c:pt idx="2371">
                  <c:v>242</c:v>
                </c:pt>
                <c:pt idx="2372">
                  <c:v>226</c:v>
                </c:pt>
                <c:pt idx="2373">
                  <c:v>224</c:v>
                </c:pt>
                <c:pt idx="2374">
                  <c:v>232</c:v>
                </c:pt>
                <c:pt idx="2375">
                  <c:v>191</c:v>
                </c:pt>
                <c:pt idx="2376">
                  <c:v>225</c:v>
                </c:pt>
                <c:pt idx="2377">
                  <c:v>223</c:v>
                </c:pt>
                <c:pt idx="2378">
                  <c:v>249</c:v>
                </c:pt>
                <c:pt idx="2379">
                  <c:v>207</c:v>
                </c:pt>
                <c:pt idx="2380">
                  <c:v>259</c:v>
                </c:pt>
                <c:pt idx="2381">
                  <c:v>251</c:v>
                </c:pt>
                <c:pt idx="2382">
                  <c:v>195</c:v>
                </c:pt>
                <c:pt idx="2383">
                  <c:v>261</c:v>
                </c:pt>
                <c:pt idx="2384">
                  <c:v>247</c:v>
                </c:pt>
                <c:pt idx="2385">
                  <c:v>237</c:v>
                </c:pt>
                <c:pt idx="2386">
                  <c:v>233</c:v>
                </c:pt>
                <c:pt idx="2387">
                  <c:v>189</c:v>
                </c:pt>
                <c:pt idx="2388">
                  <c:v>218</c:v>
                </c:pt>
                <c:pt idx="2389">
                  <c:v>170</c:v>
                </c:pt>
                <c:pt idx="2390">
                  <c:v>173</c:v>
                </c:pt>
                <c:pt idx="2391">
                  <c:v>239</c:v>
                </c:pt>
                <c:pt idx="2392">
                  <c:v>230</c:v>
                </c:pt>
                <c:pt idx="2393">
                  <c:v>263</c:v>
                </c:pt>
                <c:pt idx="2394">
                  <c:v>264</c:v>
                </c:pt>
                <c:pt idx="2395">
                  <c:v>329</c:v>
                </c:pt>
                <c:pt idx="2396">
                  <c:v>251</c:v>
                </c:pt>
                <c:pt idx="2397">
                  <c:v>159</c:v>
                </c:pt>
                <c:pt idx="2398">
                  <c:v>336</c:v>
                </c:pt>
                <c:pt idx="2399">
                  <c:v>274</c:v>
                </c:pt>
                <c:pt idx="2400">
                  <c:v>257</c:v>
                </c:pt>
                <c:pt idx="2401">
                  <c:v>252</c:v>
                </c:pt>
                <c:pt idx="2402">
                  <c:v>251</c:v>
                </c:pt>
                <c:pt idx="2403">
                  <c:v>256</c:v>
                </c:pt>
                <c:pt idx="2404">
                  <c:v>257</c:v>
                </c:pt>
                <c:pt idx="2405">
                  <c:v>271</c:v>
                </c:pt>
                <c:pt idx="2406">
                  <c:v>205</c:v>
                </c:pt>
                <c:pt idx="2407">
                  <c:v>220</c:v>
                </c:pt>
                <c:pt idx="2408">
                  <c:v>97</c:v>
                </c:pt>
                <c:pt idx="2409">
                  <c:v>99</c:v>
                </c:pt>
                <c:pt idx="2410">
                  <c:v>146</c:v>
                </c:pt>
                <c:pt idx="2411">
                  <c:v>216</c:v>
                </c:pt>
                <c:pt idx="2412">
                  <c:v>150</c:v>
                </c:pt>
                <c:pt idx="2413">
                  <c:v>121</c:v>
                </c:pt>
                <c:pt idx="2414">
                  <c:v>127</c:v>
                </c:pt>
                <c:pt idx="2415">
                  <c:v>312</c:v>
                </c:pt>
                <c:pt idx="2416">
                  <c:v>221</c:v>
                </c:pt>
                <c:pt idx="2417">
                  <c:v>209</c:v>
                </c:pt>
                <c:pt idx="2418">
                  <c:v>210</c:v>
                </c:pt>
                <c:pt idx="2419">
                  <c:v>213</c:v>
                </c:pt>
                <c:pt idx="2420">
                  <c:v>295</c:v>
                </c:pt>
                <c:pt idx="2421">
                  <c:v>211</c:v>
                </c:pt>
                <c:pt idx="2422">
                  <c:v>198</c:v>
                </c:pt>
                <c:pt idx="2423">
                  <c:v>216</c:v>
                </c:pt>
                <c:pt idx="2424">
                  <c:v>254</c:v>
                </c:pt>
                <c:pt idx="2425">
                  <c:v>279</c:v>
                </c:pt>
                <c:pt idx="2426">
                  <c:v>210</c:v>
                </c:pt>
                <c:pt idx="2427">
                  <c:v>307</c:v>
                </c:pt>
                <c:pt idx="2428">
                  <c:v>274</c:v>
                </c:pt>
                <c:pt idx="2429">
                  <c:v>277</c:v>
                </c:pt>
                <c:pt idx="2430">
                  <c:v>241</c:v>
                </c:pt>
                <c:pt idx="2431">
                  <c:v>214</c:v>
                </c:pt>
                <c:pt idx="2432">
                  <c:v>214</c:v>
                </c:pt>
                <c:pt idx="2433">
                  <c:v>261</c:v>
                </c:pt>
                <c:pt idx="2434">
                  <c:v>249</c:v>
                </c:pt>
                <c:pt idx="2435">
                  <c:v>220</c:v>
                </c:pt>
                <c:pt idx="2436">
                  <c:v>217</c:v>
                </c:pt>
                <c:pt idx="2437">
                  <c:v>202</c:v>
                </c:pt>
                <c:pt idx="2438">
                  <c:v>242</c:v>
                </c:pt>
                <c:pt idx="2439">
                  <c:v>236</c:v>
                </c:pt>
                <c:pt idx="2440">
                  <c:v>259</c:v>
                </c:pt>
                <c:pt idx="2441">
                  <c:v>251</c:v>
                </c:pt>
                <c:pt idx="2442">
                  <c:v>252</c:v>
                </c:pt>
                <c:pt idx="2443">
                  <c:v>206</c:v>
                </c:pt>
                <c:pt idx="2444">
                  <c:v>185</c:v>
                </c:pt>
                <c:pt idx="2445">
                  <c:v>221</c:v>
                </c:pt>
                <c:pt idx="2446">
                  <c:v>227</c:v>
                </c:pt>
                <c:pt idx="2447">
                  <c:v>252</c:v>
                </c:pt>
                <c:pt idx="2448">
                  <c:v>229</c:v>
                </c:pt>
                <c:pt idx="2449">
                  <c:v>240</c:v>
                </c:pt>
                <c:pt idx="2450">
                  <c:v>210</c:v>
                </c:pt>
                <c:pt idx="2451">
                  <c:v>193</c:v>
                </c:pt>
                <c:pt idx="2452">
                  <c:v>234</c:v>
                </c:pt>
                <c:pt idx="2453">
                  <c:v>267</c:v>
                </c:pt>
                <c:pt idx="2454">
                  <c:v>243</c:v>
                </c:pt>
                <c:pt idx="2455">
                  <c:v>316</c:v>
                </c:pt>
                <c:pt idx="2456">
                  <c:v>393</c:v>
                </c:pt>
                <c:pt idx="2457">
                  <c:v>253</c:v>
                </c:pt>
                <c:pt idx="2458">
                  <c:v>132</c:v>
                </c:pt>
                <c:pt idx="2459">
                  <c:v>248</c:v>
                </c:pt>
                <c:pt idx="2460">
                  <c:v>215</c:v>
                </c:pt>
                <c:pt idx="2461">
                  <c:v>266</c:v>
                </c:pt>
                <c:pt idx="2462">
                  <c:v>249</c:v>
                </c:pt>
                <c:pt idx="2463">
                  <c:v>252</c:v>
                </c:pt>
                <c:pt idx="2464">
                  <c:v>279</c:v>
                </c:pt>
                <c:pt idx="2465">
                  <c:v>254</c:v>
                </c:pt>
                <c:pt idx="2466">
                  <c:v>263</c:v>
                </c:pt>
                <c:pt idx="2467">
                  <c:v>294</c:v>
                </c:pt>
                <c:pt idx="2468">
                  <c:v>273</c:v>
                </c:pt>
                <c:pt idx="2469">
                  <c:v>264</c:v>
                </c:pt>
                <c:pt idx="2470">
                  <c:v>280</c:v>
                </c:pt>
                <c:pt idx="2471">
                  <c:v>301</c:v>
                </c:pt>
                <c:pt idx="2472">
                  <c:v>316</c:v>
                </c:pt>
                <c:pt idx="2473">
                  <c:v>304</c:v>
                </c:pt>
                <c:pt idx="2474">
                  <c:v>284</c:v>
                </c:pt>
                <c:pt idx="2475">
                  <c:v>179</c:v>
                </c:pt>
                <c:pt idx="2476">
                  <c:v>333</c:v>
                </c:pt>
                <c:pt idx="2477">
                  <c:v>181</c:v>
                </c:pt>
                <c:pt idx="2478">
                  <c:v>277</c:v>
                </c:pt>
                <c:pt idx="2479">
                  <c:v>269</c:v>
                </c:pt>
                <c:pt idx="2480">
                  <c:v>279</c:v>
                </c:pt>
                <c:pt idx="2481">
                  <c:v>241</c:v>
                </c:pt>
                <c:pt idx="2482">
                  <c:v>298</c:v>
                </c:pt>
                <c:pt idx="2483">
                  <c:v>274</c:v>
                </c:pt>
                <c:pt idx="2484">
                  <c:v>246</c:v>
                </c:pt>
                <c:pt idx="2485">
                  <c:v>267</c:v>
                </c:pt>
                <c:pt idx="2486">
                  <c:v>218</c:v>
                </c:pt>
                <c:pt idx="2487">
                  <c:v>280</c:v>
                </c:pt>
                <c:pt idx="2488">
                  <c:v>298</c:v>
                </c:pt>
                <c:pt idx="2489">
                  <c:v>304</c:v>
                </c:pt>
                <c:pt idx="2490">
                  <c:v>285</c:v>
                </c:pt>
                <c:pt idx="2491">
                  <c:v>260</c:v>
                </c:pt>
                <c:pt idx="2492">
                  <c:v>274</c:v>
                </c:pt>
                <c:pt idx="2493">
                  <c:v>248</c:v>
                </c:pt>
                <c:pt idx="2494">
                  <c:v>258</c:v>
                </c:pt>
                <c:pt idx="2495">
                  <c:v>266</c:v>
                </c:pt>
                <c:pt idx="2496">
                  <c:v>303</c:v>
                </c:pt>
                <c:pt idx="2497">
                  <c:v>226</c:v>
                </c:pt>
                <c:pt idx="2498">
                  <c:v>300</c:v>
                </c:pt>
                <c:pt idx="2499">
                  <c:v>279</c:v>
                </c:pt>
                <c:pt idx="2500">
                  <c:v>241</c:v>
                </c:pt>
                <c:pt idx="2501">
                  <c:v>233</c:v>
                </c:pt>
                <c:pt idx="2502">
                  <c:v>282</c:v>
                </c:pt>
                <c:pt idx="2503">
                  <c:v>318</c:v>
                </c:pt>
                <c:pt idx="2504">
                  <c:v>285</c:v>
                </c:pt>
                <c:pt idx="2505">
                  <c:v>169</c:v>
                </c:pt>
                <c:pt idx="2506">
                  <c:v>299</c:v>
                </c:pt>
                <c:pt idx="2507">
                  <c:v>276</c:v>
                </c:pt>
                <c:pt idx="2508">
                  <c:v>274</c:v>
                </c:pt>
                <c:pt idx="2509">
                  <c:v>293</c:v>
                </c:pt>
                <c:pt idx="2510">
                  <c:v>234</c:v>
                </c:pt>
                <c:pt idx="2511">
                  <c:v>279</c:v>
                </c:pt>
                <c:pt idx="2512">
                  <c:v>285</c:v>
                </c:pt>
                <c:pt idx="2513">
                  <c:v>266</c:v>
                </c:pt>
                <c:pt idx="2514">
                  <c:v>296</c:v>
                </c:pt>
                <c:pt idx="2515">
                  <c:v>306</c:v>
                </c:pt>
                <c:pt idx="2516">
                  <c:v>292</c:v>
                </c:pt>
                <c:pt idx="2517">
                  <c:v>270</c:v>
                </c:pt>
                <c:pt idx="2518">
                  <c:v>284</c:v>
                </c:pt>
                <c:pt idx="2519">
                  <c:v>267</c:v>
                </c:pt>
                <c:pt idx="2520">
                  <c:v>241</c:v>
                </c:pt>
                <c:pt idx="2521">
                  <c:v>381</c:v>
                </c:pt>
                <c:pt idx="2522">
                  <c:v>284</c:v>
                </c:pt>
                <c:pt idx="2523">
                  <c:v>220</c:v>
                </c:pt>
                <c:pt idx="2524">
                  <c:v>270</c:v>
                </c:pt>
                <c:pt idx="2525">
                  <c:v>296</c:v>
                </c:pt>
                <c:pt idx="2526">
                  <c:v>498</c:v>
                </c:pt>
                <c:pt idx="2527">
                  <c:v>271</c:v>
                </c:pt>
                <c:pt idx="2528">
                  <c:v>260</c:v>
                </c:pt>
                <c:pt idx="2529">
                  <c:v>247</c:v>
                </c:pt>
                <c:pt idx="2530">
                  <c:v>241</c:v>
                </c:pt>
                <c:pt idx="2531">
                  <c:v>253</c:v>
                </c:pt>
                <c:pt idx="2532">
                  <c:v>249</c:v>
                </c:pt>
                <c:pt idx="2533">
                  <c:v>225</c:v>
                </c:pt>
                <c:pt idx="2534">
                  <c:v>277</c:v>
                </c:pt>
                <c:pt idx="2535">
                  <c:v>290</c:v>
                </c:pt>
                <c:pt idx="2536">
                  <c:v>171</c:v>
                </c:pt>
                <c:pt idx="2537">
                  <c:v>311</c:v>
                </c:pt>
                <c:pt idx="2538">
                  <c:v>252</c:v>
                </c:pt>
                <c:pt idx="2539">
                  <c:v>252</c:v>
                </c:pt>
                <c:pt idx="2540">
                  <c:v>185</c:v>
                </c:pt>
                <c:pt idx="2541">
                  <c:v>274</c:v>
                </c:pt>
                <c:pt idx="2542">
                  <c:v>196</c:v>
                </c:pt>
                <c:pt idx="2543">
                  <c:v>264</c:v>
                </c:pt>
                <c:pt idx="2544">
                  <c:v>262</c:v>
                </c:pt>
                <c:pt idx="2545">
                  <c:v>161</c:v>
                </c:pt>
                <c:pt idx="2546">
                  <c:v>253</c:v>
                </c:pt>
                <c:pt idx="2547">
                  <c:v>228</c:v>
                </c:pt>
                <c:pt idx="2548">
                  <c:v>271</c:v>
                </c:pt>
                <c:pt idx="2549">
                  <c:v>260</c:v>
                </c:pt>
                <c:pt idx="2550">
                  <c:v>262</c:v>
                </c:pt>
                <c:pt idx="2551">
                  <c:v>282</c:v>
                </c:pt>
                <c:pt idx="2552">
                  <c:v>241</c:v>
                </c:pt>
                <c:pt idx="2553">
                  <c:v>258</c:v>
                </c:pt>
                <c:pt idx="2554">
                  <c:v>180</c:v>
                </c:pt>
                <c:pt idx="2555">
                  <c:v>266</c:v>
                </c:pt>
                <c:pt idx="2556">
                  <c:v>269</c:v>
                </c:pt>
                <c:pt idx="2557">
                  <c:v>239</c:v>
                </c:pt>
                <c:pt idx="2558">
                  <c:v>257</c:v>
                </c:pt>
                <c:pt idx="2559">
                  <c:v>240</c:v>
                </c:pt>
                <c:pt idx="2560">
                  <c:v>271</c:v>
                </c:pt>
                <c:pt idx="2561">
                  <c:v>297</c:v>
                </c:pt>
                <c:pt idx="2562">
                  <c:v>279</c:v>
                </c:pt>
                <c:pt idx="2563">
                  <c:v>246</c:v>
                </c:pt>
                <c:pt idx="2564">
                  <c:v>276</c:v>
                </c:pt>
                <c:pt idx="2565">
                  <c:v>272</c:v>
                </c:pt>
                <c:pt idx="2566">
                  <c:v>271</c:v>
                </c:pt>
                <c:pt idx="2567">
                  <c:v>123</c:v>
                </c:pt>
                <c:pt idx="2568">
                  <c:v>121</c:v>
                </c:pt>
                <c:pt idx="2569">
                  <c:v>179</c:v>
                </c:pt>
                <c:pt idx="2570">
                  <c:v>200</c:v>
                </c:pt>
                <c:pt idx="2571">
                  <c:v>168</c:v>
                </c:pt>
                <c:pt idx="2572">
                  <c:v>145</c:v>
                </c:pt>
                <c:pt idx="2573">
                  <c:v>161</c:v>
                </c:pt>
                <c:pt idx="2574">
                  <c:v>323</c:v>
                </c:pt>
                <c:pt idx="2575">
                  <c:v>270</c:v>
                </c:pt>
                <c:pt idx="2576">
                  <c:v>200</c:v>
                </c:pt>
                <c:pt idx="2577">
                  <c:v>278</c:v>
                </c:pt>
                <c:pt idx="2578">
                  <c:v>328</c:v>
                </c:pt>
                <c:pt idx="2579">
                  <c:v>281</c:v>
                </c:pt>
                <c:pt idx="2580">
                  <c:v>340</c:v>
                </c:pt>
                <c:pt idx="2581">
                  <c:v>283</c:v>
                </c:pt>
                <c:pt idx="2582">
                  <c:v>251</c:v>
                </c:pt>
                <c:pt idx="2583">
                  <c:v>260</c:v>
                </c:pt>
                <c:pt idx="2584">
                  <c:v>305</c:v>
                </c:pt>
                <c:pt idx="2585">
                  <c:v>344</c:v>
                </c:pt>
                <c:pt idx="2586">
                  <c:v>275</c:v>
                </c:pt>
                <c:pt idx="2587">
                  <c:v>272</c:v>
                </c:pt>
                <c:pt idx="2588">
                  <c:v>228</c:v>
                </c:pt>
                <c:pt idx="2589">
                  <c:v>201</c:v>
                </c:pt>
                <c:pt idx="2590">
                  <c:v>213</c:v>
                </c:pt>
                <c:pt idx="2591">
                  <c:v>284</c:v>
                </c:pt>
                <c:pt idx="2592">
                  <c:v>235</c:v>
                </c:pt>
                <c:pt idx="2593">
                  <c:v>235</c:v>
                </c:pt>
                <c:pt idx="2594">
                  <c:v>229</c:v>
                </c:pt>
                <c:pt idx="2595">
                  <c:v>237</c:v>
                </c:pt>
                <c:pt idx="2596">
                  <c:v>251</c:v>
                </c:pt>
                <c:pt idx="2597">
                  <c:v>368</c:v>
                </c:pt>
                <c:pt idx="2598">
                  <c:v>258</c:v>
                </c:pt>
                <c:pt idx="2599">
                  <c:v>242</c:v>
                </c:pt>
                <c:pt idx="2600">
                  <c:v>269</c:v>
                </c:pt>
                <c:pt idx="2601">
                  <c:v>254</c:v>
                </c:pt>
                <c:pt idx="2602">
                  <c:v>240</c:v>
                </c:pt>
                <c:pt idx="2603">
                  <c:v>229</c:v>
                </c:pt>
                <c:pt idx="2604">
                  <c:v>301</c:v>
                </c:pt>
                <c:pt idx="2605">
                  <c:v>282</c:v>
                </c:pt>
                <c:pt idx="2606">
                  <c:v>257</c:v>
                </c:pt>
                <c:pt idx="2607">
                  <c:v>277</c:v>
                </c:pt>
                <c:pt idx="2608">
                  <c:v>280</c:v>
                </c:pt>
                <c:pt idx="2609">
                  <c:v>231</c:v>
                </c:pt>
                <c:pt idx="2610">
                  <c:v>247</c:v>
                </c:pt>
                <c:pt idx="2611">
                  <c:v>297</c:v>
                </c:pt>
                <c:pt idx="2612">
                  <c:v>289</c:v>
                </c:pt>
                <c:pt idx="2613">
                  <c:v>248</c:v>
                </c:pt>
                <c:pt idx="2614">
                  <c:v>312</c:v>
                </c:pt>
                <c:pt idx="2615">
                  <c:v>178</c:v>
                </c:pt>
                <c:pt idx="2616">
                  <c:v>155</c:v>
                </c:pt>
                <c:pt idx="2617">
                  <c:v>300</c:v>
                </c:pt>
                <c:pt idx="2618">
                  <c:v>286</c:v>
                </c:pt>
                <c:pt idx="2619">
                  <c:v>268</c:v>
                </c:pt>
                <c:pt idx="2620">
                  <c:v>284</c:v>
                </c:pt>
                <c:pt idx="2621">
                  <c:v>310</c:v>
                </c:pt>
                <c:pt idx="2622">
                  <c:v>263</c:v>
                </c:pt>
                <c:pt idx="2623">
                  <c:v>221</c:v>
                </c:pt>
                <c:pt idx="2624">
                  <c:v>311</c:v>
                </c:pt>
                <c:pt idx="2625">
                  <c:v>279</c:v>
                </c:pt>
              </c:numCache>
            </c:numRef>
          </c:yVal>
          <c:smooth val="0"/>
        </c:ser>
        <c:ser>
          <c:idx val="2"/>
          <c:order val="2"/>
          <c:tx>
            <c:strRef>
              <c:f>List3!$L$1</c:f>
              <c:strCache>
                <c:ptCount val="1"/>
                <c:pt idx="0">
                  <c:v>Correctly recognized</c:v>
                </c:pt>
              </c:strCache>
            </c:strRef>
          </c:tx>
          <c:spPr>
            <a:ln w="28575">
              <a:noFill/>
            </a:ln>
          </c:spPr>
          <c:marker>
            <c:symbol val="circle"/>
            <c:size val="2"/>
            <c:spPr>
              <a:noFill/>
              <a:ln w="12700">
                <a:solidFill>
                  <a:srgbClr val="FFFF00"/>
                </a:solidFill>
              </a:ln>
            </c:spPr>
          </c:marker>
          <c:xVal>
            <c:numRef>
              <c:f>List3!$A$2:$A$1549</c:f>
              <c:numCache>
                <c:formatCode>d/m/yyyy</c:formatCode>
                <c:ptCount val="1548"/>
                <c:pt idx="0">
                  <c:v>39859</c:v>
                </c:pt>
                <c:pt idx="1">
                  <c:v>39860</c:v>
                </c:pt>
                <c:pt idx="2">
                  <c:v>39862</c:v>
                </c:pt>
                <c:pt idx="3">
                  <c:v>39864</c:v>
                </c:pt>
                <c:pt idx="4">
                  <c:v>39865</c:v>
                </c:pt>
                <c:pt idx="5">
                  <c:v>39866</c:v>
                </c:pt>
                <c:pt idx="6">
                  <c:v>39872</c:v>
                </c:pt>
                <c:pt idx="7">
                  <c:v>39873</c:v>
                </c:pt>
                <c:pt idx="8">
                  <c:v>39874</c:v>
                </c:pt>
                <c:pt idx="9">
                  <c:v>39879</c:v>
                </c:pt>
                <c:pt idx="10">
                  <c:v>39880</c:v>
                </c:pt>
                <c:pt idx="11">
                  <c:v>39884</c:v>
                </c:pt>
                <c:pt idx="12">
                  <c:v>39886</c:v>
                </c:pt>
                <c:pt idx="13">
                  <c:v>39887</c:v>
                </c:pt>
                <c:pt idx="14">
                  <c:v>39888</c:v>
                </c:pt>
                <c:pt idx="15">
                  <c:v>39890</c:v>
                </c:pt>
                <c:pt idx="16">
                  <c:v>39891</c:v>
                </c:pt>
                <c:pt idx="17">
                  <c:v>39893</c:v>
                </c:pt>
                <c:pt idx="18">
                  <c:v>39894</c:v>
                </c:pt>
                <c:pt idx="19">
                  <c:v>39895</c:v>
                </c:pt>
                <c:pt idx="20">
                  <c:v>39897</c:v>
                </c:pt>
                <c:pt idx="21">
                  <c:v>39898</c:v>
                </c:pt>
                <c:pt idx="22">
                  <c:v>39900</c:v>
                </c:pt>
                <c:pt idx="23">
                  <c:v>39901</c:v>
                </c:pt>
                <c:pt idx="24">
                  <c:v>39902</c:v>
                </c:pt>
                <c:pt idx="25">
                  <c:v>39904</c:v>
                </c:pt>
                <c:pt idx="26">
                  <c:v>39905</c:v>
                </c:pt>
                <c:pt idx="27">
                  <c:v>39908</c:v>
                </c:pt>
                <c:pt idx="28">
                  <c:v>39910</c:v>
                </c:pt>
                <c:pt idx="29">
                  <c:v>39911</c:v>
                </c:pt>
                <c:pt idx="30">
                  <c:v>39912</c:v>
                </c:pt>
                <c:pt idx="31">
                  <c:v>39913</c:v>
                </c:pt>
                <c:pt idx="32">
                  <c:v>39914</c:v>
                </c:pt>
                <c:pt idx="33">
                  <c:v>39920</c:v>
                </c:pt>
                <c:pt idx="34">
                  <c:v>39921</c:v>
                </c:pt>
                <c:pt idx="35">
                  <c:v>39922</c:v>
                </c:pt>
                <c:pt idx="36">
                  <c:v>39923</c:v>
                </c:pt>
                <c:pt idx="37">
                  <c:v>39925</c:v>
                </c:pt>
                <c:pt idx="38">
                  <c:v>39927</c:v>
                </c:pt>
                <c:pt idx="39">
                  <c:v>39929</c:v>
                </c:pt>
                <c:pt idx="40">
                  <c:v>39931</c:v>
                </c:pt>
                <c:pt idx="41">
                  <c:v>39932</c:v>
                </c:pt>
                <c:pt idx="42">
                  <c:v>39935</c:v>
                </c:pt>
                <c:pt idx="43">
                  <c:v>39936</c:v>
                </c:pt>
                <c:pt idx="44">
                  <c:v>39938</c:v>
                </c:pt>
                <c:pt idx="45">
                  <c:v>39943</c:v>
                </c:pt>
                <c:pt idx="46">
                  <c:v>39944</c:v>
                </c:pt>
                <c:pt idx="47">
                  <c:v>39945</c:v>
                </c:pt>
                <c:pt idx="48">
                  <c:v>39946</c:v>
                </c:pt>
                <c:pt idx="49">
                  <c:v>39952</c:v>
                </c:pt>
                <c:pt idx="50">
                  <c:v>39954</c:v>
                </c:pt>
                <c:pt idx="51">
                  <c:v>39955</c:v>
                </c:pt>
                <c:pt idx="52">
                  <c:v>39957</c:v>
                </c:pt>
                <c:pt idx="53">
                  <c:v>39958</c:v>
                </c:pt>
                <c:pt idx="54">
                  <c:v>39961</c:v>
                </c:pt>
                <c:pt idx="55">
                  <c:v>39962</c:v>
                </c:pt>
                <c:pt idx="56">
                  <c:v>39964</c:v>
                </c:pt>
                <c:pt idx="57">
                  <c:v>39970</c:v>
                </c:pt>
                <c:pt idx="58">
                  <c:v>39971</c:v>
                </c:pt>
                <c:pt idx="59">
                  <c:v>39974</c:v>
                </c:pt>
                <c:pt idx="60">
                  <c:v>39976</c:v>
                </c:pt>
                <c:pt idx="61">
                  <c:v>39978</c:v>
                </c:pt>
                <c:pt idx="62">
                  <c:v>39979</c:v>
                </c:pt>
                <c:pt idx="63">
                  <c:v>39982</c:v>
                </c:pt>
                <c:pt idx="64">
                  <c:v>39983</c:v>
                </c:pt>
                <c:pt idx="65">
                  <c:v>39985</c:v>
                </c:pt>
                <c:pt idx="66">
                  <c:v>39987</c:v>
                </c:pt>
                <c:pt idx="67">
                  <c:v>39988</c:v>
                </c:pt>
                <c:pt idx="68">
                  <c:v>39989</c:v>
                </c:pt>
                <c:pt idx="69">
                  <c:v>39990</c:v>
                </c:pt>
                <c:pt idx="70">
                  <c:v>39992</c:v>
                </c:pt>
                <c:pt idx="71">
                  <c:v>39993</c:v>
                </c:pt>
                <c:pt idx="72">
                  <c:v>39994</c:v>
                </c:pt>
                <c:pt idx="73">
                  <c:v>39995</c:v>
                </c:pt>
                <c:pt idx="74">
                  <c:v>39996</c:v>
                </c:pt>
                <c:pt idx="75">
                  <c:v>39999</c:v>
                </c:pt>
                <c:pt idx="76">
                  <c:v>40001</c:v>
                </c:pt>
                <c:pt idx="77">
                  <c:v>40002</c:v>
                </c:pt>
                <c:pt idx="78">
                  <c:v>40003</c:v>
                </c:pt>
                <c:pt idx="79">
                  <c:v>40004</c:v>
                </c:pt>
                <c:pt idx="80">
                  <c:v>40005</c:v>
                </c:pt>
                <c:pt idx="81">
                  <c:v>40006</c:v>
                </c:pt>
                <c:pt idx="82">
                  <c:v>40008</c:v>
                </c:pt>
                <c:pt idx="83">
                  <c:v>40010</c:v>
                </c:pt>
                <c:pt idx="84">
                  <c:v>40011</c:v>
                </c:pt>
                <c:pt idx="85">
                  <c:v>40013</c:v>
                </c:pt>
                <c:pt idx="86">
                  <c:v>40014</c:v>
                </c:pt>
                <c:pt idx="87">
                  <c:v>40015</c:v>
                </c:pt>
                <c:pt idx="88">
                  <c:v>40016</c:v>
                </c:pt>
                <c:pt idx="89">
                  <c:v>40017</c:v>
                </c:pt>
                <c:pt idx="90">
                  <c:v>40018</c:v>
                </c:pt>
                <c:pt idx="91">
                  <c:v>40020</c:v>
                </c:pt>
                <c:pt idx="92">
                  <c:v>40022</c:v>
                </c:pt>
                <c:pt idx="93">
                  <c:v>40023</c:v>
                </c:pt>
                <c:pt idx="94">
                  <c:v>40024</c:v>
                </c:pt>
                <c:pt idx="95">
                  <c:v>40026</c:v>
                </c:pt>
                <c:pt idx="96">
                  <c:v>40027</c:v>
                </c:pt>
                <c:pt idx="97">
                  <c:v>40029</c:v>
                </c:pt>
                <c:pt idx="98">
                  <c:v>40030</c:v>
                </c:pt>
                <c:pt idx="99">
                  <c:v>40031</c:v>
                </c:pt>
                <c:pt idx="100">
                  <c:v>40032</c:v>
                </c:pt>
                <c:pt idx="101">
                  <c:v>40034</c:v>
                </c:pt>
                <c:pt idx="102">
                  <c:v>40035</c:v>
                </c:pt>
                <c:pt idx="103">
                  <c:v>40036</c:v>
                </c:pt>
                <c:pt idx="104">
                  <c:v>40037</c:v>
                </c:pt>
                <c:pt idx="105">
                  <c:v>40038</c:v>
                </c:pt>
                <c:pt idx="106">
                  <c:v>40039</c:v>
                </c:pt>
                <c:pt idx="107">
                  <c:v>40040</c:v>
                </c:pt>
                <c:pt idx="108">
                  <c:v>40041</c:v>
                </c:pt>
                <c:pt idx="109">
                  <c:v>40043</c:v>
                </c:pt>
                <c:pt idx="110">
                  <c:v>40045</c:v>
                </c:pt>
                <c:pt idx="111">
                  <c:v>40046</c:v>
                </c:pt>
                <c:pt idx="112">
                  <c:v>40048</c:v>
                </c:pt>
                <c:pt idx="113">
                  <c:v>40049</c:v>
                </c:pt>
                <c:pt idx="114">
                  <c:v>40050</c:v>
                </c:pt>
                <c:pt idx="115">
                  <c:v>40051</c:v>
                </c:pt>
                <c:pt idx="116">
                  <c:v>40052</c:v>
                </c:pt>
                <c:pt idx="117">
                  <c:v>40053</c:v>
                </c:pt>
                <c:pt idx="118">
                  <c:v>40055</c:v>
                </c:pt>
                <c:pt idx="119">
                  <c:v>40056</c:v>
                </c:pt>
                <c:pt idx="120">
                  <c:v>40057</c:v>
                </c:pt>
                <c:pt idx="121">
                  <c:v>40059</c:v>
                </c:pt>
                <c:pt idx="122">
                  <c:v>40060</c:v>
                </c:pt>
                <c:pt idx="123">
                  <c:v>40062</c:v>
                </c:pt>
                <c:pt idx="124">
                  <c:v>40064</c:v>
                </c:pt>
                <c:pt idx="125">
                  <c:v>40067</c:v>
                </c:pt>
                <c:pt idx="126">
                  <c:v>40069</c:v>
                </c:pt>
                <c:pt idx="127">
                  <c:v>40070</c:v>
                </c:pt>
                <c:pt idx="128">
                  <c:v>40074</c:v>
                </c:pt>
                <c:pt idx="129">
                  <c:v>40076</c:v>
                </c:pt>
                <c:pt idx="130">
                  <c:v>40079</c:v>
                </c:pt>
                <c:pt idx="131">
                  <c:v>40081</c:v>
                </c:pt>
                <c:pt idx="132">
                  <c:v>40083</c:v>
                </c:pt>
                <c:pt idx="133">
                  <c:v>40086</c:v>
                </c:pt>
                <c:pt idx="134">
                  <c:v>40088</c:v>
                </c:pt>
                <c:pt idx="135">
                  <c:v>40089</c:v>
                </c:pt>
                <c:pt idx="136">
                  <c:v>40090</c:v>
                </c:pt>
                <c:pt idx="137">
                  <c:v>40091</c:v>
                </c:pt>
                <c:pt idx="138">
                  <c:v>40092</c:v>
                </c:pt>
                <c:pt idx="139">
                  <c:v>40093</c:v>
                </c:pt>
                <c:pt idx="140">
                  <c:v>40094</c:v>
                </c:pt>
                <c:pt idx="141">
                  <c:v>40095</c:v>
                </c:pt>
                <c:pt idx="142">
                  <c:v>40098</c:v>
                </c:pt>
                <c:pt idx="143">
                  <c:v>40099</c:v>
                </c:pt>
                <c:pt idx="144">
                  <c:v>40100</c:v>
                </c:pt>
                <c:pt idx="145">
                  <c:v>40101</c:v>
                </c:pt>
                <c:pt idx="146">
                  <c:v>40102</c:v>
                </c:pt>
                <c:pt idx="147">
                  <c:v>40103</c:v>
                </c:pt>
                <c:pt idx="148">
                  <c:v>40104</c:v>
                </c:pt>
                <c:pt idx="149">
                  <c:v>40108</c:v>
                </c:pt>
                <c:pt idx="150">
                  <c:v>40109</c:v>
                </c:pt>
                <c:pt idx="151">
                  <c:v>40110</c:v>
                </c:pt>
                <c:pt idx="152">
                  <c:v>40111</c:v>
                </c:pt>
                <c:pt idx="153">
                  <c:v>40112</c:v>
                </c:pt>
                <c:pt idx="154">
                  <c:v>40118</c:v>
                </c:pt>
                <c:pt idx="155">
                  <c:v>40119</c:v>
                </c:pt>
                <c:pt idx="156">
                  <c:v>40121</c:v>
                </c:pt>
                <c:pt idx="157">
                  <c:v>40122</c:v>
                </c:pt>
                <c:pt idx="158">
                  <c:v>40123</c:v>
                </c:pt>
                <c:pt idx="159">
                  <c:v>40124</c:v>
                </c:pt>
                <c:pt idx="160">
                  <c:v>40125</c:v>
                </c:pt>
                <c:pt idx="161">
                  <c:v>40126</c:v>
                </c:pt>
                <c:pt idx="162">
                  <c:v>40127</c:v>
                </c:pt>
                <c:pt idx="163">
                  <c:v>40129</c:v>
                </c:pt>
                <c:pt idx="164">
                  <c:v>40130</c:v>
                </c:pt>
                <c:pt idx="165">
                  <c:v>40131</c:v>
                </c:pt>
                <c:pt idx="166">
                  <c:v>40132</c:v>
                </c:pt>
                <c:pt idx="167">
                  <c:v>40135</c:v>
                </c:pt>
                <c:pt idx="168">
                  <c:v>40136</c:v>
                </c:pt>
                <c:pt idx="169">
                  <c:v>40137</c:v>
                </c:pt>
                <c:pt idx="170">
                  <c:v>40138</c:v>
                </c:pt>
                <c:pt idx="171">
                  <c:v>40139</c:v>
                </c:pt>
                <c:pt idx="172">
                  <c:v>40142</c:v>
                </c:pt>
                <c:pt idx="173">
                  <c:v>40144</c:v>
                </c:pt>
                <c:pt idx="174">
                  <c:v>40146</c:v>
                </c:pt>
                <c:pt idx="175">
                  <c:v>40147</c:v>
                </c:pt>
                <c:pt idx="176">
                  <c:v>40149</c:v>
                </c:pt>
                <c:pt idx="177">
                  <c:v>40151</c:v>
                </c:pt>
                <c:pt idx="178">
                  <c:v>40152</c:v>
                </c:pt>
                <c:pt idx="179">
                  <c:v>40153</c:v>
                </c:pt>
                <c:pt idx="180">
                  <c:v>40154</c:v>
                </c:pt>
                <c:pt idx="181">
                  <c:v>40155</c:v>
                </c:pt>
                <c:pt idx="182">
                  <c:v>40157</c:v>
                </c:pt>
                <c:pt idx="183">
                  <c:v>40158</c:v>
                </c:pt>
                <c:pt idx="184">
                  <c:v>40159</c:v>
                </c:pt>
                <c:pt idx="185">
                  <c:v>40160</c:v>
                </c:pt>
                <c:pt idx="186">
                  <c:v>40163</c:v>
                </c:pt>
                <c:pt idx="187">
                  <c:v>40164</c:v>
                </c:pt>
                <c:pt idx="188">
                  <c:v>40165</c:v>
                </c:pt>
                <c:pt idx="189">
                  <c:v>40168</c:v>
                </c:pt>
                <c:pt idx="190">
                  <c:v>40169</c:v>
                </c:pt>
                <c:pt idx="191">
                  <c:v>40170</c:v>
                </c:pt>
                <c:pt idx="192">
                  <c:v>40173</c:v>
                </c:pt>
                <c:pt idx="193">
                  <c:v>40174</c:v>
                </c:pt>
                <c:pt idx="194">
                  <c:v>40181</c:v>
                </c:pt>
                <c:pt idx="195">
                  <c:v>40186</c:v>
                </c:pt>
                <c:pt idx="196">
                  <c:v>40187</c:v>
                </c:pt>
                <c:pt idx="197">
                  <c:v>40188</c:v>
                </c:pt>
                <c:pt idx="198">
                  <c:v>40194</c:v>
                </c:pt>
                <c:pt idx="199">
                  <c:v>40201</c:v>
                </c:pt>
                <c:pt idx="200">
                  <c:v>40202</c:v>
                </c:pt>
                <c:pt idx="201">
                  <c:v>40207</c:v>
                </c:pt>
                <c:pt idx="202">
                  <c:v>40208</c:v>
                </c:pt>
                <c:pt idx="203">
                  <c:v>40209</c:v>
                </c:pt>
                <c:pt idx="204">
                  <c:v>40210</c:v>
                </c:pt>
                <c:pt idx="205">
                  <c:v>40215</c:v>
                </c:pt>
                <c:pt idx="206">
                  <c:v>40216</c:v>
                </c:pt>
                <c:pt idx="207">
                  <c:v>40221</c:v>
                </c:pt>
                <c:pt idx="208">
                  <c:v>40222</c:v>
                </c:pt>
                <c:pt idx="209">
                  <c:v>40223</c:v>
                </c:pt>
                <c:pt idx="210">
                  <c:v>40229</c:v>
                </c:pt>
                <c:pt idx="211">
                  <c:v>40230</c:v>
                </c:pt>
                <c:pt idx="212">
                  <c:v>40236</c:v>
                </c:pt>
                <c:pt idx="213">
                  <c:v>40237</c:v>
                </c:pt>
                <c:pt idx="214">
                  <c:v>40238</c:v>
                </c:pt>
                <c:pt idx="215">
                  <c:v>40244</c:v>
                </c:pt>
                <c:pt idx="216">
                  <c:v>40249</c:v>
                </c:pt>
                <c:pt idx="217">
                  <c:v>40250</c:v>
                </c:pt>
                <c:pt idx="218">
                  <c:v>40251</c:v>
                </c:pt>
                <c:pt idx="219">
                  <c:v>40252</c:v>
                </c:pt>
                <c:pt idx="220">
                  <c:v>40255</c:v>
                </c:pt>
                <c:pt idx="221">
                  <c:v>40256</c:v>
                </c:pt>
                <c:pt idx="222">
                  <c:v>40257</c:v>
                </c:pt>
                <c:pt idx="223">
                  <c:v>40258</c:v>
                </c:pt>
                <c:pt idx="224">
                  <c:v>40259</c:v>
                </c:pt>
                <c:pt idx="225">
                  <c:v>40260</c:v>
                </c:pt>
                <c:pt idx="226">
                  <c:v>40261</c:v>
                </c:pt>
                <c:pt idx="227">
                  <c:v>40262</c:v>
                </c:pt>
                <c:pt idx="228">
                  <c:v>40264</c:v>
                </c:pt>
                <c:pt idx="229">
                  <c:v>40265</c:v>
                </c:pt>
                <c:pt idx="230">
                  <c:v>40266</c:v>
                </c:pt>
                <c:pt idx="231">
                  <c:v>40267</c:v>
                </c:pt>
                <c:pt idx="232">
                  <c:v>40268</c:v>
                </c:pt>
                <c:pt idx="233">
                  <c:v>40269</c:v>
                </c:pt>
                <c:pt idx="234">
                  <c:v>40271</c:v>
                </c:pt>
                <c:pt idx="235">
                  <c:v>40272</c:v>
                </c:pt>
                <c:pt idx="236">
                  <c:v>40274</c:v>
                </c:pt>
                <c:pt idx="237">
                  <c:v>40275</c:v>
                </c:pt>
                <c:pt idx="238">
                  <c:v>40278</c:v>
                </c:pt>
                <c:pt idx="239">
                  <c:v>40279</c:v>
                </c:pt>
                <c:pt idx="240">
                  <c:v>40282</c:v>
                </c:pt>
                <c:pt idx="241">
                  <c:v>40283</c:v>
                </c:pt>
                <c:pt idx="242">
                  <c:v>40284</c:v>
                </c:pt>
                <c:pt idx="243">
                  <c:v>40285</c:v>
                </c:pt>
                <c:pt idx="244">
                  <c:v>40286</c:v>
                </c:pt>
                <c:pt idx="245">
                  <c:v>40287</c:v>
                </c:pt>
                <c:pt idx="246">
                  <c:v>40288</c:v>
                </c:pt>
                <c:pt idx="247">
                  <c:v>40289</c:v>
                </c:pt>
                <c:pt idx="248">
                  <c:v>40290</c:v>
                </c:pt>
                <c:pt idx="249">
                  <c:v>40291</c:v>
                </c:pt>
                <c:pt idx="250">
                  <c:v>40292</c:v>
                </c:pt>
                <c:pt idx="251">
                  <c:v>40293</c:v>
                </c:pt>
                <c:pt idx="252">
                  <c:v>40294</c:v>
                </c:pt>
                <c:pt idx="253">
                  <c:v>40295</c:v>
                </c:pt>
                <c:pt idx="254">
                  <c:v>40298</c:v>
                </c:pt>
                <c:pt idx="255">
                  <c:v>40300</c:v>
                </c:pt>
                <c:pt idx="256">
                  <c:v>40302</c:v>
                </c:pt>
                <c:pt idx="257">
                  <c:v>40303</c:v>
                </c:pt>
                <c:pt idx="258">
                  <c:v>40305</c:v>
                </c:pt>
                <c:pt idx="259">
                  <c:v>40306</c:v>
                </c:pt>
                <c:pt idx="260">
                  <c:v>40307</c:v>
                </c:pt>
                <c:pt idx="261">
                  <c:v>40308</c:v>
                </c:pt>
                <c:pt idx="262">
                  <c:v>40309</c:v>
                </c:pt>
                <c:pt idx="263">
                  <c:v>40311</c:v>
                </c:pt>
                <c:pt idx="264">
                  <c:v>40312</c:v>
                </c:pt>
                <c:pt idx="265">
                  <c:v>40313</c:v>
                </c:pt>
                <c:pt idx="266">
                  <c:v>40314</c:v>
                </c:pt>
                <c:pt idx="267">
                  <c:v>40315</c:v>
                </c:pt>
                <c:pt idx="268">
                  <c:v>40316</c:v>
                </c:pt>
                <c:pt idx="269">
                  <c:v>40319</c:v>
                </c:pt>
                <c:pt idx="270">
                  <c:v>40321</c:v>
                </c:pt>
                <c:pt idx="271">
                  <c:v>40322</c:v>
                </c:pt>
                <c:pt idx="272">
                  <c:v>40323</c:v>
                </c:pt>
                <c:pt idx="273">
                  <c:v>40324</c:v>
                </c:pt>
                <c:pt idx="274">
                  <c:v>40326</c:v>
                </c:pt>
                <c:pt idx="275">
                  <c:v>40328</c:v>
                </c:pt>
                <c:pt idx="276">
                  <c:v>40331</c:v>
                </c:pt>
                <c:pt idx="277">
                  <c:v>40332</c:v>
                </c:pt>
                <c:pt idx="278">
                  <c:v>40333</c:v>
                </c:pt>
                <c:pt idx="279">
                  <c:v>40335</c:v>
                </c:pt>
                <c:pt idx="280">
                  <c:v>40336</c:v>
                </c:pt>
                <c:pt idx="281">
                  <c:v>40337</c:v>
                </c:pt>
                <c:pt idx="282">
                  <c:v>40338</c:v>
                </c:pt>
                <c:pt idx="283">
                  <c:v>40339</c:v>
                </c:pt>
                <c:pt idx="284">
                  <c:v>40340</c:v>
                </c:pt>
                <c:pt idx="285">
                  <c:v>40342</c:v>
                </c:pt>
                <c:pt idx="286">
                  <c:v>40343</c:v>
                </c:pt>
                <c:pt idx="287">
                  <c:v>40344</c:v>
                </c:pt>
                <c:pt idx="288">
                  <c:v>40346</c:v>
                </c:pt>
                <c:pt idx="289">
                  <c:v>40347</c:v>
                </c:pt>
                <c:pt idx="290">
                  <c:v>40348</c:v>
                </c:pt>
                <c:pt idx="291">
                  <c:v>40349</c:v>
                </c:pt>
                <c:pt idx="292">
                  <c:v>40350</c:v>
                </c:pt>
                <c:pt idx="293">
                  <c:v>40354</c:v>
                </c:pt>
                <c:pt idx="294">
                  <c:v>40356</c:v>
                </c:pt>
                <c:pt idx="295">
                  <c:v>40357</c:v>
                </c:pt>
                <c:pt idx="296">
                  <c:v>40358</c:v>
                </c:pt>
                <c:pt idx="297">
                  <c:v>40359</c:v>
                </c:pt>
                <c:pt idx="298">
                  <c:v>40363</c:v>
                </c:pt>
                <c:pt idx="299">
                  <c:v>40366</c:v>
                </c:pt>
                <c:pt idx="300">
                  <c:v>40367</c:v>
                </c:pt>
                <c:pt idx="301">
                  <c:v>40369</c:v>
                </c:pt>
                <c:pt idx="302">
                  <c:v>40370</c:v>
                </c:pt>
                <c:pt idx="303">
                  <c:v>40372</c:v>
                </c:pt>
                <c:pt idx="304">
                  <c:v>40375</c:v>
                </c:pt>
                <c:pt idx="305">
                  <c:v>40377</c:v>
                </c:pt>
                <c:pt idx="306">
                  <c:v>40378</c:v>
                </c:pt>
                <c:pt idx="307">
                  <c:v>40379</c:v>
                </c:pt>
                <c:pt idx="308">
                  <c:v>40380</c:v>
                </c:pt>
                <c:pt idx="309">
                  <c:v>40382</c:v>
                </c:pt>
                <c:pt idx="310">
                  <c:v>40384</c:v>
                </c:pt>
                <c:pt idx="311">
                  <c:v>40390</c:v>
                </c:pt>
                <c:pt idx="312">
                  <c:v>40391</c:v>
                </c:pt>
                <c:pt idx="313">
                  <c:v>40394</c:v>
                </c:pt>
                <c:pt idx="314">
                  <c:v>40395</c:v>
                </c:pt>
                <c:pt idx="315">
                  <c:v>40396</c:v>
                </c:pt>
                <c:pt idx="316">
                  <c:v>40398</c:v>
                </c:pt>
                <c:pt idx="317">
                  <c:v>40400</c:v>
                </c:pt>
                <c:pt idx="318">
                  <c:v>40402</c:v>
                </c:pt>
                <c:pt idx="319">
                  <c:v>40403</c:v>
                </c:pt>
                <c:pt idx="320">
                  <c:v>40405</c:v>
                </c:pt>
                <c:pt idx="321">
                  <c:v>40407</c:v>
                </c:pt>
                <c:pt idx="322">
                  <c:v>40408</c:v>
                </c:pt>
                <c:pt idx="323">
                  <c:v>40409</c:v>
                </c:pt>
                <c:pt idx="324">
                  <c:v>40410</c:v>
                </c:pt>
                <c:pt idx="325">
                  <c:v>40411</c:v>
                </c:pt>
                <c:pt idx="326">
                  <c:v>40412</c:v>
                </c:pt>
                <c:pt idx="327">
                  <c:v>40414</c:v>
                </c:pt>
                <c:pt idx="328">
                  <c:v>40415</c:v>
                </c:pt>
                <c:pt idx="329">
                  <c:v>40416</c:v>
                </c:pt>
                <c:pt idx="330">
                  <c:v>40417</c:v>
                </c:pt>
                <c:pt idx="331">
                  <c:v>40418</c:v>
                </c:pt>
                <c:pt idx="332">
                  <c:v>40419</c:v>
                </c:pt>
                <c:pt idx="333">
                  <c:v>40420</c:v>
                </c:pt>
                <c:pt idx="334">
                  <c:v>40421</c:v>
                </c:pt>
                <c:pt idx="335">
                  <c:v>40422</c:v>
                </c:pt>
                <c:pt idx="336">
                  <c:v>40425</c:v>
                </c:pt>
                <c:pt idx="337">
                  <c:v>40426</c:v>
                </c:pt>
                <c:pt idx="338">
                  <c:v>40427</c:v>
                </c:pt>
                <c:pt idx="339">
                  <c:v>40430</c:v>
                </c:pt>
                <c:pt idx="340">
                  <c:v>40433</c:v>
                </c:pt>
                <c:pt idx="341">
                  <c:v>40436</c:v>
                </c:pt>
                <c:pt idx="342">
                  <c:v>40438</c:v>
                </c:pt>
                <c:pt idx="343">
                  <c:v>40439</c:v>
                </c:pt>
                <c:pt idx="344">
                  <c:v>40440</c:v>
                </c:pt>
                <c:pt idx="345">
                  <c:v>40441</c:v>
                </c:pt>
                <c:pt idx="346">
                  <c:v>40443</c:v>
                </c:pt>
                <c:pt idx="347">
                  <c:v>40444</c:v>
                </c:pt>
                <c:pt idx="348">
                  <c:v>40445</c:v>
                </c:pt>
                <c:pt idx="349">
                  <c:v>40448</c:v>
                </c:pt>
                <c:pt idx="350">
                  <c:v>40450</c:v>
                </c:pt>
                <c:pt idx="351">
                  <c:v>40454</c:v>
                </c:pt>
                <c:pt idx="352">
                  <c:v>40459</c:v>
                </c:pt>
                <c:pt idx="353">
                  <c:v>40461</c:v>
                </c:pt>
                <c:pt idx="354">
                  <c:v>40462</c:v>
                </c:pt>
                <c:pt idx="355">
                  <c:v>40463</c:v>
                </c:pt>
                <c:pt idx="356">
                  <c:v>40465</c:v>
                </c:pt>
                <c:pt idx="357">
                  <c:v>40468</c:v>
                </c:pt>
                <c:pt idx="358">
                  <c:v>40471</c:v>
                </c:pt>
                <c:pt idx="359">
                  <c:v>40473</c:v>
                </c:pt>
                <c:pt idx="360">
                  <c:v>40475</c:v>
                </c:pt>
                <c:pt idx="361">
                  <c:v>40478</c:v>
                </c:pt>
                <c:pt idx="362">
                  <c:v>40480</c:v>
                </c:pt>
                <c:pt idx="363">
                  <c:v>40482</c:v>
                </c:pt>
                <c:pt idx="364">
                  <c:v>40484</c:v>
                </c:pt>
                <c:pt idx="365">
                  <c:v>40485</c:v>
                </c:pt>
                <c:pt idx="366">
                  <c:v>40486</c:v>
                </c:pt>
                <c:pt idx="367">
                  <c:v>40487</c:v>
                </c:pt>
                <c:pt idx="368">
                  <c:v>40490</c:v>
                </c:pt>
                <c:pt idx="369">
                  <c:v>40492</c:v>
                </c:pt>
                <c:pt idx="370">
                  <c:v>40494</c:v>
                </c:pt>
                <c:pt idx="371">
                  <c:v>40496</c:v>
                </c:pt>
                <c:pt idx="372">
                  <c:v>40500</c:v>
                </c:pt>
                <c:pt idx="373">
                  <c:v>40501</c:v>
                </c:pt>
                <c:pt idx="374">
                  <c:v>40503</c:v>
                </c:pt>
                <c:pt idx="375">
                  <c:v>40506</c:v>
                </c:pt>
                <c:pt idx="376">
                  <c:v>40507</c:v>
                </c:pt>
                <c:pt idx="377">
                  <c:v>40508</c:v>
                </c:pt>
                <c:pt idx="378">
                  <c:v>40510</c:v>
                </c:pt>
                <c:pt idx="379">
                  <c:v>40511</c:v>
                </c:pt>
                <c:pt idx="380">
                  <c:v>40513</c:v>
                </c:pt>
                <c:pt idx="381">
                  <c:v>40514</c:v>
                </c:pt>
                <c:pt idx="382">
                  <c:v>40515</c:v>
                </c:pt>
                <c:pt idx="383">
                  <c:v>40517</c:v>
                </c:pt>
                <c:pt idx="384">
                  <c:v>40518</c:v>
                </c:pt>
                <c:pt idx="385">
                  <c:v>40519</c:v>
                </c:pt>
                <c:pt idx="386">
                  <c:v>40520</c:v>
                </c:pt>
                <c:pt idx="387">
                  <c:v>40521</c:v>
                </c:pt>
                <c:pt idx="388">
                  <c:v>40522</c:v>
                </c:pt>
                <c:pt idx="389">
                  <c:v>40524</c:v>
                </c:pt>
                <c:pt idx="390">
                  <c:v>40525</c:v>
                </c:pt>
                <c:pt idx="391">
                  <c:v>40526</c:v>
                </c:pt>
                <c:pt idx="392">
                  <c:v>40527</c:v>
                </c:pt>
                <c:pt idx="393">
                  <c:v>40528</c:v>
                </c:pt>
                <c:pt idx="394">
                  <c:v>40529</c:v>
                </c:pt>
                <c:pt idx="395">
                  <c:v>40531</c:v>
                </c:pt>
                <c:pt idx="396">
                  <c:v>40532</c:v>
                </c:pt>
                <c:pt idx="397">
                  <c:v>40533</c:v>
                </c:pt>
                <c:pt idx="398">
                  <c:v>40534</c:v>
                </c:pt>
                <c:pt idx="399">
                  <c:v>40538</c:v>
                </c:pt>
                <c:pt idx="400">
                  <c:v>40544</c:v>
                </c:pt>
                <c:pt idx="401">
                  <c:v>40545</c:v>
                </c:pt>
                <c:pt idx="402">
                  <c:v>40551</c:v>
                </c:pt>
                <c:pt idx="403">
                  <c:v>40552</c:v>
                </c:pt>
                <c:pt idx="404">
                  <c:v>40557</c:v>
                </c:pt>
                <c:pt idx="405">
                  <c:v>40558</c:v>
                </c:pt>
                <c:pt idx="406">
                  <c:v>40559</c:v>
                </c:pt>
                <c:pt idx="407">
                  <c:v>40565</c:v>
                </c:pt>
                <c:pt idx="408">
                  <c:v>40566</c:v>
                </c:pt>
                <c:pt idx="409">
                  <c:v>40568</c:v>
                </c:pt>
                <c:pt idx="410">
                  <c:v>40569</c:v>
                </c:pt>
                <c:pt idx="411">
                  <c:v>40572</c:v>
                </c:pt>
                <c:pt idx="412">
                  <c:v>40573</c:v>
                </c:pt>
                <c:pt idx="413">
                  <c:v>40578</c:v>
                </c:pt>
                <c:pt idx="414">
                  <c:v>40579</c:v>
                </c:pt>
                <c:pt idx="415">
                  <c:v>40580</c:v>
                </c:pt>
                <c:pt idx="416">
                  <c:v>40582</c:v>
                </c:pt>
                <c:pt idx="417">
                  <c:v>40584</c:v>
                </c:pt>
                <c:pt idx="418">
                  <c:v>40586</c:v>
                </c:pt>
                <c:pt idx="419">
                  <c:v>40587</c:v>
                </c:pt>
                <c:pt idx="420">
                  <c:v>40593</c:v>
                </c:pt>
                <c:pt idx="421">
                  <c:v>40594</c:v>
                </c:pt>
                <c:pt idx="422">
                  <c:v>40600</c:v>
                </c:pt>
                <c:pt idx="423">
                  <c:v>40601</c:v>
                </c:pt>
                <c:pt idx="424">
                  <c:v>40604</c:v>
                </c:pt>
                <c:pt idx="425">
                  <c:v>40607</c:v>
                </c:pt>
                <c:pt idx="426">
                  <c:v>40608</c:v>
                </c:pt>
                <c:pt idx="427">
                  <c:v>40609</c:v>
                </c:pt>
                <c:pt idx="428">
                  <c:v>40612</c:v>
                </c:pt>
                <c:pt idx="429">
                  <c:v>40614</c:v>
                </c:pt>
                <c:pt idx="430">
                  <c:v>40615</c:v>
                </c:pt>
                <c:pt idx="431">
                  <c:v>40621</c:v>
                </c:pt>
                <c:pt idx="432">
                  <c:v>40622</c:v>
                </c:pt>
                <c:pt idx="433">
                  <c:v>40623</c:v>
                </c:pt>
                <c:pt idx="434">
                  <c:v>40625</c:v>
                </c:pt>
                <c:pt idx="435">
                  <c:v>40628</c:v>
                </c:pt>
                <c:pt idx="436">
                  <c:v>40629</c:v>
                </c:pt>
                <c:pt idx="437">
                  <c:v>40630</c:v>
                </c:pt>
                <c:pt idx="438">
                  <c:v>40632</c:v>
                </c:pt>
                <c:pt idx="439">
                  <c:v>40633</c:v>
                </c:pt>
                <c:pt idx="440">
                  <c:v>40635</c:v>
                </c:pt>
                <c:pt idx="441">
                  <c:v>40636</c:v>
                </c:pt>
                <c:pt idx="442">
                  <c:v>40637</c:v>
                </c:pt>
                <c:pt idx="443">
                  <c:v>40638</c:v>
                </c:pt>
                <c:pt idx="444">
                  <c:v>40640</c:v>
                </c:pt>
                <c:pt idx="445">
                  <c:v>40642</c:v>
                </c:pt>
                <c:pt idx="446">
                  <c:v>40643</c:v>
                </c:pt>
                <c:pt idx="447">
                  <c:v>40645</c:v>
                </c:pt>
                <c:pt idx="448">
                  <c:v>40647</c:v>
                </c:pt>
                <c:pt idx="449">
                  <c:v>40649</c:v>
                </c:pt>
                <c:pt idx="450">
                  <c:v>40650</c:v>
                </c:pt>
                <c:pt idx="451">
                  <c:v>40651</c:v>
                </c:pt>
                <c:pt idx="452">
                  <c:v>40653</c:v>
                </c:pt>
                <c:pt idx="453">
                  <c:v>40654</c:v>
                </c:pt>
                <c:pt idx="454">
                  <c:v>40655</c:v>
                </c:pt>
                <c:pt idx="455">
                  <c:v>40656</c:v>
                </c:pt>
                <c:pt idx="456">
                  <c:v>40657</c:v>
                </c:pt>
                <c:pt idx="457">
                  <c:v>40659</c:v>
                </c:pt>
                <c:pt idx="458">
                  <c:v>40660</c:v>
                </c:pt>
                <c:pt idx="459">
                  <c:v>40661</c:v>
                </c:pt>
                <c:pt idx="460">
                  <c:v>40663</c:v>
                </c:pt>
                <c:pt idx="461">
                  <c:v>40664</c:v>
                </c:pt>
                <c:pt idx="462">
                  <c:v>40669</c:v>
                </c:pt>
                <c:pt idx="463">
                  <c:v>40670</c:v>
                </c:pt>
                <c:pt idx="464">
                  <c:v>40671</c:v>
                </c:pt>
                <c:pt idx="465">
                  <c:v>40672</c:v>
                </c:pt>
                <c:pt idx="466">
                  <c:v>40675</c:v>
                </c:pt>
                <c:pt idx="467">
                  <c:v>40678</c:v>
                </c:pt>
                <c:pt idx="468">
                  <c:v>40680</c:v>
                </c:pt>
                <c:pt idx="469">
                  <c:v>40681</c:v>
                </c:pt>
                <c:pt idx="470">
                  <c:v>40682</c:v>
                </c:pt>
                <c:pt idx="471">
                  <c:v>40683</c:v>
                </c:pt>
                <c:pt idx="472">
                  <c:v>40685</c:v>
                </c:pt>
                <c:pt idx="473">
                  <c:v>40689</c:v>
                </c:pt>
                <c:pt idx="474">
                  <c:v>40690</c:v>
                </c:pt>
                <c:pt idx="475">
                  <c:v>40691</c:v>
                </c:pt>
                <c:pt idx="476">
                  <c:v>40692</c:v>
                </c:pt>
                <c:pt idx="477">
                  <c:v>40693</c:v>
                </c:pt>
                <c:pt idx="478">
                  <c:v>40697</c:v>
                </c:pt>
                <c:pt idx="479">
                  <c:v>40698</c:v>
                </c:pt>
                <c:pt idx="480">
                  <c:v>40699</c:v>
                </c:pt>
                <c:pt idx="481">
                  <c:v>40700</c:v>
                </c:pt>
                <c:pt idx="482">
                  <c:v>40704</c:v>
                </c:pt>
                <c:pt idx="483">
                  <c:v>40706</c:v>
                </c:pt>
                <c:pt idx="484">
                  <c:v>40707</c:v>
                </c:pt>
                <c:pt idx="485">
                  <c:v>40709</c:v>
                </c:pt>
                <c:pt idx="486">
                  <c:v>40710</c:v>
                </c:pt>
                <c:pt idx="487">
                  <c:v>40711</c:v>
                </c:pt>
                <c:pt idx="488">
                  <c:v>40713</c:v>
                </c:pt>
                <c:pt idx="489">
                  <c:v>40715</c:v>
                </c:pt>
                <c:pt idx="490">
                  <c:v>40716</c:v>
                </c:pt>
                <c:pt idx="491">
                  <c:v>40717</c:v>
                </c:pt>
                <c:pt idx="492">
                  <c:v>40718</c:v>
                </c:pt>
                <c:pt idx="493">
                  <c:v>40719</c:v>
                </c:pt>
                <c:pt idx="494">
                  <c:v>40720</c:v>
                </c:pt>
                <c:pt idx="495">
                  <c:v>40721</c:v>
                </c:pt>
                <c:pt idx="496">
                  <c:v>40723</c:v>
                </c:pt>
                <c:pt idx="497">
                  <c:v>40724</c:v>
                </c:pt>
                <c:pt idx="498">
                  <c:v>40726</c:v>
                </c:pt>
                <c:pt idx="499">
                  <c:v>40733</c:v>
                </c:pt>
                <c:pt idx="500">
                  <c:v>40734</c:v>
                </c:pt>
                <c:pt idx="501">
                  <c:v>40735</c:v>
                </c:pt>
                <c:pt idx="502">
                  <c:v>40737</c:v>
                </c:pt>
                <c:pt idx="503">
                  <c:v>40739</c:v>
                </c:pt>
                <c:pt idx="504">
                  <c:v>40740</c:v>
                </c:pt>
                <c:pt idx="505">
                  <c:v>40741</c:v>
                </c:pt>
                <c:pt idx="506">
                  <c:v>40744</c:v>
                </c:pt>
                <c:pt idx="507">
                  <c:v>40747</c:v>
                </c:pt>
                <c:pt idx="508">
                  <c:v>40748</c:v>
                </c:pt>
                <c:pt idx="509">
                  <c:v>40749</c:v>
                </c:pt>
                <c:pt idx="510">
                  <c:v>40751</c:v>
                </c:pt>
                <c:pt idx="511">
                  <c:v>40752</c:v>
                </c:pt>
                <c:pt idx="512">
                  <c:v>40757</c:v>
                </c:pt>
                <c:pt idx="513">
                  <c:v>40758</c:v>
                </c:pt>
                <c:pt idx="514">
                  <c:v>40759</c:v>
                </c:pt>
                <c:pt idx="515">
                  <c:v>40761</c:v>
                </c:pt>
                <c:pt idx="516">
                  <c:v>40762</c:v>
                </c:pt>
                <c:pt idx="517">
                  <c:v>40764</c:v>
                </c:pt>
                <c:pt idx="518">
                  <c:v>40766</c:v>
                </c:pt>
                <c:pt idx="519">
                  <c:v>40769</c:v>
                </c:pt>
                <c:pt idx="520">
                  <c:v>40771</c:v>
                </c:pt>
                <c:pt idx="521">
                  <c:v>40772</c:v>
                </c:pt>
                <c:pt idx="522">
                  <c:v>40773</c:v>
                </c:pt>
                <c:pt idx="523">
                  <c:v>40774</c:v>
                </c:pt>
                <c:pt idx="524">
                  <c:v>40775</c:v>
                </c:pt>
                <c:pt idx="525">
                  <c:v>40776</c:v>
                </c:pt>
                <c:pt idx="526">
                  <c:v>40778</c:v>
                </c:pt>
                <c:pt idx="527">
                  <c:v>40779</c:v>
                </c:pt>
                <c:pt idx="528">
                  <c:v>40780</c:v>
                </c:pt>
                <c:pt idx="529">
                  <c:v>40783</c:v>
                </c:pt>
                <c:pt idx="530">
                  <c:v>40784</c:v>
                </c:pt>
                <c:pt idx="531">
                  <c:v>40785</c:v>
                </c:pt>
                <c:pt idx="532">
                  <c:v>40786</c:v>
                </c:pt>
                <c:pt idx="533">
                  <c:v>40788</c:v>
                </c:pt>
                <c:pt idx="534">
                  <c:v>40790</c:v>
                </c:pt>
                <c:pt idx="535">
                  <c:v>40791</c:v>
                </c:pt>
                <c:pt idx="536">
                  <c:v>40793</c:v>
                </c:pt>
                <c:pt idx="537">
                  <c:v>40794</c:v>
                </c:pt>
                <c:pt idx="538">
                  <c:v>40797</c:v>
                </c:pt>
                <c:pt idx="539">
                  <c:v>40798</c:v>
                </c:pt>
                <c:pt idx="540">
                  <c:v>40800</c:v>
                </c:pt>
                <c:pt idx="541">
                  <c:v>40801</c:v>
                </c:pt>
                <c:pt idx="542">
                  <c:v>40802</c:v>
                </c:pt>
                <c:pt idx="543">
                  <c:v>40805</c:v>
                </c:pt>
                <c:pt idx="544">
                  <c:v>40809</c:v>
                </c:pt>
                <c:pt idx="545">
                  <c:v>40810</c:v>
                </c:pt>
                <c:pt idx="546">
                  <c:v>40811</c:v>
                </c:pt>
                <c:pt idx="547">
                  <c:v>40812</c:v>
                </c:pt>
                <c:pt idx="548">
                  <c:v>40813</c:v>
                </c:pt>
                <c:pt idx="549">
                  <c:v>40815</c:v>
                </c:pt>
                <c:pt idx="550">
                  <c:v>40816</c:v>
                </c:pt>
                <c:pt idx="551">
                  <c:v>40818</c:v>
                </c:pt>
                <c:pt idx="552">
                  <c:v>40819</c:v>
                </c:pt>
                <c:pt idx="553">
                  <c:v>40820</c:v>
                </c:pt>
                <c:pt idx="554">
                  <c:v>40821</c:v>
                </c:pt>
                <c:pt idx="555">
                  <c:v>40822</c:v>
                </c:pt>
                <c:pt idx="556">
                  <c:v>40823</c:v>
                </c:pt>
                <c:pt idx="557">
                  <c:v>40825</c:v>
                </c:pt>
                <c:pt idx="558">
                  <c:v>40826</c:v>
                </c:pt>
                <c:pt idx="559">
                  <c:v>40828</c:v>
                </c:pt>
                <c:pt idx="560">
                  <c:v>40829</c:v>
                </c:pt>
                <c:pt idx="561">
                  <c:v>40830</c:v>
                </c:pt>
                <c:pt idx="562">
                  <c:v>40832</c:v>
                </c:pt>
                <c:pt idx="563">
                  <c:v>40833</c:v>
                </c:pt>
                <c:pt idx="564">
                  <c:v>40835</c:v>
                </c:pt>
                <c:pt idx="565">
                  <c:v>40836</c:v>
                </c:pt>
                <c:pt idx="566">
                  <c:v>40837</c:v>
                </c:pt>
                <c:pt idx="567">
                  <c:v>40839</c:v>
                </c:pt>
                <c:pt idx="568">
                  <c:v>40840</c:v>
                </c:pt>
                <c:pt idx="569">
                  <c:v>40842</c:v>
                </c:pt>
                <c:pt idx="570">
                  <c:v>40843</c:v>
                </c:pt>
                <c:pt idx="571">
                  <c:v>40846</c:v>
                </c:pt>
                <c:pt idx="572">
                  <c:v>40847</c:v>
                </c:pt>
                <c:pt idx="573">
                  <c:v>40848</c:v>
                </c:pt>
                <c:pt idx="574">
                  <c:v>40852</c:v>
                </c:pt>
                <c:pt idx="575">
                  <c:v>40853</c:v>
                </c:pt>
                <c:pt idx="576">
                  <c:v>40854</c:v>
                </c:pt>
                <c:pt idx="577">
                  <c:v>40855</c:v>
                </c:pt>
                <c:pt idx="578">
                  <c:v>40856</c:v>
                </c:pt>
                <c:pt idx="579">
                  <c:v>40857</c:v>
                </c:pt>
                <c:pt idx="580">
                  <c:v>40858</c:v>
                </c:pt>
                <c:pt idx="581">
                  <c:v>40859</c:v>
                </c:pt>
                <c:pt idx="582">
                  <c:v>40860</c:v>
                </c:pt>
                <c:pt idx="583">
                  <c:v>40861</c:v>
                </c:pt>
                <c:pt idx="584">
                  <c:v>40865</c:v>
                </c:pt>
                <c:pt idx="585">
                  <c:v>40866</c:v>
                </c:pt>
                <c:pt idx="586">
                  <c:v>40867</c:v>
                </c:pt>
                <c:pt idx="587">
                  <c:v>40870</c:v>
                </c:pt>
                <c:pt idx="588">
                  <c:v>40872</c:v>
                </c:pt>
                <c:pt idx="589">
                  <c:v>40874</c:v>
                </c:pt>
                <c:pt idx="590">
                  <c:v>40878</c:v>
                </c:pt>
                <c:pt idx="591">
                  <c:v>40879</c:v>
                </c:pt>
                <c:pt idx="592">
                  <c:v>40881</c:v>
                </c:pt>
                <c:pt idx="593">
                  <c:v>40882</c:v>
                </c:pt>
                <c:pt idx="594">
                  <c:v>40883</c:v>
                </c:pt>
                <c:pt idx="595">
                  <c:v>40884</c:v>
                </c:pt>
                <c:pt idx="596">
                  <c:v>40886</c:v>
                </c:pt>
                <c:pt idx="597">
                  <c:v>40888</c:v>
                </c:pt>
                <c:pt idx="598">
                  <c:v>40889</c:v>
                </c:pt>
                <c:pt idx="599">
                  <c:v>40890</c:v>
                </c:pt>
                <c:pt idx="600">
                  <c:v>40891</c:v>
                </c:pt>
                <c:pt idx="601">
                  <c:v>40893</c:v>
                </c:pt>
                <c:pt idx="602">
                  <c:v>40895</c:v>
                </c:pt>
                <c:pt idx="603">
                  <c:v>40896</c:v>
                </c:pt>
                <c:pt idx="604">
                  <c:v>40897</c:v>
                </c:pt>
                <c:pt idx="605">
                  <c:v>40898</c:v>
                </c:pt>
                <c:pt idx="606">
                  <c:v>40899</c:v>
                </c:pt>
                <c:pt idx="607">
                  <c:v>40901</c:v>
                </c:pt>
                <c:pt idx="608">
                  <c:v>40902</c:v>
                </c:pt>
                <c:pt idx="609">
                  <c:v>40908</c:v>
                </c:pt>
                <c:pt idx="610">
                  <c:v>40909</c:v>
                </c:pt>
                <c:pt idx="611">
                  <c:v>40912</c:v>
                </c:pt>
                <c:pt idx="612">
                  <c:v>40915</c:v>
                </c:pt>
                <c:pt idx="613">
                  <c:v>40916</c:v>
                </c:pt>
                <c:pt idx="614">
                  <c:v>40917</c:v>
                </c:pt>
                <c:pt idx="615">
                  <c:v>40920</c:v>
                </c:pt>
                <c:pt idx="616">
                  <c:v>40923</c:v>
                </c:pt>
                <c:pt idx="617">
                  <c:v>40930</c:v>
                </c:pt>
                <c:pt idx="618">
                  <c:v>40934</c:v>
                </c:pt>
                <c:pt idx="619">
                  <c:v>40936</c:v>
                </c:pt>
                <c:pt idx="620">
                  <c:v>40937</c:v>
                </c:pt>
                <c:pt idx="621">
                  <c:v>40943</c:v>
                </c:pt>
                <c:pt idx="622">
                  <c:v>40944</c:v>
                </c:pt>
                <c:pt idx="623">
                  <c:v>40946</c:v>
                </c:pt>
                <c:pt idx="624">
                  <c:v>40949</c:v>
                </c:pt>
                <c:pt idx="625">
                  <c:v>40950</c:v>
                </c:pt>
                <c:pt idx="626">
                  <c:v>40951</c:v>
                </c:pt>
                <c:pt idx="627">
                  <c:v>40954</c:v>
                </c:pt>
                <c:pt idx="628">
                  <c:v>40956</c:v>
                </c:pt>
                <c:pt idx="629">
                  <c:v>40957</c:v>
                </c:pt>
                <c:pt idx="630">
                  <c:v>40958</c:v>
                </c:pt>
                <c:pt idx="631">
                  <c:v>40964</c:v>
                </c:pt>
                <c:pt idx="632">
                  <c:v>40965</c:v>
                </c:pt>
                <c:pt idx="633">
                  <c:v>40970</c:v>
                </c:pt>
                <c:pt idx="634">
                  <c:v>40971</c:v>
                </c:pt>
                <c:pt idx="635">
                  <c:v>40972</c:v>
                </c:pt>
                <c:pt idx="636">
                  <c:v>40973</c:v>
                </c:pt>
                <c:pt idx="637">
                  <c:v>40975</c:v>
                </c:pt>
                <c:pt idx="638">
                  <c:v>40977</c:v>
                </c:pt>
                <c:pt idx="639">
                  <c:v>40978</c:v>
                </c:pt>
                <c:pt idx="640">
                  <c:v>40979</c:v>
                </c:pt>
                <c:pt idx="641">
                  <c:v>40983</c:v>
                </c:pt>
                <c:pt idx="642">
                  <c:v>40985</c:v>
                </c:pt>
                <c:pt idx="643">
                  <c:v>40986</c:v>
                </c:pt>
                <c:pt idx="644">
                  <c:v>40987</c:v>
                </c:pt>
                <c:pt idx="645">
                  <c:v>40989</c:v>
                </c:pt>
                <c:pt idx="646">
                  <c:v>40990</c:v>
                </c:pt>
                <c:pt idx="647">
                  <c:v>40991</c:v>
                </c:pt>
                <c:pt idx="648">
                  <c:v>40992</c:v>
                </c:pt>
                <c:pt idx="649">
                  <c:v>40993</c:v>
                </c:pt>
                <c:pt idx="650">
                  <c:v>40994</c:v>
                </c:pt>
                <c:pt idx="651">
                  <c:v>40995</c:v>
                </c:pt>
                <c:pt idx="652">
                  <c:v>40997</c:v>
                </c:pt>
                <c:pt idx="653">
                  <c:v>40999</c:v>
                </c:pt>
                <c:pt idx="654">
                  <c:v>41000</c:v>
                </c:pt>
                <c:pt idx="655">
                  <c:v>41002</c:v>
                </c:pt>
                <c:pt idx="656">
                  <c:v>41004</c:v>
                </c:pt>
                <c:pt idx="657">
                  <c:v>41006</c:v>
                </c:pt>
                <c:pt idx="658">
                  <c:v>41007</c:v>
                </c:pt>
                <c:pt idx="659">
                  <c:v>41009</c:v>
                </c:pt>
                <c:pt idx="660">
                  <c:v>41010</c:v>
                </c:pt>
                <c:pt idx="661">
                  <c:v>41011</c:v>
                </c:pt>
                <c:pt idx="662">
                  <c:v>41012</c:v>
                </c:pt>
                <c:pt idx="663">
                  <c:v>41013</c:v>
                </c:pt>
                <c:pt idx="664">
                  <c:v>41014</c:v>
                </c:pt>
                <c:pt idx="665">
                  <c:v>41015</c:v>
                </c:pt>
                <c:pt idx="666">
                  <c:v>41016</c:v>
                </c:pt>
                <c:pt idx="667">
                  <c:v>41017</c:v>
                </c:pt>
                <c:pt idx="668">
                  <c:v>41019</c:v>
                </c:pt>
                <c:pt idx="669">
                  <c:v>41020</c:v>
                </c:pt>
                <c:pt idx="670">
                  <c:v>41021</c:v>
                </c:pt>
                <c:pt idx="671">
                  <c:v>41024</c:v>
                </c:pt>
                <c:pt idx="672">
                  <c:v>41026</c:v>
                </c:pt>
                <c:pt idx="673">
                  <c:v>41028</c:v>
                </c:pt>
                <c:pt idx="674">
                  <c:v>41029</c:v>
                </c:pt>
                <c:pt idx="675">
                  <c:v>41031</c:v>
                </c:pt>
                <c:pt idx="676">
                  <c:v>41032</c:v>
                </c:pt>
                <c:pt idx="677">
                  <c:v>41033</c:v>
                </c:pt>
                <c:pt idx="678">
                  <c:v>41035</c:v>
                </c:pt>
                <c:pt idx="679">
                  <c:v>41038</c:v>
                </c:pt>
                <c:pt idx="680">
                  <c:v>41040</c:v>
                </c:pt>
                <c:pt idx="681">
                  <c:v>41042</c:v>
                </c:pt>
                <c:pt idx="682">
                  <c:v>41046</c:v>
                </c:pt>
                <c:pt idx="683">
                  <c:v>41047</c:v>
                </c:pt>
                <c:pt idx="684">
                  <c:v>41049</c:v>
                </c:pt>
                <c:pt idx="685">
                  <c:v>41051</c:v>
                </c:pt>
                <c:pt idx="686">
                  <c:v>41052</c:v>
                </c:pt>
                <c:pt idx="687">
                  <c:v>41053</c:v>
                </c:pt>
                <c:pt idx="688">
                  <c:v>41054</c:v>
                </c:pt>
                <c:pt idx="689">
                  <c:v>41056</c:v>
                </c:pt>
                <c:pt idx="690">
                  <c:v>41057</c:v>
                </c:pt>
                <c:pt idx="691">
                  <c:v>41059</c:v>
                </c:pt>
                <c:pt idx="692">
                  <c:v>41060</c:v>
                </c:pt>
                <c:pt idx="693">
                  <c:v>41061</c:v>
                </c:pt>
                <c:pt idx="694">
                  <c:v>41062</c:v>
                </c:pt>
                <c:pt idx="695">
                  <c:v>41063</c:v>
                </c:pt>
                <c:pt idx="696">
                  <c:v>41068</c:v>
                </c:pt>
                <c:pt idx="697">
                  <c:v>41072</c:v>
                </c:pt>
                <c:pt idx="698">
                  <c:v>41074</c:v>
                </c:pt>
                <c:pt idx="699">
                  <c:v>41075</c:v>
                </c:pt>
                <c:pt idx="700">
                  <c:v>41077</c:v>
                </c:pt>
                <c:pt idx="701">
                  <c:v>41078</c:v>
                </c:pt>
                <c:pt idx="702">
                  <c:v>41079</c:v>
                </c:pt>
                <c:pt idx="703">
                  <c:v>41080</c:v>
                </c:pt>
                <c:pt idx="704">
                  <c:v>41082</c:v>
                </c:pt>
                <c:pt idx="705">
                  <c:v>41083</c:v>
                </c:pt>
                <c:pt idx="706">
                  <c:v>41084</c:v>
                </c:pt>
                <c:pt idx="707">
                  <c:v>41085</c:v>
                </c:pt>
                <c:pt idx="708">
                  <c:v>41089</c:v>
                </c:pt>
                <c:pt idx="709">
                  <c:v>41090</c:v>
                </c:pt>
                <c:pt idx="710">
                  <c:v>41091</c:v>
                </c:pt>
                <c:pt idx="711">
                  <c:v>41093</c:v>
                </c:pt>
                <c:pt idx="712">
                  <c:v>41098</c:v>
                </c:pt>
                <c:pt idx="713">
                  <c:v>41100</c:v>
                </c:pt>
                <c:pt idx="714">
                  <c:v>41101</c:v>
                </c:pt>
                <c:pt idx="715">
                  <c:v>41102</c:v>
                </c:pt>
                <c:pt idx="716">
                  <c:v>41103</c:v>
                </c:pt>
                <c:pt idx="717">
                  <c:v>41105</c:v>
                </c:pt>
                <c:pt idx="718">
                  <c:v>41106</c:v>
                </c:pt>
                <c:pt idx="719">
                  <c:v>41108</c:v>
                </c:pt>
                <c:pt idx="720">
                  <c:v>41111</c:v>
                </c:pt>
                <c:pt idx="721">
                  <c:v>41112</c:v>
                </c:pt>
                <c:pt idx="722">
                  <c:v>41113</c:v>
                </c:pt>
                <c:pt idx="723">
                  <c:v>41114</c:v>
                </c:pt>
                <c:pt idx="724">
                  <c:v>41116</c:v>
                </c:pt>
                <c:pt idx="725">
                  <c:v>41117</c:v>
                </c:pt>
                <c:pt idx="726">
                  <c:v>41118</c:v>
                </c:pt>
                <c:pt idx="727">
                  <c:v>41119</c:v>
                </c:pt>
                <c:pt idx="728">
                  <c:v>41121</c:v>
                </c:pt>
                <c:pt idx="729">
                  <c:v>41122</c:v>
                </c:pt>
                <c:pt idx="730">
                  <c:v>41124</c:v>
                </c:pt>
                <c:pt idx="731">
                  <c:v>41125</c:v>
                </c:pt>
                <c:pt idx="732">
                  <c:v>41126</c:v>
                </c:pt>
                <c:pt idx="733">
                  <c:v>41128</c:v>
                </c:pt>
                <c:pt idx="734">
                  <c:v>41129</c:v>
                </c:pt>
                <c:pt idx="735">
                  <c:v>41130</c:v>
                </c:pt>
                <c:pt idx="736">
                  <c:v>41132</c:v>
                </c:pt>
                <c:pt idx="737">
                  <c:v>41133</c:v>
                </c:pt>
                <c:pt idx="738">
                  <c:v>41134</c:v>
                </c:pt>
                <c:pt idx="739">
                  <c:v>41136</c:v>
                </c:pt>
                <c:pt idx="740">
                  <c:v>41137</c:v>
                </c:pt>
                <c:pt idx="741">
                  <c:v>41141</c:v>
                </c:pt>
                <c:pt idx="742">
                  <c:v>41142</c:v>
                </c:pt>
                <c:pt idx="743">
                  <c:v>41144</c:v>
                </c:pt>
                <c:pt idx="744">
                  <c:v>41146</c:v>
                </c:pt>
                <c:pt idx="745">
                  <c:v>41147</c:v>
                </c:pt>
                <c:pt idx="746">
                  <c:v>41149</c:v>
                </c:pt>
                <c:pt idx="747">
                  <c:v>41150</c:v>
                </c:pt>
                <c:pt idx="748">
                  <c:v>41151</c:v>
                </c:pt>
                <c:pt idx="749">
                  <c:v>41152</c:v>
                </c:pt>
                <c:pt idx="750">
                  <c:v>41154</c:v>
                </c:pt>
                <c:pt idx="751">
                  <c:v>41158</c:v>
                </c:pt>
                <c:pt idx="752">
                  <c:v>41159</c:v>
                </c:pt>
                <c:pt idx="753">
                  <c:v>41161</c:v>
                </c:pt>
                <c:pt idx="754">
                  <c:v>41162</c:v>
                </c:pt>
                <c:pt idx="755">
                  <c:v>41163</c:v>
                </c:pt>
                <c:pt idx="756">
                  <c:v>41164</c:v>
                </c:pt>
                <c:pt idx="757">
                  <c:v>41165</c:v>
                </c:pt>
                <c:pt idx="758">
                  <c:v>41166</c:v>
                </c:pt>
                <c:pt idx="759">
                  <c:v>41167</c:v>
                </c:pt>
                <c:pt idx="760">
                  <c:v>41168</c:v>
                </c:pt>
                <c:pt idx="761">
                  <c:v>41169</c:v>
                </c:pt>
                <c:pt idx="762">
                  <c:v>41171</c:v>
                </c:pt>
                <c:pt idx="763">
                  <c:v>41173</c:v>
                </c:pt>
                <c:pt idx="764">
                  <c:v>41174</c:v>
                </c:pt>
                <c:pt idx="765">
                  <c:v>41175</c:v>
                </c:pt>
                <c:pt idx="766">
                  <c:v>41177</c:v>
                </c:pt>
                <c:pt idx="767">
                  <c:v>41178</c:v>
                </c:pt>
                <c:pt idx="768">
                  <c:v>41179</c:v>
                </c:pt>
                <c:pt idx="769">
                  <c:v>41181</c:v>
                </c:pt>
                <c:pt idx="770">
                  <c:v>41182</c:v>
                </c:pt>
                <c:pt idx="771">
                  <c:v>41183</c:v>
                </c:pt>
                <c:pt idx="772">
                  <c:v>41185</c:v>
                </c:pt>
                <c:pt idx="773">
                  <c:v>41186</c:v>
                </c:pt>
                <c:pt idx="774">
                  <c:v>41187</c:v>
                </c:pt>
                <c:pt idx="775">
                  <c:v>41190</c:v>
                </c:pt>
                <c:pt idx="776">
                  <c:v>41193</c:v>
                </c:pt>
                <c:pt idx="777">
                  <c:v>41194</c:v>
                </c:pt>
                <c:pt idx="778">
                  <c:v>41196</c:v>
                </c:pt>
                <c:pt idx="779">
                  <c:v>41197</c:v>
                </c:pt>
                <c:pt idx="780">
                  <c:v>41198</c:v>
                </c:pt>
                <c:pt idx="781">
                  <c:v>41199</c:v>
                </c:pt>
                <c:pt idx="782">
                  <c:v>41200</c:v>
                </c:pt>
                <c:pt idx="783">
                  <c:v>41201</c:v>
                </c:pt>
                <c:pt idx="784">
                  <c:v>41203</c:v>
                </c:pt>
                <c:pt idx="785">
                  <c:v>41207</c:v>
                </c:pt>
                <c:pt idx="786">
                  <c:v>41208</c:v>
                </c:pt>
                <c:pt idx="787">
                  <c:v>41209</c:v>
                </c:pt>
                <c:pt idx="788">
                  <c:v>41211</c:v>
                </c:pt>
                <c:pt idx="789">
                  <c:v>41212</c:v>
                </c:pt>
                <c:pt idx="790">
                  <c:v>41213</c:v>
                </c:pt>
                <c:pt idx="791">
                  <c:v>41214</c:v>
                </c:pt>
                <c:pt idx="792">
                  <c:v>41215</c:v>
                </c:pt>
                <c:pt idx="793">
                  <c:v>41217</c:v>
                </c:pt>
                <c:pt idx="794">
                  <c:v>41218</c:v>
                </c:pt>
                <c:pt idx="795">
                  <c:v>41219</c:v>
                </c:pt>
                <c:pt idx="796">
                  <c:v>41223</c:v>
                </c:pt>
                <c:pt idx="797">
                  <c:v>41224</c:v>
                </c:pt>
                <c:pt idx="798">
                  <c:v>41226</c:v>
                </c:pt>
                <c:pt idx="799">
                  <c:v>41230</c:v>
                </c:pt>
                <c:pt idx="800">
                  <c:v>41231</c:v>
                </c:pt>
                <c:pt idx="801">
                  <c:v>41234</c:v>
                </c:pt>
                <c:pt idx="802">
                  <c:v>41236</c:v>
                </c:pt>
                <c:pt idx="803">
                  <c:v>41237</c:v>
                </c:pt>
                <c:pt idx="804">
                  <c:v>41238</c:v>
                </c:pt>
                <c:pt idx="805">
                  <c:v>41240</c:v>
                </c:pt>
                <c:pt idx="806">
                  <c:v>41242</c:v>
                </c:pt>
                <c:pt idx="807">
                  <c:v>41243</c:v>
                </c:pt>
                <c:pt idx="808">
                  <c:v>41244</c:v>
                </c:pt>
                <c:pt idx="809">
                  <c:v>41245</c:v>
                </c:pt>
                <c:pt idx="810">
                  <c:v>41246</c:v>
                </c:pt>
                <c:pt idx="811">
                  <c:v>41247</c:v>
                </c:pt>
                <c:pt idx="812">
                  <c:v>41248</c:v>
                </c:pt>
                <c:pt idx="813">
                  <c:v>41249</c:v>
                </c:pt>
                <c:pt idx="814">
                  <c:v>41250</c:v>
                </c:pt>
                <c:pt idx="815">
                  <c:v>41251</c:v>
                </c:pt>
                <c:pt idx="816">
                  <c:v>41253</c:v>
                </c:pt>
                <c:pt idx="817">
                  <c:v>41254</c:v>
                </c:pt>
                <c:pt idx="818">
                  <c:v>41255</c:v>
                </c:pt>
                <c:pt idx="819">
                  <c:v>41256</c:v>
                </c:pt>
                <c:pt idx="820">
                  <c:v>41257</c:v>
                </c:pt>
                <c:pt idx="821">
                  <c:v>41259</c:v>
                </c:pt>
                <c:pt idx="822">
                  <c:v>41260</c:v>
                </c:pt>
                <c:pt idx="823">
                  <c:v>41262</c:v>
                </c:pt>
                <c:pt idx="824">
                  <c:v>41263</c:v>
                </c:pt>
                <c:pt idx="825">
                  <c:v>41264</c:v>
                </c:pt>
                <c:pt idx="826">
                  <c:v>41272</c:v>
                </c:pt>
                <c:pt idx="827">
                  <c:v>41273</c:v>
                </c:pt>
                <c:pt idx="828">
                  <c:v>41275</c:v>
                </c:pt>
                <c:pt idx="829">
                  <c:v>41279</c:v>
                </c:pt>
                <c:pt idx="830">
                  <c:v>41280</c:v>
                </c:pt>
                <c:pt idx="831">
                  <c:v>41281</c:v>
                </c:pt>
                <c:pt idx="832">
                  <c:v>41283</c:v>
                </c:pt>
                <c:pt idx="833">
                  <c:v>41285</c:v>
                </c:pt>
                <c:pt idx="834">
                  <c:v>41286</c:v>
                </c:pt>
                <c:pt idx="835">
                  <c:v>41287</c:v>
                </c:pt>
                <c:pt idx="836">
                  <c:v>41292</c:v>
                </c:pt>
                <c:pt idx="837">
                  <c:v>41293</c:v>
                </c:pt>
                <c:pt idx="838">
                  <c:v>41294</c:v>
                </c:pt>
                <c:pt idx="839">
                  <c:v>41300</c:v>
                </c:pt>
                <c:pt idx="840">
                  <c:v>41301</c:v>
                </c:pt>
                <c:pt idx="841">
                  <c:v>41302</c:v>
                </c:pt>
                <c:pt idx="842">
                  <c:v>41307</c:v>
                </c:pt>
                <c:pt idx="843">
                  <c:v>41308</c:v>
                </c:pt>
                <c:pt idx="844">
                  <c:v>41309</c:v>
                </c:pt>
                <c:pt idx="845">
                  <c:v>41314</c:v>
                </c:pt>
                <c:pt idx="846">
                  <c:v>41315</c:v>
                </c:pt>
                <c:pt idx="847">
                  <c:v>41318</c:v>
                </c:pt>
                <c:pt idx="848">
                  <c:v>41321</c:v>
                </c:pt>
                <c:pt idx="849">
                  <c:v>41322</c:v>
                </c:pt>
                <c:pt idx="850">
                  <c:v>41325</c:v>
                </c:pt>
                <c:pt idx="851">
                  <c:v>41327</c:v>
                </c:pt>
                <c:pt idx="852">
                  <c:v>41329</c:v>
                </c:pt>
                <c:pt idx="853">
                  <c:v>41335</c:v>
                </c:pt>
                <c:pt idx="854">
                  <c:v>41336</c:v>
                </c:pt>
                <c:pt idx="855">
                  <c:v>41337</c:v>
                </c:pt>
                <c:pt idx="856">
                  <c:v>41342</c:v>
                </c:pt>
                <c:pt idx="857">
                  <c:v>41343</c:v>
                </c:pt>
                <c:pt idx="858">
                  <c:v>41349</c:v>
                </c:pt>
                <c:pt idx="859">
                  <c:v>41350</c:v>
                </c:pt>
                <c:pt idx="860">
                  <c:v>41354</c:v>
                </c:pt>
                <c:pt idx="861">
                  <c:v>41356</c:v>
                </c:pt>
                <c:pt idx="862">
                  <c:v>41357</c:v>
                </c:pt>
                <c:pt idx="863">
                  <c:v>41361</c:v>
                </c:pt>
                <c:pt idx="864">
                  <c:v>41362</c:v>
                </c:pt>
                <c:pt idx="865">
                  <c:v>41363</c:v>
                </c:pt>
                <c:pt idx="866">
                  <c:v>41364</c:v>
                </c:pt>
                <c:pt idx="867">
                  <c:v>41370</c:v>
                </c:pt>
                <c:pt idx="868">
                  <c:v>41371</c:v>
                </c:pt>
                <c:pt idx="869">
                  <c:v>41373</c:v>
                </c:pt>
                <c:pt idx="870">
                  <c:v>41374</c:v>
                </c:pt>
                <c:pt idx="871">
                  <c:v>41375</c:v>
                </c:pt>
                <c:pt idx="872">
                  <c:v>41376</c:v>
                </c:pt>
                <c:pt idx="873">
                  <c:v>41377</c:v>
                </c:pt>
                <c:pt idx="874">
                  <c:v>41378</c:v>
                </c:pt>
                <c:pt idx="875">
                  <c:v>41380</c:v>
                </c:pt>
                <c:pt idx="876">
                  <c:v>41383</c:v>
                </c:pt>
                <c:pt idx="877">
                  <c:v>41384</c:v>
                </c:pt>
                <c:pt idx="878">
                  <c:v>41385</c:v>
                </c:pt>
                <c:pt idx="879">
                  <c:v>41388</c:v>
                </c:pt>
                <c:pt idx="880">
                  <c:v>41390</c:v>
                </c:pt>
                <c:pt idx="881">
                  <c:v>41391</c:v>
                </c:pt>
                <c:pt idx="882">
                  <c:v>41392</c:v>
                </c:pt>
                <c:pt idx="883">
                  <c:v>41393</c:v>
                </c:pt>
                <c:pt idx="884">
                  <c:v>41394</c:v>
                </c:pt>
                <c:pt idx="885">
                  <c:v>41396</c:v>
                </c:pt>
                <c:pt idx="886">
                  <c:v>41397</c:v>
                </c:pt>
                <c:pt idx="887">
                  <c:v>41398</c:v>
                </c:pt>
                <c:pt idx="888">
                  <c:v>41399</c:v>
                </c:pt>
                <c:pt idx="889">
                  <c:v>41401</c:v>
                </c:pt>
                <c:pt idx="890">
                  <c:v>41403</c:v>
                </c:pt>
                <c:pt idx="891">
                  <c:v>41404</c:v>
                </c:pt>
                <c:pt idx="892">
                  <c:v>41405</c:v>
                </c:pt>
                <c:pt idx="893">
                  <c:v>41406</c:v>
                </c:pt>
                <c:pt idx="894">
                  <c:v>41407</c:v>
                </c:pt>
                <c:pt idx="895">
                  <c:v>41408</c:v>
                </c:pt>
                <c:pt idx="896">
                  <c:v>41409</c:v>
                </c:pt>
                <c:pt idx="897">
                  <c:v>41410</c:v>
                </c:pt>
                <c:pt idx="898">
                  <c:v>41411</c:v>
                </c:pt>
                <c:pt idx="899">
                  <c:v>41412</c:v>
                </c:pt>
                <c:pt idx="900">
                  <c:v>41413</c:v>
                </c:pt>
                <c:pt idx="901">
                  <c:v>41414</c:v>
                </c:pt>
                <c:pt idx="902">
                  <c:v>41418</c:v>
                </c:pt>
                <c:pt idx="903">
                  <c:v>41419</c:v>
                </c:pt>
                <c:pt idx="904">
                  <c:v>41420</c:v>
                </c:pt>
                <c:pt idx="905">
                  <c:v>41421</c:v>
                </c:pt>
                <c:pt idx="906">
                  <c:v>41422</c:v>
                </c:pt>
                <c:pt idx="907">
                  <c:v>41423</c:v>
                </c:pt>
                <c:pt idx="908">
                  <c:v>41425</c:v>
                </c:pt>
                <c:pt idx="909">
                  <c:v>41428</c:v>
                </c:pt>
                <c:pt idx="910">
                  <c:v>41429</c:v>
                </c:pt>
                <c:pt idx="911">
                  <c:v>41432</c:v>
                </c:pt>
                <c:pt idx="912">
                  <c:v>41433</c:v>
                </c:pt>
                <c:pt idx="913">
                  <c:v>41434</c:v>
                </c:pt>
                <c:pt idx="914">
                  <c:v>41435</c:v>
                </c:pt>
                <c:pt idx="915">
                  <c:v>41436</c:v>
                </c:pt>
                <c:pt idx="916">
                  <c:v>41437</c:v>
                </c:pt>
                <c:pt idx="917">
                  <c:v>41438</c:v>
                </c:pt>
                <c:pt idx="918">
                  <c:v>41439</c:v>
                </c:pt>
                <c:pt idx="919">
                  <c:v>41441</c:v>
                </c:pt>
                <c:pt idx="920">
                  <c:v>41442</c:v>
                </c:pt>
                <c:pt idx="921">
                  <c:v>41443</c:v>
                </c:pt>
                <c:pt idx="922">
                  <c:v>41444</c:v>
                </c:pt>
                <c:pt idx="923">
                  <c:v>41445</c:v>
                </c:pt>
                <c:pt idx="924">
                  <c:v>41446</c:v>
                </c:pt>
                <c:pt idx="925">
                  <c:v>41448</c:v>
                </c:pt>
                <c:pt idx="926">
                  <c:v>41449</c:v>
                </c:pt>
                <c:pt idx="927">
                  <c:v>41454</c:v>
                </c:pt>
                <c:pt idx="928">
                  <c:v>41455</c:v>
                </c:pt>
                <c:pt idx="929">
                  <c:v>41456</c:v>
                </c:pt>
                <c:pt idx="930">
                  <c:v>41458</c:v>
                </c:pt>
                <c:pt idx="931">
                  <c:v>41461</c:v>
                </c:pt>
                <c:pt idx="932">
                  <c:v>41462</c:v>
                </c:pt>
                <c:pt idx="933">
                  <c:v>41463</c:v>
                </c:pt>
                <c:pt idx="934">
                  <c:v>41464</c:v>
                </c:pt>
                <c:pt idx="935">
                  <c:v>41465</c:v>
                </c:pt>
                <c:pt idx="936">
                  <c:v>41466</c:v>
                </c:pt>
                <c:pt idx="937">
                  <c:v>41468</c:v>
                </c:pt>
                <c:pt idx="938">
                  <c:v>41469</c:v>
                </c:pt>
                <c:pt idx="939">
                  <c:v>41471</c:v>
                </c:pt>
                <c:pt idx="940">
                  <c:v>41472</c:v>
                </c:pt>
                <c:pt idx="941">
                  <c:v>41474</c:v>
                </c:pt>
                <c:pt idx="942">
                  <c:v>41475</c:v>
                </c:pt>
                <c:pt idx="943">
                  <c:v>41476</c:v>
                </c:pt>
                <c:pt idx="944">
                  <c:v>41479</c:v>
                </c:pt>
                <c:pt idx="945">
                  <c:v>41481</c:v>
                </c:pt>
                <c:pt idx="946">
                  <c:v>41482</c:v>
                </c:pt>
                <c:pt idx="947">
                  <c:v>41483</c:v>
                </c:pt>
                <c:pt idx="948">
                  <c:v>41485</c:v>
                </c:pt>
                <c:pt idx="949">
                  <c:v>41486</c:v>
                </c:pt>
                <c:pt idx="950">
                  <c:v>41487</c:v>
                </c:pt>
                <c:pt idx="951">
                  <c:v>41488</c:v>
                </c:pt>
                <c:pt idx="952">
                  <c:v>41489</c:v>
                </c:pt>
                <c:pt idx="953">
                  <c:v>41490</c:v>
                </c:pt>
                <c:pt idx="954">
                  <c:v>41493</c:v>
                </c:pt>
                <c:pt idx="955">
                  <c:v>41494</c:v>
                </c:pt>
                <c:pt idx="956">
                  <c:v>41495</c:v>
                </c:pt>
                <c:pt idx="957">
                  <c:v>41496</c:v>
                </c:pt>
                <c:pt idx="958">
                  <c:v>41497</c:v>
                </c:pt>
                <c:pt idx="959">
                  <c:v>41498</c:v>
                </c:pt>
                <c:pt idx="960">
                  <c:v>41499</c:v>
                </c:pt>
                <c:pt idx="961">
                  <c:v>41501</c:v>
                </c:pt>
                <c:pt idx="962">
                  <c:v>41502</c:v>
                </c:pt>
                <c:pt idx="963">
                  <c:v>41503</c:v>
                </c:pt>
                <c:pt idx="964">
                  <c:v>41504</c:v>
                </c:pt>
                <c:pt idx="965">
                  <c:v>41507</c:v>
                </c:pt>
                <c:pt idx="966">
                  <c:v>41508</c:v>
                </c:pt>
                <c:pt idx="967">
                  <c:v>41510</c:v>
                </c:pt>
                <c:pt idx="968">
                  <c:v>41511</c:v>
                </c:pt>
                <c:pt idx="969">
                  <c:v>41514</c:v>
                </c:pt>
                <c:pt idx="970">
                  <c:v>41515</c:v>
                </c:pt>
                <c:pt idx="971">
                  <c:v>41517</c:v>
                </c:pt>
                <c:pt idx="972">
                  <c:v>41518</c:v>
                </c:pt>
                <c:pt idx="973">
                  <c:v>41523</c:v>
                </c:pt>
                <c:pt idx="974">
                  <c:v>41525</c:v>
                </c:pt>
                <c:pt idx="975">
                  <c:v>41526</c:v>
                </c:pt>
                <c:pt idx="976">
                  <c:v>41527</c:v>
                </c:pt>
                <c:pt idx="977">
                  <c:v>41529</c:v>
                </c:pt>
                <c:pt idx="978">
                  <c:v>41530</c:v>
                </c:pt>
                <c:pt idx="979">
                  <c:v>41532</c:v>
                </c:pt>
                <c:pt idx="980">
                  <c:v>41533</c:v>
                </c:pt>
                <c:pt idx="981">
                  <c:v>41534</c:v>
                </c:pt>
                <c:pt idx="982">
                  <c:v>41535</c:v>
                </c:pt>
                <c:pt idx="983">
                  <c:v>41536</c:v>
                </c:pt>
                <c:pt idx="984">
                  <c:v>41537</c:v>
                </c:pt>
                <c:pt idx="985">
                  <c:v>41539</c:v>
                </c:pt>
                <c:pt idx="986">
                  <c:v>41542</c:v>
                </c:pt>
                <c:pt idx="987">
                  <c:v>41543</c:v>
                </c:pt>
                <c:pt idx="988">
                  <c:v>41544</c:v>
                </c:pt>
                <c:pt idx="989">
                  <c:v>41546</c:v>
                </c:pt>
                <c:pt idx="990">
                  <c:v>41547</c:v>
                </c:pt>
                <c:pt idx="991">
                  <c:v>41548</c:v>
                </c:pt>
                <c:pt idx="992">
                  <c:v>41549</c:v>
                </c:pt>
                <c:pt idx="993">
                  <c:v>41550</c:v>
                </c:pt>
                <c:pt idx="994">
                  <c:v>41551</c:v>
                </c:pt>
                <c:pt idx="995">
                  <c:v>41552</c:v>
                </c:pt>
                <c:pt idx="996">
                  <c:v>41553</c:v>
                </c:pt>
                <c:pt idx="997">
                  <c:v>41554</c:v>
                </c:pt>
                <c:pt idx="998">
                  <c:v>41555</c:v>
                </c:pt>
                <c:pt idx="999">
                  <c:v>41556</c:v>
                </c:pt>
                <c:pt idx="1000">
                  <c:v>41557</c:v>
                </c:pt>
                <c:pt idx="1001">
                  <c:v>41558</c:v>
                </c:pt>
                <c:pt idx="1002">
                  <c:v>41559</c:v>
                </c:pt>
                <c:pt idx="1003">
                  <c:v>41560</c:v>
                </c:pt>
                <c:pt idx="1004">
                  <c:v>41561</c:v>
                </c:pt>
                <c:pt idx="1005">
                  <c:v>41563</c:v>
                </c:pt>
                <c:pt idx="1006">
                  <c:v>41564</c:v>
                </c:pt>
                <c:pt idx="1007">
                  <c:v>41565</c:v>
                </c:pt>
                <c:pt idx="1008">
                  <c:v>41567</c:v>
                </c:pt>
                <c:pt idx="1009">
                  <c:v>41568</c:v>
                </c:pt>
                <c:pt idx="1010">
                  <c:v>41569</c:v>
                </c:pt>
                <c:pt idx="1011">
                  <c:v>41570</c:v>
                </c:pt>
                <c:pt idx="1012">
                  <c:v>41571</c:v>
                </c:pt>
                <c:pt idx="1013">
                  <c:v>41572</c:v>
                </c:pt>
                <c:pt idx="1014">
                  <c:v>41574</c:v>
                </c:pt>
                <c:pt idx="1015">
                  <c:v>41576</c:v>
                </c:pt>
                <c:pt idx="1016">
                  <c:v>41577</c:v>
                </c:pt>
                <c:pt idx="1017">
                  <c:v>41578</c:v>
                </c:pt>
                <c:pt idx="1018">
                  <c:v>41581</c:v>
                </c:pt>
                <c:pt idx="1019">
                  <c:v>41582</c:v>
                </c:pt>
                <c:pt idx="1020">
                  <c:v>41583</c:v>
                </c:pt>
                <c:pt idx="1021">
                  <c:v>41584</c:v>
                </c:pt>
                <c:pt idx="1022">
                  <c:v>41587</c:v>
                </c:pt>
                <c:pt idx="1023">
                  <c:v>41588</c:v>
                </c:pt>
                <c:pt idx="1024">
                  <c:v>41589</c:v>
                </c:pt>
                <c:pt idx="1025">
                  <c:v>41590</c:v>
                </c:pt>
                <c:pt idx="1026">
                  <c:v>41592</c:v>
                </c:pt>
                <c:pt idx="1027">
                  <c:v>41593</c:v>
                </c:pt>
                <c:pt idx="1028">
                  <c:v>41594</c:v>
                </c:pt>
                <c:pt idx="1029">
                  <c:v>41595</c:v>
                </c:pt>
                <c:pt idx="1030">
                  <c:v>41597</c:v>
                </c:pt>
                <c:pt idx="1031">
                  <c:v>41598</c:v>
                </c:pt>
                <c:pt idx="1032">
                  <c:v>41600</c:v>
                </c:pt>
                <c:pt idx="1033">
                  <c:v>41601</c:v>
                </c:pt>
                <c:pt idx="1034">
                  <c:v>41602</c:v>
                </c:pt>
                <c:pt idx="1035">
                  <c:v>41603</c:v>
                </c:pt>
                <c:pt idx="1036">
                  <c:v>41604</c:v>
                </c:pt>
                <c:pt idx="1037">
                  <c:v>41605</c:v>
                </c:pt>
                <c:pt idx="1038">
                  <c:v>41606</c:v>
                </c:pt>
                <c:pt idx="1039">
                  <c:v>41607</c:v>
                </c:pt>
                <c:pt idx="1040">
                  <c:v>41609</c:v>
                </c:pt>
                <c:pt idx="1041">
                  <c:v>41610</c:v>
                </c:pt>
                <c:pt idx="1042">
                  <c:v>41613</c:v>
                </c:pt>
                <c:pt idx="1043">
                  <c:v>41614</c:v>
                </c:pt>
                <c:pt idx="1044">
                  <c:v>41615</c:v>
                </c:pt>
                <c:pt idx="1045">
                  <c:v>41616</c:v>
                </c:pt>
                <c:pt idx="1046">
                  <c:v>41617</c:v>
                </c:pt>
                <c:pt idx="1047">
                  <c:v>41618</c:v>
                </c:pt>
                <c:pt idx="1048">
                  <c:v>41621</c:v>
                </c:pt>
                <c:pt idx="1049">
                  <c:v>41623</c:v>
                </c:pt>
                <c:pt idx="1050">
                  <c:v>41624</c:v>
                </c:pt>
                <c:pt idx="1051">
                  <c:v>41626</c:v>
                </c:pt>
                <c:pt idx="1052">
                  <c:v>41628</c:v>
                </c:pt>
                <c:pt idx="1053">
                  <c:v>41630</c:v>
                </c:pt>
                <c:pt idx="1054">
                  <c:v>41631</c:v>
                </c:pt>
                <c:pt idx="1055">
                  <c:v>41633</c:v>
                </c:pt>
                <c:pt idx="1056">
                  <c:v>41636</c:v>
                </c:pt>
                <c:pt idx="1057">
                  <c:v>41637</c:v>
                </c:pt>
                <c:pt idx="1058">
                  <c:v>41642</c:v>
                </c:pt>
                <c:pt idx="1059">
                  <c:v>41643</c:v>
                </c:pt>
                <c:pt idx="1060">
                  <c:v>41644</c:v>
                </c:pt>
                <c:pt idx="1061">
                  <c:v>41647</c:v>
                </c:pt>
                <c:pt idx="1062">
                  <c:v>41648</c:v>
                </c:pt>
                <c:pt idx="1063">
                  <c:v>41650</c:v>
                </c:pt>
                <c:pt idx="1064">
                  <c:v>41651</c:v>
                </c:pt>
                <c:pt idx="1065">
                  <c:v>41652</c:v>
                </c:pt>
                <c:pt idx="1066">
                  <c:v>41655</c:v>
                </c:pt>
                <c:pt idx="1067">
                  <c:v>41656</c:v>
                </c:pt>
                <c:pt idx="1068">
                  <c:v>41657</c:v>
                </c:pt>
                <c:pt idx="1069">
                  <c:v>41658</c:v>
                </c:pt>
                <c:pt idx="1070">
                  <c:v>41659</c:v>
                </c:pt>
                <c:pt idx="1071">
                  <c:v>41664</c:v>
                </c:pt>
                <c:pt idx="1072">
                  <c:v>41665</c:v>
                </c:pt>
                <c:pt idx="1073">
                  <c:v>41669</c:v>
                </c:pt>
                <c:pt idx="1074">
                  <c:v>41671</c:v>
                </c:pt>
                <c:pt idx="1075">
                  <c:v>41672</c:v>
                </c:pt>
                <c:pt idx="1076">
                  <c:v>41678</c:v>
                </c:pt>
                <c:pt idx="1077">
                  <c:v>41679</c:v>
                </c:pt>
                <c:pt idx="1078">
                  <c:v>41685</c:v>
                </c:pt>
                <c:pt idx="1079">
                  <c:v>41686</c:v>
                </c:pt>
                <c:pt idx="1080">
                  <c:v>41687</c:v>
                </c:pt>
                <c:pt idx="1081">
                  <c:v>41688</c:v>
                </c:pt>
                <c:pt idx="1082">
                  <c:v>41689</c:v>
                </c:pt>
                <c:pt idx="1083">
                  <c:v>41691</c:v>
                </c:pt>
                <c:pt idx="1084">
                  <c:v>41692</c:v>
                </c:pt>
                <c:pt idx="1085">
                  <c:v>41693</c:v>
                </c:pt>
                <c:pt idx="1086">
                  <c:v>41694</c:v>
                </c:pt>
                <c:pt idx="1087">
                  <c:v>41695</c:v>
                </c:pt>
                <c:pt idx="1088">
                  <c:v>41696</c:v>
                </c:pt>
                <c:pt idx="1089">
                  <c:v>41699</c:v>
                </c:pt>
                <c:pt idx="1090">
                  <c:v>41700</c:v>
                </c:pt>
                <c:pt idx="1091">
                  <c:v>41703</c:v>
                </c:pt>
                <c:pt idx="1092">
                  <c:v>41705</c:v>
                </c:pt>
                <c:pt idx="1093">
                  <c:v>41706</c:v>
                </c:pt>
                <c:pt idx="1094">
                  <c:v>41707</c:v>
                </c:pt>
                <c:pt idx="1095">
                  <c:v>41708</c:v>
                </c:pt>
                <c:pt idx="1096">
                  <c:v>41710</c:v>
                </c:pt>
                <c:pt idx="1097">
                  <c:v>41711</c:v>
                </c:pt>
                <c:pt idx="1098">
                  <c:v>41714</c:v>
                </c:pt>
                <c:pt idx="1099">
                  <c:v>41717</c:v>
                </c:pt>
                <c:pt idx="1100">
                  <c:v>41718</c:v>
                </c:pt>
                <c:pt idx="1101">
                  <c:v>41720</c:v>
                </c:pt>
                <c:pt idx="1102">
                  <c:v>41721</c:v>
                </c:pt>
                <c:pt idx="1103">
                  <c:v>41724</c:v>
                </c:pt>
                <c:pt idx="1104">
                  <c:v>41725</c:v>
                </c:pt>
                <c:pt idx="1105">
                  <c:v>41727</c:v>
                </c:pt>
                <c:pt idx="1106">
                  <c:v>41728</c:v>
                </c:pt>
                <c:pt idx="1107">
                  <c:v>41729</c:v>
                </c:pt>
                <c:pt idx="1108">
                  <c:v>41732</c:v>
                </c:pt>
                <c:pt idx="1109">
                  <c:v>41734</c:v>
                </c:pt>
                <c:pt idx="1110">
                  <c:v>41735</c:v>
                </c:pt>
                <c:pt idx="1111">
                  <c:v>41736</c:v>
                </c:pt>
                <c:pt idx="1112">
                  <c:v>41737</c:v>
                </c:pt>
                <c:pt idx="1113">
                  <c:v>41738</c:v>
                </c:pt>
                <c:pt idx="1114">
                  <c:v>41741</c:v>
                </c:pt>
                <c:pt idx="1115">
                  <c:v>41742</c:v>
                </c:pt>
                <c:pt idx="1116">
                  <c:v>41745</c:v>
                </c:pt>
                <c:pt idx="1117">
                  <c:v>41747</c:v>
                </c:pt>
                <c:pt idx="1118">
                  <c:v>41748</c:v>
                </c:pt>
                <c:pt idx="1119">
                  <c:v>41749</c:v>
                </c:pt>
                <c:pt idx="1120">
                  <c:v>41754</c:v>
                </c:pt>
                <c:pt idx="1121">
                  <c:v>41756</c:v>
                </c:pt>
                <c:pt idx="1122">
                  <c:v>41757</c:v>
                </c:pt>
                <c:pt idx="1123">
                  <c:v>41758</c:v>
                </c:pt>
                <c:pt idx="1124">
                  <c:v>41762</c:v>
                </c:pt>
                <c:pt idx="1125">
                  <c:v>41763</c:v>
                </c:pt>
                <c:pt idx="1126">
                  <c:v>41765</c:v>
                </c:pt>
                <c:pt idx="1127">
                  <c:v>41769</c:v>
                </c:pt>
                <c:pt idx="1128">
                  <c:v>41770</c:v>
                </c:pt>
                <c:pt idx="1129">
                  <c:v>41771</c:v>
                </c:pt>
                <c:pt idx="1130">
                  <c:v>41775</c:v>
                </c:pt>
                <c:pt idx="1131">
                  <c:v>41776</c:v>
                </c:pt>
                <c:pt idx="1132">
                  <c:v>41777</c:v>
                </c:pt>
                <c:pt idx="1133">
                  <c:v>41778</c:v>
                </c:pt>
                <c:pt idx="1134">
                  <c:v>41781</c:v>
                </c:pt>
                <c:pt idx="1135">
                  <c:v>41782</c:v>
                </c:pt>
                <c:pt idx="1136">
                  <c:v>41784</c:v>
                </c:pt>
                <c:pt idx="1137">
                  <c:v>41785</c:v>
                </c:pt>
                <c:pt idx="1138">
                  <c:v>41786</c:v>
                </c:pt>
                <c:pt idx="1139">
                  <c:v>41788</c:v>
                </c:pt>
                <c:pt idx="1140">
                  <c:v>41789</c:v>
                </c:pt>
                <c:pt idx="1141">
                  <c:v>41790</c:v>
                </c:pt>
                <c:pt idx="1142">
                  <c:v>41791</c:v>
                </c:pt>
                <c:pt idx="1143">
                  <c:v>41796</c:v>
                </c:pt>
                <c:pt idx="1144">
                  <c:v>41797</c:v>
                </c:pt>
                <c:pt idx="1145">
                  <c:v>41798</c:v>
                </c:pt>
                <c:pt idx="1146">
                  <c:v>41799</c:v>
                </c:pt>
                <c:pt idx="1147">
                  <c:v>41800</c:v>
                </c:pt>
                <c:pt idx="1148">
                  <c:v>41801</c:v>
                </c:pt>
                <c:pt idx="1149">
                  <c:v>41802</c:v>
                </c:pt>
                <c:pt idx="1150">
                  <c:v>41803</c:v>
                </c:pt>
                <c:pt idx="1151">
                  <c:v>41804</c:v>
                </c:pt>
                <c:pt idx="1152">
                  <c:v>41805</c:v>
                </c:pt>
                <c:pt idx="1153">
                  <c:v>41808</c:v>
                </c:pt>
                <c:pt idx="1154">
                  <c:v>41809</c:v>
                </c:pt>
                <c:pt idx="1155">
                  <c:v>41810</c:v>
                </c:pt>
                <c:pt idx="1156">
                  <c:v>41811</c:v>
                </c:pt>
                <c:pt idx="1157">
                  <c:v>41812</c:v>
                </c:pt>
                <c:pt idx="1158">
                  <c:v>41813</c:v>
                </c:pt>
                <c:pt idx="1159">
                  <c:v>41815</c:v>
                </c:pt>
                <c:pt idx="1160">
                  <c:v>41817</c:v>
                </c:pt>
                <c:pt idx="1161">
                  <c:v>41818</c:v>
                </c:pt>
                <c:pt idx="1162">
                  <c:v>41820</c:v>
                </c:pt>
                <c:pt idx="1163">
                  <c:v>41821</c:v>
                </c:pt>
                <c:pt idx="1164">
                  <c:v>41822</c:v>
                </c:pt>
                <c:pt idx="1165">
                  <c:v>41823</c:v>
                </c:pt>
                <c:pt idx="1166">
                  <c:v>41824</c:v>
                </c:pt>
                <c:pt idx="1167">
                  <c:v>41825</c:v>
                </c:pt>
                <c:pt idx="1168">
                  <c:v>41826</c:v>
                </c:pt>
                <c:pt idx="1169">
                  <c:v>41827</c:v>
                </c:pt>
                <c:pt idx="1170">
                  <c:v>41829</c:v>
                </c:pt>
                <c:pt idx="1171">
                  <c:v>41831</c:v>
                </c:pt>
                <c:pt idx="1172">
                  <c:v>41832</c:v>
                </c:pt>
                <c:pt idx="1173">
                  <c:v>41833</c:v>
                </c:pt>
                <c:pt idx="1174">
                  <c:v>41835</c:v>
                </c:pt>
                <c:pt idx="1175">
                  <c:v>41836</c:v>
                </c:pt>
                <c:pt idx="1176">
                  <c:v>41838</c:v>
                </c:pt>
                <c:pt idx="1177">
                  <c:v>41840</c:v>
                </c:pt>
                <c:pt idx="1178">
                  <c:v>41841</c:v>
                </c:pt>
                <c:pt idx="1179">
                  <c:v>41844</c:v>
                </c:pt>
                <c:pt idx="1180">
                  <c:v>41845</c:v>
                </c:pt>
                <c:pt idx="1181">
                  <c:v>41846</c:v>
                </c:pt>
                <c:pt idx="1182">
                  <c:v>41847</c:v>
                </c:pt>
                <c:pt idx="1183">
                  <c:v>41848</c:v>
                </c:pt>
                <c:pt idx="1184">
                  <c:v>41849</c:v>
                </c:pt>
                <c:pt idx="1185">
                  <c:v>41851</c:v>
                </c:pt>
                <c:pt idx="1186">
                  <c:v>41853</c:v>
                </c:pt>
                <c:pt idx="1187">
                  <c:v>41854</c:v>
                </c:pt>
                <c:pt idx="1188">
                  <c:v>41856</c:v>
                </c:pt>
                <c:pt idx="1189">
                  <c:v>41858</c:v>
                </c:pt>
                <c:pt idx="1190">
                  <c:v>41860</c:v>
                </c:pt>
                <c:pt idx="1191">
                  <c:v>41861</c:v>
                </c:pt>
                <c:pt idx="1192">
                  <c:v>41863</c:v>
                </c:pt>
                <c:pt idx="1193">
                  <c:v>41865</c:v>
                </c:pt>
                <c:pt idx="1194">
                  <c:v>41868</c:v>
                </c:pt>
                <c:pt idx="1195">
                  <c:v>41869</c:v>
                </c:pt>
                <c:pt idx="1196">
                  <c:v>41870</c:v>
                </c:pt>
                <c:pt idx="1197">
                  <c:v>41871</c:v>
                </c:pt>
                <c:pt idx="1198">
                  <c:v>41872</c:v>
                </c:pt>
                <c:pt idx="1199">
                  <c:v>41873</c:v>
                </c:pt>
                <c:pt idx="1200">
                  <c:v>41874</c:v>
                </c:pt>
                <c:pt idx="1201">
                  <c:v>41875</c:v>
                </c:pt>
                <c:pt idx="1202">
                  <c:v>41876</c:v>
                </c:pt>
                <c:pt idx="1203">
                  <c:v>41880</c:v>
                </c:pt>
                <c:pt idx="1204">
                  <c:v>41881</c:v>
                </c:pt>
                <c:pt idx="1205">
                  <c:v>41882</c:v>
                </c:pt>
                <c:pt idx="1206">
                  <c:v>41883</c:v>
                </c:pt>
                <c:pt idx="1207">
                  <c:v>41886</c:v>
                </c:pt>
                <c:pt idx="1208">
                  <c:v>41887</c:v>
                </c:pt>
                <c:pt idx="1209">
                  <c:v>41889</c:v>
                </c:pt>
                <c:pt idx="1210">
                  <c:v>41890</c:v>
                </c:pt>
                <c:pt idx="1211">
                  <c:v>41892</c:v>
                </c:pt>
                <c:pt idx="1212">
                  <c:v>41893</c:v>
                </c:pt>
                <c:pt idx="1213">
                  <c:v>41894</c:v>
                </c:pt>
                <c:pt idx="1214">
                  <c:v>41897</c:v>
                </c:pt>
                <c:pt idx="1215">
                  <c:v>41900</c:v>
                </c:pt>
                <c:pt idx="1216">
                  <c:v>41901</c:v>
                </c:pt>
                <c:pt idx="1217">
                  <c:v>41903</c:v>
                </c:pt>
                <c:pt idx="1218">
                  <c:v>41904</c:v>
                </c:pt>
                <c:pt idx="1219">
                  <c:v>41905</c:v>
                </c:pt>
                <c:pt idx="1220">
                  <c:v>41908</c:v>
                </c:pt>
                <c:pt idx="1221">
                  <c:v>41910</c:v>
                </c:pt>
                <c:pt idx="1222">
                  <c:v>41911</c:v>
                </c:pt>
                <c:pt idx="1223">
                  <c:v>41913</c:v>
                </c:pt>
                <c:pt idx="1224">
                  <c:v>41915</c:v>
                </c:pt>
                <c:pt idx="1225">
                  <c:v>41916</c:v>
                </c:pt>
                <c:pt idx="1226">
                  <c:v>41917</c:v>
                </c:pt>
                <c:pt idx="1227">
                  <c:v>41920</c:v>
                </c:pt>
                <c:pt idx="1228">
                  <c:v>41921</c:v>
                </c:pt>
                <c:pt idx="1229">
                  <c:v>41922</c:v>
                </c:pt>
                <c:pt idx="1230">
                  <c:v>41924</c:v>
                </c:pt>
                <c:pt idx="1231">
                  <c:v>41925</c:v>
                </c:pt>
                <c:pt idx="1232">
                  <c:v>41926</c:v>
                </c:pt>
                <c:pt idx="1233">
                  <c:v>41927</c:v>
                </c:pt>
                <c:pt idx="1234">
                  <c:v>41928</c:v>
                </c:pt>
                <c:pt idx="1235">
                  <c:v>41929</c:v>
                </c:pt>
                <c:pt idx="1236">
                  <c:v>41931</c:v>
                </c:pt>
                <c:pt idx="1237">
                  <c:v>41932</c:v>
                </c:pt>
                <c:pt idx="1238">
                  <c:v>41933</c:v>
                </c:pt>
                <c:pt idx="1239">
                  <c:v>41934</c:v>
                </c:pt>
                <c:pt idx="1240">
                  <c:v>41935</c:v>
                </c:pt>
                <c:pt idx="1241">
                  <c:v>41936</c:v>
                </c:pt>
                <c:pt idx="1242">
                  <c:v>41938</c:v>
                </c:pt>
                <c:pt idx="1243">
                  <c:v>41939</c:v>
                </c:pt>
                <c:pt idx="1244">
                  <c:v>41941</c:v>
                </c:pt>
                <c:pt idx="1245">
                  <c:v>41942</c:v>
                </c:pt>
                <c:pt idx="1246">
                  <c:v>41944</c:v>
                </c:pt>
                <c:pt idx="1247">
                  <c:v>41945</c:v>
                </c:pt>
                <c:pt idx="1248">
                  <c:v>41950</c:v>
                </c:pt>
                <c:pt idx="1249">
                  <c:v>41951</c:v>
                </c:pt>
                <c:pt idx="1250">
                  <c:v>41952</c:v>
                </c:pt>
                <c:pt idx="1251">
                  <c:v>41953</c:v>
                </c:pt>
                <c:pt idx="1252">
                  <c:v>41954</c:v>
                </c:pt>
                <c:pt idx="1253">
                  <c:v>41956</c:v>
                </c:pt>
                <c:pt idx="1254">
                  <c:v>41957</c:v>
                </c:pt>
                <c:pt idx="1255">
                  <c:v>41958</c:v>
                </c:pt>
                <c:pt idx="1256">
                  <c:v>41959</c:v>
                </c:pt>
                <c:pt idx="1257">
                  <c:v>41962</c:v>
                </c:pt>
                <c:pt idx="1258">
                  <c:v>41963</c:v>
                </c:pt>
                <c:pt idx="1259">
                  <c:v>41964</c:v>
                </c:pt>
                <c:pt idx="1260">
                  <c:v>41965</c:v>
                </c:pt>
                <c:pt idx="1261">
                  <c:v>41966</c:v>
                </c:pt>
                <c:pt idx="1262">
                  <c:v>41967</c:v>
                </c:pt>
                <c:pt idx="1263">
                  <c:v>41972</c:v>
                </c:pt>
                <c:pt idx="1264">
                  <c:v>41973</c:v>
                </c:pt>
                <c:pt idx="1265">
                  <c:v>41974</c:v>
                </c:pt>
                <c:pt idx="1266">
                  <c:v>41975</c:v>
                </c:pt>
                <c:pt idx="1267">
                  <c:v>41976</c:v>
                </c:pt>
                <c:pt idx="1268">
                  <c:v>41977</c:v>
                </c:pt>
                <c:pt idx="1269">
                  <c:v>41979</c:v>
                </c:pt>
                <c:pt idx="1270">
                  <c:v>41980</c:v>
                </c:pt>
                <c:pt idx="1271">
                  <c:v>41982</c:v>
                </c:pt>
                <c:pt idx="1272">
                  <c:v>41983</c:v>
                </c:pt>
                <c:pt idx="1273">
                  <c:v>41984</c:v>
                </c:pt>
                <c:pt idx="1274">
                  <c:v>41985</c:v>
                </c:pt>
                <c:pt idx="1275">
                  <c:v>41986</c:v>
                </c:pt>
                <c:pt idx="1276">
                  <c:v>41987</c:v>
                </c:pt>
                <c:pt idx="1277">
                  <c:v>41988</c:v>
                </c:pt>
                <c:pt idx="1278">
                  <c:v>41990</c:v>
                </c:pt>
                <c:pt idx="1279">
                  <c:v>41991</c:v>
                </c:pt>
                <c:pt idx="1280">
                  <c:v>41992</c:v>
                </c:pt>
                <c:pt idx="1281">
                  <c:v>41994</c:v>
                </c:pt>
                <c:pt idx="1282">
                  <c:v>41995</c:v>
                </c:pt>
                <c:pt idx="1283">
                  <c:v>42000</c:v>
                </c:pt>
                <c:pt idx="1284">
                  <c:v>42001</c:v>
                </c:pt>
                <c:pt idx="1285">
                  <c:v>42002</c:v>
                </c:pt>
                <c:pt idx="1286">
                  <c:v>42007</c:v>
                </c:pt>
                <c:pt idx="1287">
                  <c:v>42008</c:v>
                </c:pt>
                <c:pt idx="1288">
                  <c:v>42012</c:v>
                </c:pt>
                <c:pt idx="1289">
                  <c:v>42013</c:v>
                </c:pt>
                <c:pt idx="1290">
                  <c:v>42014</c:v>
                </c:pt>
                <c:pt idx="1291">
                  <c:v>42015</c:v>
                </c:pt>
                <c:pt idx="1292">
                  <c:v>42017</c:v>
                </c:pt>
                <c:pt idx="1293">
                  <c:v>42019</c:v>
                </c:pt>
                <c:pt idx="1294">
                  <c:v>42021</c:v>
                </c:pt>
                <c:pt idx="1295">
                  <c:v>42022</c:v>
                </c:pt>
                <c:pt idx="1296">
                  <c:v>42023</c:v>
                </c:pt>
                <c:pt idx="1297">
                  <c:v>42027</c:v>
                </c:pt>
                <c:pt idx="1298">
                  <c:v>42028</c:v>
                </c:pt>
                <c:pt idx="1299">
                  <c:v>42029</c:v>
                </c:pt>
                <c:pt idx="1300">
                  <c:v>42035</c:v>
                </c:pt>
                <c:pt idx="1301">
                  <c:v>42036</c:v>
                </c:pt>
                <c:pt idx="1302">
                  <c:v>42042</c:v>
                </c:pt>
                <c:pt idx="1303">
                  <c:v>42044</c:v>
                </c:pt>
                <c:pt idx="1304">
                  <c:v>42049</c:v>
                </c:pt>
                <c:pt idx="1305">
                  <c:v>42050</c:v>
                </c:pt>
                <c:pt idx="1306">
                  <c:v>42053</c:v>
                </c:pt>
                <c:pt idx="1307">
                  <c:v>42054</c:v>
                </c:pt>
                <c:pt idx="1308">
                  <c:v>42056</c:v>
                </c:pt>
                <c:pt idx="1309">
                  <c:v>42057</c:v>
                </c:pt>
                <c:pt idx="1310">
                  <c:v>42063</c:v>
                </c:pt>
                <c:pt idx="1311">
                  <c:v>42064</c:v>
                </c:pt>
                <c:pt idx="1312">
                  <c:v>42065</c:v>
                </c:pt>
                <c:pt idx="1313">
                  <c:v>42068</c:v>
                </c:pt>
                <c:pt idx="1314">
                  <c:v>42070</c:v>
                </c:pt>
                <c:pt idx="1315">
                  <c:v>42071</c:v>
                </c:pt>
                <c:pt idx="1316">
                  <c:v>42072</c:v>
                </c:pt>
                <c:pt idx="1317">
                  <c:v>42073</c:v>
                </c:pt>
                <c:pt idx="1318">
                  <c:v>42076</c:v>
                </c:pt>
                <c:pt idx="1319">
                  <c:v>42077</c:v>
                </c:pt>
                <c:pt idx="1320">
                  <c:v>42078</c:v>
                </c:pt>
                <c:pt idx="1321">
                  <c:v>42079</c:v>
                </c:pt>
                <c:pt idx="1322">
                  <c:v>42081</c:v>
                </c:pt>
                <c:pt idx="1323">
                  <c:v>42082</c:v>
                </c:pt>
                <c:pt idx="1324">
                  <c:v>42084</c:v>
                </c:pt>
                <c:pt idx="1325">
                  <c:v>42085</c:v>
                </c:pt>
                <c:pt idx="1326">
                  <c:v>42086</c:v>
                </c:pt>
                <c:pt idx="1327">
                  <c:v>42088</c:v>
                </c:pt>
                <c:pt idx="1328">
                  <c:v>42089</c:v>
                </c:pt>
                <c:pt idx="1329">
                  <c:v>42090</c:v>
                </c:pt>
                <c:pt idx="1330">
                  <c:v>42091</c:v>
                </c:pt>
                <c:pt idx="1331">
                  <c:v>42092</c:v>
                </c:pt>
                <c:pt idx="1332">
                  <c:v>42095</c:v>
                </c:pt>
                <c:pt idx="1333">
                  <c:v>42096</c:v>
                </c:pt>
                <c:pt idx="1334">
                  <c:v>42098</c:v>
                </c:pt>
                <c:pt idx="1335">
                  <c:v>42099</c:v>
                </c:pt>
                <c:pt idx="1336">
                  <c:v>42105</c:v>
                </c:pt>
                <c:pt idx="1337">
                  <c:v>42106</c:v>
                </c:pt>
                <c:pt idx="1338">
                  <c:v>42107</c:v>
                </c:pt>
                <c:pt idx="1339">
                  <c:v>42110</c:v>
                </c:pt>
                <c:pt idx="1340">
                  <c:v>42112</c:v>
                </c:pt>
                <c:pt idx="1341">
                  <c:v>42113</c:v>
                </c:pt>
                <c:pt idx="1342">
                  <c:v>42119</c:v>
                </c:pt>
                <c:pt idx="1343">
                  <c:v>42120</c:v>
                </c:pt>
                <c:pt idx="1344">
                  <c:v>42126</c:v>
                </c:pt>
                <c:pt idx="1345">
                  <c:v>42127</c:v>
                </c:pt>
                <c:pt idx="1346">
                  <c:v>42128</c:v>
                </c:pt>
                <c:pt idx="1347">
                  <c:v>42129</c:v>
                </c:pt>
                <c:pt idx="1348">
                  <c:v>42130</c:v>
                </c:pt>
                <c:pt idx="1349">
                  <c:v>42133</c:v>
                </c:pt>
                <c:pt idx="1350">
                  <c:v>42134</c:v>
                </c:pt>
                <c:pt idx="1351">
                  <c:v>42135</c:v>
                </c:pt>
                <c:pt idx="1352">
                  <c:v>42139</c:v>
                </c:pt>
                <c:pt idx="1353">
                  <c:v>42141</c:v>
                </c:pt>
                <c:pt idx="1354">
                  <c:v>42144</c:v>
                </c:pt>
                <c:pt idx="1355">
                  <c:v>42145</c:v>
                </c:pt>
                <c:pt idx="1356">
                  <c:v>42147</c:v>
                </c:pt>
                <c:pt idx="1357">
                  <c:v>42148</c:v>
                </c:pt>
                <c:pt idx="1358">
                  <c:v>42149</c:v>
                </c:pt>
                <c:pt idx="1359">
                  <c:v>42151</c:v>
                </c:pt>
                <c:pt idx="1360">
                  <c:v>42152</c:v>
                </c:pt>
                <c:pt idx="1361">
                  <c:v>42153</c:v>
                </c:pt>
                <c:pt idx="1362">
                  <c:v>42155</c:v>
                </c:pt>
                <c:pt idx="1363">
                  <c:v>42156</c:v>
                </c:pt>
                <c:pt idx="1364">
                  <c:v>42160</c:v>
                </c:pt>
                <c:pt idx="1365">
                  <c:v>42161</c:v>
                </c:pt>
                <c:pt idx="1366">
                  <c:v>42162</c:v>
                </c:pt>
                <c:pt idx="1367">
                  <c:v>42163</c:v>
                </c:pt>
                <c:pt idx="1368">
                  <c:v>42167</c:v>
                </c:pt>
                <c:pt idx="1369">
                  <c:v>42169</c:v>
                </c:pt>
                <c:pt idx="1370">
                  <c:v>42171</c:v>
                </c:pt>
                <c:pt idx="1371">
                  <c:v>42174</c:v>
                </c:pt>
                <c:pt idx="1372">
                  <c:v>42176</c:v>
                </c:pt>
                <c:pt idx="1373">
                  <c:v>42177</c:v>
                </c:pt>
                <c:pt idx="1374">
                  <c:v>42179</c:v>
                </c:pt>
                <c:pt idx="1375">
                  <c:v>42181</c:v>
                </c:pt>
                <c:pt idx="1376">
                  <c:v>42183</c:v>
                </c:pt>
                <c:pt idx="1377">
                  <c:v>42188</c:v>
                </c:pt>
                <c:pt idx="1378">
                  <c:v>42189</c:v>
                </c:pt>
                <c:pt idx="1379">
                  <c:v>42190</c:v>
                </c:pt>
                <c:pt idx="1380">
                  <c:v>42193</c:v>
                </c:pt>
                <c:pt idx="1381">
                  <c:v>42194</c:v>
                </c:pt>
                <c:pt idx="1382">
                  <c:v>42195</c:v>
                </c:pt>
                <c:pt idx="1383">
                  <c:v>42196</c:v>
                </c:pt>
                <c:pt idx="1384">
                  <c:v>42197</c:v>
                </c:pt>
                <c:pt idx="1385">
                  <c:v>42198</c:v>
                </c:pt>
                <c:pt idx="1386">
                  <c:v>42199</c:v>
                </c:pt>
                <c:pt idx="1387">
                  <c:v>42200</c:v>
                </c:pt>
                <c:pt idx="1388">
                  <c:v>42202</c:v>
                </c:pt>
                <c:pt idx="1389">
                  <c:v>42203</c:v>
                </c:pt>
                <c:pt idx="1390">
                  <c:v>42204</c:v>
                </c:pt>
                <c:pt idx="1391">
                  <c:v>42207</c:v>
                </c:pt>
                <c:pt idx="1392">
                  <c:v>42208</c:v>
                </c:pt>
                <c:pt idx="1393">
                  <c:v>42209</c:v>
                </c:pt>
                <c:pt idx="1394">
                  <c:v>42211</c:v>
                </c:pt>
                <c:pt idx="1395">
                  <c:v>42213</c:v>
                </c:pt>
                <c:pt idx="1396">
                  <c:v>42214</c:v>
                </c:pt>
                <c:pt idx="1397">
                  <c:v>42215</c:v>
                </c:pt>
                <c:pt idx="1398">
                  <c:v>42217</c:v>
                </c:pt>
                <c:pt idx="1399">
                  <c:v>42218</c:v>
                </c:pt>
                <c:pt idx="1400">
                  <c:v>42219</c:v>
                </c:pt>
                <c:pt idx="1401">
                  <c:v>42222</c:v>
                </c:pt>
                <c:pt idx="1402">
                  <c:v>42223</c:v>
                </c:pt>
                <c:pt idx="1403">
                  <c:v>42224</c:v>
                </c:pt>
                <c:pt idx="1404">
                  <c:v>42225</c:v>
                </c:pt>
                <c:pt idx="1405">
                  <c:v>42231</c:v>
                </c:pt>
                <c:pt idx="1406">
                  <c:v>42233</c:v>
                </c:pt>
                <c:pt idx="1407">
                  <c:v>42238</c:v>
                </c:pt>
                <c:pt idx="1408">
                  <c:v>42239</c:v>
                </c:pt>
                <c:pt idx="1409">
                  <c:v>42240</c:v>
                </c:pt>
                <c:pt idx="1410">
                  <c:v>42241</c:v>
                </c:pt>
                <c:pt idx="1411">
                  <c:v>42242</c:v>
                </c:pt>
                <c:pt idx="1412">
                  <c:v>42245</c:v>
                </c:pt>
                <c:pt idx="1413">
                  <c:v>42246</c:v>
                </c:pt>
                <c:pt idx="1414">
                  <c:v>42250</c:v>
                </c:pt>
                <c:pt idx="1415">
                  <c:v>42252</c:v>
                </c:pt>
                <c:pt idx="1416">
                  <c:v>42253</c:v>
                </c:pt>
                <c:pt idx="1417">
                  <c:v>42254</c:v>
                </c:pt>
                <c:pt idx="1418">
                  <c:v>42256</c:v>
                </c:pt>
                <c:pt idx="1419">
                  <c:v>42257</c:v>
                </c:pt>
                <c:pt idx="1420">
                  <c:v>42258</c:v>
                </c:pt>
                <c:pt idx="1421">
                  <c:v>42259</c:v>
                </c:pt>
                <c:pt idx="1422">
                  <c:v>42260</c:v>
                </c:pt>
                <c:pt idx="1423">
                  <c:v>42262</c:v>
                </c:pt>
                <c:pt idx="1424">
                  <c:v>42263</c:v>
                </c:pt>
                <c:pt idx="1425">
                  <c:v>42264</c:v>
                </c:pt>
                <c:pt idx="1426">
                  <c:v>42265</c:v>
                </c:pt>
                <c:pt idx="1427">
                  <c:v>42267</c:v>
                </c:pt>
                <c:pt idx="1428">
                  <c:v>42268</c:v>
                </c:pt>
                <c:pt idx="1429">
                  <c:v>42271</c:v>
                </c:pt>
                <c:pt idx="1430">
                  <c:v>42272</c:v>
                </c:pt>
                <c:pt idx="1431">
                  <c:v>42273</c:v>
                </c:pt>
                <c:pt idx="1432">
                  <c:v>42274</c:v>
                </c:pt>
                <c:pt idx="1433">
                  <c:v>42278</c:v>
                </c:pt>
                <c:pt idx="1434">
                  <c:v>42279</c:v>
                </c:pt>
                <c:pt idx="1435">
                  <c:v>42280</c:v>
                </c:pt>
                <c:pt idx="1436">
                  <c:v>42281</c:v>
                </c:pt>
                <c:pt idx="1437">
                  <c:v>42283</c:v>
                </c:pt>
                <c:pt idx="1438">
                  <c:v>42284</c:v>
                </c:pt>
                <c:pt idx="1439">
                  <c:v>42285</c:v>
                </c:pt>
                <c:pt idx="1440">
                  <c:v>42286</c:v>
                </c:pt>
                <c:pt idx="1441">
                  <c:v>42288</c:v>
                </c:pt>
                <c:pt idx="1442">
                  <c:v>42289</c:v>
                </c:pt>
                <c:pt idx="1443">
                  <c:v>42291</c:v>
                </c:pt>
                <c:pt idx="1444">
                  <c:v>42292</c:v>
                </c:pt>
                <c:pt idx="1445">
                  <c:v>42293</c:v>
                </c:pt>
                <c:pt idx="1446">
                  <c:v>42295</c:v>
                </c:pt>
                <c:pt idx="1447">
                  <c:v>42296</c:v>
                </c:pt>
                <c:pt idx="1448">
                  <c:v>42297</c:v>
                </c:pt>
                <c:pt idx="1449">
                  <c:v>42299</c:v>
                </c:pt>
                <c:pt idx="1450">
                  <c:v>42300</c:v>
                </c:pt>
                <c:pt idx="1451">
                  <c:v>42302</c:v>
                </c:pt>
                <c:pt idx="1452">
                  <c:v>42303</c:v>
                </c:pt>
                <c:pt idx="1453">
                  <c:v>42304</c:v>
                </c:pt>
                <c:pt idx="1454">
                  <c:v>42306</c:v>
                </c:pt>
                <c:pt idx="1455">
                  <c:v>42309</c:v>
                </c:pt>
                <c:pt idx="1456">
                  <c:v>42310</c:v>
                </c:pt>
                <c:pt idx="1457">
                  <c:v>42312</c:v>
                </c:pt>
                <c:pt idx="1458">
                  <c:v>42314</c:v>
                </c:pt>
                <c:pt idx="1459">
                  <c:v>42316</c:v>
                </c:pt>
                <c:pt idx="1460">
                  <c:v>42317</c:v>
                </c:pt>
                <c:pt idx="1461">
                  <c:v>42321</c:v>
                </c:pt>
                <c:pt idx="1462">
                  <c:v>42322</c:v>
                </c:pt>
                <c:pt idx="1463">
                  <c:v>42323</c:v>
                </c:pt>
                <c:pt idx="1464">
                  <c:v>42324</c:v>
                </c:pt>
                <c:pt idx="1465">
                  <c:v>42328</c:v>
                </c:pt>
                <c:pt idx="1466">
                  <c:v>42330</c:v>
                </c:pt>
                <c:pt idx="1467">
                  <c:v>42331</c:v>
                </c:pt>
                <c:pt idx="1468">
                  <c:v>42333</c:v>
                </c:pt>
                <c:pt idx="1469">
                  <c:v>42334</c:v>
                </c:pt>
                <c:pt idx="1470">
                  <c:v>42335</c:v>
                </c:pt>
                <c:pt idx="1471">
                  <c:v>42337</c:v>
                </c:pt>
                <c:pt idx="1472">
                  <c:v>42338</c:v>
                </c:pt>
                <c:pt idx="1473">
                  <c:v>42339</c:v>
                </c:pt>
                <c:pt idx="1474">
                  <c:v>42340</c:v>
                </c:pt>
                <c:pt idx="1475">
                  <c:v>42341</c:v>
                </c:pt>
                <c:pt idx="1476">
                  <c:v>42342</c:v>
                </c:pt>
                <c:pt idx="1477">
                  <c:v>42344</c:v>
                </c:pt>
                <c:pt idx="1478">
                  <c:v>42345</c:v>
                </c:pt>
                <c:pt idx="1479">
                  <c:v>42348</c:v>
                </c:pt>
                <c:pt idx="1480">
                  <c:v>42349</c:v>
                </c:pt>
                <c:pt idx="1481">
                  <c:v>42351</c:v>
                </c:pt>
                <c:pt idx="1482">
                  <c:v>42352</c:v>
                </c:pt>
                <c:pt idx="1483">
                  <c:v>42355</c:v>
                </c:pt>
                <c:pt idx="1484">
                  <c:v>42356</c:v>
                </c:pt>
                <c:pt idx="1485">
                  <c:v>42358</c:v>
                </c:pt>
                <c:pt idx="1486">
                  <c:v>42359</c:v>
                </c:pt>
                <c:pt idx="1487">
                  <c:v>42360</c:v>
                </c:pt>
                <c:pt idx="1488">
                  <c:v>42361</c:v>
                </c:pt>
                <c:pt idx="1489">
                  <c:v>42364</c:v>
                </c:pt>
                <c:pt idx="1490">
                  <c:v>42365</c:v>
                </c:pt>
                <c:pt idx="1491">
                  <c:v>42371</c:v>
                </c:pt>
                <c:pt idx="1492">
                  <c:v>42372</c:v>
                </c:pt>
                <c:pt idx="1493">
                  <c:v>42374</c:v>
                </c:pt>
                <c:pt idx="1494">
                  <c:v>42377</c:v>
                </c:pt>
                <c:pt idx="1495">
                  <c:v>42378</c:v>
                </c:pt>
                <c:pt idx="1496">
                  <c:v>42379</c:v>
                </c:pt>
                <c:pt idx="1497">
                  <c:v>42380</c:v>
                </c:pt>
                <c:pt idx="1498">
                  <c:v>42385</c:v>
                </c:pt>
                <c:pt idx="1499">
                  <c:v>42386</c:v>
                </c:pt>
                <c:pt idx="1500">
                  <c:v>42391</c:v>
                </c:pt>
                <c:pt idx="1501">
                  <c:v>42393</c:v>
                </c:pt>
                <c:pt idx="1502">
                  <c:v>42396</c:v>
                </c:pt>
                <c:pt idx="1503">
                  <c:v>42398</c:v>
                </c:pt>
                <c:pt idx="1504">
                  <c:v>42399</c:v>
                </c:pt>
                <c:pt idx="1505">
                  <c:v>42400</c:v>
                </c:pt>
                <c:pt idx="1506">
                  <c:v>42401</c:v>
                </c:pt>
                <c:pt idx="1507">
                  <c:v>42404</c:v>
                </c:pt>
                <c:pt idx="1508">
                  <c:v>42406</c:v>
                </c:pt>
                <c:pt idx="1509">
                  <c:v>42407</c:v>
                </c:pt>
                <c:pt idx="1510">
                  <c:v>42408</c:v>
                </c:pt>
                <c:pt idx="1511">
                  <c:v>42413</c:v>
                </c:pt>
                <c:pt idx="1512">
                  <c:v>42414</c:v>
                </c:pt>
                <c:pt idx="1513">
                  <c:v>42415</c:v>
                </c:pt>
                <c:pt idx="1514">
                  <c:v>42420</c:v>
                </c:pt>
                <c:pt idx="1515">
                  <c:v>42421</c:v>
                </c:pt>
                <c:pt idx="1516">
                  <c:v>42422</c:v>
                </c:pt>
                <c:pt idx="1517">
                  <c:v>42427</c:v>
                </c:pt>
                <c:pt idx="1518">
                  <c:v>42428</c:v>
                </c:pt>
                <c:pt idx="1519">
                  <c:v>42429</c:v>
                </c:pt>
                <c:pt idx="1520">
                  <c:v>42431</c:v>
                </c:pt>
                <c:pt idx="1521">
                  <c:v>42432</c:v>
                </c:pt>
                <c:pt idx="1522">
                  <c:v>42434</c:v>
                </c:pt>
                <c:pt idx="1523">
                  <c:v>42435</c:v>
                </c:pt>
                <c:pt idx="1524">
                  <c:v>42436</c:v>
                </c:pt>
                <c:pt idx="1525">
                  <c:v>42439</c:v>
                </c:pt>
                <c:pt idx="1526">
                  <c:v>42440</c:v>
                </c:pt>
                <c:pt idx="1527">
                  <c:v>42441</c:v>
                </c:pt>
                <c:pt idx="1528">
                  <c:v>42442</c:v>
                </c:pt>
                <c:pt idx="1529">
                  <c:v>42448</c:v>
                </c:pt>
                <c:pt idx="1530">
                  <c:v>42449</c:v>
                </c:pt>
                <c:pt idx="1531">
                  <c:v>42450</c:v>
                </c:pt>
                <c:pt idx="1532">
                  <c:v>42452</c:v>
                </c:pt>
                <c:pt idx="1533">
                  <c:v>42455</c:v>
                </c:pt>
                <c:pt idx="1534">
                  <c:v>42456</c:v>
                </c:pt>
                <c:pt idx="1535">
                  <c:v>42459</c:v>
                </c:pt>
                <c:pt idx="1536">
                  <c:v>42462</c:v>
                </c:pt>
                <c:pt idx="1537">
                  <c:v>42463</c:v>
                </c:pt>
                <c:pt idx="1538">
                  <c:v>42464</c:v>
                </c:pt>
                <c:pt idx="1539">
                  <c:v>42467</c:v>
                </c:pt>
                <c:pt idx="1540">
                  <c:v>42469</c:v>
                </c:pt>
                <c:pt idx="1541">
                  <c:v>42470</c:v>
                </c:pt>
                <c:pt idx="1542">
                  <c:v>42471</c:v>
                </c:pt>
                <c:pt idx="1543">
                  <c:v>42474</c:v>
                </c:pt>
                <c:pt idx="1544">
                  <c:v>42475</c:v>
                </c:pt>
                <c:pt idx="1545">
                  <c:v>42476</c:v>
                </c:pt>
                <c:pt idx="1546">
                  <c:v>42477</c:v>
                </c:pt>
                <c:pt idx="1547">
                  <c:v>42478</c:v>
                </c:pt>
              </c:numCache>
            </c:numRef>
          </c:xVal>
          <c:yVal>
            <c:numRef>
              <c:f>List3!$B$2:$B$1549</c:f>
              <c:numCache>
                <c:formatCode>General</c:formatCode>
                <c:ptCount val="1548"/>
                <c:pt idx="0">
                  <c:v>126</c:v>
                </c:pt>
                <c:pt idx="1">
                  <c:v>286</c:v>
                </c:pt>
                <c:pt idx="2">
                  <c:v>230</c:v>
                </c:pt>
                <c:pt idx="3">
                  <c:v>295</c:v>
                </c:pt>
                <c:pt idx="4">
                  <c:v>150</c:v>
                </c:pt>
                <c:pt idx="5">
                  <c:v>130</c:v>
                </c:pt>
                <c:pt idx="6">
                  <c:v>147</c:v>
                </c:pt>
                <c:pt idx="7">
                  <c:v>146</c:v>
                </c:pt>
                <c:pt idx="8">
                  <c:v>185</c:v>
                </c:pt>
                <c:pt idx="9">
                  <c:v>139</c:v>
                </c:pt>
                <c:pt idx="10">
                  <c:v>117</c:v>
                </c:pt>
                <c:pt idx="11">
                  <c:v>212</c:v>
                </c:pt>
                <c:pt idx="12">
                  <c:v>164</c:v>
                </c:pt>
                <c:pt idx="13">
                  <c:v>122</c:v>
                </c:pt>
                <c:pt idx="14">
                  <c:v>183</c:v>
                </c:pt>
                <c:pt idx="15">
                  <c:v>180</c:v>
                </c:pt>
                <c:pt idx="16">
                  <c:v>195</c:v>
                </c:pt>
                <c:pt idx="17">
                  <c:v>145</c:v>
                </c:pt>
                <c:pt idx="18">
                  <c:v>104</c:v>
                </c:pt>
                <c:pt idx="19">
                  <c:v>188</c:v>
                </c:pt>
                <c:pt idx="20">
                  <c:v>230</c:v>
                </c:pt>
                <c:pt idx="21">
                  <c:v>186</c:v>
                </c:pt>
                <c:pt idx="22">
                  <c:v>150</c:v>
                </c:pt>
                <c:pt idx="23">
                  <c:v>99</c:v>
                </c:pt>
                <c:pt idx="24">
                  <c:v>188</c:v>
                </c:pt>
                <c:pt idx="25">
                  <c:v>188</c:v>
                </c:pt>
                <c:pt idx="26">
                  <c:v>177</c:v>
                </c:pt>
                <c:pt idx="27">
                  <c:v>123</c:v>
                </c:pt>
                <c:pt idx="28">
                  <c:v>201</c:v>
                </c:pt>
                <c:pt idx="29">
                  <c:v>188</c:v>
                </c:pt>
                <c:pt idx="30">
                  <c:v>196</c:v>
                </c:pt>
                <c:pt idx="31">
                  <c:v>243</c:v>
                </c:pt>
                <c:pt idx="32">
                  <c:v>175</c:v>
                </c:pt>
                <c:pt idx="33">
                  <c:v>233</c:v>
                </c:pt>
                <c:pt idx="34">
                  <c:v>153</c:v>
                </c:pt>
                <c:pt idx="35">
                  <c:v>147</c:v>
                </c:pt>
                <c:pt idx="36">
                  <c:v>207</c:v>
                </c:pt>
                <c:pt idx="37">
                  <c:v>178</c:v>
                </c:pt>
                <c:pt idx="38">
                  <c:v>239</c:v>
                </c:pt>
                <c:pt idx="39">
                  <c:v>146</c:v>
                </c:pt>
                <c:pt idx="40">
                  <c:v>187</c:v>
                </c:pt>
                <c:pt idx="41">
                  <c:v>197</c:v>
                </c:pt>
                <c:pt idx="42">
                  <c:v>154</c:v>
                </c:pt>
                <c:pt idx="43">
                  <c:v>125</c:v>
                </c:pt>
                <c:pt idx="44">
                  <c:v>178</c:v>
                </c:pt>
                <c:pt idx="45">
                  <c:v>153</c:v>
                </c:pt>
                <c:pt idx="46">
                  <c:v>256</c:v>
                </c:pt>
                <c:pt idx="47">
                  <c:v>179</c:v>
                </c:pt>
                <c:pt idx="48">
                  <c:v>193</c:v>
                </c:pt>
                <c:pt idx="49">
                  <c:v>225</c:v>
                </c:pt>
                <c:pt idx="50">
                  <c:v>229</c:v>
                </c:pt>
                <c:pt idx="51">
                  <c:v>249</c:v>
                </c:pt>
                <c:pt idx="52">
                  <c:v>166</c:v>
                </c:pt>
                <c:pt idx="53">
                  <c:v>220</c:v>
                </c:pt>
                <c:pt idx="54">
                  <c:v>192</c:v>
                </c:pt>
                <c:pt idx="55">
                  <c:v>297</c:v>
                </c:pt>
                <c:pt idx="56">
                  <c:v>147</c:v>
                </c:pt>
                <c:pt idx="57">
                  <c:v>174</c:v>
                </c:pt>
                <c:pt idx="58">
                  <c:v>140</c:v>
                </c:pt>
                <c:pt idx="59">
                  <c:v>222</c:v>
                </c:pt>
                <c:pt idx="60">
                  <c:v>257</c:v>
                </c:pt>
                <c:pt idx="61">
                  <c:v>177</c:v>
                </c:pt>
                <c:pt idx="62">
                  <c:v>236</c:v>
                </c:pt>
                <c:pt idx="63">
                  <c:v>239</c:v>
                </c:pt>
                <c:pt idx="64">
                  <c:v>293</c:v>
                </c:pt>
                <c:pt idx="65">
                  <c:v>143</c:v>
                </c:pt>
                <c:pt idx="66">
                  <c:v>220</c:v>
                </c:pt>
                <c:pt idx="67">
                  <c:v>249</c:v>
                </c:pt>
                <c:pt idx="68">
                  <c:v>242</c:v>
                </c:pt>
                <c:pt idx="69">
                  <c:v>221</c:v>
                </c:pt>
                <c:pt idx="70">
                  <c:v>160</c:v>
                </c:pt>
                <c:pt idx="71">
                  <c:v>240</c:v>
                </c:pt>
                <c:pt idx="72">
                  <c:v>256</c:v>
                </c:pt>
                <c:pt idx="73">
                  <c:v>207</c:v>
                </c:pt>
                <c:pt idx="74">
                  <c:v>205</c:v>
                </c:pt>
                <c:pt idx="75">
                  <c:v>157</c:v>
                </c:pt>
                <c:pt idx="76">
                  <c:v>215</c:v>
                </c:pt>
                <c:pt idx="77">
                  <c:v>200</c:v>
                </c:pt>
                <c:pt idx="78">
                  <c:v>203</c:v>
                </c:pt>
                <c:pt idx="79">
                  <c:v>222</c:v>
                </c:pt>
                <c:pt idx="80">
                  <c:v>152</c:v>
                </c:pt>
                <c:pt idx="81">
                  <c:v>135</c:v>
                </c:pt>
                <c:pt idx="82">
                  <c:v>188</c:v>
                </c:pt>
                <c:pt idx="83">
                  <c:v>195</c:v>
                </c:pt>
                <c:pt idx="84">
                  <c:v>239</c:v>
                </c:pt>
                <c:pt idx="85">
                  <c:v>175</c:v>
                </c:pt>
                <c:pt idx="86">
                  <c:v>229</c:v>
                </c:pt>
                <c:pt idx="87">
                  <c:v>193</c:v>
                </c:pt>
                <c:pt idx="88">
                  <c:v>191</c:v>
                </c:pt>
                <c:pt idx="89">
                  <c:v>218</c:v>
                </c:pt>
                <c:pt idx="90">
                  <c:v>241</c:v>
                </c:pt>
                <c:pt idx="91">
                  <c:v>164</c:v>
                </c:pt>
                <c:pt idx="92">
                  <c:v>197</c:v>
                </c:pt>
                <c:pt idx="93">
                  <c:v>202</c:v>
                </c:pt>
                <c:pt idx="94">
                  <c:v>219</c:v>
                </c:pt>
                <c:pt idx="95">
                  <c:v>166</c:v>
                </c:pt>
                <c:pt idx="96">
                  <c:v>147</c:v>
                </c:pt>
                <c:pt idx="97">
                  <c:v>218</c:v>
                </c:pt>
                <c:pt idx="98">
                  <c:v>193</c:v>
                </c:pt>
                <c:pt idx="99">
                  <c:v>213</c:v>
                </c:pt>
                <c:pt idx="100">
                  <c:v>223</c:v>
                </c:pt>
                <c:pt idx="101">
                  <c:v>152</c:v>
                </c:pt>
                <c:pt idx="102">
                  <c:v>215</c:v>
                </c:pt>
                <c:pt idx="103">
                  <c:v>202</c:v>
                </c:pt>
                <c:pt idx="104">
                  <c:v>178</c:v>
                </c:pt>
                <c:pt idx="105">
                  <c:v>205</c:v>
                </c:pt>
                <c:pt idx="106">
                  <c:v>266</c:v>
                </c:pt>
                <c:pt idx="107">
                  <c:v>166</c:v>
                </c:pt>
                <c:pt idx="108">
                  <c:v>140</c:v>
                </c:pt>
                <c:pt idx="109">
                  <c:v>179</c:v>
                </c:pt>
                <c:pt idx="110">
                  <c:v>215</c:v>
                </c:pt>
                <c:pt idx="111">
                  <c:v>250</c:v>
                </c:pt>
                <c:pt idx="112">
                  <c:v>145</c:v>
                </c:pt>
                <c:pt idx="113">
                  <c:v>215</c:v>
                </c:pt>
                <c:pt idx="114">
                  <c:v>195</c:v>
                </c:pt>
                <c:pt idx="115">
                  <c:v>195</c:v>
                </c:pt>
                <c:pt idx="116">
                  <c:v>207</c:v>
                </c:pt>
                <c:pt idx="117">
                  <c:v>220</c:v>
                </c:pt>
                <c:pt idx="118">
                  <c:v>163</c:v>
                </c:pt>
                <c:pt idx="119">
                  <c:v>207</c:v>
                </c:pt>
                <c:pt idx="120">
                  <c:v>222</c:v>
                </c:pt>
                <c:pt idx="121">
                  <c:v>256</c:v>
                </c:pt>
                <c:pt idx="122">
                  <c:v>233</c:v>
                </c:pt>
                <c:pt idx="123">
                  <c:v>139</c:v>
                </c:pt>
                <c:pt idx="124">
                  <c:v>246</c:v>
                </c:pt>
                <c:pt idx="125">
                  <c:v>231</c:v>
                </c:pt>
                <c:pt idx="126">
                  <c:v>150</c:v>
                </c:pt>
                <c:pt idx="127">
                  <c:v>259</c:v>
                </c:pt>
                <c:pt idx="128">
                  <c:v>237</c:v>
                </c:pt>
                <c:pt idx="129">
                  <c:v>166</c:v>
                </c:pt>
                <c:pt idx="130">
                  <c:v>242</c:v>
                </c:pt>
                <c:pt idx="131">
                  <c:v>263</c:v>
                </c:pt>
                <c:pt idx="132">
                  <c:v>159</c:v>
                </c:pt>
                <c:pt idx="133">
                  <c:v>242</c:v>
                </c:pt>
                <c:pt idx="134">
                  <c:v>224</c:v>
                </c:pt>
                <c:pt idx="135">
                  <c:v>164</c:v>
                </c:pt>
                <c:pt idx="136">
                  <c:v>146</c:v>
                </c:pt>
                <c:pt idx="137">
                  <c:v>261</c:v>
                </c:pt>
                <c:pt idx="138">
                  <c:v>234</c:v>
                </c:pt>
                <c:pt idx="139">
                  <c:v>255</c:v>
                </c:pt>
                <c:pt idx="140">
                  <c:v>247</c:v>
                </c:pt>
                <c:pt idx="141">
                  <c:v>256</c:v>
                </c:pt>
                <c:pt idx="142">
                  <c:v>301</c:v>
                </c:pt>
                <c:pt idx="143">
                  <c:v>298</c:v>
                </c:pt>
                <c:pt idx="144">
                  <c:v>250</c:v>
                </c:pt>
                <c:pt idx="145">
                  <c:v>330</c:v>
                </c:pt>
                <c:pt idx="146">
                  <c:v>337</c:v>
                </c:pt>
                <c:pt idx="147">
                  <c:v>224</c:v>
                </c:pt>
                <c:pt idx="148">
                  <c:v>171</c:v>
                </c:pt>
                <c:pt idx="149">
                  <c:v>232</c:v>
                </c:pt>
                <c:pt idx="150">
                  <c:v>243</c:v>
                </c:pt>
                <c:pt idx="151">
                  <c:v>175</c:v>
                </c:pt>
                <c:pt idx="152">
                  <c:v>138</c:v>
                </c:pt>
                <c:pt idx="153">
                  <c:v>240</c:v>
                </c:pt>
                <c:pt idx="154">
                  <c:v>121</c:v>
                </c:pt>
                <c:pt idx="155">
                  <c:v>259</c:v>
                </c:pt>
                <c:pt idx="156">
                  <c:v>223</c:v>
                </c:pt>
                <c:pt idx="157">
                  <c:v>223</c:v>
                </c:pt>
                <c:pt idx="158">
                  <c:v>236</c:v>
                </c:pt>
                <c:pt idx="159">
                  <c:v>145</c:v>
                </c:pt>
                <c:pt idx="160">
                  <c:v>131</c:v>
                </c:pt>
                <c:pt idx="161">
                  <c:v>261</c:v>
                </c:pt>
                <c:pt idx="162">
                  <c:v>192</c:v>
                </c:pt>
                <c:pt idx="163">
                  <c:v>227</c:v>
                </c:pt>
                <c:pt idx="164">
                  <c:v>240</c:v>
                </c:pt>
                <c:pt idx="165">
                  <c:v>176</c:v>
                </c:pt>
                <c:pt idx="166">
                  <c:v>154</c:v>
                </c:pt>
                <c:pt idx="167">
                  <c:v>263</c:v>
                </c:pt>
                <c:pt idx="168">
                  <c:v>212</c:v>
                </c:pt>
                <c:pt idx="169">
                  <c:v>275</c:v>
                </c:pt>
                <c:pt idx="170">
                  <c:v>154</c:v>
                </c:pt>
                <c:pt idx="171">
                  <c:v>137</c:v>
                </c:pt>
                <c:pt idx="172">
                  <c:v>246</c:v>
                </c:pt>
                <c:pt idx="173">
                  <c:v>251</c:v>
                </c:pt>
                <c:pt idx="174">
                  <c:v>152</c:v>
                </c:pt>
                <c:pt idx="175">
                  <c:v>226</c:v>
                </c:pt>
                <c:pt idx="176">
                  <c:v>271</c:v>
                </c:pt>
                <c:pt idx="177">
                  <c:v>247</c:v>
                </c:pt>
                <c:pt idx="178">
                  <c:v>150</c:v>
                </c:pt>
                <c:pt idx="179">
                  <c:v>163</c:v>
                </c:pt>
                <c:pt idx="180">
                  <c:v>271</c:v>
                </c:pt>
                <c:pt idx="181">
                  <c:v>240</c:v>
                </c:pt>
                <c:pt idx="182">
                  <c:v>262</c:v>
                </c:pt>
                <c:pt idx="183">
                  <c:v>285</c:v>
                </c:pt>
                <c:pt idx="184">
                  <c:v>177</c:v>
                </c:pt>
                <c:pt idx="185">
                  <c:v>141</c:v>
                </c:pt>
                <c:pt idx="186">
                  <c:v>310</c:v>
                </c:pt>
                <c:pt idx="187">
                  <c:v>320</c:v>
                </c:pt>
                <c:pt idx="188">
                  <c:v>340</c:v>
                </c:pt>
                <c:pt idx="189">
                  <c:v>319</c:v>
                </c:pt>
                <c:pt idx="190">
                  <c:v>264</c:v>
                </c:pt>
                <c:pt idx="191">
                  <c:v>318</c:v>
                </c:pt>
                <c:pt idx="192">
                  <c:v>94</c:v>
                </c:pt>
                <c:pt idx="193">
                  <c:v>141</c:v>
                </c:pt>
                <c:pt idx="194">
                  <c:v>115</c:v>
                </c:pt>
                <c:pt idx="195">
                  <c:v>326</c:v>
                </c:pt>
                <c:pt idx="196">
                  <c:v>177</c:v>
                </c:pt>
                <c:pt idx="197">
                  <c:v>126</c:v>
                </c:pt>
                <c:pt idx="198">
                  <c:v>126</c:v>
                </c:pt>
                <c:pt idx="199">
                  <c:v>125</c:v>
                </c:pt>
                <c:pt idx="200">
                  <c:v>93</c:v>
                </c:pt>
                <c:pt idx="201">
                  <c:v>283</c:v>
                </c:pt>
                <c:pt idx="202">
                  <c:v>152</c:v>
                </c:pt>
                <c:pt idx="203">
                  <c:v>108</c:v>
                </c:pt>
                <c:pt idx="204">
                  <c:v>224</c:v>
                </c:pt>
                <c:pt idx="205">
                  <c:v>127</c:v>
                </c:pt>
                <c:pt idx="206">
                  <c:v>83</c:v>
                </c:pt>
                <c:pt idx="207">
                  <c:v>226</c:v>
                </c:pt>
                <c:pt idx="208">
                  <c:v>162</c:v>
                </c:pt>
                <c:pt idx="209">
                  <c:v>83</c:v>
                </c:pt>
                <c:pt idx="210">
                  <c:v>155</c:v>
                </c:pt>
                <c:pt idx="211">
                  <c:v>149</c:v>
                </c:pt>
                <c:pt idx="212">
                  <c:v>134</c:v>
                </c:pt>
                <c:pt idx="213">
                  <c:v>110</c:v>
                </c:pt>
                <c:pt idx="214">
                  <c:v>195</c:v>
                </c:pt>
                <c:pt idx="215">
                  <c:v>119</c:v>
                </c:pt>
                <c:pt idx="216">
                  <c:v>228</c:v>
                </c:pt>
                <c:pt idx="217">
                  <c:v>151</c:v>
                </c:pt>
                <c:pt idx="218">
                  <c:v>109</c:v>
                </c:pt>
                <c:pt idx="219">
                  <c:v>233</c:v>
                </c:pt>
                <c:pt idx="220">
                  <c:v>180</c:v>
                </c:pt>
                <c:pt idx="221">
                  <c:v>188</c:v>
                </c:pt>
                <c:pt idx="222">
                  <c:v>131</c:v>
                </c:pt>
                <c:pt idx="223">
                  <c:v>136</c:v>
                </c:pt>
                <c:pt idx="224">
                  <c:v>204</c:v>
                </c:pt>
                <c:pt idx="225">
                  <c:v>180</c:v>
                </c:pt>
                <c:pt idx="226">
                  <c:v>186</c:v>
                </c:pt>
                <c:pt idx="227">
                  <c:v>200</c:v>
                </c:pt>
                <c:pt idx="228">
                  <c:v>146</c:v>
                </c:pt>
                <c:pt idx="229">
                  <c:v>121</c:v>
                </c:pt>
                <c:pt idx="230">
                  <c:v>206</c:v>
                </c:pt>
                <c:pt idx="231">
                  <c:v>202</c:v>
                </c:pt>
                <c:pt idx="232">
                  <c:v>187</c:v>
                </c:pt>
                <c:pt idx="233">
                  <c:v>202</c:v>
                </c:pt>
                <c:pt idx="234">
                  <c:v>147</c:v>
                </c:pt>
                <c:pt idx="235">
                  <c:v>117</c:v>
                </c:pt>
                <c:pt idx="236">
                  <c:v>198</c:v>
                </c:pt>
                <c:pt idx="237">
                  <c:v>198</c:v>
                </c:pt>
                <c:pt idx="238">
                  <c:v>158</c:v>
                </c:pt>
                <c:pt idx="239">
                  <c:v>121</c:v>
                </c:pt>
                <c:pt idx="240">
                  <c:v>182</c:v>
                </c:pt>
                <c:pt idx="241">
                  <c:v>192</c:v>
                </c:pt>
                <c:pt idx="242">
                  <c:v>231</c:v>
                </c:pt>
                <c:pt idx="243">
                  <c:v>153</c:v>
                </c:pt>
                <c:pt idx="244">
                  <c:v>131</c:v>
                </c:pt>
                <c:pt idx="245">
                  <c:v>221</c:v>
                </c:pt>
                <c:pt idx="246">
                  <c:v>183</c:v>
                </c:pt>
                <c:pt idx="247">
                  <c:v>192</c:v>
                </c:pt>
                <c:pt idx="248">
                  <c:v>192</c:v>
                </c:pt>
                <c:pt idx="249">
                  <c:v>237</c:v>
                </c:pt>
                <c:pt idx="250">
                  <c:v>170</c:v>
                </c:pt>
                <c:pt idx="251">
                  <c:v>142</c:v>
                </c:pt>
                <c:pt idx="252">
                  <c:v>190</c:v>
                </c:pt>
                <c:pt idx="253">
                  <c:v>188</c:v>
                </c:pt>
                <c:pt idx="254">
                  <c:v>267</c:v>
                </c:pt>
                <c:pt idx="255">
                  <c:v>132</c:v>
                </c:pt>
                <c:pt idx="256">
                  <c:v>185</c:v>
                </c:pt>
                <c:pt idx="257">
                  <c:v>189</c:v>
                </c:pt>
                <c:pt idx="258">
                  <c:v>247</c:v>
                </c:pt>
                <c:pt idx="259">
                  <c:v>159</c:v>
                </c:pt>
                <c:pt idx="260">
                  <c:v>130</c:v>
                </c:pt>
                <c:pt idx="261">
                  <c:v>238</c:v>
                </c:pt>
                <c:pt idx="262">
                  <c:v>198</c:v>
                </c:pt>
                <c:pt idx="263">
                  <c:v>212</c:v>
                </c:pt>
                <c:pt idx="264">
                  <c:v>301</c:v>
                </c:pt>
                <c:pt idx="265">
                  <c:v>141</c:v>
                </c:pt>
                <c:pt idx="266">
                  <c:v>153</c:v>
                </c:pt>
                <c:pt idx="267">
                  <c:v>230</c:v>
                </c:pt>
                <c:pt idx="268">
                  <c:v>220</c:v>
                </c:pt>
                <c:pt idx="269">
                  <c:v>247</c:v>
                </c:pt>
                <c:pt idx="270">
                  <c:v>152</c:v>
                </c:pt>
                <c:pt idx="271">
                  <c:v>294</c:v>
                </c:pt>
                <c:pt idx="272">
                  <c:v>229</c:v>
                </c:pt>
                <c:pt idx="273">
                  <c:v>499</c:v>
                </c:pt>
                <c:pt idx="274">
                  <c:v>259</c:v>
                </c:pt>
                <c:pt idx="275">
                  <c:v>147</c:v>
                </c:pt>
                <c:pt idx="276">
                  <c:v>272</c:v>
                </c:pt>
                <c:pt idx="277">
                  <c:v>246</c:v>
                </c:pt>
                <c:pt idx="278">
                  <c:v>261</c:v>
                </c:pt>
                <c:pt idx="279">
                  <c:v>180</c:v>
                </c:pt>
                <c:pt idx="280">
                  <c:v>239</c:v>
                </c:pt>
                <c:pt idx="281">
                  <c:v>248</c:v>
                </c:pt>
                <c:pt idx="282">
                  <c:v>241</c:v>
                </c:pt>
                <c:pt idx="283">
                  <c:v>249</c:v>
                </c:pt>
                <c:pt idx="284">
                  <c:v>266</c:v>
                </c:pt>
                <c:pt idx="285">
                  <c:v>139</c:v>
                </c:pt>
                <c:pt idx="286">
                  <c:v>268</c:v>
                </c:pt>
                <c:pt idx="287">
                  <c:v>206</c:v>
                </c:pt>
                <c:pt idx="288">
                  <c:v>239</c:v>
                </c:pt>
                <c:pt idx="289">
                  <c:v>250</c:v>
                </c:pt>
                <c:pt idx="290">
                  <c:v>178</c:v>
                </c:pt>
                <c:pt idx="291">
                  <c:v>156</c:v>
                </c:pt>
                <c:pt idx="292">
                  <c:v>228</c:v>
                </c:pt>
                <c:pt idx="293">
                  <c:v>232</c:v>
                </c:pt>
                <c:pt idx="294">
                  <c:v>170</c:v>
                </c:pt>
                <c:pt idx="295">
                  <c:v>229</c:v>
                </c:pt>
                <c:pt idx="296">
                  <c:v>264</c:v>
                </c:pt>
                <c:pt idx="297">
                  <c:v>242</c:v>
                </c:pt>
                <c:pt idx="298">
                  <c:v>153</c:v>
                </c:pt>
                <c:pt idx="299">
                  <c:v>221</c:v>
                </c:pt>
                <c:pt idx="300">
                  <c:v>199</c:v>
                </c:pt>
                <c:pt idx="301">
                  <c:v>151</c:v>
                </c:pt>
                <c:pt idx="302">
                  <c:v>148</c:v>
                </c:pt>
                <c:pt idx="303">
                  <c:v>202</c:v>
                </c:pt>
                <c:pt idx="304">
                  <c:v>232</c:v>
                </c:pt>
                <c:pt idx="305">
                  <c:v>162</c:v>
                </c:pt>
                <c:pt idx="306">
                  <c:v>230</c:v>
                </c:pt>
                <c:pt idx="307">
                  <c:v>191</c:v>
                </c:pt>
                <c:pt idx="308">
                  <c:v>184</c:v>
                </c:pt>
                <c:pt idx="309">
                  <c:v>265</c:v>
                </c:pt>
                <c:pt idx="310">
                  <c:v>109</c:v>
                </c:pt>
                <c:pt idx="311">
                  <c:v>162</c:v>
                </c:pt>
                <c:pt idx="312">
                  <c:v>156</c:v>
                </c:pt>
                <c:pt idx="313">
                  <c:v>196</c:v>
                </c:pt>
                <c:pt idx="314">
                  <c:v>188</c:v>
                </c:pt>
                <c:pt idx="315">
                  <c:v>243</c:v>
                </c:pt>
                <c:pt idx="316">
                  <c:v>154</c:v>
                </c:pt>
                <c:pt idx="317">
                  <c:v>214</c:v>
                </c:pt>
                <c:pt idx="318">
                  <c:v>200</c:v>
                </c:pt>
                <c:pt idx="319">
                  <c:v>236</c:v>
                </c:pt>
                <c:pt idx="320">
                  <c:v>170</c:v>
                </c:pt>
                <c:pt idx="321">
                  <c:v>210</c:v>
                </c:pt>
                <c:pt idx="322">
                  <c:v>184</c:v>
                </c:pt>
                <c:pt idx="323">
                  <c:v>187</c:v>
                </c:pt>
                <c:pt idx="324">
                  <c:v>272</c:v>
                </c:pt>
                <c:pt idx="325">
                  <c:v>180</c:v>
                </c:pt>
                <c:pt idx="326">
                  <c:v>165</c:v>
                </c:pt>
                <c:pt idx="327">
                  <c:v>202</c:v>
                </c:pt>
                <c:pt idx="328">
                  <c:v>218</c:v>
                </c:pt>
                <c:pt idx="329">
                  <c:v>197</c:v>
                </c:pt>
                <c:pt idx="330">
                  <c:v>258</c:v>
                </c:pt>
                <c:pt idx="331">
                  <c:v>181</c:v>
                </c:pt>
                <c:pt idx="332">
                  <c:v>116</c:v>
                </c:pt>
                <c:pt idx="333">
                  <c:v>216</c:v>
                </c:pt>
                <c:pt idx="334">
                  <c:v>202</c:v>
                </c:pt>
                <c:pt idx="335">
                  <c:v>242</c:v>
                </c:pt>
                <c:pt idx="336">
                  <c:v>168</c:v>
                </c:pt>
                <c:pt idx="337">
                  <c:v>121</c:v>
                </c:pt>
                <c:pt idx="338">
                  <c:v>242</c:v>
                </c:pt>
                <c:pt idx="339">
                  <c:v>237</c:v>
                </c:pt>
                <c:pt idx="340">
                  <c:v>167</c:v>
                </c:pt>
                <c:pt idx="341">
                  <c:v>247</c:v>
                </c:pt>
                <c:pt idx="342">
                  <c:v>236</c:v>
                </c:pt>
                <c:pt idx="343">
                  <c:v>175</c:v>
                </c:pt>
                <c:pt idx="344">
                  <c:v>128</c:v>
                </c:pt>
                <c:pt idx="345">
                  <c:v>245</c:v>
                </c:pt>
                <c:pt idx="346">
                  <c:v>225</c:v>
                </c:pt>
                <c:pt idx="347">
                  <c:v>230</c:v>
                </c:pt>
                <c:pt idx="348">
                  <c:v>277</c:v>
                </c:pt>
                <c:pt idx="349">
                  <c:v>301</c:v>
                </c:pt>
                <c:pt idx="350">
                  <c:v>256</c:v>
                </c:pt>
                <c:pt idx="351">
                  <c:v>107</c:v>
                </c:pt>
                <c:pt idx="352">
                  <c:v>235</c:v>
                </c:pt>
                <c:pt idx="353">
                  <c:v>176</c:v>
                </c:pt>
                <c:pt idx="354">
                  <c:v>266</c:v>
                </c:pt>
                <c:pt idx="355">
                  <c:v>244</c:v>
                </c:pt>
                <c:pt idx="356">
                  <c:v>240</c:v>
                </c:pt>
                <c:pt idx="357">
                  <c:v>137</c:v>
                </c:pt>
                <c:pt idx="358">
                  <c:v>249</c:v>
                </c:pt>
                <c:pt idx="359">
                  <c:v>239</c:v>
                </c:pt>
                <c:pt idx="360">
                  <c:v>143</c:v>
                </c:pt>
                <c:pt idx="361">
                  <c:v>268</c:v>
                </c:pt>
                <c:pt idx="362">
                  <c:v>245</c:v>
                </c:pt>
                <c:pt idx="363">
                  <c:v>132</c:v>
                </c:pt>
                <c:pt idx="364">
                  <c:v>207</c:v>
                </c:pt>
                <c:pt idx="365">
                  <c:v>217</c:v>
                </c:pt>
                <c:pt idx="366">
                  <c:v>190</c:v>
                </c:pt>
                <c:pt idx="367">
                  <c:v>232</c:v>
                </c:pt>
                <c:pt idx="368">
                  <c:v>263</c:v>
                </c:pt>
                <c:pt idx="369">
                  <c:v>212</c:v>
                </c:pt>
                <c:pt idx="370">
                  <c:v>281</c:v>
                </c:pt>
                <c:pt idx="371">
                  <c:v>150</c:v>
                </c:pt>
                <c:pt idx="372">
                  <c:v>231</c:v>
                </c:pt>
                <c:pt idx="373">
                  <c:v>259</c:v>
                </c:pt>
                <c:pt idx="374">
                  <c:v>148</c:v>
                </c:pt>
                <c:pt idx="375">
                  <c:v>238</c:v>
                </c:pt>
                <c:pt idx="376">
                  <c:v>269</c:v>
                </c:pt>
                <c:pt idx="377">
                  <c:v>293</c:v>
                </c:pt>
                <c:pt idx="378">
                  <c:v>166</c:v>
                </c:pt>
                <c:pt idx="379">
                  <c:v>446</c:v>
                </c:pt>
                <c:pt idx="380">
                  <c:v>290</c:v>
                </c:pt>
                <c:pt idx="381">
                  <c:v>258</c:v>
                </c:pt>
                <c:pt idx="382">
                  <c:v>278</c:v>
                </c:pt>
                <c:pt idx="383">
                  <c:v>163</c:v>
                </c:pt>
                <c:pt idx="384">
                  <c:v>300</c:v>
                </c:pt>
                <c:pt idx="385">
                  <c:v>247</c:v>
                </c:pt>
                <c:pt idx="386">
                  <c:v>240</c:v>
                </c:pt>
                <c:pt idx="387">
                  <c:v>240</c:v>
                </c:pt>
                <c:pt idx="388">
                  <c:v>248</c:v>
                </c:pt>
                <c:pt idx="389">
                  <c:v>170</c:v>
                </c:pt>
                <c:pt idx="390">
                  <c:v>248</c:v>
                </c:pt>
                <c:pt idx="391">
                  <c:v>253</c:v>
                </c:pt>
                <c:pt idx="392">
                  <c:v>313</c:v>
                </c:pt>
                <c:pt idx="393">
                  <c:v>236</c:v>
                </c:pt>
                <c:pt idx="394">
                  <c:v>262</c:v>
                </c:pt>
                <c:pt idx="395">
                  <c:v>137</c:v>
                </c:pt>
                <c:pt idx="396">
                  <c:v>280</c:v>
                </c:pt>
                <c:pt idx="397">
                  <c:v>320</c:v>
                </c:pt>
                <c:pt idx="398">
                  <c:v>229</c:v>
                </c:pt>
                <c:pt idx="399">
                  <c:v>133</c:v>
                </c:pt>
                <c:pt idx="400">
                  <c:v>99</c:v>
                </c:pt>
                <c:pt idx="401">
                  <c:v>79</c:v>
                </c:pt>
                <c:pt idx="402">
                  <c:v>123</c:v>
                </c:pt>
                <c:pt idx="403">
                  <c:v>114</c:v>
                </c:pt>
                <c:pt idx="404">
                  <c:v>205</c:v>
                </c:pt>
                <c:pt idx="405">
                  <c:v>122</c:v>
                </c:pt>
                <c:pt idx="406">
                  <c:v>164</c:v>
                </c:pt>
                <c:pt idx="407">
                  <c:v>129</c:v>
                </c:pt>
                <c:pt idx="408">
                  <c:v>137</c:v>
                </c:pt>
                <c:pt idx="409">
                  <c:v>232</c:v>
                </c:pt>
                <c:pt idx="410">
                  <c:v>272</c:v>
                </c:pt>
                <c:pt idx="411">
                  <c:v>128</c:v>
                </c:pt>
                <c:pt idx="412">
                  <c:v>106</c:v>
                </c:pt>
                <c:pt idx="413">
                  <c:v>261</c:v>
                </c:pt>
                <c:pt idx="414">
                  <c:v>110</c:v>
                </c:pt>
                <c:pt idx="415">
                  <c:v>83</c:v>
                </c:pt>
                <c:pt idx="416">
                  <c:v>146</c:v>
                </c:pt>
                <c:pt idx="417">
                  <c:v>188</c:v>
                </c:pt>
                <c:pt idx="418">
                  <c:v>133</c:v>
                </c:pt>
                <c:pt idx="419">
                  <c:v>127</c:v>
                </c:pt>
                <c:pt idx="420">
                  <c:v>157</c:v>
                </c:pt>
                <c:pt idx="421">
                  <c:v>87</c:v>
                </c:pt>
                <c:pt idx="422">
                  <c:v>151</c:v>
                </c:pt>
                <c:pt idx="423">
                  <c:v>92</c:v>
                </c:pt>
                <c:pt idx="424">
                  <c:v>186</c:v>
                </c:pt>
                <c:pt idx="425">
                  <c:v>124</c:v>
                </c:pt>
                <c:pt idx="426">
                  <c:v>85</c:v>
                </c:pt>
                <c:pt idx="427">
                  <c:v>189</c:v>
                </c:pt>
                <c:pt idx="428">
                  <c:v>208</c:v>
                </c:pt>
                <c:pt idx="429">
                  <c:v>124</c:v>
                </c:pt>
                <c:pt idx="430">
                  <c:v>125</c:v>
                </c:pt>
                <c:pt idx="431">
                  <c:v>135</c:v>
                </c:pt>
                <c:pt idx="432">
                  <c:v>93</c:v>
                </c:pt>
                <c:pt idx="433">
                  <c:v>213</c:v>
                </c:pt>
                <c:pt idx="434">
                  <c:v>187</c:v>
                </c:pt>
                <c:pt idx="435">
                  <c:v>126</c:v>
                </c:pt>
                <c:pt idx="436">
                  <c:v>104</c:v>
                </c:pt>
                <c:pt idx="437">
                  <c:v>198</c:v>
                </c:pt>
                <c:pt idx="438">
                  <c:v>224</c:v>
                </c:pt>
                <c:pt idx="439">
                  <c:v>214</c:v>
                </c:pt>
                <c:pt idx="440">
                  <c:v>171</c:v>
                </c:pt>
                <c:pt idx="441">
                  <c:v>142</c:v>
                </c:pt>
                <c:pt idx="442">
                  <c:v>198</c:v>
                </c:pt>
                <c:pt idx="443">
                  <c:v>207</c:v>
                </c:pt>
                <c:pt idx="444">
                  <c:v>214</c:v>
                </c:pt>
                <c:pt idx="445">
                  <c:v>131</c:v>
                </c:pt>
                <c:pt idx="446">
                  <c:v>114</c:v>
                </c:pt>
                <c:pt idx="447">
                  <c:v>211</c:v>
                </c:pt>
                <c:pt idx="448">
                  <c:v>206</c:v>
                </c:pt>
                <c:pt idx="449">
                  <c:v>156</c:v>
                </c:pt>
                <c:pt idx="450">
                  <c:v>138</c:v>
                </c:pt>
                <c:pt idx="451">
                  <c:v>219</c:v>
                </c:pt>
                <c:pt idx="452">
                  <c:v>223</c:v>
                </c:pt>
                <c:pt idx="453">
                  <c:v>225</c:v>
                </c:pt>
                <c:pt idx="454">
                  <c:v>239</c:v>
                </c:pt>
                <c:pt idx="455">
                  <c:v>174</c:v>
                </c:pt>
                <c:pt idx="456">
                  <c:v>149</c:v>
                </c:pt>
                <c:pt idx="457">
                  <c:v>217</c:v>
                </c:pt>
                <c:pt idx="458">
                  <c:v>196</c:v>
                </c:pt>
                <c:pt idx="459">
                  <c:v>207</c:v>
                </c:pt>
                <c:pt idx="460">
                  <c:v>169</c:v>
                </c:pt>
                <c:pt idx="461">
                  <c:v>154</c:v>
                </c:pt>
                <c:pt idx="462">
                  <c:v>262</c:v>
                </c:pt>
                <c:pt idx="463">
                  <c:v>164</c:v>
                </c:pt>
                <c:pt idx="464">
                  <c:v>150</c:v>
                </c:pt>
                <c:pt idx="465">
                  <c:v>248</c:v>
                </c:pt>
                <c:pt idx="466">
                  <c:v>260</c:v>
                </c:pt>
                <c:pt idx="467">
                  <c:v>134</c:v>
                </c:pt>
                <c:pt idx="468">
                  <c:v>199</c:v>
                </c:pt>
                <c:pt idx="469">
                  <c:v>230</c:v>
                </c:pt>
                <c:pt idx="470">
                  <c:v>229</c:v>
                </c:pt>
                <c:pt idx="471">
                  <c:v>241</c:v>
                </c:pt>
                <c:pt idx="472">
                  <c:v>149</c:v>
                </c:pt>
                <c:pt idx="473">
                  <c:v>237</c:v>
                </c:pt>
                <c:pt idx="474">
                  <c:v>259</c:v>
                </c:pt>
                <c:pt idx="475">
                  <c:v>162</c:v>
                </c:pt>
                <c:pt idx="476">
                  <c:v>151</c:v>
                </c:pt>
                <c:pt idx="477">
                  <c:v>237</c:v>
                </c:pt>
                <c:pt idx="478">
                  <c:v>239</c:v>
                </c:pt>
                <c:pt idx="479">
                  <c:v>168</c:v>
                </c:pt>
                <c:pt idx="480">
                  <c:v>167</c:v>
                </c:pt>
                <c:pt idx="481">
                  <c:v>229</c:v>
                </c:pt>
                <c:pt idx="482">
                  <c:v>248</c:v>
                </c:pt>
                <c:pt idx="483">
                  <c:v>175</c:v>
                </c:pt>
                <c:pt idx="484">
                  <c:v>229</c:v>
                </c:pt>
                <c:pt idx="485">
                  <c:v>237</c:v>
                </c:pt>
                <c:pt idx="486">
                  <c:v>228</c:v>
                </c:pt>
                <c:pt idx="487">
                  <c:v>245</c:v>
                </c:pt>
                <c:pt idx="488">
                  <c:v>164</c:v>
                </c:pt>
                <c:pt idx="489">
                  <c:v>229</c:v>
                </c:pt>
                <c:pt idx="490">
                  <c:v>238</c:v>
                </c:pt>
                <c:pt idx="491">
                  <c:v>246</c:v>
                </c:pt>
                <c:pt idx="492">
                  <c:v>243</c:v>
                </c:pt>
                <c:pt idx="493">
                  <c:v>174</c:v>
                </c:pt>
                <c:pt idx="494">
                  <c:v>140</c:v>
                </c:pt>
                <c:pt idx="495">
                  <c:v>248</c:v>
                </c:pt>
                <c:pt idx="496">
                  <c:v>252</c:v>
                </c:pt>
                <c:pt idx="497">
                  <c:v>252</c:v>
                </c:pt>
                <c:pt idx="498">
                  <c:v>138</c:v>
                </c:pt>
                <c:pt idx="499">
                  <c:v>178</c:v>
                </c:pt>
                <c:pt idx="500">
                  <c:v>126</c:v>
                </c:pt>
                <c:pt idx="501">
                  <c:v>240</c:v>
                </c:pt>
                <c:pt idx="502">
                  <c:v>214</c:v>
                </c:pt>
                <c:pt idx="503">
                  <c:v>241</c:v>
                </c:pt>
                <c:pt idx="504">
                  <c:v>152</c:v>
                </c:pt>
                <c:pt idx="505">
                  <c:v>157</c:v>
                </c:pt>
                <c:pt idx="506">
                  <c:v>216</c:v>
                </c:pt>
                <c:pt idx="507">
                  <c:v>158</c:v>
                </c:pt>
                <c:pt idx="508">
                  <c:v>146</c:v>
                </c:pt>
                <c:pt idx="509">
                  <c:v>198</c:v>
                </c:pt>
                <c:pt idx="510">
                  <c:v>209</c:v>
                </c:pt>
                <c:pt idx="511">
                  <c:v>212</c:v>
                </c:pt>
                <c:pt idx="512">
                  <c:v>189</c:v>
                </c:pt>
                <c:pt idx="513">
                  <c:v>201</c:v>
                </c:pt>
                <c:pt idx="514">
                  <c:v>208</c:v>
                </c:pt>
                <c:pt idx="515">
                  <c:v>171</c:v>
                </c:pt>
                <c:pt idx="516">
                  <c:v>180</c:v>
                </c:pt>
                <c:pt idx="517">
                  <c:v>200</c:v>
                </c:pt>
                <c:pt idx="518">
                  <c:v>192</c:v>
                </c:pt>
                <c:pt idx="519">
                  <c:v>154</c:v>
                </c:pt>
                <c:pt idx="520">
                  <c:v>202</c:v>
                </c:pt>
                <c:pt idx="521">
                  <c:v>223</c:v>
                </c:pt>
                <c:pt idx="522">
                  <c:v>219</c:v>
                </c:pt>
                <c:pt idx="523">
                  <c:v>263</c:v>
                </c:pt>
                <c:pt idx="524">
                  <c:v>173</c:v>
                </c:pt>
                <c:pt idx="525">
                  <c:v>166</c:v>
                </c:pt>
                <c:pt idx="526">
                  <c:v>201</c:v>
                </c:pt>
                <c:pt idx="527">
                  <c:v>222</c:v>
                </c:pt>
                <c:pt idx="528">
                  <c:v>227</c:v>
                </c:pt>
                <c:pt idx="529">
                  <c:v>154</c:v>
                </c:pt>
                <c:pt idx="530">
                  <c:v>202</c:v>
                </c:pt>
                <c:pt idx="531">
                  <c:v>188</c:v>
                </c:pt>
                <c:pt idx="532">
                  <c:v>204</c:v>
                </c:pt>
                <c:pt idx="533">
                  <c:v>249</c:v>
                </c:pt>
                <c:pt idx="534">
                  <c:v>139</c:v>
                </c:pt>
                <c:pt idx="535">
                  <c:v>266</c:v>
                </c:pt>
                <c:pt idx="536">
                  <c:v>251</c:v>
                </c:pt>
                <c:pt idx="537">
                  <c:v>236</c:v>
                </c:pt>
                <c:pt idx="538">
                  <c:v>158</c:v>
                </c:pt>
                <c:pt idx="539">
                  <c:v>262</c:v>
                </c:pt>
                <c:pt idx="540">
                  <c:v>258</c:v>
                </c:pt>
                <c:pt idx="541">
                  <c:v>243</c:v>
                </c:pt>
                <c:pt idx="542">
                  <c:v>262</c:v>
                </c:pt>
                <c:pt idx="543">
                  <c:v>285</c:v>
                </c:pt>
                <c:pt idx="544">
                  <c:v>266</c:v>
                </c:pt>
                <c:pt idx="545">
                  <c:v>181</c:v>
                </c:pt>
                <c:pt idx="546">
                  <c:v>147</c:v>
                </c:pt>
                <c:pt idx="547">
                  <c:v>238</c:v>
                </c:pt>
                <c:pt idx="548">
                  <c:v>234</c:v>
                </c:pt>
                <c:pt idx="549">
                  <c:v>262</c:v>
                </c:pt>
                <c:pt idx="550">
                  <c:v>265</c:v>
                </c:pt>
                <c:pt idx="551">
                  <c:v>174</c:v>
                </c:pt>
                <c:pt idx="552">
                  <c:v>270</c:v>
                </c:pt>
                <c:pt idx="553">
                  <c:v>252</c:v>
                </c:pt>
                <c:pt idx="554">
                  <c:v>233</c:v>
                </c:pt>
                <c:pt idx="555">
                  <c:v>230</c:v>
                </c:pt>
                <c:pt idx="556">
                  <c:v>234</c:v>
                </c:pt>
                <c:pt idx="557">
                  <c:v>165</c:v>
                </c:pt>
                <c:pt idx="558">
                  <c:v>294</c:v>
                </c:pt>
                <c:pt idx="559">
                  <c:v>311</c:v>
                </c:pt>
                <c:pt idx="560">
                  <c:v>232</c:v>
                </c:pt>
                <c:pt idx="561">
                  <c:v>265</c:v>
                </c:pt>
                <c:pt idx="562">
                  <c:v>174</c:v>
                </c:pt>
                <c:pt idx="563">
                  <c:v>268</c:v>
                </c:pt>
                <c:pt idx="564">
                  <c:v>253</c:v>
                </c:pt>
                <c:pt idx="565">
                  <c:v>233</c:v>
                </c:pt>
                <c:pt idx="566">
                  <c:v>288</c:v>
                </c:pt>
                <c:pt idx="567">
                  <c:v>144</c:v>
                </c:pt>
                <c:pt idx="568">
                  <c:v>235</c:v>
                </c:pt>
                <c:pt idx="569">
                  <c:v>302</c:v>
                </c:pt>
                <c:pt idx="570">
                  <c:v>232</c:v>
                </c:pt>
                <c:pt idx="571">
                  <c:v>135</c:v>
                </c:pt>
                <c:pt idx="572">
                  <c:v>263</c:v>
                </c:pt>
                <c:pt idx="573">
                  <c:v>235</c:v>
                </c:pt>
                <c:pt idx="574">
                  <c:v>140</c:v>
                </c:pt>
                <c:pt idx="575">
                  <c:v>149</c:v>
                </c:pt>
                <c:pt idx="576">
                  <c:v>241</c:v>
                </c:pt>
                <c:pt idx="577">
                  <c:v>214</c:v>
                </c:pt>
                <c:pt idx="578">
                  <c:v>200</c:v>
                </c:pt>
                <c:pt idx="579">
                  <c:v>226</c:v>
                </c:pt>
                <c:pt idx="580">
                  <c:v>245</c:v>
                </c:pt>
                <c:pt idx="581">
                  <c:v>186</c:v>
                </c:pt>
                <c:pt idx="582">
                  <c:v>187</c:v>
                </c:pt>
                <c:pt idx="583">
                  <c:v>300</c:v>
                </c:pt>
                <c:pt idx="584">
                  <c:v>254</c:v>
                </c:pt>
                <c:pt idx="585">
                  <c:v>156</c:v>
                </c:pt>
                <c:pt idx="586">
                  <c:v>119</c:v>
                </c:pt>
                <c:pt idx="587">
                  <c:v>202</c:v>
                </c:pt>
                <c:pt idx="588">
                  <c:v>306</c:v>
                </c:pt>
                <c:pt idx="589">
                  <c:v>142</c:v>
                </c:pt>
                <c:pt idx="590">
                  <c:v>256</c:v>
                </c:pt>
                <c:pt idx="591">
                  <c:v>254</c:v>
                </c:pt>
                <c:pt idx="592">
                  <c:v>167</c:v>
                </c:pt>
                <c:pt idx="593">
                  <c:v>309</c:v>
                </c:pt>
                <c:pt idx="594">
                  <c:v>242</c:v>
                </c:pt>
                <c:pt idx="595">
                  <c:v>311</c:v>
                </c:pt>
                <c:pt idx="596">
                  <c:v>252</c:v>
                </c:pt>
                <c:pt idx="597">
                  <c:v>177</c:v>
                </c:pt>
                <c:pt idx="598">
                  <c:v>260</c:v>
                </c:pt>
                <c:pt idx="599">
                  <c:v>264</c:v>
                </c:pt>
                <c:pt idx="600">
                  <c:v>285</c:v>
                </c:pt>
                <c:pt idx="601">
                  <c:v>343</c:v>
                </c:pt>
                <c:pt idx="602">
                  <c:v>166</c:v>
                </c:pt>
                <c:pt idx="603">
                  <c:v>252</c:v>
                </c:pt>
                <c:pt idx="604">
                  <c:v>243</c:v>
                </c:pt>
                <c:pt idx="605">
                  <c:v>450</c:v>
                </c:pt>
                <c:pt idx="606">
                  <c:v>307</c:v>
                </c:pt>
                <c:pt idx="607">
                  <c:v>117</c:v>
                </c:pt>
                <c:pt idx="608">
                  <c:v>117</c:v>
                </c:pt>
                <c:pt idx="609">
                  <c:v>149</c:v>
                </c:pt>
                <c:pt idx="610">
                  <c:v>120</c:v>
                </c:pt>
                <c:pt idx="611">
                  <c:v>201</c:v>
                </c:pt>
                <c:pt idx="612">
                  <c:v>147</c:v>
                </c:pt>
                <c:pt idx="613">
                  <c:v>130</c:v>
                </c:pt>
                <c:pt idx="614">
                  <c:v>209</c:v>
                </c:pt>
                <c:pt idx="615">
                  <c:v>205</c:v>
                </c:pt>
                <c:pt idx="616">
                  <c:v>141</c:v>
                </c:pt>
                <c:pt idx="617">
                  <c:v>144</c:v>
                </c:pt>
                <c:pt idx="618">
                  <c:v>223</c:v>
                </c:pt>
                <c:pt idx="619">
                  <c:v>130</c:v>
                </c:pt>
                <c:pt idx="620">
                  <c:v>100</c:v>
                </c:pt>
                <c:pt idx="621">
                  <c:v>127</c:v>
                </c:pt>
                <c:pt idx="622">
                  <c:v>85</c:v>
                </c:pt>
                <c:pt idx="623">
                  <c:v>331</c:v>
                </c:pt>
                <c:pt idx="624">
                  <c:v>273</c:v>
                </c:pt>
                <c:pt idx="625">
                  <c:v>168</c:v>
                </c:pt>
                <c:pt idx="626">
                  <c:v>138</c:v>
                </c:pt>
                <c:pt idx="627">
                  <c:v>433</c:v>
                </c:pt>
                <c:pt idx="628">
                  <c:v>241</c:v>
                </c:pt>
                <c:pt idx="629">
                  <c:v>163</c:v>
                </c:pt>
                <c:pt idx="630">
                  <c:v>139</c:v>
                </c:pt>
                <c:pt idx="631">
                  <c:v>132</c:v>
                </c:pt>
                <c:pt idx="632">
                  <c:v>137</c:v>
                </c:pt>
                <c:pt idx="633">
                  <c:v>202</c:v>
                </c:pt>
                <c:pt idx="634">
                  <c:v>147</c:v>
                </c:pt>
                <c:pt idx="635">
                  <c:v>99</c:v>
                </c:pt>
                <c:pt idx="636">
                  <c:v>214</c:v>
                </c:pt>
                <c:pt idx="637">
                  <c:v>210</c:v>
                </c:pt>
                <c:pt idx="638">
                  <c:v>250</c:v>
                </c:pt>
                <c:pt idx="639">
                  <c:v>144</c:v>
                </c:pt>
                <c:pt idx="640">
                  <c:v>97</c:v>
                </c:pt>
                <c:pt idx="641">
                  <c:v>199</c:v>
                </c:pt>
                <c:pt idx="642">
                  <c:v>176</c:v>
                </c:pt>
                <c:pt idx="643">
                  <c:v>140</c:v>
                </c:pt>
                <c:pt idx="644">
                  <c:v>196</c:v>
                </c:pt>
                <c:pt idx="645">
                  <c:v>206</c:v>
                </c:pt>
                <c:pt idx="646">
                  <c:v>223</c:v>
                </c:pt>
                <c:pt idx="647">
                  <c:v>201</c:v>
                </c:pt>
                <c:pt idx="648">
                  <c:v>157</c:v>
                </c:pt>
                <c:pt idx="649">
                  <c:v>146</c:v>
                </c:pt>
                <c:pt idx="650">
                  <c:v>212</c:v>
                </c:pt>
                <c:pt idx="651">
                  <c:v>204</c:v>
                </c:pt>
                <c:pt idx="652">
                  <c:v>221</c:v>
                </c:pt>
                <c:pt idx="653">
                  <c:v>132</c:v>
                </c:pt>
                <c:pt idx="654">
                  <c:v>105</c:v>
                </c:pt>
                <c:pt idx="655">
                  <c:v>195</c:v>
                </c:pt>
                <c:pt idx="656">
                  <c:v>201</c:v>
                </c:pt>
                <c:pt idx="657">
                  <c:v>160</c:v>
                </c:pt>
                <c:pt idx="658">
                  <c:v>108</c:v>
                </c:pt>
                <c:pt idx="659">
                  <c:v>199</c:v>
                </c:pt>
                <c:pt idx="660">
                  <c:v>212</c:v>
                </c:pt>
                <c:pt idx="661">
                  <c:v>228</c:v>
                </c:pt>
                <c:pt idx="662">
                  <c:v>245</c:v>
                </c:pt>
                <c:pt idx="663">
                  <c:v>164</c:v>
                </c:pt>
                <c:pt idx="664">
                  <c:v>147</c:v>
                </c:pt>
                <c:pt idx="665">
                  <c:v>247</c:v>
                </c:pt>
                <c:pt idx="666">
                  <c:v>195</c:v>
                </c:pt>
                <c:pt idx="667">
                  <c:v>222</c:v>
                </c:pt>
                <c:pt idx="668">
                  <c:v>259</c:v>
                </c:pt>
                <c:pt idx="669">
                  <c:v>161</c:v>
                </c:pt>
                <c:pt idx="670">
                  <c:v>137</c:v>
                </c:pt>
                <c:pt idx="671">
                  <c:v>220</c:v>
                </c:pt>
                <c:pt idx="672">
                  <c:v>270</c:v>
                </c:pt>
                <c:pt idx="673">
                  <c:v>151</c:v>
                </c:pt>
                <c:pt idx="674">
                  <c:v>269</c:v>
                </c:pt>
                <c:pt idx="675">
                  <c:v>280</c:v>
                </c:pt>
                <c:pt idx="676">
                  <c:v>259</c:v>
                </c:pt>
                <c:pt idx="677">
                  <c:v>276</c:v>
                </c:pt>
                <c:pt idx="678">
                  <c:v>158</c:v>
                </c:pt>
                <c:pt idx="679">
                  <c:v>238</c:v>
                </c:pt>
                <c:pt idx="680">
                  <c:v>266</c:v>
                </c:pt>
                <c:pt idx="681">
                  <c:v>150</c:v>
                </c:pt>
                <c:pt idx="682">
                  <c:v>213</c:v>
                </c:pt>
                <c:pt idx="683">
                  <c:v>255</c:v>
                </c:pt>
                <c:pt idx="684">
                  <c:v>173</c:v>
                </c:pt>
                <c:pt idx="685">
                  <c:v>239</c:v>
                </c:pt>
                <c:pt idx="686">
                  <c:v>268</c:v>
                </c:pt>
                <c:pt idx="687">
                  <c:v>290</c:v>
                </c:pt>
                <c:pt idx="688">
                  <c:v>259</c:v>
                </c:pt>
                <c:pt idx="689">
                  <c:v>158</c:v>
                </c:pt>
                <c:pt idx="690">
                  <c:v>248</c:v>
                </c:pt>
                <c:pt idx="691">
                  <c:v>234</c:v>
                </c:pt>
                <c:pt idx="692">
                  <c:v>240</c:v>
                </c:pt>
                <c:pt idx="693">
                  <c:v>284</c:v>
                </c:pt>
                <c:pt idx="694">
                  <c:v>173</c:v>
                </c:pt>
                <c:pt idx="695">
                  <c:v>179</c:v>
                </c:pt>
                <c:pt idx="696">
                  <c:v>294</c:v>
                </c:pt>
                <c:pt idx="697">
                  <c:v>270</c:v>
                </c:pt>
                <c:pt idx="698">
                  <c:v>248</c:v>
                </c:pt>
                <c:pt idx="699">
                  <c:v>276</c:v>
                </c:pt>
                <c:pt idx="700">
                  <c:v>179</c:v>
                </c:pt>
                <c:pt idx="701">
                  <c:v>264</c:v>
                </c:pt>
                <c:pt idx="702">
                  <c:v>239</c:v>
                </c:pt>
                <c:pt idx="703">
                  <c:v>234</c:v>
                </c:pt>
                <c:pt idx="704">
                  <c:v>266</c:v>
                </c:pt>
                <c:pt idx="705">
                  <c:v>189</c:v>
                </c:pt>
                <c:pt idx="706">
                  <c:v>143</c:v>
                </c:pt>
                <c:pt idx="707">
                  <c:v>248</c:v>
                </c:pt>
                <c:pt idx="708">
                  <c:v>271</c:v>
                </c:pt>
                <c:pt idx="709">
                  <c:v>171</c:v>
                </c:pt>
                <c:pt idx="710">
                  <c:v>170</c:v>
                </c:pt>
                <c:pt idx="711">
                  <c:v>226</c:v>
                </c:pt>
                <c:pt idx="712">
                  <c:v>149</c:v>
                </c:pt>
                <c:pt idx="713">
                  <c:v>217</c:v>
                </c:pt>
                <c:pt idx="714">
                  <c:v>217</c:v>
                </c:pt>
                <c:pt idx="715">
                  <c:v>230</c:v>
                </c:pt>
                <c:pt idx="716">
                  <c:v>255</c:v>
                </c:pt>
                <c:pt idx="717">
                  <c:v>187</c:v>
                </c:pt>
                <c:pt idx="718">
                  <c:v>244</c:v>
                </c:pt>
                <c:pt idx="719">
                  <c:v>206</c:v>
                </c:pt>
                <c:pt idx="720">
                  <c:v>166</c:v>
                </c:pt>
                <c:pt idx="721">
                  <c:v>145</c:v>
                </c:pt>
                <c:pt idx="722">
                  <c:v>246</c:v>
                </c:pt>
                <c:pt idx="723">
                  <c:v>232</c:v>
                </c:pt>
                <c:pt idx="724">
                  <c:v>216</c:v>
                </c:pt>
                <c:pt idx="725">
                  <c:v>246</c:v>
                </c:pt>
                <c:pt idx="726">
                  <c:v>182</c:v>
                </c:pt>
                <c:pt idx="727">
                  <c:v>162</c:v>
                </c:pt>
                <c:pt idx="728">
                  <c:v>222</c:v>
                </c:pt>
                <c:pt idx="729">
                  <c:v>216</c:v>
                </c:pt>
                <c:pt idx="730">
                  <c:v>250</c:v>
                </c:pt>
                <c:pt idx="731">
                  <c:v>192</c:v>
                </c:pt>
                <c:pt idx="732">
                  <c:v>163</c:v>
                </c:pt>
                <c:pt idx="733">
                  <c:v>232</c:v>
                </c:pt>
                <c:pt idx="734">
                  <c:v>201</c:v>
                </c:pt>
                <c:pt idx="735">
                  <c:v>203</c:v>
                </c:pt>
                <c:pt idx="736">
                  <c:v>190</c:v>
                </c:pt>
                <c:pt idx="737">
                  <c:v>159</c:v>
                </c:pt>
                <c:pt idx="738">
                  <c:v>210</c:v>
                </c:pt>
                <c:pt idx="739">
                  <c:v>200</c:v>
                </c:pt>
                <c:pt idx="740">
                  <c:v>221</c:v>
                </c:pt>
                <c:pt idx="741">
                  <c:v>220</c:v>
                </c:pt>
                <c:pt idx="742">
                  <c:v>223</c:v>
                </c:pt>
                <c:pt idx="743">
                  <c:v>229</c:v>
                </c:pt>
                <c:pt idx="744">
                  <c:v>149</c:v>
                </c:pt>
                <c:pt idx="745">
                  <c:v>0</c:v>
                </c:pt>
                <c:pt idx="746">
                  <c:v>224</c:v>
                </c:pt>
                <c:pt idx="747">
                  <c:v>217</c:v>
                </c:pt>
                <c:pt idx="748">
                  <c:v>223</c:v>
                </c:pt>
                <c:pt idx="749">
                  <c:v>368</c:v>
                </c:pt>
                <c:pt idx="750">
                  <c:v>121</c:v>
                </c:pt>
                <c:pt idx="751">
                  <c:v>248</c:v>
                </c:pt>
                <c:pt idx="752">
                  <c:v>246</c:v>
                </c:pt>
                <c:pt idx="753">
                  <c:v>174</c:v>
                </c:pt>
                <c:pt idx="754">
                  <c:v>263</c:v>
                </c:pt>
                <c:pt idx="755">
                  <c:v>245</c:v>
                </c:pt>
                <c:pt idx="756">
                  <c:v>387</c:v>
                </c:pt>
                <c:pt idx="757">
                  <c:v>296</c:v>
                </c:pt>
                <c:pt idx="758">
                  <c:v>251</c:v>
                </c:pt>
                <c:pt idx="759">
                  <c:v>171</c:v>
                </c:pt>
                <c:pt idx="760">
                  <c:v>172</c:v>
                </c:pt>
                <c:pt idx="761">
                  <c:v>268</c:v>
                </c:pt>
                <c:pt idx="762">
                  <c:v>239</c:v>
                </c:pt>
                <c:pt idx="763">
                  <c:v>278</c:v>
                </c:pt>
                <c:pt idx="764">
                  <c:v>180</c:v>
                </c:pt>
                <c:pt idx="765">
                  <c:v>147</c:v>
                </c:pt>
                <c:pt idx="766">
                  <c:v>244</c:v>
                </c:pt>
                <c:pt idx="767">
                  <c:v>264</c:v>
                </c:pt>
                <c:pt idx="768">
                  <c:v>312</c:v>
                </c:pt>
                <c:pt idx="769">
                  <c:v>167</c:v>
                </c:pt>
                <c:pt idx="770">
                  <c:v>191</c:v>
                </c:pt>
                <c:pt idx="771">
                  <c:v>240</c:v>
                </c:pt>
                <c:pt idx="772">
                  <c:v>280</c:v>
                </c:pt>
                <c:pt idx="773">
                  <c:v>246</c:v>
                </c:pt>
                <c:pt idx="774">
                  <c:v>304</c:v>
                </c:pt>
                <c:pt idx="775">
                  <c:v>245</c:v>
                </c:pt>
                <c:pt idx="776">
                  <c:v>271</c:v>
                </c:pt>
                <c:pt idx="777">
                  <c:v>280</c:v>
                </c:pt>
                <c:pt idx="778">
                  <c:v>149</c:v>
                </c:pt>
                <c:pt idx="779">
                  <c:v>239</c:v>
                </c:pt>
                <c:pt idx="780">
                  <c:v>255</c:v>
                </c:pt>
                <c:pt idx="781">
                  <c:v>257</c:v>
                </c:pt>
                <c:pt idx="782">
                  <c:v>245</c:v>
                </c:pt>
                <c:pt idx="783">
                  <c:v>294</c:v>
                </c:pt>
                <c:pt idx="784">
                  <c:v>194</c:v>
                </c:pt>
                <c:pt idx="785">
                  <c:v>258</c:v>
                </c:pt>
                <c:pt idx="786">
                  <c:v>284</c:v>
                </c:pt>
                <c:pt idx="787">
                  <c:v>321</c:v>
                </c:pt>
                <c:pt idx="788">
                  <c:v>243</c:v>
                </c:pt>
                <c:pt idx="789">
                  <c:v>251</c:v>
                </c:pt>
                <c:pt idx="790">
                  <c:v>267</c:v>
                </c:pt>
                <c:pt idx="791">
                  <c:v>259</c:v>
                </c:pt>
                <c:pt idx="792">
                  <c:v>275</c:v>
                </c:pt>
                <c:pt idx="793">
                  <c:v>155</c:v>
                </c:pt>
                <c:pt idx="794">
                  <c:v>256</c:v>
                </c:pt>
                <c:pt idx="795">
                  <c:v>254</c:v>
                </c:pt>
                <c:pt idx="796">
                  <c:v>194</c:v>
                </c:pt>
                <c:pt idx="797">
                  <c:v>147</c:v>
                </c:pt>
                <c:pt idx="798">
                  <c:v>224</c:v>
                </c:pt>
                <c:pt idx="799">
                  <c:v>147</c:v>
                </c:pt>
                <c:pt idx="800">
                  <c:v>100</c:v>
                </c:pt>
                <c:pt idx="801">
                  <c:v>206</c:v>
                </c:pt>
                <c:pt idx="802">
                  <c:v>265</c:v>
                </c:pt>
                <c:pt idx="803">
                  <c:v>166</c:v>
                </c:pt>
                <c:pt idx="804">
                  <c:v>145</c:v>
                </c:pt>
                <c:pt idx="805">
                  <c:v>225</c:v>
                </c:pt>
                <c:pt idx="806">
                  <c:v>327</c:v>
                </c:pt>
                <c:pt idx="807">
                  <c:v>246</c:v>
                </c:pt>
                <c:pt idx="808">
                  <c:v>173</c:v>
                </c:pt>
                <c:pt idx="809">
                  <c:v>136</c:v>
                </c:pt>
                <c:pt idx="810">
                  <c:v>273</c:v>
                </c:pt>
                <c:pt idx="811">
                  <c:v>323</c:v>
                </c:pt>
                <c:pt idx="812">
                  <c:v>288</c:v>
                </c:pt>
                <c:pt idx="813">
                  <c:v>351</c:v>
                </c:pt>
                <c:pt idx="814">
                  <c:v>308</c:v>
                </c:pt>
                <c:pt idx="815">
                  <c:v>170</c:v>
                </c:pt>
                <c:pt idx="816">
                  <c:v>368</c:v>
                </c:pt>
                <c:pt idx="817">
                  <c:v>321</c:v>
                </c:pt>
                <c:pt idx="818">
                  <c:v>299</c:v>
                </c:pt>
                <c:pt idx="819">
                  <c:v>255</c:v>
                </c:pt>
                <c:pt idx="820">
                  <c:v>287</c:v>
                </c:pt>
                <c:pt idx="821">
                  <c:v>183</c:v>
                </c:pt>
                <c:pt idx="822">
                  <c:v>285</c:v>
                </c:pt>
                <c:pt idx="823">
                  <c:v>275</c:v>
                </c:pt>
                <c:pt idx="824">
                  <c:v>252</c:v>
                </c:pt>
                <c:pt idx="825">
                  <c:v>261</c:v>
                </c:pt>
                <c:pt idx="826">
                  <c:v>162</c:v>
                </c:pt>
                <c:pt idx="827">
                  <c:v>135</c:v>
                </c:pt>
                <c:pt idx="828">
                  <c:v>112</c:v>
                </c:pt>
                <c:pt idx="829">
                  <c:v>124</c:v>
                </c:pt>
                <c:pt idx="830">
                  <c:v>95</c:v>
                </c:pt>
                <c:pt idx="831">
                  <c:v>207</c:v>
                </c:pt>
                <c:pt idx="832">
                  <c:v>208</c:v>
                </c:pt>
                <c:pt idx="833">
                  <c:v>369</c:v>
                </c:pt>
                <c:pt idx="834">
                  <c:v>145</c:v>
                </c:pt>
                <c:pt idx="835">
                  <c:v>121</c:v>
                </c:pt>
                <c:pt idx="836">
                  <c:v>268</c:v>
                </c:pt>
                <c:pt idx="837">
                  <c:v>136</c:v>
                </c:pt>
                <c:pt idx="838">
                  <c:v>155</c:v>
                </c:pt>
                <c:pt idx="839">
                  <c:v>140</c:v>
                </c:pt>
                <c:pt idx="840">
                  <c:v>142</c:v>
                </c:pt>
                <c:pt idx="841">
                  <c:v>263</c:v>
                </c:pt>
                <c:pt idx="842">
                  <c:v>143</c:v>
                </c:pt>
                <c:pt idx="843">
                  <c:v>101</c:v>
                </c:pt>
                <c:pt idx="844">
                  <c:v>289</c:v>
                </c:pt>
                <c:pt idx="845">
                  <c:v>145</c:v>
                </c:pt>
                <c:pt idx="846">
                  <c:v>120</c:v>
                </c:pt>
                <c:pt idx="847">
                  <c:v>248</c:v>
                </c:pt>
                <c:pt idx="848">
                  <c:v>164</c:v>
                </c:pt>
                <c:pt idx="849">
                  <c:v>120</c:v>
                </c:pt>
                <c:pt idx="850">
                  <c:v>277</c:v>
                </c:pt>
                <c:pt idx="851">
                  <c:v>382</c:v>
                </c:pt>
                <c:pt idx="852">
                  <c:v>153</c:v>
                </c:pt>
                <c:pt idx="853">
                  <c:v>139</c:v>
                </c:pt>
                <c:pt idx="854">
                  <c:v>100</c:v>
                </c:pt>
                <c:pt idx="855">
                  <c:v>229</c:v>
                </c:pt>
                <c:pt idx="856">
                  <c:v>166</c:v>
                </c:pt>
                <c:pt idx="857">
                  <c:v>125</c:v>
                </c:pt>
                <c:pt idx="858">
                  <c:v>141</c:v>
                </c:pt>
                <c:pt idx="859">
                  <c:v>116</c:v>
                </c:pt>
                <c:pt idx="860">
                  <c:v>202</c:v>
                </c:pt>
                <c:pt idx="861">
                  <c:v>125</c:v>
                </c:pt>
                <c:pt idx="862">
                  <c:v>107</c:v>
                </c:pt>
                <c:pt idx="863">
                  <c:v>210</c:v>
                </c:pt>
                <c:pt idx="864">
                  <c:v>272</c:v>
                </c:pt>
                <c:pt idx="865">
                  <c:v>129</c:v>
                </c:pt>
                <c:pt idx="866">
                  <c:v>185</c:v>
                </c:pt>
                <c:pt idx="867">
                  <c:v>105</c:v>
                </c:pt>
                <c:pt idx="868">
                  <c:v>124</c:v>
                </c:pt>
                <c:pt idx="869">
                  <c:v>207</c:v>
                </c:pt>
                <c:pt idx="870">
                  <c:v>204</c:v>
                </c:pt>
                <c:pt idx="871">
                  <c:v>206</c:v>
                </c:pt>
                <c:pt idx="872">
                  <c:v>242</c:v>
                </c:pt>
                <c:pt idx="873">
                  <c:v>175</c:v>
                </c:pt>
                <c:pt idx="874">
                  <c:v>140</c:v>
                </c:pt>
                <c:pt idx="875">
                  <c:v>233</c:v>
                </c:pt>
                <c:pt idx="876">
                  <c:v>256</c:v>
                </c:pt>
                <c:pt idx="877">
                  <c:v>143</c:v>
                </c:pt>
                <c:pt idx="878">
                  <c:v>146</c:v>
                </c:pt>
                <c:pt idx="879">
                  <c:v>218</c:v>
                </c:pt>
                <c:pt idx="880">
                  <c:v>272</c:v>
                </c:pt>
                <c:pt idx="881">
                  <c:v>167</c:v>
                </c:pt>
                <c:pt idx="882">
                  <c:v>150</c:v>
                </c:pt>
                <c:pt idx="883">
                  <c:v>237</c:v>
                </c:pt>
                <c:pt idx="884">
                  <c:v>227</c:v>
                </c:pt>
                <c:pt idx="885">
                  <c:v>240</c:v>
                </c:pt>
                <c:pt idx="886">
                  <c:v>286</c:v>
                </c:pt>
                <c:pt idx="887">
                  <c:v>163</c:v>
                </c:pt>
                <c:pt idx="888">
                  <c:v>149</c:v>
                </c:pt>
                <c:pt idx="889">
                  <c:v>264</c:v>
                </c:pt>
                <c:pt idx="890">
                  <c:v>259</c:v>
                </c:pt>
                <c:pt idx="891">
                  <c:v>249</c:v>
                </c:pt>
                <c:pt idx="892">
                  <c:v>188</c:v>
                </c:pt>
                <c:pt idx="893">
                  <c:v>151</c:v>
                </c:pt>
                <c:pt idx="894">
                  <c:v>266</c:v>
                </c:pt>
                <c:pt idx="895">
                  <c:v>215</c:v>
                </c:pt>
                <c:pt idx="896">
                  <c:v>293</c:v>
                </c:pt>
                <c:pt idx="897">
                  <c:v>283</c:v>
                </c:pt>
                <c:pt idx="898">
                  <c:v>264</c:v>
                </c:pt>
                <c:pt idx="899">
                  <c:v>204</c:v>
                </c:pt>
                <c:pt idx="900">
                  <c:v>191</c:v>
                </c:pt>
                <c:pt idx="901">
                  <c:v>255</c:v>
                </c:pt>
                <c:pt idx="902">
                  <c:v>256</c:v>
                </c:pt>
                <c:pt idx="903">
                  <c:v>179</c:v>
                </c:pt>
                <c:pt idx="904">
                  <c:v>185</c:v>
                </c:pt>
                <c:pt idx="905">
                  <c:v>274</c:v>
                </c:pt>
                <c:pt idx="906">
                  <c:v>257</c:v>
                </c:pt>
                <c:pt idx="907">
                  <c:v>283</c:v>
                </c:pt>
                <c:pt idx="908">
                  <c:v>300</c:v>
                </c:pt>
                <c:pt idx="909">
                  <c:v>250</c:v>
                </c:pt>
                <c:pt idx="910">
                  <c:v>201</c:v>
                </c:pt>
                <c:pt idx="911">
                  <c:v>264</c:v>
                </c:pt>
                <c:pt idx="912">
                  <c:v>190</c:v>
                </c:pt>
                <c:pt idx="913">
                  <c:v>187</c:v>
                </c:pt>
                <c:pt idx="914">
                  <c:v>262</c:v>
                </c:pt>
                <c:pt idx="915">
                  <c:v>249</c:v>
                </c:pt>
                <c:pt idx="916">
                  <c:v>282</c:v>
                </c:pt>
                <c:pt idx="917">
                  <c:v>286</c:v>
                </c:pt>
                <c:pt idx="918">
                  <c:v>289</c:v>
                </c:pt>
                <c:pt idx="919">
                  <c:v>188</c:v>
                </c:pt>
                <c:pt idx="920">
                  <c:v>288</c:v>
                </c:pt>
                <c:pt idx="921">
                  <c:v>249</c:v>
                </c:pt>
                <c:pt idx="922">
                  <c:v>255</c:v>
                </c:pt>
                <c:pt idx="923">
                  <c:v>260</c:v>
                </c:pt>
                <c:pt idx="924">
                  <c:v>311</c:v>
                </c:pt>
                <c:pt idx="925">
                  <c:v>193</c:v>
                </c:pt>
                <c:pt idx="926">
                  <c:v>308</c:v>
                </c:pt>
                <c:pt idx="927">
                  <c:v>175</c:v>
                </c:pt>
                <c:pt idx="928">
                  <c:v>156</c:v>
                </c:pt>
                <c:pt idx="929">
                  <c:v>220</c:v>
                </c:pt>
                <c:pt idx="930">
                  <c:v>220</c:v>
                </c:pt>
                <c:pt idx="931">
                  <c:v>144</c:v>
                </c:pt>
                <c:pt idx="932">
                  <c:v>160</c:v>
                </c:pt>
                <c:pt idx="933">
                  <c:v>236</c:v>
                </c:pt>
                <c:pt idx="934">
                  <c:v>233</c:v>
                </c:pt>
                <c:pt idx="935">
                  <c:v>220</c:v>
                </c:pt>
                <c:pt idx="936">
                  <c:v>220</c:v>
                </c:pt>
                <c:pt idx="937">
                  <c:v>167</c:v>
                </c:pt>
                <c:pt idx="938">
                  <c:v>159</c:v>
                </c:pt>
                <c:pt idx="939">
                  <c:v>240</c:v>
                </c:pt>
                <c:pt idx="940">
                  <c:v>235</c:v>
                </c:pt>
                <c:pt idx="941">
                  <c:v>256</c:v>
                </c:pt>
                <c:pt idx="942">
                  <c:v>200</c:v>
                </c:pt>
                <c:pt idx="943">
                  <c:v>173</c:v>
                </c:pt>
                <c:pt idx="944">
                  <c:v>242</c:v>
                </c:pt>
                <c:pt idx="945">
                  <c:v>267</c:v>
                </c:pt>
                <c:pt idx="946">
                  <c:v>197</c:v>
                </c:pt>
                <c:pt idx="947">
                  <c:v>155</c:v>
                </c:pt>
                <c:pt idx="948">
                  <c:v>239</c:v>
                </c:pt>
                <c:pt idx="949">
                  <c:v>234</c:v>
                </c:pt>
                <c:pt idx="950">
                  <c:v>234</c:v>
                </c:pt>
                <c:pt idx="951">
                  <c:v>245</c:v>
                </c:pt>
                <c:pt idx="952">
                  <c:v>200</c:v>
                </c:pt>
                <c:pt idx="953">
                  <c:v>177</c:v>
                </c:pt>
                <c:pt idx="954">
                  <c:v>235</c:v>
                </c:pt>
                <c:pt idx="955">
                  <c:v>229</c:v>
                </c:pt>
                <c:pt idx="956">
                  <c:v>286</c:v>
                </c:pt>
                <c:pt idx="957">
                  <c:v>197</c:v>
                </c:pt>
                <c:pt idx="958">
                  <c:v>185</c:v>
                </c:pt>
                <c:pt idx="959">
                  <c:v>241</c:v>
                </c:pt>
                <c:pt idx="960">
                  <c:v>224</c:v>
                </c:pt>
                <c:pt idx="961">
                  <c:v>231</c:v>
                </c:pt>
                <c:pt idx="962">
                  <c:v>277</c:v>
                </c:pt>
                <c:pt idx="963">
                  <c:v>197</c:v>
                </c:pt>
                <c:pt idx="964">
                  <c:v>154</c:v>
                </c:pt>
                <c:pt idx="965">
                  <c:v>229</c:v>
                </c:pt>
                <c:pt idx="966">
                  <c:v>217</c:v>
                </c:pt>
                <c:pt idx="967">
                  <c:v>172</c:v>
                </c:pt>
                <c:pt idx="968">
                  <c:v>194</c:v>
                </c:pt>
                <c:pt idx="969">
                  <c:v>223</c:v>
                </c:pt>
                <c:pt idx="970">
                  <c:v>220</c:v>
                </c:pt>
                <c:pt idx="971">
                  <c:v>175</c:v>
                </c:pt>
                <c:pt idx="972">
                  <c:v>177</c:v>
                </c:pt>
                <c:pt idx="973">
                  <c:v>306</c:v>
                </c:pt>
                <c:pt idx="974">
                  <c:v>173</c:v>
                </c:pt>
                <c:pt idx="975">
                  <c:v>280</c:v>
                </c:pt>
                <c:pt idx="976">
                  <c:v>279</c:v>
                </c:pt>
                <c:pt idx="977">
                  <c:v>256</c:v>
                </c:pt>
                <c:pt idx="978">
                  <c:v>299</c:v>
                </c:pt>
                <c:pt idx="979">
                  <c:v>187</c:v>
                </c:pt>
                <c:pt idx="980">
                  <c:v>274</c:v>
                </c:pt>
                <c:pt idx="981">
                  <c:v>258</c:v>
                </c:pt>
                <c:pt idx="982">
                  <c:v>304</c:v>
                </c:pt>
                <c:pt idx="983">
                  <c:v>258</c:v>
                </c:pt>
                <c:pt idx="984">
                  <c:v>302</c:v>
                </c:pt>
                <c:pt idx="985">
                  <c:v>159</c:v>
                </c:pt>
                <c:pt idx="986">
                  <c:v>268</c:v>
                </c:pt>
                <c:pt idx="987">
                  <c:v>267</c:v>
                </c:pt>
                <c:pt idx="988">
                  <c:v>275</c:v>
                </c:pt>
                <c:pt idx="989">
                  <c:v>152</c:v>
                </c:pt>
                <c:pt idx="990">
                  <c:v>289</c:v>
                </c:pt>
                <c:pt idx="991">
                  <c:v>254</c:v>
                </c:pt>
                <c:pt idx="992">
                  <c:v>250</c:v>
                </c:pt>
                <c:pt idx="993">
                  <c:v>302</c:v>
                </c:pt>
                <c:pt idx="994">
                  <c:v>287</c:v>
                </c:pt>
                <c:pt idx="995">
                  <c:v>190</c:v>
                </c:pt>
                <c:pt idx="996">
                  <c:v>149</c:v>
                </c:pt>
                <c:pt idx="997">
                  <c:v>264</c:v>
                </c:pt>
                <c:pt idx="998">
                  <c:v>255</c:v>
                </c:pt>
                <c:pt idx="999">
                  <c:v>270</c:v>
                </c:pt>
                <c:pt idx="1000">
                  <c:v>332</c:v>
                </c:pt>
                <c:pt idx="1001">
                  <c:v>334</c:v>
                </c:pt>
                <c:pt idx="1002">
                  <c:v>229</c:v>
                </c:pt>
                <c:pt idx="1003">
                  <c:v>195</c:v>
                </c:pt>
                <c:pt idx="1004">
                  <c:v>271</c:v>
                </c:pt>
                <c:pt idx="1005">
                  <c:v>278</c:v>
                </c:pt>
                <c:pt idx="1006">
                  <c:v>264</c:v>
                </c:pt>
                <c:pt idx="1007">
                  <c:v>292</c:v>
                </c:pt>
                <c:pt idx="1008">
                  <c:v>180</c:v>
                </c:pt>
                <c:pt idx="1009">
                  <c:v>301</c:v>
                </c:pt>
                <c:pt idx="1010">
                  <c:v>271</c:v>
                </c:pt>
                <c:pt idx="1011">
                  <c:v>251</c:v>
                </c:pt>
                <c:pt idx="1012">
                  <c:v>286</c:v>
                </c:pt>
                <c:pt idx="1013">
                  <c:v>281</c:v>
                </c:pt>
                <c:pt idx="1014">
                  <c:v>167</c:v>
                </c:pt>
                <c:pt idx="1015">
                  <c:v>271</c:v>
                </c:pt>
                <c:pt idx="1016">
                  <c:v>273</c:v>
                </c:pt>
                <c:pt idx="1017">
                  <c:v>303</c:v>
                </c:pt>
                <c:pt idx="1018">
                  <c:v>172</c:v>
                </c:pt>
                <c:pt idx="1019">
                  <c:v>267</c:v>
                </c:pt>
                <c:pt idx="1020">
                  <c:v>247</c:v>
                </c:pt>
                <c:pt idx="1021">
                  <c:v>286</c:v>
                </c:pt>
                <c:pt idx="1022">
                  <c:v>175</c:v>
                </c:pt>
                <c:pt idx="1023">
                  <c:v>184</c:v>
                </c:pt>
                <c:pt idx="1024">
                  <c:v>259</c:v>
                </c:pt>
                <c:pt idx="1025">
                  <c:v>240</c:v>
                </c:pt>
                <c:pt idx="1026">
                  <c:v>263</c:v>
                </c:pt>
                <c:pt idx="1027">
                  <c:v>258</c:v>
                </c:pt>
                <c:pt idx="1028">
                  <c:v>189</c:v>
                </c:pt>
                <c:pt idx="1029">
                  <c:v>141</c:v>
                </c:pt>
                <c:pt idx="1030">
                  <c:v>213</c:v>
                </c:pt>
                <c:pt idx="1031">
                  <c:v>280</c:v>
                </c:pt>
                <c:pt idx="1032">
                  <c:v>283</c:v>
                </c:pt>
                <c:pt idx="1033">
                  <c:v>178</c:v>
                </c:pt>
                <c:pt idx="1034">
                  <c:v>155</c:v>
                </c:pt>
                <c:pt idx="1035">
                  <c:v>249</c:v>
                </c:pt>
                <c:pt idx="1036">
                  <c:v>286</c:v>
                </c:pt>
                <c:pt idx="1037">
                  <c:v>259</c:v>
                </c:pt>
                <c:pt idx="1038">
                  <c:v>329</c:v>
                </c:pt>
                <c:pt idx="1039">
                  <c:v>307</c:v>
                </c:pt>
                <c:pt idx="1040">
                  <c:v>151</c:v>
                </c:pt>
                <c:pt idx="1041">
                  <c:v>287</c:v>
                </c:pt>
                <c:pt idx="1042">
                  <c:v>266</c:v>
                </c:pt>
                <c:pt idx="1043">
                  <c:v>366</c:v>
                </c:pt>
                <c:pt idx="1044">
                  <c:v>292</c:v>
                </c:pt>
                <c:pt idx="1045">
                  <c:v>159</c:v>
                </c:pt>
                <c:pt idx="1046">
                  <c:v>295</c:v>
                </c:pt>
                <c:pt idx="1047">
                  <c:v>264</c:v>
                </c:pt>
                <c:pt idx="1048">
                  <c:v>304</c:v>
                </c:pt>
                <c:pt idx="1049">
                  <c:v>159</c:v>
                </c:pt>
                <c:pt idx="1050">
                  <c:v>303</c:v>
                </c:pt>
                <c:pt idx="1051">
                  <c:v>277</c:v>
                </c:pt>
                <c:pt idx="1052">
                  <c:v>275</c:v>
                </c:pt>
                <c:pt idx="1053">
                  <c:v>153</c:v>
                </c:pt>
                <c:pt idx="1054">
                  <c:v>260</c:v>
                </c:pt>
                <c:pt idx="1055">
                  <c:v>108</c:v>
                </c:pt>
                <c:pt idx="1056">
                  <c:v>110</c:v>
                </c:pt>
                <c:pt idx="1057">
                  <c:v>120</c:v>
                </c:pt>
                <c:pt idx="1058">
                  <c:v>227</c:v>
                </c:pt>
                <c:pt idx="1059">
                  <c:v>108</c:v>
                </c:pt>
                <c:pt idx="1060">
                  <c:v>112</c:v>
                </c:pt>
                <c:pt idx="1061">
                  <c:v>225</c:v>
                </c:pt>
                <c:pt idx="1062">
                  <c:v>224</c:v>
                </c:pt>
                <c:pt idx="1063">
                  <c:v>147</c:v>
                </c:pt>
                <c:pt idx="1064">
                  <c:v>97</c:v>
                </c:pt>
                <c:pt idx="1065">
                  <c:v>235</c:v>
                </c:pt>
                <c:pt idx="1066">
                  <c:v>215</c:v>
                </c:pt>
                <c:pt idx="1067">
                  <c:v>225</c:v>
                </c:pt>
                <c:pt idx="1068">
                  <c:v>171</c:v>
                </c:pt>
                <c:pt idx="1069">
                  <c:v>137</c:v>
                </c:pt>
                <c:pt idx="1070">
                  <c:v>229</c:v>
                </c:pt>
                <c:pt idx="1071">
                  <c:v>156</c:v>
                </c:pt>
                <c:pt idx="1072">
                  <c:v>134</c:v>
                </c:pt>
                <c:pt idx="1073">
                  <c:v>239</c:v>
                </c:pt>
                <c:pt idx="1074">
                  <c:v>141</c:v>
                </c:pt>
                <c:pt idx="1075">
                  <c:v>169</c:v>
                </c:pt>
                <c:pt idx="1076">
                  <c:v>152</c:v>
                </c:pt>
                <c:pt idx="1077">
                  <c:v>115</c:v>
                </c:pt>
                <c:pt idx="1078">
                  <c:v>130</c:v>
                </c:pt>
                <c:pt idx="1079">
                  <c:v>106</c:v>
                </c:pt>
                <c:pt idx="1080">
                  <c:v>244</c:v>
                </c:pt>
                <c:pt idx="1081">
                  <c:v>195</c:v>
                </c:pt>
                <c:pt idx="1082">
                  <c:v>187</c:v>
                </c:pt>
                <c:pt idx="1083">
                  <c:v>230</c:v>
                </c:pt>
                <c:pt idx="1084">
                  <c:v>146</c:v>
                </c:pt>
                <c:pt idx="1085">
                  <c:v>127</c:v>
                </c:pt>
                <c:pt idx="1086">
                  <c:v>212</c:v>
                </c:pt>
                <c:pt idx="1087">
                  <c:v>174</c:v>
                </c:pt>
                <c:pt idx="1088">
                  <c:v>161</c:v>
                </c:pt>
                <c:pt idx="1089">
                  <c:v>157</c:v>
                </c:pt>
                <c:pt idx="1090">
                  <c:v>124</c:v>
                </c:pt>
                <c:pt idx="1091">
                  <c:v>233</c:v>
                </c:pt>
                <c:pt idx="1092">
                  <c:v>211</c:v>
                </c:pt>
                <c:pt idx="1093">
                  <c:v>144</c:v>
                </c:pt>
                <c:pt idx="1094">
                  <c:v>141</c:v>
                </c:pt>
                <c:pt idx="1095">
                  <c:v>215</c:v>
                </c:pt>
                <c:pt idx="1096">
                  <c:v>229</c:v>
                </c:pt>
                <c:pt idx="1097">
                  <c:v>222</c:v>
                </c:pt>
                <c:pt idx="1098">
                  <c:v>149</c:v>
                </c:pt>
                <c:pt idx="1099">
                  <c:v>225</c:v>
                </c:pt>
                <c:pt idx="1100">
                  <c:v>249</c:v>
                </c:pt>
                <c:pt idx="1101">
                  <c:v>179</c:v>
                </c:pt>
                <c:pt idx="1102">
                  <c:v>169</c:v>
                </c:pt>
                <c:pt idx="1103">
                  <c:v>222</c:v>
                </c:pt>
                <c:pt idx="1104">
                  <c:v>220</c:v>
                </c:pt>
                <c:pt idx="1105">
                  <c:v>188</c:v>
                </c:pt>
                <c:pt idx="1106">
                  <c:v>161</c:v>
                </c:pt>
                <c:pt idx="1107">
                  <c:v>238</c:v>
                </c:pt>
                <c:pt idx="1108">
                  <c:v>230</c:v>
                </c:pt>
                <c:pt idx="1109">
                  <c:v>140</c:v>
                </c:pt>
                <c:pt idx="1110">
                  <c:v>136</c:v>
                </c:pt>
                <c:pt idx="1111">
                  <c:v>247</c:v>
                </c:pt>
                <c:pt idx="1112">
                  <c:v>224</c:v>
                </c:pt>
                <c:pt idx="1113">
                  <c:v>225</c:v>
                </c:pt>
                <c:pt idx="1114">
                  <c:v>169</c:v>
                </c:pt>
                <c:pt idx="1115">
                  <c:v>170</c:v>
                </c:pt>
                <c:pt idx="1116">
                  <c:v>239</c:v>
                </c:pt>
                <c:pt idx="1117">
                  <c:v>320</c:v>
                </c:pt>
                <c:pt idx="1118">
                  <c:v>179</c:v>
                </c:pt>
                <c:pt idx="1119">
                  <c:v>155</c:v>
                </c:pt>
                <c:pt idx="1120">
                  <c:v>262</c:v>
                </c:pt>
                <c:pt idx="1121">
                  <c:v>172</c:v>
                </c:pt>
                <c:pt idx="1122">
                  <c:v>275</c:v>
                </c:pt>
                <c:pt idx="1123">
                  <c:v>223</c:v>
                </c:pt>
                <c:pt idx="1124">
                  <c:v>154</c:v>
                </c:pt>
                <c:pt idx="1125">
                  <c:v>127</c:v>
                </c:pt>
                <c:pt idx="1126">
                  <c:v>244</c:v>
                </c:pt>
                <c:pt idx="1127">
                  <c:v>190</c:v>
                </c:pt>
                <c:pt idx="1128">
                  <c:v>165</c:v>
                </c:pt>
                <c:pt idx="1129">
                  <c:v>256</c:v>
                </c:pt>
                <c:pt idx="1130">
                  <c:v>284</c:v>
                </c:pt>
                <c:pt idx="1131">
                  <c:v>195</c:v>
                </c:pt>
                <c:pt idx="1132">
                  <c:v>195</c:v>
                </c:pt>
                <c:pt idx="1133">
                  <c:v>284</c:v>
                </c:pt>
                <c:pt idx="1134">
                  <c:v>272</c:v>
                </c:pt>
                <c:pt idx="1135">
                  <c:v>299</c:v>
                </c:pt>
                <c:pt idx="1136">
                  <c:v>165</c:v>
                </c:pt>
                <c:pt idx="1137">
                  <c:v>269</c:v>
                </c:pt>
                <c:pt idx="1138">
                  <c:v>272</c:v>
                </c:pt>
                <c:pt idx="1139">
                  <c:v>313</c:v>
                </c:pt>
                <c:pt idx="1140">
                  <c:v>252</c:v>
                </c:pt>
                <c:pt idx="1141">
                  <c:v>179</c:v>
                </c:pt>
                <c:pt idx="1142">
                  <c:v>154</c:v>
                </c:pt>
                <c:pt idx="1143">
                  <c:v>301</c:v>
                </c:pt>
                <c:pt idx="1144">
                  <c:v>189</c:v>
                </c:pt>
                <c:pt idx="1145">
                  <c:v>183</c:v>
                </c:pt>
                <c:pt idx="1146">
                  <c:v>285</c:v>
                </c:pt>
                <c:pt idx="1147">
                  <c:v>320</c:v>
                </c:pt>
                <c:pt idx="1148">
                  <c:v>272</c:v>
                </c:pt>
                <c:pt idx="1149">
                  <c:v>266</c:v>
                </c:pt>
                <c:pt idx="1150">
                  <c:v>288</c:v>
                </c:pt>
                <c:pt idx="1151">
                  <c:v>181</c:v>
                </c:pt>
                <c:pt idx="1152">
                  <c:v>163</c:v>
                </c:pt>
                <c:pt idx="1153">
                  <c:v>269</c:v>
                </c:pt>
                <c:pt idx="1154">
                  <c:v>262</c:v>
                </c:pt>
                <c:pt idx="1155">
                  <c:v>278</c:v>
                </c:pt>
                <c:pt idx="1156">
                  <c:v>149</c:v>
                </c:pt>
                <c:pt idx="1157">
                  <c:v>159</c:v>
                </c:pt>
                <c:pt idx="1158">
                  <c:v>253</c:v>
                </c:pt>
                <c:pt idx="1159">
                  <c:v>309</c:v>
                </c:pt>
                <c:pt idx="1160">
                  <c:v>278</c:v>
                </c:pt>
                <c:pt idx="1161">
                  <c:v>198</c:v>
                </c:pt>
                <c:pt idx="1162">
                  <c:v>322</c:v>
                </c:pt>
                <c:pt idx="1163">
                  <c:v>230</c:v>
                </c:pt>
                <c:pt idx="1164">
                  <c:v>229</c:v>
                </c:pt>
                <c:pt idx="1165">
                  <c:v>231</c:v>
                </c:pt>
                <c:pt idx="1166">
                  <c:v>259</c:v>
                </c:pt>
                <c:pt idx="1167">
                  <c:v>194</c:v>
                </c:pt>
                <c:pt idx="1168">
                  <c:v>166</c:v>
                </c:pt>
                <c:pt idx="1169">
                  <c:v>269</c:v>
                </c:pt>
                <c:pt idx="1170">
                  <c:v>239</c:v>
                </c:pt>
                <c:pt idx="1171">
                  <c:v>278</c:v>
                </c:pt>
                <c:pt idx="1172">
                  <c:v>177</c:v>
                </c:pt>
                <c:pt idx="1173">
                  <c:v>201</c:v>
                </c:pt>
                <c:pt idx="1174">
                  <c:v>212</c:v>
                </c:pt>
                <c:pt idx="1175">
                  <c:v>236</c:v>
                </c:pt>
                <c:pt idx="1176">
                  <c:v>294</c:v>
                </c:pt>
                <c:pt idx="1177">
                  <c:v>165</c:v>
                </c:pt>
                <c:pt idx="1178">
                  <c:v>263</c:v>
                </c:pt>
                <c:pt idx="1179">
                  <c:v>216</c:v>
                </c:pt>
                <c:pt idx="1180">
                  <c:v>271</c:v>
                </c:pt>
                <c:pt idx="1181">
                  <c:v>190</c:v>
                </c:pt>
                <c:pt idx="1182">
                  <c:v>166</c:v>
                </c:pt>
                <c:pt idx="1183">
                  <c:v>280</c:v>
                </c:pt>
                <c:pt idx="1184">
                  <c:v>212</c:v>
                </c:pt>
                <c:pt idx="1185">
                  <c:v>248</c:v>
                </c:pt>
                <c:pt idx="1186">
                  <c:v>176</c:v>
                </c:pt>
                <c:pt idx="1187">
                  <c:v>194</c:v>
                </c:pt>
                <c:pt idx="1188">
                  <c:v>227</c:v>
                </c:pt>
                <c:pt idx="1189">
                  <c:v>242</c:v>
                </c:pt>
                <c:pt idx="1190">
                  <c:v>194</c:v>
                </c:pt>
                <c:pt idx="1191">
                  <c:v>167</c:v>
                </c:pt>
                <c:pt idx="1192">
                  <c:v>227</c:v>
                </c:pt>
                <c:pt idx="1193">
                  <c:v>246</c:v>
                </c:pt>
                <c:pt idx="1194">
                  <c:v>166</c:v>
                </c:pt>
                <c:pt idx="1195">
                  <c:v>248</c:v>
                </c:pt>
                <c:pt idx="1196">
                  <c:v>249</c:v>
                </c:pt>
                <c:pt idx="1197">
                  <c:v>237</c:v>
                </c:pt>
                <c:pt idx="1198">
                  <c:v>243</c:v>
                </c:pt>
                <c:pt idx="1199">
                  <c:v>268</c:v>
                </c:pt>
                <c:pt idx="1200">
                  <c:v>178</c:v>
                </c:pt>
                <c:pt idx="1201">
                  <c:v>186</c:v>
                </c:pt>
                <c:pt idx="1202">
                  <c:v>236</c:v>
                </c:pt>
                <c:pt idx="1203">
                  <c:v>266</c:v>
                </c:pt>
                <c:pt idx="1204">
                  <c:v>182</c:v>
                </c:pt>
                <c:pt idx="1205">
                  <c:v>205</c:v>
                </c:pt>
                <c:pt idx="1206">
                  <c:v>307</c:v>
                </c:pt>
                <c:pt idx="1207">
                  <c:v>269</c:v>
                </c:pt>
                <c:pt idx="1208">
                  <c:v>260</c:v>
                </c:pt>
                <c:pt idx="1209">
                  <c:v>184</c:v>
                </c:pt>
                <c:pt idx="1210">
                  <c:v>277</c:v>
                </c:pt>
                <c:pt idx="1211">
                  <c:v>268</c:v>
                </c:pt>
                <c:pt idx="1212">
                  <c:v>278</c:v>
                </c:pt>
                <c:pt idx="1213">
                  <c:v>360</c:v>
                </c:pt>
                <c:pt idx="1214">
                  <c:v>280</c:v>
                </c:pt>
                <c:pt idx="1215">
                  <c:v>277</c:v>
                </c:pt>
                <c:pt idx="1216">
                  <c:v>264</c:v>
                </c:pt>
                <c:pt idx="1217">
                  <c:v>184</c:v>
                </c:pt>
                <c:pt idx="1218">
                  <c:v>274</c:v>
                </c:pt>
                <c:pt idx="1219">
                  <c:v>247</c:v>
                </c:pt>
                <c:pt idx="1220">
                  <c:v>318</c:v>
                </c:pt>
                <c:pt idx="1221">
                  <c:v>196</c:v>
                </c:pt>
                <c:pt idx="1222">
                  <c:v>288</c:v>
                </c:pt>
                <c:pt idx="1223">
                  <c:v>266</c:v>
                </c:pt>
                <c:pt idx="1224">
                  <c:v>320</c:v>
                </c:pt>
                <c:pt idx="1225">
                  <c:v>199</c:v>
                </c:pt>
                <c:pt idx="1226">
                  <c:v>160</c:v>
                </c:pt>
                <c:pt idx="1227">
                  <c:v>262</c:v>
                </c:pt>
                <c:pt idx="1228">
                  <c:v>287</c:v>
                </c:pt>
                <c:pt idx="1229">
                  <c:v>280</c:v>
                </c:pt>
                <c:pt idx="1230">
                  <c:v>179</c:v>
                </c:pt>
                <c:pt idx="1231">
                  <c:v>259</c:v>
                </c:pt>
                <c:pt idx="1232">
                  <c:v>303</c:v>
                </c:pt>
                <c:pt idx="1233">
                  <c:v>300</c:v>
                </c:pt>
                <c:pt idx="1234">
                  <c:v>327</c:v>
                </c:pt>
                <c:pt idx="1235">
                  <c:v>364</c:v>
                </c:pt>
                <c:pt idx="1236">
                  <c:v>181</c:v>
                </c:pt>
                <c:pt idx="1237">
                  <c:v>262</c:v>
                </c:pt>
                <c:pt idx="1238">
                  <c:v>326</c:v>
                </c:pt>
                <c:pt idx="1239">
                  <c:v>320</c:v>
                </c:pt>
                <c:pt idx="1240">
                  <c:v>282</c:v>
                </c:pt>
                <c:pt idx="1241">
                  <c:v>278</c:v>
                </c:pt>
                <c:pt idx="1242">
                  <c:v>145</c:v>
                </c:pt>
                <c:pt idx="1243">
                  <c:v>256</c:v>
                </c:pt>
                <c:pt idx="1244">
                  <c:v>290</c:v>
                </c:pt>
                <c:pt idx="1245">
                  <c:v>265</c:v>
                </c:pt>
                <c:pt idx="1246">
                  <c:v>194</c:v>
                </c:pt>
                <c:pt idx="1247">
                  <c:v>161</c:v>
                </c:pt>
                <c:pt idx="1248">
                  <c:v>285</c:v>
                </c:pt>
                <c:pt idx="1249">
                  <c:v>197</c:v>
                </c:pt>
                <c:pt idx="1250">
                  <c:v>130</c:v>
                </c:pt>
                <c:pt idx="1251">
                  <c:v>280</c:v>
                </c:pt>
                <c:pt idx="1252">
                  <c:v>241</c:v>
                </c:pt>
                <c:pt idx="1253">
                  <c:v>229</c:v>
                </c:pt>
                <c:pt idx="1254">
                  <c:v>301</c:v>
                </c:pt>
                <c:pt idx="1255">
                  <c:v>174</c:v>
                </c:pt>
                <c:pt idx="1256">
                  <c:v>163</c:v>
                </c:pt>
                <c:pt idx="1257">
                  <c:v>295</c:v>
                </c:pt>
                <c:pt idx="1258">
                  <c:v>268</c:v>
                </c:pt>
                <c:pt idx="1259">
                  <c:v>276</c:v>
                </c:pt>
                <c:pt idx="1260">
                  <c:v>183</c:v>
                </c:pt>
                <c:pt idx="1261">
                  <c:v>149</c:v>
                </c:pt>
                <c:pt idx="1262">
                  <c:v>278</c:v>
                </c:pt>
                <c:pt idx="1263">
                  <c:v>204</c:v>
                </c:pt>
                <c:pt idx="1264">
                  <c:v>180</c:v>
                </c:pt>
                <c:pt idx="1265">
                  <c:v>428</c:v>
                </c:pt>
                <c:pt idx="1266">
                  <c:v>276</c:v>
                </c:pt>
                <c:pt idx="1267">
                  <c:v>260</c:v>
                </c:pt>
                <c:pt idx="1268">
                  <c:v>264</c:v>
                </c:pt>
                <c:pt idx="1269">
                  <c:v>212</c:v>
                </c:pt>
                <c:pt idx="1270">
                  <c:v>154</c:v>
                </c:pt>
                <c:pt idx="1271">
                  <c:v>306</c:v>
                </c:pt>
                <c:pt idx="1272">
                  <c:v>279</c:v>
                </c:pt>
                <c:pt idx="1273">
                  <c:v>294</c:v>
                </c:pt>
                <c:pt idx="1274">
                  <c:v>347</c:v>
                </c:pt>
                <c:pt idx="1275">
                  <c:v>188</c:v>
                </c:pt>
                <c:pt idx="1276">
                  <c:v>184</c:v>
                </c:pt>
                <c:pt idx="1277">
                  <c:v>308</c:v>
                </c:pt>
                <c:pt idx="1278">
                  <c:v>296</c:v>
                </c:pt>
                <c:pt idx="1279">
                  <c:v>311</c:v>
                </c:pt>
                <c:pt idx="1280">
                  <c:v>353</c:v>
                </c:pt>
                <c:pt idx="1281">
                  <c:v>169</c:v>
                </c:pt>
                <c:pt idx="1282">
                  <c:v>293</c:v>
                </c:pt>
                <c:pt idx="1283">
                  <c:v>143</c:v>
                </c:pt>
                <c:pt idx="1284">
                  <c:v>133</c:v>
                </c:pt>
                <c:pt idx="1285">
                  <c:v>325</c:v>
                </c:pt>
                <c:pt idx="1286">
                  <c:v>112</c:v>
                </c:pt>
                <c:pt idx="1287">
                  <c:v>164</c:v>
                </c:pt>
                <c:pt idx="1288">
                  <c:v>235</c:v>
                </c:pt>
                <c:pt idx="1289">
                  <c:v>243</c:v>
                </c:pt>
                <c:pt idx="1290">
                  <c:v>191</c:v>
                </c:pt>
                <c:pt idx="1291">
                  <c:v>128</c:v>
                </c:pt>
                <c:pt idx="1292">
                  <c:v>253</c:v>
                </c:pt>
                <c:pt idx="1293">
                  <c:v>245</c:v>
                </c:pt>
                <c:pt idx="1294">
                  <c:v>153</c:v>
                </c:pt>
                <c:pt idx="1295">
                  <c:v>113</c:v>
                </c:pt>
                <c:pt idx="1296">
                  <c:v>230</c:v>
                </c:pt>
                <c:pt idx="1297">
                  <c:v>235</c:v>
                </c:pt>
                <c:pt idx="1298">
                  <c:v>164</c:v>
                </c:pt>
                <c:pt idx="1299">
                  <c:v>159</c:v>
                </c:pt>
                <c:pt idx="1300">
                  <c:v>184</c:v>
                </c:pt>
                <c:pt idx="1301">
                  <c:v>120</c:v>
                </c:pt>
                <c:pt idx="1302">
                  <c:v>171</c:v>
                </c:pt>
                <c:pt idx="1303">
                  <c:v>268</c:v>
                </c:pt>
                <c:pt idx="1304">
                  <c:v>167</c:v>
                </c:pt>
                <c:pt idx="1305">
                  <c:v>140</c:v>
                </c:pt>
                <c:pt idx="1306">
                  <c:v>215</c:v>
                </c:pt>
                <c:pt idx="1307">
                  <c:v>220</c:v>
                </c:pt>
                <c:pt idx="1308">
                  <c:v>165</c:v>
                </c:pt>
                <c:pt idx="1309">
                  <c:v>138</c:v>
                </c:pt>
                <c:pt idx="1310">
                  <c:v>139</c:v>
                </c:pt>
                <c:pt idx="1311">
                  <c:v>137</c:v>
                </c:pt>
                <c:pt idx="1312">
                  <c:v>256</c:v>
                </c:pt>
                <c:pt idx="1313">
                  <c:v>221</c:v>
                </c:pt>
                <c:pt idx="1314">
                  <c:v>159</c:v>
                </c:pt>
                <c:pt idx="1315">
                  <c:v>117</c:v>
                </c:pt>
                <c:pt idx="1316">
                  <c:v>234</c:v>
                </c:pt>
                <c:pt idx="1317">
                  <c:v>243</c:v>
                </c:pt>
                <c:pt idx="1318">
                  <c:v>219</c:v>
                </c:pt>
                <c:pt idx="1319">
                  <c:v>176</c:v>
                </c:pt>
                <c:pt idx="1320">
                  <c:v>141</c:v>
                </c:pt>
                <c:pt idx="1321">
                  <c:v>236</c:v>
                </c:pt>
                <c:pt idx="1322">
                  <c:v>253</c:v>
                </c:pt>
                <c:pt idx="1323">
                  <c:v>258</c:v>
                </c:pt>
                <c:pt idx="1324">
                  <c:v>172</c:v>
                </c:pt>
                <c:pt idx="1325">
                  <c:v>145</c:v>
                </c:pt>
                <c:pt idx="1326">
                  <c:v>245</c:v>
                </c:pt>
                <c:pt idx="1327">
                  <c:v>260</c:v>
                </c:pt>
                <c:pt idx="1328">
                  <c:v>246</c:v>
                </c:pt>
                <c:pt idx="1329">
                  <c:v>248</c:v>
                </c:pt>
                <c:pt idx="1330">
                  <c:v>158</c:v>
                </c:pt>
                <c:pt idx="1331">
                  <c:v>140</c:v>
                </c:pt>
                <c:pt idx="1332">
                  <c:v>252</c:v>
                </c:pt>
                <c:pt idx="1333">
                  <c:v>354</c:v>
                </c:pt>
                <c:pt idx="1334">
                  <c:v>181</c:v>
                </c:pt>
                <c:pt idx="1335">
                  <c:v>116</c:v>
                </c:pt>
                <c:pt idx="1336">
                  <c:v>171</c:v>
                </c:pt>
                <c:pt idx="1337">
                  <c:v>165</c:v>
                </c:pt>
                <c:pt idx="1338">
                  <c:v>251</c:v>
                </c:pt>
                <c:pt idx="1339">
                  <c:v>240</c:v>
                </c:pt>
                <c:pt idx="1340">
                  <c:v>152</c:v>
                </c:pt>
                <c:pt idx="1341">
                  <c:v>185</c:v>
                </c:pt>
                <c:pt idx="1342">
                  <c:v>212</c:v>
                </c:pt>
                <c:pt idx="1343">
                  <c:v>206</c:v>
                </c:pt>
                <c:pt idx="1344">
                  <c:v>172</c:v>
                </c:pt>
                <c:pt idx="1345">
                  <c:v>142</c:v>
                </c:pt>
                <c:pt idx="1346">
                  <c:v>271</c:v>
                </c:pt>
                <c:pt idx="1347">
                  <c:v>240</c:v>
                </c:pt>
                <c:pt idx="1348">
                  <c:v>294</c:v>
                </c:pt>
                <c:pt idx="1349">
                  <c:v>194</c:v>
                </c:pt>
                <c:pt idx="1350">
                  <c:v>144</c:v>
                </c:pt>
                <c:pt idx="1351">
                  <c:v>301</c:v>
                </c:pt>
                <c:pt idx="1352">
                  <c:v>292</c:v>
                </c:pt>
                <c:pt idx="1353">
                  <c:v>173</c:v>
                </c:pt>
                <c:pt idx="1354">
                  <c:v>327</c:v>
                </c:pt>
                <c:pt idx="1355">
                  <c:v>266</c:v>
                </c:pt>
                <c:pt idx="1356">
                  <c:v>211</c:v>
                </c:pt>
                <c:pt idx="1357">
                  <c:v>163</c:v>
                </c:pt>
                <c:pt idx="1358">
                  <c:v>270</c:v>
                </c:pt>
                <c:pt idx="1359">
                  <c:v>241</c:v>
                </c:pt>
                <c:pt idx="1360">
                  <c:v>265</c:v>
                </c:pt>
                <c:pt idx="1361">
                  <c:v>307</c:v>
                </c:pt>
                <c:pt idx="1362">
                  <c:v>171</c:v>
                </c:pt>
                <c:pt idx="1363">
                  <c:v>277</c:v>
                </c:pt>
                <c:pt idx="1364">
                  <c:v>314</c:v>
                </c:pt>
                <c:pt idx="1365">
                  <c:v>220</c:v>
                </c:pt>
                <c:pt idx="1366">
                  <c:v>195</c:v>
                </c:pt>
                <c:pt idx="1367">
                  <c:v>287</c:v>
                </c:pt>
                <c:pt idx="1368">
                  <c:v>329</c:v>
                </c:pt>
                <c:pt idx="1369">
                  <c:v>190</c:v>
                </c:pt>
                <c:pt idx="1370">
                  <c:v>259</c:v>
                </c:pt>
                <c:pt idx="1371">
                  <c:v>290</c:v>
                </c:pt>
                <c:pt idx="1372">
                  <c:v>149</c:v>
                </c:pt>
                <c:pt idx="1373">
                  <c:v>327</c:v>
                </c:pt>
                <c:pt idx="1374">
                  <c:v>281</c:v>
                </c:pt>
                <c:pt idx="1375">
                  <c:v>307</c:v>
                </c:pt>
                <c:pt idx="1376">
                  <c:v>163</c:v>
                </c:pt>
                <c:pt idx="1377">
                  <c:v>322</c:v>
                </c:pt>
                <c:pt idx="1378">
                  <c:v>213</c:v>
                </c:pt>
                <c:pt idx="1379">
                  <c:v>158</c:v>
                </c:pt>
                <c:pt idx="1380">
                  <c:v>261</c:v>
                </c:pt>
                <c:pt idx="1381">
                  <c:v>234</c:v>
                </c:pt>
                <c:pt idx="1382">
                  <c:v>296</c:v>
                </c:pt>
                <c:pt idx="1383">
                  <c:v>195</c:v>
                </c:pt>
                <c:pt idx="1384">
                  <c:v>192</c:v>
                </c:pt>
                <c:pt idx="1385">
                  <c:v>251</c:v>
                </c:pt>
                <c:pt idx="1386">
                  <c:v>235</c:v>
                </c:pt>
                <c:pt idx="1387">
                  <c:v>243</c:v>
                </c:pt>
                <c:pt idx="1388">
                  <c:v>295</c:v>
                </c:pt>
                <c:pt idx="1389">
                  <c:v>197</c:v>
                </c:pt>
                <c:pt idx="1390">
                  <c:v>202</c:v>
                </c:pt>
                <c:pt idx="1391">
                  <c:v>255</c:v>
                </c:pt>
                <c:pt idx="1392">
                  <c:v>247</c:v>
                </c:pt>
                <c:pt idx="1393">
                  <c:v>265</c:v>
                </c:pt>
                <c:pt idx="1394">
                  <c:v>183</c:v>
                </c:pt>
                <c:pt idx="1395">
                  <c:v>242</c:v>
                </c:pt>
                <c:pt idx="1396">
                  <c:v>245</c:v>
                </c:pt>
                <c:pt idx="1397">
                  <c:v>262</c:v>
                </c:pt>
                <c:pt idx="1398">
                  <c:v>194</c:v>
                </c:pt>
                <c:pt idx="1399">
                  <c:v>173</c:v>
                </c:pt>
                <c:pt idx="1400">
                  <c:v>240</c:v>
                </c:pt>
                <c:pt idx="1401">
                  <c:v>261</c:v>
                </c:pt>
                <c:pt idx="1402">
                  <c:v>275</c:v>
                </c:pt>
                <c:pt idx="1403">
                  <c:v>215</c:v>
                </c:pt>
                <c:pt idx="1404">
                  <c:v>182</c:v>
                </c:pt>
                <c:pt idx="1405">
                  <c:v>203</c:v>
                </c:pt>
                <c:pt idx="1406">
                  <c:v>362</c:v>
                </c:pt>
                <c:pt idx="1407">
                  <c:v>182</c:v>
                </c:pt>
                <c:pt idx="1408">
                  <c:v>155</c:v>
                </c:pt>
                <c:pt idx="1409">
                  <c:v>247</c:v>
                </c:pt>
                <c:pt idx="1410">
                  <c:v>262</c:v>
                </c:pt>
                <c:pt idx="1411">
                  <c:v>259</c:v>
                </c:pt>
                <c:pt idx="1412">
                  <c:v>211</c:v>
                </c:pt>
                <c:pt idx="1413">
                  <c:v>191</c:v>
                </c:pt>
                <c:pt idx="1414">
                  <c:v>267</c:v>
                </c:pt>
                <c:pt idx="1415">
                  <c:v>164</c:v>
                </c:pt>
                <c:pt idx="1416">
                  <c:v>163</c:v>
                </c:pt>
                <c:pt idx="1417">
                  <c:v>294</c:v>
                </c:pt>
                <c:pt idx="1418">
                  <c:v>276</c:v>
                </c:pt>
                <c:pt idx="1419">
                  <c:v>305</c:v>
                </c:pt>
                <c:pt idx="1420">
                  <c:v>278</c:v>
                </c:pt>
                <c:pt idx="1421">
                  <c:v>220</c:v>
                </c:pt>
                <c:pt idx="1422">
                  <c:v>207</c:v>
                </c:pt>
                <c:pt idx="1423">
                  <c:v>277</c:v>
                </c:pt>
                <c:pt idx="1424">
                  <c:v>285</c:v>
                </c:pt>
                <c:pt idx="1425">
                  <c:v>344</c:v>
                </c:pt>
                <c:pt idx="1426">
                  <c:v>308</c:v>
                </c:pt>
                <c:pt idx="1427">
                  <c:v>171</c:v>
                </c:pt>
                <c:pt idx="1428">
                  <c:v>277</c:v>
                </c:pt>
                <c:pt idx="1429">
                  <c:v>268</c:v>
                </c:pt>
                <c:pt idx="1430">
                  <c:v>295</c:v>
                </c:pt>
                <c:pt idx="1431">
                  <c:v>203</c:v>
                </c:pt>
                <c:pt idx="1432">
                  <c:v>168</c:v>
                </c:pt>
                <c:pt idx="1433">
                  <c:v>350</c:v>
                </c:pt>
                <c:pt idx="1434">
                  <c:v>317</c:v>
                </c:pt>
                <c:pt idx="1435">
                  <c:v>208</c:v>
                </c:pt>
                <c:pt idx="1436">
                  <c:v>173</c:v>
                </c:pt>
                <c:pt idx="1437">
                  <c:v>308</c:v>
                </c:pt>
                <c:pt idx="1438">
                  <c:v>420</c:v>
                </c:pt>
                <c:pt idx="1439">
                  <c:v>377</c:v>
                </c:pt>
                <c:pt idx="1440">
                  <c:v>285</c:v>
                </c:pt>
                <c:pt idx="1441">
                  <c:v>156</c:v>
                </c:pt>
                <c:pt idx="1442">
                  <c:v>291</c:v>
                </c:pt>
                <c:pt idx="1443">
                  <c:v>388</c:v>
                </c:pt>
                <c:pt idx="1444">
                  <c:v>425</c:v>
                </c:pt>
                <c:pt idx="1445">
                  <c:v>412</c:v>
                </c:pt>
                <c:pt idx="1446">
                  <c:v>171</c:v>
                </c:pt>
                <c:pt idx="1447">
                  <c:v>276</c:v>
                </c:pt>
                <c:pt idx="1448">
                  <c:v>277</c:v>
                </c:pt>
                <c:pt idx="1449">
                  <c:v>273</c:v>
                </c:pt>
                <c:pt idx="1450">
                  <c:v>348</c:v>
                </c:pt>
                <c:pt idx="1451">
                  <c:v>153</c:v>
                </c:pt>
                <c:pt idx="1452">
                  <c:v>292</c:v>
                </c:pt>
                <c:pt idx="1453">
                  <c:v>285</c:v>
                </c:pt>
                <c:pt idx="1454">
                  <c:v>274</c:v>
                </c:pt>
                <c:pt idx="1455">
                  <c:v>204</c:v>
                </c:pt>
                <c:pt idx="1456">
                  <c:v>356</c:v>
                </c:pt>
                <c:pt idx="1457">
                  <c:v>268</c:v>
                </c:pt>
                <c:pt idx="1458">
                  <c:v>302</c:v>
                </c:pt>
                <c:pt idx="1459">
                  <c:v>188</c:v>
                </c:pt>
                <c:pt idx="1460">
                  <c:v>336</c:v>
                </c:pt>
                <c:pt idx="1461">
                  <c:v>303</c:v>
                </c:pt>
                <c:pt idx="1462">
                  <c:v>226</c:v>
                </c:pt>
                <c:pt idx="1463">
                  <c:v>210</c:v>
                </c:pt>
                <c:pt idx="1464">
                  <c:v>279</c:v>
                </c:pt>
                <c:pt idx="1465">
                  <c:v>374</c:v>
                </c:pt>
                <c:pt idx="1466">
                  <c:v>161</c:v>
                </c:pt>
                <c:pt idx="1467">
                  <c:v>341</c:v>
                </c:pt>
                <c:pt idx="1468">
                  <c:v>283</c:v>
                </c:pt>
                <c:pt idx="1469">
                  <c:v>294</c:v>
                </c:pt>
                <c:pt idx="1470">
                  <c:v>299</c:v>
                </c:pt>
                <c:pt idx="1471">
                  <c:v>186</c:v>
                </c:pt>
                <c:pt idx="1472">
                  <c:v>339</c:v>
                </c:pt>
                <c:pt idx="1473">
                  <c:v>302</c:v>
                </c:pt>
                <c:pt idx="1474">
                  <c:v>271</c:v>
                </c:pt>
                <c:pt idx="1475">
                  <c:v>281</c:v>
                </c:pt>
                <c:pt idx="1476">
                  <c:v>318</c:v>
                </c:pt>
                <c:pt idx="1477">
                  <c:v>201</c:v>
                </c:pt>
                <c:pt idx="1478">
                  <c:v>345</c:v>
                </c:pt>
                <c:pt idx="1479">
                  <c:v>365</c:v>
                </c:pt>
                <c:pt idx="1480">
                  <c:v>348</c:v>
                </c:pt>
                <c:pt idx="1481">
                  <c:v>183</c:v>
                </c:pt>
                <c:pt idx="1482">
                  <c:v>310</c:v>
                </c:pt>
                <c:pt idx="1483">
                  <c:v>321</c:v>
                </c:pt>
                <c:pt idx="1484">
                  <c:v>349</c:v>
                </c:pt>
                <c:pt idx="1485">
                  <c:v>181</c:v>
                </c:pt>
                <c:pt idx="1486">
                  <c:v>325</c:v>
                </c:pt>
                <c:pt idx="1487">
                  <c:v>309</c:v>
                </c:pt>
                <c:pt idx="1488">
                  <c:v>287</c:v>
                </c:pt>
                <c:pt idx="1489">
                  <c:v>149</c:v>
                </c:pt>
                <c:pt idx="1490">
                  <c:v>171</c:v>
                </c:pt>
                <c:pt idx="1491">
                  <c:v>145</c:v>
                </c:pt>
                <c:pt idx="1492">
                  <c:v>104</c:v>
                </c:pt>
                <c:pt idx="1493">
                  <c:v>267</c:v>
                </c:pt>
                <c:pt idx="1494">
                  <c:v>310</c:v>
                </c:pt>
                <c:pt idx="1495">
                  <c:v>189</c:v>
                </c:pt>
                <c:pt idx="1496">
                  <c:v>129</c:v>
                </c:pt>
                <c:pt idx="1497">
                  <c:v>241</c:v>
                </c:pt>
                <c:pt idx="1498">
                  <c:v>210</c:v>
                </c:pt>
                <c:pt idx="1499">
                  <c:v>196</c:v>
                </c:pt>
                <c:pt idx="1500">
                  <c:v>301</c:v>
                </c:pt>
                <c:pt idx="1501">
                  <c:v>154</c:v>
                </c:pt>
                <c:pt idx="1502">
                  <c:v>256</c:v>
                </c:pt>
                <c:pt idx="1503">
                  <c:v>257</c:v>
                </c:pt>
                <c:pt idx="1504">
                  <c:v>171</c:v>
                </c:pt>
                <c:pt idx="1505">
                  <c:v>143</c:v>
                </c:pt>
                <c:pt idx="1506">
                  <c:v>242</c:v>
                </c:pt>
                <c:pt idx="1507">
                  <c:v>256</c:v>
                </c:pt>
                <c:pt idx="1508">
                  <c:v>141</c:v>
                </c:pt>
                <c:pt idx="1509">
                  <c:v>139</c:v>
                </c:pt>
                <c:pt idx="1510">
                  <c:v>240</c:v>
                </c:pt>
                <c:pt idx="1511">
                  <c:v>161</c:v>
                </c:pt>
                <c:pt idx="1512">
                  <c:v>149</c:v>
                </c:pt>
                <c:pt idx="1513">
                  <c:v>237</c:v>
                </c:pt>
                <c:pt idx="1514">
                  <c:v>155</c:v>
                </c:pt>
                <c:pt idx="1515">
                  <c:v>145</c:v>
                </c:pt>
                <c:pt idx="1516">
                  <c:v>265</c:v>
                </c:pt>
                <c:pt idx="1517">
                  <c:v>163</c:v>
                </c:pt>
                <c:pt idx="1518">
                  <c:v>161</c:v>
                </c:pt>
                <c:pt idx="1519">
                  <c:v>293</c:v>
                </c:pt>
                <c:pt idx="1520">
                  <c:v>236</c:v>
                </c:pt>
                <c:pt idx="1521">
                  <c:v>233</c:v>
                </c:pt>
                <c:pt idx="1522">
                  <c:v>172</c:v>
                </c:pt>
                <c:pt idx="1523">
                  <c:v>141</c:v>
                </c:pt>
                <c:pt idx="1524">
                  <c:v>244</c:v>
                </c:pt>
                <c:pt idx="1525">
                  <c:v>246</c:v>
                </c:pt>
                <c:pt idx="1526">
                  <c:v>233</c:v>
                </c:pt>
                <c:pt idx="1527">
                  <c:v>148</c:v>
                </c:pt>
                <c:pt idx="1528">
                  <c:v>128</c:v>
                </c:pt>
                <c:pt idx="1529">
                  <c:v>166</c:v>
                </c:pt>
                <c:pt idx="1530">
                  <c:v>134</c:v>
                </c:pt>
                <c:pt idx="1531">
                  <c:v>261</c:v>
                </c:pt>
                <c:pt idx="1532">
                  <c:v>256</c:v>
                </c:pt>
                <c:pt idx="1533">
                  <c:v>143</c:v>
                </c:pt>
                <c:pt idx="1534">
                  <c:v>171</c:v>
                </c:pt>
                <c:pt idx="1535">
                  <c:v>269</c:v>
                </c:pt>
                <c:pt idx="1536">
                  <c:v>190</c:v>
                </c:pt>
                <c:pt idx="1537">
                  <c:v>156</c:v>
                </c:pt>
                <c:pt idx="1538">
                  <c:v>271</c:v>
                </c:pt>
                <c:pt idx="1539">
                  <c:v>247</c:v>
                </c:pt>
                <c:pt idx="1540">
                  <c:v>165</c:v>
                </c:pt>
                <c:pt idx="1541">
                  <c:v>134</c:v>
                </c:pt>
                <c:pt idx="1542">
                  <c:v>255</c:v>
                </c:pt>
                <c:pt idx="1543">
                  <c:v>266</c:v>
                </c:pt>
                <c:pt idx="1544">
                  <c:v>326</c:v>
                </c:pt>
                <c:pt idx="1545">
                  <c:v>198</c:v>
                </c:pt>
                <c:pt idx="1546">
                  <c:v>215</c:v>
                </c:pt>
                <c:pt idx="1547">
                  <c:v>302</c:v>
                </c:pt>
              </c:numCache>
            </c:numRef>
          </c:yVal>
          <c:smooth val="0"/>
        </c:ser>
        <c:dLbls>
          <c:showLegendKey val="0"/>
          <c:showVal val="0"/>
          <c:showCatName val="0"/>
          <c:showSerName val="0"/>
          <c:showPercent val="0"/>
          <c:showBubbleSize val="0"/>
        </c:dLbls>
        <c:axId val="105689088"/>
        <c:axId val="105691008"/>
      </c:scatterChart>
      <c:valAx>
        <c:axId val="105689088"/>
        <c:scaling>
          <c:orientation val="minMax"/>
          <c:min val="39845"/>
        </c:scaling>
        <c:delete val="0"/>
        <c:axPos val="b"/>
        <c:numFmt formatCode="yyyy\/mm" sourceLinked="0"/>
        <c:majorTickMark val="out"/>
        <c:minorTickMark val="none"/>
        <c:tickLblPos val="nextTo"/>
        <c:crossAx val="105691008"/>
        <c:crosses val="autoZero"/>
        <c:crossBetween val="midCat"/>
        <c:majorUnit val="366"/>
      </c:valAx>
      <c:valAx>
        <c:axId val="105691008"/>
        <c:scaling>
          <c:orientation val="minMax"/>
        </c:scaling>
        <c:delete val="0"/>
        <c:axPos val="l"/>
        <c:majorGridlines/>
        <c:numFmt formatCode="General" sourceLinked="1"/>
        <c:majorTickMark val="out"/>
        <c:minorTickMark val="none"/>
        <c:tickLblPos val="nextTo"/>
        <c:crossAx val="105689088"/>
        <c:crosses val="autoZero"/>
        <c:crossBetween val="midCat"/>
      </c:valAx>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1"/>
          <c:order val="0"/>
          <c:tx>
            <c:strRef>
              <c:f>List3!$C$1</c:f>
              <c:strCache>
                <c:ptCount val="1"/>
                <c:pt idx="0">
                  <c:v>Trend škody</c:v>
                </c:pt>
              </c:strCache>
            </c:strRef>
          </c:tx>
          <c:spPr>
            <a:ln w="25400">
              <a:noFill/>
            </a:ln>
          </c:spPr>
          <c:marker>
            <c:symbol val="circle"/>
            <c:size val="2"/>
            <c:spPr>
              <a:solidFill>
                <a:schemeClr val="tx1"/>
              </a:solidFill>
              <a:ln>
                <a:noFill/>
              </a:ln>
            </c:spPr>
          </c:marker>
          <c:xVal>
            <c:numRef>
              <c:f>List3!$A$2:$A$2627</c:f>
              <c:numCache>
                <c:formatCode>d/m/yyyy</c:formatCode>
                <c:ptCount val="2626"/>
                <c:pt idx="0">
                  <c:v>39855</c:v>
                </c:pt>
                <c:pt idx="1">
                  <c:v>39859</c:v>
                </c:pt>
                <c:pt idx="2">
                  <c:v>39860</c:v>
                </c:pt>
                <c:pt idx="3">
                  <c:v>39864</c:v>
                </c:pt>
                <c:pt idx="4">
                  <c:v>39865</c:v>
                </c:pt>
                <c:pt idx="5">
                  <c:v>39866</c:v>
                </c:pt>
                <c:pt idx="6">
                  <c:v>39867</c:v>
                </c:pt>
                <c:pt idx="7">
                  <c:v>39872</c:v>
                </c:pt>
                <c:pt idx="8">
                  <c:v>39873</c:v>
                </c:pt>
                <c:pt idx="9">
                  <c:v>39879</c:v>
                </c:pt>
                <c:pt idx="10">
                  <c:v>39880</c:v>
                </c:pt>
                <c:pt idx="11">
                  <c:v>39883</c:v>
                </c:pt>
                <c:pt idx="12">
                  <c:v>39884</c:v>
                </c:pt>
                <c:pt idx="13">
                  <c:v>39886</c:v>
                </c:pt>
                <c:pt idx="14">
                  <c:v>39887</c:v>
                </c:pt>
                <c:pt idx="15">
                  <c:v>39892</c:v>
                </c:pt>
                <c:pt idx="16">
                  <c:v>39893</c:v>
                </c:pt>
                <c:pt idx="17">
                  <c:v>39894</c:v>
                </c:pt>
                <c:pt idx="18">
                  <c:v>39895</c:v>
                </c:pt>
                <c:pt idx="19">
                  <c:v>39896</c:v>
                </c:pt>
                <c:pt idx="20">
                  <c:v>39897</c:v>
                </c:pt>
                <c:pt idx="21">
                  <c:v>39900</c:v>
                </c:pt>
                <c:pt idx="22">
                  <c:v>39901</c:v>
                </c:pt>
                <c:pt idx="23">
                  <c:v>39907</c:v>
                </c:pt>
                <c:pt idx="24">
                  <c:v>39908</c:v>
                </c:pt>
                <c:pt idx="25">
                  <c:v>39913</c:v>
                </c:pt>
                <c:pt idx="26">
                  <c:v>39914</c:v>
                </c:pt>
                <c:pt idx="27">
                  <c:v>39917</c:v>
                </c:pt>
                <c:pt idx="28">
                  <c:v>39919</c:v>
                </c:pt>
                <c:pt idx="29">
                  <c:v>39921</c:v>
                </c:pt>
                <c:pt idx="30">
                  <c:v>39922</c:v>
                </c:pt>
                <c:pt idx="31">
                  <c:v>39923</c:v>
                </c:pt>
                <c:pt idx="32">
                  <c:v>39929</c:v>
                </c:pt>
                <c:pt idx="33">
                  <c:v>39930</c:v>
                </c:pt>
                <c:pt idx="34">
                  <c:v>39931</c:v>
                </c:pt>
                <c:pt idx="35">
                  <c:v>39936</c:v>
                </c:pt>
                <c:pt idx="36">
                  <c:v>39937</c:v>
                </c:pt>
                <c:pt idx="37">
                  <c:v>39942</c:v>
                </c:pt>
                <c:pt idx="38">
                  <c:v>39943</c:v>
                </c:pt>
                <c:pt idx="39">
                  <c:v>39944</c:v>
                </c:pt>
                <c:pt idx="40">
                  <c:v>39946</c:v>
                </c:pt>
                <c:pt idx="41">
                  <c:v>39947</c:v>
                </c:pt>
                <c:pt idx="42">
                  <c:v>39953</c:v>
                </c:pt>
                <c:pt idx="43">
                  <c:v>39954</c:v>
                </c:pt>
                <c:pt idx="44">
                  <c:v>39955</c:v>
                </c:pt>
                <c:pt idx="45">
                  <c:v>39957</c:v>
                </c:pt>
                <c:pt idx="46">
                  <c:v>39959</c:v>
                </c:pt>
                <c:pt idx="47">
                  <c:v>39962</c:v>
                </c:pt>
                <c:pt idx="48">
                  <c:v>39963</c:v>
                </c:pt>
                <c:pt idx="49">
                  <c:v>39964</c:v>
                </c:pt>
                <c:pt idx="50">
                  <c:v>39968</c:v>
                </c:pt>
                <c:pt idx="51">
                  <c:v>39971</c:v>
                </c:pt>
                <c:pt idx="52">
                  <c:v>39973</c:v>
                </c:pt>
                <c:pt idx="53">
                  <c:v>39974</c:v>
                </c:pt>
                <c:pt idx="54">
                  <c:v>39976</c:v>
                </c:pt>
                <c:pt idx="55">
                  <c:v>39978</c:v>
                </c:pt>
                <c:pt idx="56">
                  <c:v>39979</c:v>
                </c:pt>
                <c:pt idx="57">
                  <c:v>39980</c:v>
                </c:pt>
                <c:pt idx="58">
                  <c:v>39983</c:v>
                </c:pt>
                <c:pt idx="59">
                  <c:v>39985</c:v>
                </c:pt>
                <c:pt idx="60">
                  <c:v>39987</c:v>
                </c:pt>
                <c:pt idx="61">
                  <c:v>39988</c:v>
                </c:pt>
                <c:pt idx="62">
                  <c:v>39989</c:v>
                </c:pt>
                <c:pt idx="63">
                  <c:v>39990</c:v>
                </c:pt>
                <c:pt idx="64">
                  <c:v>39992</c:v>
                </c:pt>
                <c:pt idx="65">
                  <c:v>39994</c:v>
                </c:pt>
                <c:pt idx="66">
                  <c:v>39996</c:v>
                </c:pt>
                <c:pt idx="67">
                  <c:v>39997</c:v>
                </c:pt>
                <c:pt idx="68">
                  <c:v>40000</c:v>
                </c:pt>
                <c:pt idx="69">
                  <c:v>40001</c:v>
                </c:pt>
                <c:pt idx="70">
                  <c:v>40002</c:v>
                </c:pt>
                <c:pt idx="71">
                  <c:v>40004</c:v>
                </c:pt>
                <c:pt idx="72">
                  <c:v>40006</c:v>
                </c:pt>
                <c:pt idx="73">
                  <c:v>40010</c:v>
                </c:pt>
                <c:pt idx="74">
                  <c:v>40011</c:v>
                </c:pt>
                <c:pt idx="75">
                  <c:v>40014</c:v>
                </c:pt>
                <c:pt idx="76">
                  <c:v>40018</c:v>
                </c:pt>
                <c:pt idx="77">
                  <c:v>40020</c:v>
                </c:pt>
                <c:pt idx="78">
                  <c:v>40021</c:v>
                </c:pt>
                <c:pt idx="79">
                  <c:v>40022</c:v>
                </c:pt>
                <c:pt idx="80">
                  <c:v>40024</c:v>
                </c:pt>
                <c:pt idx="81">
                  <c:v>40025</c:v>
                </c:pt>
                <c:pt idx="82">
                  <c:v>40026</c:v>
                </c:pt>
                <c:pt idx="83">
                  <c:v>40027</c:v>
                </c:pt>
                <c:pt idx="84">
                  <c:v>40028</c:v>
                </c:pt>
                <c:pt idx="85">
                  <c:v>40029</c:v>
                </c:pt>
                <c:pt idx="86">
                  <c:v>40030</c:v>
                </c:pt>
                <c:pt idx="87">
                  <c:v>40031</c:v>
                </c:pt>
                <c:pt idx="88">
                  <c:v>40032</c:v>
                </c:pt>
                <c:pt idx="89">
                  <c:v>40033</c:v>
                </c:pt>
                <c:pt idx="90">
                  <c:v>40034</c:v>
                </c:pt>
                <c:pt idx="91">
                  <c:v>40035</c:v>
                </c:pt>
                <c:pt idx="92">
                  <c:v>40038</c:v>
                </c:pt>
                <c:pt idx="93">
                  <c:v>40040</c:v>
                </c:pt>
                <c:pt idx="94">
                  <c:v>40041</c:v>
                </c:pt>
                <c:pt idx="95">
                  <c:v>40043</c:v>
                </c:pt>
                <c:pt idx="96">
                  <c:v>40044</c:v>
                </c:pt>
                <c:pt idx="97">
                  <c:v>40048</c:v>
                </c:pt>
                <c:pt idx="98">
                  <c:v>40050</c:v>
                </c:pt>
                <c:pt idx="99">
                  <c:v>40052</c:v>
                </c:pt>
                <c:pt idx="100">
                  <c:v>40053</c:v>
                </c:pt>
                <c:pt idx="101">
                  <c:v>40055</c:v>
                </c:pt>
                <c:pt idx="102">
                  <c:v>40056</c:v>
                </c:pt>
                <c:pt idx="103">
                  <c:v>40057</c:v>
                </c:pt>
                <c:pt idx="104">
                  <c:v>40058</c:v>
                </c:pt>
                <c:pt idx="105">
                  <c:v>40059</c:v>
                </c:pt>
                <c:pt idx="106">
                  <c:v>40060</c:v>
                </c:pt>
                <c:pt idx="107">
                  <c:v>40062</c:v>
                </c:pt>
                <c:pt idx="108">
                  <c:v>40065</c:v>
                </c:pt>
                <c:pt idx="109">
                  <c:v>40066</c:v>
                </c:pt>
                <c:pt idx="110">
                  <c:v>40069</c:v>
                </c:pt>
                <c:pt idx="111">
                  <c:v>40070</c:v>
                </c:pt>
                <c:pt idx="112">
                  <c:v>40071</c:v>
                </c:pt>
                <c:pt idx="113">
                  <c:v>40076</c:v>
                </c:pt>
                <c:pt idx="114">
                  <c:v>40080</c:v>
                </c:pt>
                <c:pt idx="115">
                  <c:v>40081</c:v>
                </c:pt>
                <c:pt idx="116">
                  <c:v>40083</c:v>
                </c:pt>
                <c:pt idx="117">
                  <c:v>40086</c:v>
                </c:pt>
                <c:pt idx="118">
                  <c:v>40087</c:v>
                </c:pt>
                <c:pt idx="119">
                  <c:v>40088</c:v>
                </c:pt>
                <c:pt idx="120">
                  <c:v>40090</c:v>
                </c:pt>
                <c:pt idx="121">
                  <c:v>40091</c:v>
                </c:pt>
                <c:pt idx="122">
                  <c:v>40093</c:v>
                </c:pt>
                <c:pt idx="123">
                  <c:v>40094</c:v>
                </c:pt>
                <c:pt idx="124">
                  <c:v>40095</c:v>
                </c:pt>
                <c:pt idx="125">
                  <c:v>40098</c:v>
                </c:pt>
                <c:pt idx="126">
                  <c:v>40099</c:v>
                </c:pt>
                <c:pt idx="127">
                  <c:v>40100</c:v>
                </c:pt>
                <c:pt idx="128">
                  <c:v>40101</c:v>
                </c:pt>
                <c:pt idx="129">
                  <c:v>40102</c:v>
                </c:pt>
                <c:pt idx="130">
                  <c:v>40103</c:v>
                </c:pt>
                <c:pt idx="131">
                  <c:v>40108</c:v>
                </c:pt>
                <c:pt idx="132">
                  <c:v>40109</c:v>
                </c:pt>
                <c:pt idx="133">
                  <c:v>40111</c:v>
                </c:pt>
                <c:pt idx="134">
                  <c:v>40112</c:v>
                </c:pt>
                <c:pt idx="135">
                  <c:v>40115</c:v>
                </c:pt>
                <c:pt idx="136">
                  <c:v>40118</c:v>
                </c:pt>
                <c:pt idx="137">
                  <c:v>40119</c:v>
                </c:pt>
                <c:pt idx="138">
                  <c:v>40120</c:v>
                </c:pt>
                <c:pt idx="139">
                  <c:v>40122</c:v>
                </c:pt>
                <c:pt idx="140">
                  <c:v>40123</c:v>
                </c:pt>
                <c:pt idx="141">
                  <c:v>40125</c:v>
                </c:pt>
                <c:pt idx="142">
                  <c:v>40126</c:v>
                </c:pt>
                <c:pt idx="143">
                  <c:v>40127</c:v>
                </c:pt>
                <c:pt idx="144">
                  <c:v>40128</c:v>
                </c:pt>
                <c:pt idx="145">
                  <c:v>40132</c:v>
                </c:pt>
                <c:pt idx="146">
                  <c:v>40134</c:v>
                </c:pt>
                <c:pt idx="147">
                  <c:v>40137</c:v>
                </c:pt>
                <c:pt idx="148">
                  <c:v>40138</c:v>
                </c:pt>
                <c:pt idx="149">
                  <c:v>40139</c:v>
                </c:pt>
                <c:pt idx="150">
                  <c:v>40140</c:v>
                </c:pt>
                <c:pt idx="151">
                  <c:v>40142</c:v>
                </c:pt>
                <c:pt idx="152">
                  <c:v>40145</c:v>
                </c:pt>
                <c:pt idx="153">
                  <c:v>40146</c:v>
                </c:pt>
                <c:pt idx="154">
                  <c:v>40147</c:v>
                </c:pt>
                <c:pt idx="155">
                  <c:v>40149</c:v>
                </c:pt>
                <c:pt idx="156">
                  <c:v>40152</c:v>
                </c:pt>
                <c:pt idx="157">
                  <c:v>40153</c:v>
                </c:pt>
                <c:pt idx="158">
                  <c:v>40154</c:v>
                </c:pt>
                <c:pt idx="159">
                  <c:v>40157</c:v>
                </c:pt>
                <c:pt idx="160">
                  <c:v>40158</c:v>
                </c:pt>
                <c:pt idx="161">
                  <c:v>40159</c:v>
                </c:pt>
                <c:pt idx="162">
                  <c:v>40160</c:v>
                </c:pt>
                <c:pt idx="163">
                  <c:v>40161</c:v>
                </c:pt>
                <c:pt idx="164">
                  <c:v>40164</c:v>
                </c:pt>
                <c:pt idx="165">
                  <c:v>40165</c:v>
                </c:pt>
                <c:pt idx="166">
                  <c:v>40166</c:v>
                </c:pt>
                <c:pt idx="167">
                  <c:v>40168</c:v>
                </c:pt>
                <c:pt idx="168">
                  <c:v>40169</c:v>
                </c:pt>
                <c:pt idx="169">
                  <c:v>40170</c:v>
                </c:pt>
                <c:pt idx="170">
                  <c:v>40173</c:v>
                </c:pt>
                <c:pt idx="171">
                  <c:v>40174</c:v>
                </c:pt>
                <c:pt idx="172">
                  <c:v>40180</c:v>
                </c:pt>
                <c:pt idx="173">
                  <c:v>40181</c:v>
                </c:pt>
                <c:pt idx="174">
                  <c:v>40184</c:v>
                </c:pt>
                <c:pt idx="175">
                  <c:v>40186</c:v>
                </c:pt>
                <c:pt idx="176">
                  <c:v>40188</c:v>
                </c:pt>
                <c:pt idx="177">
                  <c:v>40192</c:v>
                </c:pt>
                <c:pt idx="178">
                  <c:v>40193</c:v>
                </c:pt>
                <c:pt idx="179">
                  <c:v>40194</c:v>
                </c:pt>
                <c:pt idx="180">
                  <c:v>40196</c:v>
                </c:pt>
                <c:pt idx="181">
                  <c:v>40197</c:v>
                </c:pt>
                <c:pt idx="182">
                  <c:v>40199</c:v>
                </c:pt>
                <c:pt idx="183">
                  <c:v>40200</c:v>
                </c:pt>
                <c:pt idx="184">
                  <c:v>40201</c:v>
                </c:pt>
                <c:pt idx="185">
                  <c:v>40202</c:v>
                </c:pt>
                <c:pt idx="186">
                  <c:v>40205</c:v>
                </c:pt>
                <c:pt idx="187">
                  <c:v>40206</c:v>
                </c:pt>
                <c:pt idx="188">
                  <c:v>40207</c:v>
                </c:pt>
                <c:pt idx="189">
                  <c:v>40208</c:v>
                </c:pt>
                <c:pt idx="190">
                  <c:v>40209</c:v>
                </c:pt>
                <c:pt idx="191">
                  <c:v>40215</c:v>
                </c:pt>
                <c:pt idx="192">
                  <c:v>40216</c:v>
                </c:pt>
                <c:pt idx="193">
                  <c:v>40220</c:v>
                </c:pt>
                <c:pt idx="194">
                  <c:v>40221</c:v>
                </c:pt>
                <c:pt idx="195">
                  <c:v>40222</c:v>
                </c:pt>
                <c:pt idx="196">
                  <c:v>40223</c:v>
                </c:pt>
                <c:pt idx="197">
                  <c:v>40229</c:v>
                </c:pt>
                <c:pt idx="198">
                  <c:v>40230</c:v>
                </c:pt>
                <c:pt idx="199">
                  <c:v>40231</c:v>
                </c:pt>
                <c:pt idx="200">
                  <c:v>40234</c:v>
                </c:pt>
                <c:pt idx="201">
                  <c:v>40237</c:v>
                </c:pt>
                <c:pt idx="202">
                  <c:v>40242</c:v>
                </c:pt>
                <c:pt idx="203">
                  <c:v>40244</c:v>
                </c:pt>
                <c:pt idx="204">
                  <c:v>40245</c:v>
                </c:pt>
                <c:pt idx="205">
                  <c:v>40248</c:v>
                </c:pt>
                <c:pt idx="206">
                  <c:v>40249</c:v>
                </c:pt>
                <c:pt idx="207">
                  <c:v>40250</c:v>
                </c:pt>
                <c:pt idx="208">
                  <c:v>40251</c:v>
                </c:pt>
                <c:pt idx="209">
                  <c:v>40252</c:v>
                </c:pt>
                <c:pt idx="210">
                  <c:v>40253</c:v>
                </c:pt>
                <c:pt idx="211">
                  <c:v>40256</c:v>
                </c:pt>
                <c:pt idx="212">
                  <c:v>40257</c:v>
                </c:pt>
                <c:pt idx="213">
                  <c:v>40258</c:v>
                </c:pt>
                <c:pt idx="214">
                  <c:v>40259</c:v>
                </c:pt>
                <c:pt idx="215">
                  <c:v>40261</c:v>
                </c:pt>
                <c:pt idx="216">
                  <c:v>40264</c:v>
                </c:pt>
                <c:pt idx="217">
                  <c:v>40265</c:v>
                </c:pt>
                <c:pt idx="218">
                  <c:v>40266</c:v>
                </c:pt>
                <c:pt idx="219">
                  <c:v>40267</c:v>
                </c:pt>
                <c:pt idx="220">
                  <c:v>40268</c:v>
                </c:pt>
                <c:pt idx="221">
                  <c:v>40270</c:v>
                </c:pt>
                <c:pt idx="222">
                  <c:v>40271</c:v>
                </c:pt>
                <c:pt idx="223">
                  <c:v>40272</c:v>
                </c:pt>
                <c:pt idx="224">
                  <c:v>40274</c:v>
                </c:pt>
                <c:pt idx="225">
                  <c:v>40278</c:v>
                </c:pt>
                <c:pt idx="226">
                  <c:v>40279</c:v>
                </c:pt>
                <c:pt idx="227">
                  <c:v>40280</c:v>
                </c:pt>
                <c:pt idx="228">
                  <c:v>40283</c:v>
                </c:pt>
                <c:pt idx="229">
                  <c:v>40285</c:v>
                </c:pt>
                <c:pt idx="230">
                  <c:v>40286</c:v>
                </c:pt>
                <c:pt idx="231">
                  <c:v>40287</c:v>
                </c:pt>
                <c:pt idx="232">
                  <c:v>40289</c:v>
                </c:pt>
                <c:pt idx="233">
                  <c:v>40291</c:v>
                </c:pt>
                <c:pt idx="234">
                  <c:v>40292</c:v>
                </c:pt>
                <c:pt idx="235">
                  <c:v>40293</c:v>
                </c:pt>
                <c:pt idx="236">
                  <c:v>40294</c:v>
                </c:pt>
                <c:pt idx="237">
                  <c:v>40295</c:v>
                </c:pt>
                <c:pt idx="238">
                  <c:v>40297</c:v>
                </c:pt>
                <c:pt idx="239">
                  <c:v>40298</c:v>
                </c:pt>
                <c:pt idx="240">
                  <c:v>40299</c:v>
                </c:pt>
                <c:pt idx="241">
                  <c:v>40300</c:v>
                </c:pt>
                <c:pt idx="242">
                  <c:v>40301</c:v>
                </c:pt>
                <c:pt idx="243">
                  <c:v>40303</c:v>
                </c:pt>
                <c:pt idx="244">
                  <c:v>40306</c:v>
                </c:pt>
                <c:pt idx="245">
                  <c:v>40307</c:v>
                </c:pt>
                <c:pt idx="246">
                  <c:v>40308</c:v>
                </c:pt>
                <c:pt idx="247">
                  <c:v>40312</c:v>
                </c:pt>
                <c:pt idx="248">
                  <c:v>40313</c:v>
                </c:pt>
                <c:pt idx="249">
                  <c:v>40314</c:v>
                </c:pt>
                <c:pt idx="250">
                  <c:v>40315</c:v>
                </c:pt>
                <c:pt idx="251">
                  <c:v>40319</c:v>
                </c:pt>
                <c:pt idx="252">
                  <c:v>40321</c:v>
                </c:pt>
                <c:pt idx="253">
                  <c:v>40322</c:v>
                </c:pt>
                <c:pt idx="254">
                  <c:v>40323</c:v>
                </c:pt>
                <c:pt idx="255">
                  <c:v>40325</c:v>
                </c:pt>
                <c:pt idx="256">
                  <c:v>40326</c:v>
                </c:pt>
                <c:pt idx="257">
                  <c:v>40329</c:v>
                </c:pt>
                <c:pt idx="258">
                  <c:v>40331</c:v>
                </c:pt>
                <c:pt idx="259">
                  <c:v>40332</c:v>
                </c:pt>
                <c:pt idx="260">
                  <c:v>40333</c:v>
                </c:pt>
                <c:pt idx="261">
                  <c:v>40342</c:v>
                </c:pt>
                <c:pt idx="262">
                  <c:v>40343</c:v>
                </c:pt>
                <c:pt idx="263">
                  <c:v>40344</c:v>
                </c:pt>
                <c:pt idx="264">
                  <c:v>40345</c:v>
                </c:pt>
                <c:pt idx="265">
                  <c:v>40347</c:v>
                </c:pt>
                <c:pt idx="266">
                  <c:v>40348</c:v>
                </c:pt>
                <c:pt idx="267">
                  <c:v>40349</c:v>
                </c:pt>
                <c:pt idx="268">
                  <c:v>40350</c:v>
                </c:pt>
                <c:pt idx="269">
                  <c:v>40354</c:v>
                </c:pt>
                <c:pt idx="270">
                  <c:v>40355</c:v>
                </c:pt>
                <c:pt idx="271">
                  <c:v>40357</c:v>
                </c:pt>
                <c:pt idx="272">
                  <c:v>40360</c:v>
                </c:pt>
                <c:pt idx="273">
                  <c:v>40363</c:v>
                </c:pt>
                <c:pt idx="274">
                  <c:v>40367</c:v>
                </c:pt>
                <c:pt idx="275">
                  <c:v>40369</c:v>
                </c:pt>
                <c:pt idx="276">
                  <c:v>40370</c:v>
                </c:pt>
                <c:pt idx="277">
                  <c:v>40374</c:v>
                </c:pt>
                <c:pt idx="278">
                  <c:v>40375</c:v>
                </c:pt>
                <c:pt idx="279">
                  <c:v>40378</c:v>
                </c:pt>
                <c:pt idx="280">
                  <c:v>40384</c:v>
                </c:pt>
                <c:pt idx="281">
                  <c:v>40385</c:v>
                </c:pt>
                <c:pt idx="282">
                  <c:v>40388</c:v>
                </c:pt>
                <c:pt idx="283">
                  <c:v>40392</c:v>
                </c:pt>
                <c:pt idx="284">
                  <c:v>40394</c:v>
                </c:pt>
                <c:pt idx="285">
                  <c:v>40396</c:v>
                </c:pt>
                <c:pt idx="286">
                  <c:v>40398</c:v>
                </c:pt>
                <c:pt idx="287">
                  <c:v>40399</c:v>
                </c:pt>
                <c:pt idx="288">
                  <c:v>40403</c:v>
                </c:pt>
                <c:pt idx="289">
                  <c:v>40405</c:v>
                </c:pt>
                <c:pt idx="290">
                  <c:v>40407</c:v>
                </c:pt>
                <c:pt idx="291">
                  <c:v>40410</c:v>
                </c:pt>
                <c:pt idx="292">
                  <c:v>40414</c:v>
                </c:pt>
                <c:pt idx="293">
                  <c:v>40417</c:v>
                </c:pt>
                <c:pt idx="294">
                  <c:v>40419</c:v>
                </c:pt>
                <c:pt idx="295">
                  <c:v>40421</c:v>
                </c:pt>
                <c:pt idx="296">
                  <c:v>40423</c:v>
                </c:pt>
                <c:pt idx="297">
                  <c:v>40426</c:v>
                </c:pt>
                <c:pt idx="298">
                  <c:v>40428</c:v>
                </c:pt>
                <c:pt idx="299">
                  <c:v>40431</c:v>
                </c:pt>
                <c:pt idx="300">
                  <c:v>40433</c:v>
                </c:pt>
                <c:pt idx="301">
                  <c:v>40436</c:v>
                </c:pt>
                <c:pt idx="302">
                  <c:v>40438</c:v>
                </c:pt>
                <c:pt idx="303">
                  <c:v>40440</c:v>
                </c:pt>
                <c:pt idx="304">
                  <c:v>40441</c:v>
                </c:pt>
                <c:pt idx="305">
                  <c:v>40442</c:v>
                </c:pt>
                <c:pt idx="306">
                  <c:v>40445</c:v>
                </c:pt>
                <c:pt idx="307">
                  <c:v>40448</c:v>
                </c:pt>
                <c:pt idx="308">
                  <c:v>40449</c:v>
                </c:pt>
                <c:pt idx="309">
                  <c:v>40450</c:v>
                </c:pt>
                <c:pt idx="310">
                  <c:v>40454</c:v>
                </c:pt>
                <c:pt idx="311">
                  <c:v>40456</c:v>
                </c:pt>
                <c:pt idx="312">
                  <c:v>40457</c:v>
                </c:pt>
                <c:pt idx="313">
                  <c:v>40458</c:v>
                </c:pt>
                <c:pt idx="314">
                  <c:v>40459</c:v>
                </c:pt>
                <c:pt idx="315">
                  <c:v>40462</c:v>
                </c:pt>
                <c:pt idx="316">
                  <c:v>40464</c:v>
                </c:pt>
                <c:pt idx="317">
                  <c:v>40465</c:v>
                </c:pt>
                <c:pt idx="318">
                  <c:v>40467</c:v>
                </c:pt>
                <c:pt idx="319">
                  <c:v>40468</c:v>
                </c:pt>
                <c:pt idx="320">
                  <c:v>40470</c:v>
                </c:pt>
                <c:pt idx="321">
                  <c:v>40474</c:v>
                </c:pt>
                <c:pt idx="322">
                  <c:v>40475</c:v>
                </c:pt>
                <c:pt idx="323">
                  <c:v>40476</c:v>
                </c:pt>
                <c:pt idx="324">
                  <c:v>40478</c:v>
                </c:pt>
                <c:pt idx="325">
                  <c:v>40482</c:v>
                </c:pt>
                <c:pt idx="326">
                  <c:v>40483</c:v>
                </c:pt>
                <c:pt idx="327">
                  <c:v>40484</c:v>
                </c:pt>
                <c:pt idx="328">
                  <c:v>40485</c:v>
                </c:pt>
                <c:pt idx="329">
                  <c:v>40491</c:v>
                </c:pt>
                <c:pt idx="330">
                  <c:v>40492</c:v>
                </c:pt>
                <c:pt idx="331">
                  <c:v>40493</c:v>
                </c:pt>
                <c:pt idx="332">
                  <c:v>40494</c:v>
                </c:pt>
                <c:pt idx="333">
                  <c:v>40495</c:v>
                </c:pt>
                <c:pt idx="334">
                  <c:v>40496</c:v>
                </c:pt>
                <c:pt idx="335">
                  <c:v>40497</c:v>
                </c:pt>
                <c:pt idx="336">
                  <c:v>40501</c:v>
                </c:pt>
                <c:pt idx="337">
                  <c:v>40503</c:v>
                </c:pt>
                <c:pt idx="338">
                  <c:v>40505</c:v>
                </c:pt>
                <c:pt idx="339">
                  <c:v>40506</c:v>
                </c:pt>
                <c:pt idx="340">
                  <c:v>40507</c:v>
                </c:pt>
                <c:pt idx="341">
                  <c:v>40508</c:v>
                </c:pt>
                <c:pt idx="342">
                  <c:v>40509</c:v>
                </c:pt>
                <c:pt idx="343">
                  <c:v>40510</c:v>
                </c:pt>
                <c:pt idx="344">
                  <c:v>40511</c:v>
                </c:pt>
                <c:pt idx="345">
                  <c:v>40513</c:v>
                </c:pt>
                <c:pt idx="346">
                  <c:v>40514</c:v>
                </c:pt>
                <c:pt idx="347">
                  <c:v>40515</c:v>
                </c:pt>
                <c:pt idx="348">
                  <c:v>40517</c:v>
                </c:pt>
                <c:pt idx="349">
                  <c:v>40518</c:v>
                </c:pt>
                <c:pt idx="350">
                  <c:v>40519</c:v>
                </c:pt>
                <c:pt idx="351">
                  <c:v>40520</c:v>
                </c:pt>
                <c:pt idx="352">
                  <c:v>40521</c:v>
                </c:pt>
                <c:pt idx="353">
                  <c:v>40523</c:v>
                </c:pt>
                <c:pt idx="354">
                  <c:v>40524</c:v>
                </c:pt>
                <c:pt idx="355">
                  <c:v>40525</c:v>
                </c:pt>
                <c:pt idx="356">
                  <c:v>40527</c:v>
                </c:pt>
                <c:pt idx="357">
                  <c:v>40529</c:v>
                </c:pt>
                <c:pt idx="358">
                  <c:v>40530</c:v>
                </c:pt>
                <c:pt idx="359">
                  <c:v>40531</c:v>
                </c:pt>
                <c:pt idx="360">
                  <c:v>40532</c:v>
                </c:pt>
                <c:pt idx="361">
                  <c:v>40533</c:v>
                </c:pt>
                <c:pt idx="362">
                  <c:v>40534</c:v>
                </c:pt>
                <c:pt idx="363">
                  <c:v>40538</c:v>
                </c:pt>
                <c:pt idx="364">
                  <c:v>40540</c:v>
                </c:pt>
                <c:pt idx="365">
                  <c:v>40544</c:v>
                </c:pt>
                <c:pt idx="366">
                  <c:v>40545</c:v>
                </c:pt>
                <c:pt idx="367">
                  <c:v>40551</c:v>
                </c:pt>
                <c:pt idx="368">
                  <c:v>40552</c:v>
                </c:pt>
                <c:pt idx="369">
                  <c:v>40557</c:v>
                </c:pt>
                <c:pt idx="370">
                  <c:v>40558</c:v>
                </c:pt>
                <c:pt idx="371">
                  <c:v>40559</c:v>
                </c:pt>
                <c:pt idx="372">
                  <c:v>40563</c:v>
                </c:pt>
                <c:pt idx="373">
                  <c:v>40565</c:v>
                </c:pt>
                <c:pt idx="374">
                  <c:v>40566</c:v>
                </c:pt>
                <c:pt idx="375">
                  <c:v>40568</c:v>
                </c:pt>
                <c:pt idx="376">
                  <c:v>40569</c:v>
                </c:pt>
                <c:pt idx="377">
                  <c:v>40572</c:v>
                </c:pt>
                <c:pt idx="378">
                  <c:v>40573</c:v>
                </c:pt>
                <c:pt idx="379">
                  <c:v>40578</c:v>
                </c:pt>
                <c:pt idx="380">
                  <c:v>40579</c:v>
                </c:pt>
                <c:pt idx="381">
                  <c:v>40580</c:v>
                </c:pt>
                <c:pt idx="382">
                  <c:v>40582</c:v>
                </c:pt>
                <c:pt idx="383">
                  <c:v>40586</c:v>
                </c:pt>
                <c:pt idx="384">
                  <c:v>40587</c:v>
                </c:pt>
                <c:pt idx="385">
                  <c:v>40590</c:v>
                </c:pt>
                <c:pt idx="386">
                  <c:v>40593</c:v>
                </c:pt>
                <c:pt idx="387">
                  <c:v>40594</c:v>
                </c:pt>
                <c:pt idx="388">
                  <c:v>40596</c:v>
                </c:pt>
                <c:pt idx="389">
                  <c:v>40600</c:v>
                </c:pt>
                <c:pt idx="390">
                  <c:v>40601</c:v>
                </c:pt>
                <c:pt idx="391">
                  <c:v>40603</c:v>
                </c:pt>
                <c:pt idx="392">
                  <c:v>40605</c:v>
                </c:pt>
                <c:pt idx="393">
                  <c:v>40608</c:v>
                </c:pt>
                <c:pt idx="394">
                  <c:v>40609</c:v>
                </c:pt>
                <c:pt idx="395">
                  <c:v>40612</c:v>
                </c:pt>
                <c:pt idx="396">
                  <c:v>40614</c:v>
                </c:pt>
                <c:pt idx="397">
                  <c:v>40615</c:v>
                </c:pt>
                <c:pt idx="398">
                  <c:v>40621</c:v>
                </c:pt>
                <c:pt idx="399">
                  <c:v>40622</c:v>
                </c:pt>
                <c:pt idx="400">
                  <c:v>40628</c:v>
                </c:pt>
                <c:pt idx="401">
                  <c:v>40629</c:v>
                </c:pt>
                <c:pt idx="402">
                  <c:v>40633</c:v>
                </c:pt>
                <c:pt idx="403">
                  <c:v>40634</c:v>
                </c:pt>
                <c:pt idx="404">
                  <c:v>40635</c:v>
                </c:pt>
                <c:pt idx="405">
                  <c:v>40636</c:v>
                </c:pt>
                <c:pt idx="406">
                  <c:v>40637</c:v>
                </c:pt>
                <c:pt idx="407">
                  <c:v>40640</c:v>
                </c:pt>
                <c:pt idx="408">
                  <c:v>40641</c:v>
                </c:pt>
                <c:pt idx="409">
                  <c:v>40642</c:v>
                </c:pt>
                <c:pt idx="410">
                  <c:v>40643</c:v>
                </c:pt>
                <c:pt idx="411">
                  <c:v>40645</c:v>
                </c:pt>
                <c:pt idx="412">
                  <c:v>40646</c:v>
                </c:pt>
                <c:pt idx="413">
                  <c:v>40648</c:v>
                </c:pt>
                <c:pt idx="414">
                  <c:v>40649</c:v>
                </c:pt>
                <c:pt idx="415">
                  <c:v>40650</c:v>
                </c:pt>
                <c:pt idx="416">
                  <c:v>40652</c:v>
                </c:pt>
                <c:pt idx="417">
                  <c:v>40654</c:v>
                </c:pt>
                <c:pt idx="418">
                  <c:v>40655</c:v>
                </c:pt>
                <c:pt idx="419">
                  <c:v>40656</c:v>
                </c:pt>
                <c:pt idx="420">
                  <c:v>40657</c:v>
                </c:pt>
                <c:pt idx="421">
                  <c:v>40661</c:v>
                </c:pt>
                <c:pt idx="422">
                  <c:v>40662</c:v>
                </c:pt>
                <c:pt idx="423">
                  <c:v>40663</c:v>
                </c:pt>
                <c:pt idx="424">
                  <c:v>40670</c:v>
                </c:pt>
                <c:pt idx="425">
                  <c:v>40671</c:v>
                </c:pt>
                <c:pt idx="426">
                  <c:v>40672</c:v>
                </c:pt>
                <c:pt idx="427">
                  <c:v>40673</c:v>
                </c:pt>
                <c:pt idx="428">
                  <c:v>40674</c:v>
                </c:pt>
                <c:pt idx="429">
                  <c:v>40675</c:v>
                </c:pt>
                <c:pt idx="430">
                  <c:v>40678</c:v>
                </c:pt>
                <c:pt idx="431">
                  <c:v>40680</c:v>
                </c:pt>
                <c:pt idx="432">
                  <c:v>40681</c:v>
                </c:pt>
                <c:pt idx="433">
                  <c:v>40682</c:v>
                </c:pt>
                <c:pt idx="434">
                  <c:v>40683</c:v>
                </c:pt>
                <c:pt idx="435">
                  <c:v>40685</c:v>
                </c:pt>
                <c:pt idx="436">
                  <c:v>40690</c:v>
                </c:pt>
                <c:pt idx="437">
                  <c:v>40691</c:v>
                </c:pt>
                <c:pt idx="438">
                  <c:v>40692</c:v>
                </c:pt>
                <c:pt idx="439">
                  <c:v>40694</c:v>
                </c:pt>
                <c:pt idx="440">
                  <c:v>40696</c:v>
                </c:pt>
                <c:pt idx="441">
                  <c:v>40699</c:v>
                </c:pt>
                <c:pt idx="442">
                  <c:v>40700</c:v>
                </c:pt>
                <c:pt idx="443">
                  <c:v>40703</c:v>
                </c:pt>
                <c:pt idx="444">
                  <c:v>40707</c:v>
                </c:pt>
                <c:pt idx="445">
                  <c:v>40710</c:v>
                </c:pt>
                <c:pt idx="446">
                  <c:v>40713</c:v>
                </c:pt>
                <c:pt idx="447">
                  <c:v>40715</c:v>
                </c:pt>
                <c:pt idx="448">
                  <c:v>40716</c:v>
                </c:pt>
                <c:pt idx="449">
                  <c:v>40717</c:v>
                </c:pt>
                <c:pt idx="450">
                  <c:v>40719</c:v>
                </c:pt>
                <c:pt idx="451">
                  <c:v>40720</c:v>
                </c:pt>
                <c:pt idx="452">
                  <c:v>40722</c:v>
                </c:pt>
                <c:pt idx="453">
                  <c:v>40724</c:v>
                </c:pt>
                <c:pt idx="454">
                  <c:v>40725</c:v>
                </c:pt>
                <c:pt idx="455">
                  <c:v>40726</c:v>
                </c:pt>
                <c:pt idx="456">
                  <c:v>40734</c:v>
                </c:pt>
                <c:pt idx="457">
                  <c:v>40741</c:v>
                </c:pt>
                <c:pt idx="458">
                  <c:v>40742</c:v>
                </c:pt>
                <c:pt idx="459">
                  <c:v>40743</c:v>
                </c:pt>
                <c:pt idx="460">
                  <c:v>40747</c:v>
                </c:pt>
                <c:pt idx="461">
                  <c:v>40748</c:v>
                </c:pt>
                <c:pt idx="462">
                  <c:v>40759</c:v>
                </c:pt>
                <c:pt idx="463">
                  <c:v>40761</c:v>
                </c:pt>
                <c:pt idx="464">
                  <c:v>40763</c:v>
                </c:pt>
                <c:pt idx="465">
                  <c:v>40764</c:v>
                </c:pt>
                <c:pt idx="466">
                  <c:v>40769</c:v>
                </c:pt>
                <c:pt idx="467">
                  <c:v>40770</c:v>
                </c:pt>
                <c:pt idx="468">
                  <c:v>40772</c:v>
                </c:pt>
                <c:pt idx="469">
                  <c:v>40776</c:v>
                </c:pt>
                <c:pt idx="470">
                  <c:v>40777</c:v>
                </c:pt>
                <c:pt idx="471">
                  <c:v>40778</c:v>
                </c:pt>
                <c:pt idx="472">
                  <c:v>40780</c:v>
                </c:pt>
                <c:pt idx="473">
                  <c:v>40782</c:v>
                </c:pt>
                <c:pt idx="474">
                  <c:v>40783</c:v>
                </c:pt>
                <c:pt idx="475">
                  <c:v>40784</c:v>
                </c:pt>
                <c:pt idx="476">
                  <c:v>40785</c:v>
                </c:pt>
                <c:pt idx="477">
                  <c:v>40788</c:v>
                </c:pt>
                <c:pt idx="478">
                  <c:v>40790</c:v>
                </c:pt>
                <c:pt idx="479">
                  <c:v>40791</c:v>
                </c:pt>
                <c:pt idx="480">
                  <c:v>40794</c:v>
                </c:pt>
                <c:pt idx="481">
                  <c:v>40797</c:v>
                </c:pt>
                <c:pt idx="482">
                  <c:v>40802</c:v>
                </c:pt>
                <c:pt idx="483">
                  <c:v>40805</c:v>
                </c:pt>
                <c:pt idx="484">
                  <c:v>40809</c:v>
                </c:pt>
                <c:pt idx="485">
                  <c:v>40811</c:v>
                </c:pt>
                <c:pt idx="486">
                  <c:v>40812</c:v>
                </c:pt>
                <c:pt idx="487">
                  <c:v>40817</c:v>
                </c:pt>
                <c:pt idx="488">
                  <c:v>40818</c:v>
                </c:pt>
                <c:pt idx="489">
                  <c:v>40819</c:v>
                </c:pt>
                <c:pt idx="490">
                  <c:v>40821</c:v>
                </c:pt>
                <c:pt idx="491">
                  <c:v>40825</c:v>
                </c:pt>
                <c:pt idx="492">
                  <c:v>40826</c:v>
                </c:pt>
                <c:pt idx="493">
                  <c:v>40827</c:v>
                </c:pt>
                <c:pt idx="494">
                  <c:v>40828</c:v>
                </c:pt>
                <c:pt idx="495">
                  <c:v>40829</c:v>
                </c:pt>
                <c:pt idx="496">
                  <c:v>40830</c:v>
                </c:pt>
                <c:pt idx="497">
                  <c:v>40833</c:v>
                </c:pt>
                <c:pt idx="498">
                  <c:v>40834</c:v>
                </c:pt>
                <c:pt idx="499">
                  <c:v>40835</c:v>
                </c:pt>
                <c:pt idx="500">
                  <c:v>40837</c:v>
                </c:pt>
                <c:pt idx="501">
                  <c:v>40839</c:v>
                </c:pt>
                <c:pt idx="502">
                  <c:v>40840</c:v>
                </c:pt>
                <c:pt idx="503">
                  <c:v>40844</c:v>
                </c:pt>
                <c:pt idx="504">
                  <c:v>40846</c:v>
                </c:pt>
                <c:pt idx="505">
                  <c:v>40847</c:v>
                </c:pt>
                <c:pt idx="506">
                  <c:v>40848</c:v>
                </c:pt>
                <c:pt idx="507">
                  <c:v>40852</c:v>
                </c:pt>
                <c:pt idx="508">
                  <c:v>40853</c:v>
                </c:pt>
                <c:pt idx="509">
                  <c:v>40854</c:v>
                </c:pt>
                <c:pt idx="510">
                  <c:v>40855</c:v>
                </c:pt>
                <c:pt idx="511">
                  <c:v>40859</c:v>
                </c:pt>
                <c:pt idx="512">
                  <c:v>40860</c:v>
                </c:pt>
                <c:pt idx="513">
                  <c:v>40863</c:v>
                </c:pt>
                <c:pt idx="514">
                  <c:v>40864</c:v>
                </c:pt>
                <c:pt idx="515">
                  <c:v>40866</c:v>
                </c:pt>
                <c:pt idx="516">
                  <c:v>40867</c:v>
                </c:pt>
                <c:pt idx="517">
                  <c:v>40871</c:v>
                </c:pt>
                <c:pt idx="518">
                  <c:v>40872</c:v>
                </c:pt>
                <c:pt idx="519">
                  <c:v>40874</c:v>
                </c:pt>
                <c:pt idx="520">
                  <c:v>40875</c:v>
                </c:pt>
                <c:pt idx="521">
                  <c:v>40879</c:v>
                </c:pt>
                <c:pt idx="522">
                  <c:v>40881</c:v>
                </c:pt>
                <c:pt idx="523">
                  <c:v>40882</c:v>
                </c:pt>
                <c:pt idx="524">
                  <c:v>40883</c:v>
                </c:pt>
                <c:pt idx="525">
                  <c:v>40884</c:v>
                </c:pt>
                <c:pt idx="526">
                  <c:v>40888</c:v>
                </c:pt>
                <c:pt idx="527">
                  <c:v>40889</c:v>
                </c:pt>
                <c:pt idx="528">
                  <c:v>40892</c:v>
                </c:pt>
                <c:pt idx="529">
                  <c:v>40893</c:v>
                </c:pt>
                <c:pt idx="530">
                  <c:v>40895</c:v>
                </c:pt>
                <c:pt idx="531">
                  <c:v>40898</c:v>
                </c:pt>
                <c:pt idx="532">
                  <c:v>40899</c:v>
                </c:pt>
                <c:pt idx="533">
                  <c:v>40901</c:v>
                </c:pt>
                <c:pt idx="534">
                  <c:v>40902</c:v>
                </c:pt>
                <c:pt idx="535">
                  <c:v>40905</c:v>
                </c:pt>
                <c:pt idx="536">
                  <c:v>40908</c:v>
                </c:pt>
                <c:pt idx="537">
                  <c:v>40909</c:v>
                </c:pt>
                <c:pt idx="538">
                  <c:v>40910</c:v>
                </c:pt>
                <c:pt idx="539">
                  <c:v>40912</c:v>
                </c:pt>
                <c:pt idx="540">
                  <c:v>40915</c:v>
                </c:pt>
                <c:pt idx="541">
                  <c:v>40916</c:v>
                </c:pt>
                <c:pt idx="542">
                  <c:v>40917</c:v>
                </c:pt>
                <c:pt idx="543">
                  <c:v>40919</c:v>
                </c:pt>
                <c:pt idx="544">
                  <c:v>40920</c:v>
                </c:pt>
                <c:pt idx="545">
                  <c:v>40923</c:v>
                </c:pt>
                <c:pt idx="546">
                  <c:v>40924</c:v>
                </c:pt>
                <c:pt idx="547">
                  <c:v>40928</c:v>
                </c:pt>
                <c:pt idx="548">
                  <c:v>40930</c:v>
                </c:pt>
                <c:pt idx="549">
                  <c:v>40934</c:v>
                </c:pt>
                <c:pt idx="550">
                  <c:v>40936</c:v>
                </c:pt>
                <c:pt idx="551">
                  <c:v>40937</c:v>
                </c:pt>
                <c:pt idx="552">
                  <c:v>40944</c:v>
                </c:pt>
                <c:pt idx="553">
                  <c:v>40949</c:v>
                </c:pt>
                <c:pt idx="554">
                  <c:v>40951</c:v>
                </c:pt>
                <c:pt idx="555">
                  <c:v>40954</c:v>
                </c:pt>
                <c:pt idx="556">
                  <c:v>40955</c:v>
                </c:pt>
                <c:pt idx="557">
                  <c:v>40957</c:v>
                </c:pt>
                <c:pt idx="558">
                  <c:v>40958</c:v>
                </c:pt>
                <c:pt idx="559">
                  <c:v>40964</c:v>
                </c:pt>
                <c:pt idx="560">
                  <c:v>40965</c:v>
                </c:pt>
                <c:pt idx="561">
                  <c:v>40969</c:v>
                </c:pt>
                <c:pt idx="562">
                  <c:v>40971</c:v>
                </c:pt>
                <c:pt idx="563">
                  <c:v>40972</c:v>
                </c:pt>
                <c:pt idx="564">
                  <c:v>40975</c:v>
                </c:pt>
                <c:pt idx="565">
                  <c:v>40976</c:v>
                </c:pt>
                <c:pt idx="566">
                  <c:v>40977</c:v>
                </c:pt>
                <c:pt idx="567">
                  <c:v>40978</c:v>
                </c:pt>
                <c:pt idx="568">
                  <c:v>40979</c:v>
                </c:pt>
                <c:pt idx="569">
                  <c:v>40982</c:v>
                </c:pt>
                <c:pt idx="570">
                  <c:v>40983</c:v>
                </c:pt>
                <c:pt idx="571">
                  <c:v>40985</c:v>
                </c:pt>
                <c:pt idx="572">
                  <c:v>40986</c:v>
                </c:pt>
                <c:pt idx="573">
                  <c:v>40990</c:v>
                </c:pt>
                <c:pt idx="574">
                  <c:v>40991</c:v>
                </c:pt>
                <c:pt idx="575">
                  <c:v>40992</c:v>
                </c:pt>
                <c:pt idx="576">
                  <c:v>40993</c:v>
                </c:pt>
                <c:pt idx="577">
                  <c:v>40997</c:v>
                </c:pt>
                <c:pt idx="578">
                  <c:v>40999</c:v>
                </c:pt>
                <c:pt idx="579">
                  <c:v>41000</c:v>
                </c:pt>
                <c:pt idx="580">
                  <c:v>41002</c:v>
                </c:pt>
                <c:pt idx="581">
                  <c:v>41004</c:v>
                </c:pt>
                <c:pt idx="582">
                  <c:v>41006</c:v>
                </c:pt>
                <c:pt idx="583">
                  <c:v>41007</c:v>
                </c:pt>
                <c:pt idx="584">
                  <c:v>41009</c:v>
                </c:pt>
                <c:pt idx="585">
                  <c:v>41013</c:v>
                </c:pt>
                <c:pt idx="586">
                  <c:v>41014</c:v>
                </c:pt>
                <c:pt idx="587">
                  <c:v>41020</c:v>
                </c:pt>
                <c:pt idx="588">
                  <c:v>41021</c:v>
                </c:pt>
                <c:pt idx="589">
                  <c:v>41022</c:v>
                </c:pt>
                <c:pt idx="590">
                  <c:v>41023</c:v>
                </c:pt>
                <c:pt idx="591">
                  <c:v>41026</c:v>
                </c:pt>
                <c:pt idx="592">
                  <c:v>41028</c:v>
                </c:pt>
                <c:pt idx="593">
                  <c:v>41029</c:v>
                </c:pt>
                <c:pt idx="594">
                  <c:v>41033</c:v>
                </c:pt>
                <c:pt idx="595">
                  <c:v>41035</c:v>
                </c:pt>
                <c:pt idx="596">
                  <c:v>41039</c:v>
                </c:pt>
                <c:pt idx="597">
                  <c:v>41040</c:v>
                </c:pt>
                <c:pt idx="598">
                  <c:v>41041</c:v>
                </c:pt>
                <c:pt idx="599">
                  <c:v>41042</c:v>
                </c:pt>
                <c:pt idx="600">
                  <c:v>41044</c:v>
                </c:pt>
                <c:pt idx="601">
                  <c:v>41049</c:v>
                </c:pt>
                <c:pt idx="602">
                  <c:v>41050</c:v>
                </c:pt>
                <c:pt idx="603">
                  <c:v>41057</c:v>
                </c:pt>
                <c:pt idx="604">
                  <c:v>41059</c:v>
                </c:pt>
                <c:pt idx="605">
                  <c:v>41061</c:v>
                </c:pt>
                <c:pt idx="606">
                  <c:v>41063</c:v>
                </c:pt>
                <c:pt idx="607">
                  <c:v>41068</c:v>
                </c:pt>
                <c:pt idx="608">
                  <c:v>41074</c:v>
                </c:pt>
                <c:pt idx="609">
                  <c:v>41075</c:v>
                </c:pt>
                <c:pt idx="610">
                  <c:v>41076</c:v>
                </c:pt>
                <c:pt idx="611">
                  <c:v>41079</c:v>
                </c:pt>
                <c:pt idx="612">
                  <c:v>41082</c:v>
                </c:pt>
                <c:pt idx="613">
                  <c:v>41084</c:v>
                </c:pt>
                <c:pt idx="614">
                  <c:v>41089</c:v>
                </c:pt>
                <c:pt idx="615">
                  <c:v>41090</c:v>
                </c:pt>
                <c:pt idx="616">
                  <c:v>41091</c:v>
                </c:pt>
                <c:pt idx="617">
                  <c:v>41092</c:v>
                </c:pt>
                <c:pt idx="618">
                  <c:v>41098</c:v>
                </c:pt>
                <c:pt idx="619">
                  <c:v>41101</c:v>
                </c:pt>
                <c:pt idx="620">
                  <c:v>41103</c:v>
                </c:pt>
                <c:pt idx="621">
                  <c:v>41105</c:v>
                </c:pt>
                <c:pt idx="622">
                  <c:v>41106</c:v>
                </c:pt>
                <c:pt idx="623">
                  <c:v>41112</c:v>
                </c:pt>
                <c:pt idx="624">
                  <c:v>41113</c:v>
                </c:pt>
                <c:pt idx="625">
                  <c:v>41116</c:v>
                </c:pt>
                <c:pt idx="626">
                  <c:v>41118</c:v>
                </c:pt>
                <c:pt idx="627">
                  <c:v>41119</c:v>
                </c:pt>
                <c:pt idx="628">
                  <c:v>41123</c:v>
                </c:pt>
                <c:pt idx="629">
                  <c:v>41124</c:v>
                </c:pt>
                <c:pt idx="630">
                  <c:v>41126</c:v>
                </c:pt>
                <c:pt idx="631">
                  <c:v>41127</c:v>
                </c:pt>
                <c:pt idx="632">
                  <c:v>41128</c:v>
                </c:pt>
                <c:pt idx="633">
                  <c:v>41129</c:v>
                </c:pt>
                <c:pt idx="634">
                  <c:v>41130</c:v>
                </c:pt>
                <c:pt idx="635">
                  <c:v>41131</c:v>
                </c:pt>
                <c:pt idx="636">
                  <c:v>41132</c:v>
                </c:pt>
                <c:pt idx="637">
                  <c:v>41133</c:v>
                </c:pt>
                <c:pt idx="638">
                  <c:v>41134</c:v>
                </c:pt>
                <c:pt idx="639">
                  <c:v>41135</c:v>
                </c:pt>
                <c:pt idx="640">
                  <c:v>41137</c:v>
                </c:pt>
                <c:pt idx="641">
                  <c:v>41140</c:v>
                </c:pt>
                <c:pt idx="642">
                  <c:v>41141</c:v>
                </c:pt>
                <c:pt idx="643">
                  <c:v>41142</c:v>
                </c:pt>
                <c:pt idx="644">
                  <c:v>41144</c:v>
                </c:pt>
                <c:pt idx="645">
                  <c:v>41145</c:v>
                </c:pt>
                <c:pt idx="646">
                  <c:v>41147</c:v>
                </c:pt>
                <c:pt idx="647">
                  <c:v>41148</c:v>
                </c:pt>
                <c:pt idx="648">
                  <c:v>41150</c:v>
                </c:pt>
                <c:pt idx="649">
                  <c:v>41151</c:v>
                </c:pt>
                <c:pt idx="650">
                  <c:v>41152</c:v>
                </c:pt>
                <c:pt idx="651">
                  <c:v>41154</c:v>
                </c:pt>
                <c:pt idx="652">
                  <c:v>41157</c:v>
                </c:pt>
                <c:pt idx="653">
                  <c:v>41158</c:v>
                </c:pt>
                <c:pt idx="654">
                  <c:v>41161</c:v>
                </c:pt>
                <c:pt idx="655">
                  <c:v>41162</c:v>
                </c:pt>
                <c:pt idx="656">
                  <c:v>41164</c:v>
                </c:pt>
                <c:pt idx="657">
                  <c:v>41165</c:v>
                </c:pt>
                <c:pt idx="658">
                  <c:v>41166</c:v>
                </c:pt>
                <c:pt idx="659">
                  <c:v>41168</c:v>
                </c:pt>
                <c:pt idx="660">
                  <c:v>41169</c:v>
                </c:pt>
                <c:pt idx="661">
                  <c:v>41170</c:v>
                </c:pt>
                <c:pt idx="662">
                  <c:v>41171</c:v>
                </c:pt>
                <c:pt idx="663">
                  <c:v>41173</c:v>
                </c:pt>
                <c:pt idx="664">
                  <c:v>41175</c:v>
                </c:pt>
                <c:pt idx="665">
                  <c:v>41177</c:v>
                </c:pt>
                <c:pt idx="666">
                  <c:v>41178</c:v>
                </c:pt>
                <c:pt idx="667">
                  <c:v>41179</c:v>
                </c:pt>
                <c:pt idx="668">
                  <c:v>41187</c:v>
                </c:pt>
                <c:pt idx="669">
                  <c:v>41190</c:v>
                </c:pt>
                <c:pt idx="670">
                  <c:v>41191</c:v>
                </c:pt>
                <c:pt idx="671">
                  <c:v>41193</c:v>
                </c:pt>
                <c:pt idx="672">
                  <c:v>41194</c:v>
                </c:pt>
                <c:pt idx="673">
                  <c:v>41195</c:v>
                </c:pt>
                <c:pt idx="674">
                  <c:v>41196</c:v>
                </c:pt>
                <c:pt idx="675">
                  <c:v>41199</c:v>
                </c:pt>
                <c:pt idx="676">
                  <c:v>41200</c:v>
                </c:pt>
                <c:pt idx="677">
                  <c:v>41202</c:v>
                </c:pt>
                <c:pt idx="678">
                  <c:v>41203</c:v>
                </c:pt>
                <c:pt idx="679">
                  <c:v>41204</c:v>
                </c:pt>
                <c:pt idx="680">
                  <c:v>41205</c:v>
                </c:pt>
                <c:pt idx="681">
                  <c:v>41206</c:v>
                </c:pt>
                <c:pt idx="682">
                  <c:v>41207</c:v>
                </c:pt>
                <c:pt idx="683">
                  <c:v>41208</c:v>
                </c:pt>
                <c:pt idx="684">
                  <c:v>41209</c:v>
                </c:pt>
                <c:pt idx="685">
                  <c:v>41212</c:v>
                </c:pt>
                <c:pt idx="686">
                  <c:v>41213</c:v>
                </c:pt>
                <c:pt idx="687">
                  <c:v>41214</c:v>
                </c:pt>
                <c:pt idx="688">
                  <c:v>41215</c:v>
                </c:pt>
                <c:pt idx="689">
                  <c:v>41216</c:v>
                </c:pt>
                <c:pt idx="690">
                  <c:v>41217</c:v>
                </c:pt>
                <c:pt idx="691">
                  <c:v>41221</c:v>
                </c:pt>
                <c:pt idx="692">
                  <c:v>41222</c:v>
                </c:pt>
                <c:pt idx="693">
                  <c:v>41223</c:v>
                </c:pt>
                <c:pt idx="694">
                  <c:v>41224</c:v>
                </c:pt>
                <c:pt idx="695">
                  <c:v>41228</c:v>
                </c:pt>
                <c:pt idx="696">
                  <c:v>41230</c:v>
                </c:pt>
                <c:pt idx="697">
                  <c:v>41231</c:v>
                </c:pt>
                <c:pt idx="698">
                  <c:v>41233</c:v>
                </c:pt>
                <c:pt idx="699">
                  <c:v>41235</c:v>
                </c:pt>
                <c:pt idx="700">
                  <c:v>41236</c:v>
                </c:pt>
                <c:pt idx="701">
                  <c:v>41237</c:v>
                </c:pt>
                <c:pt idx="702">
                  <c:v>41238</c:v>
                </c:pt>
                <c:pt idx="703">
                  <c:v>41240</c:v>
                </c:pt>
                <c:pt idx="704">
                  <c:v>41241</c:v>
                </c:pt>
                <c:pt idx="705">
                  <c:v>41244</c:v>
                </c:pt>
                <c:pt idx="706">
                  <c:v>41245</c:v>
                </c:pt>
                <c:pt idx="707">
                  <c:v>41246</c:v>
                </c:pt>
                <c:pt idx="708">
                  <c:v>41247</c:v>
                </c:pt>
                <c:pt idx="709">
                  <c:v>41248</c:v>
                </c:pt>
                <c:pt idx="710">
                  <c:v>41249</c:v>
                </c:pt>
                <c:pt idx="711">
                  <c:v>41250</c:v>
                </c:pt>
                <c:pt idx="712">
                  <c:v>41251</c:v>
                </c:pt>
                <c:pt idx="713">
                  <c:v>41252</c:v>
                </c:pt>
                <c:pt idx="714">
                  <c:v>41253</c:v>
                </c:pt>
                <c:pt idx="715">
                  <c:v>41254</c:v>
                </c:pt>
                <c:pt idx="716">
                  <c:v>41255</c:v>
                </c:pt>
                <c:pt idx="717">
                  <c:v>41256</c:v>
                </c:pt>
                <c:pt idx="718">
                  <c:v>41257</c:v>
                </c:pt>
                <c:pt idx="719">
                  <c:v>41260</c:v>
                </c:pt>
                <c:pt idx="720">
                  <c:v>41262</c:v>
                </c:pt>
                <c:pt idx="721">
                  <c:v>41264</c:v>
                </c:pt>
                <c:pt idx="722">
                  <c:v>41272</c:v>
                </c:pt>
                <c:pt idx="723">
                  <c:v>41273</c:v>
                </c:pt>
                <c:pt idx="724">
                  <c:v>41275</c:v>
                </c:pt>
                <c:pt idx="725">
                  <c:v>41276</c:v>
                </c:pt>
                <c:pt idx="726">
                  <c:v>41279</c:v>
                </c:pt>
                <c:pt idx="727">
                  <c:v>41280</c:v>
                </c:pt>
                <c:pt idx="728">
                  <c:v>41284</c:v>
                </c:pt>
                <c:pt idx="729">
                  <c:v>41285</c:v>
                </c:pt>
                <c:pt idx="730">
                  <c:v>41286</c:v>
                </c:pt>
                <c:pt idx="731">
                  <c:v>41287</c:v>
                </c:pt>
                <c:pt idx="732">
                  <c:v>41289</c:v>
                </c:pt>
                <c:pt idx="733">
                  <c:v>41290</c:v>
                </c:pt>
                <c:pt idx="734">
                  <c:v>41292</c:v>
                </c:pt>
                <c:pt idx="735">
                  <c:v>41293</c:v>
                </c:pt>
                <c:pt idx="736">
                  <c:v>41294</c:v>
                </c:pt>
                <c:pt idx="737">
                  <c:v>41295</c:v>
                </c:pt>
                <c:pt idx="738">
                  <c:v>41296</c:v>
                </c:pt>
                <c:pt idx="739">
                  <c:v>41300</c:v>
                </c:pt>
                <c:pt idx="740">
                  <c:v>41301</c:v>
                </c:pt>
                <c:pt idx="741">
                  <c:v>41302</c:v>
                </c:pt>
                <c:pt idx="742">
                  <c:v>41303</c:v>
                </c:pt>
                <c:pt idx="743">
                  <c:v>41304</c:v>
                </c:pt>
                <c:pt idx="744">
                  <c:v>41307</c:v>
                </c:pt>
                <c:pt idx="745">
                  <c:v>41308</c:v>
                </c:pt>
                <c:pt idx="746">
                  <c:v>41309</c:v>
                </c:pt>
                <c:pt idx="747">
                  <c:v>41312</c:v>
                </c:pt>
                <c:pt idx="748">
                  <c:v>41313</c:v>
                </c:pt>
                <c:pt idx="749">
                  <c:v>41314</c:v>
                </c:pt>
                <c:pt idx="750">
                  <c:v>41315</c:v>
                </c:pt>
                <c:pt idx="751">
                  <c:v>41316</c:v>
                </c:pt>
                <c:pt idx="752">
                  <c:v>41318</c:v>
                </c:pt>
                <c:pt idx="753">
                  <c:v>41320</c:v>
                </c:pt>
                <c:pt idx="754">
                  <c:v>41321</c:v>
                </c:pt>
                <c:pt idx="755">
                  <c:v>41322</c:v>
                </c:pt>
                <c:pt idx="756">
                  <c:v>41325</c:v>
                </c:pt>
                <c:pt idx="757">
                  <c:v>41327</c:v>
                </c:pt>
                <c:pt idx="758">
                  <c:v>41329</c:v>
                </c:pt>
                <c:pt idx="759">
                  <c:v>41332</c:v>
                </c:pt>
                <c:pt idx="760">
                  <c:v>41335</c:v>
                </c:pt>
                <c:pt idx="761">
                  <c:v>41336</c:v>
                </c:pt>
                <c:pt idx="762">
                  <c:v>41342</c:v>
                </c:pt>
                <c:pt idx="763">
                  <c:v>41343</c:v>
                </c:pt>
                <c:pt idx="764">
                  <c:v>41344</c:v>
                </c:pt>
                <c:pt idx="765">
                  <c:v>41346</c:v>
                </c:pt>
                <c:pt idx="766">
                  <c:v>41349</c:v>
                </c:pt>
                <c:pt idx="767">
                  <c:v>41351</c:v>
                </c:pt>
                <c:pt idx="768">
                  <c:v>41352</c:v>
                </c:pt>
                <c:pt idx="769">
                  <c:v>41353</c:v>
                </c:pt>
                <c:pt idx="770">
                  <c:v>41356</c:v>
                </c:pt>
                <c:pt idx="771">
                  <c:v>41357</c:v>
                </c:pt>
                <c:pt idx="772">
                  <c:v>41362</c:v>
                </c:pt>
                <c:pt idx="773">
                  <c:v>41363</c:v>
                </c:pt>
                <c:pt idx="774">
                  <c:v>41366</c:v>
                </c:pt>
                <c:pt idx="775">
                  <c:v>41370</c:v>
                </c:pt>
                <c:pt idx="776">
                  <c:v>41371</c:v>
                </c:pt>
                <c:pt idx="777">
                  <c:v>41374</c:v>
                </c:pt>
                <c:pt idx="778">
                  <c:v>41375</c:v>
                </c:pt>
                <c:pt idx="779">
                  <c:v>41376</c:v>
                </c:pt>
                <c:pt idx="780">
                  <c:v>41377</c:v>
                </c:pt>
                <c:pt idx="781">
                  <c:v>41378</c:v>
                </c:pt>
                <c:pt idx="782">
                  <c:v>41381</c:v>
                </c:pt>
                <c:pt idx="783">
                  <c:v>41383</c:v>
                </c:pt>
                <c:pt idx="784">
                  <c:v>41384</c:v>
                </c:pt>
                <c:pt idx="785">
                  <c:v>41385</c:v>
                </c:pt>
                <c:pt idx="786">
                  <c:v>41389</c:v>
                </c:pt>
                <c:pt idx="787">
                  <c:v>41391</c:v>
                </c:pt>
                <c:pt idx="788">
                  <c:v>41392</c:v>
                </c:pt>
                <c:pt idx="789">
                  <c:v>41393</c:v>
                </c:pt>
                <c:pt idx="790">
                  <c:v>41394</c:v>
                </c:pt>
                <c:pt idx="791">
                  <c:v>41396</c:v>
                </c:pt>
                <c:pt idx="792">
                  <c:v>41397</c:v>
                </c:pt>
                <c:pt idx="793">
                  <c:v>41398</c:v>
                </c:pt>
                <c:pt idx="794">
                  <c:v>41399</c:v>
                </c:pt>
                <c:pt idx="795">
                  <c:v>41400</c:v>
                </c:pt>
                <c:pt idx="796">
                  <c:v>41404</c:v>
                </c:pt>
                <c:pt idx="797">
                  <c:v>41406</c:v>
                </c:pt>
                <c:pt idx="798">
                  <c:v>41407</c:v>
                </c:pt>
                <c:pt idx="799">
                  <c:v>41413</c:v>
                </c:pt>
                <c:pt idx="800">
                  <c:v>41419</c:v>
                </c:pt>
                <c:pt idx="801">
                  <c:v>41421</c:v>
                </c:pt>
                <c:pt idx="802">
                  <c:v>41422</c:v>
                </c:pt>
                <c:pt idx="803">
                  <c:v>41423</c:v>
                </c:pt>
                <c:pt idx="804">
                  <c:v>41424</c:v>
                </c:pt>
                <c:pt idx="805">
                  <c:v>41425</c:v>
                </c:pt>
                <c:pt idx="806">
                  <c:v>41428</c:v>
                </c:pt>
                <c:pt idx="807">
                  <c:v>41429</c:v>
                </c:pt>
                <c:pt idx="808">
                  <c:v>41430</c:v>
                </c:pt>
                <c:pt idx="809">
                  <c:v>41431</c:v>
                </c:pt>
                <c:pt idx="810">
                  <c:v>41434</c:v>
                </c:pt>
                <c:pt idx="811">
                  <c:v>41435</c:v>
                </c:pt>
                <c:pt idx="812">
                  <c:v>41436</c:v>
                </c:pt>
                <c:pt idx="813">
                  <c:v>41439</c:v>
                </c:pt>
                <c:pt idx="814">
                  <c:v>41441</c:v>
                </c:pt>
                <c:pt idx="815">
                  <c:v>41442</c:v>
                </c:pt>
                <c:pt idx="816">
                  <c:v>41446</c:v>
                </c:pt>
                <c:pt idx="817">
                  <c:v>41448</c:v>
                </c:pt>
                <c:pt idx="818">
                  <c:v>41449</c:v>
                </c:pt>
                <c:pt idx="819">
                  <c:v>41451</c:v>
                </c:pt>
                <c:pt idx="820">
                  <c:v>41453</c:v>
                </c:pt>
                <c:pt idx="821">
                  <c:v>41454</c:v>
                </c:pt>
                <c:pt idx="822">
                  <c:v>41455</c:v>
                </c:pt>
                <c:pt idx="823">
                  <c:v>41456</c:v>
                </c:pt>
                <c:pt idx="824">
                  <c:v>41462</c:v>
                </c:pt>
                <c:pt idx="825">
                  <c:v>41463</c:v>
                </c:pt>
                <c:pt idx="826">
                  <c:v>41469</c:v>
                </c:pt>
                <c:pt idx="827">
                  <c:v>41475</c:v>
                </c:pt>
                <c:pt idx="828">
                  <c:v>41476</c:v>
                </c:pt>
                <c:pt idx="829">
                  <c:v>41480</c:v>
                </c:pt>
                <c:pt idx="830">
                  <c:v>41483</c:v>
                </c:pt>
                <c:pt idx="831">
                  <c:v>41485</c:v>
                </c:pt>
                <c:pt idx="832">
                  <c:v>41487</c:v>
                </c:pt>
                <c:pt idx="833">
                  <c:v>41490</c:v>
                </c:pt>
                <c:pt idx="834">
                  <c:v>41498</c:v>
                </c:pt>
                <c:pt idx="835">
                  <c:v>41499</c:v>
                </c:pt>
                <c:pt idx="836">
                  <c:v>41500</c:v>
                </c:pt>
                <c:pt idx="837">
                  <c:v>41501</c:v>
                </c:pt>
                <c:pt idx="838">
                  <c:v>41504</c:v>
                </c:pt>
                <c:pt idx="839">
                  <c:v>41505</c:v>
                </c:pt>
                <c:pt idx="840">
                  <c:v>41507</c:v>
                </c:pt>
                <c:pt idx="841">
                  <c:v>41508</c:v>
                </c:pt>
                <c:pt idx="842">
                  <c:v>41509</c:v>
                </c:pt>
                <c:pt idx="843">
                  <c:v>41510</c:v>
                </c:pt>
                <c:pt idx="844">
                  <c:v>41512</c:v>
                </c:pt>
                <c:pt idx="845">
                  <c:v>41513</c:v>
                </c:pt>
                <c:pt idx="846">
                  <c:v>41517</c:v>
                </c:pt>
                <c:pt idx="847">
                  <c:v>41520</c:v>
                </c:pt>
                <c:pt idx="848">
                  <c:v>41521</c:v>
                </c:pt>
                <c:pt idx="849">
                  <c:v>41522</c:v>
                </c:pt>
                <c:pt idx="850">
                  <c:v>41523</c:v>
                </c:pt>
                <c:pt idx="851">
                  <c:v>41525</c:v>
                </c:pt>
                <c:pt idx="852">
                  <c:v>41526</c:v>
                </c:pt>
                <c:pt idx="853">
                  <c:v>41527</c:v>
                </c:pt>
                <c:pt idx="854">
                  <c:v>41530</c:v>
                </c:pt>
                <c:pt idx="855">
                  <c:v>41533</c:v>
                </c:pt>
                <c:pt idx="856">
                  <c:v>41534</c:v>
                </c:pt>
                <c:pt idx="857">
                  <c:v>41535</c:v>
                </c:pt>
                <c:pt idx="858">
                  <c:v>41536</c:v>
                </c:pt>
                <c:pt idx="859">
                  <c:v>41537</c:v>
                </c:pt>
                <c:pt idx="860">
                  <c:v>41539</c:v>
                </c:pt>
                <c:pt idx="861">
                  <c:v>41540</c:v>
                </c:pt>
                <c:pt idx="862">
                  <c:v>41541</c:v>
                </c:pt>
                <c:pt idx="863">
                  <c:v>41543</c:v>
                </c:pt>
                <c:pt idx="864">
                  <c:v>41544</c:v>
                </c:pt>
                <c:pt idx="865">
                  <c:v>41546</c:v>
                </c:pt>
                <c:pt idx="866">
                  <c:v>41547</c:v>
                </c:pt>
                <c:pt idx="867">
                  <c:v>41549</c:v>
                </c:pt>
                <c:pt idx="868">
                  <c:v>41550</c:v>
                </c:pt>
                <c:pt idx="869">
                  <c:v>41553</c:v>
                </c:pt>
                <c:pt idx="870">
                  <c:v>41554</c:v>
                </c:pt>
                <c:pt idx="871">
                  <c:v>41555</c:v>
                </c:pt>
                <c:pt idx="872">
                  <c:v>41556</c:v>
                </c:pt>
                <c:pt idx="873">
                  <c:v>41557</c:v>
                </c:pt>
                <c:pt idx="874">
                  <c:v>41558</c:v>
                </c:pt>
                <c:pt idx="875">
                  <c:v>41560</c:v>
                </c:pt>
                <c:pt idx="876">
                  <c:v>41561</c:v>
                </c:pt>
                <c:pt idx="877">
                  <c:v>41562</c:v>
                </c:pt>
                <c:pt idx="878">
                  <c:v>41565</c:v>
                </c:pt>
                <c:pt idx="879">
                  <c:v>41566</c:v>
                </c:pt>
                <c:pt idx="880">
                  <c:v>41567</c:v>
                </c:pt>
                <c:pt idx="881">
                  <c:v>41568</c:v>
                </c:pt>
                <c:pt idx="882">
                  <c:v>41569</c:v>
                </c:pt>
                <c:pt idx="883">
                  <c:v>41570</c:v>
                </c:pt>
                <c:pt idx="884">
                  <c:v>41571</c:v>
                </c:pt>
                <c:pt idx="885">
                  <c:v>41572</c:v>
                </c:pt>
                <c:pt idx="886">
                  <c:v>41574</c:v>
                </c:pt>
                <c:pt idx="887">
                  <c:v>41577</c:v>
                </c:pt>
                <c:pt idx="888">
                  <c:v>41578</c:v>
                </c:pt>
                <c:pt idx="889">
                  <c:v>41581</c:v>
                </c:pt>
                <c:pt idx="890">
                  <c:v>41582</c:v>
                </c:pt>
                <c:pt idx="891">
                  <c:v>41584</c:v>
                </c:pt>
                <c:pt idx="892">
                  <c:v>41585</c:v>
                </c:pt>
                <c:pt idx="893">
                  <c:v>41586</c:v>
                </c:pt>
                <c:pt idx="894">
                  <c:v>41588</c:v>
                </c:pt>
                <c:pt idx="895">
                  <c:v>41591</c:v>
                </c:pt>
                <c:pt idx="896">
                  <c:v>41593</c:v>
                </c:pt>
                <c:pt idx="897">
                  <c:v>41594</c:v>
                </c:pt>
                <c:pt idx="898">
                  <c:v>41595</c:v>
                </c:pt>
                <c:pt idx="899">
                  <c:v>41597</c:v>
                </c:pt>
                <c:pt idx="900">
                  <c:v>41598</c:v>
                </c:pt>
                <c:pt idx="901">
                  <c:v>41600</c:v>
                </c:pt>
                <c:pt idx="902">
                  <c:v>41601</c:v>
                </c:pt>
                <c:pt idx="903">
                  <c:v>41602</c:v>
                </c:pt>
                <c:pt idx="904">
                  <c:v>41604</c:v>
                </c:pt>
                <c:pt idx="905">
                  <c:v>41605</c:v>
                </c:pt>
                <c:pt idx="906">
                  <c:v>41606</c:v>
                </c:pt>
                <c:pt idx="907">
                  <c:v>41607</c:v>
                </c:pt>
                <c:pt idx="908">
                  <c:v>41609</c:v>
                </c:pt>
                <c:pt idx="909">
                  <c:v>41610</c:v>
                </c:pt>
                <c:pt idx="910">
                  <c:v>41613</c:v>
                </c:pt>
                <c:pt idx="911">
                  <c:v>41614</c:v>
                </c:pt>
                <c:pt idx="912">
                  <c:v>41615</c:v>
                </c:pt>
                <c:pt idx="913">
                  <c:v>41616</c:v>
                </c:pt>
                <c:pt idx="914">
                  <c:v>41617</c:v>
                </c:pt>
                <c:pt idx="915">
                  <c:v>41618</c:v>
                </c:pt>
                <c:pt idx="916">
                  <c:v>41621</c:v>
                </c:pt>
                <c:pt idx="917">
                  <c:v>41623</c:v>
                </c:pt>
                <c:pt idx="918">
                  <c:v>41624</c:v>
                </c:pt>
                <c:pt idx="919">
                  <c:v>41628</c:v>
                </c:pt>
                <c:pt idx="920">
                  <c:v>41630</c:v>
                </c:pt>
                <c:pt idx="921">
                  <c:v>41631</c:v>
                </c:pt>
                <c:pt idx="922">
                  <c:v>41633</c:v>
                </c:pt>
                <c:pt idx="923">
                  <c:v>41636</c:v>
                </c:pt>
                <c:pt idx="924">
                  <c:v>41637</c:v>
                </c:pt>
                <c:pt idx="925">
                  <c:v>41643</c:v>
                </c:pt>
                <c:pt idx="926">
                  <c:v>41644</c:v>
                </c:pt>
                <c:pt idx="927">
                  <c:v>41645</c:v>
                </c:pt>
                <c:pt idx="928">
                  <c:v>41646</c:v>
                </c:pt>
                <c:pt idx="929">
                  <c:v>41648</c:v>
                </c:pt>
                <c:pt idx="930">
                  <c:v>41649</c:v>
                </c:pt>
                <c:pt idx="931">
                  <c:v>41650</c:v>
                </c:pt>
                <c:pt idx="932">
                  <c:v>41651</c:v>
                </c:pt>
                <c:pt idx="933">
                  <c:v>41653</c:v>
                </c:pt>
                <c:pt idx="934">
                  <c:v>41654</c:v>
                </c:pt>
                <c:pt idx="935">
                  <c:v>41655</c:v>
                </c:pt>
                <c:pt idx="936">
                  <c:v>41656</c:v>
                </c:pt>
                <c:pt idx="937">
                  <c:v>41657</c:v>
                </c:pt>
                <c:pt idx="938">
                  <c:v>41658</c:v>
                </c:pt>
                <c:pt idx="939">
                  <c:v>41660</c:v>
                </c:pt>
                <c:pt idx="940">
                  <c:v>41664</c:v>
                </c:pt>
                <c:pt idx="941">
                  <c:v>41665</c:v>
                </c:pt>
                <c:pt idx="942">
                  <c:v>41669</c:v>
                </c:pt>
                <c:pt idx="943">
                  <c:v>41671</c:v>
                </c:pt>
                <c:pt idx="944">
                  <c:v>41672</c:v>
                </c:pt>
                <c:pt idx="945">
                  <c:v>41673</c:v>
                </c:pt>
                <c:pt idx="946">
                  <c:v>41675</c:v>
                </c:pt>
                <c:pt idx="947">
                  <c:v>41676</c:v>
                </c:pt>
                <c:pt idx="948">
                  <c:v>41677</c:v>
                </c:pt>
                <c:pt idx="949">
                  <c:v>41678</c:v>
                </c:pt>
                <c:pt idx="950">
                  <c:v>41679</c:v>
                </c:pt>
                <c:pt idx="951">
                  <c:v>41683</c:v>
                </c:pt>
                <c:pt idx="952">
                  <c:v>41684</c:v>
                </c:pt>
                <c:pt idx="953">
                  <c:v>41685</c:v>
                </c:pt>
                <c:pt idx="954">
                  <c:v>41686</c:v>
                </c:pt>
                <c:pt idx="955">
                  <c:v>41689</c:v>
                </c:pt>
                <c:pt idx="956">
                  <c:v>41691</c:v>
                </c:pt>
                <c:pt idx="957">
                  <c:v>41692</c:v>
                </c:pt>
                <c:pt idx="958">
                  <c:v>41693</c:v>
                </c:pt>
                <c:pt idx="959">
                  <c:v>41695</c:v>
                </c:pt>
                <c:pt idx="960">
                  <c:v>41696</c:v>
                </c:pt>
                <c:pt idx="961">
                  <c:v>41698</c:v>
                </c:pt>
                <c:pt idx="962">
                  <c:v>41699</c:v>
                </c:pt>
                <c:pt idx="963">
                  <c:v>41700</c:v>
                </c:pt>
                <c:pt idx="964">
                  <c:v>41703</c:v>
                </c:pt>
                <c:pt idx="965">
                  <c:v>41704</c:v>
                </c:pt>
                <c:pt idx="966">
                  <c:v>41706</c:v>
                </c:pt>
                <c:pt idx="967">
                  <c:v>41707</c:v>
                </c:pt>
                <c:pt idx="968">
                  <c:v>41708</c:v>
                </c:pt>
                <c:pt idx="969">
                  <c:v>41710</c:v>
                </c:pt>
                <c:pt idx="970">
                  <c:v>41711</c:v>
                </c:pt>
                <c:pt idx="971">
                  <c:v>41714</c:v>
                </c:pt>
                <c:pt idx="972">
                  <c:v>41717</c:v>
                </c:pt>
                <c:pt idx="973">
                  <c:v>41720</c:v>
                </c:pt>
                <c:pt idx="974">
                  <c:v>41722</c:v>
                </c:pt>
                <c:pt idx="975">
                  <c:v>41725</c:v>
                </c:pt>
                <c:pt idx="976">
                  <c:v>41727</c:v>
                </c:pt>
                <c:pt idx="977">
                  <c:v>41728</c:v>
                </c:pt>
                <c:pt idx="978">
                  <c:v>41730</c:v>
                </c:pt>
                <c:pt idx="979">
                  <c:v>41734</c:v>
                </c:pt>
                <c:pt idx="980">
                  <c:v>41735</c:v>
                </c:pt>
                <c:pt idx="981">
                  <c:v>41737</c:v>
                </c:pt>
                <c:pt idx="982">
                  <c:v>41738</c:v>
                </c:pt>
                <c:pt idx="983">
                  <c:v>41741</c:v>
                </c:pt>
                <c:pt idx="984">
                  <c:v>41742</c:v>
                </c:pt>
                <c:pt idx="985">
                  <c:v>41745</c:v>
                </c:pt>
                <c:pt idx="986">
                  <c:v>41748</c:v>
                </c:pt>
                <c:pt idx="987">
                  <c:v>41749</c:v>
                </c:pt>
                <c:pt idx="988">
                  <c:v>41753</c:v>
                </c:pt>
                <c:pt idx="989">
                  <c:v>41754</c:v>
                </c:pt>
                <c:pt idx="990">
                  <c:v>41756</c:v>
                </c:pt>
                <c:pt idx="991">
                  <c:v>41759</c:v>
                </c:pt>
                <c:pt idx="992">
                  <c:v>41762</c:v>
                </c:pt>
                <c:pt idx="993">
                  <c:v>41763</c:v>
                </c:pt>
                <c:pt idx="994">
                  <c:v>41764</c:v>
                </c:pt>
                <c:pt idx="995">
                  <c:v>41770</c:v>
                </c:pt>
                <c:pt idx="996">
                  <c:v>41772</c:v>
                </c:pt>
                <c:pt idx="997">
                  <c:v>41774</c:v>
                </c:pt>
                <c:pt idx="998">
                  <c:v>41775</c:v>
                </c:pt>
                <c:pt idx="999">
                  <c:v>41777</c:v>
                </c:pt>
                <c:pt idx="1000">
                  <c:v>41778</c:v>
                </c:pt>
                <c:pt idx="1001">
                  <c:v>41779</c:v>
                </c:pt>
                <c:pt idx="1002">
                  <c:v>41781</c:v>
                </c:pt>
                <c:pt idx="1003">
                  <c:v>41784</c:v>
                </c:pt>
                <c:pt idx="1004">
                  <c:v>41788</c:v>
                </c:pt>
                <c:pt idx="1005">
                  <c:v>41790</c:v>
                </c:pt>
                <c:pt idx="1006">
                  <c:v>41791</c:v>
                </c:pt>
                <c:pt idx="1007">
                  <c:v>41792</c:v>
                </c:pt>
                <c:pt idx="1008">
                  <c:v>41793</c:v>
                </c:pt>
                <c:pt idx="1009">
                  <c:v>41794</c:v>
                </c:pt>
                <c:pt idx="1010">
                  <c:v>41795</c:v>
                </c:pt>
                <c:pt idx="1011">
                  <c:v>41798</c:v>
                </c:pt>
                <c:pt idx="1012">
                  <c:v>41802</c:v>
                </c:pt>
                <c:pt idx="1013">
                  <c:v>41804</c:v>
                </c:pt>
                <c:pt idx="1014">
                  <c:v>41805</c:v>
                </c:pt>
                <c:pt idx="1015">
                  <c:v>41806</c:v>
                </c:pt>
                <c:pt idx="1016">
                  <c:v>41807</c:v>
                </c:pt>
                <c:pt idx="1017">
                  <c:v>41808</c:v>
                </c:pt>
                <c:pt idx="1018">
                  <c:v>41809</c:v>
                </c:pt>
                <c:pt idx="1019">
                  <c:v>41810</c:v>
                </c:pt>
                <c:pt idx="1020">
                  <c:v>41812</c:v>
                </c:pt>
                <c:pt idx="1021">
                  <c:v>41815</c:v>
                </c:pt>
                <c:pt idx="1022">
                  <c:v>41817</c:v>
                </c:pt>
                <c:pt idx="1023">
                  <c:v>41818</c:v>
                </c:pt>
                <c:pt idx="1024">
                  <c:v>41820</c:v>
                </c:pt>
                <c:pt idx="1025">
                  <c:v>41823</c:v>
                </c:pt>
                <c:pt idx="1026">
                  <c:v>41826</c:v>
                </c:pt>
                <c:pt idx="1027">
                  <c:v>41827</c:v>
                </c:pt>
                <c:pt idx="1028">
                  <c:v>41828</c:v>
                </c:pt>
                <c:pt idx="1029">
                  <c:v>41830</c:v>
                </c:pt>
                <c:pt idx="1030">
                  <c:v>41831</c:v>
                </c:pt>
                <c:pt idx="1031">
                  <c:v>41832</c:v>
                </c:pt>
                <c:pt idx="1032">
                  <c:v>41837</c:v>
                </c:pt>
                <c:pt idx="1033">
                  <c:v>41839</c:v>
                </c:pt>
                <c:pt idx="1034">
                  <c:v>41840</c:v>
                </c:pt>
                <c:pt idx="1035">
                  <c:v>41846</c:v>
                </c:pt>
                <c:pt idx="1036">
                  <c:v>41847</c:v>
                </c:pt>
                <c:pt idx="1037">
                  <c:v>41851</c:v>
                </c:pt>
                <c:pt idx="1038">
                  <c:v>41852</c:v>
                </c:pt>
                <c:pt idx="1039">
                  <c:v>41854</c:v>
                </c:pt>
                <c:pt idx="1040">
                  <c:v>41855</c:v>
                </c:pt>
                <c:pt idx="1041">
                  <c:v>41861</c:v>
                </c:pt>
                <c:pt idx="1042">
                  <c:v>41863</c:v>
                </c:pt>
                <c:pt idx="1043">
                  <c:v>41864</c:v>
                </c:pt>
                <c:pt idx="1044">
                  <c:v>41867</c:v>
                </c:pt>
                <c:pt idx="1045">
                  <c:v>41868</c:v>
                </c:pt>
                <c:pt idx="1046">
                  <c:v>41869</c:v>
                </c:pt>
                <c:pt idx="1047">
                  <c:v>41870</c:v>
                </c:pt>
                <c:pt idx="1048">
                  <c:v>41872</c:v>
                </c:pt>
                <c:pt idx="1049">
                  <c:v>41874</c:v>
                </c:pt>
                <c:pt idx="1050">
                  <c:v>41875</c:v>
                </c:pt>
                <c:pt idx="1051">
                  <c:v>41878</c:v>
                </c:pt>
                <c:pt idx="1052">
                  <c:v>41879</c:v>
                </c:pt>
                <c:pt idx="1053">
                  <c:v>41883</c:v>
                </c:pt>
                <c:pt idx="1054">
                  <c:v>41887</c:v>
                </c:pt>
                <c:pt idx="1055">
                  <c:v>41889</c:v>
                </c:pt>
                <c:pt idx="1056">
                  <c:v>41890</c:v>
                </c:pt>
                <c:pt idx="1057">
                  <c:v>41893</c:v>
                </c:pt>
                <c:pt idx="1058">
                  <c:v>41894</c:v>
                </c:pt>
                <c:pt idx="1059">
                  <c:v>41898</c:v>
                </c:pt>
                <c:pt idx="1060">
                  <c:v>41903</c:v>
                </c:pt>
                <c:pt idx="1061">
                  <c:v>41904</c:v>
                </c:pt>
                <c:pt idx="1062">
                  <c:v>41906</c:v>
                </c:pt>
                <c:pt idx="1063">
                  <c:v>41908</c:v>
                </c:pt>
                <c:pt idx="1064">
                  <c:v>41910</c:v>
                </c:pt>
                <c:pt idx="1065">
                  <c:v>41911</c:v>
                </c:pt>
                <c:pt idx="1066">
                  <c:v>41912</c:v>
                </c:pt>
                <c:pt idx="1067">
                  <c:v>41913</c:v>
                </c:pt>
                <c:pt idx="1068">
                  <c:v>41915</c:v>
                </c:pt>
                <c:pt idx="1069">
                  <c:v>41917</c:v>
                </c:pt>
                <c:pt idx="1070">
                  <c:v>41918</c:v>
                </c:pt>
                <c:pt idx="1071">
                  <c:v>41919</c:v>
                </c:pt>
                <c:pt idx="1072">
                  <c:v>41922</c:v>
                </c:pt>
                <c:pt idx="1073">
                  <c:v>41925</c:v>
                </c:pt>
                <c:pt idx="1074">
                  <c:v>41926</c:v>
                </c:pt>
                <c:pt idx="1075">
                  <c:v>41927</c:v>
                </c:pt>
                <c:pt idx="1076">
                  <c:v>41928</c:v>
                </c:pt>
                <c:pt idx="1077">
                  <c:v>41929</c:v>
                </c:pt>
                <c:pt idx="1078">
                  <c:v>41930</c:v>
                </c:pt>
                <c:pt idx="1079">
                  <c:v>41931</c:v>
                </c:pt>
                <c:pt idx="1080">
                  <c:v>41934</c:v>
                </c:pt>
                <c:pt idx="1081">
                  <c:v>41935</c:v>
                </c:pt>
                <c:pt idx="1082">
                  <c:v>41936</c:v>
                </c:pt>
                <c:pt idx="1083">
                  <c:v>41938</c:v>
                </c:pt>
                <c:pt idx="1084">
                  <c:v>41939</c:v>
                </c:pt>
                <c:pt idx="1085">
                  <c:v>41941</c:v>
                </c:pt>
                <c:pt idx="1086">
                  <c:v>41945</c:v>
                </c:pt>
                <c:pt idx="1087">
                  <c:v>41947</c:v>
                </c:pt>
                <c:pt idx="1088">
                  <c:v>41949</c:v>
                </c:pt>
                <c:pt idx="1089">
                  <c:v>41952</c:v>
                </c:pt>
                <c:pt idx="1090">
                  <c:v>41954</c:v>
                </c:pt>
                <c:pt idx="1091">
                  <c:v>41955</c:v>
                </c:pt>
                <c:pt idx="1092">
                  <c:v>41958</c:v>
                </c:pt>
                <c:pt idx="1093">
                  <c:v>41959</c:v>
                </c:pt>
                <c:pt idx="1094">
                  <c:v>41963</c:v>
                </c:pt>
                <c:pt idx="1095">
                  <c:v>41964</c:v>
                </c:pt>
                <c:pt idx="1096">
                  <c:v>41966</c:v>
                </c:pt>
                <c:pt idx="1097">
                  <c:v>41969</c:v>
                </c:pt>
                <c:pt idx="1098">
                  <c:v>41971</c:v>
                </c:pt>
                <c:pt idx="1099">
                  <c:v>41972</c:v>
                </c:pt>
                <c:pt idx="1100">
                  <c:v>41973</c:v>
                </c:pt>
                <c:pt idx="1101">
                  <c:v>41975</c:v>
                </c:pt>
                <c:pt idx="1102">
                  <c:v>41976</c:v>
                </c:pt>
                <c:pt idx="1103">
                  <c:v>41979</c:v>
                </c:pt>
                <c:pt idx="1104">
                  <c:v>41980</c:v>
                </c:pt>
                <c:pt idx="1105">
                  <c:v>41985</c:v>
                </c:pt>
                <c:pt idx="1106">
                  <c:v>41986</c:v>
                </c:pt>
                <c:pt idx="1107">
                  <c:v>41987</c:v>
                </c:pt>
                <c:pt idx="1108">
                  <c:v>41990</c:v>
                </c:pt>
                <c:pt idx="1109">
                  <c:v>41991</c:v>
                </c:pt>
                <c:pt idx="1110">
                  <c:v>41992</c:v>
                </c:pt>
                <c:pt idx="1111">
                  <c:v>41993</c:v>
                </c:pt>
                <c:pt idx="1112">
                  <c:v>41994</c:v>
                </c:pt>
                <c:pt idx="1113">
                  <c:v>41997</c:v>
                </c:pt>
                <c:pt idx="1114">
                  <c:v>42000</c:v>
                </c:pt>
                <c:pt idx="1115">
                  <c:v>42001</c:v>
                </c:pt>
                <c:pt idx="1116">
                  <c:v>42002</c:v>
                </c:pt>
                <c:pt idx="1117">
                  <c:v>42007</c:v>
                </c:pt>
                <c:pt idx="1118">
                  <c:v>42009</c:v>
                </c:pt>
                <c:pt idx="1119">
                  <c:v>42010</c:v>
                </c:pt>
                <c:pt idx="1120">
                  <c:v>42011</c:v>
                </c:pt>
                <c:pt idx="1121">
                  <c:v>42013</c:v>
                </c:pt>
                <c:pt idx="1122">
                  <c:v>42014</c:v>
                </c:pt>
                <c:pt idx="1123">
                  <c:v>42015</c:v>
                </c:pt>
                <c:pt idx="1124">
                  <c:v>42019</c:v>
                </c:pt>
                <c:pt idx="1125">
                  <c:v>42021</c:v>
                </c:pt>
                <c:pt idx="1126">
                  <c:v>42022</c:v>
                </c:pt>
                <c:pt idx="1127">
                  <c:v>42026</c:v>
                </c:pt>
                <c:pt idx="1128">
                  <c:v>42028</c:v>
                </c:pt>
                <c:pt idx="1129">
                  <c:v>42029</c:v>
                </c:pt>
                <c:pt idx="1130">
                  <c:v>42033</c:v>
                </c:pt>
                <c:pt idx="1131">
                  <c:v>42034</c:v>
                </c:pt>
                <c:pt idx="1132">
                  <c:v>42035</c:v>
                </c:pt>
                <c:pt idx="1133">
                  <c:v>42036</c:v>
                </c:pt>
                <c:pt idx="1134">
                  <c:v>42041</c:v>
                </c:pt>
                <c:pt idx="1135">
                  <c:v>42042</c:v>
                </c:pt>
                <c:pt idx="1136">
                  <c:v>42044</c:v>
                </c:pt>
                <c:pt idx="1137">
                  <c:v>42048</c:v>
                </c:pt>
                <c:pt idx="1138">
                  <c:v>42049</c:v>
                </c:pt>
                <c:pt idx="1139">
                  <c:v>42050</c:v>
                </c:pt>
                <c:pt idx="1140">
                  <c:v>42053</c:v>
                </c:pt>
                <c:pt idx="1141">
                  <c:v>42056</c:v>
                </c:pt>
                <c:pt idx="1142">
                  <c:v>42057</c:v>
                </c:pt>
                <c:pt idx="1143">
                  <c:v>42062</c:v>
                </c:pt>
                <c:pt idx="1144">
                  <c:v>42063</c:v>
                </c:pt>
                <c:pt idx="1145">
                  <c:v>42064</c:v>
                </c:pt>
                <c:pt idx="1146">
                  <c:v>42065</c:v>
                </c:pt>
                <c:pt idx="1147">
                  <c:v>42070</c:v>
                </c:pt>
                <c:pt idx="1148">
                  <c:v>42071</c:v>
                </c:pt>
                <c:pt idx="1149">
                  <c:v>42077</c:v>
                </c:pt>
                <c:pt idx="1150">
                  <c:v>42078</c:v>
                </c:pt>
                <c:pt idx="1151">
                  <c:v>42083</c:v>
                </c:pt>
                <c:pt idx="1152">
                  <c:v>42084</c:v>
                </c:pt>
                <c:pt idx="1153">
                  <c:v>42085</c:v>
                </c:pt>
                <c:pt idx="1154">
                  <c:v>42089</c:v>
                </c:pt>
                <c:pt idx="1155">
                  <c:v>42091</c:v>
                </c:pt>
                <c:pt idx="1156">
                  <c:v>42092</c:v>
                </c:pt>
                <c:pt idx="1157">
                  <c:v>42093</c:v>
                </c:pt>
                <c:pt idx="1158">
                  <c:v>42094</c:v>
                </c:pt>
                <c:pt idx="1159">
                  <c:v>42095</c:v>
                </c:pt>
                <c:pt idx="1160">
                  <c:v>42096</c:v>
                </c:pt>
                <c:pt idx="1161">
                  <c:v>42098</c:v>
                </c:pt>
                <c:pt idx="1162">
                  <c:v>42099</c:v>
                </c:pt>
                <c:pt idx="1163">
                  <c:v>42103</c:v>
                </c:pt>
                <c:pt idx="1164">
                  <c:v>42105</c:v>
                </c:pt>
                <c:pt idx="1165">
                  <c:v>42106</c:v>
                </c:pt>
                <c:pt idx="1166">
                  <c:v>42108</c:v>
                </c:pt>
                <c:pt idx="1167">
                  <c:v>42113</c:v>
                </c:pt>
                <c:pt idx="1168">
                  <c:v>42117</c:v>
                </c:pt>
                <c:pt idx="1169">
                  <c:v>42120</c:v>
                </c:pt>
                <c:pt idx="1170">
                  <c:v>42123</c:v>
                </c:pt>
                <c:pt idx="1171">
                  <c:v>42127</c:v>
                </c:pt>
                <c:pt idx="1172">
                  <c:v>42130</c:v>
                </c:pt>
                <c:pt idx="1173">
                  <c:v>42131</c:v>
                </c:pt>
                <c:pt idx="1174">
                  <c:v>42133</c:v>
                </c:pt>
                <c:pt idx="1175">
                  <c:v>42134</c:v>
                </c:pt>
                <c:pt idx="1176">
                  <c:v>42136</c:v>
                </c:pt>
                <c:pt idx="1177">
                  <c:v>42137</c:v>
                </c:pt>
                <c:pt idx="1178">
                  <c:v>42138</c:v>
                </c:pt>
                <c:pt idx="1179">
                  <c:v>42141</c:v>
                </c:pt>
                <c:pt idx="1180">
                  <c:v>42142</c:v>
                </c:pt>
                <c:pt idx="1181">
                  <c:v>42144</c:v>
                </c:pt>
                <c:pt idx="1182">
                  <c:v>42147</c:v>
                </c:pt>
                <c:pt idx="1183">
                  <c:v>42148</c:v>
                </c:pt>
                <c:pt idx="1184">
                  <c:v>42150</c:v>
                </c:pt>
                <c:pt idx="1185">
                  <c:v>42151</c:v>
                </c:pt>
                <c:pt idx="1186">
                  <c:v>42152</c:v>
                </c:pt>
                <c:pt idx="1187">
                  <c:v>42153</c:v>
                </c:pt>
                <c:pt idx="1188">
                  <c:v>42155</c:v>
                </c:pt>
                <c:pt idx="1189">
                  <c:v>42162</c:v>
                </c:pt>
                <c:pt idx="1190">
                  <c:v>42172</c:v>
                </c:pt>
                <c:pt idx="1191">
                  <c:v>42174</c:v>
                </c:pt>
                <c:pt idx="1192">
                  <c:v>42176</c:v>
                </c:pt>
                <c:pt idx="1193">
                  <c:v>42177</c:v>
                </c:pt>
                <c:pt idx="1194">
                  <c:v>42183</c:v>
                </c:pt>
                <c:pt idx="1195">
                  <c:v>42185</c:v>
                </c:pt>
                <c:pt idx="1196">
                  <c:v>42190</c:v>
                </c:pt>
                <c:pt idx="1197">
                  <c:v>42194</c:v>
                </c:pt>
                <c:pt idx="1198">
                  <c:v>42195</c:v>
                </c:pt>
                <c:pt idx="1199">
                  <c:v>42196</c:v>
                </c:pt>
                <c:pt idx="1200">
                  <c:v>42197</c:v>
                </c:pt>
                <c:pt idx="1201">
                  <c:v>42198</c:v>
                </c:pt>
                <c:pt idx="1202">
                  <c:v>42199</c:v>
                </c:pt>
                <c:pt idx="1203">
                  <c:v>42205</c:v>
                </c:pt>
                <c:pt idx="1204">
                  <c:v>42209</c:v>
                </c:pt>
                <c:pt idx="1205">
                  <c:v>42211</c:v>
                </c:pt>
                <c:pt idx="1206">
                  <c:v>42212</c:v>
                </c:pt>
                <c:pt idx="1207">
                  <c:v>42215</c:v>
                </c:pt>
                <c:pt idx="1208">
                  <c:v>42217</c:v>
                </c:pt>
                <c:pt idx="1209">
                  <c:v>42218</c:v>
                </c:pt>
                <c:pt idx="1210">
                  <c:v>42222</c:v>
                </c:pt>
                <c:pt idx="1211">
                  <c:v>42223</c:v>
                </c:pt>
                <c:pt idx="1212">
                  <c:v>42225</c:v>
                </c:pt>
                <c:pt idx="1213">
                  <c:v>42229</c:v>
                </c:pt>
                <c:pt idx="1214">
                  <c:v>42230</c:v>
                </c:pt>
                <c:pt idx="1215">
                  <c:v>42231</c:v>
                </c:pt>
                <c:pt idx="1216">
                  <c:v>42233</c:v>
                </c:pt>
                <c:pt idx="1217">
                  <c:v>42234</c:v>
                </c:pt>
                <c:pt idx="1218">
                  <c:v>42238</c:v>
                </c:pt>
                <c:pt idx="1219">
                  <c:v>42239</c:v>
                </c:pt>
                <c:pt idx="1220">
                  <c:v>42240</c:v>
                </c:pt>
                <c:pt idx="1221">
                  <c:v>42241</c:v>
                </c:pt>
                <c:pt idx="1222">
                  <c:v>42242</c:v>
                </c:pt>
                <c:pt idx="1223">
                  <c:v>42243</c:v>
                </c:pt>
                <c:pt idx="1224">
                  <c:v>42247</c:v>
                </c:pt>
                <c:pt idx="1225">
                  <c:v>42249</c:v>
                </c:pt>
                <c:pt idx="1226">
                  <c:v>42250</c:v>
                </c:pt>
                <c:pt idx="1227">
                  <c:v>42253</c:v>
                </c:pt>
                <c:pt idx="1228">
                  <c:v>42254</c:v>
                </c:pt>
                <c:pt idx="1229">
                  <c:v>42255</c:v>
                </c:pt>
                <c:pt idx="1230">
                  <c:v>42256</c:v>
                </c:pt>
                <c:pt idx="1231">
                  <c:v>42257</c:v>
                </c:pt>
                <c:pt idx="1232">
                  <c:v>42258</c:v>
                </c:pt>
                <c:pt idx="1233">
                  <c:v>42260</c:v>
                </c:pt>
                <c:pt idx="1234">
                  <c:v>42265</c:v>
                </c:pt>
                <c:pt idx="1235">
                  <c:v>42266</c:v>
                </c:pt>
                <c:pt idx="1236">
                  <c:v>42267</c:v>
                </c:pt>
                <c:pt idx="1237">
                  <c:v>42269</c:v>
                </c:pt>
                <c:pt idx="1238">
                  <c:v>42272</c:v>
                </c:pt>
                <c:pt idx="1239">
                  <c:v>42274</c:v>
                </c:pt>
                <c:pt idx="1240">
                  <c:v>42278</c:v>
                </c:pt>
                <c:pt idx="1241">
                  <c:v>42281</c:v>
                </c:pt>
                <c:pt idx="1242">
                  <c:v>42282</c:v>
                </c:pt>
                <c:pt idx="1243">
                  <c:v>42284</c:v>
                </c:pt>
                <c:pt idx="1244">
                  <c:v>42285</c:v>
                </c:pt>
                <c:pt idx="1245">
                  <c:v>42286</c:v>
                </c:pt>
                <c:pt idx="1246">
                  <c:v>42288</c:v>
                </c:pt>
                <c:pt idx="1247">
                  <c:v>42290</c:v>
                </c:pt>
                <c:pt idx="1248">
                  <c:v>42291</c:v>
                </c:pt>
                <c:pt idx="1249">
                  <c:v>42292</c:v>
                </c:pt>
                <c:pt idx="1250">
                  <c:v>42293</c:v>
                </c:pt>
                <c:pt idx="1251">
                  <c:v>42295</c:v>
                </c:pt>
                <c:pt idx="1252">
                  <c:v>42298</c:v>
                </c:pt>
                <c:pt idx="1253">
                  <c:v>42299</c:v>
                </c:pt>
                <c:pt idx="1254">
                  <c:v>42300</c:v>
                </c:pt>
                <c:pt idx="1255">
                  <c:v>42302</c:v>
                </c:pt>
                <c:pt idx="1256">
                  <c:v>42303</c:v>
                </c:pt>
                <c:pt idx="1257">
                  <c:v>42304</c:v>
                </c:pt>
                <c:pt idx="1258">
                  <c:v>42307</c:v>
                </c:pt>
                <c:pt idx="1259">
                  <c:v>42308</c:v>
                </c:pt>
                <c:pt idx="1260">
                  <c:v>42312</c:v>
                </c:pt>
                <c:pt idx="1261">
                  <c:v>42316</c:v>
                </c:pt>
                <c:pt idx="1262">
                  <c:v>42320</c:v>
                </c:pt>
                <c:pt idx="1263">
                  <c:v>42324</c:v>
                </c:pt>
                <c:pt idx="1264">
                  <c:v>42328</c:v>
                </c:pt>
                <c:pt idx="1265">
                  <c:v>42330</c:v>
                </c:pt>
                <c:pt idx="1266">
                  <c:v>42331</c:v>
                </c:pt>
                <c:pt idx="1267">
                  <c:v>42335</c:v>
                </c:pt>
                <c:pt idx="1268">
                  <c:v>42336</c:v>
                </c:pt>
                <c:pt idx="1269">
                  <c:v>42337</c:v>
                </c:pt>
                <c:pt idx="1270">
                  <c:v>42338</c:v>
                </c:pt>
                <c:pt idx="1271">
                  <c:v>42339</c:v>
                </c:pt>
                <c:pt idx="1272">
                  <c:v>42344</c:v>
                </c:pt>
                <c:pt idx="1273">
                  <c:v>42345</c:v>
                </c:pt>
                <c:pt idx="1274">
                  <c:v>42348</c:v>
                </c:pt>
                <c:pt idx="1275">
                  <c:v>42349</c:v>
                </c:pt>
                <c:pt idx="1276">
                  <c:v>42351</c:v>
                </c:pt>
                <c:pt idx="1277">
                  <c:v>42355</c:v>
                </c:pt>
                <c:pt idx="1278">
                  <c:v>42356</c:v>
                </c:pt>
                <c:pt idx="1279">
                  <c:v>42358</c:v>
                </c:pt>
                <c:pt idx="1280">
                  <c:v>42359</c:v>
                </c:pt>
                <c:pt idx="1281">
                  <c:v>42364</c:v>
                </c:pt>
                <c:pt idx="1282">
                  <c:v>42365</c:v>
                </c:pt>
                <c:pt idx="1283">
                  <c:v>42368</c:v>
                </c:pt>
                <c:pt idx="1284">
                  <c:v>42371</c:v>
                </c:pt>
                <c:pt idx="1285">
                  <c:v>42372</c:v>
                </c:pt>
                <c:pt idx="1286">
                  <c:v>42377</c:v>
                </c:pt>
                <c:pt idx="1287">
                  <c:v>42378</c:v>
                </c:pt>
                <c:pt idx="1288">
                  <c:v>42379</c:v>
                </c:pt>
                <c:pt idx="1289">
                  <c:v>42386</c:v>
                </c:pt>
                <c:pt idx="1290">
                  <c:v>42388</c:v>
                </c:pt>
                <c:pt idx="1291">
                  <c:v>42390</c:v>
                </c:pt>
                <c:pt idx="1292">
                  <c:v>42391</c:v>
                </c:pt>
                <c:pt idx="1293">
                  <c:v>42393</c:v>
                </c:pt>
                <c:pt idx="1294">
                  <c:v>42394</c:v>
                </c:pt>
                <c:pt idx="1295">
                  <c:v>42395</c:v>
                </c:pt>
                <c:pt idx="1296">
                  <c:v>42398</c:v>
                </c:pt>
                <c:pt idx="1297">
                  <c:v>42399</c:v>
                </c:pt>
                <c:pt idx="1298">
                  <c:v>42400</c:v>
                </c:pt>
                <c:pt idx="1299">
                  <c:v>42403</c:v>
                </c:pt>
                <c:pt idx="1300">
                  <c:v>42406</c:v>
                </c:pt>
                <c:pt idx="1301">
                  <c:v>42407</c:v>
                </c:pt>
                <c:pt idx="1302">
                  <c:v>42410</c:v>
                </c:pt>
                <c:pt idx="1303">
                  <c:v>42412</c:v>
                </c:pt>
                <c:pt idx="1304">
                  <c:v>42413</c:v>
                </c:pt>
                <c:pt idx="1305">
                  <c:v>42414</c:v>
                </c:pt>
                <c:pt idx="1306">
                  <c:v>42420</c:v>
                </c:pt>
                <c:pt idx="1307">
                  <c:v>42421</c:v>
                </c:pt>
                <c:pt idx="1308">
                  <c:v>42426</c:v>
                </c:pt>
                <c:pt idx="1309">
                  <c:v>42427</c:v>
                </c:pt>
                <c:pt idx="1310">
                  <c:v>42428</c:v>
                </c:pt>
                <c:pt idx="1311">
                  <c:v>42429</c:v>
                </c:pt>
                <c:pt idx="1312">
                  <c:v>42430</c:v>
                </c:pt>
                <c:pt idx="1313">
                  <c:v>42432</c:v>
                </c:pt>
                <c:pt idx="1314">
                  <c:v>42433</c:v>
                </c:pt>
                <c:pt idx="1315">
                  <c:v>42435</c:v>
                </c:pt>
                <c:pt idx="1316">
                  <c:v>42438</c:v>
                </c:pt>
                <c:pt idx="1317">
                  <c:v>42439</c:v>
                </c:pt>
                <c:pt idx="1318">
                  <c:v>42441</c:v>
                </c:pt>
                <c:pt idx="1319">
                  <c:v>42442</c:v>
                </c:pt>
                <c:pt idx="1320">
                  <c:v>42448</c:v>
                </c:pt>
                <c:pt idx="1321">
                  <c:v>42449</c:v>
                </c:pt>
                <c:pt idx="1322">
                  <c:v>42453</c:v>
                </c:pt>
                <c:pt idx="1323">
                  <c:v>42455</c:v>
                </c:pt>
                <c:pt idx="1324">
                  <c:v>42456</c:v>
                </c:pt>
                <c:pt idx="1325">
                  <c:v>42460</c:v>
                </c:pt>
                <c:pt idx="1326">
                  <c:v>42461</c:v>
                </c:pt>
                <c:pt idx="1327">
                  <c:v>42462</c:v>
                </c:pt>
                <c:pt idx="1328">
                  <c:v>42463</c:v>
                </c:pt>
                <c:pt idx="1329">
                  <c:v>42465</c:v>
                </c:pt>
                <c:pt idx="1330">
                  <c:v>42467</c:v>
                </c:pt>
                <c:pt idx="1331">
                  <c:v>42469</c:v>
                </c:pt>
                <c:pt idx="1332">
                  <c:v>42470</c:v>
                </c:pt>
                <c:pt idx="1333">
                  <c:v>42473</c:v>
                </c:pt>
                <c:pt idx="1334">
                  <c:v>42474</c:v>
                </c:pt>
                <c:pt idx="1335">
                  <c:v>42475</c:v>
                </c:pt>
                <c:pt idx="1336">
                  <c:v>42476</c:v>
                </c:pt>
                <c:pt idx="1337">
                  <c:v>42477</c:v>
                </c:pt>
                <c:pt idx="1338">
                  <c:v>42479</c:v>
                </c:pt>
                <c:pt idx="1339">
                  <c:v>39854</c:v>
                </c:pt>
                <c:pt idx="1340">
                  <c:v>39856</c:v>
                </c:pt>
                <c:pt idx="1341">
                  <c:v>39857</c:v>
                </c:pt>
                <c:pt idx="1342">
                  <c:v>39858</c:v>
                </c:pt>
                <c:pt idx="1343">
                  <c:v>39861</c:v>
                </c:pt>
                <c:pt idx="1344">
                  <c:v>39862</c:v>
                </c:pt>
                <c:pt idx="1345">
                  <c:v>39863</c:v>
                </c:pt>
                <c:pt idx="1346">
                  <c:v>39868</c:v>
                </c:pt>
                <c:pt idx="1347">
                  <c:v>39869</c:v>
                </c:pt>
                <c:pt idx="1348">
                  <c:v>39870</c:v>
                </c:pt>
                <c:pt idx="1349">
                  <c:v>39871</c:v>
                </c:pt>
                <c:pt idx="1350">
                  <c:v>39874</c:v>
                </c:pt>
                <c:pt idx="1351">
                  <c:v>39875</c:v>
                </c:pt>
                <c:pt idx="1352">
                  <c:v>39876</c:v>
                </c:pt>
                <c:pt idx="1353">
                  <c:v>39877</c:v>
                </c:pt>
                <c:pt idx="1354">
                  <c:v>39878</c:v>
                </c:pt>
                <c:pt idx="1355">
                  <c:v>39881</c:v>
                </c:pt>
                <c:pt idx="1356">
                  <c:v>39882</c:v>
                </c:pt>
                <c:pt idx="1357">
                  <c:v>39885</c:v>
                </c:pt>
                <c:pt idx="1358">
                  <c:v>39888</c:v>
                </c:pt>
                <c:pt idx="1359">
                  <c:v>39889</c:v>
                </c:pt>
                <c:pt idx="1360">
                  <c:v>39890</c:v>
                </c:pt>
                <c:pt idx="1361">
                  <c:v>39891</c:v>
                </c:pt>
                <c:pt idx="1362">
                  <c:v>39898</c:v>
                </c:pt>
                <c:pt idx="1363">
                  <c:v>39899</c:v>
                </c:pt>
                <c:pt idx="1364">
                  <c:v>39902</c:v>
                </c:pt>
                <c:pt idx="1365">
                  <c:v>39903</c:v>
                </c:pt>
                <c:pt idx="1366">
                  <c:v>39904</c:v>
                </c:pt>
                <c:pt idx="1367">
                  <c:v>39905</c:v>
                </c:pt>
                <c:pt idx="1368">
                  <c:v>39906</c:v>
                </c:pt>
                <c:pt idx="1369">
                  <c:v>39909</c:v>
                </c:pt>
                <c:pt idx="1370">
                  <c:v>39910</c:v>
                </c:pt>
                <c:pt idx="1371">
                  <c:v>39911</c:v>
                </c:pt>
                <c:pt idx="1372">
                  <c:v>39912</c:v>
                </c:pt>
                <c:pt idx="1373">
                  <c:v>39915</c:v>
                </c:pt>
                <c:pt idx="1374">
                  <c:v>39916</c:v>
                </c:pt>
                <c:pt idx="1375">
                  <c:v>39918</c:v>
                </c:pt>
                <c:pt idx="1376">
                  <c:v>39920</c:v>
                </c:pt>
                <c:pt idx="1377">
                  <c:v>39924</c:v>
                </c:pt>
                <c:pt idx="1378">
                  <c:v>39925</c:v>
                </c:pt>
                <c:pt idx="1379">
                  <c:v>39926</c:v>
                </c:pt>
                <c:pt idx="1380">
                  <c:v>39927</c:v>
                </c:pt>
                <c:pt idx="1381">
                  <c:v>39928</c:v>
                </c:pt>
                <c:pt idx="1382">
                  <c:v>39932</c:v>
                </c:pt>
                <c:pt idx="1383">
                  <c:v>39933</c:v>
                </c:pt>
                <c:pt idx="1384">
                  <c:v>39934</c:v>
                </c:pt>
                <c:pt idx="1385">
                  <c:v>39935</c:v>
                </c:pt>
                <c:pt idx="1386">
                  <c:v>39938</c:v>
                </c:pt>
                <c:pt idx="1387">
                  <c:v>39939</c:v>
                </c:pt>
                <c:pt idx="1388">
                  <c:v>39940</c:v>
                </c:pt>
                <c:pt idx="1389">
                  <c:v>39941</c:v>
                </c:pt>
                <c:pt idx="1390">
                  <c:v>39945</c:v>
                </c:pt>
                <c:pt idx="1391">
                  <c:v>39948</c:v>
                </c:pt>
                <c:pt idx="1392">
                  <c:v>39949</c:v>
                </c:pt>
                <c:pt idx="1393">
                  <c:v>39950</c:v>
                </c:pt>
                <c:pt idx="1394">
                  <c:v>39951</c:v>
                </c:pt>
                <c:pt idx="1395">
                  <c:v>39952</c:v>
                </c:pt>
                <c:pt idx="1396">
                  <c:v>39956</c:v>
                </c:pt>
                <c:pt idx="1397">
                  <c:v>39958</c:v>
                </c:pt>
                <c:pt idx="1398">
                  <c:v>39960</c:v>
                </c:pt>
                <c:pt idx="1399">
                  <c:v>39961</c:v>
                </c:pt>
                <c:pt idx="1400">
                  <c:v>39965</c:v>
                </c:pt>
                <c:pt idx="1401">
                  <c:v>39966</c:v>
                </c:pt>
                <c:pt idx="1402">
                  <c:v>39967</c:v>
                </c:pt>
                <c:pt idx="1403">
                  <c:v>39969</c:v>
                </c:pt>
                <c:pt idx="1404">
                  <c:v>39970</c:v>
                </c:pt>
                <c:pt idx="1405">
                  <c:v>39972</c:v>
                </c:pt>
                <c:pt idx="1406">
                  <c:v>39975</c:v>
                </c:pt>
                <c:pt idx="1407">
                  <c:v>39977</c:v>
                </c:pt>
                <c:pt idx="1408">
                  <c:v>39981</c:v>
                </c:pt>
                <c:pt idx="1409">
                  <c:v>39982</c:v>
                </c:pt>
                <c:pt idx="1410">
                  <c:v>39984</c:v>
                </c:pt>
                <c:pt idx="1411">
                  <c:v>39986</c:v>
                </c:pt>
                <c:pt idx="1412">
                  <c:v>39991</c:v>
                </c:pt>
                <c:pt idx="1413">
                  <c:v>39993</c:v>
                </c:pt>
                <c:pt idx="1414">
                  <c:v>39995</c:v>
                </c:pt>
                <c:pt idx="1415">
                  <c:v>39998</c:v>
                </c:pt>
                <c:pt idx="1416">
                  <c:v>39999</c:v>
                </c:pt>
                <c:pt idx="1417">
                  <c:v>40003</c:v>
                </c:pt>
                <c:pt idx="1418">
                  <c:v>40005</c:v>
                </c:pt>
                <c:pt idx="1419">
                  <c:v>40007</c:v>
                </c:pt>
                <c:pt idx="1420">
                  <c:v>40008</c:v>
                </c:pt>
                <c:pt idx="1421">
                  <c:v>40009</c:v>
                </c:pt>
                <c:pt idx="1422">
                  <c:v>40012</c:v>
                </c:pt>
                <c:pt idx="1423">
                  <c:v>40013</c:v>
                </c:pt>
                <c:pt idx="1424">
                  <c:v>40015</c:v>
                </c:pt>
                <c:pt idx="1425">
                  <c:v>40016</c:v>
                </c:pt>
                <c:pt idx="1426">
                  <c:v>40017</c:v>
                </c:pt>
                <c:pt idx="1427">
                  <c:v>40019</c:v>
                </c:pt>
                <c:pt idx="1428">
                  <c:v>40023</c:v>
                </c:pt>
                <c:pt idx="1429">
                  <c:v>40036</c:v>
                </c:pt>
                <c:pt idx="1430">
                  <c:v>40037</c:v>
                </c:pt>
                <c:pt idx="1431">
                  <c:v>40039</c:v>
                </c:pt>
                <c:pt idx="1432">
                  <c:v>40042</c:v>
                </c:pt>
                <c:pt idx="1433">
                  <c:v>40045</c:v>
                </c:pt>
                <c:pt idx="1434">
                  <c:v>40046</c:v>
                </c:pt>
                <c:pt idx="1435">
                  <c:v>40047</c:v>
                </c:pt>
                <c:pt idx="1436">
                  <c:v>40049</c:v>
                </c:pt>
                <c:pt idx="1437">
                  <c:v>40051</c:v>
                </c:pt>
                <c:pt idx="1438">
                  <c:v>40054</c:v>
                </c:pt>
                <c:pt idx="1439">
                  <c:v>40061</c:v>
                </c:pt>
                <c:pt idx="1440">
                  <c:v>40063</c:v>
                </c:pt>
                <c:pt idx="1441">
                  <c:v>40064</c:v>
                </c:pt>
                <c:pt idx="1442">
                  <c:v>40067</c:v>
                </c:pt>
                <c:pt idx="1443">
                  <c:v>40068</c:v>
                </c:pt>
                <c:pt idx="1444">
                  <c:v>40072</c:v>
                </c:pt>
                <c:pt idx="1445">
                  <c:v>40073</c:v>
                </c:pt>
                <c:pt idx="1446">
                  <c:v>40074</c:v>
                </c:pt>
                <c:pt idx="1447">
                  <c:v>40075</c:v>
                </c:pt>
                <c:pt idx="1448">
                  <c:v>40077</c:v>
                </c:pt>
                <c:pt idx="1449">
                  <c:v>40078</c:v>
                </c:pt>
                <c:pt idx="1450">
                  <c:v>40079</c:v>
                </c:pt>
                <c:pt idx="1451">
                  <c:v>40082</c:v>
                </c:pt>
                <c:pt idx="1452">
                  <c:v>40084</c:v>
                </c:pt>
                <c:pt idx="1453">
                  <c:v>40085</c:v>
                </c:pt>
                <c:pt idx="1454">
                  <c:v>40089</c:v>
                </c:pt>
                <c:pt idx="1455">
                  <c:v>40092</c:v>
                </c:pt>
                <c:pt idx="1456">
                  <c:v>40096</c:v>
                </c:pt>
                <c:pt idx="1457">
                  <c:v>40097</c:v>
                </c:pt>
                <c:pt idx="1458">
                  <c:v>40104</c:v>
                </c:pt>
                <c:pt idx="1459">
                  <c:v>40105</c:v>
                </c:pt>
                <c:pt idx="1460">
                  <c:v>40106</c:v>
                </c:pt>
                <c:pt idx="1461">
                  <c:v>40107</c:v>
                </c:pt>
                <c:pt idx="1462">
                  <c:v>40110</c:v>
                </c:pt>
                <c:pt idx="1463">
                  <c:v>40113</c:v>
                </c:pt>
                <c:pt idx="1464">
                  <c:v>40114</c:v>
                </c:pt>
                <c:pt idx="1465">
                  <c:v>40116</c:v>
                </c:pt>
                <c:pt idx="1466">
                  <c:v>40117</c:v>
                </c:pt>
                <c:pt idx="1467">
                  <c:v>40121</c:v>
                </c:pt>
                <c:pt idx="1468">
                  <c:v>40124</c:v>
                </c:pt>
                <c:pt idx="1469">
                  <c:v>40129</c:v>
                </c:pt>
                <c:pt idx="1470">
                  <c:v>40130</c:v>
                </c:pt>
                <c:pt idx="1471">
                  <c:v>40131</c:v>
                </c:pt>
                <c:pt idx="1472">
                  <c:v>40133</c:v>
                </c:pt>
                <c:pt idx="1473">
                  <c:v>40135</c:v>
                </c:pt>
                <c:pt idx="1474">
                  <c:v>40136</c:v>
                </c:pt>
                <c:pt idx="1475">
                  <c:v>40141</c:v>
                </c:pt>
                <c:pt idx="1476">
                  <c:v>40143</c:v>
                </c:pt>
                <c:pt idx="1477">
                  <c:v>40144</c:v>
                </c:pt>
                <c:pt idx="1478">
                  <c:v>40148</c:v>
                </c:pt>
                <c:pt idx="1479">
                  <c:v>40150</c:v>
                </c:pt>
                <c:pt idx="1480">
                  <c:v>40151</c:v>
                </c:pt>
                <c:pt idx="1481">
                  <c:v>40155</c:v>
                </c:pt>
                <c:pt idx="1482">
                  <c:v>40156</c:v>
                </c:pt>
                <c:pt idx="1483">
                  <c:v>40162</c:v>
                </c:pt>
                <c:pt idx="1484">
                  <c:v>40163</c:v>
                </c:pt>
                <c:pt idx="1485">
                  <c:v>40167</c:v>
                </c:pt>
                <c:pt idx="1486">
                  <c:v>40171</c:v>
                </c:pt>
                <c:pt idx="1487">
                  <c:v>40172</c:v>
                </c:pt>
                <c:pt idx="1488">
                  <c:v>40175</c:v>
                </c:pt>
                <c:pt idx="1489">
                  <c:v>40176</c:v>
                </c:pt>
                <c:pt idx="1490">
                  <c:v>40177</c:v>
                </c:pt>
                <c:pt idx="1491">
                  <c:v>40178</c:v>
                </c:pt>
                <c:pt idx="1492">
                  <c:v>40179</c:v>
                </c:pt>
                <c:pt idx="1493">
                  <c:v>40182</c:v>
                </c:pt>
                <c:pt idx="1494">
                  <c:v>40183</c:v>
                </c:pt>
                <c:pt idx="1495">
                  <c:v>40185</c:v>
                </c:pt>
                <c:pt idx="1496">
                  <c:v>40187</c:v>
                </c:pt>
                <c:pt idx="1497">
                  <c:v>40189</c:v>
                </c:pt>
                <c:pt idx="1498">
                  <c:v>40190</c:v>
                </c:pt>
                <c:pt idx="1499">
                  <c:v>40191</c:v>
                </c:pt>
                <c:pt idx="1500">
                  <c:v>40195</c:v>
                </c:pt>
                <c:pt idx="1501">
                  <c:v>40198</c:v>
                </c:pt>
                <c:pt idx="1502">
                  <c:v>40203</c:v>
                </c:pt>
                <c:pt idx="1503">
                  <c:v>40204</c:v>
                </c:pt>
                <c:pt idx="1504">
                  <c:v>40210</c:v>
                </c:pt>
                <c:pt idx="1505">
                  <c:v>40211</c:v>
                </c:pt>
                <c:pt idx="1506">
                  <c:v>40212</c:v>
                </c:pt>
                <c:pt idx="1507">
                  <c:v>40213</c:v>
                </c:pt>
                <c:pt idx="1508">
                  <c:v>40214</c:v>
                </c:pt>
                <c:pt idx="1509">
                  <c:v>40217</c:v>
                </c:pt>
                <c:pt idx="1510">
                  <c:v>40218</c:v>
                </c:pt>
                <c:pt idx="1511">
                  <c:v>40219</c:v>
                </c:pt>
                <c:pt idx="1512">
                  <c:v>40224</c:v>
                </c:pt>
                <c:pt idx="1513">
                  <c:v>40225</c:v>
                </c:pt>
                <c:pt idx="1514">
                  <c:v>40226</c:v>
                </c:pt>
                <c:pt idx="1515">
                  <c:v>40227</c:v>
                </c:pt>
                <c:pt idx="1516">
                  <c:v>40228</c:v>
                </c:pt>
                <c:pt idx="1517">
                  <c:v>40232</c:v>
                </c:pt>
                <c:pt idx="1518">
                  <c:v>40233</c:v>
                </c:pt>
                <c:pt idx="1519">
                  <c:v>40235</c:v>
                </c:pt>
                <c:pt idx="1520">
                  <c:v>40236</c:v>
                </c:pt>
                <c:pt idx="1521">
                  <c:v>40238</c:v>
                </c:pt>
                <c:pt idx="1522">
                  <c:v>40239</c:v>
                </c:pt>
                <c:pt idx="1523">
                  <c:v>40240</c:v>
                </c:pt>
                <c:pt idx="1524">
                  <c:v>40241</c:v>
                </c:pt>
                <c:pt idx="1525">
                  <c:v>40243</c:v>
                </c:pt>
                <c:pt idx="1526">
                  <c:v>40246</c:v>
                </c:pt>
                <c:pt idx="1527">
                  <c:v>40247</c:v>
                </c:pt>
                <c:pt idx="1528">
                  <c:v>40254</c:v>
                </c:pt>
                <c:pt idx="1529">
                  <c:v>40255</c:v>
                </c:pt>
                <c:pt idx="1530">
                  <c:v>40260</c:v>
                </c:pt>
                <c:pt idx="1531">
                  <c:v>40262</c:v>
                </c:pt>
                <c:pt idx="1532">
                  <c:v>40263</c:v>
                </c:pt>
                <c:pt idx="1533">
                  <c:v>40269</c:v>
                </c:pt>
                <c:pt idx="1534">
                  <c:v>40273</c:v>
                </c:pt>
                <c:pt idx="1535">
                  <c:v>40275</c:v>
                </c:pt>
                <c:pt idx="1536">
                  <c:v>40276</c:v>
                </c:pt>
                <c:pt idx="1537">
                  <c:v>40277</c:v>
                </c:pt>
                <c:pt idx="1538">
                  <c:v>40281</c:v>
                </c:pt>
                <c:pt idx="1539">
                  <c:v>40282</c:v>
                </c:pt>
                <c:pt idx="1540">
                  <c:v>40284</c:v>
                </c:pt>
                <c:pt idx="1541">
                  <c:v>40288</c:v>
                </c:pt>
                <c:pt idx="1542">
                  <c:v>40290</c:v>
                </c:pt>
                <c:pt idx="1543">
                  <c:v>40296</c:v>
                </c:pt>
                <c:pt idx="1544">
                  <c:v>40302</c:v>
                </c:pt>
                <c:pt idx="1545">
                  <c:v>40304</c:v>
                </c:pt>
                <c:pt idx="1546">
                  <c:v>40305</c:v>
                </c:pt>
                <c:pt idx="1547">
                  <c:v>40309</c:v>
                </c:pt>
                <c:pt idx="1548">
                  <c:v>40310</c:v>
                </c:pt>
                <c:pt idx="1549">
                  <c:v>40311</c:v>
                </c:pt>
                <c:pt idx="1550">
                  <c:v>40316</c:v>
                </c:pt>
                <c:pt idx="1551">
                  <c:v>40317</c:v>
                </c:pt>
                <c:pt idx="1552">
                  <c:v>40318</c:v>
                </c:pt>
                <c:pt idx="1553">
                  <c:v>40320</c:v>
                </c:pt>
                <c:pt idx="1554">
                  <c:v>40324</c:v>
                </c:pt>
                <c:pt idx="1555">
                  <c:v>40327</c:v>
                </c:pt>
                <c:pt idx="1556">
                  <c:v>40328</c:v>
                </c:pt>
                <c:pt idx="1557">
                  <c:v>40330</c:v>
                </c:pt>
                <c:pt idx="1558">
                  <c:v>40334</c:v>
                </c:pt>
                <c:pt idx="1559">
                  <c:v>40335</c:v>
                </c:pt>
                <c:pt idx="1560">
                  <c:v>40336</c:v>
                </c:pt>
                <c:pt idx="1561">
                  <c:v>40337</c:v>
                </c:pt>
                <c:pt idx="1562">
                  <c:v>40338</c:v>
                </c:pt>
                <c:pt idx="1563">
                  <c:v>40339</c:v>
                </c:pt>
                <c:pt idx="1564">
                  <c:v>40340</c:v>
                </c:pt>
                <c:pt idx="1565">
                  <c:v>40341</c:v>
                </c:pt>
                <c:pt idx="1566">
                  <c:v>40346</c:v>
                </c:pt>
                <c:pt idx="1567">
                  <c:v>40351</c:v>
                </c:pt>
                <c:pt idx="1568">
                  <c:v>40352</c:v>
                </c:pt>
                <c:pt idx="1569">
                  <c:v>40353</c:v>
                </c:pt>
                <c:pt idx="1570">
                  <c:v>40356</c:v>
                </c:pt>
                <c:pt idx="1571">
                  <c:v>40358</c:v>
                </c:pt>
                <c:pt idx="1572">
                  <c:v>40359</c:v>
                </c:pt>
                <c:pt idx="1573">
                  <c:v>40361</c:v>
                </c:pt>
                <c:pt idx="1574">
                  <c:v>40362</c:v>
                </c:pt>
                <c:pt idx="1575">
                  <c:v>40364</c:v>
                </c:pt>
                <c:pt idx="1576">
                  <c:v>40365</c:v>
                </c:pt>
                <c:pt idx="1577">
                  <c:v>40366</c:v>
                </c:pt>
                <c:pt idx="1578">
                  <c:v>40368</c:v>
                </c:pt>
                <c:pt idx="1579">
                  <c:v>40371</c:v>
                </c:pt>
                <c:pt idx="1580">
                  <c:v>40372</c:v>
                </c:pt>
                <c:pt idx="1581">
                  <c:v>40373</c:v>
                </c:pt>
                <c:pt idx="1582">
                  <c:v>40376</c:v>
                </c:pt>
                <c:pt idx="1583">
                  <c:v>40377</c:v>
                </c:pt>
                <c:pt idx="1584">
                  <c:v>40379</c:v>
                </c:pt>
                <c:pt idx="1585">
                  <c:v>40380</c:v>
                </c:pt>
                <c:pt idx="1586">
                  <c:v>40381</c:v>
                </c:pt>
                <c:pt idx="1587">
                  <c:v>40382</c:v>
                </c:pt>
                <c:pt idx="1588">
                  <c:v>40383</c:v>
                </c:pt>
                <c:pt idx="1589">
                  <c:v>40386</c:v>
                </c:pt>
                <c:pt idx="1590">
                  <c:v>40387</c:v>
                </c:pt>
                <c:pt idx="1591">
                  <c:v>40389</c:v>
                </c:pt>
                <c:pt idx="1592">
                  <c:v>40390</c:v>
                </c:pt>
                <c:pt idx="1593">
                  <c:v>40391</c:v>
                </c:pt>
                <c:pt idx="1594">
                  <c:v>40393</c:v>
                </c:pt>
                <c:pt idx="1595">
                  <c:v>40395</c:v>
                </c:pt>
                <c:pt idx="1596">
                  <c:v>40397</c:v>
                </c:pt>
                <c:pt idx="1597">
                  <c:v>40400</c:v>
                </c:pt>
                <c:pt idx="1598">
                  <c:v>40401</c:v>
                </c:pt>
                <c:pt idx="1599">
                  <c:v>40402</c:v>
                </c:pt>
                <c:pt idx="1600">
                  <c:v>40404</c:v>
                </c:pt>
                <c:pt idx="1601">
                  <c:v>40406</c:v>
                </c:pt>
                <c:pt idx="1602">
                  <c:v>40408</c:v>
                </c:pt>
                <c:pt idx="1603">
                  <c:v>40409</c:v>
                </c:pt>
                <c:pt idx="1604">
                  <c:v>40411</c:v>
                </c:pt>
                <c:pt idx="1605">
                  <c:v>40412</c:v>
                </c:pt>
                <c:pt idx="1606">
                  <c:v>40413</c:v>
                </c:pt>
                <c:pt idx="1607">
                  <c:v>40415</c:v>
                </c:pt>
                <c:pt idx="1608">
                  <c:v>40416</c:v>
                </c:pt>
                <c:pt idx="1609">
                  <c:v>40418</c:v>
                </c:pt>
                <c:pt idx="1610">
                  <c:v>40420</c:v>
                </c:pt>
                <c:pt idx="1611">
                  <c:v>40422</c:v>
                </c:pt>
                <c:pt idx="1612">
                  <c:v>40424</c:v>
                </c:pt>
                <c:pt idx="1613">
                  <c:v>40425</c:v>
                </c:pt>
                <c:pt idx="1614">
                  <c:v>40427</c:v>
                </c:pt>
                <c:pt idx="1615">
                  <c:v>40429</c:v>
                </c:pt>
                <c:pt idx="1616">
                  <c:v>40430</c:v>
                </c:pt>
                <c:pt idx="1617">
                  <c:v>40432</c:v>
                </c:pt>
                <c:pt idx="1618">
                  <c:v>40434</c:v>
                </c:pt>
                <c:pt idx="1619">
                  <c:v>40435</c:v>
                </c:pt>
                <c:pt idx="1620">
                  <c:v>40437</c:v>
                </c:pt>
                <c:pt idx="1621">
                  <c:v>40439</c:v>
                </c:pt>
                <c:pt idx="1622">
                  <c:v>40443</c:v>
                </c:pt>
                <c:pt idx="1623">
                  <c:v>40444</c:v>
                </c:pt>
                <c:pt idx="1624">
                  <c:v>40446</c:v>
                </c:pt>
                <c:pt idx="1625">
                  <c:v>40447</c:v>
                </c:pt>
                <c:pt idx="1626">
                  <c:v>40451</c:v>
                </c:pt>
                <c:pt idx="1627">
                  <c:v>40452</c:v>
                </c:pt>
                <c:pt idx="1628">
                  <c:v>40453</c:v>
                </c:pt>
                <c:pt idx="1629">
                  <c:v>40455</c:v>
                </c:pt>
                <c:pt idx="1630">
                  <c:v>40460</c:v>
                </c:pt>
                <c:pt idx="1631">
                  <c:v>40461</c:v>
                </c:pt>
                <c:pt idx="1632">
                  <c:v>40463</c:v>
                </c:pt>
                <c:pt idx="1633">
                  <c:v>40466</c:v>
                </c:pt>
                <c:pt idx="1634">
                  <c:v>40469</c:v>
                </c:pt>
                <c:pt idx="1635">
                  <c:v>40471</c:v>
                </c:pt>
                <c:pt idx="1636">
                  <c:v>40472</c:v>
                </c:pt>
                <c:pt idx="1637">
                  <c:v>40473</c:v>
                </c:pt>
                <c:pt idx="1638">
                  <c:v>40477</c:v>
                </c:pt>
                <c:pt idx="1639">
                  <c:v>40479</c:v>
                </c:pt>
                <c:pt idx="1640">
                  <c:v>40480</c:v>
                </c:pt>
                <c:pt idx="1641">
                  <c:v>40481</c:v>
                </c:pt>
                <c:pt idx="1642">
                  <c:v>40486</c:v>
                </c:pt>
                <c:pt idx="1643">
                  <c:v>40487</c:v>
                </c:pt>
                <c:pt idx="1644">
                  <c:v>40488</c:v>
                </c:pt>
                <c:pt idx="1645">
                  <c:v>40489</c:v>
                </c:pt>
                <c:pt idx="1646">
                  <c:v>40490</c:v>
                </c:pt>
                <c:pt idx="1647">
                  <c:v>40498</c:v>
                </c:pt>
                <c:pt idx="1648">
                  <c:v>40499</c:v>
                </c:pt>
                <c:pt idx="1649">
                  <c:v>40500</c:v>
                </c:pt>
                <c:pt idx="1650">
                  <c:v>40502</c:v>
                </c:pt>
                <c:pt idx="1651">
                  <c:v>40504</c:v>
                </c:pt>
                <c:pt idx="1652">
                  <c:v>40512</c:v>
                </c:pt>
                <c:pt idx="1653">
                  <c:v>40516</c:v>
                </c:pt>
                <c:pt idx="1654">
                  <c:v>40522</c:v>
                </c:pt>
                <c:pt idx="1655">
                  <c:v>40526</c:v>
                </c:pt>
                <c:pt idx="1656">
                  <c:v>40528</c:v>
                </c:pt>
                <c:pt idx="1657">
                  <c:v>40535</c:v>
                </c:pt>
                <c:pt idx="1658">
                  <c:v>40536</c:v>
                </c:pt>
                <c:pt idx="1659">
                  <c:v>40537</c:v>
                </c:pt>
                <c:pt idx="1660">
                  <c:v>40539</c:v>
                </c:pt>
                <c:pt idx="1661">
                  <c:v>40541</c:v>
                </c:pt>
                <c:pt idx="1662">
                  <c:v>40542</c:v>
                </c:pt>
                <c:pt idx="1663">
                  <c:v>40543</c:v>
                </c:pt>
                <c:pt idx="1664">
                  <c:v>40546</c:v>
                </c:pt>
                <c:pt idx="1665">
                  <c:v>40547</c:v>
                </c:pt>
                <c:pt idx="1666">
                  <c:v>40548</c:v>
                </c:pt>
                <c:pt idx="1667">
                  <c:v>40549</c:v>
                </c:pt>
                <c:pt idx="1668">
                  <c:v>40550</c:v>
                </c:pt>
                <c:pt idx="1669">
                  <c:v>40553</c:v>
                </c:pt>
                <c:pt idx="1670">
                  <c:v>40554</c:v>
                </c:pt>
                <c:pt idx="1671">
                  <c:v>40555</c:v>
                </c:pt>
                <c:pt idx="1672">
                  <c:v>40556</c:v>
                </c:pt>
                <c:pt idx="1673">
                  <c:v>40560</c:v>
                </c:pt>
                <c:pt idx="1674">
                  <c:v>40561</c:v>
                </c:pt>
                <c:pt idx="1675">
                  <c:v>40562</c:v>
                </c:pt>
                <c:pt idx="1676">
                  <c:v>40564</c:v>
                </c:pt>
                <c:pt idx="1677">
                  <c:v>40567</c:v>
                </c:pt>
                <c:pt idx="1678">
                  <c:v>40570</c:v>
                </c:pt>
                <c:pt idx="1679">
                  <c:v>40571</c:v>
                </c:pt>
                <c:pt idx="1680">
                  <c:v>40574</c:v>
                </c:pt>
                <c:pt idx="1681">
                  <c:v>40575</c:v>
                </c:pt>
                <c:pt idx="1682">
                  <c:v>40576</c:v>
                </c:pt>
                <c:pt idx="1683">
                  <c:v>40577</c:v>
                </c:pt>
                <c:pt idx="1684">
                  <c:v>40581</c:v>
                </c:pt>
                <c:pt idx="1685">
                  <c:v>40583</c:v>
                </c:pt>
                <c:pt idx="1686">
                  <c:v>40584</c:v>
                </c:pt>
                <c:pt idx="1687">
                  <c:v>40585</c:v>
                </c:pt>
                <c:pt idx="1688">
                  <c:v>40588</c:v>
                </c:pt>
                <c:pt idx="1689">
                  <c:v>40589</c:v>
                </c:pt>
                <c:pt idx="1690">
                  <c:v>40591</c:v>
                </c:pt>
                <c:pt idx="1691">
                  <c:v>40592</c:v>
                </c:pt>
                <c:pt idx="1692">
                  <c:v>40595</c:v>
                </c:pt>
                <c:pt idx="1693">
                  <c:v>40597</c:v>
                </c:pt>
                <c:pt idx="1694">
                  <c:v>40598</c:v>
                </c:pt>
                <c:pt idx="1695">
                  <c:v>40599</c:v>
                </c:pt>
                <c:pt idx="1696">
                  <c:v>40602</c:v>
                </c:pt>
                <c:pt idx="1697">
                  <c:v>40604</c:v>
                </c:pt>
                <c:pt idx="1698">
                  <c:v>40606</c:v>
                </c:pt>
                <c:pt idx="1699">
                  <c:v>40607</c:v>
                </c:pt>
                <c:pt idx="1700">
                  <c:v>40610</c:v>
                </c:pt>
                <c:pt idx="1701">
                  <c:v>40611</c:v>
                </c:pt>
                <c:pt idx="1702">
                  <c:v>40613</c:v>
                </c:pt>
                <c:pt idx="1703">
                  <c:v>40616</c:v>
                </c:pt>
                <c:pt idx="1704">
                  <c:v>40617</c:v>
                </c:pt>
                <c:pt idx="1705">
                  <c:v>40618</c:v>
                </c:pt>
                <c:pt idx="1706">
                  <c:v>40619</c:v>
                </c:pt>
                <c:pt idx="1707">
                  <c:v>40620</c:v>
                </c:pt>
                <c:pt idx="1708">
                  <c:v>40623</c:v>
                </c:pt>
                <c:pt idx="1709">
                  <c:v>40624</c:v>
                </c:pt>
                <c:pt idx="1710">
                  <c:v>40625</c:v>
                </c:pt>
                <c:pt idx="1711">
                  <c:v>40626</c:v>
                </c:pt>
                <c:pt idx="1712">
                  <c:v>40627</c:v>
                </c:pt>
                <c:pt idx="1713">
                  <c:v>40630</c:v>
                </c:pt>
                <c:pt idx="1714">
                  <c:v>40631</c:v>
                </c:pt>
                <c:pt idx="1715">
                  <c:v>40632</c:v>
                </c:pt>
                <c:pt idx="1716">
                  <c:v>40638</c:v>
                </c:pt>
                <c:pt idx="1717">
                  <c:v>40639</c:v>
                </c:pt>
                <c:pt idx="1718">
                  <c:v>40644</c:v>
                </c:pt>
                <c:pt idx="1719">
                  <c:v>40647</c:v>
                </c:pt>
                <c:pt idx="1720">
                  <c:v>40651</c:v>
                </c:pt>
                <c:pt idx="1721">
                  <c:v>40653</c:v>
                </c:pt>
                <c:pt idx="1722">
                  <c:v>40658</c:v>
                </c:pt>
                <c:pt idx="1723">
                  <c:v>40659</c:v>
                </c:pt>
                <c:pt idx="1724">
                  <c:v>40660</c:v>
                </c:pt>
                <c:pt idx="1725">
                  <c:v>40664</c:v>
                </c:pt>
                <c:pt idx="1726">
                  <c:v>40665</c:v>
                </c:pt>
                <c:pt idx="1727">
                  <c:v>40666</c:v>
                </c:pt>
                <c:pt idx="1728">
                  <c:v>40667</c:v>
                </c:pt>
                <c:pt idx="1729">
                  <c:v>40668</c:v>
                </c:pt>
                <c:pt idx="1730">
                  <c:v>40669</c:v>
                </c:pt>
                <c:pt idx="1731">
                  <c:v>40676</c:v>
                </c:pt>
                <c:pt idx="1732">
                  <c:v>40677</c:v>
                </c:pt>
                <c:pt idx="1733">
                  <c:v>40679</c:v>
                </c:pt>
                <c:pt idx="1734">
                  <c:v>40684</c:v>
                </c:pt>
                <c:pt idx="1735">
                  <c:v>40686</c:v>
                </c:pt>
                <c:pt idx="1736">
                  <c:v>40687</c:v>
                </c:pt>
                <c:pt idx="1737">
                  <c:v>40688</c:v>
                </c:pt>
                <c:pt idx="1738">
                  <c:v>40689</c:v>
                </c:pt>
                <c:pt idx="1739">
                  <c:v>40693</c:v>
                </c:pt>
                <c:pt idx="1740">
                  <c:v>40695</c:v>
                </c:pt>
                <c:pt idx="1741">
                  <c:v>40697</c:v>
                </c:pt>
                <c:pt idx="1742">
                  <c:v>40698</c:v>
                </c:pt>
                <c:pt idx="1743">
                  <c:v>40701</c:v>
                </c:pt>
                <c:pt idx="1744">
                  <c:v>40702</c:v>
                </c:pt>
                <c:pt idx="1745">
                  <c:v>40704</c:v>
                </c:pt>
                <c:pt idx="1746">
                  <c:v>40705</c:v>
                </c:pt>
                <c:pt idx="1747">
                  <c:v>40706</c:v>
                </c:pt>
                <c:pt idx="1748">
                  <c:v>40708</c:v>
                </c:pt>
                <c:pt idx="1749">
                  <c:v>40709</c:v>
                </c:pt>
                <c:pt idx="1750">
                  <c:v>40711</c:v>
                </c:pt>
                <c:pt idx="1751">
                  <c:v>40712</c:v>
                </c:pt>
                <c:pt idx="1752">
                  <c:v>40714</c:v>
                </c:pt>
                <c:pt idx="1753">
                  <c:v>40718</c:v>
                </c:pt>
                <c:pt idx="1754">
                  <c:v>40721</c:v>
                </c:pt>
                <c:pt idx="1755">
                  <c:v>40723</c:v>
                </c:pt>
                <c:pt idx="1756">
                  <c:v>40727</c:v>
                </c:pt>
                <c:pt idx="1757">
                  <c:v>40728</c:v>
                </c:pt>
                <c:pt idx="1758">
                  <c:v>40729</c:v>
                </c:pt>
                <c:pt idx="1759">
                  <c:v>40730</c:v>
                </c:pt>
                <c:pt idx="1760">
                  <c:v>40731</c:v>
                </c:pt>
                <c:pt idx="1761">
                  <c:v>40732</c:v>
                </c:pt>
                <c:pt idx="1762">
                  <c:v>40733</c:v>
                </c:pt>
                <c:pt idx="1763">
                  <c:v>40735</c:v>
                </c:pt>
                <c:pt idx="1764">
                  <c:v>40736</c:v>
                </c:pt>
                <c:pt idx="1765">
                  <c:v>40737</c:v>
                </c:pt>
                <c:pt idx="1766">
                  <c:v>40738</c:v>
                </c:pt>
                <c:pt idx="1767">
                  <c:v>40739</c:v>
                </c:pt>
                <c:pt idx="1768">
                  <c:v>40740</c:v>
                </c:pt>
                <c:pt idx="1769">
                  <c:v>40744</c:v>
                </c:pt>
                <c:pt idx="1770">
                  <c:v>40745</c:v>
                </c:pt>
                <c:pt idx="1771">
                  <c:v>40746</c:v>
                </c:pt>
                <c:pt idx="1772">
                  <c:v>40749</c:v>
                </c:pt>
                <c:pt idx="1773">
                  <c:v>40750</c:v>
                </c:pt>
                <c:pt idx="1774">
                  <c:v>40751</c:v>
                </c:pt>
                <c:pt idx="1775">
                  <c:v>40752</c:v>
                </c:pt>
                <c:pt idx="1776">
                  <c:v>40753</c:v>
                </c:pt>
                <c:pt idx="1777">
                  <c:v>40754</c:v>
                </c:pt>
                <c:pt idx="1778">
                  <c:v>40755</c:v>
                </c:pt>
                <c:pt idx="1779">
                  <c:v>40756</c:v>
                </c:pt>
                <c:pt idx="1780">
                  <c:v>40757</c:v>
                </c:pt>
                <c:pt idx="1781">
                  <c:v>40758</c:v>
                </c:pt>
                <c:pt idx="1782">
                  <c:v>40760</c:v>
                </c:pt>
                <c:pt idx="1783">
                  <c:v>40762</c:v>
                </c:pt>
                <c:pt idx="1784">
                  <c:v>40765</c:v>
                </c:pt>
                <c:pt idx="1785">
                  <c:v>40766</c:v>
                </c:pt>
                <c:pt idx="1786">
                  <c:v>40767</c:v>
                </c:pt>
                <c:pt idx="1787">
                  <c:v>40768</c:v>
                </c:pt>
                <c:pt idx="1788">
                  <c:v>40771</c:v>
                </c:pt>
                <c:pt idx="1789">
                  <c:v>40773</c:v>
                </c:pt>
                <c:pt idx="1790">
                  <c:v>40774</c:v>
                </c:pt>
                <c:pt idx="1791">
                  <c:v>40775</c:v>
                </c:pt>
                <c:pt idx="1792">
                  <c:v>40779</c:v>
                </c:pt>
                <c:pt idx="1793">
                  <c:v>40781</c:v>
                </c:pt>
                <c:pt idx="1794">
                  <c:v>40786</c:v>
                </c:pt>
                <c:pt idx="1795">
                  <c:v>40787</c:v>
                </c:pt>
                <c:pt idx="1796">
                  <c:v>40789</c:v>
                </c:pt>
                <c:pt idx="1797">
                  <c:v>40792</c:v>
                </c:pt>
                <c:pt idx="1798">
                  <c:v>40793</c:v>
                </c:pt>
                <c:pt idx="1799">
                  <c:v>40795</c:v>
                </c:pt>
                <c:pt idx="1800">
                  <c:v>40796</c:v>
                </c:pt>
                <c:pt idx="1801">
                  <c:v>40798</c:v>
                </c:pt>
                <c:pt idx="1802">
                  <c:v>40799</c:v>
                </c:pt>
                <c:pt idx="1803">
                  <c:v>40800</c:v>
                </c:pt>
                <c:pt idx="1804">
                  <c:v>40801</c:v>
                </c:pt>
                <c:pt idx="1805">
                  <c:v>40803</c:v>
                </c:pt>
                <c:pt idx="1806">
                  <c:v>40804</c:v>
                </c:pt>
                <c:pt idx="1807">
                  <c:v>40806</c:v>
                </c:pt>
                <c:pt idx="1808">
                  <c:v>40807</c:v>
                </c:pt>
                <c:pt idx="1809">
                  <c:v>40808</c:v>
                </c:pt>
                <c:pt idx="1810">
                  <c:v>40810</c:v>
                </c:pt>
                <c:pt idx="1811">
                  <c:v>40813</c:v>
                </c:pt>
                <c:pt idx="1812">
                  <c:v>40814</c:v>
                </c:pt>
                <c:pt idx="1813">
                  <c:v>40815</c:v>
                </c:pt>
                <c:pt idx="1814">
                  <c:v>40816</c:v>
                </c:pt>
                <c:pt idx="1815">
                  <c:v>40820</c:v>
                </c:pt>
                <c:pt idx="1816">
                  <c:v>40822</c:v>
                </c:pt>
                <c:pt idx="1817">
                  <c:v>40823</c:v>
                </c:pt>
                <c:pt idx="1818">
                  <c:v>40824</c:v>
                </c:pt>
                <c:pt idx="1819">
                  <c:v>40831</c:v>
                </c:pt>
                <c:pt idx="1820">
                  <c:v>40832</c:v>
                </c:pt>
                <c:pt idx="1821">
                  <c:v>40836</c:v>
                </c:pt>
                <c:pt idx="1822">
                  <c:v>40838</c:v>
                </c:pt>
                <c:pt idx="1823">
                  <c:v>40841</c:v>
                </c:pt>
                <c:pt idx="1824">
                  <c:v>40842</c:v>
                </c:pt>
                <c:pt idx="1825">
                  <c:v>40843</c:v>
                </c:pt>
                <c:pt idx="1826">
                  <c:v>40845</c:v>
                </c:pt>
                <c:pt idx="1827">
                  <c:v>40849</c:v>
                </c:pt>
                <c:pt idx="1828">
                  <c:v>40850</c:v>
                </c:pt>
                <c:pt idx="1829">
                  <c:v>40851</c:v>
                </c:pt>
                <c:pt idx="1830">
                  <c:v>40856</c:v>
                </c:pt>
                <c:pt idx="1831">
                  <c:v>40857</c:v>
                </c:pt>
                <c:pt idx="1832">
                  <c:v>40858</c:v>
                </c:pt>
                <c:pt idx="1833">
                  <c:v>40861</c:v>
                </c:pt>
                <c:pt idx="1834">
                  <c:v>40862</c:v>
                </c:pt>
                <c:pt idx="1835">
                  <c:v>40865</c:v>
                </c:pt>
                <c:pt idx="1836">
                  <c:v>40868</c:v>
                </c:pt>
                <c:pt idx="1837">
                  <c:v>40869</c:v>
                </c:pt>
                <c:pt idx="1838">
                  <c:v>40870</c:v>
                </c:pt>
                <c:pt idx="1839">
                  <c:v>40873</c:v>
                </c:pt>
                <c:pt idx="1840">
                  <c:v>40876</c:v>
                </c:pt>
                <c:pt idx="1841">
                  <c:v>40877</c:v>
                </c:pt>
                <c:pt idx="1842">
                  <c:v>40878</c:v>
                </c:pt>
                <c:pt idx="1843">
                  <c:v>40880</c:v>
                </c:pt>
                <c:pt idx="1844">
                  <c:v>40885</c:v>
                </c:pt>
                <c:pt idx="1845">
                  <c:v>40886</c:v>
                </c:pt>
                <c:pt idx="1846">
                  <c:v>40887</c:v>
                </c:pt>
                <c:pt idx="1847">
                  <c:v>40890</c:v>
                </c:pt>
                <c:pt idx="1848">
                  <c:v>40891</c:v>
                </c:pt>
                <c:pt idx="1849">
                  <c:v>40894</c:v>
                </c:pt>
                <c:pt idx="1850">
                  <c:v>40896</c:v>
                </c:pt>
                <c:pt idx="1851">
                  <c:v>40897</c:v>
                </c:pt>
                <c:pt idx="1852">
                  <c:v>40900</c:v>
                </c:pt>
                <c:pt idx="1853">
                  <c:v>40903</c:v>
                </c:pt>
                <c:pt idx="1854">
                  <c:v>40904</c:v>
                </c:pt>
                <c:pt idx="1855">
                  <c:v>40906</c:v>
                </c:pt>
                <c:pt idx="1856">
                  <c:v>40907</c:v>
                </c:pt>
                <c:pt idx="1857">
                  <c:v>40911</c:v>
                </c:pt>
                <c:pt idx="1858">
                  <c:v>40913</c:v>
                </c:pt>
                <c:pt idx="1859">
                  <c:v>40914</c:v>
                </c:pt>
                <c:pt idx="1860">
                  <c:v>40918</c:v>
                </c:pt>
                <c:pt idx="1861">
                  <c:v>40921</c:v>
                </c:pt>
                <c:pt idx="1862">
                  <c:v>40922</c:v>
                </c:pt>
                <c:pt idx="1863">
                  <c:v>40925</c:v>
                </c:pt>
                <c:pt idx="1864">
                  <c:v>40926</c:v>
                </c:pt>
                <c:pt idx="1865">
                  <c:v>40927</c:v>
                </c:pt>
                <c:pt idx="1866">
                  <c:v>40929</c:v>
                </c:pt>
                <c:pt idx="1867">
                  <c:v>40931</c:v>
                </c:pt>
                <c:pt idx="1868">
                  <c:v>40932</c:v>
                </c:pt>
                <c:pt idx="1869">
                  <c:v>40933</c:v>
                </c:pt>
                <c:pt idx="1870">
                  <c:v>40935</c:v>
                </c:pt>
                <c:pt idx="1871">
                  <c:v>40938</c:v>
                </c:pt>
                <c:pt idx="1872">
                  <c:v>40939</c:v>
                </c:pt>
                <c:pt idx="1873">
                  <c:v>40940</c:v>
                </c:pt>
                <c:pt idx="1874">
                  <c:v>40941</c:v>
                </c:pt>
                <c:pt idx="1875">
                  <c:v>40942</c:v>
                </c:pt>
                <c:pt idx="1876">
                  <c:v>40943</c:v>
                </c:pt>
                <c:pt idx="1877">
                  <c:v>40945</c:v>
                </c:pt>
                <c:pt idx="1878">
                  <c:v>40946</c:v>
                </c:pt>
                <c:pt idx="1879">
                  <c:v>40947</c:v>
                </c:pt>
                <c:pt idx="1880">
                  <c:v>40948</c:v>
                </c:pt>
                <c:pt idx="1881">
                  <c:v>40950</c:v>
                </c:pt>
                <c:pt idx="1882">
                  <c:v>40952</c:v>
                </c:pt>
                <c:pt idx="1883">
                  <c:v>40953</c:v>
                </c:pt>
                <c:pt idx="1884">
                  <c:v>40956</c:v>
                </c:pt>
                <c:pt idx="1885">
                  <c:v>40959</c:v>
                </c:pt>
                <c:pt idx="1886">
                  <c:v>40960</c:v>
                </c:pt>
                <c:pt idx="1887">
                  <c:v>40961</c:v>
                </c:pt>
                <c:pt idx="1888">
                  <c:v>40962</c:v>
                </c:pt>
                <c:pt idx="1889">
                  <c:v>40963</c:v>
                </c:pt>
                <c:pt idx="1890">
                  <c:v>40966</c:v>
                </c:pt>
                <c:pt idx="1891">
                  <c:v>40967</c:v>
                </c:pt>
                <c:pt idx="1892">
                  <c:v>40968</c:v>
                </c:pt>
                <c:pt idx="1893">
                  <c:v>40970</c:v>
                </c:pt>
                <c:pt idx="1894">
                  <c:v>40973</c:v>
                </c:pt>
                <c:pt idx="1895">
                  <c:v>40974</c:v>
                </c:pt>
                <c:pt idx="1896">
                  <c:v>40980</c:v>
                </c:pt>
                <c:pt idx="1897">
                  <c:v>40981</c:v>
                </c:pt>
                <c:pt idx="1898">
                  <c:v>40984</c:v>
                </c:pt>
                <c:pt idx="1899">
                  <c:v>40987</c:v>
                </c:pt>
                <c:pt idx="1900">
                  <c:v>40988</c:v>
                </c:pt>
                <c:pt idx="1901">
                  <c:v>40989</c:v>
                </c:pt>
                <c:pt idx="1902">
                  <c:v>40994</c:v>
                </c:pt>
                <c:pt idx="1903">
                  <c:v>40995</c:v>
                </c:pt>
                <c:pt idx="1904">
                  <c:v>40996</c:v>
                </c:pt>
                <c:pt idx="1905">
                  <c:v>40998</c:v>
                </c:pt>
                <c:pt idx="1906">
                  <c:v>41001</c:v>
                </c:pt>
                <c:pt idx="1907">
                  <c:v>41003</c:v>
                </c:pt>
                <c:pt idx="1908">
                  <c:v>41005</c:v>
                </c:pt>
                <c:pt idx="1909">
                  <c:v>41008</c:v>
                </c:pt>
                <c:pt idx="1910">
                  <c:v>41010</c:v>
                </c:pt>
                <c:pt idx="1911">
                  <c:v>41011</c:v>
                </c:pt>
                <c:pt idx="1912">
                  <c:v>41012</c:v>
                </c:pt>
                <c:pt idx="1913">
                  <c:v>41015</c:v>
                </c:pt>
                <c:pt idx="1914">
                  <c:v>41016</c:v>
                </c:pt>
                <c:pt idx="1915">
                  <c:v>41017</c:v>
                </c:pt>
                <c:pt idx="1916">
                  <c:v>41018</c:v>
                </c:pt>
                <c:pt idx="1917">
                  <c:v>41019</c:v>
                </c:pt>
                <c:pt idx="1918">
                  <c:v>41024</c:v>
                </c:pt>
                <c:pt idx="1919">
                  <c:v>41025</c:v>
                </c:pt>
                <c:pt idx="1920">
                  <c:v>41027</c:v>
                </c:pt>
                <c:pt idx="1921">
                  <c:v>41030</c:v>
                </c:pt>
                <c:pt idx="1922">
                  <c:v>41031</c:v>
                </c:pt>
                <c:pt idx="1923">
                  <c:v>41032</c:v>
                </c:pt>
                <c:pt idx="1924">
                  <c:v>41034</c:v>
                </c:pt>
                <c:pt idx="1925">
                  <c:v>41036</c:v>
                </c:pt>
                <c:pt idx="1926">
                  <c:v>41037</c:v>
                </c:pt>
                <c:pt idx="1927">
                  <c:v>41038</c:v>
                </c:pt>
                <c:pt idx="1928">
                  <c:v>41043</c:v>
                </c:pt>
                <c:pt idx="1929">
                  <c:v>41045</c:v>
                </c:pt>
                <c:pt idx="1930">
                  <c:v>41046</c:v>
                </c:pt>
                <c:pt idx="1931">
                  <c:v>41047</c:v>
                </c:pt>
                <c:pt idx="1932">
                  <c:v>41048</c:v>
                </c:pt>
                <c:pt idx="1933">
                  <c:v>41051</c:v>
                </c:pt>
                <c:pt idx="1934">
                  <c:v>41052</c:v>
                </c:pt>
                <c:pt idx="1935">
                  <c:v>41053</c:v>
                </c:pt>
                <c:pt idx="1936">
                  <c:v>41054</c:v>
                </c:pt>
                <c:pt idx="1937">
                  <c:v>41055</c:v>
                </c:pt>
                <c:pt idx="1938">
                  <c:v>41056</c:v>
                </c:pt>
                <c:pt idx="1939">
                  <c:v>41058</c:v>
                </c:pt>
                <c:pt idx="1940">
                  <c:v>41060</c:v>
                </c:pt>
                <c:pt idx="1941">
                  <c:v>41062</c:v>
                </c:pt>
                <c:pt idx="1942">
                  <c:v>41064</c:v>
                </c:pt>
                <c:pt idx="1943">
                  <c:v>41065</c:v>
                </c:pt>
                <c:pt idx="1944">
                  <c:v>41066</c:v>
                </c:pt>
                <c:pt idx="1945">
                  <c:v>41067</c:v>
                </c:pt>
                <c:pt idx="1946">
                  <c:v>41069</c:v>
                </c:pt>
                <c:pt idx="1947">
                  <c:v>41070</c:v>
                </c:pt>
                <c:pt idx="1948">
                  <c:v>41071</c:v>
                </c:pt>
                <c:pt idx="1949">
                  <c:v>41072</c:v>
                </c:pt>
                <c:pt idx="1950">
                  <c:v>41073</c:v>
                </c:pt>
                <c:pt idx="1951">
                  <c:v>41077</c:v>
                </c:pt>
                <c:pt idx="1952">
                  <c:v>41078</c:v>
                </c:pt>
                <c:pt idx="1953">
                  <c:v>41080</c:v>
                </c:pt>
                <c:pt idx="1954">
                  <c:v>41081</c:v>
                </c:pt>
                <c:pt idx="1955">
                  <c:v>41083</c:v>
                </c:pt>
                <c:pt idx="1956">
                  <c:v>41085</c:v>
                </c:pt>
                <c:pt idx="1957">
                  <c:v>41086</c:v>
                </c:pt>
                <c:pt idx="1958">
                  <c:v>41087</c:v>
                </c:pt>
                <c:pt idx="1959">
                  <c:v>41088</c:v>
                </c:pt>
                <c:pt idx="1960">
                  <c:v>41093</c:v>
                </c:pt>
                <c:pt idx="1961">
                  <c:v>41094</c:v>
                </c:pt>
                <c:pt idx="1962">
                  <c:v>41095</c:v>
                </c:pt>
                <c:pt idx="1963">
                  <c:v>41096</c:v>
                </c:pt>
                <c:pt idx="1964">
                  <c:v>41097</c:v>
                </c:pt>
                <c:pt idx="1965">
                  <c:v>41099</c:v>
                </c:pt>
                <c:pt idx="1966">
                  <c:v>41100</c:v>
                </c:pt>
                <c:pt idx="1967">
                  <c:v>41102</c:v>
                </c:pt>
                <c:pt idx="1968">
                  <c:v>41104</c:v>
                </c:pt>
                <c:pt idx="1969">
                  <c:v>41107</c:v>
                </c:pt>
                <c:pt idx="1970">
                  <c:v>41108</c:v>
                </c:pt>
                <c:pt idx="1971">
                  <c:v>41109</c:v>
                </c:pt>
                <c:pt idx="1972">
                  <c:v>41110</c:v>
                </c:pt>
                <c:pt idx="1973">
                  <c:v>41111</c:v>
                </c:pt>
                <c:pt idx="1974">
                  <c:v>41114</c:v>
                </c:pt>
                <c:pt idx="1975">
                  <c:v>41115</c:v>
                </c:pt>
                <c:pt idx="1976">
                  <c:v>41117</c:v>
                </c:pt>
                <c:pt idx="1977">
                  <c:v>41120</c:v>
                </c:pt>
                <c:pt idx="1978">
                  <c:v>41121</c:v>
                </c:pt>
                <c:pt idx="1979">
                  <c:v>41122</c:v>
                </c:pt>
                <c:pt idx="1980">
                  <c:v>41125</c:v>
                </c:pt>
                <c:pt idx="1981">
                  <c:v>41136</c:v>
                </c:pt>
                <c:pt idx="1982">
                  <c:v>41138</c:v>
                </c:pt>
                <c:pt idx="1983">
                  <c:v>41139</c:v>
                </c:pt>
                <c:pt idx="1984">
                  <c:v>41143</c:v>
                </c:pt>
                <c:pt idx="1985">
                  <c:v>41146</c:v>
                </c:pt>
                <c:pt idx="1986">
                  <c:v>41149</c:v>
                </c:pt>
                <c:pt idx="1987">
                  <c:v>41153</c:v>
                </c:pt>
                <c:pt idx="1988">
                  <c:v>41155</c:v>
                </c:pt>
                <c:pt idx="1989">
                  <c:v>41156</c:v>
                </c:pt>
                <c:pt idx="1990">
                  <c:v>41159</c:v>
                </c:pt>
                <c:pt idx="1991">
                  <c:v>41160</c:v>
                </c:pt>
                <c:pt idx="1992">
                  <c:v>41163</c:v>
                </c:pt>
                <c:pt idx="1993">
                  <c:v>41167</c:v>
                </c:pt>
                <c:pt idx="1994">
                  <c:v>41172</c:v>
                </c:pt>
                <c:pt idx="1995">
                  <c:v>41174</c:v>
                </c:pt>
                <c:pt idx="1996">
                  <c:v>41176</c:v>
                </c:pt>
                <c:pt idx="1997">
                  <c:v>41180</c:v>
                </c:pt>
                <c:pt idx="1998">
                  <c:v>41181</c:v>
                </c:pt>
                <c:pt idx="1999">
                  <c:v>41182</c:v>
                </c:pt>
                <c:pt idx="2000">
                  <c:v>41183</c:v>
                </c:pt>
                <c:pt idx="2001">
                  <c:v>41184</c:v>
                </c:pt>
                <c:pt idx="2002">
                  <c:v>41185</c:v>
                </c:pt>
                <c:pt idx="2003">
                  <c:v>41186</c:v>
                </c:pt>
                <c:pt idx="2004">
                  <c:v>41188</c:v>
                </c:pt>
                <c:pt idx="2005">
                  <c:v>41189</c:v>
                </c:pt>
                <c:pt idx="2006">
                  <c:v>41192</c:v>
                </c:pt>
                <c:pt idx="2007">
                  <c:v>41197</c:v>
                </c:pt>
                <c:pt idx="2008">
                  <c:v>41198</c:v>
                </c:pt>
                <c:pt idx="2009">
                  <c:v>41201</c:v>
                </c:pt>
                <c:pt idx="2010">
                  <c:v>41210</c:v>
                </c:pt>
                <c:pt idx="2011">
                  <c:v>41211</c:v>
                </c:pt>
                <c:pt idx="2012">
                  <c:v>41218</c:v>
                </c:pt>
                <c:pt idx="2013">
                  <c:v>41219</c:v>
                </c:pt>
                <c:pt idx="2014">
                  <c:v>41220</c:v>
                </c:pt>
                <c:pt idx="2015">
                  <c:v>41225</c:v>
                </c:pt>
                <c:pt idx="2016">
                  <c:v>41226</c:v>
                </c:pt>
                <c:pt idx="2017">
                  <c:v>41227</c:v>
                </c:pt>
                <c:pt idx="2018">
                  <c:v>41229</c:v>
                </c:pt>
                <c:pt idx="2019">
                  <c:v>41232</c:v>
                </c:pt>
                <c:pt idx="2020">
                  <c:v>41234</c:v>
                </c:pt>
                <c:pt idx="2021">
                  <c:v>41239</c:v>
                </c:pt>
                <c:pt idx="2022">
                  <c:v>41242</c:v>
                </c:pt>
                <c:pt idx="2023">
                  <c:v>41243</c:v>
                </c:pt>
                <c:pt idx="2024">
                  <c:v>41258</c:v>
                </c:pt>
                <c:pt idx="2025">
                  <c:v>41259</c:v>
                </c:pt>
                <c:pt idx="2026">
                  <c:v>41261</c:v>
                </c:pt>
                <c:pt idx="2027">
                  <c:v>41263</c:v>
                </c:pt>
                <c:pt idx="2028">
                  <c:v>41265</c:v>
                </c:pt>
                <c:pt idx="2029">
                  <c:v>41266</c:v>
                </c:pt>
                <c:pt idx="2030">
                  <c:v>41267</c:v>
                </c:pt>
                <c:pt idx="2031">
                  <c:v>41268</c:v>
                </c:pt>
                <c:pt idx="2032">
                  <c:v>41269</c:v>
                </c:pt>
                <c:pt idx="2033">
                  <c:v>41270</c:v>
                </c:pt>
                <c:pt idx="2034">
                  <c:v>41271</c:v>
                </c:pt>
                <c:pt idx="2035">
                  <c:v>41274</c:v>
                </c:pt>
                <c:pt idx="2036">
                  <c:v>41277</c:v>
                </c:pt>
                <c:pt idx="2037">
                  <c:v>41278</c:v>
                </c:pt>
                <c:pt idx="2038">
                  <c:v>41281</c:v>
                </c:pt>
                <c:pt idx="2039">
                  <c:v>41282</c:v>
                </c:pt>
                <c:pt idx="2040">
                  <c:v>41283</c:v>
                </c:pt>
                <c:pt idx="2041">
                  <c:v>41288</c:v>
                </c:pt>
                <c:pt idx="2042">
                  <c:v>41291</c:v>
                </c:pt>
                <c:pt idx="2043">
                  <c:v>41297</c:v>
                </c:pt>
                <c:pt idx="2044">
                  <c:v>41298</c:v>
                </c:pt>
                <c:pt idx="2045">
                  <c:v>41299</c:v>
                </c:pt>
                <c:pt idx="2046">
                  <c:v>41305</c:v>
                </c:pt>
                <c:pt idx="2047">
                  <c:v>41306</c:v>
                </c:pt>
                <c:pt idx="2048">
                  <c:v>41310</c:v>
                </c:pt>
                <c:pt idx="2049">
                  <c:v>41311</c:v>
                </c:pt>
                <c:pt idx="2050">
                  <c:v>41317</c:v>
                </c:pt>
                <c:pt idx="2051">
                  <c:v>41319</c:v>
                </c:pt>
                <c:pt idx="2052">
                  <c:v>41323</c:v>
                </c:pt>
                <c:pt idx="2053">
                  <c:v>41324</c:v>
                </c:pt>
                <c:pt idx="2054">
                  <c:v>41326</c:v>
                </c:pt>
                <c:pt idx="2055">
                  <c:v>41328</c:v>
                </c:pt>
                <c:pt idx="2056">
                  <c:v>41330</c:v>
                </c:pt>
                <c:pt idx="2057">
                  <c:v>41331</c:v>
                </c:pt>
                <c:pt idx="2058">
                  <c:v>41333</c:v>
                </c:pt>
                <c:pt idx="2059">
                  <c:v>41334</c:v>
                </c:pt>
                <c:pt idx="2060">
                  <c:v>41337</c:v>
                </c:pt>
                <c:pt idx="2061">
                  <c:v>41338</c:v>
                </c:pt>
                <c:pt idx="2062">
                  <c:v>41339</c:v>
                </c:pt>
                <c:pt idx="2063">
                  <c:v>41340</c:v>
                </c:pt>
                <c:pt idx="2064">
                  <c:v>41341</c:v>
                </c:pt>
                <c:pt idx="2065">
                  <c:v>41345</c:v>
                </c:pt>
                <c:pt idx="2066">
                  <c:v>41347</c:v>
                </c:pt>
                <c:pt idx="2067">
                  <c:v>41348</c:v>
                </c:pt>
                <c:pt idx="2068">
                  <c:v>41350</c:v>
                </c:pt>
                <c:pt idx="2069">
                  <c:v>41354</c:v>
                </c:pt>
                <c:pt idx="2070">
                  <c:v>41355</c:v>
                </c:pt>
                <c:pt idx="2071">
                  <c:v>41358</c:v>
                </c:pt>
                <c:pt idx="2072">
                  <c:v>41359</c:v>
                </c:pt>
                <c:pt idx="2073">
                  <c:v>41360</c:v>
                </c:pt>
                <c:pt idx="2074">
                  <c:v>41361</c:v>
                </c:pt>
                <c:pt idx="2075">
                  <c:v>41364</c:v>
                </c:pt>
                <c:pt idx="2076">
                  <c:v>41365</c:v>
                </c:pt>
                <c:pt idx="2077">
                  <c:v>41367</c:v>
                </c:pt>
                <c:pt idx="2078">
                  <c:v>41368</c:v>
                </c:pt>
                <c:pt idx="2079">
                  <c:v>41369</c:v>
                </c:pt>
                <c:pt idx="2080">
                  <c:v>41372</c:v>
                </c:pt>
                <c:pt idx="2081">
                  <c:v>41373</c:v>
                </c:pt>
                <c:pt idx="2082">
                  <c:v>41379</c:v>
                </c:pt>
                <c:pt idx="2083">
                  <c:v>41380</c:v>
                </c:pt>
                <c:pt idx="2084">
                  <c:v>41382</c:v>
                </c:pt>
                <c:pt idx="2085">
                  <c:v>41386</c:v>
                </c:pt>
                <c:pt idx="2086">
                  <c:v>41387</c:v>
                </c:pt>
                <c:pt idx="2087">
                  <c:v>41388</c:v>
                </c:pt>
                <c:pt idx="2088">
                  <c:v>41390</c:v>
                </c:pt>
                <c:pt idx="2089">
                  <c:v>41395</c:v>
                </c:pt>
                <c:pt idx="2090">
                  <c:v>41401</c:v>
                </c:pt>
                <c:pt idx="2091">
                  <c:v>41402</c:v>
                </c:pt>
                <c:pt idx="2092">
                  <c:v>41403</c:v>
                </c:pt>
                <c:pt idx="2093">
                  <c:v>41405</c:v>
                </c:pt>
                <c:pt idx="2094">
                  <c:v>41408</c:v>
                </c:pt>
                <c:pt idx="2095">
                  <c:v>41409</c:v>
                </c:pt>
                <c:pt idx="2096">
                  <c:v>41410</c:v>
                </c:pt>
                <c:pt idx="2097">
                  <c:v>41411</c:v>
                </c:pt>
                <c:pt idx="2098">
                  <c:v>41412</c:v>
                </c:pt>
                <c:pt idx="2099">
                  <c:v>41414</c:v>
                </c:pt>
                <c:pt idx="2100">
                  <c:v>41415</c:v>
                </c:pt>
                <c:pt idx="2101">
                  <c:v>41416</c:v>
                </c:pt>
                <c:pt idx="2102">
                  <c:v>41417</c:v>
                </c:pt>
                <c:pt idx="2103">
                  <c:v>41418</c:v>
                </c:pt>
                <c:pt idx="2104">
                  <c:v>41420</c:v>
                </c:pt>
                <c:pt idx="2105">
                  <c:v>41426</c:v>
                </c:pt>
                <c:pt idx="2106">
                  <c:v>41427</c:v>
                </c:pt>
                <c:pt idx="2107">
                  <c:v>41432</c:v>
                </c:pt>
                <c:pt idx="2108">
                  <c:v>41433</c:v>
                </c:pt>
                <c:pt idx="2109">
                  <c:v>41437</c:v>
                </c:pt>
                <c:pt idx="2110">
                  <c:v>41438</c:v>
                </c:pt>
                <c:pt idx="2111">
                  <c:v>41440</c:v>
                </c:pt>
                <c:pt idx="2112">
                  <c:v>41443</c:v>
                </c:pt>
                <c:pt idx="2113">
                  <c:v>41444</c:v>
                </c:pt>
                <c:pt idx="2114">
                  <c:v>41445</c:v>
                </c:pt>
                <c:pt idx="2115">
                  <c:v>41447</c:v>
                </c:pt>
                <c:pt idx="2116">
                  <c:v>41450</c:v>
                </c:pt>
                <c:pt idx="2117">
                  <c:v>41452</c:v>
                </c:pt>
                <c:pt idx="2118">
                  <c:v>41457</c:v>
                </c:pt>
                <c:pt idx="2119">
                  <c:v>41458</c:v>
                </c:pt>
                <c:pt idx="2120">
                  <c:v>41459</c:v>
                </c:pt>
                <c:pt idx="2121">
                  <c:v>41460</c:v>
                </c:pt>
                <c:pt idx="2122">
                  <c:v>41461</c:v>
                </c:pt>
                <c:pt idx="2123">
                  <c:v>41464</c:v>
                </c:pt>
                <c:pt idx="2124">
                  <c:v>41465</c:v>
                </c:pt>
                <c:pt idx="2125">
                  <c:v>41466</c:v>
                </c:pt>
                <c:pt idx="2126">
                  <c:v>41467</c:v>
                </c:pt>
                <c:pt idx="2127">
                  <c:v>41468</c:v>
                </c:pt>
                <c:pt idx="2128">
                  <c:v>41470</c:v>
                </c:pt>
                <c:pt idx="2129">
                  <c:v>41471</c:v>
                </c:pt>
                <c:pt idx="2130">
                  <c:v>41472</c:v>
                </c:pt>
                <c:pt idx="2131">
                  <c:v>41473</c:v>
                </c:pt>
                <c:pt idx="2132">
                  <c:v>41474</c:v>
                </c:pt>
                <c:pt idx="2133">
                  <c:v>41477</c:v>
                </c:pt>
                <c:pt idx="2134">
                  <c:v>41478</c:v>
                </c:pt>
                <c:pt idx="2135">
                  <c:v>41479</c:v>
                </c:pt>
                <c:pt idx="2136">
                  <c:v>41481</c:v>
                </c:pt>
                <c:pt idx="2137">
                  <c:v>41482</c:v>
                </c:pt>
                <c:pt idx="2138">
                  <c:v>41484</c:v>
                </c:pt>
                <c:pt idx="2139">
                  <c:v>41486</c:v>
                </c:pt>
                <c:pt idx="2140">
                  <c:v>41488</c:v>
                </c:pt>
                <c:pt idx="2141">
                  <c:v>41489</c:v>
                </c:pt>
                <c:pt idx="2142">
                  <c:v>41491</c:v>
                </c:pt>
                <c:pt idx="2143">
                  <c:v>41492</c:v>
                </c:pt>
                <c:pt idx="2144">
                  <c:v>41493</c:v>
                </c:pt>
                <c:pt idx="2145">
                  <c:v>41494</c:v>
                </c:pt>
                <c:pt idx="2146">
                  <c:v>41495</c:v>
                </c:pt>
                <c:pt idx="2147">
                  <c:v>41496</c:v>
                </c:pt>
                <c:pt idx="2148">
                  <c:v>41497</c:v>
                </c:pt>
                <c:pt idx="2149">
                  <c:v>41502</c:v>
                </c:pt>
                <c:pt idx="2150">
                  <c:v>41503</c:v>
                </c:pt>
                <c:pt idx="2151">
                  <c:v>41506</c:v>
                </c:pt>
                <c:pt idx="2152">
                  <c:v>41511</c:v>
                </c:pt>
                <c:pt idx="2153">
                  <c:v>41514</c:v>
                </c:pt>
                <c:pt idx="2154">
                  <c:v>41515</c:v>
                </c:pt>
                <c:pt idx="2155">
                  <c:v>41516</c:v>
                </c:pt>
                <c:pt idx="2156">
                  <c:v>41518</c:v>
                </c:pt>
                <c:pt idx="2157">
                  <c:v>41519</c:v>
                </c:pt>
                <c:pt idx="2158">
                  <c:v>41524</c:v>
                </c:pt>
                <c:pt idx="2159">
                  <c:v>41528</c:v>
                </c:pt>
                <c:pt idx="2160">
                  <c:v>41529</c:v>
                </c:pt>
                <c:pt idx="2161">
                  <c:v>41531</c:v>
                </c:pt>
                <c:pt idx="2162">
                  <c:v>41532</c:v>
                </c:pt>
                <c:pt idx="2163">
                  <c:v>41538</c:v>
                </c:pt>
                <c:pt idx="2164">
                  <c:v>41542</c:v>
                </c:pt>
                <c:pt idx="2165">
                  <c:v>41545</c:v>
                </c:pt>
                <c:pt idx="2166">
                  <c:v>41548</c:v>
                </c:pt>
                <c:pt idx="2167">
                  <c:v>41551</c:v>
                </c:pt>
                <c:pt idx="2168">
                  <c:v>41552</c:v>
                </c:pt>
                <c:pt idx="2169">
                  <c:v>41559</c:v>
                </c:pt>
                <c:pt idx="2170">
                  <c:v>41563</c:v>
                </c:pt>
                <c:pt idx="2171">
                  <c:v>41564</c:v>
                </c:pt>
                <c:pt idx="2172">
                  <c:v>41573</c:v>
                </c:pt>
                <c:pt idx="2173">
                  <c:v>41575</c:v>
                </c:pt>
                <c:pt idx="2174">
                  <c:v>41576</c:v>
                </c:pt>
                <c:pt idx="2175">
                  <c:v>41579</c:v>
                </c:pt>
                <c:pt idx="2176">
                  <c:v>41580</c:v>
                </c:pt>
                <c:pt idx="2177">
                  <c:v>41583</c:v>
                </c:pt>
                <c:pt idx="2178">
                  <c:v>41587</c:v>
                </c:pt>
                <c:pt idx="2179">
                  <c:v>41589</c:v>
                </c:pt>
                <c:pt idx="2180">
                  <c:v>41590</c:v>
                </c:pt>
                <c:pt idx="2181">
                  <c:v>41592</c:v>
                </c:pt>
                <c:pt idx="2182">
                  <c:v>41596</c:v>
                </c:pt>
                <c:pt idx="2183">
                  <c:v>41599</c:v>
                </c:pt>
                <c:pt idx="2184">
                  <c:v>41603</c:v>
                </c:pt>
                <c:pt idx="2185">
                  <c:v>41608</c:v>
                </c:pt>
                <c:pt idx="2186">
                  <c:v>41611</c:v>
                </c:pt>
                <c:pt idx="2187">
                  <c:v>41612</c:v>
                </c:pt>
                <c:pt idx="2188">
                  <c:v>41619</c:v>
                </c:pt>
                <c:pt idx="2189">
                  <c:v>41620</c:v>
                </c:pt>
                <c:pt idx="2190">
                  <c:v>41622</c:v>
                </c:pt>
                <c:pt idx="2191">
                  <c:v>41625</c:v>
                </c:pt>
                <c:pt idx="2192">
                  <c:v>41626</c:v>
                </c:pt>
                <c:pt idx="2193">
                  <c:v>41627</c:v>
                </c:pt>
                <c:pt idx="2194">
                  <c:v>41629</c:v>
                </c:pt>
                <c:pt idx="2195">
                  <c:v>41632</c:v>
                </c:pt>
                <c:pt idx="2196">
                  <c:v>41634</c:v>
                </c:pt>
                <c:pt idx="2197">
                  <c:v>41635</c:v>
                </c:pt>
                <c:pt idx="2198">
                  <c:v>41638</c:v>
                </c:pt>
                <c:pt idx="2199">
                  <c:v>41639</c:v>
                </c:pt>
                <c:pt idx="2200">
                  <c:v>41640</c:v>
                </c:pt>
                <c:pt idx="2201">
                  <c:v>41641</c:v>
                </c:pt>
                <c:pt idx="2202">
                  <c:v>41642</c:v>
                </c:pt>
                <c:pt idx="2203">
                  <c:v>41647</c:v>
                </c:pt>
                <c:pt idx="2204">
                  <c:v>41652</c:v>
                </c:pt>
                <c:pt idx="2205">
                  <c:v>41659</c:v>
                </c:pt>
                <c:pt idx="2206">
                  <c:v>41661</c:v>
                </c:pt>
                <c:pt idx="2207">
                  <c:v>41662</c:v>
                </c:pt>
                <c:pt idx="2208">
                  <c:v>41663</c:v>
                </c:pt>
                <c:pt idx="2209">
                  <c:v>41666</c:v>
                </c:pt>
                <c:pt idx="2210">
                  <c:v>41667</c:v>
                </c:pt>
                <c:pt idx="2211">
                  <c:v>41668</c:v>
                </c:pt>
                <c:pt idx="2212">
                  <c:v>41670</c:v>
                </c:pt>
                <c:pt idx="2213">
                  <c:v>41674</c:v>
                </c:pt>
                <c:pt idx="2214">
                  <c:v>41680</c:v>
                </c:pt>
                <c:pt idx="2215">
                  <c:v>41681</c:v>
                </c:pt>
                <c:pt idx="2216">
                  <c:v>41682</c:v>
                </c:pt>
                <c:pt idx="2217">
                  <c:v>41687</c:v>
                </c:pt>
                <c:pt idx="2218">
                  <c:v>41688</c:v>
                </c:pt>
                <c:pt idx="2219">
                  <c:v>41690</c:v>
                </c:pt>
                <c:pt idx="2220">
                  <c:v>41694</c:v>
                </c:pt>
                <c:pt idx="2221">
                  <c:v>41697</c:v>
                </c:pt>
                <c:pt idx="2222">
                  <c:v>41701</c:v>
                </c:pt>
                <c:pt idx="2223">
                  <c:v>41702</c:v>
                </c:pt>
                <c:pt idx="2224">
                  <c:v>41705</c:v>
                </c:pt>
                <c:pt idx="2225">
                  <c:v>41709</c:v>
                </c:pt>
                <c:pt idx="2226">
                  <c:v>41712</c:v>
                </c:pt>
                <c:pt idx="2227">
                  <c:v>41713</c:v>
                </c:pt>
                <c:pt idx="2228">
                  <c:v>41715</c:v>
                </c:pt>
                <c:pt idx="2229">
                  <c:v>41716</c:v>
                </c:pt>
                <c:pt idx="2230">
                  <c:v>41718</c:v>
                </c:pt>
                <c:pt idx="2231">
                  <c:v>41719</c:v>
                </c:pt>
                <c:pt idx="2232">
                  <c:v>41721</c:v>
                </c:pt>
                <c:pt idx="2233">
                  <c:v>41723</c:v>
                </c:pt>
                <c:pt idx="2234">
                  <c:v>41724</c:v>
                </c:pt>
                <c:pt idx="2235">
                  <c:v>41726</c:v>
                </c:pt>
                <c:pt idx="2236">
                  <c:v>41729</c:v>
                </c:pt>
                <c:pt idx="2237">
                  <c:v>41731</c:v>
                </c:pt>
                <c:pt idx="2238">
                  <c:v>41732</c:v>
                </c:pt>
                <c:pt idx="2239">
                  <c:v>41733</c:v>
                </c:pt>
                <c:pt idx="2240">
                  <c:v>41736</c:v>
                </c:pt>
                <c:pt idx="2241">
                  <c:v>41739</c:v>
                </c:pt>
                <c:pt idx="2242">
                  <c:v>41740</c:v>
                </c:pt>
                <c:pt idx="2243">
                  <c:v>41743</c:v>
                </c:pt>
                <c:pt idx="2244">
                  <c:v>41744</c:v>
                </c:pt>
                <c:pt idx="2245">
                  <c:v>41746</c:v>
                </c:pt>
                <c:pt idx="2246">
                  <c:v>41747</c:v>
                </c:pt>
                <c:pt idx="2247">
                  <c:v>41750</c:v>
                </c:pt>
                <c:pt idx="2248">
                  <c:v>41751</c:v>
                </c:pt>
                <c:pt idx="2249">
                  <c:v>41752</c:v>
                </c:pt>
                <c:pt idx="2250">
                  <c:v>41755</c:v>
                </c:pt>
                <c:pt idx="2251">
                  <c:v>41757</c:v>
                </c:pt>
                <c:pt idx="2252">
                  <c:v>41758</c:v>
                </c:pt>
                <c:pt idx="2253">
                  <c:v>41760</c:v>
                </c:pt>
                <c:pt idx="2254">
                  <c:v>41761</c:v>
                </c:pt>
                <c:pt idx="2255">
                  <c:v>41765</c:v>
                </c:pt>
                <c:pt idx="2256">
                  <c:v>41766</c:v>
                </c:pt>
                <c:pt idx="2257">
                  <c:v>41767</c:v>
                </c:pt>
                <c:pt idx="2258">
                  <c:v>41768</c:v>
                </c:pt>
                <c:pt idx="2259">
                  <c:v>41769</c:v>
                </c:pt>
                <c:pt idx="2260">
                  <c:v>41771</c:v>
                </c:pt>
                <c:pt idx="2261">
                  <c:v>41773</c:v>
                </c:pt>
                <c:pt idx="2262">
                  <c:v>41776</c:v>
                </c:pt>
                <c:pt idx="2263">
                  <c:v>41780</c:v>
                </c:pt>
                <c:pt idx="2264">
                  <c:v>41782</c:v>
                </c:pt>
                <c:pt idx="2265">
                  <c:v>41783</c:v>
                </c:pt>
                <c:pt idx="2266">
                  <c:v>41785</c:v>
                </c:pt>
                <c:pt idx="2267">
                  <c:v>41786</c:v>
                </c:pt>
                <c:pt idx="2268">
                  <c:v>41787</c:v>
                </c:pt>
                <c:pt idx="2269">
                  <c:v>41789</c:v>
                </c:pt>
                <c:pt idx="2270">
                  <c:v>41796</c:v>
                </c:pt>
                <c:pt idx="2271">
                  <c:v>41797</c:v>
                </c:pt>
                <c:pt idx="2272">
                  <c:v>41799</c:v>
                </c:pt>
                <c:pt idx="2273">
                  <c:v>41800</c:v>
                </c:pt>
                <c:pt idx="2274">
                  <c:v>41801</c:v>
                </c:pt>
                <c:pt idx="2275">
                  <c:v>41803</c:v>
                </c:pt>
                <c:pt idx="2276">
                  <c:v>41811</c:v>
                </c:pt>
                <c:pt idx="2277">
                  <c:v>41813</c:v>
                </c:pt>
                <c:pt idx="2278">
                  <c:v>41814</c:v>
                </c:pt>
                <c:pt idx="2279">
                  <c:v>41816</c:v>
                </c:pt>
                <c:pt idx="2280">
                  <c:v>41819</c:v>
                </c:pt>
                <c:pt idx="2281">
                  <c:v>41821</c:v>
                </c:pt>
                <c:pt idx="2282">
                  <c:v>41822</c:v>
                </c:pt>
                <c:pt idx="2283">
                  <c:v>41824</c:v>
                </c:pt>
                <c:pt idx="2284">
                  <c:v>41825</c:v>
                </c:pt>
                <c:pt idx="2285">
                  <c:v>41829</c:v>
                </c:pt>
                <c:pt idx="2286">
                  <c:v>41833</c:v>
                </c:pt>
                <c:pt idx="2287">
                  <c:v>41834</c:v>
                </c:pt>
                <c:pt idx="2288">
                  <c:v>41835</c:v>
                </c:pt>
                <c:pt idx="2289">
                  <c:v>41836</c:v>
                </c:pt>
                <c:pt idx="2290">
                  <c:v>41838</c:v>
                </c:pt>
                <c:pt idx="2291">
                  <c:v>41841</c:v>
                </c:pt>
                <c:pt idx="2292">
                  <c:v>41842</c:v>
                </c:pt>
                <c:pt idx="2293">
                  <c:v>41843</c:v>
                </c:pt>
                <c:pt idx="2294">
                  <c:v>41844</c:v>
                </c:pt>
                <c:pt idx="2295">
                  <c:v>41845</c:v>
                </c:pt>
                <c:pt idx="2296">
                  <c:v>41848</c:v>
                </c:pt>
                <c:pt idx="2297">
                  <c:v>41849</c:v>
                </c:pt>
                <c:pt idx="2298">
                  <c:v>41850</c:v>
                </c:pt>
                <c:pt idx="2299">
                  <c:v>41853</c:v>
                </c:pt>
                <c:pt idx="2300">
                  <c:v>41856</c:v>
                </c:pt>
                <c:pt idx="2301">
                  <c:v>41857</c:v>
                </c:pt>
                <c:pt idx="2302">
                  <c:v>41858</c:v>
                </c:pt>
                <c:pt idx="2303">
                  <c:v>41859</c:v>
                </c:pt>
                <c:pt idx="2304">
                  <c:v>41860</c:v>
                </c:pt>
                <c:pt idx="2305">
                  <c:v>41862</c:v>
                </c:pt>
                <c:pt idx="2306">
                  <c:v>41865</c:v>
                </c:pt>
                <c:pt idx="2307">
                  <c:v>41866</c:v>
                </c:pt>
                <c:pt idx="2308">
                  <c:v>41871</c:v>
                </c:pt>
                <c:pt idx="2309">
                  <c:v>41873</c:v>
                </c:pt>
                <c:pt idx="2310">
                  <c:v>41876</c:v>
                </c:pt>
                <c:pt idx="2311">
                  <c:v>41877</c:v>
                </c:pt>
                <c:pt idx="2312">
                  <c:v>41880</c:v>
                </c:pt>
                <c:pt idx="2313">
                  <c:v>41881</c:v>
                </c:pt>
                <c:pt idx="2314">
                  <c:v>41882</c:v>
                </c:pt>
                <c:pt idx="2315">
                  <c:v>41884</c:v>
                </c:pt>
                <c:pt idx="2316">
                  <c:v>41885</c:v>
                </c:pt>
                <c:pt idx="2317">
                  <c:v>41886</c:v>
                </c:pt>
                <c:pt idx="2318">
                  <c:v>41888</c:v>
                </c:pt>
                <c:pt idx="2319">
                  <c:v>41891</c:v>
                </c:pt>
                <c:pt idx="2320">
                  <c:v>41892</c:v>
                </c:pt>
                <c:pt idx="2321">
                  <c:v>41895</c:v>
                </c:pt>
                <c:pt idx="2322">
                  <c:v>41896</c:v>
                </c:pt>
                <c:pt idx="2323">
                  <c:v>41897</c:v>
                </c:pt>
                <c:pt idx="2324">
                  <c:v>41899</c:v>
                </c:pt>
                <c:pt idx="2325">
                  <c:v>41900</c:v>
                </c:pt>
                <c:pt idx="2326">
                  <c:v>41901</c:v>
                </c:pt>
                <c:pt idx="2327">
                  <c:v>41902</c:v>
                </c:pt>
                <c:pt idx="2328">
                  <c:v>41905</c:v>
                </c:pt>
                <c:pt idx="2329">
                  <c:v>41907</c:v>
                </c:pt>
                <c:pt idx="2330">
                  <c:v>41909</c:v>
                </c:pt>
                <c:pt idx="2331">
                  <c:v>41914</c:v>
                </c:pt>
                <c:pt idx="2332">
                  <c:v>41916</c:v>
                </c:pt>
                <c:pt idx="2333">
                  <c:v>41920</c:v>
                </c:pt>
                <c:pt idx="2334">
                  <c:v>41921</c:v>
                </c:pt>
                <c:pt idx="2335">
                  <c:v>41923</c:v>
                </c:pt>
                <c:pt idx="2336">
                  <c:v>41924</c:v>
                </c:pt>
                <c:pt idx="2337">
                  <c:v>41932</c:v>
                </c:pt>
                <c:pt idx="2338">
                  <c:v>41933</c:v>
                </c:pt>
                <c:pt idx="2339">
                  <c:v>41937</c:v>
                </c:pt>
                <c:pt idx="2340">
                  <c:v>41940</c:v>
                </c:pt>
                <c:pt idx="2341">
                  <c:v>41942</c:v>
                </c:pt>
                <c:pt idx="2342">
                  <c:v>41943</c:v>
                </c:pt>
                <c:pt idx="2343">
                  <c:v>41944</c:v>
                </c:pt>
                <c:pt idx="2344">
                  <c:v>41946</c:v>
                </c:pt>
                <c:pt idx="2345">
                  <c:v>41948</c:v>
                </c:pt>
                <c:pt idx="2346">
                  <c:v>41950</c:v>
                </c:pt>
                <c:pt idx="2347">
                  <c:v>41951</c:v>
                </c:pt>
                <c:pt idx="2348">
                  <c:v>41953</c:v>
                </c:pt>
                <c:pt idx="2349">
                  <c:v>41956</c:v>
                </c:pt>
                <c:pt idx="2350">
                  <c:v>41957</c:v>
                </c:pt>
                <c:pt idx="2351">
                  <c:v>41960</c:v>
                </c:pt>
                <c:pt idx="2352">
                  <c:v>41961</c:v>
                </c:pt>
                <c:pt idx="2353">
                  <c:v>41962</c:v>
                </c:pt>
                <c:pt idx="2354">
                  <c:v>41965</c:v>
                </c:pt>
                <c:pt idx="2355">
                  <c:v>41967</c:v>
                </c:pt>
                <c:pt idx="2356">
                  <c:v>41968</c:v>
                </c:pt>
                <c:pt idx="2357">
                  <c:v>41970</c:v>
                </c:pt>
                <c:pt idx="2358">
                  <c:v>41974</c:v>
                </c:pt>
                <c:pt idx="2359">
                  <c:v>41977</c:v>
                </c:pt>
                <c:pt idx="2360">
                  <c:v>41978</c:v>
                </c:pt>
                <c:pt idx="2361">
                  <c:v>41981</c:v>
                </c:pt>
                <c:pt idx="2362">
                  <c:v>41982</c:v>
                </c:pt>
                <c:pt idx="2363">
                  <c:v>41983</c:v>
                </c:pt>
                <c:pt idx="2364">
                  <c:v>41984</c:v>
                </c:pt>
                <c:pt idx="2365">
                  <c:v>41988</c:v>
                </c:pt>
                <c:pt idx="2366">
                  <c:v>41989</c:v>
                </c:pt>
                <c:pt idx="2367">
                  <c:v>41995</c:v>
                </c:pt>
                <c:pt idx="2368">
                  <c:v>41996</c:v>
                </c:pt>
                <c:pt idx="2369">
                  <c:v>41998</c:v>
                </c:pt>
                <c:pt idx="2370">
                  <c:v>41999</c:v>
                </c:pt>
                <c:pt idx="2371">
                  <c:v>42003</c:v>
                </c:pt>
                <c:pt idx="2372">
                  <c:v>42004</c:v>
                </c:pt>
                <c:pt idx="2373">
                  <c:v>42005</c:v>
                </c:pt>
                <c:pt idx="2374">
                  <c:v>42006</c:v>
                </c:pt>
                <c:pt idx="2375">
                  <c:v>42008</c:v>
                </c:pt>
                <c:pt idx="2376">
                  <c:v>42012</c:v>
                </c:pt>
                <c:pt idx="2377">
                  <c:v>42016</c:v>
                </c:pt>
                <c:pt idx="2378">
                  <c:v>42017</c:v>
                </c:pt>
                <c:pt idx="2379">
                  <c:v>42018</c:v>
                </c:pt>
                <c:pt idx="2380">
                  <c:v>42020</c:v>
                </c:pt>
                <c:pt idx="2381">
                  <c:v>42023</c:v>
                </c:pt>
                <c:pt idx="2382">
                  <c:v>42024</c:v>
                </c:pt>
                <c:pt idx="2383">
                  <c:v>42025</c:v>
                </c:pt>
                <c:pt idx="2384">
                  <c:v>42027</c:v>
                </c:pt>
                <c:pt idx="2385">
                  <c:v>42030</c:v>
                </c:pt>
                <c:pt idx="2386">
                  <c:v>42031</c:v>
                </c:pt>
                <c:pt idx="2387">
                  <c:v>42032</c:v>
                </c:pt>
                <c:pt idx="2388">
                  <c:v>42037</c:v>
                </c:pt>
                <c:pt idx="2389">
                  <c:v>42038</c:v>
                </c:pt>
                <c:pt idx="2390">
                  <c:v>42039</c:v>
                </c:pt>
                <c:pt idx="2391">
                  <c:v>42040</c:v>
                </c:pt>
                <c:pt idx="2392">
                  <c:v>42043</c:v>
                </c:pt>
                <c:pt idx="2393">
                  <c:v>42045</c:v>
                </c:pt>
                <c:pt idx="2394">
                  <c:v>42046</c:v>
                </c:pt>
                <c:pt idx="2395">
                  <c:v>42047</c:v>
                </c:pt>
                <c:pt idx="2396">
                  <c:v>42051</c:v>
                </c:pt>
                <c:pt idx="2397">
                  <c:v>42052</c:v>
                </c:pt>
                <c:pt idx="2398">
                  <c:v>42054</c:v>
                </c:pt>
                <c:pt idx="2399">
                  <c:v>42055</c:v>
                </c:pt>
                <c:pt idx="2400">
                  <c:v>42058</c:v>
                </c:pt>
                <c:pt idx="2401">
                  <c:v>42059</c:v>
                </c:pt>
                <c:pt idx="2402">
                  <c:v>42060</c:v>
                </c:pt>
                <c:pt idx="2403">
                  <c:v>42061</c:v>
                </c:pt>
                <c:pt idx="2404">
                  <c:v>42066</c:v>
                </c:pt>
                <c:pt idx="2405">
                  <c:v>42067</c:v>
                </c:pt>
                <c:pt idx="2406">
                  <c:v>42068</c:v>
                </c:pt>
                <c:pt idx="2407">
                  <c:v>42069</c:v>
                </c:pt>
                <c:pt idx="2408">
                  <c:v>42072</c:v>
                </c:pt>
                <c:pt idx="2409">
                  <c:v>42073</c:v>
                </c:pt>
                <c:pt idx="2410">
                  <c:v>42074</c:v>
                </c:pt>
                <c:pt idx="2411">
                  <c:v>42075</c:v>
                </c:pt>
                <c:pt idx="2412">
                  <c:v>42076</c:v>
                </c:pt>
                <c:pt idx="2413">
                  <c:v>42079</c:v>
                </c:pt>
                <c:pt idx="2414">
                  <c:v>42080</c:v>
                </c:pt>
                <c:pt idx="2415">
                  <c:v>42081</c:v>
                </c:pt>
                <c:pt idx="2416">
                  <c:v>42082</c:v>
                </c:pt>
                <c:pt idx="2417">
                  <c:v>42086</c:v>
                </c:pt>
                <c:pt idx="2418">
                  <c:v>42087</c:v>
                </c:pt>
                <c:pt idx="2419">
                  <c:v>42088</c:v>
                </c:pt>
                <c:pt idx="2420">
                  <c:v>42090</c:v>
                </c:pt>
                <c:pt idx="2421">
                  <c:v>42097</c:v>
                </c:pt>
                <c:pt idx="2422">
                  <c:v>42100</c:v>
                </c:pt>
                <c:pt idx="2423">
                  <c:v>42101</c:v>
                </c:pt>
                <c:pt idx="2424">
                  <c:v>42102</c:v>
                </c:pt>
                <c:pt idx="2425">
                  <c:v>42104</c:v>
                </c:pt>
                <c:pt idx="2426">
                  <c:v>42107</c:v>
                </c:pt>
                <c:pt idx="2427">
                  <c:v>42109</c:v>
                </c:pt>
                <c:pt idx="2428">
                  <c:v>42110</c:v>
                </c:pt>
                <c:pt idx="2429">
                  <c:v>42111</c:v>
                </c:pt>
                <c:pt idx="2430">
                  <c:v>42112</c:v>
                </c:pt>
                <c:pt idx="2431">
                  <c:v>42114</c:v>
                </c:pt>
                <c:pt idx="2432">
                  <c:v>42115</c:v>
                </c:pt>
                <c:pt idx="2433">
                  <c:v>42116</c:v>
                </c:pt>
                <c:pt idx="2434">
                  <c:v>42118</c:v>
                </c:pt>
                <c:pt idx="2435">
                  <c:v>42119</c:v>
                </c:pt>
                <c:pt idx="2436">
                  <c:v>42121</c:v>
                </c:pt>
                <c:pt idx="2437">
                  <c:v>42122</c:v>
                </c:pt>
                <c:pt idx="2438">
                  <c:v>42124</c:v>
                </c:pt>
                <c:pt idx="2439">
                  <c:v>42125</c:v>
                </c:pt>
                <c:pt idx="2440">
                  <c:v>42126</c:v>
                </c:pt>
                <c:pt idx="2441">
                  <c:v>42128</c:v>
                </c:pt>
                <c:pt idx="2442">
                  <c:v>42129</c:v>
                </c:pt>
                <c:pt idx="2443">
                  <c:v>42132</c:v>
                </c:pt>
                <c:pt idx="2444">
                  <c:v>42135</c:v>
                </c:pt>
                <c:pt idx="2445">
                  <c:v>42139</c:v>
                </c:pt>
                <c:pt idx="2446">
                  <c:v>42140</c:v>
                </c:pt>
                <c:pt idx="2447">
                  <c:v>42143</c:v>
                </c:pt>
                <c:pt idx="2448">
                  <c:v>42145</c:v>
                </c:pt>
                <c:pt idx="2449">
                  <c:v>42146</c:v>
                </c:pt>
                <c:pt idx="2450">
                  <c:v>42149</c:v>
                </c:pt>
                <c:pt idx="2451">
                  <c:v>42154</c:v>
                </c:pt>
                <c:pt idx="2452">
                  <c:v>42156</c:v>
                </c:pt>
                <c:pt idx="2453">
                  <c:v>42157</c:v>
                </c:pt>
                <c:pt idx="2454">
                  <c:v>42158</c:v>
                </c:pt>
                <c:pt idx="2455">
                  <c:v>42159</c:v>
                </c:pt>
                <c:pt idx="2456">
                  <c:v>42160</c:v>
                </c:pt>
                <c:pt idx="2457">
                  <c:v>42161</c:v>
                </c:pt>
                <c:pt idx="2458">
                  <c:v>42163</c:v>
                </c:pt>
                <c:pt idx="2459">
                  <c:v>42164</c:v>
                </c:pt>
                <c:pt idx="2460">
                  <c:v>42165</c:v>
                </c:pt>
                <c:pt idx="2461">
                  <c:v>42166</c:v>
                </c:pt>
                <c:pt idx="2462">
                  <c:v>42167</c:v>
                </c:pt>
                <c:pt idx="2463">
                  <c:v>42168</c:v>
                </c:pt>
                <c:pt idx="2464">
                  <c:v>42169</c:v>
                </c:pt>
                <c:pt idx="2465">
                  <c:v>42170</c:v>
                </c:pt>
                <c:pt idx="2466">
                  <c:v>42171</c:v>
                </c:pt>
                <c:pt idx="2467">
                  <c:v>42173</c:v>
                </c:pt>
                <c:pt idx="2468">
                  <c:v>42175</c:v>
                </c:pt>
                <c:pt idx="2469">
                  <c:v>42178</c:v>
                </c:pt>
                <c:pt idx="2470">
                  <c:v>42179</c:v>
                </c:pt>
                <c:pt idx="2471">
                  <c:v>42180</c:v>
                </c:pt>
                <c:pt idx="2472">
                  <c:v>42181</c:v>
                </c:pt>
                <c:pt idx="2473">
                  <c:v>42182</c:v>
                </c:pt>
                <c:pt idx="2474">
                  <c:v>42184</c:v>
                </c:pt>
                <c:pt idx="2475">
                  <c:v>42186</c:v>
                </c:pt>
                <c:pt idx="2476">
                  <c:v>42187</c:v>
                </c:pt>
                <c:pt idx="2477">
                  <c:v>42188</c:v>
                </c:pt>
                <c:pt idx="2478">
                  <c:v>42189</c:v>
                </c:pt>
                <c:pt idx="2479">
                  <c:v>42191</c:v>
                </c:pt>
                <c:pt idx="2480">
                  <c:v>42192</c:v>
                </c:pt>
                <c:pt idx="2481">
                  <c:v>42193</c:v>
                </c:pt>
                <c:pt idx="2482">
                  <c:v>42200</c:v>
                </c:pt>
                <c:pt idx="2483">
                  <c:v>42201</c:v>
                </c:pt>
                <c:pt idx="2484">
                  <c:v>42202</c:v>
                </c:pt>
                <c:pt idx="2485">
                  <c:v>42203</c:v>
                </c:pt>
                <c:pt idx="2486">
                  <c:v>42204</c:v>
                </c:pt>
                <c:pt idx="2487">
                  <c:v>42206</c:v>
                </c:pt>
                <c:pt idx="2488">
                  <c:v>42207</c:v>
                </c:pt>
                <c:pt idx="2489">
                  <c:v>42208</c:v>
                </c:pt>
                <c:pt idx="2490">
                  <c:v>42210</c:v>
                </c:pt>
                <c:pt idx="2491">
                  <c:v>42213</c:v>
                </c:pt>
                <c:pt idx="2492">
                  <c:v>42214</c:v>
                </c:pt>
                <c:pt idx="2493">
                  <c:v>42216</c:v>
                </c:pt>
                <c:pt idx="2494">
                  <c:v>42219</c:v>
                </c:pt>
                <c:pt idx="2495">
                  <c:v>42220</c:v>
                </c:pt>
                <c:pt idx="2496">
                  <c:v>42221</c:v>
                </c:pt>
                <c:pt idx="2497">
                  <c:v>42224</c:v>
                </c:pt>
                <c:pt idx="2498">
                  <c:v>42226</c:v>
                </c:pt>
                <c:pt idx="2499">
                  <c:v>42227</c:v>
                </c:pt>
                <c:pt idx="2500">
                  <c:v>42228</c:v>
                </c:pt>
                <c:pt idx="2501">
                  <c:v>42232</c:v>
                </c:pt>
                <c:pt idx="2502">
                  <c:v>42235</c:v>
                </c:pt>
                <c:pt idx="2503">
                  <c:v>42236</c:v>
                </c:pt>
                <c:pt idx="2504">
                  <c:v>42237</c:v>
                </c:pt>
                <c:pt idx="2505">
                  <c:v>42244</c:v>
                </c:pt>
                <c:pt idx="2506">
                  <c:v>42245</c:v>
                </c:pt>
                <c:pt idx="2507">
                  <c:v>42246</c:v>
                </c:pt>
                <c:pt idx="2508">
                  <c:v>42248</c:v>
                </c:pt>
                <c:pt idx="2509">
                  <c:v>42251</c:v>
                </c:pt>
                <c:pt idx="2510">
                  <c:v>42252</c:v>
                </c:pt>
                <c:pt idx="2511">
                  <c:v>42259</c:v>
                </c:pt>
                <c:pt idx="2512">
                  <c:v>42261</c:v>
                </c:pt>
                <c:pt idx="2513">
                  <c:v>42262</c:v>
                </c:pt>
                <c:pt idx="2514">
                  <c:v>42263</c:v>
                </c:pt>
                <c:pt idx="2515">
                  <c:v>42264</c:v>
                </c:pt>
                <c:pt idx="2516">
                  <c:v>42268</c:v>
                </c:pt>
                <c:pt idx="2517">
                  <c:v>42270</c:v>
                </c:pt>
                <c:pt idx="2518">
                  <c:v>42271</c:v>
                </c:pt>
                <c:pt idx="2519">
                  <c:v>42273</c:v>
                </c:pt>
                <c:pt idx="2520">
                  <c:v>42275</c:v>
                </c:pt>
                <c:pt idx="2521">
                  <c:v>42276</c:v>
                </c:pt>
                <c:pt idx="2522">
                  <c:v>42277</c:v>
                </c:pt>
                <c:pt idx="2523">
                  <c:v>42279</c:v>
                </c:pt>
                <c:pt idx="2524">
                  <c:v>42280</c:v>
                </c:pt>
                <c:pt idx="2525">
                  <c:v>42283</c:v>
                </c:pt>
                <c:pt idx="2526">
                  <c:v>42287</c:v>
                </c:pt>
                <c:pt idx="2527">
                  <c:v>42289</c:v>
                </c:pt>
                <c:pt idx="2528">
                  <c:v>42294</c:v>
                </c:pt>
                <c:pt idx="2529">
                  <c:v>42296</c:v>
                </c:pt>
                <c:pt idx="2530">
                  <c:v>42297</c:v>
                </c:pt>
                <c:pt idx="2531">
                  <c:v>42301</c:v>
                </c:pt>
                <c:pt idx="2532">
                  <c:v>42305</c:v>
                </c:pt>
                <c:pt idx="2533">
                  <c:v>42306</c:v>
                </c:pt>
                <c:pt idx="2534">
                  <c:v>42309</c:v>
                </c:pt>
                <c:pt idx="2535">
                  <c:v>42310</c:v>
                </c:pt>
                <c:pt idx="2536">
                  <c:v>42311</c:v>
                </c:pt>
                <c:pt idx="2537">
                  <c:v>42313</c:v>
                </c:pt>
                <c:pt idx="2538">
                  <c:v>42314</c:v>
                </c:pt>
                <c:pt idx="2539">
                  <c:v>42315</c:v>
                </c:pt>
                <c:pt idx="2540">
                  <c:v>42317</c:v>
                </c:pt>
                <c:pt idx="2541">
                  <c:v>42318</c:v>
                </c:pt>
                <c:pt idx="2542">
                  <c:v>42319</c:v>
                </c:pt>
                <c:pt idx="2543">
                  <c:v>42321</c:v>
                </c:pt>
                <c:pt idx="2544">
                  <c:v>42322</c:v>
                </c:pt>
                <c:pt idx="2545">
                  <c:v>42323</c:v>
                </c:pt>
                <c:pt idx="2546">
                  <c:v>42325</c:v>
                </c:pt>
                <c:pt idx="2547">
                  <c:v>42326</c:v>
                </c:pt>
                <c:pt idx="2548">
                  <c:v>42327</c:v>
                </c:pt>
                <c:pt idx="2549">
                  <c:v>42329</c:v>
                </c:pt>
                <c:pt idx="2550">
                  <c:v>42332</c:v>
                </c:pt>
                <c:pt idx="2551">
                  <c:v>42333</c:v>
                </c:pt>
                <c:pt idx="2552">
                  <c:v>42334</c:v>
                </c:pt>
                <c:pt idx="2553">
                  <c:v>42340</c:v>
                </c:pt>
                <c:pt idx="2554">
                  <c:v>42341</c:v>
                </c:pt>
                <c:pt idx="2555">
                  <c:v>42342</c:v>
                </c:pt>
                <c:pt idx="2556">
                  <c:v>42343</c:v>
                </c:pt>
                <c:pt idx="2557">
                  <c:v>42346</c:v>
                </c:pt>
                <c:pt idx="2558">
                  <c:v>42347</c:v>
                </c:pt>
                <c:pt idx="2559">
                  <c:v>42350</c:v>
                </c:pt>
                <c:pt idx="2560">
                  <c:v>42352</c:v>
                </c:pt>
                <c:pt idx="2561">
                  <c:v>42353</c:v>
                </c:pt>
                <c:pt idx="2562">
                  <c:v>42354</c:v>
                </c:pt>
                <c:pt idx="2563">
                  <c:v>42357</c:v>
                </c:pt>
                <c:pt idx="2564">
                  <c:v>42360</c:v>
                </c:pt>
                <c:pt idx="2565">
                  <c:v>42361</c:v>
                </c:pt>
                <c:pt idx="2566">
                  <c:v>42362</c:v>
                </c:pt>
                <c:pt idx="2567">
                  <c:v>42363</c:v>
                </c:pt>
                <c:pt idx="2568">
                  <c:v>42366</c:v>
                </c:pt>
                <c:pt idx="2569">
                  <c:v>42367</c:v>
                </c:pt>
                <c:pt idx="2570">
                  <c:v>42369</c:v>
                </c:pt>
                <c:pt idx="2571">
                  <c:v>42370</c:v>
                </c:pt>
                <c:pt idx="2572">
                  <c:v>42373</c:v>
                </c:pt>
                <c:pt idx="2573">
                  <c:v>42374</c:v>
                </c:pt>
                <c:pt idx="2574">
                  <c:v>42375</c:v>
                </c:pt>
                <c:pt idx="2575">
                  <c:v>42376</c:v>
                </c:pt>
                <c:pt idx="2576">
                  <c:v>42380</c:v>
                </c:pt>
                <c:pt idx="2577">
                  <c:v>42381</c:v>
                </c:pt>
                <c:pt idx="2578">
                  <c:v>42382</c:v>
                </c:pt>
                <c:pt idx="2579">
                  <c:v>42383</c:v>
                </c:pt>
                <c:pt idx="2580">
                  <c:v>42384</c:v>
                </c:pt>
                <c:pt idx="2581">
                  <c:v>42385</c:v>
                </c:pt>
                <c:pt idx="2582">
                  <c:v>42387</c:v>
                </c:pt>
                <c:pt idx="2583">
                  <c:v>42389</c:v>
                </c:pt>
                <c:pt idx="2584">
                  <c:v>42392</c:v>
                </c:pt>
                <c:pt idx="2585">
                  <c:v>42396</c:v>
                </c:pt>
                <c:pt idx="2586">
                  <c:v>42397</c:v>
                </c:pt>
                <c:pt idx="2587">
                  <c:v>42401</c:v>
                </c:pt>
                <c:pt idx="2588">
                  <c:v>42402</c:v>
                </c:pt>
                <c:pt idx="2589">
                  <c:v>42404</c:v>
                </c:pt>
                <c:pt idx="2590">
                  <c:v>42405</c:v>
                </c:pt>
                <c:pt idx="2591">
                  <c:v>42408</c:v>
                </c:pt>
                <c:pt idx="2592">
                  <c:v>42409</c:v>
                </c:pt>
                <c:pt idx="2593">
                  <c:v>42411</c:v>
                </c:pt>
                <c:pt idx="2594">
                  <c:v>42415</c:v>
                </c:pt>
                <c:pt idx="2595">
                  <c:v>42416</c:v>
                </c:pt>
                <c:pt idx="2596">
                  <c:v>42417</c:v>
                </c:pt>
                <c:pt idx="2597">
                  <c:v>42418</c:v>
                </c:pt>
                <c:pt idx="2598">
                  <c:v>42419</c:v>
                </c:pt>
                <c:pt idx="2599">
                  <c:v>42422</c:v>
                </c:pt>
                <c:pt idx="2600">
                  <c:v>42423</c:v>
                </c:pt>
                <c:pt idx="2601">
                  <c:v>42424</c:v>
                </c:pt>
                <c:pt idx="2602">
                  <c:v>42425</c:v>
                </c:pt>
                <c:pt idx="2603">
                  <c:v>42431</c:v>
                </c:pt>
                <c:pt idx="2604">
                  <c:v>42434</c:v>
                </c:pt>
                <c:pt idx="2605">
                  <c:v>42436</c:v>
                </c:pt>
                <c:pt idx="2606">
                  <c:v>42437</c:v>
                </c:pt>
                <c:pt idx="2607">
                  <c:v>42440</c:v>
                </c:pt>
                <c:pt idx="2608">
                  <c:v>42443</c:v>
                </c:pt>
                <c:pt idx="2609">
                  <c:v>42444</c:v>
                </c:pt>
                <c:pt idx="2610">
                  <c:v>42445</c:v>
                </c:pt>
                <c:pt idx="2611">
                  <c:v>42446</c:v>
                </c:pt>
                <c:pt idx="2612">
                  <c:v>42447</c:v>
                </c:pt>
                <c:pt idx="2613">
                  <c:v>42450</c:v>
                </c:pt>
                <c:pt idx="2614">
                  <c:v>42451</c:v>
                </c:pt>
                <c:pt idx="2615">
                  <c:v>42452</c:v>
                </c:pt>
                <c:pt idx="2616">
                  <c:v>42454</c:v>
                </c:pt>
                <c:pt idx="2617">
                  <c:v>42457</c:v>
                </c:pt>
                <c:pt idx="2618">
                  <c:v>42458</c:v>
                </c:pt>
                <c:pt idx="2619">
                  <c:v>42459</c:v>
                </c:pt>
                <c:pt idx="2620">
                  <c:v>42464</c:v>
                </c:pt>
                <c:pt idx="2621">
                  <c:v>42466</c:v>
                </c:pt>
                <c:pt idx="2622">
                  <c:v>42468</c:v>
                </c:pt>
                <c:pt idx="2623">
                  <c:v>42471</c:v>
                </c:pt>
                <c:pt idx="2624">
                  <c:v>42472</c:v>
                </c:pt>
                <c:pt idx="2625">
                  <c:v>42478</c:v>
                </c:pt>
              </c:numCache>
            </c:numRef>
          </c:xVal>
          <c:yVal>
            <c:numRef>
              <c:f>List3!$C$2:$C$2627</c:f>
              <c:numCache>
                <c:formatCode>General</c:formatCode>
                <c:ptCount val="2626"/>
                <c:pt idx="0">
                  <c:v>13294.344490162228</c:v>
                </c:pt>
                <c:pt idx="1">
                  <c:v>13288.355858082587</c:v>
                </c:pt>
                <c:pt idx="2">
                  <c:v>13286.862046797471</c:v>
                </c:pt>
                <c:pt idx="3">
                  <c:v>13280.900188596062</c:v>
                </c:pt>
                <c:pt idx="4">
                  <c:v>13279.413070780483</c:v>
                </c:pt>
                <c:pt idx="5">
                  <c:v>13277.927291658811</c:v>
                </c:pt>
                <c:pt idx="6">
                  <c:v>13276.44285123109</c:v>
                </c:pt>
                <c:pt idx="7">
                  <c:v>13269.040729500892</c:v>
                </c:pt>
                <c:pt idx="8">
                  <c:v>13267.56432123659</c:v>
                </c:pt>
                <c:pt idx="9">
                  <c:v>13258.733984222856</c:v>
                </c:pt>
                <c:pt idx="10">
                  <c:v>13257.266946815918</c:v>
                </c:pt>
                <c:pt idx="11">
                  <c:v>13252.873866758555</c:v>
                </c:pt>
                <c:pt idx="12">
                  <c:v>13251.412184127243</c:v>
                </c:pt>
                <c:pt idx="13">
                  <c:v>13248.492834946363</c:v>
                </c:pt>
                <c:pt idx="14">
                  <c:v>13247.035168396818</c:v>
                </c:pt>
                <c:pt idx="15">
                  <c:v>13239.766916057561</c:v>
                </c:pt>
                <c:pt idx="16">
                  <c:v>13238.317281671449</c:v>
                </c:pt>
                <c:pt idx="17">
                  <c:v>13236.868985979192</c:v>
                </c:pt>
                <c:pt idx="18">
                  <c:v>13235.422028980944</c:v>
                </c:pt>
                <c:pt idx="19">
                  <c:v>13233.976410676551</c:v>
                </c:pt>
                <c:pt idx="20">
                  <c:v>13232.532131066073</c:v>
                </c:pt>
                <c:pt idx="21">
                  <c:v>13228.207324398085</c:v>
                </c:pt>
                <c:pt idx="22">
                  <c:v>13226.768399563201</c:v>
                </c:pt>
                <c:pt idx="23">
                  <c:v>13218.162963126275</c:v>
                </c:pt>
                <c:pt idx="24">
                  <c:v>13216.733409148836</c:v>
                </c:pt>
                <c:pt idx="25">
                  <c:v>13209.605719670009</c:v>
                </c:pt>
                <c:pt idx="26">
                  <c:v>13208.184197856055</c:v>
                </c:pt>
                <c:pt idx="27">
                  <c:v>13203.927664577403</c:v>
                </c:pt>
                <c:pt idx="28">
                  <c:v>13201.096669194545</c:v>
                </c:pt>
                <c:pt idx="29">
                  <c:v>13198.27102858732</c:v>
                </c:pt>
                <c:pt idx="30">
                  <c:v>13196.860216324571</c:v>
                </c:pt>
                <c:pt idx="31">
                  <c:v>13195.450742755736</c:v>
                </c:pt>
                <c:pt idx="32">
                  <c:v>13187.022013914793</c:v>
                </c:pt>
                <c:pt idx="33">
                  <c:v>13185.62191120332</c:v>
                </c:pt>
                <c:pt idx="34">
                  <c:v>13184.223147185799</c:v>
                </c:pt>
                <c:pt idx="35">
                  <c:v>13177.249407506641</c:v>
                </c:pt>
                <c:pt idx="36">
                  <c:v>13175.858675652427</c:v>
                </c:pt>
                <c:pt idx="37">
                  <c:v>13168.925096790545</c:v>
                </c:pt>
                <c:pt idx="38">
                  <c:v>13167.542397099916</c:v>
                </c:pt>
                <c:pt idx="39">
                  <c:v>13166.161036103163</c:v>
                </c:pt>
                <c:pt idx="40">
                  <c:v>13163.402330191404</c:v>
                </c:pt>
                <c:pt idx="41">
                  <c:v>13162.024985276388</c:v>
                </c:pt>
                <c:pt idx="42">
                  <c:v>13153.789028358398</c:v>
                </c:pt>
                <c:pt idx="43">
                  <c:v>13152.421054300739</c:v>
                </c:pt>
                <c:pt idx="44">
                  <c:v>13151.054418937008</c:v>
                </c:pt>
                <c:pt idx="45">
                  <c:v>13148.325164291207</c:v>
                </c:pt>
                <c:pt idx="46">
                  <c:v>13145.601264421126</c:v>
                </c:pt>
                <c:pt idx="47">
                  <c:v>13141.52545482027</c:v>
                </c:pt>
                <c:pt idx="48">
                  <c:v>13140.169529007801</c:v>
                </c:pt>
                <c:pt idx="49">
                  <c:v>13138.814941889246</c:v>
                </c:pt>
                <c:pt idx="50">
                  <c:v>13133.409980354107</c:v>
                </c:pt>
                <c:pt idx="51">
                  <c:v>13129.370315488744</c:v>
                </c:pt>
                <c:pt idx="52">
                  <c:v>13126.683899048145</c:v>
                </c:pt>
                <c:pt idx="53">
                  <c:v>13125.342698868684</c:v>
                </c:pt>
                <c:pt idx="54">
                  <c:v>13122.664314591484</c:v>
                </c:pt>
                <c:pt idx="55">
                  <c:v>13119.99128508992</c:v>
                </c:pt>
                <c:pt idx="56">
                  <c:v>13118.656778380002</c:v>
                </c:pt>
                <c:pt idx="57">
                  <c:v>13117.323610363987</c:v>
                </c:pt>
                <c:pt idx="58">
                  <c:v>13113.332138479425</c:v>
                </c:pt>
                <c:pt idx="59">
                  <c:v>13110.677850692591</c:v>
                </c:pt>
                <c:pt idx="60">
                  <c:v>13108.028917681362</c:v>
                </c:pt>
                <c:pt idx="61">
                  <c:v>13106.706459216697</c:v>
                </c:pt>
                <c:pt idx="62">
                  <c:v>13105.385339445766</c:v>
                </c:pt>
                <c:pt idx="63">
                  <c:v>13104.065558368922</c:v>
                </c:pt>
                <c:pt idx="64">
                  <c:v>13101.430012296818</c:v>
                </c:pt>
                <c:pt idx="65">
                  <c:v>13098.799821000353</c:v>
                </c:pt>
                <c:pt idx="66">
                  <c:v>13096.174984479525</c:v>
                </c:pt>
                <c:pt idx="67">
                  <c:v>13094.864574259975</c:v>
                </c:pt>
                <c:pt idx="68">
                  <c:v>13090.94137576478</c:v>
                </c:pt>
                <c:pt idx="69">
                  <c:v>13089.636320320868</c:v>
                </c:pt>
                <c:pt idx="70">
                  <c:v>13088.332603570863</c:v>
                </c:pt>
                <c:pt idx="71">
                  <c:v>13085.729186152621</c:v>
                </c:pt>
                <c:pt idx="72">
                  <c:v>13083.131123509942</c:v>
                </c:pt>
                <c:pt idx="73">
                  <c:v>13077.95106255157</c:v>
                </c:pt>
                <c:pt idx="74">
                  <c:v>13076.659394046745</c:v>
                </c:pt>
                <c:pt idx="75">
                  <c:v>13072.79242069575</c:v>
                </c:pt>
                <c:pt idx="76">
                  <c:v>13067.655197942435</c:v>
                </c:pt>
                <c:pt idx="77">
                  <c:v>13065.094618729288</c:v>
                </c:pt>
                <c:pt idx="78">
                  <c:v>13063.816337163526</c:v>
                </c:pt>
                <c:pt idx="79">
                  <c:v>13062.539394291745</c:v>
                </c:pt>
                <c:pt idx="80">
                  <c:v>13059.989524629802</c:v>
                </c:pt>
                <c:pt idx="81">
                  <c:v>13058.716597839784</c:v>
                </c:pt>
                <c:pt idx="82">
                  <c:v>13057.445009743531</c:v>
                </c:pt>
                <c:pt idx="83">
                  <c:v>13056.174760341331</c:v>
                </c:pt>
                <c:pt idx="84">
                  <c:v>13054.905849632933</c:v>
                </c:pt>
                <c:pt idx="85">
                  <c:v>13053.638277618496</c:v>
                </c:pt>
                <c:pt idx="86">
                  <c:v>13052.372044297927</c:v>
                </c:pt>
                <c:pt idx="87">
                  <c:v>13051.107149671307</c:v>
                </c:pt>
                <c:pt idx="88">
                  <c:v>13049.843593738582</c:v>
                </c:pt>
                <c:pt idx="89">
                  <c:v>13048.581376499766</c:v>
                </c:pt>
                <c:pt idx="90">
                  <c:v>13047.320497954866</c:v>
                </c:pt>
                <c:pt idx="91">
                  <c:v>13046.060958103864</c:v>
                </c:pt>
                <c:pt idx="92">
                  <c:v>13042.29037071433</c:v>
                </c:pt>
                <c:pt idx="93">
                  <c:v>13039.783339257521</c:v>
                </c:pt>
                <c:pt idx="94">
                  <c:v>13038.531831569982</c:v>
                </c:pt>
                <c:pt idx="95">
                  <c:v>13036.032832276636</c:v>
                </c:pt>
                <c:pt idx="96">
                  <c:v>13034.785340670815</c:v>
                </c:pt>
                <c:pt idx="97">
                  <c:v>13029.808761186658</c:v>
                </c:pt>
                <c:pt idx="98">
                  <c:v>13027.328503607994</c:v>
                </c:pt>
                <c:pt idx="99">
                  <c:v>13024.853600805049</c:v>
                </c:pt>
                <c:pt idx="100">
                  <c:v>13023.61815744442</c:v>
                </c:pt>
                <c:pt idx="101">
                  <c:v>13021.15128680489</c:v>
                </c:pt>
                <c:pt idx="102">
                  <c:v>13019.919859525988</c:v>
                </c:pt>
                <c:pt idx="103">
                  <c:v>13018.689770940997</c:v>
                </c:pt>
                <c:pt idx="104">
                  <c:v>13017.461021049909</c:v>
                </c:pt>
                <c:pt idx="105">
                  <c:v>13016.233609852781</c:v>
                </c:pt>
                <c:pt idx="106">
                  <c:v>13015.007537349475</c:v>
                </c:pt>
                <c:pt idx="107">
                  <c:v>13012.559408424677</c:v>
                </c:pt>
                <c:pt idx="108">
                  <c:v>13008.897255241793</c:v>
                </c:pt>
                <c:pt idx="109">
                  <c:v>13007.679214901989</c:v>
                </c:pt>
                <c:pt idx="110">
                  <c:v>13004.033126046024</c:v>
                </c:pt>
                <c:pt idx="111">
                  <c:v>13002.820440481852</c:v>
                </c:pt>
                <c:pt idx="112">
                  <c:v>13001.609093611591</c:v>
                </c:pt>
                <c:pt idx="113">
                  <c:v>12995.572439668886</c:v>
                </c:pt>
                <c:pt idx="114">
                  <c:v>12990.767213005151</c:v>
                </c:pt>
                <c:pt idx="115">
                  <c:v>12989.569253073989</c:v>
                </c:pt>
                <c:pt idx="116">
                  <c:v>12987.177349293363</c:v>
                </c:pt>
                <c:pt idx="117">
                  <c:v>12983.599533826786</c:v>
                </c:pt>
                <c:pt idx="118">
                  <c:v>12982.409606059075</c:v>
                </c:pt>
                <c:pt idx="119">
                  <c:v>12981.221016985271</c:v>
                </c:pt>
                <c:pt idx="120">
                  <c:v>12978.847854919393</c:v>
                </c:pt>
                <c:pt idx="121">
                  <c:v>12977.663281927315</c:v>
                </c:pt>
                <c:pt idx="122">
                  <c:v>12975.298152024894</c:v>
                </c:pt>
                <c:pt idx="123">
                  <c:v>12974.117595114552</c:v>
                </c:pt>
                <c:pt idx="124">
                  <c:v>12972.93837689811</c:v>
                </c:pt>
                <c:pt idx="125">
                  <c:v>12969.408754412252</c:v>
                </c:pt>
                <c:pt idx="126">
                  <c:v>12968.234890971456</c:v>
                </c:pt>
                <c:pt idx="127">
                  <c:v>12967.06236622456</c:v>
                </c:pt>
                <c:pt idx="128">
                  <c:v>12965.891180171577</c:v>
                </c:pt>
                <c:pt idx="129">
                  <c:v>12964.721332812558</c:v>
                </c:pt>
                <c:pt idx="130">
                  <c:v>12963.552824147304</c:v>
                </c:pt>
                <c:pt idx="131">
                  <c:v>12957.730361230178</c:v>
                </c:pt>
                <c:pt idx="132">
                  <c:v>12956.56988472842</c:v>
                </c:pt>
                <c:pt idx="133">
                  <c:v>12954.252947806808</c:v>
                </c:pt>
                <c:pt idx="134">
                  <c:v>12953.096487386792</c:v>
                </c:pt>
                <c:pt idx="135">
                  <c:v>12949.635138290305</c:v>
                </c:pt>
                <c:pt idx="136">
                  <c:v>12946.185837439005</c:v>
                </c:pt>
                <c:pt idx="137">
                  <c:v>12945.038747876461</c:v>
                </c:pt>
                <c:pt idx="138">
                  <c:v>12943.892997007681</c:v>
                </c:pt>
                <c:pt idx="139">
                  <c:v>12941.605511352012</c:v>
                </c:pt>
                <c:pt idx="140">
                  <c:v>12940.463776565026</c:v>
                </c:pt>
                <c:pt idx="141">
                  <c:v>12938.184323072799</c:v>
                </c:pt>
                <c:pt idx="142">
                  <c:v>12937.046604367541</c:v>
                </c:pt>
                <c:pt idx="143">
                  <c:v>12935.91022435621</c:v>
                </c:pt>
                <c:pt idx="144">
                  <c:v>12934.775183038761</c:v>
                </c:pt>
                <c:pt idx="145">
                  <c:v>12930.248404708154</c:v>
                </c:pt>
                <c:pt idx="146">
                  <c:v>12927.993047706326</c:v>
                </c:pt>
                <c:pt idx="147">
                  <c:v>12924.62005240783</c:v>
                </c:pt>
                <c:pt idx="148">
                  <c:v>12923.498398029482</c:v>
                </c:pt>
                <c:pt idx="149">
                  <c:v>12922.378082345051</c:v>
                </c:pt>
                <c:pt idx="150">
                  <c:v>12921.259105354535</c:v>
                </c:pt>
                <c:pt idx="151">
                  <c:v>12919.025167455226</c:v>
                </c:pt>
                <c:pt idx="152">
                  <c:v>12915.684300810615</c:v>
                </c:pt>
                <c:pt idx="153">
                  <c:v>12914.573355983503</c:v>
                </c:pt>
                <c:pt idx="154">
                  <c:v>12913.463749850374</c:v>
                </c:pt>
                <c:pt idx="155">
                  <c:v>12911.248553665782</c:v>
                </c:pt>
                <c:pt idx="156">
                  <c:v>12907.935799593221</c:v>
                </c:pt>
                <c:pt idx="157">
                  <c:v>12906.834225623525</c:v>
                </c:pt>
                <c:pt idx="158">
                  <c:v>12905.733990347746</c:v>
                </c:pt>
                <c:pt idx="159">
                  <c:v>12902.441316683802</c:v>
                </c:pt>
                <c:pt idx="160">
                  <c:v>12901.346436183683</c:v>
                </c:pt>
                <c:pt idx="161">
                  <c:v>12900.252894377441</c:v>
                </c:pt>
                <c:pt idx="162">
                  <c:v>12899.160691265075</c:v>
                </c:pt>
                <c:pt idx="163">
                  <c:v>12898.069826846684</c:v>
                </c:pt>
                <c:pt idx="164">
                  <c:v>12894.805265754871</c:v>
                </c:pt>
                <c:pt idx="165">
                  <c:v>12893.719756112156</c:v>
                </c:pt>
                <c:pt idx="166">
                  <c:v>12892.635585163207</c:v>
                </c:pt>
                <c:pt idx="167">
                  <c:v>12890.47125934718</c:v>
                </c:pt>
                <c:pt idx="168">
                  <c:v>12889.391104479984</c:v>
                </c:pt>
                <c:pt idx="169">
                  <c:v>12888.312288306828</c:v>
                </c:pt>
                <c:pt idx="170">
                  <c:v>12885.083871950528</c:v>
                </c:pt>
                <c:pt idx="171">
                  <c:v>12884.010410552959</c:v>
                </c:pt>
                <c:pt idx="172">
                  <c:v>12877.59775473941</c:v>
                </c:pt>
                <c:pt idx="173">
                  <c:v>12876.533664199174</c:v>
                </c:pt>
                <c:pt idx="174">
                  <c:v>12873.349424741911</c:v>
                </c:pt>
                <c:pt idx="175">
                  <c:v>12871.233291906659</c:v>
                </c:pt>
                <c:pt idx="176">
                  <c:v>12869.122513846974</c:v>
                </c:pt>
                <c:pt idx="177">
                  <c:v>12864.917022054569</c:v>
                </c:pt>
                <c:pt idx="178">
                  <c:v>12863.868995841203</c:v>
                </c:pt>
                <c:pt idx="179">
                  <c:v>12862.822308321834</c:v>
                </c:pt>
                <c:pt idx="180">
                  <c:v>12860.732949364728</c:v>
                </c:pt>
                <c:pt idx="181">
                  <c:v>12859.690277927035</c:v>
                </c:pt>
                <c:pt idx="182">
                  <c:v>12857.608951133388</c:v>
                </c:pt>
                <c:pt idx="183">
                  <c:v>12856.570295777425</c:v>
                </c:pt>
                <c:pt idx="184">
                  <c:v>12855.532979115374</c:v>
                </c:pt>
                <c:pt idx="185">
                  <c:v>12854.497001147231</c:v>
                </c:pt>
                <c:pt idx="186">
                  <c:v>12851.397099406226</c:v>
                </c:pt>
                <c:pt idx="187">
                  <c:v>12850.366476213751</c:v>
                </c:pt>
                <c:pt idx="188">
                  <c:v>12849.337191715162</c:v>
                </c:pt>
                <c:pt idx="189">
                  <c:v>12848.309245910476</c:v>
                </c:pt>
                <c:pt idx="190">
                  <c:v>12847.282638799697</c:v>
                </c:pt>
                <c:pt idx="191">
                  <c:v>12841.151108707129</c:v>
                </c:pt>
                <c:pt idx="192">
                  <c:v>12840.133872453736</c:v>
                </c:pt>
                <c:pt idx="193">
                  <c:v>12836.078314379169</c:v>
                </c:pt>
                <c:pt idx="194">
                  <c:v>12835.067771595302</c:v>
                </c:pt>
                <c:pt idx="195">
                  <c:v>12834.058567505346</c:v>
                </c:pt>
                <c:pt idx="196">
                  <c:v>12833.050702109314</c:v>
                </c:pt>
                <c:pt idx="197">
                  <c:v>12827.031622305118</c:v>
                </c:pt>
                <c:pt idx="198">
                  <c:v>12826.033127766435</c:v>
                </c:pt>
                <c:pt idx="199">
                  <c:v>12825.035971921663</c:v>
                </c:pt>
                <c:pt idx="200">
                  <c:v>12822.052536550804</c:v>
                </c:pt>
                <c:pt idx="201">
                  <c:v>12819.081149425127</c:v>
                </c:pt>
                <c:pt idx="202">
                  <c:v>12814.155611427128</c:v>
                </c:pt>
                <c:pt idx="203">
                  <c:v>12812.194767085412</c:v>
                </c:pt>
                <c:pt idx="204">
                  <c:v>12811.216352955336</c:v>
                </c:pt>
                <c:pt idx="205">
                  <c:v>12808.28914272867</c:v>
                </c:pt>
                <c:pt idx="206">
                  <c:v>12807.316083374226</c:v>
                </c:pt>
                <c:pt idx="207">
                  <c:v>12806.344362713797</c:v>
                </c:pt>
                <c:pt idx="208">
                  <c:v>12805.373980747125</c:v>
                </c:pt>
                <c:pt idx="209">
                  <c:v>12804.404937474501</c:v>
                </c:pt>
                <c:pt idx="210">
                  <c:v>12803.437232895734</c:v>
                </c:pt>
                <c:pt idx="211">
                  <c:v>12800.542151322928</c:v>
                </c:pt>
                <c:pt idx="212">
                  <c:v>12799.579801519758</c:v>
                </c:pt>
                <c:pt idx="213">
                  <c:v>12798.618790410537</c:v>
                </c:pt>
                <c:pt idx="214">
                  <c:v>12797.659117995227</c:v>
                </c:pt>
                <c:pt idx="215">
                  <c:v>12795.743789246364</c:v>
                </c:pt>
                <c:pt idx="216">
                  <c:v>12792.880836327273</c:v>
                </c:pt>
                <c:pt idx="217">
                  <c:v>12791.929196075453</c:v>
                </c:pt>
                <c:pt idx="218">
                  <c:v>12790.978894517501</c:v>
                </c:pt>
                <c:pt idx="219">
                  <c:v>12790.029931653435</c:v>
                </c:pt>
                <c:pt idx="220">
                  <c:v>12789.082307483341</c:v>
                </c:pt>
                <c:pt idx="221">
                  <c:v>12787.191075224817</c:v>
                </c:pt>
                <c:pt idx="222">
                  <c:v>12786.247467136505</c:v>
                </c:pt>
                <c:pt idx="223">
                  <c:v>12785.305197741889</c:v>
                </c:pt>
                <c:pt idx="224">
                  <c:v>12783.424675034674</c:v>
                </c:pt>
                <c:pt idx="225">
                  <c:v>12779.679693947017</c:v>
                </c:pt>
                <c:pt idx="226">
                  <c:v>12778.746795409954</c:v>
                </c:pt>
                <c:pt idx="227">
                  <c:v>12777.815235566723</c:v>
                </c:pt>
                <c:pt idx="228">
                  <c:v>12775.028588200546</c:v>
                </c:pt>
                <c:pt idx="229">
                  <c:v>12773.177516759299</c:v>
                </c:pt>
                <c:pt idx="230">
                  <c:v>12772.253989079531</c:v>
                </c:pt>
                <c:pt idx="231">
                  <c:v>12771.331800093687</c:v>
                </c:pt>
                <c:pt idx="232">
                  <c:v>12769.491438203713</c:v>
                </c:pt>
                <c:pt idx="233">
                  <c:v>12767.656431089365</c:v>
                </c:pt>
                <c:pt idx="234">
                  <c:v>12766.740935573071</c:v>
                </c:pt>
                <c:pt idx="235">
                  <c:v>12765.826778750679</c:v>
                </c:pt>
                <c:pt idx="236">
                  <c:v>12764.913960622191</c:v>
                </c:pt>
                <c:pt idx="237">
                  <c:v>12764.002481187617</c:v>
                </c:pt>
                <c:pt idx="238">
                  <c:v>12762.183538400192</c:v>
                </c:pt>
                <c:pt idx="239">
                  <c:v>12761.276075047343</c:v>
                </c:pt>
                <c:pt idx="240">
                  <c:v>12760.369950388365</c:v>
                </c:pt>
                <c:pt idx="241">
                  <c:v>12759.465164423304</c:v>
                </c:pt>
                <c:pt idx="242">
                  <c:v>12758.561717152292</c:v>
                </c:pt>
                <c:pt idx="243">
                  <c:v>12756.758838691741</c:v>
                </c:pt>
                <c:pt idx="244">
                  <c:v>12754.064561205292</c:v>
                </c:pt>
                <c:pt idx="245">
                  <c:v>12753.169146097627</c:v>
                </c:pt>
                <c:pt idx="246">
                  <c:v>12752.275069683821</c:v>
                </c:pt>
                <c:pt idx="247">
                  <c:v>12748.712150967945</c:v>
                </c:pt>
                <c:pt idx="248">
                  <c:v>12747.824768023736</c:v>
                </c:pt>
                <c:pt idx="249">
                  <c:v>12746.938723773423</c:v>
                </c:pt>
                <c:pt idx="250">
                  <c:v>12746.054018217046</c:v>
                </c:pt>
                <c:pt idx="251">
                  <c:v>12742.528582930579</c:v>
                </c:pt>
                <c:pt idx="252">
                  <c:v>12740.773897450808</c:v>
                </c:pt>
                <c:pt idx="253">
                  <c:v>12739.898562751776</c:v>
                </c:pt>
                <c:pt idx="254">
                  <c:v>12739.024566746697</c:v>
                </c:pt>
                <c:pt idx="255">
                  <c:v>12737.280590818158</c:v>
                </c:pt>
                <c:pt idx="256">
                  <c:v>12736.410610894769</c:v>
                </c:pt>
                <c:pt idx="257">
                  <c:v>12733.808703288012</c:v>
                </c:pt>
                <c:pt idx="258">
                  <c:v>12732.080791686471</c:v>
                </c:pt>
                <c:pt idx="259">
                  <c:v>12731.218843926539</c:v>
                </c:pt>
                <c:pt idx="260">
                  <c:v>12730.35823486047</c:v>
                </c:pt>
                <c:pt idx="261">
                  <c:v>12722.672994492223</c:v>
                </c:pt>
                <c:pt idx="262">
                  <c:v>12721.825772365302</c:v>
                </c:pt>
                <c:pt idx="263">
                  <c:v>12720.979888932286</c:v>
                </c:pt>
                <c:pt idx="264">
                  <c:v>12720.135344193171</c:v>
                </c:pt>
                <c:pt idx="265">
                  <c:v>12718.450270796679</c:v>
                </c:pt>
                <c:pt idx="266">
                  <c:v>12717.609742139366</c:v>
                </c:pt>
                <c:pt idx="267">
                  <c:v>12716.770552175876</c:v>
                </c:pt>
                <c:pt idx="268">
                  <c:v>12715.932700906258</c:v>
                </c:pt>
                <c:pt idx="269">
                  <c:v>12712.594682767089</c:v>
                </c:pt>
                <c:pt idx="270">
                  <c:v>12711.76352496704</c:v>
                </c:pt>
                <c:pt idx="271">
                  <c:v>12710.105225448735</c:v>
                </c:pt>
                <c:pt idx="272">
                  <c:v>12707.627816375632</c:v>
                </c:pt>
                <c:pt idx="273">
                  <c:v>12705.162455547668</c:v>
                </c:pt>
                <c:pt idx="274">
                  <c:v>12701.894049491788</c:v>
                </c:pt>
                <c:pt idx="275">
                  <c:v>12700.267878627305</c:v>
                </c:pt>
                <c:pt idx="276">
                  <c:v>12699.456801235927</c:v>
                </c:pt>
                <c:pt idx="277">
                  <c:v>12696.225878609506</c:v>
                </c:pt>
                <c:pt idx="278">
                  <c:v>12695.42149468764</c:v>
                </c:pt>
                <c:pt idx="279">
                  <c:v>12693.016375085625</c:v>
                </c:pt>
                <c:pt idx="280">
                  <c:v>12688.242280617114</c:v>
                </c:pt>
                <c:pt idx="281">
                  <c:v>12687.451283634335</c:v>
                </c:pt>
                <c:pt idx="282">
                  <c:v>12685.086324849603</c:v>
                </c:pt>
                <c:pt idx="283">
                  <c:v>12681.951788184662</c:v>
                </c:pt>
                <c:pt idx="284">
                  <c:v>12680.392552015679</c:v>
                </c:pt>
                <c:pt idx="285">
                  <c:v>12678.838670622263</c:v>
                </c:pt>
                <c:pt idx="286">
                  <c:v>12677.290144004519</c:v>
                </c:pt>
                <c:pt idx="287">
                  <c:v>12676.517888736516</c:v>
                </c:pt>
                <c:pt idx="288">
                  <c:v>12673.442254603571</c:v>
                </c:pt>
                <c:pt idx="289">
                  <c:v>12671.912469700557</c:v>
                </c:pt>
                <c:pt idx="290">
                  <c:v>12670.388039573125</c:v>
                </c:pt>
                <c:pt idx="291">
                  <c:v>12668.111434586433</c:v>
                </c:pt>
                <c:pt idx="292">
                  <c:v>12665.094702985512</c:v>
                </c:pt>
                <c:pt idx="293">
                  <c:v>12662.846210570855</c:v>
                </c:pt>
                <c:pt idx="294">
                  <c:v>12661.353909097241</c:v>
                </c:pt>
                <c:pt idx="295">
                  <c:v>12659.866962399385</c:v>
                </c:pt>
                <c:pt idx="296">
                  <c:v>12658.385370477052</c:v>
                </c:pt>
                <c:pt idx="297">
                  <c:v>12656.173022798008</c:v>
                </c:pt>
                <c:pt idx="298">
                  <c:v>12654.704817814874</c:v>
                </c:pt>
                <c:pt idx="299">
                  <c:v>12652.512550544368</c:v>
                </c:pt>
                <c:pt idx="300">
                  <c:v>12651.057732500271</c:v>
                </c:pt>
                <c:pt idx="301">
                  <c:v>12648.885545638443</c:v>
                </c:pt>
                <c:pt idx="302">
                  <c:v>12647.444114533451</c:v>
                </c:pt>
                <c:pt idx="303">
                  <c:v>12646.008038204089</c:v>
                </c:pt>
                <c:pt idx="304">
                  <c:v>12645.292008080272</c:v>
                </c:pt>
                <c:pt idx="305">
                  <c:v>12644.577316650331</c:v>
                </c:pt>
                <c:pt idx="306">
                  <c:v>12642.441274524097</c:v>
                </c:pt>
                <c:pt idx="307">
                  <c:v>12640.317280642987</c:v>
                </c:pt>
                <c:pt idx="308">
                  <c:v>12639.61196007047</c:v>
                </c:pt>
                <c:pt idx="309">
                  <c:v>12638.907978191835</c:v>
                </c:pt>
                <c:pt idx="310">
                  <c:v>12636.105437616396</c:v>
                </c:pt>
                <c:pt idx="311">
                  <c:v>12634.712199492131</c:v>
                </c:pt>
                <c:pt idx="312">
                  <c:v>12634.017588470862</c:v>
                </c:pt>
                <c:pt idx="313">
                  <c:v>12633.324316143504</c:v>
                </c:pt>
                <c:pt idx="314">
                  <c:v>12632.63238251009</c:v>
                </c:pt>
                <c:pt idx="315">
                  <c:v>12630.564613773124</c:v>
                </c:pt>
                <c:pt idx="316">
                  <c:v>12629.19279475145</c:v>
                </c:pt>
                <c:pt idx="317">
                  <c:v>12628.508893281411</c:v>
                </c:pt>
                <c:pt idx="318">
                  <c:v>12627.145106423181</c:v>
                </c:pt>
                <c:pt idx="319">
                  <c:v>12626.465221034927</c:v>
                </c:pt>
                <c:pt idx="320">
                  <c:v>12625.109466340136</c:v>
                </c:pt>
                <c:pt idx="321">
                  <c:v>12622.414021277425</c:v>
                </c:pt>
                <c:pt idx="322">
                  <c:v>12621.743506746572</c:v>
                </c:pt>
                <c:pt idx="323">
                  <c:v>12621.074330909531</c:v>
                </c:pt>
                <c:pt idx="324">
                  <c:v>12619.739995317279</c:v>
                </c:pt>
                <c:pt idx="325">
                  <c:v>12617.08738845968</c:v>
                </c:pt>
                <c:pt idx="326">
                  <c:v>12616.427583480001</c:v>
                </c:pt>
                <c:pt idx="327">
                  <c:v>12615.769117194337</c:v>
                </c:pt>
                <c:pt idx="328">
                  <c:v>12615.111989602527</c:v>
                </c:pt>
                <c:pt idx="329">
                  <c:v>12611.19733662374</c:v>
                </c:pt>
                <c:pt idx="330">
                  <c:v>12610.549579889337</c:v>
                </c:pt>
                <c:pt idx="331">
                  <c:v>12609.903161848804</c:v>
                </c:pt>
                <c:pt idx="332">
                  <c:v>12609.258082502192</c:v>
                </c:pt>
                <c:pt idx="333">
                  <c:v>12608.614341849505</c:v>
                </c:pt>
                <c:pt idx="334">
                  <c:v>12607.971939890624</c:v>
                </c:pt>
                <c:pt idx="335">
                  <c:v>12607.330876625765</c:v>
                </c:pt>
                <c:pt idx="336">
                  <c:v>12604.780010505274</c:v>
                </c:pt>
                <c:pt idx="337">
                  <c:v>12603.512609608451</c:v>
                </c:pt>
                <c:pt idx="338">
                  <c:v>12602.25056348729</c:v>
                </c:pt>
                <c:pt idx="339">
                  <c:v>12601.62154846763</c:v>
                </c:pt>
                <c:pt idx="340">
                  <c:v>12600.993872141818</c:v>
                </c:pt>
                <c:pt idx="341">
                  <c:v>12600.367534509887</c:v>
                </c:pt>
                <c:pt idx="342">
                  <c:v>12599.742535571975</c:v>
                </c:pt>
                <c:pt idx="343">
                  <c:v>12599.118875327864</c:v>
                </c:pt>
                <c:pt idx="344">
                  <c:v>12598.496553777681</c:v>
                </c:pt>
                <c:pt idx="345">
                  <c:v>12597.255926759062</c:v>
                </c:pt>
                <c:pt idx="346">
                  <c:v>12596.637621290653</c:v>
                </c:pt>
                <c:pt idx="347">
                  <c:v>12596.020654516136</c:v>
                </c:pt>
                <c:pt idx="348">
                  <c:v>12594.790737048806</c:v>
                </c:pt>
                <c:pt idx="349">
                  <c:v>12594.177786356016</c:v>
                </c:pt>
                <c:pt idx="350">
                  <c:v>12593.566174357069</c:v>
                </c:pt>
                <c:pt idx="351">
                  <c:v>12592.955901052121</c:v>
                </c:pt>
                <c:pt idx="352">
                  <c:v>12592.346966441022</c:v>
                </c:pt>
                <c:pt idx="353">
                  <c:v>12591.133113300637</c:v>
                </c:pt>
                <c:pt idx="354">
                  <c:v>12590.528194771287</c:v>
                </c:pt>
                <c:pt idx="355">
                  <c:v>12589.924614935857</c:v>
                </c:pt>
                <c:pt idx="356">
                  <c:v>12588.721471346775</c:v>
                </c:pt>
                <c:pt idx="357">
                  <c:v>12587.52368253321</c:v>
                </c:pt>
                <c:pt idx="358">
                  <c:v>12586.926796167321</c:v>
                </c:pt>
                <c:pt idx="359">
                  <c:v>12586.331248495373</c:v>
                </c:pt>
                <c:pt idx="360">
                  <c:v>12585.737039517271</c:v>
                </c:pt>
                <c:pt idx="361">
                  <c:v>12585.14416923311</c:v>
                </c:pt>
                <c:pt idx="362">
                  <c:v>12584.552637642841</c:v>
                </c:pt>
                <c:pt idx="363">
                  <c:v>12582.199898220946</c:v>
                </c:pt>
                <c:pt idx="364">
                  <c:v>12581.031560673444</c:v>
                </c:pt>
                <c:pt idx="365">
                  <c:v>12578.710949905355</c:v>
                </c:pt>
                <c:pt idx="366">
                  <c:v>12578.134143948106</c:v>
                </c:pt>
                <c:pt idx="367">
                  <c:v>12574.701420776741</c:v>
                </c:pt>
                <c:pt idx="368">
                  <c:v>12574.133985676826</c:v>
                </c:pt>
                <c:pt idx="369">
                  <c:v>12571.316890586006</c:v>
                </c:pt>
                <c:pt idx="370">
                  <c:v>12570.757487649615</c:v>
                </c:pt>
                <c:pt idx="371">
                  <c:v>12570.199423407083</c:v>
                </c:pt>
                <c:pt idx="372">
                  <c:v>12567.980553376114</c:v>
                </c:pt>
                <c:pt idx="373">
                  <c:v>12566.879150524061</c:v>
                </c:pt>
                <c:pt idx="374">
                  <c:v>12566.330457138978</c:v>
                </c:pt>
                <c:pt idx="375">
                  <c:v>12565.237086450346</c:v>
                </c:pt>
                <c:pt idx="376">
                  <c:v>12564.692409146959</c:v>
                </c:pt>
                <c:pt idx="377">
                  <c:v>12563.066409400066</c:v>
                </c:pt>
                <c:pt idx="378">
                  <c:v>12562.527086872316</c:v>
                </c:pt>
                <c:pt idx="379">
                  <c:v>12559.850554641971</c:v>
                </c:pt>
                <c:pt idx="380">
                  <c:v>12559.319264277667</c:v>
                </c:pt>
                <c:pt idx="381">
                  <c:v>12558.789312607249</c:v>
                </c:pt>
                <c:pt idx="382">
                  <c:v>12557.733425348164</c:v>
                </c:pt>
                <c:pt idx="383">
                  <c:v>12555.637715156852</c:v>
                </c:pt>
                <c:pt idx="384">
                  <c:v>12555.117134343711</c:v>
                </c:pt>
                <c:pt idx="385">
                  <c:v>12553.563424068027</c:v>
                </c:pt>
                <c:pt idx="386">
                  <c:v>12552.021762037532</c:v>
                </c:pt>
                <c:pt idx="387">
                  <c:v>12551.510552081812</c:v>
                </c:pt>
                <c:pt idx="388">
                  <c:v>12550.492148252177</c:v>
                </c:pt>
                <c:pt idx="389">
                  <c:v>12548.471404919739</c:v>
                </c:pt>
                <c:pt idx="390">
                  <c:v>12547.969565821411</c:v>
                </c:pt>
                <c:pt idx="391">
                  <c:v>12546.969903706447</c:v>
                </c:pt>
                <c:pt idx="392">
                  <c:v>12545.975596367151</c:v>
                </c:pt>
                <c:pt idx="393">
                  <c:v>12544.494175562577</c:v>
                </c:pt>
                <c:pt idx="394">
                  <c:v>12544.003046015569</c:v>
                </c:pt>
                <c:pt idx="395">
                  <c:v>12542.537689537809</c:v>
                </c:pt>
                <c:pt idx="396">
                  <c:v>12541.567478688889</c:v>
                </c:pt>
                <c:pt idx="397">
                  <c:v>12541.084381305298</c:v>
                </c:pt>
                <c:pt idx="398">
                  <c:v>12538.213909575808</c:v>
                </c:pt>
                <c:pt idx="399">
                  <c:v>12537.740183049575</c:v>
                </c:pt>
                <c:pt idx="400">
                  <c:v>12534.925936464206</c:v>
                </c:pt>
                <c:pt idx="401">
                  <c:v>12534.461580795411</c:v>
                </c:pt>
                <c:pt idx="402">
                  <c:v>12532.617545059034</c:v>
                </c:pt>
                <c:pt idx="403">
                  <c:v>12532.159882859714</c:v>
                </c:pt>
                <c:pt idx="404">
                  <c:v>12531.703559354337</c:v>
                </c:pt>
                <c:pt idx="405">
                  <c:v>12531.248574542818</c:v>
                </c:pt>
                <c:pt idx="406">
                  <c:v>12530.794928425208</c:v>
                </c:pt>
                <c:pt idx="407">
                  <c:v>12529.442022235919</c:v>
                </c:pt>
                <c:pt idx="408">
                  <c:v>12528.99373089393</c:v>
                </c:pt>
                <c:pt idx="409">
                  <c:v>12528.546778245896</c:v>
                </c:pt>
                <c:pt idx="410">
                  <c:v>12528.101164291747</c:v>
                </c:pt>
                <c:pt idx="411">
                  <c:v>12527.213952465208</c:v>
                </c:pt>
                <c:pt idx="412">
                  <c:v>12526.772354592798</c:v>
                </c:pt>
                <c:pt idx="413">
                  <c:v>12525.893174929703</c:v>
                </c:pt>
                <c:pt idx="414">
                  <c:v>12525.455593138988</c:v>
                </c:pt>
                <c:pt idx="415">
                  <c:v>12525.01935004225</c:v>
                </c:pt>
                <c:pt idx="416">
                  <c:v>12524.150879930427</c:v>
                </c:pt>
                <c:pt idx="417">
                  <c:v>12523.287764594255</c:v>
                </c:pt>
                <c:pt idx="418">
                  <c:v>12522.858214966978</c:v>
                </c:pt>
                <c:pt idx="419">
                  <c:v>12522.430004033715</c:v>
                </c:pt>
                <c:pt idx="420">
                  <c:v>12522.003131794309</c:v>
                </c:pt>
                <c:pt idx="421">
                  <c:v>12520.309029775763</c:v>
                </c:pt>
                <c:pt idx="422">
                  <c:v>12519.888851005915</c:v>
                </c:pt>
                <c:pt idx="423">
                  <c:v>12519.470010929965</c:v>
                </c:pt>
                <c:pt idx="424">
                  <c:v>12516.575613827721</c:v>
                </c:pt>
                <c:pt idx="425">
                  <c:v>12516.167483303087</c:v>
                </c:pt>
                <c:pt idx="426">
                  <c:v>12515.760691472326</c:v>
                </c:pt>
                <c:pt idx="427">
                  <c:v>12515.355238335469</c:v>
                </c:pt>
                <c:pt idx="428">
                  <c:v>12514.951123892521</c:v>
                </c:pt>
                <c:pt idx="429">
                  <c:v>12514.548348143515</c:v>
                </c:pt>
                <c:pt idx="430">
                  <c:v>12513.348053059824</c:v>
                </c:pt>
                <c:pt idx="431">
                  <c:v>12512.554549806959</c:v>
                </c:pt>
                <c:pt idx="432">
                  <c:v>12512.159806221343</c:v>
                </c:pt>
                <c:pt idx="433">
                  <c:v>12511.766401329674</c:v>
                </c:pt>
                <c:pt idx="434">
                  <c:v>12511.374335131904</c:v>
                </c:pt>
                <c:pt idx="435">
                  <c:v>12510.594218818156</c:v>
                </c:pt>
                <c:pt idx="436">
                  <c:v>12508.667355177013</c:v>
                </c:pt>
                <c:pt idx="437">
                  <c:v>12508.285998530522</c:v>
                </c:pt>
                <c:pt idx="438">
                  <c:v>12507.905980577902</c:v>
                </c:pt>
                <c:pt idx="439">
                  <c:v>12507.149960754508</c:v>
                </c:pt>
                <c:pt idx="440">
                  <c:v>12506.399295706713</c:v>
                </c:pt>
                <c:pt idx="441">
                  <c:v>12505.283338339374</c:v>
                </c:pt>
                <c:pt idx="442">
                  <c:v>12504.914029938031</c:v>
                </c:pt>
                <c:pt idx="443">
                  <c:v>12503.814136897567</c:v>
                </c:pt>
                <c:pt idx="444">
                  <c:v>12502.366354558315</c:v>
                </c:pt>
                <c:pt idx="445">
                  <c:v>12501.29457408999</c:v>
                </c:pt>
                <c:pt idx="446">
                  <c:v>12500.23484186687</c:v>
                </c:pt>
                <c:pt idx="447">
                  <c:v>12499.535047187554</c:v>
                </c:pt>
                <c:pt idx="448">
                  <c:v>12499.187157888797</c:v>
                </c:pt>
                <c:pt idx="449">
                  <c:v>12498.840607283943</c:v>
                </c:pt>
                <c:pt idx="450">
                  <c:v>12498.151522155998</c:v>
                </c:pt>
                <c:pt idx="451">
                  <c:v>12497.808987632849</c:v>
                </c:pt>
                <c:pt idx="452">
                  <c:v>12497.127934668282</c:v>
                </c:pt>
                <c:pt idx="453">
                  <c:v>12496.452236479467</c:v>
                </c:pt>
                <c:pt idx="454">
                  <c:v>12496.116395425885</c:v>
                </c:pt>
                <c:pt idx="455">
                  <c:v>12495.781893066231</c:v>
                </c:pt>
                <c:pt idx="456">
                  <c:v>12493.154067169658</c:v>
                </c:pt>
                <c:pt idx="457">
                  <c:v>12490.925000940355</c:v>
                </c:pt>
                <c:pt idx="458">
                  <c:v>12490.611917683234</c:v>
                </c:pt>
                <c:pt idx="459">
                  <c:v>12490.300173120029</c:v>
                </c:pt>
                <c:pt idx="460">
                  <c:v>12489.066581806335</c:v>
                </c:pt>
                <c:pt idx="461">
                  <c:v>12488.761530712676</c:v>
                </c:pt>
                <c:pt idx="462">
                  <c:v>12485.494322480425</c:v>
                </c:pt>
                <c:pt idx="463">
                  <c:v>12484.917687640813</c:v>
                </c:pt>
                <c:pt idx="464">
                  <c:v>12484.346407576937</c:v>
                </c:pt>
                <c:pt idx="465">
                  <c:v>12484.062775585789</c:v>
                </c:pt>
                <c:pt idx="466">
                  <c:v>12482.664696038875</c:v>
                </c:pt>
                <c:pt idx="467">
                  <c:v>12482.389096211222</c:v>
                </c:pt>
                <c:pt idx="468">
                  <c:v>12481.841912637627</c:v>
                </c:pt>
                <c:pt idx="469">
                  <c:v>12480.763609817388</c:v>
                </c:pt>
                <c:pt idx="470">
                  <c:v>12480.497380847066</c:v>
                </c:pt>
                <c:pt idx="471">
                  <c:v>12480.232490570759</c:v>
                </c:pt>
                <c:pt idx="472">
                  <c:v>12479.706726099686</c:v>
                </c:pt>
                <c:pt idx="473">
                  <c:v>12479.186316404281</c:v>
                </c:pt>
                <c:pt idx="474">
                  <c:v>12478.928119597418</c:v>
                </c:pt>
                <c:pt idx="475">
                  <c:v>12478.671261484533</c:v>
                </c:pt>
                <c:pt idx="476">
                  <c:v>12478.415742065517</c:v>
                </c:pt>
                <c:pt idx="477">
                  <c:v>12477.657215971929</c:v>
                </c:pt>
                <c:pt idx="478">
                  <c:v>12477.158225379082</c:v>
                </c:pt>
                <c:pt idx="479">
                  <c:v>12476.910738123524</c:v>
                </c:pt>
                <c:pt idx="480">
                  <c:v>12476.176308520302</c:v>
                </c:pt>
                <c:pt idx="481">
                  <c:v>12475.453927162263</c:v>
                </c:pt>
                <c:pt idx="482">
                  <c:v>12474.276732110398</c:v>
                </c:pt>
                <c:pt idx="483">
                  <c:v>12473.586479406171</c:v>
                </c:pt>
                <c:pt idx="484">
                  <c:v>12472.684884181948</c:v>
                </c:pt>
                <c:pt idx="485">
                  <c:v>12472.242118733298</c:v>
                </c:pt>
                <c:pt idx="486">
                  <c:v>12472.022744049838</c:v>
                </c:pt>
                <c:pt idx="487">
                  <c:v>12470.945951041151</c:v>
                </c:pt>
                <c:pt idx="488">
                  <c:v>12470.734608521185</c:v>
                </c:pt>
                <c:pt idx="489">
                  <c:v>12470.524604695043</c:v>
                </c:pt>
                <c:pt idx="490">
                  <c:v>12470.108613124567</c:v>
                </c:pt>
                <c:pt idx="491">
                  <c:v>12469.29269431055</c:v>
                </c:pt>
                <c:pt idx="492">
                  <c:v>12469.092061341818</c:v>
                </c:pt>
                <c:pt idx="493">
                  <c:v>12468.892767066996</c:v>
                </c:pt>
                <c:pt idx="494">
                  <c:v>12468.694811486075</c:v>
                </c:pt>
                <c:pt idx="495">
                  <c:v>12468.498194599033</c:v>
                </c:pt>
                <c:pt idx="496">
                  <c:v>12468.302916405963</c:v>
                </c:pt>
                <c:pt idx="497">
                  <c:v>12467.725113990105</c:v>
                </c:pt>
                <c:pt idx="498">
                  <c:v>12467.535190572682</c:v>
                </c:pt>
                <c:pt idx="499">
                  <c:v>12467.346605849129</c:v>
                </c:pt>
                <c:pt idx="500">
                  <c:v>12466.97345248376</c:v>
                </c:pt>
                <c:pt idx="501">
                  <c:v>12466.605653894027</c:v>
                </c:pt>
                <c:pt idx="502">
                  <c:v>12466.423762640026</c:v>
                </c:pt>
                <c:pt idx="503">
                  <c:v>12465.709584563105</c:v>
                </c:pt>
                <c:pt idx="504">
                  <c:v>12465.360527688041</c:v>
                </c:pt>
                <c:pt idx="505">
                  <c:v>12465.188007291466</c:v>
                </c:pt>
                <c:pt idx="506">
                  <c:v>12465.0168255887</c:v>
                </c:pt>
                <c:pt idx="507">
                  <c:v>12464.345485716914</c:v>
                </c:pt>
                <c:pt idx="508">
                  <c:v>12464.180997483691</c:v>
                </c:pt>
                <c:pt idx="509">
                  <c:v>12464.017847944457</c:v>
                </c:pt>
                <c:pt idx="510">
                  <c:v>12463.856037099054</c:v>
                </c:pt>
                <c:pt idx="511">
                  <c:v>12463.222180656732</c:v>
                </c:pt>
                <c:pt idx="512">
                  <c:v>12463.067063280874</c:v>
                </c:pt>
                <c:pt idx="513">
                  <c:v>12462.609743316976</c:v>
                </c:pt>
                <c:pt idx="514">
                  <c:v>12462.459980716741</c:v>
                </c:pt>
                <c:pt idx="515">
                  <c:v>12462.164471598118</c:v>
                </c:pt>
                <c:pt idx="516">
                  <c:v>12462.018725079659</c:v>
                </c:pt>
                <c:pt idx="517">
                  <c:v>12461.449125944941</c:v>
                </c:pt>
                <c:pt idx="518">
                  <c:v>12461.310072896054</c:v>
                </c:pt>
                <c:pt idx="519">
                  <c:v>12461.035982879956</c:v>
                </c:pt>
                <c:pt idx="520">
                  <c:v>12460.900945912779</c:v>
                </c:pt>
                <c:pt idx="521">
                  <c:v>12460.374184983097</c:v>
                </c:pt>
                <c:pt idx="522">
                  <c:v>12460.118836681801</c:v>
                </c:pt>
                <c:pt idx="523">
                  <c:v>12459.993170571999</c:v>
                </c:pt>
                <c:pt idx="524">
                  <c:v>12459.868843156095</c:v>
                </c:pt>
                <c:pt idx="525">
                  <c:v>12459.745854434104</c:v>
                </c:pt>
                <c:pt idx="526">
                  <c:v>12459.267286485221</c:v>
                </c:pt>
                <c:pt idx="527">
                  <c:v>12459.150991232775</c:v>
                </c:pt>
                <c:pt idx="528">
                  <c:v>12458.810137638857</c:v>
                </c:pt>
                <c:pt idx="529">
                  <c:v>12458.699197162079</c:v>
                </c:pt>
                <c:pt idx="530">
                  <c:v>12458.481332290185</c:v>
                </c:pt>
                <c:pt idx="531">
                  <c:v>12458.164575186674</c:v>
                </c:pt>
                <c:pt idx="532">
                  <c:v>12458.061666873315</c:v>
                </c:pt>
                <c:pt idx="533">
                  <c:v>12457.859866328325</c:v>
                </c:pt>
                <c:pt idx="534">
                  <c:v>12457.760974096711</c:v>
                </c:pt>
                <c:pt idx="535">
                  <c:v>12457.472329565251</c:v>
                </c:pt>
                <c:pt idx="536">
                  <c:v>12457.195733279043</c:v>
                </c:pt>
                <c:pt idx="537">
                  <c:v>12457.106211904789</c:v>
                </c:pt>
                <c:pt idx="538">
                  <c:v>12457.018029224404</c:v>
                </c:pt>
                <c:pt idx="539">
                  <c:v>12456.845679945423</c:v>
                </c:pt>
                <c:pt idx="540">
                  <c:v>12456.59719623132</c:v>
                </c:pt>
                <c:pt idx="541">
                  <c:v>12456.51704571443</c:v>
                </c:pt>
                <c:pt idx="542">
                  <c:v>12456.438233891437</c:v>
                </c:pt>
                <c:pt idx="543">
                  <c:v>12456.284626327193</c:v>
                </c:pt>
                <c:pt idx="544">
                  <c:v>12456.209830585933</c:v>
                </c:pt>
                <c:pt idx="545">
                  <c:v>12455.993475525614</c:v>
                </c:pt>
                <c:pt idx="546">
                  <c:v>12455.924034559994</c:v>
                </c:pt>
                <c:pt idx="547">
                  <c:v>12455.659657636606</c:v>
                </c:pt>
                <c:pt idx="548">
                  <c:v>12455.535501338372</c:v>
                </c:pt>
                <c:pt idx="549">
                  <c:v>12455.303253068791</c:v>
                </c:pt>
                <c:pt idx="550">
                  <c:v>12455.195161097465</c:v>
                </c:pt>
                <c:pt idx="551">
                  <c:v>12455.143123152699</c:v>
                </c:pt>
                <c:pt idx="552">
                  <c:v>12454.816340968489</c:v>
                </c:pt>
                <c:pt idx="553">
                  <c:v>12454.623085939998</c:v>
                </c:pt>
                <c:pt idx="554">
                  <c:v>12454.555154785894</c:v>
                </c:pt>
                <c:pt idx="555">
                  <c:v>12454.463298259188</c:v>
                </c:pt>
                <c:pt idx="556">
                  <c:v>12454.435356804754</c:v>
                </c:pt>
                <c:pt idx="557">
                  <c:v>12454.383489977607</c:v>
                </c:pt>
                <c:pt idx="558">
                  <c:v>12454.359564604874</c:v>
                </c:pt>
                <c:pt idx="559">
                  <c:v>12454.244124940777</c:v>
                </c:pt>
                <c:pt idx="560">
                  <c:v>12454.229570425439</c:v>
                </c:pt>
                <c:pt idx="561">
                  <c:v>12454.184739303175</c:v>
                </c:pt>
                <c:pt idx="562">
                  <c:v>12454.170355905499</c:v>
                </c:pt>
                <c:pt idx="563">
                  <c:v>12454.165172247483</c:v>
                </c:pt>
                <c:pt idx="564">
                  <c:v>12454.157653437014</c:v>
                </c:pt>
                <c:pt idx="565">
                  <c:v>12454.157824554703</c:v>
                </c:pt>
                <c:pt idx="566">
                  <c:v>12454.159334366283</c:v>
                </c:pt>
                <c:pt idx="567">
                  <c:v>12454.162182871774</c:v>
                </c:pt>
                <c:pt idx="568">
                  <c:v>12454.166370071163</c:v>
                </c:pt>
                <c:pt idx="569">
                  <c:v>12454.186963832792</c:v>
                </c:pt>
                <c:pt idx="570">
                  <c:v>12454.19650580782</c:v>
                </c:pt>
                <c:pt idx="571">
                  <c:v>12454.219605839618</c:v>
                </c:pt>
                <c:pt idx="572">
                  <c:v>12454.233163896395</c:v>
                </c:pt>
                <c:pt idx="573">
                  <c:v>12454.300783062467</c:v>
                </c:pt>
                <c:pt idx="574">
                  <c:v>12454.321034588742</c:v>
                </c:pt>
                <c:pt idx="575">
                  <c:v>12454.342624808991</c:v>
                </c:pt>
                <c:pt idx="576">
                  <c:v>12454.365553723052</c:v>
                </c:pt>
                <c:pt idx="577">
                  <c:v>12454.470656318688</c:v>
                </c:pt>
                <c:pt idx="578">
                  <c:v>12454.531239779933</c:v>
                </c:pt>
                <c:pt idx="579">
                  <c:v>12454.56353955142</c:v>
                </c:pt>
                <c:pt idx="580">
                  <c:v>12454.632155176161</c:v>
                </c:pt>
                <c:pt idx="581">
                  <c:v>12454.706125576457</c:v>
                </c:pt>
                <c:pt idx="582">
                  <c:v>12454.78545075247</c:v>
                </c:pt>
                <c:pt idx="583">
                  <c:v>12454.827121381251</c:v>
                </c:pt>
                <c:pt idx="584">
                  <c:v>12454.914478720752</c:v>
                </c:pt>
                <c:pt idx="585">
                  <c:v>12455.105257726496</c:v>
                </c:pt>
                <c:pt idx="586">
                  <c:v>12455.156299212706</c:v>
                </c:pt>
                <c:pt idx="587">
                  <c:v>12455.4906607021</c:v>
                </c:pt>
                <c:pt idx="588">
                  <c:v>12455.551073045681</c:v>
                </c:pt>
                <c:pt idx="589">
                  <c:v>12455.61282408314</c:v>
                </c:pt>
                <c:pt idx="590">
                  <c:v>12455.675913814563</c:v>
                </c:pt>
                <c:pt idx="591">
                  <c:v>12455.873215172232</c:v>
                </c:pt>
                <c:pt idx="592">
                  <c:v>12456.01144288025</c:v>
                </c:pt>
                <c:pt idx="593">
                  <c:v>12456.08256477507</c:v>
                </c:pt>
                <c:pt idx="594">
                  <c:v>12456.380439293549</c:v>
                </c:pt>
                <c:pt idx="595">
                  <c:v>12456.537408716364</c:v>
                </c:pt>
                <c:pt idx="596">
                  <c:v>12456.867411888645</c:v>
                </c:pt>
                <c:pt idx="597">
                  <c:v>12456.953259416508</c:v>
                </c:pt>
                <c:pt idx="598">
                  <c:v>12457.040445638278</c:v>
                </c:pt>
                <c:pt idx="599">
                  <c:v>12457.128970553948</c:v>
                </c:pt>
                <c:pt idx="600">
                  <c:v>12457.310036466984</c:v>
                </c:pt>
                <c:pt idx="601">
                  <c:v>12457.786128393149</c:v>
                </c:pt>
                <c:pt idx="602">
                  <c:v>12457.885362860101</c:v>
                </c:pt>
                <c:pt idx="603">
                  <c:v>12458.617487558236</c:v>
                </c:pt>
                <c:pt idx="604">
                  <c:v>12458.838714288553</c:v>
                </c:pt>
                <c:pt idx="605">
                  <c:v>12459.065295794551</c:v>
                </c:pt>
                <c:pt idx="606">
                  <c:v>12459.297232076236</c:v>
                </c:pt>
                <c:pt idx="607">
                  <c:v>12459.900499923689</c:v>
                </c:pt>
                <c:pt idx="608">
                  <c:v>12460.668598239734</c:v>
                </c:pt>
                <c:pt idx="609">
                  <c:v>12460.801300054411</c:v>
                </c:pt>
                <c:pt idx="610">
                  <c:v>12460.935340563005</c:v>
                </c:pt>
                <c:pt idx="611">
                  <c:v>12461.345494252249</c:v>
                </c:pt>
                <c:pt idx="612">
                  <c:v>12461.767696186669</c:v>
                </c:pt>
                <c:pt idx="613">
                  <c:v>12462.055857612497</c:v>
                </c:pt>
                <c:pt idx="614">
                  <c:v>12462.799688320478</c:v>
                </c:pt>
                <c:pt idx="615">
                  <c:v>12462.952470543802</c:v>
                </c:pt>
                <c:pt idx="616">
                  <c:v>12463.106591461023</c:v>
                </c:pt>
                <c:pt idx="617">
                  <c:v>12463.262051072214</c:v>
                </c:pt>
                <c:pt idx="618">
                  <c:v>12464.22292131116</c:v>
                </c:pt>
                <c:pt idx="619">
                  <c:v>12464.721428798417</c:v>
                </c:pt>
                <c:pt idx="620">
                  <c:v>12465.060460592778</c:v>
                </c:pt>
                <c:pt idx="621">
                  <c:v>12465.404847162819</c:v>
                </c:pt>
                <c:pt idx="622">
                  <c:v>12465.579048488651</c:v>
                </c:pt>
                <c:pt idx="623">
                  <c:v>12466.652369015988</c:v>
                </c:pt>
                <c:pt idx="624">
                  <c:v>12466.835941199222</c:v>
                </c:pt>
                <c:pt idx="625">
                  <c:v>12467.394689912393</c:v>
                </c:pt>
                <c:pt idx="626">
                  <c:v>12467.773882524054</c:v>
                </c:pt>
                <c:pt idx="627">
                  <c:v>12467.965486870748</c:v>
                </c:pt>
                <c:pt idx="628">
                  <c:v>12468.745291196656</c:v>
                </c:pt>
                <c:pt idx="629">
                  <c:v>12468.943589012893</c:v>
                </c:pt>
                <c:pt idx="630">
                  <c:v>12469.344200727066</c:v>
                </c:pt>
                <c:pt idx="631">
                  <c:v>12469.546514625023</c:v>
                </c:pt>
                <c:pt idx="632">
                  <c:v>12469.750167216916</c:v>
                </c:pt>
                <c:pt idx="633">
                  <c:v>12469.955158502697</c:v>
                </c:pt>
                <c:pt idx="634">
                  <c:v>12470.161488482396</c:v>
                </c:pt>
                <c:pt idx="635">
                  <c:v>12470.369157156008</c:v>
                </c:pt>
                <c:pt idx="636">
                  <c:v>12470.578164523482</c:v>
                </c:pt>
                <c:pt idx="637">
                  <c:v>12470.78851058494</c:v>
                </c:pt>
                <c:pt idx="638">
                  <c:v>12471.000195340263</c:v>
                </c:pt>
                <c:pt idx="639">
                  <c:v>12471.21321878955</c:v>
                </c:pt>
                <c:pt idx="640">
                  <c:v>12471.643281769766</c:v>
                </c:pt>
                <c:pt idx="641">
                  <c:v>12472.298416444371</c:v>
                </c:pt>
                <c:pt idx="642">
                  <c:v>12472.519472057074</c:v>
                </c:pt>
                <c:pt idx="643">
                  <c:v>12472.741866363678</c:v>
                </c:pt>
                <c:pt idx="644">
                  <c:v>12473.190671058626</c:v>
                </c:pt>
                <c:pt idx="645">
                  <c:v>12473.417081446953</c:v>
                </c:pt>
                <c:pt idx="646">
                  <c:v>12473.873918305359</c:v>
                </c:pt>
                <c:pt idx="647">
                  <c:v>12474.104344775436</c:v>
                </c:pt>
                <c:pt idx="648">
                  <c:v>12474.56921379724</c:v>
                </c:pt>
                <c:pt idx="649">
                  <c:v>12474.80365634907</c:v>
                </c:pt>
                <c:pt idx="650">
                  <c:v>12475.039437594774</c:v>
                </c:pt>
                <c:pt idx="651">
                  <c:v>12475.515016167901</c:v>
                </c:pt>
                <c:pt idx="652">
                  <c:v>12476.238424231949</c:v>
                </c:pt>
                <c:pt idx="653">
                  <c:v>12476.482237641067</c:v>
                </c:pt>
                <c:pt idx="654">
                  <c:v>12477.221710032045</c:v>
                </c:pt>
                <c:pt idx="655">
                  <c:v>12477.470878216796</c:v>
                </c:pt>
                <c:pt idx="656">
                  <c:v>12477.973230668071</c:v>
                </c:pt>
                <c:pt idx="657">
                  <c:v>12478.226414934632</c:v>
                </c:pt>
                <c:pt idx="658">
                  <c:v>12478.480937895063</c:v>
                </c:pt>
                <c:pt idx="659">
                  <c:v>12478.993999897641</c:v>
                </c:pt>
                <c:pt idx="660">
                  <c:v>12479.252538939814</c:v>
                </c:pt>
                <c:pt idx="661">
                  <c:v>12479.512416675892</c:v>
                </c:pt>
                <c:pt idx="662">
                  <c:v>12479.77363310586</c:v>
                </c:pt>
                <c:pt idx="663">
                  <c:v>12480.300082047543</c:v>
                </c:pt>
                <c:pt idx="664">
                  <c:v>12480.831885764865</c:v>
                </c:pt>
                <c:pt idx="665">
                  <c:v>12481.369044257823</c:v>
                </c:pt>
                <c:pt idx="666">
                  <c:v>12481.639631545168</c:v>
                </c:pt>
                <c:pt idx="667">
                  <c:v>12481.911557526453</c:v>
                </c:pt>
                <c:pt idx="668">
                  <c:v>12484.135158357176</c:v>
                </c:pt>
                <c:pt idx="669">
                  <c:v>12484.991097118214</c:v>
                </c:pt>
                <c:pt idx="670">
                  <c:v>12485.279087426376</c:v>
                </c:pt>
                <c:pt idx="671">
                  <c:v>12485.8590841244</c:v>
                </c:pt>
                <c:pt idx="672">
                  <c:v>12486.151090514324</c:v>
                </c:pt>
                <c:pt idx="673">
                  <c:v>12486.44443559813</c:v>
                </c:pt>
                <c:pt idx="674">
                  <c:v>12486.739119375838</c:v>
                </c:pt>
                <c:pt idx="675">
                  <c:v>12487.631202872493</c:v>
                </c:pt>
                <c:pt idx="676">
                  <c:v>12487.931241425778</c:v>
                </c:pt>
                <c:pt idx="677">
                  <c:v>12488.53533461416</c:v>
                </c:pt>
                <c:pt idx="678">
                  <c:v>12488.83938924924</c:v>
                </c:pt>
                <c:pt idx="679">
                  <c:v>12489.144782578311</c:v>
                </c:pt>
                <c:pt idx="680">
                  <c:v>12489.451514601114</c:v>
                </c:pt>
                <c:pt idx="681">
                  <c:v>12489.759585317955</c:v>
                </c:pt>
                <c:pt idx="682">
                  <c:v>12490.068994728619</c:v>
                </c:pt>
                <c:pt idx="683">
                  <c:v>12490.379742833296</c:v>
                </c:pt>
                <c:pt idx="684">
                  <c:v>12490.691829631824</c:v>
                </c:pt>
                <c:pt idx="685">
                  <c:v>12491.636122190874</c:v>
                </c:pt>
                <c:pt idx="686">
                  <c:v>12491.953563765041</c:v>
                </c:pt>
                <c:pt idx="687">
                  <c:v>12492.272344033128</c:v>
                </c:pt>
                <c:pt idx="688">
                  <c:v>12492.592462995146</c:v>
                </c:pt>
                <c:pt idx="689">
                  <c:v>12492.913920651003</c:v>
                </c:pt>
                <c:pt idx="690">
                  <c:v>12493.236717000816</c:v>
                </c:pt>
                <c:pt idx="691">
                  <c:v>12494.541289339162</c:v>
                </c:pt>
                <c:pt idx="692">
                  <c:v>12494.870779158482</c:v>
                </c:pt>
                <c:pt idx="693">
                  <c:v>12495.201607671746</c:v>
                </c:pt>
                <c:pt idx="694">
                  <c:v>12495.533774878953</c:v>
                </c:pt>
                <c:pt idx="695">
                  <c:v>12496.875830646635</c:v>
                </c:pt>
                <c:pt idx="696">
                  <c:v>12497.554890694004</c:v>
                </c:pt>
                <c:pt idx="697">
                  <c:v>12497.896428758577</c:v>
                </c:pt>
                <c:pt idx="698">
                  <c:v>12498.583520969371</c:v>
                </c:pt>
                <c:pt idx="699">
                  <c:v>12499.275967955815</c:v>
                </c:pt>
                <c:pt idx="700">
                  <c:v>12499.624199489885</c:v>
                </c:pt>
                <c:pt idx="701">
                  <c:v>12499.973769717892</c:v>
                </c:pt>
                <c:pt idx="702">
                  <c:v>12500.324678639794</c:v>
                </c:pt>
                <c:pt idx="703">
                  <c:v>12501.03051256533</c:v>
                </c:pt>
                <c:pt idx="704">
                  <c:v>12501.385437568943</c:v>
                </c:pt>
                <c:pt idx="705">
                  <c:v>12502.458244743266</c:v>
                </c:pt>
                <c:pt idx="706">
                  <c:v>12502.818524522565</c:v>
                </c:pt>
                <c:pt idx="707">
                  <c:v>12503.18014299575</c:v>
                </c:pt>
                <c:pt idx="708">
                  <c:v>12503.54310016286</c:v>
                </c:pt>
                <c:pt idx="709">
                  <c:v>12503.907396023786</c:v>
                </c:pt>
                <c:pt idx="710">
                  <c:v>12504.273030578726</c:v>
                </c:pt>
                <c:pt idx="711">
                  <c:v>12504.640003827539</c:v>
                </c:pt>
                <c:pt idx="712">
                  <c:v>12505.008315770261</c:v>
                </c:pt>
                <c:pt idx="713">
                  <c:v>12505.377966406881</c:v>
                </c:pt>
                <c:pt idx="714">
                  <c:v>12505.748955737436</c:v>
                </c:pt>
                <c:pt idx="715">
                  <c:v>12506.121283761886</c:v>
                </c:pt>
                <c:pt idx="716">
                  <c:v>12506.494950480243</c:v>
                </c:pt>
                <c:pt idx="717">
                  <c:v>12506.869955892515</c:v>
                </c:pt>
                <c:pt idx="718">
                  <c:v>12507.246299998693</c:v>
                </c:pt>
                <c:pt idx="719">
                  <c:v>12508.383364480649</c:v>
                </c:pt>
                <c:pt idx="720">
                  <c:v>12509.148100938226</c:v>
                </c:pt>
                <c:pt idx="721">
                  <c:v>12509.918192171404</c:v>
                </c:pt>
                <c:pt idx="722">
                  <c:v>12513.052104860481</c:v>
                </c:pt>
                <c:pt idx="723">
                  <c:v>12513.449868069216</c:v>
                </c:pt>
                <c:pt idx="724">
                  <c:v>12514.249410568416</c:v>
                </c:pt>
                <c:pt idx="725">
                  <c:v>12514.651189858851</c:v>
                </c:pt>
                <c:pt idx="726">
                  <c:v>12515.864559893675</c:v>
                </c:pt>
                <c:pt idx="727">
                  <c:v>12516.271693959769</c:v>
                </c:pt>
                <c:pt idx="728">
                  <c:v>12517.913617163233</c:v>
                </c:pt>
                <c:pt idx="729">
                  <c:v>12518.327444698873</c:v>
                </c:pt>
                <c:pt idx="730">
                  <c:v>12518.742610928422</c:v>
                </c:pt>
                <c:pt idx="731">
                  <c:v>12519.159115851879</c:v>
                </c:pt>
                <c:pt idx="732">
                  <c:v>12519.996141780523</c:v>
                </c:pt>
                <c:pt idx="733">
                  <c:v>12520.416662785707</c:v>
                </c:pt>
                <c:pt idx="734">
                  <c:v>12521.261720877808</c:v>
                </c:pt>
                <c:pt idx="735">
                  <c:v>12521.68625796472</c:v>
                </c:pt>
                <c:pt idx="736">
                  <c:v>12522.112133745541</c:v>
                </c:pt>
                <c:pt idx="737">
                  <c:v>12522.539348220276</c:v>
                </c:pt>
                <c:pt idx="738">
                  <c:v>12522.967901388878</c:v>
                </c:pt>
                <c:pt idx="739">
                  <c:v>12524.695501002578</c:v>
                </c:pt>
                <c:pt idx="740">
                  <c:v>12525.130747640776</c:v>
                </c:pt>
                <c:pt idx="741">
                  <c:v>12525.567332972863</c:v>
                </c:pt>
                <c:pt idx="742">
                  <c:v>12526.005256998869</c:v>
                </c:pt>
                <c:pt idx="743">
                  <c:v>12526.444519718792</c:v>
                </c:pt>
                <c:pt idx="744">
                  <c:v>12527.77034004199</c:v>
                </c:pt>
                <c:pt idx="745">
                  <c:v>12528.214957537577</c:v>
                </c:pt>
                <c:pt idx="746">
                  <c:v>12528.660913726981</c:v>
                </c:pt>
                <c:pt idx="747">
                  <c:v>12530.006814458817</c:v>
                </c:pt>
                <c:pt idx="748">
                  <c:v>12530.458125423878</c:v>
                </c:pt>
                <c:pt idx="749">
                  <c:v>12530.910775082957</c:v>
                </c:pt>
                <c:pt idx="750">
                  <c:v>12531.364763435877</c:v>
                </c:pt>
                <c:pt idx="751">
                  <c:v>12531.820090482703</c:v>
                </c:pt>
                <c:pt idx="752">
                  <c:v>12532.734760658124</c:v>
                </c:pt>
                <c:pt idx="753">
                  <c:v>12533.654785609107</c:v>
                </c:pt>
                <c:pt idx="754">
                  <c:v>12534.116806125488</c:v>
                </c:pt>
                <c:pt idx="755">
                  <c:v>12534.580165335768</c:v>
                </c:pt>
                <c:pt idx="756">
                  <c:v>12535.978275130074</c:v>
                </c:pt>
                <c:pt idx="757">
                  <c:v>12536.917041795828</c:v>
                </c:pt>
                <c:pt idx="758">
                  <c:v>12537.861163237167</c:v>
                </c:pt>
                <c:pt idx="759">
                  <c:v>12539.28738560358</c:v>
                </c:pt>
                <c:pt idx="760">
                  <c:v>12540.725656215212</c:v>
                </c:pt>
                <c:pt idx="761">
                  <c:v>12541.207757140251</c:v>
                </c:pt>
                <c:pt idx="762">
                  <c:v>12544.128475262394</c:v>
                </c:pt>
                <c:pt idx="763">
                  <c:v>12544.619947044772</c:v>
                </c:pt>
                <c:pt idx="764">
                  <c:v>12545.112757521101</c:v>
                </c:pt>
                <c:pt idx="765">
                  <c:v>12546.102394555364</c:v>
                </c:pt>
                <c:pt idx="766">
                  <c:v>12547.596890311142</c:v>
                </c:pt>
                <c:pt idx="767">
                  <c:v>12548.599914284485</c:v>
                </c:pt>
                <c:pt idx="768">
                  <c:v>12549.103434312141</c:v>
                </c:pt>
                <c:pt idx="769">
                  <c:v>12549.608293033571</c:v>
                </c:pt>
                <c:pt idx="770">
                  <c:v>12551.130901361448</c:v>
                </c:pt>
                <c:pt idx="771">
                  <c:v>12551.641114858558</c:v>
                </c:pt>
                <c:pt idx="772">
                  <c:v>12554.212262752813</c:v>
                </c:pt>
                <c:pt idx="773">
                  <c:v>12554.730508413342</c:v>
                </c:pt>
                <c:pt idx="774">
                  <c:v>12556.293277558507</c:v>
                </c:pt>
                <c:pt idx="775">
                  <c:v>12558.395711466725</c:v>
                </c:pt>
                <c:pt idx="776">
                  <c:v>12558.924666678566</c:v>
                </c:pt>
                <c:pt idx="777">
                  <c:v>12560.519564477541</c:v>
                </c:pt>
                <c:pt idx="778">
                  <c:v>12561.053874464982</c:v>
                </c:pt>
                <c:pt idx="779">
                  <c:v>12561.589523146404</c:v>
                </c:pt>
                <c:pt idx="780">
                  <c:v>12562.126510521699</c:v>
                </c:pt>
                <c:pt idx="781">
                  <c:v>12562.664836590904</c:v>
                </c:pt>
                <c:pt idx="782">
                  <c:v>12564.287846961975</c:v>
                </c:pt>
                <c:pt idx="783">
                  <c:v>12565.376547345568</c:v>
                </c:pt>
                <c:pt idx="784">
                  <c:v>12565.922905578229</c:v>
                </c:pt>
                <c:pt idx="785">
                  <c:v>12566.4706025048</c:v>
                </c:pt>
                <c:pt idx="786">
                  <c:v>12568.674777150218</c:v>
                </c:pt>
                <c:pt idx="787">
                  <c:v>12569.784896636316</c:v>
                </c:pt>
                <c:pt idx="788">
                  <c:v>12570.341964420219</c:v>
                </c:pt>
                <c:pt idx="789">
                  <c:v>12570.900370898093</c:v>
                </c:pt>
                <c:pt idx="790">
                  <c:v>12571.460116069813</c:v>
                </c:pt>
                <c:pt idx="791">
                  <c:v>12572.583622495084</c:v>
                </c:pt>
                <c:pt idx="792">
                  <c:v>12573.147383748565</c:v>
                </c:pt>
                <c:pt idx="793">
                  <c:v>12573.712483695957</c:v>
                </c:pt>
                <c:pt idx="794">
                  <c:v>12574.278922337257</c:v>
                </c:pt>
                <c:pt idx="795">
                  <c:v>12574.846699672431</c:v>
                </c:pt>
                <c:pt idx="796">
                  <c:v>12577.131195952399</c:v>
                </c:pt>
                <c:pt idx="797">
                  <c:v>12578.281476255861</c:v>
                </c:pt>
                <c:pt idx="798">
                  <c:v>12578.858624448314</c:v>
                </c:pt>
                <c:pt idx="799">
                  <c:v>12582.349626175939</c:v>
                </c:pt>
                <c:pt idx="800">
                  <c:v>12585.888820884184</c:v>
                </c:pt>
                <c:pt idx="801">
                  <c:v>12587.079262004932</c:v>
                </c:pt>
                <c:pt idx="802">
                  <c:v>12587.676490606133</c:v>
                </c:pt>
                <c:pt idx="803">
                  <c:v>12588.275057901259</c:v>
                </c:pt>
                <c:pt idx="804">
                  <c:v>12588.874963890285</c:v>
                </c:pt>
                <c:pt idx="805">
                  <c:v>12589.476208573235</c:v>
                </c:pt>
                <c:pt idx="806">
                  <c:v>12591.287974785484</c:v>
                </c:pt>
                <c:pt idx="807">
                  <c:v>12591.894574244085</c:v>
                </c:pt>
                <c:pt idx="808">
                  <c:v>12592.502512396621</c:v>
                </c:pt>
                <c:pt idx="809">
                  <c:v>12593.111789242988</c:v>
                </c:pt>
                <c:pt idx="810">
                  <c:v>12594.947651945635</c:v>
                </c:pt>
                <c:pt idx="811">
                  <c:v>12595.562283567637</c:v>
                </c:pt>
                <c:pt idx="812">
                  <c:v>12596.178253883611</c:v>
                </c:pt>
                <c:pt idx="813">
                  <c:v>12598.034196994904</c:v>
                </c:pt>
                <c:pt idx="814">
                  <c:v>12599.278185871979</c:v>
                </c:pt>
                <c:pt idx="815">
                  <c:v>12599.902188351392</c:v>
                </c:pt>
                <c:pt idx="816">
                  <c:v>12602.411585208069</c:v>
                </c:pt>
                <c:pt idx="817">
                  <c:v>12603.674315799879</c:v>
                </c:pt>
                <c:pt idx="818">
                  <c:v>12604.307689136644</c:v>
                </c:pt>
                <c:pt idx="819">
                  <c:v>12605.578451891939</c:v>
                </c:pt>
                <c:pt idx="820">
                  <c:v>12606.8545694228</c:v>
                </c:pt>
                <c:pt idx="821">
                  <c:v>12607.494636229107</c:v>
                </c:pt>
                <c:pt idx="822">
                  <c:v>12608.136041729334</c:v>
                </c:pt>
                <c:pt idx="823">
                  <c:v>12608.778785923465</c:v>
                </c:pt>
                <c:pt idx="824">
                  <c:v>12612.663363660309</c:v>
                </c:pt>
                <c:pt idx="825">
                  <c:v>12613.315478711856</c:v>
                </c:pt>
                <c:pt idx="826">
                  <c:v>12617.256281592914</c:v>
                </c:pt>
                <c:pt idx="827">
                  <c:v>12621.245277454736</c:v>
                </c:pt>
                <c:pt idx="828">
                  <c:v>12621.914795527035</c:v>
                </c:pt>
                <c:pt idx="829">
                  <c:v>12624.606254755408</c:v>
                </c:pt>
                <c:pt idx="830">
                  <c:v>12626.63890546272</c:v>
                </c:pt>
                <c:pt idx="831">
                  <c:v>12628.000699403767</c:v>
                </c:pt>
                <c:pt idx="832">
                  <c:v>12629.367848120542</c:v>
                </c:pt>
                <c:pt idx="833">
                  <c:v>12631.428611399955</c:v>
                </c:pt>
                <c:pt idx="834">
                  <c:v>12636.982882677063</c:v>
                </c:pt>
                <c:pt idx="835">
                  <c:v>12637.683190709302</c:v>
                </c:pt>
                <c:pt idx="836">
                  <c:v>12638.384837435442</c:v>
                </c:pt>
                <c:pt idx="837">
                  <c:v>12639.087822855492</c:v>
                </c:pt>
                <c:pt idx="838">
                  <c:v>12641.204811279098</c:v>
                </c:pt>
                <c:pt idx="839">
                  <c:v>12641.913151474784</c:v>
                </c:pt>
                <c:pt idx="840">
                  <c:v>12643.333847947886</c:v>
                </c:pt>
                <c:pt idx="841">
                  <c:v>12644.046204225302</c:v>
                </c:pt>
                <c:pt idx="842">
                  <c:v>12644.759899196626</c:v>
                </c:pt>
                <c:pt idx="843">
                  <c:v>12645.47493286186</c:v>
                </c:pt>
                <c:pt idx="844">
                  <c:v>12646.909016274049</c:v>
                </c:pt>
                <c:pt idx="845">
                  <c:v>12647.628066021016</c:v>
                </c:pt>
                <c:pt idx="846">
                  <c:v>12650.517651947945</c:v>
                </c:pt>
                <c:pt idx="847">
                  <c:v>12652.698897679207</c:v>
                </c:pt>
                <c:pt idx="848">
                  <c:v>12653.428656977443</c:v>
                </c:pt>
                <c:pt idx="849">
                  <c:v>12654.159754969589</c:v>
                </c:pt>
                <c:pt idx="850">
                  <c:v>12654.892191655645</c:v>
                </c:pt>
                <c:pt idx="851">
                  <c:v>12656.36108110948</c:v>
                </c:pt>
                <c:pt idx="852">
                  <c:v>12657.097533877261</c:v>
                </c:pt>
                <c:pt idx="853">
                  <c:v>12657.835325338949</c:v>
                </c:pt>
                <c:pt idx="854">
                  <c:v>12660.056731887451</c:v>
                </c:pt>
                <c:pt idx="855">
                  <c:v>12662.290186681203</c:v>
                </c:pt>
                <c:pt idx="856">
                  <c:v>12663.037349000257</c:v>
                </c:pt>
                <c:pt idx="857">
                  <c:v>12663.785850013226</c:v>
                </c:pt>
                <c:pt idx="858">
                  <c:v>12664.535689720065</c:v>
                </c:pt>
                <c:pt idx="859">
                  <c:v>12665.286868120898</c:v>
                </c:pt>
                <c:pt idx="860">
                  <c:v>12666.793241004229</c:v>
                </c:pt>
                <c:pt idx="861">
                  <c:v>12667.548435486697</c:v>
                </c:pt>
                <c:pt idx="862">
                  <c:v>12668.304968663082</c:v>
                </c:pt>
                <c:pt idx="863">
                  <c:v>12669.822051097692</c:v>
                </c:pt>
                <c:pt idx="864">
                  <c:v>12670.58260035585</c:v>
                </c:pt>
                <c:pt idx="865">
                  <c:v>12672.107714953869</c:v>
                </c:pt>
                <c:pt idx="866">
                  <c:v>12672.872280293745</c:v>
                </c:pt>
                <c:pt idx="867">
                  <c:v>12674.405427055231</c:v>
                </c:pt>
                <c:pt idx="868">
                  <c:v>12675.174008476873</c:v>
                </c:pt>
                <c:pt idx="869">
                  <c:v>12677.487784905103</c:v>
                </c:pt>
                <c:pt idx="870">
                  <c:v>12678.26172110239</c:v>
                </c:pt>
                <c:pt idx="871">
                  <c:v>12679.036995993467</c:v>
                </c:pt>
                <c:pt idx="872">
                  <c:v>12679.813609578569</c:v>
                </c:pt>
                <c:pt idx="873">
                  <c:v>12680.591561857556</c:v>
                </c:pt>
                <c:pt idx="874">
                  <c:v>12681.370852830432</c:v>
                </c:pt>
                <c:pt idx="875">
                  <c:v>12682.933450857954</c:v>
                </c:pt>
                <c:pt idx="876">
                  <c:v>12683.716757912567</c:v>
                </c:pt>
                <c:pt idx="877">
                  <c:v>12684.501403661025</c:v>
                </c:pt>
                <c:pt idx="878">
                  <c:v>12686.863373070009</c:v>
                </c:pt>
                <c:pt idx="879">
                  <c:v>12687.653373594187</c:v>
                </c:pt>
                <c:pt idx="880">
                  <c:v>12688.444712812336</c:v>
                </c:pt>
                <c:pt idx="881">
                  <c:v>12689.237390724235</c:v>
                </c:pt>
                <c:pt idx="882">
                  <c:v>12690.031407330174</c:v>
                </c:pt>
                <c:pt idx="883">
                  <c:v>12690.826762629911</c:v>
                </c:pt>
                <c:pt idx="884">
                  <c:v>12691.623456623614</c:v>
                </c:pt>
                <c:pt idx="885">
                  <c:v>12692.421489311238</c:v>
                </c:pt>
                <c:pt idx="886">
                  <c:v>12694.021570768173</c:v>
                </c:pt>
                <c:pt idx="887">
                  <c:v>12696.431733157917</c:v>
                </c:pt>
                <c:pt idx="888">
                  <c:v>12697.237798009015</c:v>
                </c:pt>
                <c:pt idx="889">
                  <c:v>12699.664024725635</c:v>
                </c:pt>
                <c:pt idx="890">
                  <c:v>12700.475444352352</c:v>
                </c:pt>
                <c:pt idx="891">
                  <c:v>12702.102299687438</c:v>
                </c:pt>
                <c:pt idx="892">
                  <c:v>12702.917735395909</c:v>
                </c:pt>
                <c:pt idx="893">
                  <c:v>12703.734509798252</c:v>
                </c:pt>
                <c:pt idx="894">
                  <c:v>12705.372074684608</c:v>
                </c:pt>
                <c:pt idx="895">
                  <c:v>12707.838462218628</c:v>
                </c:pt>
                <c:pt idx="896">
                  <c:v>12709.489414044087</c:v>
                </c:pt>
                <c:pt idx="897">
                  <c:v>12710.316897997674</c:v>
                </c:pt>
                <c:pt idx="898">
                  <c:v>12711.14572064524</c:v>
                </c:pt>
                <c:pt idx="899">
                  <c:v>12712.807382022011</c:v>
                </c:pt>
                <c:pt idx="900">
                  <c:v>12713.640220751278</c:v>
                </c:pt>
                <c:pt idx="901">
                  <c:v>12715.309914291463</c:v>
                </c:pt>
                <c:pt idx="902">
                  <c:v>12716.146769102525</c:v>
                </c:pt>
                <c:pt idx="903">
                  <c:v>12716.984962607365</c:v>
                </c:pt>
                <c:pt idx="904">
                  <c:v>12718.665365698846</c:v>
                </c:pt>
                <c:pt idx="905">
                  <c:v>12719.507575285485</c:v>
                </c:pt>
                <c:pt idx="906">
                  <c:v>12720.351123565968</c:v>
                </c:pt>
                <c:pt idx="907">
                  <c:v>12721.196010540463</c:v>
                </c:pt>
                <c:pt idx="908">
                  <c:v>12722.889800571065</c:v>
                </c:pt>
                <c:pt idx="909">
                  <c:v>12723.738703627227</c:v>
                </c:pt>
                <c:pt idx="910">
                  <c:v>12726.293444959219</c:v>
                </c:pt>
                <c:pt idx="911">
                  <c:v>12727.147702791011</c:v>
                </c:pt>
                <c:pt idx="912">
                  <c:v>12728.003299316726</c:v>
                </c:pt>
                <c:pt idx="913">
                  <c:v>12728.860234536311</c:v>
                </c:pt>
                <c:pt idx="914">
                  <c:v>12729.718508449852</c:v>
                </c:pt>
                <c:pt idx="915">
                  <c:v>12730.578121057246</c:v>
                </c:pt>
                <c:pt idx="916">
                  <c:v>12733.164991043041</c:v>
                </c:pt>
                <c:pt idx="917">
                  <c:v>12734.896264503101</c:v>
                </c:pt>
                <c:pt idx="918">
                  <c:v>12735.763909274005</c:v>
                </c:pt>
                <c:pt idx="919">
                  <c:v>12739.247875296694</c:v>
                </c:pt>
                <c:pt idx="920">
                  <c:v>12740.997890471463</c:v>
                </c:pt>
                <c:pt idx="921">
                  <c:v>12741.874906099731</c:v>
                </c:pt>
                <c:pt idx="922">
                  <c:v>12743.63295343798</c:v>
                </c:pt>
                <c:pt idx="923">
                  <c:v>12746.280064649673</c:v>
                </c:pt>
                <c:pt idx="924">
                  <c:v>12747.165112441351</c:v>
                </c:pt>
                <c:pt idx="925">
                  <c:v>12752.503511763773</c:v>
                </c:pt>
                <c:pt idx="926">
                  <c:v>12753.397930412841</c:v>
                </c:pt>
                <c:pt idx="927">
                  <c:v>12754.293687755882</c:v>
                </c:pt>
                <c:pt idx="928">
                  <c:v>12755.19078379275</c:v>
                </c:pt>
                <c:pt idx="929">
                  <c:v>12756.988991948223</c:v>
                </c:pt>
                <c:pt idx="930">
                  <c:v>12757.890104066901</c:v>
                </c:pt>
                <c:pt idx="931">
                  <c:v>12758.792554879481</c:v>
                </c:pt>
                <c:pt idx="932">
                  <c:v>12759.696344385888</c:v>
                </c:pt>
                <c:pt idx="933">
                  <c:v>12761.507939480436</c:v>
                </c:pt>
                <c:pt idx="934">
                  <c:v>12762.41574506868</c:v>
                </c:pt>
                <c:pt idx="935">
                  <c:v>12763.324889350764</c:v>
                </c:pt>
                <c:pt idx="936">
                  <c:v>12764.235372326793</c:v>
                </c:pt>
                <c:pt idx="937">
                  <c:v>12765.147193996649</c:v>
                </c:pt>
                <c:pt idx="938">
                  <c:v>12766.060354360467</c:v>
                </c:pt>
                <c:pt idx="939">
                  <c:v>12767.890691169821</c:v>
                </c:pt>
                <c:pt idx="940">
                  <c:v>12771.567429115434</c:v>
                </c:pt>
                <c:pt idx="941">
                  <c:v>12772.48996033661</c:v>
                </c:pt>
                <c:pt idx="942">
                  <c:v>12776.193472160448</c:v>
                </c:pt>
                <c:pt idx="943">
                  <c:v>12778.053260235774</c:v>
                </c:pt>
                <c:pt idx="944">
                  <c:v>12778.985162314306</c:v>
                </c:pt>
                <c:pt idx="945">
                  <c:v>12779.918403086755</c:v>
                </c:pt>
                <c:pt idx="946">
                  <c:v>12781.788900713385</c:v>
                </c:pt>
                <c:pt idx="947">
                  <c:v>12782.726157567566</c:v>
                </c:pt>
                <c:pt idx="948">
                  <c:v>12783.664753115696</c:v>
                </c:pt>
                <c:pt idx="949">
                  <c:v>12784.604687357652</c:v>
                </c:pt>
                <c:pt idx="950">
                  <c:v>12785.545960293543</c:v>
                </c:pt>
                <c:pt idx="951">
                  <c:v>12789.324438976309</c:v>
                </c:pt>
                <c:pt idx="952">
                  <c:v>12790.272405381736</c:v>
                </c:pt>
                <c:pt idx="953">
                  <c:v>12791.221710481093</c:v>
                </c:pt>
                <c:pt idx="954">
                  <c:v>12792.172354274366</c:v>
                </c:pt>
                <c:pt idx="955">
                  <c:v>12795.03231781767</c:v>
                </c:pt>
                <c:pt idx="956">
                  <c:v>12796.945653649324</c:v>
                </c:pt>
                <c:pt idx="957">
                  <c:v>12797.904329606085</c:v>
                </c:pt>
                <c:pt idx="958">
                  <c:v>12798.86434425673</c:v>
                </c:pt>
                <c:pt idx="959">
                  <c:v>12800.788389639731</c:v>
                </c:pt>
                <c:pt idx="960">
                  <c:v>12801.75242037213</c:v>
                </c:pt>
                <c:pt idx="961">
                  <c:v>12803.68449791859</c:v>
                </c:pt>
                <c:pt idx="962">
                  <c:v>12804.652544732658</c:v>
                </c:pt>
                <c:pt idx="963">
                  <c:v>12805.621930240643</c:v>
                </c:pt>
                <c:pt idx="964">
                  <c:v>12808.538118928111</c:v>
                </c:pt>
                <c:pt idx="965">
                  <c:v>12809.512859211754</c:v>
                </c:pt>
                <c:pt idx="966">
                  <c:v>12811.466355860743</c:v>
                </c:pt>
                <c:pt idx="967">
                  <c:v>12812.445112226125</c:v>
                </c:pt>
                <c:pt idx="968">
                  <c:v>12813.425207285401</c:v>
                </c:pt>
                <c:pt idx="969">
                  <c:v>12815.389413485647</c:v>
                </c:pt>
                <c:pt idx="970">
                  <c:v>12816.373524626681</c:v>
                </c:pt>
                <c:pt idx="971">
                  <c:v>12819.333890213155</c:v>
                </c:pt>
                <c:pt idx="972">
                  <c:v>12822.306304044771</c:v>
                </c:pt>
                <c:pt idx="973">
                  <c:v>12825.290766121694</c:v>
                </c:pt>
                <c:pt idx="974">
                  <c:v>12827.287100975753</c:v>
                </c:pt>
                <c:pt idx="975">
                  <c:v>12830.291643461231</c:v>
                </c:pt>
                <c:pt idx="976">
                  <c:v>12832.301365254429</c:v>
                </c:pt>
                <c:pt idx="977">
                  <c:v>12833.308234191891</c:v>
                </c:pt>
                <c:pt idx="978">
                  <c:v>12835.325988148545</c:v>
                </c:pt>
                <c:pt idx="979">
                  <c:v>12839.377560388763</c:v>
                </c:pt>
                <c:pt idx="980">
                  <c:v>12840.393800183589</c:v>
                </c:pt>
                <c:pt idx="981">
                  <c:v>12842.430295854976</c:v>
                </c:pt>
                <c:pt idx="982">
                  <c:v>12843.450551731532</c:v>
                </c:pt>
                <c:pt idx="983">
                  <c:v>12846.519351524656</c:v>
                </c:pt>
                <c:pt idx="984">
                  <c:v>12847.544962176911</c:v>
                </c:pt>
                <c:pt idx="985">
                  <c:v>12850.629826296888</c:v>
                </c:pt>
                <c:pt idx="986">
                  <c:v>12853.726738662102</c:v>
                </c:pt>
                <c:pt idx="987">
                  <c:v>12854.761720171678</c:v>
                </c:pt>
                <c:pt idx="988">
                  <c:v>12858.915033148951</c:v>
                </c:pt>
                <c:pt idx="989">
                  <c:v>12859.956708128093</c:v>
                </c:pt>
                <c:pt idx="990">
                  <c:v>12862.04407416803</c:v>
                </c:pt>
                <c:pt idx="991">
                  <c:v>12865.185163432247</c:v>
                </c:pt>
                <c:pt idx="992">
                  <c:v>12868.338300941667</c:v>
                </c:pt>
                <c:pt idx="993">
                  <c:v>12869.392024165953</c:v>
                </c:pt>
                <c:pt idx="994">
                  <c:v>12870.447086084147</c:v>
                </c:pt>
                <c:pt idx="995">
                  <c:v>12876.805570165427</c:v>
                </c:pt>
                <c:pt idx="996">
                  <c:v>12878.935774410473</c:v>
                </c:pt>
                <c:pt idx="997">
                  <c:v>12881.071333431113</c:v>
                </c:pt>
                <c:pt idx="998">
                  <c:v>12882.141120982345</c:v>
                </c:pt>
                <c:pt idx="999">
                  <c:v>12884.284712166531</c:v>
                </c:pt>
                <c:pt idx="1000">
                  <c:v>12885.358515799366</c:v>
                </c:pt>
                <c:pt idx="1001">
                  <c:v>12886.433658126294</c:v>
                </c:pt>
                <c:pt idx="1002">
                  <c:v>12888.587958861644</c:v>
                </c:pt>
                <c:pt idx="1003">
                  <c:v>12891.829450169074</c:v>
                </c:pt>
                <c:pt idx="1004">
                  <c:v>12896.170180293666</c:v>
                </c:pt>
                <c:pt idx="1005">
                  <c:v>12898.348577519502</c:v>
                </c:pt>
                <c:pt idx="1006">
                  <c:v>12899.439784173217</c:v>
                </c:pt>
                <c:pt idx="1007">
                  <c:v>12900.532329520875</c:v>
                </c:pt>
                <c:pt idx="1008">
                  <c:v>12901.626213562444</c:v>
                </c:pt>
                <c:pt idx="1009">
                  <c:v>12902.721436297928</c:v>
                </c:pt>
                <c:pt idx="1010">
                  <c:v>12903.817997727259</c:v>
                </c:pt>
                <c:pt idx="1011">
                  <c:v>12907.115714178924</c:v>
                </c:pt>
                <c:pt idx="1012">
                  <c:v>12911.531411162516</c:v>
                </c:pt>
                <c:pt idx="1013">
                  <c:v>12913.747291817745</c:v>
                </c:pt>
                <c:pt idx="1014">
                  <c:v>12914.857240186186</c:v>
                </c:pt>
                <c:pt idx="1015">
                  <c:v>12915.968527248542</c:v>
                </c:pt>
                <c:pt idx="1016">
                  <c:v>12917.081153004869</c:v>
                </c:pt>
                <c:pt idx="1017">
                  <c:v>12918.195117455081</c:v>
                </c:pt>
                <c:pt idx="1018">
                  <c:v>12919.310420599197</c:v>
                </c:pt>
                <c:pt idx="1019">
                  <c:v>12920.427062437224</c:v>
                </c:pt>
                <c:pt idx="1020">
                  <c:v>12922.664362195039</c:v>
                </c:pt>
                <c:pt idx="1021">
                  <c:v>12926.030352036034</c:v>
                </c:pt>
                <c:pt idx="1022">
                  <c:v>12928.281038732908</c:v>
                </c:pt>
                <c:pt idx="1023">
                  <c:v>12929.408390122167</c:v>
                </c:pt>
                <c:pt idx="1024">
                  <c:v>12931.667108982489</c:v>
                </c:pt>
                <c:pt idx="1025">
                  <c:v>12935.065227477275</c:v>
                </c:pt>
                <c:pt idx="1026">
                  <c:v>12938.475394217259</c:v>
                </c:pt>
                <c:pt idx="1027">
                  <c:v>12939.61479385183</c:v>
                </c:pt>
                <c:pt idx="1028">
                  <c:v>12940.755532180185</c:v>
                </c:pt>
                <c:pt idx="1029">
                  <c:v>12943.041024918704</c:v>
                </c:pt>
                <c:pt idx="1030">
                  <c:v>12944.185779328824</c:v>
                </c:pt>
                <c:pt idx="1031">
                  <c:v>12945.331872432856</c:v>
                </c:pt>
                <c:pt idx="1032">
                  <c:v>12951.082418361686</c:v>
                </c:pt>
                <c:pt idx="1033">
                  <c:v>12953.392007590532</c:v>
                </c:pt>
                <c:pt idx="1034">
                  <c:v>12954.548810245837</c:v>
                </c:pt>
                <c:pt idx="1035">
                  <c:v>12961.517738749764</c:v>
                </c:pt>
                <c:pt idx="1036">
                  <c:v>12962.683912262435</c:v>
                </c:pt>
                <c:pt idx="1037">
                  <c:v>12967.361993252171</c:v>
                </c:pt>
                <c:pt idx="1038">
                  <c:v>12968.534860234438</c:v>
                </c:pt>
                <c:pt idx="1039">
                  <c:v>12970.884610280555</c:v>
                </c:pt>
                <c:pt idx="1040">
                  <c:v>12972.061493344529</c:v>
                </c:pt>
                <c:pt idx="1041">
                  <c:v>12979.150904300301</c:v>
                </c:pt>
                <c:pt idx="1042">
                  <c:v>12981.524750836903</c:v>
                </c:pt>
                <c:pt idx="1043">
                  <c:v>12982.713682145997</c:v>
                </c:pt>
                <c:pt idx="1044">
                  <c:v>12986.288508236845</c:v>
                </c:pt>
                <c:pt idx="1045">
                  <c:v>12987.482794321568</c:v>
                </c:pt>
                <c:pt idx="1046">
                  <c:v>12988.678419100244</c:v>
                </c:pt>
                <c:pt idx="1047">
                  <c:v>12989.875382572827</c:v>
                </c:pt>
                <c:pt idx="1048">
                  <c:v>12992.273325599726</c:v>
                </c:pt>
                <c:pt idx="1049">
                  <c:v>12994.67662340222</c:v>
                </c:pt>
                <c:pt idx="1050">
                  <c:v>12995.880280344389</c:v>
                </c:pt>
                <c:pt idx="1051">
                  <c:v>12999.49928333424</c:v>
                </c:pt>
                <c:pt idx="1052">
                  <c:v>13000.708295052014</c:v>
                </c:pt>
                <c:pt idx="1053">
                  <c:v>13005.557728862175</c:v>
                </c:pt>
                <c:pt idx="1054">
                  <c:v>13010.428581774893</c:v>
                </c:pt>
                <c:pt idx="1055">
                  <c:v>13012.872040394706</c:v>
                </c:pt>
                <c:pt idx="1056">
                  <c:v>13014.095777745477</c:v>
                </c:pt>
                <c:pt idx="1057">
                  <c:v>13017.775021961243</c:v>
                </c:pt>
                <c:pt idx="1058">
                  <c:v>13019.004114087618</c:v>
                </c:pt>
                <c:pt idx="1059">
                  <c:v>13023.933869532411</c:v>
                </c:pt>
                <c:pt idx="1060">
                  <c:v>13030.126184451245</c:v>
                </c:pt>
                <c:pt idx="1061">
                  <c:v>13031.368663516747</c:v>
                </c:pt>
                <c:pt idx="1062">
                  <c:v>13033.857637729425</c:v>
                </c:pt>
                <c:pt idx="1063">
                  <c:v>13036.351966717843</c:v>
                </c:pt>
                <c:pt idx="1064">
                  <c:v>13038.851650481809</c:v>
                </c:pt>
                <c:pt idx="1065">
                  <c:v>13040.103500404715</c:v>
                </c:pt>
                <c:pt idx="1066">
                  <c:v>13041.356689021428</c:v>
                </c:pt>
                <c:pt idx="1067">
                  <c:v>13042.61121633222</c:v>
                </c:pt>
                <c:pt idx="1068">
                  <c:v>13045.124287035324</c:v>
                </c:pt>
                <c:pt idx="1069">
                  <c:v>13047.64271251406</c:v>
                </c:pt>
                <c:pt idx="1070">
                  <c:v>13048.903933294188</c:v>
                </c:pt>
                <c:pt idx="1071">
                  <c:v>13050.166492768381</c:v>
                </c:pt>
                <c:pt idx="1072">
                  <c:v>13053.962203354255</c:v>
                </c:pt>
                <c:pt idx="1073">
                  <c:v>13057.769962185324</c:v>
                </c:pt>
                <c:pt idx="1074">
                  <c:v>13059.041892516878</c:v>
                </c:pt>
                <c:pt idx="1075">
                  <c:v>13060.315161542243</c:v>
                </c:pt>
                <c:pt idx="1076">
                  <c:v>13061.589769261567</c:v>
                </c:pt>
                <c:pt idx="1077">
                  <c:v>13062.865715674756</c:v>
                </c:pt>
                <c:pt idx="1078">
                  <c:v>13064.143000781954</c:v>
                </c:pt>
                <c:pt idx="1079">
                  <c:v>13065.421624582987</c:v>
                </c:pt>
                <c:pt idx="1080">
                  <c:v>13069.26552814961</c:v>
                </c:pt>
                <c:pt idx="1081">
                  <c:v>13070.549506726316</c:v>
                </c:pt>
                <c:pt idx="1082">
                  <c:v>13071.834823996895</c:v>
                </c:pt>
                <c:pt idx="1083">
                  <c:v>13074.409474619824</c:v>
                </c:pt>
                <c:pt idx="1084">
                  <c:v>13075.698807972152</c:v>
                </c:pt>
                <c:pt idx="1085">
                  <c:v>13078.281490758534</c:v>
                </c:pt>
                <c:pt idx="1086">
                  <c:v>13083.462920658165</c:v>
                </c:pt>
                <c:pt idx="1087">
                  <c:v>13086.061667771502</c:v>
                </c:pt>
                <c:pt idx="1088">
                  <c:v>13088.665769660394</c:v>
                </c:pt>
                <c:pt idx="1089">
                  <c:v>13092.581962698147</c:v>
                </c:pt>
                <c:pt idx="1090">
                  <c:v>13095.199451526218</c:v>
                </c:pt>
                <c:pt idx="1091">
                  <c:v>13096.510203981043</c:v>
                </c:pt>
                <c:pt idx="1092">
                  <c:v>13100.450493509123</c:v>
                </c:pt>
                <c:pt idx="1093">
                  <c:v>13101.766600739646</c:v>
                </c:pt>
                <c:pt idx="1094">
                  <c:v>13107.044416600796</c:v>
                </c:pt>
                <c:pt idx="1095">
                  <c:v>13108.367217300853</c:v>
                </c:pt>
                <c:pt idx="1096">
                  <c:v>13111.016834782662</c:v>
                </c:pt>
                <c:pt idx="1097">
                  <c:v>13115.00130120979</c:v>
                </c:pt>
                <c:pt idx="1098">
                  <c:v>13117.664305630729</c:v>
                </c:pt>
                <c:pt idx="1099">
                  <c:v>13118.997815882063</c:v>
                </c:pt>
                <c:pt idx="1100">
                  <c:v>13120.332664827307</c:v>
                </c:pt>
                <c:pt idx="1101">
                  <c:v>13123.006378799522</c:v>
                </c:pt>
                <c:pt idx="1102">
                  <c:v>13124.345243826494</c:v>
                </c:pt>
                <c:pt idx="1103">
                  <c:v>13128.369871070863</c:v>
                </c:pt>
                <c:pt idx="1104">
                  <c:v>13129.714090873476</c:v>
                </c:pt>
                <c:pt idx="1105">
                  <c:v>13136.455270295141</c:v>
                </c:pt>
                <c:pt idx="1106">
                  <c:v>13137.807522261221</c:v>
                </c:pt>
                <c:pt idx="1107">
                  <c:v>13139.161112921191</c:v>
                </c:pt>
                <c:pt idx="1108">
                  <c:v>13143.229917064571</c:v>
                </c:pt>
                <c:pt idx="1109">
                  <c:v>13144.588862500184</c:v>
                </c:pt>
                <c:pt idx="1110">
                  <c:v>13145.949146629702</c:v>
                </c:pt>
                <c:pt idx="1111">
                  <c:v>13147.310769453125</c:v>
                </c:pt>
                <c:pt idx="1112">
                  <c:v>13148.673730970471</c:v>
                </c:pt>
                <c:pt idx="1113">
                  <c:v>13152.770647685942</c:v>
                </c:pt>
                <c:pt idx="1114">
                  <c:v>13156.879612646568</c:v>
                </c:pt>
                <c:pt idx="1115">
                  <c:v>13158.251945021304</c:v>
                </c:pt>
                <c:pt idx="1116">
                  <c:v>13159.625616089907</c:v>
                </c:pt>
                <c:pt idx="1117">
                  <c:v>13166.514051841665</c:v>
                </c:pt>
                <c:pt idx="1118">
                  <c:v>13169.278796999672</c:v>
                </c:pt>
                <c:pt idx="1119">
                  <c:v>13170.663177619559</c:v>
                </c:pt>
                <c:pt idx="1120">
                  <c:v>13172.048896933355</c:v>
                </c:pt>
                <c:pt idx="1121">
                  <c:v>13174.824351642679</c:v>
                </c:pt>
                <c:pt idx="1122">
                  <c:v>13176.214087038245</c:v>
                </c:pt>
                <c:pt idx="1123">
                  <c:v>13177.605161127633</c:v>
                </c:pt>
                <c:pt idx="1124">
                  <c:v>13183.182844424469</c:v>
                </c:pt>
                <c:pt idx="1125">
                  <c:v>13185.979718236356</c:v>
                </c:pt>
                <c:pt idx="1126">
                  <c:v>13187.380163183088</c:v>
                </c:pt>
                <c:pt idx="1127">
                  <c:v>13192.995329909387</c:v>
                </c:pt>
                <c:pt idx="1128">
                  <c:v>13195.810945436033</c:v>
                </c:pt>
                <c:pt idx="1129">
                  <c:v>13197.220761240198</c:v>
                </c:pt>
                <c:pt idx="1130">
                  <c:v>13202.873411395954</c:v>
                </c:pt>
                <c:pt idx="1131">
                  <c:v>13204.289920669626</c:v>
                </c:pt>
                <c:pt idx="1132">
                  <c:v>13205.70776863729</c:v>
                </c:pt>
                <c:pt idx="1133">
                  <c:v>13207.126955298811</c:v>
                </c:pt>
                <c:pt idx="1134">
                  <c:v>13214.242969015118</c:v>
                </c:pt>
                <c:pt idx="1135">
                  <c:v>13215.670187840087</c:v>
                </c:pt>
                <c:pt idx="1136">
                  <c:v>13218.528641571796</c:v>
                </c:pt>
                <c:pt idx="1137">
                  <c:v>13224.261613362089</c:v>
                </c:pt>
                <c:pt idx="1138">
                  <c:v>13225.698203044447</c:v>
                </c:pt>
                <c:pt idx="1139">
                  <c:v>13227.136131420701</c:v>
                </c:pt>
                <c:pt idx="1140">
                  <c:v>13231.45794871295</c:v>
                </c:pt>
                <c:pt idx="1141">
                  <c:v>13235.791814250366</c:v>
                </c:pt>
                <c:pt idx="1142">
                  <c:v>13237.239113483954</c:v>
                </c:pt>
                <c:pt idx="1143">
                  <c:v>13244.495690060709</c:v>
                </c:pt>
                <c:pt idx="1144">
                  <c:v>13245.951021457804</c:v>
                </c:pt>
                <c:pt idx="1145">
                  <c:v>13247.407691548797</c:v>
                </c:pt>
                <c:pt idx="1146">
                  <c:v>13248.865700333727</c:v>
                </c:pt>
                <c:pt idx="1147">
                  <c:v>13256.175824666827</c:v>
                </c:pt>
                <c:pt idx="1148">
                  <c:v>13257.641865615236</c:v>
                </c:pt>
                <c:pt idx="1149">
                  <c:v>13266.466223877414</c:v>
                </c:pt>
                <c:pt idx="1150">
                  <c:v>13267.941635683115</c:v>
                </c:pt>
                <c:pt idx="1151">
                  <c:v>13275.338775120417</c:v>
                </c:pt>
                <c:pt idx="1152">
                  <c:v>13276.822219089589</c:v>
                </c:pt>
                <c:pt idx="1153">
                  <c:v>13278.307001752682</c:v>
                </c:pt>
                <c:pt idx="1154">
                  <c:v>13284.259519344107</c:v>
                </c:pt>
                <c:pt idx="1155">
                  <c:v>13287.243810303296</c:v>
                </c:pt>
                <c:pt idx="1156">
                  <c:v>13288.737963823743</c:v>
                </c:pt>
                <c:pt idx="1157">
                  <c:v>13290.23345603817</c:v>
                </c:pt>
                <c:pt idx="1158">
                  <c:v>13291.730286946378</c:v>
                </c:pt>
                <c:pt idx="1159">
                  <c:v>13293.22845654859</c:v>
                </c:pt>
                <c:pt idx="1160">
                  <c:v>13294.727964844642</c:v>
                </c:pt>
                <c:pt idx="1161">
                  <c:v>13297.730997518554</c:v>
                </c:pt>
                <c:pt idx="1162">
                  <c:v>13299.23452189642</c:v>
                </c:pt>
                <c:pt idx="1163">
                  <c:v>13305.262006346738</c:v>
                </c:pt>
                <c:pt idx="1164">
                  <c:v>13308.283780735392</c:v>
                </c:pt>
                <c:pt idx="1165">
                  <c:v>13309.796675970529</c:v>
                </c:pt>
                <c:pt idx="1166">
                  <c:v>13312.826482522632</c:v>
                </c:pt>
                <c:pt idx="1167">
                  <c:v>13320.424426046276</c:v>
                </c:pt>
                <c:pt idx="1168">
                  <c:v>13326.526877355554</c:v>
                </c:pt>
                <c:pt idx="1169">
                  <c:v>13331.117772123554</c:v>
                </c:pt>
                <c:pt idx="1170">
                  <c:v>13335.720715136807</c:v>
                </c:pt>
                <c:pt idx="1171">
                  <c:v>13341.876714202383</c:v>
                </c:pt>
                <c:pt idx="1172">
                  <c:v>13346.507769787653</c:v>
                </c:pt>
                <c:pt idx="1173">
                  <c:v>13348.0541323706</c:v>
                </c:pt>
                <c:pt idx="1174">
                  <c:v>13351.150873618124</c:v>
                </c:pt>
                <c:pt idx="1175">
                  <c:v>13352.701252282834</c:v>
                </c:pt>
                <c:pt idx="1176">
                  <c:v>13355.806025693752</c:v>
                </c:pt>
                <c:pt idx="1177">
                  <c:v>13357.36042044014</c:v>
                </c:pt>
                <c:pt idx="1178">
                  <c:v>13358.916153880424</c:v>
                </c:pt>
                <c:pt idx="1179">
                  <c:v>13363.591386364755</c:v>
                </c:pt>
                <c:pt idx="1180">
                  <c:v>13365.152474580671</c:v>
                </c:pt>
                <c:pt idx="1181">
                  <c:v>13368.278667094231</c:v>
                </c:pt>
                <c:pt idx="1182">
                  <c:v>13372.977996068843</c:v>
                </c:pt>
                <c:pt idx="1183">
                  <c:v>13374.547116448261</c:v>
                </c:pt>
                <c:pt idx="1184">
                  <c:v>13377.689373288702</c:v>
                </c:pt>
                <c:pt idx="1185">
                  <c:v>13379.262509749839</c:v>
                </c:pt>
                <c:pt idx="1186">
                  <c:v>13380.836984904805</c:v>
                </c:pt>
                <c:pt idx="1187">
                  <c:v>13382.41279875377</c:v>
                </c:pt>
                <c:pt idx="1188">
                  <c:v>13385.568442533338</c:v>
                </c:pt>
                <c:pt idx="1189">
                  <c:v>13396.655364619945</c:v>
                </c:pt>
                <c:pt idx="1190">
                  <c:v>13412.607613725981</c:v>
                </c:pt>
                <c:pt idx="1191">
                  <c:v>13415.814127874117</c:v>
                </c:pt>
                <c:pt idx="1192">
                  <c:v>13419.02599679784</c:v>
                </c:pt>
                <c:pt idx="1193">
                  <c:v>13420.633939300615</c:v>
                </c:pt>
                <c:pt idx="1194">
                  <c:v>13430.309706889166</c:v>
                </c:pt>
                <c:pt idx="1195">
                  <c:v>13433.545672303291</c:v>
                </c:pt>
                <c:pt idx="1196">
                  <c:v>13441.659012982011</c:v>
                </c:pt>
                <c:pt idx="1197">
                  <c:v>13448.173782015401</c:v>
                </c:pt>
                <c:pt idx="1198">
                  <c:v>13449.805821008435</c:v>
                </c:pt>
                <c:pt idx="1199">
                  <c:v>13451.439198695491</c:v>
                </c:pt>
                <c:pt idx="1200">
                  <c:v>13453.073915076417</c:v>
                </c:pt>
                <c:pt idx="1201">
                  <c:v>13454.709970151256</c:v>
                </c:pt>
                <c:pt idx="1202">
                  <c:v>13456.347363919995</c:v>
                </c:pt>
                <c:pt idx="1203">
                  <c:v>13466.199839104582</c:v>
                </c:pt>
                <c:pt idx="1204">
                  <c:v>13472.794929772488</c:v>
                </c:pt>
                <c:pt idx="1205">
                  <c:v>13476.100507269897</c:v>
                </c:pt>
                <c:pt idx="1206">
                  <c:v>13477.755304059465</c:v>
                </c:pt>
                <c:pt idx="1207">
                  <c:v>13482.727726591636</c:v>
                </c:pt>
                <c:pt idx="1208">
                  <c:v>13486.049368415985</c:v>
                </c:pt>
                <c:pt idx="1209">
                  <c:v>13487.712197368968</c:v>
                </c:pt>
                <c:pt idx="1210">
                  <c:v>13494.376900120118</c:v>
                </c:pt>
                <c:pt idx="1211">
                  <c:v>13496.046422542762</c:v>
                </c:pt>
                <c:pt idx="1212">
                  <c:v>13499.389483469562</c:v>
                </c:pt>
                <c:pt idx="1213">
                  <c:v>13506.091669650245</c:v>
                </c:pt>
                <c:pt idx="1214">
                  <c:v>13507.770562930196</c:v>
                </c:pt>
                <c:pt idx="1215">
                  <c:v>13509.450794903989</c:v>
                </c:pt>
                <c:pt idx="1216">
                  <c:v>13512.815274933415</c:v>
                </c:pt>
                <c:pt idx="1217">
                  <c:v>13514.499522989005</c:v>
                </c:pt>
                <c:pt idx="1218">
                  <c:v>13521.249902150445</c:v>
                </c:pt>
                <c:pt idx="1219">
                  <c:v>13522.940843675526</c:v>
                </c:pt>
                <c:pt idx="1220">
                  <c:v>13524.633123894553</c:v>
                </c:pt>
                <c:pt idx="1221">
                  <c:v>13526.326742807492</c:v>
                </c:pt>
                <c:pt idx="1222">
                  <c:v>13528.021700414352</c:v>
                </c:pt>
                <c:pt idx="1223">
                  <c:v>13529.717996715095</c:v>
                </c:pt>
                <c:pt idx="1224">
                  <c:v>13536.516568857216</c:v>
                </c:pt>
                <c:pt idx="1225">
                  <c:v>13539.923887091732</c:v>
                </c:pt>
                <c:pt idx="1226">
                  <c:v>13541.629554249854</c:v>
                </c:pt>
                <c:pt idx="1227">
                  <c:v>13546.754587887675</c:v>
                </c:pt>
                <c:pt idx="1228">
                  <c:v>13548.4656098214</c:v>
                </c:pt>
                <c:pt idx="1229">
                  <c:v>13550.177970449067</c:v>
                </c:pt>
                <c:pt idx="1230">
                  <c:v>13551.891669770681</c:v>
                </c:pt>
                <c:pt idx="1231">
                  <c:v>13553.606707786168</c:v>
                </c:pt>
                <c:pt idx="1232">
                  <c:v>13555.323084495565</c:v>
                </c:pt>
                <c:pt idx="1233">
                  <c:v>13558.759853996085</c:v>
                </c:pt>
                <c:pt idx="1234">
                  <c:v>13567.375204890801</c:v>
                </c:pt>
                <c:pt idx="1235">
                  <c:v>13569.10229115151</c:v>
                </c:pt>
                <c:pt idx="1236">
                  <c:v>13570.830716106058</c:v>
                </c:pt>
                <c:pt idx="1237">
                  <c:v>13574.291582096979</c:v>
                </c:pt>
                <c:pt idx="1238">
                  <c:v>13579.492921287547</c:v>
                </c:pt>
                <c:pt idx="1239">
                  <c:v>13582.967174217531</c:v>
                </c:pt>
                <c:pt idx="1240">
                  <c:v>13589.931744404448</c:v>
                </c:pt>
                <c:pt idx="1241">
                  <c:v>13595.169228330658</c:v>
                </c:pt>
                <c:pt idx="1242">
                  <c:v>13596.917733693819</c:v>
                </c:pt>
                <c:pt idx="1243">
                  <c:v>13600.418760502038</c:v>
                </c:pt>
                <c:pt idx="1244">
                  <c:v>13602.17128194699</c:v>
                </c:pt>
                <c:pt idx="1245">
                  <c:v>13603.925142085844</c:v>
                </c:pt>
                <c:pt idx="1246">
                  <c:v>13607.436878445285</c:v>
                </c:pt>
                <c:pt idx="1247">
                  <c:v>13610.953969580325</c:v>
                </c:pt>
                <c:pt idx="1248">
                  <c:v>13612.714523188768</c:v>
                </c:pt>
                <c:pt idx="1249">
                  <c:v>13614.476415491081</c:v>
                </c:pt>
                <c:pt idx="1250">
                  <c:v>13616.239646487302</c:v>
                </c:pt>
                <c:pt idx="1251">
                  <c:v>13619.770124561463</c:v>
                </c:pt>
                <c:pt idx="1252">
                  <c:v>13625.075881877045</c:v>
                </c:pt>
                <c:pt idx="1253">
                  <c:v>13626.847145036732</c:v>
                </c:pt>
                <c:pt idx="1254">
                  <c:v>13628.619746890359</c:v>
                </c:pt>
                <c:pt idx="1255">
                  <c:v>13632.168966679223</c:v>
                </c:pt>
                <c:pt idx="1256">
                  <c:v>13633.945584614527</c:v>
                </c:pt>
                <c:pt idx="1257">
                  <c:v>13635.723541243795</c:v>
                </c:pt>
                <c:pt idx="1258">
                  <c:v>13641.065443294889</c:v>
                </c:pt>
                <c:pt idx="1259">
                  <c:v>13642.848754699753</c:v>
                </c:pt>
                <c:pt idx="1260">
                  <c:v>13649.995387258285</c:v>
                </c:pt>
                <c:pt idx="1261">
                  <c:v>13657.163438919417</c:v>
                </c:pt>
                <c:pt idx="1262">
                  <c:v>13664.352909682952</c:v>
                </c:pt>
                <c:pt idx="1263">
                  <c:v>13671.563799549209</c:v>
                </c:pt>
                <c:pt idx="1264">
                  <c:v>13678.79610851795</c:v>
                </c:pt>
                <c:pt idx="1265">
                  <c:v>13682.420295165768</c:v>
                </c:pt>
                <c:pt idx="1266">
                  <c:v>13684.234396530579</c:v>
                </c:pt>
                <c:pt idx="1267">
                  <c:v>13691.504188928742</c:v>
                </c:pt>
                <c:pt idx="1268">
                  <c:v>13693.324983763016</c:v>
                </c:pt>
                <c:pt idx="1269">
                  <c:v>13695.147117291295</c:v>
                </c:pt>
                <c:pt idx="1270">
                  <c:v>13696.970589513427</c:v>
                </c:pt>
                <c:pt idx="1271">
                  <c:v>13698.795400429488</c:v>
                </c:pt>
                <c:pt idx="1272">
                  <c:v>13707.939535418373</c:v>
                </c:pt>
                <c:pt idx="1273">
                  <c:v>13709.772378497884</c:v>
                </c:pt>
                <c:pt idx="1274">
                  <c:v>13715.278939899847</c:v>
                </c:pt>
                <c:pt idx="1275">
                  <c:v>13717.117137755002</c:v>
                </c:pt>
                <c:pt idx="1276">
                  <c:v>13720.797549547015</c:v>
                </c:pt>
                <c:pt idx="1277">
                  <c:v>13728.174437457959</c:v>
                </c:pt>
                <c:pt idx="1278">
                  <c:v>13730.0220061705</c:v>
                </c:pt>
                <c:pt idx="1279">
                  <c:v>13733.721159677209</c:v>
                </c:pt>
                <c:pt idx="1280">
                  <c:v>13735.57274447145</c:v>
                </c:pt>
                <c:pt idx="1281">
                  <c:v>13744.850748851308</c:v>
                </c:pt>
                <c:pt idx="1282">
                  <c:v>13746.710365808976</c:v>
                </c:pt>
                <c:pt idx="1283">
                  <c:v>13752.297248845551</c:v>
                </c:pt>
                <c:pt idx="1284">
                  <c:v>13757.896180127174</c:v>
                </c:pt>
                <c:pt idx="1285">
                  <c:v>13759.765167942271</c:v>
                </c:pt>
                <c:pt idx="1286">
                  <c:v>13769.130187426199</c:v>
                </c:pt>
                <c:pt idx="1287">
                  <c:v>13771.007207404713</c:v>
                </c:pt>
                <c:pt idx="1288">
                  <c:v>13772.885566077121</c:v>
                </c:pt>
                <c:pt idx="1289">
                  <c:v>13786.071560213555</c:v>
                </c:pt>
                <c:pt idx="1290">
                  <c:v>13789.851035354843</c:v>
                </c:pt>
                <c:pt idx="1291">
                  <c:v>13793.635865271806</c:v>
                </c:pt>
                <c:pt idx="1292">
                  <c:v>13795.530288271138</c:v>
                </c:pt>
                <c:pt idx="1293">
                  <c:v>13799.323150351534</c:v>
                </c:pt>
                <c:pt idx="1294">
                  <c:v>13801.221589432596</c:v>
                </c:pt>
                <c:pt idx="1295">
                  <c:v>13803.121367207566</c:v>
                </c:pt>
                <c:pt idx="1296">
                  <c:v>13808.828732695933</c:v>
                </c:pt>
                <c:pt idx="1297">
                  <c:v>13810.733865246579</c:v>
                </c:pt>
                <c:pt idx="1298">
                  <c:v>13812.640336491062</c:v>
                </c:pt>
                <c:pt idx="1299">
                  <c:v>13818.367782388063</c:v>
                </c:pt>
                <c:pt idx="1300">
                  <c:v>13824.107276530272</c:v>
                </c:pt>
                <c:pt idx="1301">
                  <c:v>13826.023118632154</c:v>
                </c:pt>
                <c:pt idx="1302">
                  <c:v>13831.778677101258</c:v>
                </c:pt>
                <c:pt idx="1303">
                  <c:v>13835.622409550218</c:v>
                </c:pt>
                <c:pt idx="1304">
                  <c:v>13837.546283815554</c:v>
                </c:pt>
                <c:pt idx="1305">
                  <c:v>13839.471496774795</c:v>
                </c:pt>
                <c:pt idx="1306">
                  <c:v>13851.05088710239</c:v>
                </c:pt>
                <c:pt idx="1307">
                  <c:v>13852.985470918995</c:v>
                </c:pt>
                <c:pt idx="1308">
                  <c:v>13862.67847041071</c:v>
                </c:pt>
                <c:pt idx="1309">
                  <c:v>13864.621086390776</c:v>
                </c:pt>
                <c:pt idx="1310">
                  <c:v>13866.565041064749</c:v>
                </c:pt>
                <c:pt idx="1311">
                  <c:v>13868.51033443264</c:v>
                </c:pt>
                <c:pt idx="1312">
                  <c:v>13870.456966494385</c:v>
                </c:pt>
                <c:pt idx="1313">
                  <c:v>13874.354246699762</c:v>
                </c:pt>
                <c:pt idx="1314">
                  <c:v>13876.304894843281</c:v>
                </c:pt>
                <c:pt idx="1315">
                  <c:v>13880.210207212116</c:v>
                </c:pt>
                <c:pt idx="1316">
                  <c:v>13886.078215969545</c:v>
                </c:pt>
                <c:pt idx="1317">
                  <c:v>13888.036896276535</c:v>
                </c:pt>
                <c:pt idx="1318">
                  <c:v>13891.958272972224</c:v>
                </c:pt>
                <c:pt idx="1319">
                  <c:v>13893.920969360925</c:v>
                </c:pt>
                <c:pt idx="1320">
                  <c:v>13905.725260265284</c:v>
                </c:pt>
                <c:pt idx="1321">
                  <c:v>13907.697327511358</c:v>
                </c:pt>
                <c:pt idx="1322">
                  <c:v>13915.598983434713</c:v>
                </c:pt>
                <c:pt idx="1323">
                  <c:v>13919.5578435599</c:v>
                </c:pt>
                <c:pt idx="1324">
                  <c:v>13921.539281663327</c:v>
                </c:pt>
                <c:pt idx="1325">
                  <c:v>13929.478421016192</c:v>
                </c:pt>
                <c:pt idx="1326">
                  <c:v>13931.466552589171</c:v>
                </c:pt>
                <c:pt idx="1327">
                  <c:v>13933.456022856071</c:v>
                </c:pt>
                <c:pt idx="1328">
                  <c:v>13935.446831816878</c:v>
                </c:pt>
                <c:pt idx="1329">
                  <c:v>13939.432465820246</c:v>
                </c:pt>
                <c:pt idx="1330">
                  <c:v>13943.42345459922</c:v>
                </c:pt>
                <c:pt idx="1331">
                  <c:v>13947.419798153816</c:v>
                </c:pt>
                <c:pt idx="1332">
                  <c:v>13949.419977971969</c:v>
                </c:pt>
                <c:pt idx="1333">
                  <c:v>13955.428549589935</c:v>
                </c:pt>
                <c:pt idx="1334">
                  <c:v>13957.434084183742</c:v>
                </c:pt>
                <c:pt idx="1335">
                  <c:v>13959.440957471457</c:v>
                </c:pt>
                <c:pt idx="1336">
                  <c:v>13961.449169453083</c:v>
                </c:pt>
                <c:pt idx="1337">
                  <c:v>13963.458720128609</c:v>
                </c:pt>
                <c:pt idx="1338">
                  <c:v>13967.481837561409</c:v>
                </c:pt>
                <c:pt idx="1339">
                  <c:v>13295.844994916864</c:v>
                </c:pt>
                <c:pt idx="1340">
                  <c:v>13292.845324101429</c:v>
                </c:pt>
                <c:pt idx="1341">
                  <c:v>13291.347496734576</c:v>
                </c:pt>
                <c:pt idx="1342">
                  <c:v>13289.851008061631</c:v>
                </c:pt>
                <c:pt idx="1343">
                  <c:v>13285.369574206245</c:v>
                </c:pt>
                <c:pt idx="1344">
                  <c:v>13283.878440308948</c:v>
                </c:pt>
                <c:pt idx="1345">
                  <c:v>13282.388645105551</c:v>
                </c:pt>
                <c:pt idx="1346">
                  <c:v>13274.959749497169</c:v>
                </c:pt>
                <c:pt idx="1347">
                  <c:v>13273.477986457208</c:v>
                </c:pt>
                <c:pt idx="1348">
                  <c:v>13271.997562111264</c:v>
                </c:pt>
                <c:pt idx="1349">
                  <c:v>13270.51847645911</c:v>
                </c:pt>
                <c:pt idx="1350">
                  <c:v>13266.089251666192</c:v>
                </c:pt>
                <c:pt idx="1351">
                  <c:v>13264.615520789705</c:v>
                </c:pt>
                <c:pt idx="1352">
                  <c:v>13263.143128607129</c:v>
                </c:pt>
                <c:pt idx="1353">
                  <c:v>13261.672075118478</c:v>
                </c:pt>
                <c:pt idx="1354">
                  <c:v>13260.202360323708</c:v>
                </c:pt>
                <c:pt idx="1355">
                  <c:v>13255.801248102947</c:v>
                </c:pt>
                <c:pt idx="1356">
                  <c:v>13254.336888083761</c:v>
                </c:pt>
                <c:pt idx="1357">
                  <c:v>13249.95184018986</c:v>
                </c:pt>
                <c:pt idx="1358">
                  <c:v>13245.578840541137</c:v>
                </c:pt>
                <c:pt idx="1359">
                  <c:v>13244.123851379434</c:v>
                </c:pt>
                <c:pt idx="1360">
                  <c:v>13242.670200911536</c:v>
                </c:pt>
                <c:pt idx="1361">
                  <c:v>13241.217889137599</c:v>
                </c:pt>
                <c:pt idx="1362">
                  <c:v>13231.089190149502</c:v>
                </c:pt>
                <c:pt idx="1363">
                  <c:v>13229.647587926838</c:v>
                </c:pt>
                <c:pt idx="1364">
                  <c:v>13225.330813422303</c:v>
                </c:pt>
                <c:pt idx="1365">
                  <c:v>13223.894565975284</c:v>
                </c:pt>
                <c:pt idx="1366">
                  <c:v>13222.459657222165</c:v>
                </c:pt>
                <c:pt idx="1367">
                  <c:v>13221.026087162974</c:v>
                </c:pt>
                <c:pt idx="1368">
                  <c:v>13219.593855797662</c:v>
                </c:pt>
                <c:pt idx="1369">
                  <c:v>13215.305193865164</c:v>
                </c:pt>
                <c:pt idx="1370">
                  <c:v>13213.878317275567</c:v>
                </c:pt>
                <c:pt idx="1371">
                  <c:v>13212.452779379815</c:v>
                </c:pt>
                <c:pt idx="1372">
                  <c:v>13211.028580177974</c:v>
                </c:pt>
                <c:pt idx="1373">
                  <c:v>13206.764014735912</c:v>
                </c:pt>
                <c:pt idx="1374">
                  <c:v>13205.345170309702</c:v>
                </c:pt>
                <c:pt idx="1375">
                  <c:v>13202.511497539057</c:v>
                </c:pt>
                <c:pt idx="1376">
                  <c:v>13199.683179543967</c:v>
                </c:pt>
                <c:pt idx="1377">
                  <c:v>13194.04260788081</c:v>
                </c:pt>
                <c:pt idx="1378">
                  <c:v>13192.635811699782</c:v>
                </c:pt>
                <c:pt idx="1379">
                  <c:v>13191.230354212712</c:v>
                </c:pt>
                <c:pt idx="1380">
                  <c:v>13189.826235419469</c:v>
                </c:pt>
                <c:pt idx="1381">
                  <c:v>13188.42345532021</c:v>
                </c:pt>
                <c:pt idx="1382">
                  <c:v>13182.8257218621</c:v>
                </c:pt>
                <c:pt idx="1383">
                  <c:v>13181.429635232353</c:v>
                </c:pt>
                <c:pt idx="1384">
                  <c:v>13180.034887296553</c:v>
                </c:pt>
                <c:pt idx="1385">
                  <c:v>13178.641478054651</c:v>
                </c:pt>
                <c:pt idx="1386">
                  <c:v>13174.469282492264</c:v>
                </c:pt>
                <c:pt idx="1387">
                  <c:v>13173.081228025974</c:v>
                </c:pt>
                <c:pt idx="1388">
                  <c:v>13171.694512253594</c:v>
                </c:pt>
                <c:pt idx="1389">
                  <c:v>13170.309135175121</c:v>
                </c:pt>
                <c:pt idx="1390">
                  <c:v>13164.781013800328</c:v>
                </c:pt>
                <c:pt idx="1391">
                  <c:v>13160.648979055282</c:v>
                </c:pt>
                <c:pt idx="1392">
                  <c:v>13159.274311528086</c:v>
                </c:pt>
                <c:pt idx="1393">
                  <c:v>13157.900982694764</c:v>
                </c:pt>
                <c:pt idx="1394">
                  <c:v>13156.528992555419</c:v>
                </c:pt>
                <c:pt idx="1395">
                  <c:v>13155.158341109956</c:v>
                </c:pt>
                <c:pt idx="1396">
                  <c:v>13149.689122267129</c:v>
                </c:pt>
                <c:pt idx="1397">
                  <c:v>13146.96254500923</c:v>
                </c:pt>
                <c:pt idx="1398">
                  <c:v>13144.241322526972</c:v>
                </c:pt>
                <c:pt idx="1399">
                  <c:v>13142.882719326646</c:v>
                </c:pt>
                <c:pt idx="1400">
                  <c:v>13137.461693464526</c:v>
                </c:pt>
                <c:pt idx="1401">
                  <c:v>13136.10978373386</c:v>
                </c:pt>
                <c:pt idx="1402">
                  <c:v>13134.759212697027</c:v>
                </c:pt>
                <c:pt idx="1403">
                  <c:v>13132.062086705097</c:v>
                </c:pt>
                <c:pt idx="1404">
                  <c:v>13130.715531749995</c:v>
                </c:pt>
                <c:pt idx="1405">
                  <c:v>13128.026437921522</c:v>
                </c:pt>
                <c:pt idx="1406">
                  <c:v>13124.002837383125</c:v>
                </c:pt>
                <c:pt idx="1407">
                  <c:v>13121.327130493688</c:v>
                </c:pt>
                <c:pt idx="1408">
                  <c:v>13115.991781041896</c:v>
                </c:pt>
                <c:pt idx="1409">
                  <c:v>13114.661290413706</c:v>
                </c:pt>
                <c:pt idx="1410">
                  <c:v>13112.004325239053</c:v>
                </c:pt>
                <c:pt idx="1411">
                  <c:v>13109.352714840023</c:v>
                </c:pt>
                <c:pt idx="1412">
                  <c:v>13102.747115985911</c:v>
                </c:pt>
                <c:pt idx="1413">
                  <c:v>13100.114247301703</c:v>
                </c:pt>
                <c:pt idx="1414">
                  <c:v>13097.486733392983</c:v>
                </c:pt>
                <c:pt idx="1415">
                  <c:v>13093.555502734333</c:v>
                </c:pt>
                <c:pt idx="1416">
                  <c:v>13092.247769902635</c:v>
                </c:pt>
                <c:pt idx="1417">
                  <c:v>13087.030225514774</c:v>
                </c:pt>
                <c:pt idx="1418">
                  <c:v>13084.429485484305</c:v>
                </c:pt>
                <c:pt idx="1419">
                  <c:v>13081.834100229484</c:v>
                </c:pt>
                <c:pt idx="1420">
                  <c:v>13080.538415642937</c:v>
                </c:pt>
                <c:pt idx="1421">
                  <c:v>13079.244069750335</c:v>
                </c:pt>
                <c:pt idx="1422">
                  <c:v>13075.369064235831</c:v>
                </c:pt>
                <c:pt idx="1423">
                  <c:v>13074.080073118837</c:v>
                </c:pt>
                <c:pt idx="1424">
                  <c:v>13071.506106966563</c:v>
                </c:pt>
                <c:pt idx="1425">
                  <c:v>13070.221131931288</c:v>
                </c:pt>
                <c:pt idx="1426">
                  <c:v>13068.937495589926</c:v>
                </c:pt>
                <c:pt idx="1427">
                  <c:v>13066.374238988925</c:v>
                </c:pt>
                <c:pt idx="1428">
                  <c:v>13061.263790113873</c:v>
                </c:pt>
                <c:pt idx="1429">
                  <c:v>13044.802756946778</c:v>
                </c:pt>
                <c:pt idx="1430">
                  <c:v>13043.545894483545</c:v>
                </c:pt>
                <c:pt idx="1431">
                  <c:v>13041.036185638965</c:v>
                </c:pt>
                <c:pt idx="1432">
                  <c:v>13037.281662576386</c:v>
                </c:pt>
                <c:pt idx="1433">
                  <c:v>13033.539187758912</c:v>
                </c:pt>
                <c:pt idx="1434">
                  <c:v>13032.294373540917</c:v>
                </c:pt>
                <c:pt idx="1435">
                  <c:v>13031.050898016832</c:v>
                </c:pt>
                <c:pt idx="1436">
                  <c:v>13028.567963050355</c:v>
                </c:pt>
                <c:pt idx="1437">
                  <c:v>13026.090382859598</c:v>
                </c:pt>
                <c:pt idx="1438">
                  <c:v>13022.384052777699</c:v>
                </c:pt>
                <c:pt idx="1439">
                  <c:v>13013.782803540123</c:v>
                </c:pt>
                <c:pt idx="1440">
                  <c:v>13011.337352003142</c:v>
                </c:pt>
                <c:pt idx="1441">
                  <c:v>13010.116634275482</c:v>
                </c:pt>
                <c:pt idx="1442">
                  <c:v>13006.462513256089</c:v>
                </c:pt>
                <c:pt idx="1443">
                  <c:v>13005.247150304112</c:v>
                </c:pt>
                <c:pt idx="1444">
                  <c:v>13000.399085435231</c:v>
                </c:pt>
                <c:pt idx="1445">
                  <c:v>12999.190415952828</c:v>
                </c:pt>
                <c:pt idx="1446">
                  <c:v>12997.983085164262</c:v>
                </c:pt>
                <c:pt idx="1447">
                  <c:v>12996.777093069621</c:v>
                </c:pt>
                <c:pt idx="1448">
                  <c:v>12994.369124962055</c:v>
                </c:pt>
                <c:pt idx="1449">
                  <c:v>12993.167148949222</c:v>
                </c:pt>
                <c:pt idx="1450">
                  <c:v>12991.966511630202</c:v>
                </c:pt>
                <c:pt idx="1451">
                  <c:v>12988.37263183673</c:v>
                </c:pt>
                <c:pt idx="1452">
                  <c:v>12985.98340544394</c:v>
                </c:pt>
                <c:pt idx="1453">
                  <c:v>12984.790800288409</c:v>
                </c:pt>
                <c:pt idx="1454">
                  <c:v>12980.033766605378</c:v>
                </c:pt>
                <c:pt idx="1455">
                  <c:v>12976.480047629151</c:v>
                </c:pt>
                <c:pt idx="1456">
                  <c:v>12971.760497375617</c:v>
                </c:pt>
                <c:pt idx="1457">
                  <c:v>12970.583956546972</c:v>
                </c:pt>
                <c:pt idx="1458">
                  <c:v>12962.385654176087</c:v>
                </c:pt>
                <c:pt idx="1459">
                  <c:v>12961.219822898756</c:v>
                </c:pt>
                <c:pt idx="1460">
                  <c:v>12960.055330315305</c:v>
                </c:pt>
                <c:pt idx="1461">
                  <c:v>12958.892176425767</c:v>
                </c:pt>
                <c:pt idx="1462">
                  <c:v>12955.410746920657</c:v>
                </c:pt>
                <c:pt idx="1463">
                  <c:v>12951.941365660707</c:v>
                </c:pt>
                <c:pt idx="1464">
                  <c:v>12950.787582628553</c:v>
                </c:pt>
                <c:pt idx="1465">
                  <c:v>12948.484032645963</c:v>
                </c:pt>
                <c:pt idx="1466">
                  <c:v>12947.33426569553</c:v>
                </c:pt>
                <c:pt idx="1467">
                  <c:v>12942.748584832938</c:v>
                </c:pt>
                <c:pt idx="1468">
                  <c:v>12939.323380471957</c:v>
                </c:pt>
                <c:pt idx="1469">
                  <c:v>12933.641480415297</c:v>
                </c:pt>
                <c:pt idx="1470">
                  <c:v>12932.509116485613</c:v>
                </c:pt>
                <c:pt idx="1471">
                  <c:v>12931.378091249941</c:v>
                </c:pt>
                <c:pt idx="1472">
                  <c:v>12929.120056860274</c:v>
                </c:pt>
                <c:pt idx="1473">
                  <c:v>12926.867377246223</c:v>
                </c:pt>
                <c:pt idx="1474">
                  <c:v>12925.743045480072</c:v>
                </c:pt>
                <c:pt idx="1475">
                  <c:v>12920.141467057976</c:v>
                </c:pt>
                <c:pt idx="1476">
                  <c:v>12917.910206546434</c:v>
                </c:pt>
                <c:pt idx="1477">
                  <c:v>12916.796584331552</c:v>
                </c:pt>
                <c:pt idx="1478">
                  <c:v>12912.355482411111</c:v>
                </c:pt>
                <c:pt idx="1479">
                  <c:v>12910.142963614357</c:v>
                </c:pt>
                <c:pt idx="1480">
                  <c:v>12909.038712256879</c:v>
                </c:pt>
                <c:pt idx="1481">
                  <c:v>12904.635093765863</c:v>
                </c:pt>
                <c:pt idx="1482">
                  <c:v>12903.537535877897</c:v>
                </c:pt>
                <c:pt idx="1483">
                  <c:v>12896.98030112217</c:v>
                </c:pt>
                <c:pt idx="1484">
                  <c:v>12895.892114091565</c:v>
                </c:pt>
                <c:pt idx="1485">
                  <c:v>12891.552752908239</c:v>
                </c:pt>
                <c:pt idx="1486">
                  <c:v>12887.234810827476</c:v>
                </c:pt>
                <c:pt idx="1487">
                  <c:v>12886.15867204204</c:v>
                </c:pt>
                <c:pt idx="1488">
                  <c:v>12882.938287849232</c:v>
                </c:pt>
                <c:pt idx="1489">
                  <c:v>12881.867503839447</c:v>
                </c:pt>
                <c:pt idx="1490">
                  <c:v>12880.798058523576</c:v>
                </c:pt>
                <c:pt idx="1491">
                  <c:v>12879.729951901612</c:v>
                </c:pt>
                <c:pt idx="1492">
                  <c:v>12878.663183973515</c:v>
                </c:pt>
                <c:pt idx="1493">
                  <c:v>12875.470912352839</c:v>
                </c:pt>
                <c:pt idx="1494">
                  <c:v>12874.409499200421</c:v>
                </c:pt>
                <c:pt idx="1495">
                  <c:v>12872.290688977311</c:v>
                </c:pt>
                <c:pt idx="1496">
                  <c:v>12870.177233529825</c:v>
                </c:pt>
                <c:pt idx="1497">
                  <c:v>12868.069132858003</c:v>
                </c:pt>
                <c:pt idx="1498">
                  <c:v>12867.017090562949</c:v>
                </c:pt>
                <c:pt idx="1499">
                  <c:v>12865.966386961765</c:v>
                </c:pt>
                <c:pt idx="1500">
                  <c:v>12861.776959496321</c:v>
                </c:pt>
                <c:pt idx="1501">
                  <c:v>12858.648945183255</c:v>
                </c:pt>
                <c:pt idx="1502">
                  <c:v>12853.462361872998</c:v>
                </c:pt>
                <c:pt idx="1503">
                  <c:v>12852.429061292676</c:v>
                </c:pt>
                <c:pt idx="1504">
                  <c:v>12846.257370382831</c:v>
                </c:pt>
                <c:pt idx="1505">
                  <c:v>12845.233440659935</c:v>
                </c:pt>
                <c:pt idx="1506">
                  <c:v>12844.210849630826</c:v>
                </c:pt>
                <c:pt idx="1507">
                  <c:v>12843.189597295686</c:v>
                </c:pt>
                <c:pt idx="1508">
                  <c:v>12842.169683654414</c:v>
                </c:pt>
                <c:pt idx="1509">
                  <c:v>12839.11797489422</c:v>
                </c:pt>
                <c:pt idx="1510">
                  <c:v>12838.103416028634</c:v>
                </c:pt>
                <c:pt idx="1511">
                  <c:v>12837.090195856948</c:v>
                </c:pt>
                <c:pt idx="1512">
                  <c:v>12832.044175407163</c:v>
                </c:pt>
                <c:pt idx="1513">
                  <c:v>12831.038987398935</c:v>
                </c:pt>
                <c:pt idx="1514">
                  <c:v>12830.035138084584</c:v>
                </c:pt>
                <c:pt idx="1515">
                  <c:v>12829.032627464207</c:v>
                </c:pt>
                <c:pt idx="1516">
                  <c:v>12828.031455537744</c:v>
                </c:pt>
                <c:pt idx="1517">
                  <c:v>12824.040154770802</c:v>
                </c:pt>
                <c:pt idx="1518">
                  <c:v>12823.045676313848</c:v>
                </c:pt>
                <c:pt idx="1519">
                  <c:v>12821.060735481633</c:v>
                </c:pt>
                <c:pt idx="1520">
                  <c:v>12820.070273106448</c:v>
                </c:pt>
                <c:pt idx="1521">
                  <c:v>12818.09336443772</c:v>
                </c:pt>
                <c:pt idx="1522">
                  <c:v>12817.106918144224</c:v>
                </c:pt>
                <c:pt idx="1523">
                  <c:v>12816.121810544635</c:v>
                </c:pt>
                <c:pt idx="1524">
                  <c:v>12815.138041638958</c:v>
                </c:pt>
                <c:pt idx="1525">
                  <c:v>12813.174519909326</c:v>
                </c:pt>
                <c:pt idx="1526">
                  <c:v>12810.23927751926</c:v>
                </c:pt>
                <c:pt idx="1527">
                  <c:v>12809.26354077701</c:v>
                </c:pt>
                <c:pt idx="1528">
                  <c:v>12802.470867010878</c:v>
                </c:pt>
                <c:pt idx="1529">
                  <c:v>12801.505839819927</c:v>
                </c:pt>
                <c:pt idx="1530">
                  <c:v>12796.700784273824</c:v>
                </c:pt>
                <c:pt idx="1531">
                  <c:v>12794.78813291275</c:v>
                </c:pt>
                <c:pt idx="1532">
                  <c:v>12793.833815273067</c:v>
                </c:pt>
                <c:pt idx="1533">
                  <c:v>12788.136022007126</c:v>
                </c:pt>
                <c:pt idx="1534">
                  <c:v>12784.364267041346</c:v>
                </c:pt>
                <c:pt idx="1535">
                  <c:v>12782.486421721911</c:v>
                </c:pt>
                <c:pt idx="1536">
                  <c:v>12781.549507103058</c:v>
                </c:pt>
                <c:pt idx="1537">
                  <c:v>12780.613931178113</c:v>
                </c:pt>
                <c:pt idx="1538">
                  <c:v>12776.885014417381</c:v>
                </c:pt>
                <c:pt idx="1539">
                  <c:v>12775.956131961972</c:v>
                </c:pt>
                <c:pt idx="1540">
                  <c:v>12774.102383133</c:v>
                </c:pt>
                <c:pt idx="1541">
                  <c:v>12770.410949801746</c:v>
                </c:pt>
                <c:pt idx="1542">
                  <c:v>12768.57326529959</c:v>
                </c:pt>
                <c:pt idx="1543">
                  <c:v>12763.09234044695</c:v>
                </c:pt>
                <c:pt idx="1544">
                  <c:v>12757.659608575044</c:v>
                </c:pt>
                <c:pt idx="1545">
                  <c:v>12755.85940750235</c:v>
                </c:pt>
                <c:pt idx="1546">
                  <c:v>12754.961315006865</c:v>
                </c:pt>
                <c:pt idx="1547">
                  <c:v>12751.382331963987</c:v>
                </c:pt>
                <c:pt idx="1548">
                  <c:v>12750.490932938083</c:v>
                </c:pt>
                <c:pt idx="1549">
                  <c:v>12749.600872606066</c:v>
                </c:pt>
                <c:pt idx="1550">
                  <c:v>12745.170651354572</c:v>
                </c:pt>
                <c:pt idx="1551">
                  <c:v>12744.288623185987</c:v>
                </c:pt>
                <c:pt idx="1552">
                  <c:v>12743.407933711294</c:v>
                </c:pt>
                <c:pt idx="1553">
                  <c:v>12741.650570843733</c:v>
                </c:pt>
                <c:pt idx="1554">
                  <c:v>12738.151909435443</c:v>
                </c:pt>
                <c:pt idx="1555">
                  <c:v>12735.541969665283</c:v>
                </c:pt>
                <c:pt idx="1556">
                  <c:v>12734.674667129757</c:v>
                </c:pt>
                <c:pt idx="1557">
                  <c:v>12732.944078140352</c:v>
                </c:pt>
                <c:pt idx="1558">
                  <c:v>12729.498964488344</c:v>
                </c:pt>
                <c:pt idx="1559">
                  <c:v>12728.641032810239</c:v>
                </c:pt>
                <c:pt idx="1560">
                  <c:v>12727.784439825937</c:v>
                </c:pt>
                <c:pt idx="1561">
                  <c:v>12726.929185535519</c:v>
                </c:pt>
                <c:pt idx="1562">
                  <c:v>12726.075269939043</c:v>
                </c:pt>
                <c:pt idx="1563">
                  <c:v>12725.222693036476</c:v>
                </c:pt>
                <c:pt idx="1564">
                  <c:v>12724.371454827819</c:v>
                </c:pt>
                <c:pt idx="1565">
                  <c:v>12723.521555313078</c:v>
                </c:pt>
                <c:pt idx="1566">
                  <c:v>12719.29213814797</c:v>
                </c:pt>
                <c:pt idx="1567">
                  <c:v>12715.096188330604</c:v>
                </c:pt>
                <c:pt idx="1568">
                  <c:v>12714.261014448843</c:v>
                </c:pt>
                <c:pt idx="1569">
                  <c:v>12713.42717926098</c:v>
                </c:pt>
                <c:pt idx="1570">
                  <c:v>12710.933705860974</c:v>
                </c:pt>
                <c:pt idx="1571">
                  <c:v>12709.278083730473</c:v>
                </c:pt>
                <c:pt idx="1572">
                  <c:v>12708.452280706097</c:v>
                </c:pt>
                <c:pt idx="1573">
                  <c:v>12706.804690739064</c:v>
                </c:pt>
                <c:pt idx="1574">
                  <c:v>12705.982903796405</c:v>
                </c:pt>
                <c:pt idx="1575">
                  <c:v>12704.343345992836</c:v>
                </c:pt>
                <c:pt idx="1576">
                  <c:v>12703.525575131916</c:v>
                </c:pt>
                <c:pt idx="1577">
                  <c:v>12702.709142964895</c:v>
                </c:pt>
                <c:pt idx="1578">
                  <c:v>12701.080294712592</c:v>
                </c:pt>
                <c:pt idx="1579">
                  <c:v>12698.647062538497</c:v>
                </c:pt>
                <c:pt idx="1580">
                  <c:v>12697.838662534898</c:v>
                </c:pt>
                <c:pt idx="1581">
                  <c:v>12697.031601225248</c:v>
                </c:pt>
                <c:pt idx="1582">
                  <c:v>12694.618449459756</c:v>
                </c:pt>
                <c:pt idx="1583">
                  <c:v>12693.816742925746</c:v>
                </c:pt>
                <c:pt idx="1584">
                  <c:v>12692.217345939454</c:v>
                </c:pt>
                <c:pt idx="1585">
                  <c:v>12691.419655487118</c:v>
                </c:pt>
                <c:pt idx="1586">
                  <c:v>12690.623303728782</c:v>
                </c:pt>
                <c:pt idx="1587">
                  <c:v>12689.828290664274</c:v>
                </c:pt>
                <c:pt idx="1588">
                  <c:v>12689.034616293759</c:v>
                </c:pt>
                <c:pt idx="1589">
                  <c:v>12686.661625345543</c:v>
                </c:pt>
                <c:pt idx="1590">
                  <c:v>12685.873305750622</c:v>
                </c:pt>
                <c:pt idx="1591">
                  <c:v>12684.300682642503</c:v>
                </c:pt>
                <c:pt idx="1592">
                  <c:v>12683.516379129313</c:v>
                </c:pt>
                <c:pt idx="1593">
                  <c:v>12682.733414310087</c:v>
                </c:pt>
                <c:pt idx="1594">
                  <c:v>12681.171500753197</c:v>
                </c:pt>
                <c:pt idx="1595">
                  <c:v>12679.614941972031</c:v>
                </c:pt>
                <c:pt idx="1596">
                  <c:v>12678.063737966435</c:v>
                </c:pt>
                <c:pt idx="1597">
                  <c:v>12675.746972162418</c:v>
                </c:pt>
                <c:pt idx="1598">
                  <c:v>12674.977394282168</c:v>
                </c:pt>
                <c:pt idx="1599">
                  <c:v>12674.20915509595</c:v>
                </c:pt>
                <c:pt idx="1600">
                  <c:v>12672.676692805109</c:v>
                </c:pt>
                <c:pt idx="1601">
                  <c:v>12671.149585289913</c:v>
                </c:pt>
                <c:pt idx="1602">
                  <c:v>12669.627832550355</c:v>
                </c:pt>
                <c:pt idx="1603">
                  <c:v>12668.868964221392</c:v>
                </c:pt>
                <c:pt idx="1604">
                  <c:v>12667.355243645283</c:v>
                </c:pt>
                <c:pt idx="1605">
                  <c:v>12666.600391398151</c:v>
                </c:pt>
                <c:pt idx="1606">
                  <c:v>12665.846877844873</c:v>
                </c:pt>
                <c:pt idx="1607">
                  <c:v>12664.343866820052</c:v>
                </c:pt>
                <c:pt idx="1608">
                  <c:v>12663.594369348495</c:v>
                </c:pt>
                <c:pt idx="1609">
                  <c:v>12662.099390487072</c:v>
                </c:pt>
                <c:pt idx="1610">
                  <c:v>12660.609766401392</c:v>
                </c:pt>
                <c:pt idx="1611">
                  <c:v>12659.125497091292</c:v>
                </c:pt>
                <c:pt idx="1612">
                  <c:v>12657.64658255687</c:v>
                </c:pt>
                <c:pt idx="1613">
                  <c:v>12656.909133330431</c:v>
                </c:pt>
                <c:pt idx="1614">
                  <c:v>12655.438250959472</c:v>
                </c:pt>
                <c:pt idx="1615">
                  <c:v>12653.972723364081</c:v>
                </c:pt>
                <c:pt idx="1616">
                  <c:v>12653.241967607273</c:v>
                </c:pt>
                <c:pt idx="1617">
                  <c:v>12651.784472175435</c:v>
                </c:pt>
                <c:pt idx="1618">
                  <c:v>12650.332331519088</c:v>
                </c:pt>
                <c:pt idx="1619">
                  <c:v>12649.608269231816</c:v>
                </c:pt>
                <c:pt idx="1620">
                  <c:v>12648.164160738997</c:v>
                </c:pt>
                <c:pt idx="1621">
                  <c:v>12646.725407021851</c:v>
                </c:pt>
                <c:pt idx="1622">
                  <c:v>12643.863963914329</c:v>
                </c:pt>
                <c:pt idx="1623">
                  <c:v>12643.151949872276</c:v>
                </c:pt>
                <c:pt idx="1624">
                  <c:v>12641.731937869828</c:v>
                </c:pt>
                <c:pt idx="1625">
                  <c:v>12641.023939909463</c:v>
                </c:pt>
                <c:pt idx="1626">
                  <c:v>12638.205335007075</c:v>
                </c:pt>
                <c:pt idx="1627">
                  <c:v>12637.504030516298</c:v>
                </c:pt>
                <c:pt idx="1628">
                  <c:v>12636.804064719392</c:v>
                </c:pt>
                <c:pt idx="1629">
                  <c:v>12635.408149207273</c:v>
                </c:pt>
                <c:pt idx="1630">
                  <c:v>12631.941787570518</c:v>
                </c:pt>
                <c:pt idx="1631">
                  <c:v>12631.252531324884</c:v>
                </c:pt>
                <c:pt idx="1632">
                  <c:v>12629.878034915313</c:v>
                </c:pt>
                <c:pt idx="1633">
                  <c:v>12627.826330505361</c:v>
                </c:pt>
                <c:pt idx="1634">
                  <c:v>12625.786674340567</c:v>
                </c:pt>
                <c:pt idx="1635">
                  <c:v>12624.433597033592</c:v>
                </c:pt>
                <c:pt idx="1636">
                  <c:v>12623.759066420955</c:v>
                </c:pt>
                <c:pt idx="1637">
                  <c:v>12623.085874502231</c:v>
                </c:pt>
                <c:pt idx="1638">
                  <c:v>12620.406493766443</c:v>
                </c:pt>
                <c:pt idx="1639">
                  <c:v>12619.074835562013</c:v>
                </c:pt>
                <c:pt idx="1640">
                  <c:v>12618.411014500662</c:v>
                </c:pt>
                <c:pt idx="1641">
                  <c:v>12617.748532133253</c:v>
                </c:pt>
                <c:pt idx="1642">
                  <c:v>12614.456200704621</c:v>
                </c:pt>
                <c:pt idx="1643">
                  <c:v>12613.801750500646</c:v>
                </c:pt>
                <c:pt idx="1644">
                  <c:v>12613.148638990562</c:v>
                </c:pt>
                <c:pt idx="1645">
                  <c:v>12612.496866174391</c:v>
                </c:pt>
                <c:pt idx="1646">
                  <c:v>12611.846432052134</c:v>
                </c:pt>
                <c:pt idx="1647">
                  <c:v>12606.691152054778</c:v>
                </c:pt>
                <c:pt idx="1648">
                  <c:v>12606.052766177712</c:v>
                </c:pt>
                <c:pt idx="1649">
                  <c:v>12605.415718994533</c:v>
                </c:pt>
                <c:pt idx="1650">
                  <c:v>12604.14564070993</c:v>
                </c:pt>
                <c:pt idx="1651">
                  <c:v>12602.880917200941</c:v>
                </c:pt>
                <c:pt idx="1652">
                  <c:v>12597.875570921406</c:v>
                </c:pt>
                <c:pt idx="1653">
                  <c:v>12595.405026435505</c:v>
                </c:pt>
                <c:pt idx="1654">
                  <c:v>12591.739370523892</c:v>
                </c:pt>
                <c:pt idx="1655">
                  <c:v>12589.322373794323</c:v>
                </c:pt>
                <c:pt idx="1656">
                  <c:v>12588.121907593008</c:v>
                </c:pt>
                <c:pt idx="1657">
                  <c:v>12583.962444746516</c:v>
                </c:pt>
                <c:pt idx="1658">
                  <c:v>12583.373590544083</c:v>
                </c:pt>
                <c:pt idx="1659">
                  <c:v>12582.786075035559</c:v>
                </c:pt>
                <c:pt idx="1660">
                  <c:v>12581.615060100246</c:v>
                </c:pt>
                <c:pt idx="1661">
                  <c:v>12580.449399940526</c:v>
                </c:pt>
                <c:pt idx="1662">
                  <c:v>12579.868577901581</c:v>
                </c:pt>
                <c:pt idx="1663">
                  <c:v>12579.289094556514</c:v>
                </c:pt>
                <c:pt idx="1664">
                  <c:v>12577.558676684715</c:v>
                </c:pt>
                <c:pt idx="1665">
                  <c:v>12576.984548115406</c:v>
                </c:pt>
                <c:pt idx="1666">
                  <c:v>12576.411758239854</c:v>
                </c:pt>
                <c:pt idx="1667">
                  <c:v>12575.840307058204</c:v>
                </c:pt>
                <c:pt idx="1668">
                  <c:v>12575.270194570487</c:v>
                </c:pt>
                <c:pt idx="1669">
                  <c:v>12573.567889270811</c:v>
                </c:pt>
                <c:pt idx="1670">
                  <c:v>12573.003131558782</c:v>
                </c:pt>
                <c:pt idx="1671">
                  <c:v>12572.43971254063</c:v>
                </c:pt>
                <c:pt idx="1672">
                  <c:v>12571.877632216369</c:v>
                </c:pt>
                <c:pt idx="1673">
                  <c:v>12569.642697858519</c:v>
                </c:pt>
                <c:pt idx="1674">
                  <c:v>12569.087311003785</c:v>
                </c:pt>
                <c:pt idx="1675">
                  <c:v>12568.533262843033</c:v>
                </c:pt>
                <c:pt idx="1676">
                  <c:v>12567.429182603108</c:v>
                </c:pt>
                <c:pt idx="1677">
                  <c:v>12565.78310244768</c:v>
                </c:pt>
                <c:pt idx="1678">
                  <c:v>12564.149070537414</c:v>
                </c:pt>
                <c:pt idx="1679">
                  <c:v>12563.607070621791</c:v>
                </c:pt>
                <c:pt idx="1680">
                  <c:v>12561.989103038421</c:v>
                </c:pt>
                <c:pt idx="1681">
                  <c:v>12561.452457898476</c:v>
                </c:pt>
                <c:pt idx="1682">
                  <c:v>12560.917151452402</c:v>
                </c:pt>
                <c:pt idx="1683">
                  <c:v>12560.383183700209</c:v>
                </c:pt>
                <c:pt idx="1684">
                  <c:v>12558.260699630704</c:v>
                </c:pt>
                <c:pt idx="1685">
                  <c:v>12557.207489759438</c:v>
                </c:pt>
                <c:pt idx="1686">
                  <c:v>12556.68289286465</c:v>
                </c:pt>
                <c:pt idx="1687">
                  <c:v>12556.1596346637</c:v>
                </c:pt>
                <c:pt idx="1688">
                  <c:v>12554.597892224589</c:v>
                </c:pt>
                <c:pt idx="1689">
                  <c:v>12554.07998879936</c:v>
                </c:pt>
                <c:pt idx="1690">
                  <c:v>12553.04819803061</c:v>
                </c:pt>
                <c:pt idx="1691">
                  <c:v>12552.534310687081</c:v>
                </c:pt>
                <c:pt idx="1692">
                  <c:v>12551.000680820011</c:v>
                </c:pt>
                <c:pt idx="1693">
                  <c:v>12549.984954378177</c:v>
                </c:pt>
                <c:pt idx="1694">
                  <c:v>12549.479099198123</c:v>
                </c:pt>
                <c:pt idx="1695">
                  <c:v>12548.97458271201</c:v>
                </c:pt>
                <c:pt idx="1696">
                  <c:v>12547.469065416994</c:v>
                </c:pt>
                <c:pt idx="1697">
                  <c:v>12546.472080689851</c:v>
                </c:pt>
                <c:pt idx="1698">
                  <c:v>12545.480450738412</c:v>
                </c:pt>
                <c:pt idx="1699">
                  <c:v>12544.986643803521</c:v>
                </c:pt>
                <c:pt idx="1700">
                  <c:v>12543.513255162419</c:v>
                </c:pt>
                <c:pt idx="1701">
                  <c:v>12543.024803003145</c:v>
                </c:pt>
                <c:pt idx="1702">
                  <c:v>12542.051914766364</c:v>
                </c:pt>
                <c:pt idx="1703">
                  <c:v>12540.60262261561</c:v>
                </c:pt>
                <c:pt idx="1704">
                  <c:v>12540.122202619872</c:v>
                </c:pt>
                <c:pt idx="1705">
                  <c:v>12539.643121317995</c:v>
                </c:pt>
                <c:pt idx="1706">
                  <c:v>12539.165378710002</c:v>
                </c:pt>
                <c:pt idx="1707">
                  <c:v>12538.688974795949</c:v>
                </c:pt>
                <c:pt idx="1708">
                  <c:v>12537.267795217253</c:v>
                </c:pt>
                <c:pt idx="1709">
                  <c:v>12536.796746078873</c:v>
                </c:pt>
                <c:pt idx="1710">
                  <c:v>12536.3270356343</c:v>
                </c:pt>
                <c:pt idx="1711">
                  <c:v>12535.85866388368</c:v>
                </c:pt>
                <c:pt idx="1712">
                  <c:v>12535.39163082702</c:v>
                </c:pt>
                <c:pt idx="1713">
                  <c:v>12533.998563820453</c:v>
                </c:pt>
                <c:pt idx="1714">
                  <c:v>12533.536885539404</c:v>
                </c:pt>
                <c:pt idx="1715">
                  <c:v>12533.076545952264</c:v>
                </c:pt>
                <c:pt idx="1716">
                  <c:v>12530.342621001524</c:v>
                </c:pt>
                <c:pt idx="1717">
                  <c:v>12529.89165227175</c:v>
                </c:pt>
                <c:pt idx="1718">
                  <c:v>12527.656889031507</c:v>
                </c:pt>
                <c:pt idx="1719">
                  <c:v>12526.332095414293</c:v>
                </c:pt>
                <c:pt idx="1720">
                  <c:v>12524.584445639421</c:v>
                </c:pt>
                <c:pt idx="1721">
                  <c:v>12523.718652915426</c:v>
                </c:pt>
                <c:pt idx="1722">
                  <c:v>12521.577598248807</c:v>
                </c:pt>
                <c:pt idx="1723">
                  <c:v>12521.153403397222</c:v>
                </c:pt>
                <c:pt idx="1724">
                  <c:v>12520.730547239604</c:v>
                </c:pt>
                <c:pt idx="1725">
                  <c:v>12519.052509547921</c:v>
                </c:pt>
                <c:pt idx="1726">
                  <c:v>12518.63634685983</c:v>
                </c:pt>
                <c:pt idx="1727">
                  <c:v>12518.2215228656</c:v>
                </c:pt>
                <c:pt idx="1728">
                  <c:v>12517.808037565243</c:v>
                </c:pt>
                <c:pt idx="1729">
                  <c:v>12517.395890958815</c:v>
                </c:pt>
                <c:pt idx="1730">
                  <c:v>12516.98508304632</c:v>
                </c:pt>
                <c:pt idx="1731">
                  <c:v>12514.146911088343</c:v>
                </c:pt>
                <c:pt idx="1732">
                  <c:v>12513.746812727131</c:v>
                </c:pt>
                <c:pt idx="1733">
                  <c:v>12512.950632086382</c:v>
                </c:pt>
                <c:pt idx="1734">
                  <c:v>12510.983607628043</c:v>
                </c:pt>
                <c:pt idx="1735">
                  <c:v>12510.20616870207</c:v>
                </c:pt>
                <c:pt idx="1736">
                  <c:v>12509.819457279958</c:v>
                </c:pt>
                <c:pt idx="1737">
                  <c:v>12509.434084551734</c:v>
                </c:pt>
                <c:pt idx="1738">
                  <c:v>12509.050050517413</c:v>
                </c:pt>
                <c:pt idx="1739">
                  <c:v>12507.527301319276</c:v>
                </c:pt>
                <c:pt idx="1740">
                  <c:v>12506.773958883656</c:v>
                </c:pt>
                <c:pt idx="1741">
                  <c:v>12506.025971223642</c:v>
                </c:pt>
                <c:pt idx="1742">
                  <c:v>12505.653985434545</c:v>
                </c:pt>
                <c:pt idx="1743">
                  <c:v>12504.546060230634</c:v>
                </c:pt>
                <c:pt idx="1744">
                  <c:v>12504.179429217147</c:v>
                </c:pt>
                <c:pt idx="1745">
                  <c:v>12503.45018327186</c:v>
                </c:pt>
                <c:pt idx="1746">
                  <c:v>12503.087568340139</c:v>
                </c:pt>
                <c:pt idx="1747">
                  <c:v>12502.726292102328</c:v>
                </c:pt>
                <c:pt idx="1748">
                  <c:v>12502.007755708315</c:v>
                </c:pt>
                <c:pt idx="1749">
                  <c:v>12501.650495552192</c:v>
                </c:pt>
                <c:pt idx="1750">
                  <c:v>12500.939991321677</c:v>
                </c:pt>
                <c:pt idx="1751">
                  <c:v>12500.586747247282</c:v>
                </c:pt>
                <c:pt idx="1752">
                  <c:v>12499.88427518022</c:v>
                </c:pt>
                <c:pt idx="1753">
                  <c:v>12498.495395372995</c:v>
                </c:pt>
                <c:pt idx="1754">
                  <c:v>12497.467791803649</c:v>
                </c:pt>
                <c:pt idx="1755">
                  <c:v>12496.789416226988</c:v>
                </c:pt>
                <c:pt idx="1756">
                  <c:v>12495.448729400467</c:v>
                </c:pt>
                <c:pt idx="1757">
                  <c:v>12495.116904428594</c:v>
                </c:pt>
                <c:pt idx="1758">
                  <c:v>12494.786418150738</c:v>
                </c:pt>
                <c:pt idx="1759">
                  <c:v>12494.457270566671</c:v>
                </c:pt>
                <c:pt idx="1760">
                  <c:v>12494.12946167659</c:v>
                </c:pt>
                <c:pt idx="1761">
                  <c:v>12493.802991480296</c:v>
                </c:pt>
                <c:pt idx="1762">
                  <c:v>12493.477859978009</c:v>
                </c:pt>
                <c:pt idx="1763">
                  <c:v>12492.831613055167</c:v>
                </c:pt>
                <c:pt idx="1764">
                  <c:v>12492.510497634608</c:v>
                </c:pt>
                <c:pt idx="1765">
                  <c:v>12492.190720907942</c:v>
                </c:pt>
                <c:pt idx="1766">
                  <c:v>12491.872282875192</c:v>
                </c:pt>
                <c:pt idx="1767">
                  <c:v>12491.555183536313</c:v>
                </c:pt>
                <c:pt idx="1768">
                  <c:v>12491.239422891471</c:v>
                </c:pt>
                <c:pt idx="1769">
                  <c:v>12489.98976725077</c:v>
                </c:pt>
                <c:pt idx="1770">
                  <c:v>12489.680700075392</c:v>
                </c:pt>
                <c:pt idx="1771">
                  <c:v>12489.372971593903</c:v>
                </c:pt>
                <c:pt idx="1772">
                  <c:v>12488.457818312932</c:v>
                </c:pt>
                <c:pt idx="1773">
                  <c:v>12488.155444607051</c:v>
                </c:pt>
                <c:pt idx="1774">
                  <c:v>12487.854409595153</c:v>
                </c:pt>
                <c:pt idx="1775">
                  <c:v>12487.554713277123</c:v>
                </c:pt>
                <c:pt idx="1776">
                  <c:v>12487.256355652999</c:v>
                </c:pt>
                <c:pt idx="1777">
                  <c:v>12486.959336722803</c:v>
                </c:pt>
                <c:pt idx="1778">
                  <c:v>12486.66365648652</c:v>
                </c:pt>
                <c:pt idx="1779">
                  <c:v>12486.369314944075</c:v>
                </c:pt>
                <c:pt idx="1780">
                  <c:v>12486.076312095653</c:v>
                </c:pt>
                <c:pt idx="1781">
                  <c:v>12485.784647941096</c:v>
                </c:pt>
                <c:pt idx="1782">
                  <c:v>12485.205335713687</c:v>
                </c:pt>
                <c:pt idx="1783">
                  <c:v>12484.631378261936</c:v>
                </c:pt>
                <c:pt idx="1784">
                  <c:v>12483.780482288588</c:v>
                </c:pt>
                <c:pt idx="1785">
                  <c:v>12483.499527685281</c:v>
                </c:pt>
                <c:pt idx="1786">
                  <c:v>12483.219911775914</c:v>
                </c:pt>
                <c:pt idx="1787">
                  <c:v>12482.941634560408</c:v>
                </c:pt>
                <c:pt idx="1788">
                  <c:v>12482.114835077477</c:v>
                </c:pt>
                <c:pt idx="1789">
                  <c:v>12481.570328891714</c:v>
                </c:pt>
                <c:pt idx="1790">
                  <c:v>12481.300083839697</c:v>
                </c:pt>
                <c:pt idx="1791">
                  <c:v>12481.031177481587</c:v>
                </c:pt>
                <c:pt idx="1792">
                  <c:v>12479.968938988188</c:v>
                </c:pt>
                <c:pt idx="1793">
                  <c:v>12479.445851905035</c:v>
                </c:pt>
                <c:pt idx="1794">
                  <c:v>12478.161561340412</c:v>
                </c:pt>
                <c:pt idx="1795">
                  <c:v>12477.908719309215</c:v>
                </c:pt>
                <c:pt idx="1796">
                  <c:v>12477.407051328551</c:v>
                </c:pt>
                <c:pt idx="1797">
                  <c:v>12476.664589561873</c:v>
                </c:pt>
                <c:pt idx="1798">
                  <c:v>12476.419779694123</c:v>
                </c:pt>
                <c:pt idx="1799">
                  <c:v>12475.934176040379</c:v>
                </c:pt>
                <c:pt idx="1800">
                  <c:v>12475.693382254372</c:v>
                </c:pt>
                <c:pt idx="1801">
                  <c:v>12475.215810764063</c:v>
                </c:pt>
                <c:pt idx="1802">
                  <c:v>12474.979033059783</c:v>
                </c:pt>
                <c:pt idx="1803">
                  <c:v>12474.743594049412</c:v>
                </c:pt>
                <c:pt idx="1804">
                  <c:v>12474.50949373295</c:v>
                </c:pt>
                <c:pt idx="1805">
                  <c:v>12474.045309181733</c:v>
                </c:pt>
                <c:pt idx="1806">
                  <c:v>12473.815224946966</c:v>
                </c:pt>
                <c:pt idx="1807">
                  <c:v>12473.359072559251</c:v>
                </c:pt>
                <c:pt idx="1808">
                  <c:v>12473.133004406252</c:v>
                </c:pt>
                <c:pt idx="1809">
                  <c:v>12472.9082749471</c:v>
                </c:pt>
                <c:pt idx="1810">
                  <c:v>12472.462832110668</c:v>
                </c:pt>
                <c:pt idx="1811">
                  <c:v>12471.804708060276</c:v>
                </c:pt>
                <c:pt idx="1812">
                  <c:v>12471.588010764623</c:v>
                </c:pt>
                <c:pt idx="1813">
                  <c:v>12471.372652162894</c:v>
                </c:pt>
                <c:pt idx="1814">
                  <c:v>12471.158632255067</c:v>
                </c:pt>
                <c:pt idx="1815">
                  <c:v>12470.315939562795</c:v>
                </c:pt>
                <c:pt idx="1816">
                  <c:v>12469.902625380171</c:v>
                </c:pt>
                <c:pt idx="1817">
                  <c:v>12469.697976329742</c:v>
                </c:pt>
                <c:pt idx="1818">
                  <c:v>12469.494665973189</c:v>
                </c:pt>
                <c:pt idx="1819">
                  <c:v>12468.108976906788</c:v>
                </c:pt>
                <c:pt idx="1820">
                  <c:v>12467.91637610151</c:v>
                </c:pt>
                <c:pt idx="1821">
                  <c:v>12467.159359819492</c:v>
                </c:pt>
                <c:pt idx="1822">
                  <c:v>12466.788883841939</c:v>
                </c:pt>
                <c:pt idx="1823">
                  <c:v>12466.24321007998</c:v>
                </c:pt>
                <c:pt idx="1824">
                  <c:v>12466.063996213745</c:v>
                </c:pt>
                <c:pt idx="1825">
                  <c:v>12465.886121041431</c:v>
                </c:pt>
                <c:pt idx="1826">
                  <c:v>12465.534386778652</c:v>
                </c:pt>
                <c:pt idx="1827">
                  <c:v>12464.846982579915</c:v>
                </c:pt>
                <c:pt idx="1828">
                  <c:v>12464.678478265008</c:v>
                </c:pt>
                <c:pt idx="1829">
                  <c:v>12464.511312644005</c:v>
                </c:pt>
                <c:pt idx="1830">
                  <c:v>12463.695564947608</c:v>
                </c:pt>
                <c:pt idx="1831">
                  <c:v>12463.536431490093</c:v>
                </c:pt>
                <c:pt idx="1832">
                  <c:v>12463.378636726424</c:v>
                </c:pt>
                <c:pt idx="1833">
                  <c:v>12462.913284599008</c:v>
                </c:pt>
                <c:pt idx="1834">
                  <c:v>12462.76084461101</c:v>
                </c:pt>
                <c:pt idx="1835">
                  <c:v>12462.311556810504</c:v>
                </c:pt>
                <c:pt idx="1836">
                  <c:v>12461.874317255115</c:v>
                </c:pt>
                <c:pt idx="1837">
                  <c:v>12461.731248124555</c:v>
                </c:pt>
                <c:pt idx="1838">
                  <c:v>12461.589517687722</c:v>
                </c:pt>
                <c:pt idx="1839">
                  <c:v>12461.172358541056</c:v>
                </c:pt>
                <c:pt idx="1840">
                  <c:v>12460.767247639516</c:v>
                </c:pt>
                <c:pt idx="1841">
                  <c:v>12460.634888060154</c:v>
                </c:pt>
                <c:pt idx="1842">
                  <c:v>12460.503867174737</c:v>
                </c:pt>
                <c:pt idx="1843">
                  <c:v>12460.245841485532</c:v>
                </c:pt>
                <c:pt idx="1844">
                  <c:v>12459.624204406018</c:v>
                </c:pt>
                <c:pt idx="1845">
                  <c:v>12459.503893071844</c:v>
                </c:pt>
                <c:pt idx="1846">
                  <c:v>12459.384920431567</c:v>
                </c:pt>
                <c:pt idx="1847">
                  <c:v>12459.0360346742</c:v>
                </c:pt>
                <c:pt idx="1848">
                  <c:v>12458.922416809644</c:v>
                </c:pt>
                <c:pt idx="1849">
                  <c:v>12458.589595379179</c:v>
                </c:pt>
                <c:pt idx="1850">
                  <c:v>12458.374407895139</c:v>
                </c:pt>
                <c:pt idx="1851">
                  <c:v>12458.268822193933</c:v>
                </c:pt>
                <c:pt idx="1852">
                  <c:v>12457.960097253865</c:v>
                </c:pt>
                <c:pt idx="1853">
                  <c:v>12457.663420558994</c:v>
                </c:pt>
                <c:pt idx="1854">
                  <c:v>12457.567205715186</c:v>
                </c:pt>
                <c:pt idx="1855">
                  <c:v>12457.378792109299</c:v>
                </c:pt>
                <c:pt idx="1856">
                  <c:v>12457.286593347188</c:v>
                </c:pt>
                <c:pt idx="1857">
                  <c:v>12456.931185237991</c:v>
                </c:pt>
                <c:pt idx="1858">
                  <c:v>12456.761513346839</c:v>
                </c:pt>
                <c:pt idx="1859">
                  <c:v>12456.678685442123</c:v>
                </c:pt>
                <c:pt idx="1860">
                  <c:v>12456.36076076236</c:v>
                </c:pt>
                <c:pt idx="1861">
                  <c:v>12456.136373538586</c:v>
                </c:pt>
                <c:pt idx="1862">
                  <c:v>12456.064255185152</c:v>
                </c:pt>
                <c:pt idx="1863">
                  <c:v>12455.855932288194</c:v>
                </c:pt>
                <c:pt idx="1864">
                  <c:v>12455.789168710478</c:v>
                </c:pt>
                <c:pt idx="1865">
                  <c:v>12455.723743826647</c:v>
                </c:pt>
                <c:pt idx="1866">
                  <c:v>12455.596910140523</c:v>
                </c:pt>
                <c:pt idx="1867">
                  <c:v>12455.475431230107</c:v>
                </c:pt>
                <c:pt idx="1868">
                  <c:v>12455.41669981576</c:v>
                </c:pt>
                <c:pt idx="1869">
                  <c:v>12455.359307095321</c:v>
                </c:pt>
                <c:pt idx="1870">
                  <c:v>12455.248537736215</c:v>
                </c:pt>
                <c:pt idx="1871">
                  <c:v>12455.092423901775</c:v>
                </c:pt>
                <c:pt idx="1872">
                  <c:v>12455.043063344792</c:v>
                </c:pt>
                <c:pt idx="1873">
                  <c:v>12454.995041481721</c:v>
                </c:pt>
                <c:pt idx="1874">
                  <c:v>12454.948358312618</c:v>
                </c:pt>
                <c:pt idx="1875">
                  <c:v>12454.903013837304</c:v>
                </c:pt>
                <c:pt idx="1876">
                  <c:v>12454.859008055962</c:v>
                </c:pt>
                <c:pt idx="1877">
                  <c:v>12454.775012574999</c:v>
                </c:pt>
                <c:pt idx="1878">
                  <c:v>12454.735022875398</c:v>
                </c:pt>
                <c:pt idx="1879">
                  <c:v>12454.696371869675</c:v>
                </c:pt>
                <c:pt idx="1880">
                  <c:v>12454.659059557875</c:v>
                </c:pt>
                <c:pt idx="1881">
                  <c:v>12454.588451016054</c:v>
                </c:pt>
                <c:pt idx="1882">
                  <c:v>12454.52319724978</c:v>
                </c:pt>
                <c:pt idx="1883">
                  <c:v>12454.492578407528</c:v>
                </c:pt>
                <c:pt idx="1884">
                  <c:v>12454.408754044231</c:v>
                </c:pt>
                <c:pt idx="1885">
                  <c:v>12454.336977926107</c:v>
                </c:pt>
                <c:pt idx="1886">
                  <c:v>12454.315729941191</c:v>
                </c:pt>
                <c:pt idx="1887">
                  <c:v>12454.295820650243</c:v>
                </c:pt>
                <c:pt idx="1888">
                  <c:v>12454.277250053186</c:v>
                </c:pt>
                <c:pt idx="1889">
                  <c:v>12454.260018150038</c:v>
                </c:pt>
                <c:pt idx="1890">
                  <c:v>12454.216354604005</c:v>
                </c:pt>
                <c:pt idx="1891">
                  <c:v>12454.204477476547</c:v>
                </c:pt>
                <c:pt idx="1892">
                  <c:v>12454.193939042871</c:v>
                </c:pt>
                <c:pt idx="1893">
                  <c:v>12454.176878257382</c:v>
                </c:pt>
                <c:pt idx="1894">
                  <c:v>12454.161327283422</c:v>
                </c:pt>
                <c:pt idx="1895">
                  <c:v>12454.158821013303</c:v>
                </c:pt>
                <c:pt idx="1896">
                  <c:v>12454.171895964431</c:v>
                </c:pt>
                <c:pt idx="1897">
                  <c:v>12454.178760551678</c:v>
                </c:pt>
                <c:pt idx="1898">
                  <c:v>12454.207386476757</c:v>
                </c:pt>
                <c:pt idx="1899">
                  <c:v>12454.248060647025</c:v>
                </c:pt>
                <c:pt idx="1900">
                  <c:v>12454.264296091616</c:v>
                </c:pt>
                <c:pt idx="1901">
                  <c:v>12454.281870230086</c:v>
                </c:pt>
                <c:pt idx="1902">
                  <c:v>12454.389821331142</c:v>
                </c:pt>
                <c:pt idx="1903">
                  <c:v>12454.415427633081</c:v>
                </c:pt>
                <c:pt idx="1904">
                  <c:v>12454.442372628931</c:v>
                </c:pt>
                <c:pt idx="1905">
                  <c:v>12454.50027870239</c:v>
                </c:pt>
                <c:pt idx="1906">
                  <c:v>12454.597178016818</c:v>
                </c:pt>
                <c:pt idx="1907">
                  <c:v>12454.668471029334</c:v>
                </c:pt>
                <c:pt idx="1908">
                  <c:v>12454.745118817496</c:v>
                </c:pt>
                <c:pt idx="1909">
                  <c:v>12454.870130703996</c:v>
                </c:pt>
                <c:pt idx="1910">
                  <c:v>12454.960165431285</c:v>
                </c:pt>
                <c:pt idx="1911">
                  <c:v>12455.007190835782</c:v>
                </c:pt>
                <c:pt idx="1912">
                  <c:v>12455.055554934181</c:v>
                </c:pt>
                <c:pt idx="1913">
                  <c:v>12455.20867939283</c:v>
                </c:pt>
                <c:pt idx="1914">
                  <c:v>12455.262398266868</c:v>
                </c:pt>
                <c:pt idx="1915">
                  <c:v>12455.317455834816</c:v>
                </c:pt>
                <c:pt idx="1916">
                  <c:v>12455.373852096674</c:v>
                </c:pt>
                <c:pt idx="1917">
                  <c:v>12455.431587052464</c:v>
                </c:pt>
                <c:pt idx="1918">
                  <c:v>12455.740342239944</c:v>
                </c:pt>
                <c:pt idx="1919">
                  <c:v>12455.80610935907</c:v>
                </c:pt>
                <c:pt idx="1920">
                  <c:v>12455.941659679267</c:v>
                </c:pt>
                <c:pt idx="1921">
                  <c:v>12456.155025363794</c:v>
                </c:pt>
                <c:pt idx="1922">
                  <c:v>12456.228824646509</c:v>
                </c:pt>
                <c:pt idx="1923">
                  <c:v>12456.30396262306</c:v>
                </c:pt>
                <c:pt idx="1924">
                  <c:v>12456.458254657959</c:v>
                </c:pt>
                <c:pt idx="1925">
                  <c:v>12456.617901468491</c:v>
                </c:pt>
                <c:pt idx="1926">
                  <c:v>12456.699732914656</c:v>
                </c:pt>
                <c:pt idx="1927">
                  <c:v>12456.782903054695</c:v>
                </c:pt>
                <c:pt idx="1928">
                  <c:v>12457.218834163525</c:v>
                </c:pt>
                <c:pt idx="1929">
                  <c:v>12457.402577464431</c:v>
                </c:pt>
                <c:pt idx="1930">
                  <c:v>12457.49645715579</c:v>
                </c:pt>
                <c:pt idx="1931">
                  <c:v>12457.591675540973</c:v>
                </c:pt>
                <c:pt idx="1932">
                  <c:v>12457.688232620107</c:v>
                </c:pt>
                <c:pt idx="1933">
                  <c:v>12457.985936020912</c:v>
                </c:pt>
                <c:pt idx="1934">
                  <c:v>12458.087847875766</c:v>
                </c:pt>
                <c:pt idx="1935">
                  <c:v>12458.191098424411</c:v>
                </c:pt>
                <c:pt idx="1936">
                  <c:v>12458.295687666989</c:v>
                </c:pt>
                <c:pt idx="1937">
                  <c:v>12458.401615603454</c:v>
                </c:pt>
                <c:pt idx="1938">
                  <c:v>12458.508882233906</c:v>
                </c:pt>
                <c:pt idx="1939">
                  <c:v>12458.727431576486</c:v>
                </c:pt>
                <c:pt idx="1940">
                  <c:v>12458.951335694572</c:v>
                </c:pt>
                <c:pt idx="1941">
                  <c:v>12459.180594588443</c:v>
                </c:pt>
                <c:pt idx="1942">
                  <c:v>12459.415208257902</c:v>
                </c:pt>
                <c:pt idx="1943">
                  <c:v>12459.534523133494</c:v>
                </c:pt>
                <c:pt idx="1944">
                  <c:v>12459.655176702991</c:v>
                </c:pt>
                <c:pt idx="1945">
                  <c:v>12459.777168966404</c:v>
                </c:pt>
                <c:pt idx="1946">
                  <c:v>12460.025169574947</c:v>
                </c:pt>
                <c:pt idx="1947">
                  <c:v>12460.151177920085</c:v>
                </c:pt>
                <c:pt idx="1948">
                  <c:v>12460.278524959131</c:v>
                </c:pt>
                <c:pt idx="1949">
                  <c:v>12460.407210692087</c:v>
                </c:pt>
                <c:pt idx="1950">
                  <c:v>12460.537235118958</c:v>
                </c:pt>
                <c:pt idx="1951">
                  <c:v>12461.070719765507</c:v>
                </c:pt>
                <c:pt idx="1952">
                  <c:v>12461.207437661928</c:v>
                </c:pt>
                <c:pt idx="1953">
                  <c:v>12461.484889536479</c:v>
                </c:pt>
                <c:pt idx="1954">
                  <c:v>12461.625623514621</c:v>
                </c:pt>
                <c:pt idx="1955">
                  <c:v>12461.911107552634</c:v>
                </c:pt>
                <c:pt idx="1956">
                  <c:v>12462.201946366276</c:v>
                </c:pt>
                <c:pt idx="1957">
                  <c:v>12462.34937381396</c:v>
                </c:pt>
                <c:pt idx="1958">
                  <c:v>12462.49813995552</c:v>
                </c:pt>
                <c:pt idx="1959">
                  <c:v>12462.648244791078</c:v>
                </c:pt>
                <c:pt idx="1960">
                  <c:v>12463.418849377229</c:v>
                </c:pt>
                <c:pt idx="1961">
                  <c:v>12463.576986376191</c:v>
                </c:pt>
                <c:pt idx="1962">
                  <c:v>12463.736462069097</c:v>
                </c:pt>
                <c:pt idx="1963">
                  <c:v>12463.897276455842</c:v>
                </c:pt>
                <c:pt idx="1964">
                  <c:v>12464.05942953653</c:v>
                </c:pt>
                <c:pt idx="1965">
                  <c:v>12464.387751779635</c:v>
                </c:pt>
                <c:pt idx="1966">
                  <c:v>12464.55392094202</c:v>
                </c:pt>
                <c:pt idx="1967">
                  <c:v>12464.890275348615</c:v>
                </c:pt>
                <c:pt idx="1968">
                  <c:v>12465.231984530816</c:v>
                </c:pt>
                <c:pt idx="1969">
                  <c:v>12465.754588508436</c:v>
                </c:pt>
                <c:pt idx="1970">
                  <c:v>12465.931467222161</c:v>
                </c:pt>
                <c:pt idx="1971">
                  <c:v>12466.109684629721</c:v>
                </c:pt>
                <c:pt idx="1972">
                  <c:v>12466.289240731277</c:v>
                </c:pt>
                <c:pt idx="1973">
                  <c:v>12466.470135526641</c:v>
                </c:pt>
                <c:pt idx="1974">
                  <c:v>12467.020852076406</c:v>
                </c:pt>
                <c:pt idx="1975">
                  <c:v>12467.207101647391</c:v>
                </c:pt>
                <c:pt idx="1976">
                  <c:v>12467.58361687127</c:v>
                </c:pt>
                <c:pt idx="1977">
                  <c:v>12468.158429911351</c:v>
                </c:pt>
                <c:pt idx="1978">
                  <c:v>12468.352711645863</c:v>
                </c:pt>
                <c:pt idx="1979">
                  <c:v>12468.548332074286</c:v>
                </c:pt>
                <c:pt idx="1980">
                  <c:v>12469.143225523008</c:v>
                </c:pt>
                <c:pt idx="1981">
                  <c:v>12471.427580932668</c:v>
                </c:pt>
                <c:pt idx="1982">
                  <c:v>12471.860321300701</c:v>
                </c:pt>
                <c:pt idx="1983">
                  <c:v>12472.078699525546</c:v>
                </c:pt>
                <c:pt idx="1984">
                  <c:v>12472.965599364143</c:v>
                </c:pt>
                <c:pt idx="1985">
                  <c:v>12473.644830529212</c:v>
                </c:pt>
                <c:pt idx="1986">
                  <c:v>12474.336109939381</c:v>
                </c:pt>
                <c:pt idx="1987">
                  <c:v>12475.276557534396</c:v>
                </c:pt>
                <c:pt idx="1988">
                  <c:v>12475.754813495329</c:v>
                </c:pt>
                <c:pt idx="1989">
                  <c:v>12475.995949516668</c:v>
                </c:pt>
                <c:pt idx="1990">
                  <c:v>12476.727389744125</c:v>
                </c:pt>
                <c:pt idx="1991">
                  <c:v>12476.973880541113</c:v>
                </c:pt>
                <c:pt idx="1992">
                  <c:v>12477.721385095498</c:v>
                </c:pt>
                <c:pt idx="1993">
                  <c:v>12478.736799549404</c:v>
                </c:pt>
                <c:pt idx="1994">
                  <c:v>12480.036188229747</c:v>
                </c:pt>
                <c:pt idx="1995">
                  <c:v>12480.565314559241</c:v>
                </c:pt>
                <c:pt idx="1996">
                  <c:v>12481.099795664381</c:v>
                </c:pt>
                <c:pt idx="1997">
                  <c:v>12482.184822201592</c:v>
                </c:pt>
                <c:pt idx="1998">
                  <c:v>12482.459425570651</c:v>
                </c:pt>
                <c:pt idx="1999">
                  <c:v>12482.735367633633</c:v>
                </c:pt>
                <c:pt idx="2000">
                  <c:v>12483.012648390557</c:v>
                </c:pt>
                <c:pt idx="2001">
                  <c:v>12483.29126784137</c:v>
                </c:pt>
                <c:pt idx="2002">
                  <c:v>12483.571225986027</c:v>
                </c:pt>
                <c:pt idx="2003">
                  <c:v>12483.852522824649</c:v>
                </c:pt>
                <c:pt idx="2004">
                  <c:v>12484.419132583575</c:v>
                </c:pt>
                <c:pt idx="2005">
                  <c:v>12484.704445504003</c:v>
                </c:pt>
                <c:pt idx="2006">
                  <c:v>12485.568416428447</c:v>
                </c:pt>
                <c:pt idx="2007">
                  <c:v>12487.035141847457</c:v>
                </c:pt>
                <c:pt idx="2008">
                  <c:v>12487.332503012994</c:v>
                </c:pt>
                <c:pt idx="2009">
                  <c:v>12488.23261867303</c:v>
                </c:pt>
                <c:pt idx="2010">
                  <c:v>12491.005255124264</c:v>
                </c:pt>
                <c:pt idx="2011">
                  <c:v>12491.320019310615</c:v>
                </c:pt>
                <c:pt idx="2012">
                  <c:v>12493.560852044528</c:v>
                </c:pt>
                <c:pt idx="2013">
                  <c:v>12493.886325782107</c:v>
                </c:pt>
                <c:pt idx="2014">
                  <c:v>12494.21313821369</c:v>
                </c:pt>
                <c:pt idx="2015">
                  <c:v>12495.867280779989</c:v>
                </c:pt>
                <c:pt idx="2016">
                  <c:v>12496.202125374988</c:v>
                </c:pt>
                <c:pt idx="2017">
                  <c:v>12496.538308663887</c:v>
                </c:pt>
                <c:pt idx="2018">
                  <c:v>12497.214691323412</c:v>
                </c:pt>
                <c:pt idx="2019">
                  <c:v>12498.239305517032</c:v>
                </c:pt>
                <c:pt idx="2020">
                  <c:v>12498.929075115675</c:v>
                </c:pt>
                <c:pt idx="2021">
                  <c:v>12500.676926255603</c:v>
                </c:pt>
                <c:pt idx="2022">
                  <c:v>12501.741701266532</c:v>
                </c:pt>
                <c:pt idx="2023">
                  <c:v>12502.099303657904</c:v>
                </c:pt>
                <c:pt idx="2024">
                  <c:v>12507.623982798788</c:v>
                </c:pt>
                <c:pt idx="2025">
                  <c:v>12508.003004292779</c:v>
                </c:pt>
                <c:pt idx="2026">
                  <c:v>12508.765063362502</c:v>
                </c:pt>
                <c:pt idx="2027">
                  <c:v>12509.532477207878</c:v>
                </c:pt>
                <c:pt idx="2028">
                  <c:v>12510.305245828857</c:v>
                </c:pt>
                <c:pt idx="2029">
                  <c:v>12510.693638180219</c:v>
                </c:pt>
                <c:pt idx="2030">
                  <c:v>12511.083369225491</c:v>
                </c:pt>
                <c:pt idx="2031">
                  <c:v>12511.474438964671</c:v>
                </c:pt>
                <c:pt idx="2032">
                  <c:v>12511.866847397763</c:v>
                </c:pt>
                <c:pt idx="2033">
                  <c:v>12512.260594524761</c:v>
                </c:pt>
                <c:pt idx="2034">
                  <c:v>12512.655680345661</c:v>
                </c:pt>
                <c:pt idx="2035">
                  <c:v>12513.848969971847</c:v>
                </c:pt>
                <c:pt idx="2036">
                  <c:v>12515.05430784322</c:v>
                </c:pt>
                <c:pt idx="2037">
                  <c:v>12515.458764521491</c:v>
                </c:pt>
                <c:pt idx="2038">
                  <c:v>12516.680166719772</c:v>
                </c:pt>
                <c:pt idx="2039">
                  <c:v>12517.089978173684</c:v>
                </c:pt>
                <c:pt idx="2040">
                  <c:v>12517.501128321504</c:v>
                </c:pt>
                <c:pt idx="2041">
                  <c:v>12519.576959469199</c:v>
                </c:pt>
                <c:pt idx="2042">
                  <c:v>12520.838522484803</c:v>
                </c:pt>
                <c:pt idx="2043">
                  <c:v>12523.397793251463</c:v>
                </c:pt>
                <c:pt idx="2044">
                  <c:v>12523.829023807923</c:v>
                </c:pt>
                <c:pt idx="2045">
                  <c:v>12524.261593058291</c:v>
                </c:pt>
                <c:pt idx="2046">
                  <c:v>12526.885121132611</c:v>
                </c:pt>
                <c:pt idx="2047">
                  <c:v>12527.327061240345</c:v>
                </c:pt>
                <c:pt idx="2048">
                  <c:v>12529.108208610378</c:v>
                </c:pt>
                <c:pt idx="2049">
                  <c:v>12529.556842187651</c:v>
                </c:pt>
                <c:pt idx="2050">
                  <c:v>12532.276756223442</c:v>
                </c:pt>
                <c:pt idx="2051">
                  <c:v>12533.194103786644</c:v>
                </c:pt>
                <c:pt idx="2052">
                  <c:v>12535.044863239958</c:v>
                </c:pt>
                <c:pt idx="2053">
                  <c:v>12535.510899838062</c:v>
                </c:pt>
                <c:pt idx="2054">
                  <c:v>12536.446989115993</c:v>
                </c:pt>
                <c:pt idx="2055">
                  <c:v>12537.388433169563</c:v>
                </c:pt>
                <c:pt idx="2056">
                  <c:v>12538.335231998763</c:v>
                </c:pt>
                <c:pt idx="2057">
                  <c:v>12538.810639454183</c:v>
                </c:pt>
                <c:pt idx="2058">
                  <c:v>12539.765470446902</c:v>
                </c:pt>
                <c:pt idx="2059">
                  <c:v>12540.244893984091</c:v>
                </c:pt>
                <c:pt idx="2060">
                  <c:v>12541.691196759137</c:v>
                </c:pt>
                <c:pt idx="2061">
                  <c:v>12542.175975071967</c:v>
                </c:pt>
                <c:pt idx="2062">
                  <c:v>12542.662092078712</c:v>
                </c:pt>
                <c:pt idx="2063">
                  <c:v>12543.149547779416</c:v>
                </c:pt>
                <c:pt idx="2064">
                  <c:v>12543.638342173965</c:v>
                </c:pt>
                <c:pt idx="2065">
                  <c:v>12545.606906691241</c:v>
                </c:pt>
                <c:pt idx="2066">
                  <c:v>12546.599221113394</c:v>
                </c:pt>
                <c:pt idx="2067">
                  <c:v>12547.097386365307</c:v>
                </c:pt>
                <c:pt idx="2068">
                  <c:v>12548.097732950886</c:v>
                </c:pt>
                <c:pt idx="2069">
                  <c:v>12550.114490448957</c:v>
                </c:pt>
                <c:pt idx="2070">
                  <c:v>12550.622026558252</c:v>
                </c:pt>
                <c:pt idx="2071">
                  <c:v>12552.152667049575</c:v>
                </c:pt>
                <c:pt idx="2072">
                  <c:v>12552.665557934502</c:v>
                </c:pt>
                <c:pt idx="2073">
                  <c:v>12553.179787513352</c:v>
                </c:pt>
                <c:pt idx="2074">
                  <c:v>12553.695355786087</c:v>
                </c:pt>
                <c:pt idx="2075">
                  <c:v>12555.250092767783</c:v>
                </c:pt>
                <c:pt idx="2076">
                  <c:v>12555.771015816204</c:v>
                </c:pt>
                <c:pt idx="2077">
                  <c:v>12556.816877994663</c:v>
                </c:pt>
                <c:pt idx="2078">
                  <c:v>12557.341817124776</c:v>
                </c:pt>
                <c:pt idx="2079">
                  <c:v>12557.868094948735</c:v>
                </c:pt>
                <c:pt idx="2080">
                  <c:v>12559.454960584282</c:v>
                </c:pt>
                <c:pt idx="2081">
                  <c:v>12559.986593183927</c:v>
                </c:pt>
                <c:pt idx="2082">
                  <c:v>12563.204501354059</c:v>
                </c:pt>
                <c:pt idx="2083">
                  <c:v>12563.745504811077</c:v>
                </c:pt>
                <c:pt idx="2084">
                  <c:v>12564.831527806818</c:v>
                </c:pt>
                <c:pt idx="2085">
                  <c:v>12567.019638125279</c:v>
                </c:pt>
                <c:pt idx="2086">
                  <c:v>12567.570012439668</c:v>
                </c:pt>
                <c:pt idx="2087">
                  <c:v>12568.121725447965</c:v>
                </c:pt>
                <c:pt idx="2088">
                  <c:v>12569.229167546298</c:v>
                </c:pt>
                <c:pt idx="2089">
                  <c:v>12572.021199935511</c:v>
                </c:pt>
                <c:pt idx="2090">
                  <c:v>12575.415815701585</c:v>
                </c:pt>
                <c:pt idx="2091">
                  <c:v>12575.986270424601</c:v>
                </c:pt>
                <c:pt idx="2092">
                  <c:v>12576.558063841549</c:v>
                </c:pt>
                <c:pt idx="2093">
                  <c:v>12577.705666757151</c:v>
                </c:pt>
                <c:pt idx="2094">
                  <c:v>12579.437111334879</c:v>
                </c:pt>
                <c:pt idx="2095">
                  <c:v>12580.016936915265</c:v>
                </c:pt>
                <c:pt idx="2096">
                  <c:v>12580.598101189575</c:v>
                </c:pt>
                <c:pt idx="2097">
                  <c:v>12581.180604157787</c:v>
                </c:pt>
                <c:pt idx="2098">
                  <c:v>12581.764445819979</c:v>
                </c:pt>
                <c:pt idx="2099">
                  <c:v>12582.93614522588</c:v>
                </c:pt>
                <c:pt idx="2100">
                  <c:v>12583.524002969732</c:v>
                </c:pt>
                <c:pt idx="2101">
                  <c:v>12584.113199407455</c:v>
                </c:pt>
                <c:pt idx="2102">
                  <c:v>12584.703734539156</c:v>
                </c:pt>
                <c:pt idx="2103">
                  <c:v>12585.295608364733</c:v>
                </c:pt>
                <c:pt idx="2104">
                  <c:v>12586.483372097615</c:v>
                </c:pt>
                <c:pt idx="2105">
                  <c:v>12590.078791950085</c:v>
                </c:pt>
                <c:pt idx="2106">
                  <c:v>12590.682714020846</c:v>
                </c:pt>
                <c:pt idx="2107">
                  <c:v>12593.722404783291</c:v>
                </c:pt>
                <c:pt idx="2108">
                  <c:v>12594.334359017508</c:v>
                </c:pt>
                <c:pt idx="2109">
                  <c:v>12596.795562893472</c:v>
                </c:pt>
                <c:pt idx="2110">
                  <c:v>12597.414210597231</c:v>
                </c:pt>
                <c:pt idx="2111">
                  <c:v>12598.655522086487</c:v>
                </c:pt>
                <c:pt idx="2112">
                  <c:v>12600.527529524687</c:v>
                </c:pt>
                <c:pt idx="2113">
                  <c:v>12601.154209391912</c:v>
                </c:pt>
                <c:pt idx="2114">
                  <c:v>12601.782227953037</c:v>
                </c:pt>
                <c:pt idx="2115">
                  <c:v>12603.042281157057</c:v>
                </c:pt>
                <c:pt idx="2116">
                  <c:v>12604.942401167318</c:v>
                </c:pt>
                <c:pt idx="2117">
                  <c:v>12606.215841310433</c:v>
                </c:pt>
                <c:pt idx="2118">
                  <c:v>12609.42286881156</c:v>
                </c:pt>
                <c:pt idx="2119">
                  <c:v>12610.068290393447</c:v>
                </c:pt>
                <c:pt idx="2120">
                  <c:v>12610.715050669311</c:v>
                </c:pt>
                <c:pt idx="2121">
                  <c:v>12611.363149639083</c:v>
                </c:pt>
                <c:pt idx="2122">
                  <c:v>12612.012587302799</c:v>
                </c:pt>
                <c:pt idx="2123">
                  <c:v>12613.968932457199</c:v>
                </c:pt>
                <c:pt idx="2124">
                  <c:v>12614.623724896599</c:v>
                </c:pt>
                <c:pt idx="2125">
                  <c:v>12615.279856029792</c:v>
                </c:pt>
                <c:pt idx="2126">
                  <c:v>12615.937325856919</c:v>
                </c:pt>
                <c:pt idx="2127">
                  <c:v>12616.596134377927</c:v>
                </c:pt>
                <c:pt idx="2128">
                  <c:v>12617.917767501776</c:v>
                </c:pt>
                <c:pt idx="2129">
                  <c:v>12618.580592104548</c:v>
                </c:pt>
                <c:pt idx="2130">
                  <c:v>12619.244755401278</c:v>
                </c:pt>
                <c:pt idx="2131">
                  <c:v>12619.910257391852</c:v>
                </c:pt>
                <c:pt idx="2132">
                  <c:v>12620.577098076314</c:v>
                </c:pt>
                <c:pt idx="2133">
                  <c:v>12622.585652293265</c:v>
                </c:pt>
                <c:pt idx="2134">
                  <c:v>12623.257847753404</c:v>
                </c:pt>
                <c:pt idx="2135">
                  <c:v>12623.931381907447</c:v>
                </c:pt>
                <c:pt idx="2136">
                  <c:v>12625.282466297274</c:v>
                </c:pt>
                <c:pt idx="2137">
                  <c:v>12625.960016533027</c:v>
                </c:pt>
                <c:pt idx="2138">
                  <c:v>12627.319133086261</c:v>
                </c:pt>
                <c:pt idx="2139">
                  <c:v>12628.683604415222</c:v>
                </c:pt>
                <c:pt idx="2140">
                  <c:v>12630.053430519774</c:v>
                </c:pt>
                <c:pt idx="2141">
                  <c:v>12630.740351612958</c:v>
                </c:pt>
                <c:pt idx="2142">
                  <c:v>12632.118209880913</c:v>
                </c:pt>
                <c:pt idx="2143">
                  <c:v>12632.809147055779</c:v>
                </c:pt>
                <c:pt idx="2144">
                  <c:v>12633.501422924553</c:v>
                </c:pt>
                <c:pt idx="2145">
                  <c:v>12634.195037487192</c:v>
                </c:pt>
                <c:pt idx="2146">
                  <c:v>12634.889990743775</c:v>
                </c:pt>
                <c:pt idx="2147">
                  <c:v>12635.586282694327</c:v>
                </c:pt>
                <c:pt idx="2148">
                  <c:v>12636.28391333875</c:v>
                </c:pt>
                <c:pt idx="2149">
                  <c:v>12639.792146969452</c:v>
                </c:pt>
                <c:pt idx="2150">
                  <c:v>12640.497809777284</c:v>
                </c:pt>
                <c:pt idx="2151">
                  <c:v>12642.62283036438</c:v>
                </c:pt>
                <c:pt idx="2152">
                  <c:v>12646.191305221002</c:v>
                </c:pt>
                <c:pt idx="2153">
                  <c:v>12648.348454461888</c:v>
                </c:pt>
                <c:pt idx="2154">
                  <c:v>12649.070181596668</c:v>
                </c:pt>
                <c:pt idx="2155">
                  <c:v>12649.793247425398</c:v>
                </c:pt>
                <c:pt idx="2156">
                  <c:v>12651.243395164474</c:v>
                </c:pt>
                <c:pt idx="2157">
                  <c:v>12651.97047707489</c:v>
                </c:pt>
                <c:pt idx="2158">
                  <c:v>12655.625967035608</c:v>
                </c:pt>
                <c:pt idx="2159">
                  <c:v>12658.574455494556</c:v>
                </c:pt>
                <c:pt idx="2160">
                  <c:v>12659.314924344031</c:v>
                </c:pt>
                <c:pt idx="2161">
                  <c:v>12660.799878124852</c:v>
                </c:pt>
                <c:pt idx="2162">
                  <c:v>12661.544363056088</c:v>
                </c:pt>
                <c:pt idx="2163">
                  <c:v>12666.039385215579</c:v>
                </c:pt>
                <c:pt idx="2164">
                  <c:v>12669.06284053345</c:v>
                </c:pt>
                <c:pt idx="2165">
                  <c:v>12671.344488307941</c:v>
                </c:pt>
                <c:pt idx="2166">
                  <c:v>12673.638184327529</c:v>
                </c:pt>
                <c:pt idx="2167">
                  <c:v>12675.943928592354</c:v>
                </c:pt>
                <c:pt idx="2168">
                  <c:v>12676.715187401775</c:v>
                </c:pt>
                <c:pt idx="2169">
                  <c:v>12682.151482497209</c:v>
                </c:pt>
                <c:pt idx="2170">
                  <c:v>12685.287388103468</c:v>
                </c:pt>
                <c:pt idx="2171">
                  <c:v>12686.074711239798</c:v>
                </c:pt>
                <c:pt idx="2172">
                  <c:v>12693.220860692752</c:v>
                </c:pt>
                <c:pt idx="2173">
                  <c:v>12694.823619537507</c:v>
                </c:pt>
                <c:pt idx="2174">
                  <c:v>12695.627007000759</c:v>
                </c:pt>
                <c:pt idx="2175">
                  <c:v>12698.045201553959</c:v>
                </c:pt>
                <c:pt idx="2176">
                  <c:v>12698.853943792845</c:v>
                </c:pt>
                <c:pt idx="2177">
                  <c:v>12701.288202672989</c:v>
                </c:pt>
                <c:pt idx="2178">
                  <c:v>12704.552622894502</c:v>
                </c:pt>
                <c:pt idx="2179">
                  <c:v>12706.19286516873</c:v>
                </c:pt>
                <c:pt idx="2180">
                  <c:v>12707.014994346708</c:v>
                </c:pt>
                <c:pt idx="2181">
                  <c:v>12708.663268784392</c:v>
                </c:pt>
                <c:pt idx="2182">
                  <c:v>12711.975881986638</c:v>
                </c:pt>
                <c:pt idx="2183">
                  <c:v>12714.474398174432</c:v>
                </c:pt>
                <c:pt idx="2184">
                  <c:v>12717.824494806178</c:v>
                </c:pt>
                <c:pt idx="2185">
                  <c:v>12722.04223620881</c:v>
                </c:pt>
                <c:pt idx="2186">
                  <c:v>12724.588945377303</c:v>
                </c:pt>
                <c:pt idx="2187">
                  <c:v>12725.440525821286</c:v>
                </c:pt>
                <c:pt idx="2188">
                  <c:v>12731.439072358638</c:v>
                </c:pt>
                <c:pt idx="2189">
                  <c:v>12732.301362353886</c:v>
                </c:pt>
                <c:pt idx="2190">
                  <c:v>12734.029958426128</c:v>
                </c:pt>
                <c:pt idx="2191">
                  <c:v>12736.632892738846</c:v>
                </c:pt>
                <c:pt idx="2192">
                  <c:v>12737.503214897526</c:v>
                </c:pt>
                <c:pt idx="2193">
                  <c:v>12738.374875750149</c:v>
                </c:pt>
                <c:pt idx="2194">
                  <c:v>12740.122213537124</c:v>
                </c:pt>
                <c:pt idx="2195">
                  <c:v>12742.75326042191</c:v>
                </c:pt>
                <c:pt idx="2196">
                  <c:v>12744.513985147969</c:v>
                </c:pt>
                <c:pt idx="2197">
                  <c:v>12745.396355551866</c:v>
                </c:pt>
                <c:pt idx="2198">
                  <c:v>12748.051498927009</c:v>
                </c:pt>
                <c:pt idx="2199">
                  <c:v>12748.939224106554</c:v>
                </c:pt>
                <c:pt idx="2200">
                  <c:v>12749.828287979992</c:v>
                </c:pt>
                <c:pt idx="2201">
                  <c:v>12750.718690547345</c:v>
                </c:pt>
                <c:pt idx="2202">
                  <c:v>12751.610431808616</c:v>
                </c:pt>
                <c:pt idx="2203">
                  <c:v>12756.089218523557</c:v>
                </c:pt>
                <c:pt idx="2204">
                  <c:v>12760.601472586277</c:v>
                </c:pt>
                <c:pt idx="2205">
                  <c:v>12766.974853418191</c:v>
                </c:pt>
                <c:pt idx="2206">
                  <c:v>12768.80786761536</c:v>
                </c:pt>
                <c:pt idx="2207">
                  <c:v>12769.72638275481</c:v>
                </c:pt>
                <c:pt idx="2208">
                  <c:v>12770.646236588167</c:v>
                </c:pt>
                <c:pt idx="2209">
                  <c:v>12773.413830251695</c:v>
                </c:pt>
                <c:pt idx="2210">
                  <c:v>12774.339038860689</c:v>
                </c:pt>
                <c:pt idx="2211">
                  <c:v>12775.265586163589</c:v>
                </c:pt>
                <c:pt idx="2212">
                  <c:v>12777.122696851136</c:v>
                </c:pt>
                <c:pt idx="2213">
                  <c:v>12780.852982553084</c:v>
                </c:pt>
                <c:pt idx="2214">
                  <c:v>12786.488571923363</c:v>
                </c:pt>
                <c:pt idx="2215">
                  <c:v>12787.432522247091</c:v>
                </c:pt>
                <c:pt idx="2216">
                  <c:v>12788.377811264694</c:v>
                </c:pt>
                <c:pt idx="2217">
                  <c:v>12793.124336761546</c:v>
                </c:pt>
                <c:pt idx="2218">
                  <c:v>12794.077657942637</c:v>
                </c:pt>
                <c:pt idx="2219">
                  <c:v>12795.988316386545</c:v>
                </c:pt>
                <c:pt idx="2220">
                  <c:v>12799.825697601234</c:v>
                </c:pt>
                <c:pt idx="2221">
                  <c:v>12802.717789798371</c:v>
                </c:pt>
                <c:pt idx="2222">
                  <c:v>12806.59265444256</c:v>
                </c:pt>
                <c:pt idx="2223">
                  <c:v>12807.564717338415</c:v>
                </c:pt>
                <c:pt idx="2224">
                  <c:v>12810.488938189301</c:v>
                </c:pt>
                <c:pt idx="2225">
                  <c:v>12814.406641038588</c:v>
                </c:pt>
                <c:pt idx="2226">
                  <c:v>12817.358974461529</c:v>
                </c:pt>
                <c:pt idx="2227">
                  <c:v>12818.345762990426</c:v>
                </c:pt>
                <c:pt idx="2228">
                  <c:v>12820.323356129818</c:v>
                </c:pt>
                <c:pt idx="2229">
                  <c:v>12821.314160740349</c:v>
                </c:pt>
                <c:pt idx="2230">
                  <c:v>12823.299786043182</c:v>
                </c:pt>
                <c:pt idx="2231">
                  <c:v>12824.294606735497</c:v>
                </c:pt>
                <c:pt idx="2232">
                  <c:v>12826.288264201748</c:v>
                </c:pt>
                <c:pt idx="2233">
                  <c:v>12828.287276443669</c:v>
                </c:pt>
                <c:pt idx="2234">
                  <c:v>12829.288790605495</c:v>
                </c:pt>
                <c:pt idx="2235">
                  <c:v>12831.295835010875</c:v>
                </c:pt>
                <c:pt idx="2236">
                  <c:v>12834.316441823266</c:v>
                </c:pt>
                <c:pt idx="2237">
                  <c:v>12836.3368731677</c:v>
                </c:pt>
                <c:pt idx="2238">
                  <c:v>12837.349096880835</c:v>
                </c:pt>
                <c:pt idx="2239">
                  <c:v>12838.362659287788</c:v>
                </c:pt>
                <c:pt idx="2240">
                  <c:v>12841.411378672328</c:v>
                </c:pt>
                <c:pt idx="2241">
                  <c:v>12844.472146301998</c:v>
                </c:pt>
                <c:pt idx="2242">
                  <c:v>12845.495079566363</c:v>
                </c:pt>
                <c:pt idx="2243">
                  <c:v>12848.571911522951</c:v>
                </c:pt>
                <c:pt idx="2244">
                  <c:v>12849.600199562963</c:v>
                </c:pt>
                <c:pt idx="2245">
                  <c:v>12851.660791724715</c:v>
                </c:pt>
                <c:pt idx="2246">
                  <c:v>12852.693095846456</c:v>
                </c:pt>
                <c:pt idx="2247">
                  <c:v>12855.798040375166</c:v>
                </c:pt>
                <c:pt idx="2248">
                  <c:v>12856.835699272469</c:v>
                </c:pt>
                <c:pt idx="2249">
                  <c:v>12857.874696863781</c:v>
                </c:pt>
                <c:pt idx="2250">
                  <c:v>12860.99972180111</c:v>
                </c:pt>
                <c:pt idx="2251">
                  <c:v>12863.089765228864</c:v>
                </c:pt>
                <c:pt idx="2252">
                  <c:v>12864.136794983573</c:v>
                </c:pt>
                <c:pt idx="2253">
                  <c:v>12866.234870574857</c:v>
                </c:pt>
                <c:pt idx="2254">
                  <c:v>12867.285916411289</c:v>
                </c:pt>
                <c:pt idx="2255">
                  <c:v>12871.503486696272</c:v>
                </c:pt>
                <c:pt idx="2256">
                  <c:v>12872.561226002279</c:v>
                </c:pt>
                <c:pt idx="2257">
                  <c:v>12873.620304002206</c:v>
                </c:pt>
                <c:pt idx="2258">
                  <c:v>12874.680720696037</c:v>
                </c:pt>
                <c:pt idx="2259">
                  <c:v>12875.742476083798</c:v>
                </c:pt>
                <c:pt idx="2260">
                  <c:v>12877.870002940987</c:v>
                </c:pt>
                <c:pt idx="2261">
                  <c:v>12880.002884573851</c:v>
                </c:pt>
                <c:pt idx="2262">
                  <c:v>12883.21224722749</c:v>
                </c:pt>
                <c:pt idx="2263">
                  <c:v>12887.510139146987</c:v>
                </c:pt>
                <c:pt idx="2264">
                  <c:v>12889.667117270203</c:v>
                </c:pt>
                <c:pt idx="2265">
                  <c:v>12890.747614372694</c:v>
                </c:pt>
                <c:pt idx="2266">
                  <c:v>12892.912624659361</c:v>
                </c:pt>
                <c:pt idx="2267">
                  <c:v>12893.997137843528</c:v>
                </c:pt>
                <c:pt idx="2268">
                  <c:v>12895.082989721663</c:v>
                </c:pt>
                <c:pt idx="2269">
                  <c:v>12897.258709559628</c:v>
                </c:pt>
                <c:pt idx="2270">
                  <c:v>12904.915897850604</c:v>
                </c:pt>
                <c:pt idx="2271">
                  <c:v>12906.015136667738</c:v>
                </c:pt>
                <c:pt idx="2272">
                  <c:v>12908.217630383941</c:v>
                </c:pt>
                <c:pt idx="2273">
                  <c:v>12909.320885282881</c:v>
                </c:pt>
                <c:pt idx="2274">
                  <c:v>12910.425478875759</c:v>
                </c:pt>
                <c:pt idx="2275">
                  <c:v>12912.638682143137</c:v>
                </c:pt>
                <c:pt idx="2276">
                  <c:v>12921.545042969159</c:v>
                </c:pt>
                <c:pt idx="2277">
                  <c:v>12923.785020114758</c:v>
                </c:pt>
                <c:pt idx="2278">
                  <c:v>12924.907016728421</c:v>
                </c:pt>
                <c:pt idx="2279">
                  <c:v>12927.155026037461</c:v>
                </c:pt>
                <c:pt idx="2280">
                  <c:v>12930.537080205377</c:v>
                </c:pt>
                <c:pt idx="2281">
                  <c:v>12932.79847645353</c:v>
                </c:pt>
                <c:pt idx="2282">
                  <c:v>12933.931182618464</c:v>
                </c:pt>
                <c:pt idx="2283">
                  <c:v>12936.200611030068</c:v>
                </c:pt>
                <c:pt idx="2284">
                  <c:v>12937.337333276721</c:v>
                </c:pt>
                <c:pt idx="2285">
                  <c:v>12941.897609202457</c:v>
                </c:pt>
                <c:pt idx="2286">
                  <c:v>12946.479304230787</c:v>
                </c:pt>
                <c:pt idx="2287">
                  <c:v>12947.628074722646</c:v>
                </c:pt>
                <c:pt idx="2288">
                  <c:v>12948.778183908367</c:v>
                </c:pt>
                <c:pt idx="2289">
                  <c:v>12949.929631788031</c:v>
                </c:pt>
                <c:pt idx="2290">
                  <c:v>12952.236543629137</c:v>
                </c:pt>
                <c:pt idx="2291">
                  <c:v>12955.706951595052</c:v>
                </c:pt>
                <c:pt idx="2292">
                  <c:v>12956.86643163814</c:v>
                </c:pt>
                <c:pt idx="2293">
                  <c:v>12958.027250375242</c:v>
                </c:pt>
                <c:pt idx="2294">
                  <c:v>12959.189407806198</c:v>
                </c:pt>
                <c:pt idx="2295">
                  <c:v>12960.352903930963</c:v>
                </c:pt>
                <c:pt idx="2296">
                  <c:v>12963.85142446897</c:v>
                </c:pt>
                <c:pt idx="2297">
                  <c:v>12965.020275369508</c:v>
                </c:pt>
                <c:pt idx="2298">
                  <c:v>12966.190464963904</c:v>
                </c:pt>
                <c:pt idx="2299">
                  <c:v>12969.709065910554</c:v>
                </c:pt>
                <c:pt idx="2300">
                  <c:v>12973.23971510244</c:v>
                </c:pt>
                <c:pt idx="2301">
                  <c:v>12974.419275554154</c:v>
                </c:pt>
                <c:pt idx="2302">
                  <c:v>12975.600174699823</c:v>
                </c:pt>
                <c:pt idx="2303">
                  <c:v>12976.782412539467</c:v>
                </c:pt>
                <c:pt idx="2304">
                  <c:v>12977.96598907286</c:v>
                </c:pt>
                <c:pt idx="2305">
                  <c:v>12980.337158221611</c:v>
                </c:pt>
                <c:pt idx="2306">
                  <c:v>12983.903952148998</c:v>
                </c:pt>
                <c:pt idx="2307">
                  <c:v>12985.095560845946</c:v>
                </c:pt>
                <c:pt idx="2308">
                  <c:v>12991.073684739322</c:v>
                </c:pt>
                <c:pt idx="2309">
                  <c:v>12993.474305154039</c:v>
                </c:pt>
                <c:pt idx="2310">
                  <c:v>12997.085275980398</c:v>
                </c:pt>
                <c:pt idx="2311">
                  <c:v>12998.291610310394</c:v>
                </c:pt>
                <c:pt idx="2312">
                  <c:v>13001.918645463651</c:v>
                </c:pt>
                <c:pt idx="2313">
                  <c:v>13003.130334569269</c:v>
                </c:pt>
                <c:pt idx="2314">
                  <c:v>13004.343362368772</c:v>
                </c:pt>
                <c:pt idx="2315">
                  <c:v>13006.773434049492</c:v>
                </c:pt>
                <c:pt idx="2316">
                  <c:v>13007.990477930716</c:v>
                </c:pt>
                <c:pt idx="2317">
                  <c:v>13009.208860505852</c:v>
                </c:pt>
                <c:pt idx="2318">
                  <c:v>13011.649641737858</c:v>
                </c:pt>
                <c:pt idx="2319">
                  <c:v>13015.320853790145</c:v>
                </c:pt>
                <c:pt idx="2320">
                  <c:v>13016.547268528779</c:v>
                </c:pt>
                <c:pt idx="2321">
                  <c:v>13020.234544907978</c:v>
                </c:pt>
                <c:pt idx="2322">
                  <c:v>13021.466314422149</c:v>
                </c:pt>
                <c:pt idx="2323">
                  <c:v>13022.699422630334</c:v>
                </c:pt>
                <c:pt idx="2324">
                  <c:v>13025.169655128333</c:v>
                </c:pt>
                <c:pt idx="2325">
                  <c:v>13026.406779418185</c:v>
                </c:pt>
                <c:pt idx="2326">
                  <c:v>13027.645242402006</c:v>
                </c:pt>
                <c:pt idx="2327">
                  <c:v>13028.885044079649</c:v>
                </c:pt>
                <c:pt idx="2328">
                  <c:v>13032.612481276197</c:v>
                </c:pt>
                <c:pt idx="2329">
                  <c:v>13035.104132876741</c:v>
                </c:pt>
                <c:pt idx="2330">
                  <c:v>13037.601139252893</c:v>
                </c:pt>
                <c:pt idx="2331">
                  <c:v>13043.86708233677</c:v>
                </c:pt>
                <c:pt idx="2332">
                  <c:v>13046.382830427643</c:v>
                </c:pt>
                <c:pt idx="2333">
                  <c:v>13051.430390936432</c:v>
                </c:pt>
                <c:pt idx="2334">
                  <c:v>13052.695627798385</c:v>
                </c:pt>
                <c:pt idx="2335">
                  <c:v>13055.230117604035</c:v>
                </c:pt>
                <c:pt idx="2336">
                  <c:v>13056.499370547725</c:v>
                </c:pt>
                <c:pt idx="2337">
                  <c:v>13066.701587077958</c:v>
                </c:pt>
                <c:pt idx="2338">
                  <c:v>13067.98288826683</c:v>
                </c:pt>
                <c:pt idx="2339">
                  <c:v>13073.121479961406</c:v>
                </c:pt>
                <c:pt idx="2340">
                  <c:v>13076.989480018388</c:v>
                </c:pt>
                <c:pt idx="2341">
                  <c:v>13079.574840192628</c:v>
                </c:pt>
                <c:pt idx="2342">
                  <c:v>13080.869528320551</c:v>
                </c:pt>
                <c:pt idx="2343">
                  <c:v>13082.165555142426</c:v>
                </c:pt>
                <c:pt idx="2344">
                  <c:v>13084.761624867901</c:v>
                </c:pt>
                <c:pt idx="2345">
                  <c:v>13087.363049369013</c:v>
                </c:pt>
                <c:pt idx="2346">
                  <c:v>13089.969828645761</c:v>
                </c:pt>
                <c:pt idx="2347">
                  <c:v>13091.275226325002</c:v>
                </c:pt>
                <c:pt idx="2348">
                  <c:v>13093.890037765203</c:v>
                </c:pt>
                <c:pt idx="2349">
                  <c:v>13097.822295129834</c:v>
                </c:pt>
                <c:pt idx="2350">
                  <c:v>13099.13572497253</c:v>
                </c:pt>
                <c:pt idx="2351">
                  <c:v>13103.084046664069</c:v>
                </c:pt>
                <c:pt idx="2352">
                  <c:v>13104.402831282401</c:v>
                </c:pt>
                <c:pt idx="2353">
                  <c:v>13105.722954594648</c:v>
                </c:pt>
                <c:pt idx="2354">
                  <c:v>13109.691356694822</c:v>
                </c:pt>
                <c:pt idx="2355">
                  <c:v>13112.343651564486</c:v>
                </c:pt>
                <c:pt idx="2356">
                  <c:v>13113.671807040184</c:v>
                </c:pt>
                <c:pt idx="2357">
                  <c:v>13116.332134073269</c:v>
                </c:pt>
                <c:pt idx="2358">
                  <c:v>13121.668852466462</c:v>
                </c:pt>
                <c:pt idx="2359">
                  <c:v>13125.685447547374</c:v>
                </c:pt>
                <c:pt idx="2360">
                  <c:v>13127.026989962123</c:v>
                </c:pt>
                <c:pt idx="2361">
                  <c:v>13131.059649369989</c:v>
                </c:pt>
                <c:pt idx="2362">
                  <c:v>13132.406546560413</c:v>
                </c:pt>
                <c:pt idx="2363">
                  <c:v>13133.754782444754</c:v>
                </c:pt>
                <c:pt idx="2364">
                  <c:v>13135.10435702301</c:v>
                </c:pt>
                <c:pt idx="2365">
                  <c:v>13140.516042275076</c:v>
                </c:pt>
                <c:pt idx="2366">
                  <c:v>13141.872310322869</c:v>
                </c:pt>
                <c:pt idx="2367">
                  <c:v>13150.038031181719</c:v>
                </c:pt>
                <c:pt idx="2368">
                  <c:v>13151.403670086875</c:v>
                </c:pt>
                <c:pt idx="2369">
                  <c:v>13154.138963978909</c:v>
                </c:pt>
                <c:pt idx="2370">
                  <c:v>13155.508618965805</c:v>
                </c:pt>
                <c:pt idx="2371">
                  <c:v>13161.000625852446</c:v>
                </c:pt>
                <c:pt idx="2372">
                  <c:v>13162.376974308831</c:v>
                </c:pt>
                <c:pt idx="2373">
                  <c:v>13163.754661459214</c:v>
                </c:pt>
                <c:pt idx="2374">
                  <c:v>13165.133687303472</c:v>
                </c:pt>
                <c:pt idx="2375">
                  <c:v>13167.895755073689</c:v>
                </c:pt>
                <c:pt idx="2376">
                  <c:v>13173.435954941027</c:v>
                </c:pt>
                <c:pt idx="2377">
                  <c:v>13178.997573910983</c:v>
                </c:pt>
                <c:pt idx="2378">
                  <c:v>13180.3913253882</c:v>
                </c:pt>
                <c:pt idx="2379">
                  <c:v>13181.786415559398</c:v>
                </c:pt>
                <c:pt idx="2380">
                  <c:v>13184.580611983411</c:v>
                </c:pt>
                <c:pt idx="2381">
                  <c:v>13188.78194682385</c:v>
                </c:pt>
                <c:pt idx="2382">
                  <c:v>13190.185069158468</c:v>
                </c:pt>
                <c:pt idx="2383">
                  <c:v>13191.589530186995</c:v>
                </c:pt>
                <c:pt idx="2384">
                  <c:v>13194.402468325821</c:v>
                </c:pt>
                <c:pt idx="2385">
                  <c:v>13198.631915738271</c:v>
                </c:pt>
                <c:pt idx="2386">
                  <c:v>13200.044408930315</c:v>
                </c:pt>
                <c:pt idx="2387">
                  <c:v>13201.45824081618</c:v>
                </c:pt>
                <c:pt idx="2388">
                  <c:v>13208.547480654252</c:v>
                </c:pt>
                <c:pt idx="2389">
                  <c:v>13209.969344703601</c:v>
                </c:pt>
                <c:pt idx="2390">
                  <c:v>13211.392547446858</c:v>
                </c:pt>
                <c:pt idx="2391">
                  <c:v>13212.817088884025</c:v>
                </c:pt>
                <c:pt idx="2392">
                  <c:v>13217.098745359017</c:v>
                </c:pt>
                <c:pt idx="2393">
                  <c:v>13219.959876478501</c:v>
                </c:pt>
                <c:pt idx="2394">
                  <c:v>13221.392450079136</c:v>
                </c:pt>
                <c:pt idx="2395">
                  <c:v>13222.826362373655</c:v>
                </c:pt>
                <c:pt idx="2396">
                  <c:v>13228.575398490861</c:v>
                </c:pt>
                <c:pt idx="2397">
                  <c:v>13230.016004254951</c:v>
                </c:pt>
                <c:pt idx="2398">
                  <c:v>13232.901231864842</c:v>
                </c:pt>
                <c:pt idx="2399">
                  <c:v>13234.345853710649</c:v>
                </c:pt>
                <c:pt idx="2400">
                  <c:v>13238.687751411559</c:v>
                </c:pt>
                <c:pt idx="2401">
                  <c:v>13240.137728033013</c:v>
                </c:pt>
                <c:pt idx="2402">
                  <c:v>13241.589043348322</c:v>
                </c:pt>
                <c:pt idx="2403">
                  <c:v>13243.041697357588</c:v>
                </c:pt>
                <c:pt idx="2404">
                  <c:v>13250.325047812577</c:v>
                </c:pt>
                <c:pt idx="2405">
                  <c:v>13251.785733985218</c:v>
                </c:pt>
                <c:pt idx="2406">
                  <c:v>13253.247758851965</c:v>
                </c:pt>
                <c:pt idx="2407">
                  <c:v>13254.711122412436</c:v>
                </c:pt>
                <c:pt idx="2408">
                  <c:v>13259.10924525749</c:v>
                </c:pt>
                <c:pt idx="2409">
                  <c:v>13260.577963593623</c:v>
                </c:pt>
                <c:pt idx="2410">
                  <c:v>13262.048020623743</c:v>
                </c:pt>
                <c:pt idx="2411">
                  <c:v>13263.519416347739</c:v>
                </c:pt>
                <c:pt idx="2412">
                  <c:v>13264.99215076564</c:v>
                </c:pt>
                <c:pt idx="2413">
                  <c:v>13269.418386182804</c:v>
                </c:pt>
                <c:pt idx="2414">
                  <c:v>13270.896475376348</c:v>
                </c:pt>
                <c:pt idx="2415">
                  <c:v>13272.375903263701</c:v>
                </c:pt>
                <c:pt idx="2416">
                  <c:v>13273.856669845105</c:v>
                </c:pt>
                <c:pt idx="2417">
                  <c:v>13279.793123109675</c:v>
                </c:pt>
                <c:pt idx="2418">
                  <c:v>13281.28058316058</c:v>
                </c:pt>
                <c:pt idx="2419">
                  <c:v>13282.769381905393</c:v>
                </c:pt>
                <c:pt idx="2420">
                  <c:v>13285.750995476747</c:v>
                </c:pt>
                <c:pt idx="2421">
                  <c:v>13296.228811834675</c:v>
                </c:pt>
                <c:pt idx="2422">
                  <c:v>13300.739384968087</c:v>
                </c:pt>
                <c:pt idx="2423">
                  <c:v>13302.245586733728</c:v>
                </c:pt>
                <c:pt idx="2424">
                  <c:v>13303.753127193268</c:v>
                </c:pt>
                <c:pt idx="2425">
                  <c:v>13306.772224194086</c:v>
                </c:pt>
                <c:pt idx="2426">
                  <c:v>13311.310909899625</c:v>
                </c:pt>
                <c:pt idx="2427">
                  <c:v>13314.343393839537</c:v>
                </c:pt>
                <c:pt idx="2428">
                  <c:v>13315.861643850349</c:v>
                </c:pt>
                <c:pt idx="2429">
                  <c:v>13317.381232555084</c:v>
                </c:pt>
                <c:pt idx="2430">
                  <c:v>13318.902159953721</c:v>
                </c:pt>
                <c:pt idx="2431">
                  <c:v>13321.948030832738</c:v>
                </c:pt>
                <c:pt idx="2432">
                  <c:v>13323.472974313087</c:v>
                </c:pt>
                <c:pt idx="2433">
                  <c:v>13324.999256487365</c:v>
                </c:pt>
                <c:pt idx="2434">
                  <c:v>13328.055836917601</c:v>
                </c:pt>
                <c:pt idx="2435">
                  <c:v>13329.586135173608</c:v>
                </c:pt>
                <c:pt idx="2436">
                  <c:v>13332.650747767377</c:v>
                </c:pt>
                <c:pt idx="2437">
                  <c:v>13334.185062105114</c:v>
                </c:pt>
                <c:pt idx="2438">
                  <c:v>13337.257706862296</c:v>
                </c:pt>
                <c:pt idx="2439">
                  <c:v>13338.796037281751</c:v>
                </c:pt>
                <c:pt idx="2440">
                  <c:v>13340.335706395124</c:v>
                </c:pt>
                <c:pt idx="2441">
                  <c:v>13343.419060703585</c:v>
                </c:pt>
                <c:pt idx="2442">
                  <c:v>13344.962745898692</c:v>
                </c:pt>
                <c:pt idx="2443">
                  <c:v>13349.601833647364</c:v>
                </c:pt>
                <c:pt idx="2444">
                  <c:v>13354.252969641313</c:v>
                </c:pt>
                <c:pt idx="2445">
                  <c:v>13360.473226014648</c:v>
                </c:pt>
                <c:pt idx="2446">
                  <c:v>13362.031636842748</c:v>
                </c:pt>
                <c:pt idx="2447">
                  <c:v>13366.714901490497</c:v>
                </c:pt>
                <c:pt idx="2448">
                  <c:v>13369.843771391916</c:v>
                </c:pt>
                <c:pt idx="2449">
                  <c:v>13371.410214383421</c:v>
                </c:pt>
                <c:pt idx="2450">
                  <c:v>13376.117575521548</c:v>
                </c:pt>
                <c:pt idx="2451">
                  <c:v>13383.989951296597</c:v>
                </c:pt>
                <c:pt idx="2452">
                  <c:v>13387.148272463986</c:v>
                </c:pt>
                <c:pt idx="2453">
                  <c:v>13388.729441088573</c:v>
                </c:pt>
                <c:pt idx="2454">
                  <c:v>13390.311948407001</c:v>
                </c:pt>
                <c:pt idx="2455">
                  <c:v>13391.895794419363</c:v>
                </c:pt>
                <c:pt idx="2456">
                  <c:v>13393.480979125661</c:v>
                </c:pt>
                <c:pt idx="2457">
                  <c:v>13395.067502525855</c:v>
                </c:pt>
                <c:pt idx="2458">
                  <c:v>13398.244565407978</c:v>
                </c:pt>
                <c:pt idx="2459">
                  <c:v>13399.835104889855</c:v>
                </c:pt>
                <c:pt idx="2460">
                  <c:v>13401.426983065676</c:v>
                </c:pt>
                <c:pt idx="2461">
                  <c:v>13403.020199935461</c:v>
                </c:pt>
                <c:pt idx="2462">
                  <c:v>13404.614755499118</c:v>
                </c:pt>
                <c:pt idx="2463">
                  <c:v>13406.210649756678</c:v>
                </c:pt>
                <c:pt idx="2464">
                  <c:v>13407.807882708123</c:v>
                </c:pt>
                <c:pt idx="2465">
                  <c:v>13409.406454353515</c:v>
                </c:pt>
                <c:pt idx="2466">
                  <c:v>13411.006364692801</c:v>
                </c:pt>
                <c:pt idx="2467">
                  <c:v>13414.210201453106</c:v>
                </c:pt>
                <c:pt idx="2468">
                  <c:v>13417.419392989041</c:v>
                </c:pt>
                <c:pt idx="2469">
                  <c:v>13422.243220497268</c:v>
                </c:pt>
                <c:pt idx="2470">
                  <c:v>13423.853840387825</c:v>
                </c:pt>
                <c:pt idx="2471">
                  <c:v>13425.465798972295</c:v>
                </c:pt>
                <c:pt idx="2472">
                  <c:v>13427.079096250673</c:v>
                </c:pt>
                <c:pt idx="2473">
                  <c:v>13428.693732223002</c:v>
                </c:pt>
                <c:pt idx="2474">
                  <c:v>13431.927020249263</c:v>
                </c:pt>
                <c:pt idx="2475">
                  <c:v>13435.165663051203</c:v>
                </c:pt>
                <c:pt idx="2476">
                  <c:v>13436.786992493018</c:v>
                </c:pt>
                <c:pt idx="2477">
                  <c:v>13438.409660628764</c:v>
                </c:pt>
                <c:pt idx="2478">
                  <c:v>13440.033667458452</c:v>
                </c:pt>
                <c:pt idx="2479">
                  <c:v>13443.285697199488</c:v>
                </c:pt>
                <c:pt idx="2480">
                  <c:v>13444.913720110906</c:v>
                </c:pt>
                <c:pt idx="2481">
                  <c:v>13446.543081716211</c:v>
                </c:pt>
                <c:pt idx="2482">
                  <c:v>13457.986096382661</c:v>
                </c:pt>
                <c:pt idx="2483">
                  <c:v>13459.626167539232</c:v>
                </c:pt>
                <c:pt idx="2484">
                  <c:v>13461.267577389704</c:v>
                </c:pt>
                <c:pt idx="2485">
                  <c:v>13462.910325934085</c:v>
                </c:pt>
                <c:pt idx="2486">
                  <c:v>13464.554413172396</c:v>
                </c:pt>
                <c:pt idx="2487">
                  <c:v>13467.846603730683</c:v>
                </c:pt>
                <c:pt idx="2488">
                  <c:v>13469.494707050753</c:v>
                </c:pt>
                <c:pt idx="2489">
                  <c:v>13471.144149064648</c:v>
                </c:pt>
                <c:pt idx="2490">
                  <c:v>13474.447049174238</c:v>
                </c:pt>
                <c:pt idx="2491">
                  <c:v>13479.411439542942</c:v>
                </c:pt>
                <c:pt idx="2492">
                  <c:v>13481.068913720272</c:v>
                </c:pt>
                <c:pt idx="2493">
                  <c:v>13484.387878156836</c:v>
                </c:pt>
                <c:pt idx="2494">
                  <c:v>13489.376365015902</c:v>
                </c:pt>
                <c:pt idx="2495">
                  <c:v>13491.041871356796</c:v>
                </c:pt>
                <c:pt idx="2496">
                  <c:v>13492.708716391498</c:v>
                </c:pt>
                <c:pt idx="2497">
                  <c:v>13497.717283659209</c:v>
                </c:pt>
                <c:pt idx="2498">
                  <c:v>13501.063021973889</c:v>
                </c:pt>
                <c:pt idx="2499">
                  <c:v>13502.737899172114</c:v>
                </c:pt>
                <c:pt idx="2500">
                  <c:v>13504.414115064221</c:v>
                </c:pt>
                <c:pt idx="2501">
                  <c:v>13511.132365571817</c:v>
                </c:pt>
                <c:pt idx="2502">
                  <c:v>13516.185109738501</c:v>
                </c:pt>
                <c:pt idx="2503">
                  <c:v>13517.872035181887</c:v>
                </c:pt>
                <c:pt idx="2504">
                  <c:v>13519.560299319195</c:v>
                </c:pt>
                <c:pt idx="2505">
                  <c:v>13531.415631709729</c:v>
                </c:pt>
                <c:pt idx="2506">
                  <c:v>13533.114605398338</c:v>
                </c:pt>
                <c:pt idx="2507">
                  <c:v>13534.814917780823</c:v>
                </c:pt>
                <c:pt idx="2508">
                  <c:v>13538.219558627519</c:v>
                </c:pt>
                <c:pt idx="2509">
                  <c:v>13543.33656010189</c:v>
                </c:pt>
                <c:pt idx="2510">
                  <c:v>13545.044904647821</c:v>
                </c:pt>
                <c:pt idx="2511">
                  <c:v>13557.04079989887</c:v>
                </c:pt>
                <c:pt idx="2512">
                  <c:v>13560.480246787209</c:v>
                </c:pt>
                <c:pt idx="2513">
                  <c:v>13562.201978272256</c:v>
                </c:pt>
                <c:pt idx="2514">
                  <c:v>13563.92504845119</c:v>
                </c:pt>
                <c:pt idx="2515">
                  <c:v>13565.649457324091</c:v>
                </c:pt>
                <c:pt idx="2516">
                  <c:v>13572.56047975454</c:v>
                </c:pt>
                <c:pt idx="2517">
                  <c:v>13576.024023133246</c:v>
                </c:pt>
                <c:pt idx="2518">
                  <c:v>13577.757802863465</c:v>
                </c:pt>
                <c:pt idx="2519">
                  <c:v>13581.229378405636</c:v>
                </c:pt>
                <c:pt idx="2520">
                  <c:v>13584.706308723427</c:v>
                </c:pt>
                <c:pt idx="2521">
                  <c:v>13586.446781923189</c:v>
                </c:pt>
                <c:pt idx="2522">
                  <c:v>13588.188593816874</c:v>
                </c:pt>
                <c:pt idx="2523">
                  <c:v>13591.676233685885</c:v>
                </c:pt>
                <c:pt idx="2524">
                  <c:v>13593.42206166134</c:v>
                </c:pt>
                <c:pt idx="2525">
                  <c:v>13598.667577750999</c:v>
                </c:pt>
                <c:pt idx="2526">
                  <c:v>13605.68034091861</c:v>
                </c:pt>
                <c:pt idx="2527">
                  <c:v>13609.19475466587</c:v>
                </c:pt>
                <c:pt idx="2528">
                  <c:v>13618.004216177436</c:v>
                </c:pt>
                <c:pt idx="2529">
                  <c:v>13621.537371639426</c:v>
                </c:pt>
                <c:pt idx="2530">
                  <c:v>13623.305957411285</c:v>
                </c:pt>
                <c:pt idx="2531">
                  <c:v>13630.393687437811</c:v>
                </c:pt>
                <c:pt idx="2532">
                  <c:v>13637.502836566895</c:v>
                </c:pt>
                <c:pt idx="2533">
                  <c:v>13639.283470583938</c:v>
                </c:pt>
                <c:pt idx="2534">
                  <c:v>13644.633404798538</c:v>
                </c:pt>
                <c:pt idx="2535">
                  <c:v>13646.419393591203</c:v>
                </c:pt>
                <c:pt idx="2536">
                  <c:v>13648.206721077793</c:v>
                </c:pt>
                <c:pt idx="2537">
                  <c:v>13651.785392132737</c:v>
                </c:pt>
                <c:pt idx="2538">
                  <c:v>13653.576735701005</c:v>
                </c:pt>
                <c:pt idx="2539">
                  <c:v>13655.369417963211</c:v>
                </c:pt>
                <c:pt idx="2540">
                  <c:v>13658.958798569429</c:v>
                </c:pt>
                <c:pt idx="2541">
                  <c:v>13660.755496913383</c:v>
                </c:pt>
                <c:pt idx="2542">
                  <c:v>13662.553533951243</c:v>
                </c:pt>
                <c:pt idx="2543">
                  <c:v>13666.153624108703</c:v>
                </c:pt>
                <c:pt idx="2544">
                  <c:v>13667.955677228249</c:v>
                </c:pt>
                <c:pt idx="2545">
                  <c:v>13669.759069041795</c:v>
                </c:pt>
                <c:pt idx="2546">
                  <c:v>13673.369868750528</c:v>
                </c:pt>
                <c:pt idx="2547">
                  <c:v>13675.177276645751</c:v>
                </c:pt>
                <c:pt idx="2548">
                  <c:v>13676.98602323486</c:v>
                </c:pt>
                <c:pt idx="2549">
                  <c:v>13680.607532494902</c:v>
                </c:pt>
                <c:pt idx="2550">
                  <c:v>13686.049836589229</c:v>
                </c:pt>
                <c:pt idx="2551">
                  <c:v>13687.866615341783</c:v>
                </c:pt>
                <c:pt idx="2552">
                  <c:v>13689.684732788328</c:v>
                </c:pt>
                <c:pt idx="2553">
                  <c:v>13700.621550039485</c:v>
                </c:pt>
                <c:pt idx="2554">
                  <c:v>13702.449038343315</c:v>
                </c:pt>
                <c:pt idx="2555">
                  <c:v>13704.277865341093</c:v>
                </c:pt>
                <c:pt idx="2556">
                  <c:v>13706.108031032792</c:v>
                </c:pt>
                <c:pt idx="2557">
                  <c:v>13711.606560271302</c:v>
                </c:pt>
                <c:pt idx="2558">
                  <c:v>13713.44208073863</c:v>
                </c:pt>
                <c:pt idx="2559">
                  <c:v>13718.95667430401</c:v>
                </c:pt>
                <c:pt idx="2560">
                  <c:v>13722.639763483889</c:v>
                </c:pt>
                <c:pt idx="2561">
                  <c:v>13724.483316114674</c:v>
                </c:pt>
                <c:pt idx="2562">
                  <c:v>13726.328207439359</c:v>
                </c:pt>
                <c:pt idx="2563">
                  <c:v>13731.870913576851</c:v>
                </c:pt>
                <c:pt idx="2564">
                  <c:v>13737.425667959595</c:v>
                </c:pt>
                <c:pt idx="2565">
                  <c:v>13739.279930141649</c:v>
                </c:pt>
                <c:pt idx="2566">
                  <c:v>13741.135531017615</c:v>
                </c:pt>
                <c:pt idx="2567">
                  <c:v>13742.992470587487</c:v>
                </c:pt>
                <c:pt idx="2568">
                  <c:v>13748.571321460529</c:v>
                </c:pt>
                <c:pt idx="2569">
                  <c:v>13750.433615806076</c:v>
                </c:pt>
                <c:pt idx="2570">
                  <c:v>13754.162220578826</c:v>
                </c:pt>
                <c:pt idx="2571">
                  <c:v>13756.028531006066</c:v>
                </c:pt>
                <c:pt idx="2572">
                  <c:v>13761.635494451239</c:v>
                </c:pt>
                <c:pt idx="2573">
                  <c:v>13763.50715965408</c:v>
                </c:pt>
                <c:pt idx="2574">
                  <c:v>13765.380163550901</c:v>
                </c:pt>
                <c:pt idx="2575">
                  <c:v>13767.254506141628</c:v>
                </c:pt>
                <c:pt idx="2576">
                  <c:v>13774.765263443427</c:v>
                </c:pt>
                <c:pt idx="2577">
                  <c:v>13776.646299503707</c:v>
                </c:pt>
                <c:pt idx="2578">
                  <c:v>13778.528674257845</c:v>
                </c:pt>
                <c:pt idx="2579">
                  <c:v>13780.412387705919</c:v>
                </c:pt>
                <c:pt idx="2580">
                  <c:v>13782.297439847887</c:v>
                </c:pt>
                <c:pt idx="2581">
                  <c:v>13784.183830683727</c:v>
                </c:pt>
                <c:pt idx="2582">
                  <c:v>13787.960628437218</c:v>
                </c:pt>
                <c:pt idx="2583">
                  <c:v>13791.742780966408</c:v>
                </c:pt>
                <c:pt idx="2584">
                  <c:v>13797.426049964361</c:v>
                </c:pt>
                <c:pt idx="2585">
                  <c:v>13805.022483676446</c:v>
                </c:pt>
                <c:pt idx="2586">
                  <c:v>13806.924938839236</c:v>
                </c:pt>
                <c:pt idx="2587">
                  <c:v>13814.54814642949</c:v>
                </c:pt>
                <c:pt idx="2588">
                  <c:v>13816.457295061795</c:v>
                </c:pt>
                <c:pt idx="2589">
                  <c:v>13820.279608408229</c:v>
                </c:pt>
                <c:pt idx="2590">
                  <c:v>13822.192773122326</c:v>
                </c:pt>
                <c:pt idx="2591">
                  <c:v>13827.940299427943</c:v>
                </c:pt>
                <c:pt idx="2592">
                  <c:v>13829.858818917643</c:v>
                </c:pt>
                <c:pt idx="2593">
                  <c:v>13833.699873978769</c:v>
                </c:pt>
                <c:pt idx="2594">
                  <c:v>13841.398048427953</c:v>
                </c:pt>
                <c:pt idx="2595">
                  <c:v>13843.325938774988</c:v>
                </c:pt>
                <c:pt idx="2596">
                  <c:v>13845.255167815998</c:v>
                </c:pt>
                <c:pt idx="2597">
                  <c:v>13847.185735550884</c:v>
                </c:pt>
                <c:pt idx="2598">
                  <c:v>13849.117641979678</c:v>
                </c:pt>
                <c:pt idx="2599">
                  <c:v>13854.921393429484</c:v>
                </c:pt>
                <c:pt idx="2600">
                  <c:v>13856.858654633901</c:v>
                </c:pt>
                <c:pt idx="2601">
                  <c:v>13858.797254532332</c:v>
                </c:pt>
                <c:pt idx="2602">
                  <c:v>13860.737193124543</c:v>
                </c:pt>
                <c:pt idx="2603">
                  <c:v>13872.404937250145</c:v>
                </c:pt>
                <c:pt idx="2604">
                  <c:v>13878.256881680682</c:v>
                </c:pt>
                <c:pt idx="2605">
                  <c:v>13882.164871437319</c:v>
                </c:pt>
                <c:pt idx="2606">
                  <c:v>13884.120874356498</c:v>
                </c:pt>
                <c:pt idx="2607">
                  <c:v>13889.996915277376</c:v>
                </c:pt>
                <c:pt idx="2608">
                  <c:v>13895.885004443482</c:v>
                </c:pt>
                <c:pt idx="2609">
                  <c:v>13897.850378220061</c:v>
                </c:pt>
                <c:pt idx="2610">
                  <c:v>13899.817090690478</c:v>
                </c:pt>
                <c:pt idx="2611">
                  <c:v>13901.785141854874</c:v>
                </c:pt>
                <c:pt idx="2612">
                  <c:v>13903.754531713119</c:v>
                </c:pt>
                <c:pt idx="2613">
                  <c:v>13909.670733451341</c:v>
                </c:pt>
                <c:pt idx="2614">
                  <c:v>13911.645478085236</c:v>
                </c:pt>
                <c:pt idx="2615">
                  <c:v>13913.621561413038</c:v>
                </c:pt>
                <c:pt idx="2616">
                  <c:v>13917.577744150372</c:v>
                </c:pt>
                <c:pt idx="2617">
                  <c:v>13923.52205846069</c:v>
                </c:pt>
                <c:pt idx="2618">
                  <c:v>13925.506173951941</c:v>
                </c:pt>
                <c:pt idx="2619">
                  <c:v>13927.491628137113</c:v>
                </c:pt>
                <c:pt idx="2620">
                  <c:v>13937.438979471583</c:v>
                </c:pt>
                <c:pt idx="2621">
                  <c:v>13941.427290862746</c:v>
                </c:pt>
                <c:pt idx="2622">
                  <c:v>13945.420957029539</c:v>
                </c:pt>
                <c:pt idx="2623">
                  <c:v>13951.421496484047</c:v>
                </c:pt>
                <c:pt idx="2624">
                  <c:v>13953.424353690029</c:v>
                </c:pt>
                <c:pt idx="2625">
                  <c:v>13965.469609498012</c:v>
                </c:pt>
              </c:numCache>
            </c:numRef>
          </c:yVal>
          <c:smooth val="0"/>
        </c:ser>
        <c:ser>
          <c:idx val="0"/>
          <c:order val="1"/>
          <c:tx>
            <c:strRef>
              <c:f>List3!$B$1</c:f>
              <c:strCache>
                <c:ptCount val="1"/>
                <c:pt idx="0">
                  <c:v>Výše škody</c:v>
                </c:pt>
              </c:strCache>
            </c:strRef>
          </c:tx>
          <c:spPr>
            <a:ln w="28575">
              <a:noFill/>
            </a:ln>
          </c:spPr>
          <c:marker>
            <c:symbol val="circle"/>
            <c:size val="2"/>
            <c:spPr>
              <a:solidFill>
                <a:srgbClr val="FF0000"/>
              </a:solidFill>
              <a:ln>
                <a:noFill/>
              </a:ln>
            </c:spPr>
          </c:marker>
          <c:xVal>
            <c:numRef>
              <c:f>List3!$A$2:$A$2627</c:f>
              <c:numCache>
                <c:formatCode>d/m/yyyy</c:formatCode>
                <c:ptCount val="2626"/>
                <c:pt idx="0">
                  <c:v>39855</c:v>
                </c:pt>
                <c:pt idx="1">
                  <c:v>39859</c:v>
                </c:pt>
                <c:pt idx="2">
                  <c:v>39860</c:v>
                </c:pt>
                <c:pt idx="3">
                  <c:v>39864</c:v>
                </c:pt>
                <c:pt idx="4">
                  <c:v>39865</c:v>
                </c:pt>
                <c:pt idx="5">
                  <c:v>39866</c:v>
                </c:pt>
                <c:pt idx="6">
                  <c:v>39867</c:v>
                </c:pt>
                <c:pt idx="7">
                  <c:v>39872</c:v>
                </c:pt>
                <c:pt idx="8">
                  <c:v>39873</c:v>
                </c:pt>
                <c:pt idx="9">
                  <c:v>39879</c:v>
                </c:pt>
                <c:pt idx="10">
                  <c:v>39880</c:v>
                </c:pt>
                <c:pt idx="11">
                  <c:v>39883</c:v>
                </c:pt>
                <c:pt idx="12">
                  <c:v>39884</c:v>
                </c:pt>
                <c:pt idx="13">
                  <c:v>39886</c:v>
                </c:pt>
                <c:pt idx="14">
                  <c:v>39887</c:v>
                </c:pt>
                <c:pt idx="15">
                  <c:v>39892</c:v>
                </c:pt>
                <c:pt idx="16">
                  <c:v>39893</c:v>
                </c:pt>
                <c:pt idx="17">
                  <c:v>39894</c:v>
                </c:pt>
                <c:pt idx="18">
                  <c:v>39895</c:v>
                </c:pt>
                <c:pt idx="19">
                  <c:v>39896</c:v>
                </c:pt>
                <c:pt idx="20">
                  <c:v>39897</c:v>
                </c:pt>
                <c:pt idx="21">
                  <c:v>39900</c:v>
                </c:pt>
                <c:pt idx="22">
                  <c:v>39901</c:v>
                </c:pt>
                <c:pt idx="23">
                  <c:v>39907</c:v>
                </c:pt>
                <c:pt idx="24">
                  <c:v>39908</c:v>
                </c:pt>
                <c:pt idx="25">
                  <c:v>39913</c:v>
                </c:pt>
                <c:pt idx="26">
                  <c:v>39914</c:v>
                </c:pt>
                <c:pt idx="27">
                  <c:v>39917</c:v>
                </c:pt>
                <c:pt idx="28">
                  <c:v>39919</c:v>
                </c:pt>
                <c:pt idx="29">
                  <c:v>39921</c:v>
                </c:pt>
                <c:pt idx="30">
                  <c:v>39922</c:v>
                </c:pt>
                <c:pt idx="31">
                  <c:v>39923</c:v>
                </c:pt>
                <c:pt idx="32">
                  <c:v>39929</c:v>
                </c:pt>
                <c:pt idx="33">
                  <c:v>39930</c:v>
                </c:pt>
                <c:pt idx="34">
                  <c:v>39931</c:v>
                </c:pt>
                <c:pt idx="35">
                  <c:v>39936</c:v>
                </c:pt>
                <c:pt idx="36">
                  <c:v>39937</c:v>
                </c:pt>
                <c:pt idx="37">
                  <c:v>39942</c:v>
                </c:pt>
                <c:pt idx="38">
                  <c:v>39943</c:v>
                </c:pt>
                <c:pt idx="39">
                  <c:v>39944</c:v>
                </c:pt>
                <c:pt idx="40">
                  <c:v>39946</c:v>
                </c:pt>
                <c:pt idx="41">
                  <c:v>39947</c:v>
                </c:pt>
                <c:pt idx="42">
                  <c:v>39953</c:v>
                </c:pt>
                <c:pt idx="43">
                  <c:v>39954</c:v>
                </c:pt>
                <c:pt idx="44">
                  <c:v>39955</c:v>
                </c:pt>
                <c:pt idx="45">
                  <c:v>39957</c:v>
                </c:pt>
                <c:pt idx="46">
                  <c:v>39959</c:v>
                </c:pt>
                <c:pt idx="47">
                  <c:v>39962</c:v>
                </c:pt>
                <c:pt idx="48">
                  <c:v>39963</c:v>
                </c:pt>
                <c:pt idx="49">
                  <c:v>39964</c:v>
                </c:pt>
                <c:pt idx="50">
                  <c:v>39968</c:v>
                </c:pt>
                <c:pt idx="51">
                  <c:v>39971</c:v>
                </c:pt>
                <c:pt idx="52">
                  <c:v>39973</c:v>
                </c:pt>
                <c:pt idx="53">
                  <c:v>39974</c:v>
                </c:pt>
                <c:pt idx="54">
                  <c:v>39976</c:v>
                </c:pt>
                <c:pt idx="55">
                  <c:v>39978</c:v>
                </c:pt>
                <c:pt idx="56">
                  <c:v>39979</c:v>
                </c:pt>
                <c:pt idx="57">
                  <c:v>39980</c:v>
                </c:pt>
                <c:pt idx="58">
                  <c:v>39983</c:v>
                </c:pt>
                <c:pt idx="59">
                  <c:v>39985</c:v>
                </c:pt>
                <c:pt idx="60">
                  <c:v>39987</c:v>
                </c:pt>
                <c:pt idx="61">
                  <c:v>39988</c:v>
                </c:pt>
                <c:pt idx="62">
                  <c:v>39989</c:v>
                </c:pt>
                <c:pt idx="63">
                  <c:v>39990</c:v>
                </c:pt>
                <c:pt idx="64">
                  <c:v>39992</c:v>
                </c:pt>
                <c:pt idx="65">
                  <c:v>39994</c:v>
                </c:pt>
                <c:pt idx="66">
                  <c:v>39996</c:v>
                </c:pt>
                <c:pt idx="67">
                  <c:v>39997</c:v>
                </c:pt>
                <c:pt idx="68">
                  <c:v>40000</c:v>
                </c:pt>
                <c:pt idx="69">
                  <c:v>40001</c:v>
                </c:pt>
                <c:pt idx="70">
                  <c:v>40002</c:v>
                </c:pt>
                <c:pt idx="71">
                  <c:v>40004</c:v>
                </c:pt>
                <c:pt idx="72">
                  <c:v>40006</c:v>
                </c:pt>
                <c:pt idx="73">
                  <c:v>40010</c:v>
                </c:pt>
                <c:pt idx="74">
                  <c:v>40011</c:v>
                </c:pt>
                <c:pt idx="75">
                  <c:v>40014</c:v>
                </c:pt>
                <c:pt idx="76">
                  <c:v>40018</c:v>
                </c:pt>
                <c:pt idx="77">
                  <c:v>40020</c:v>
                </c:pt>
                <c:pt idx="78">
                  <c:v>40021</c:v>
                </c:pt>
                <c:pt idx="79">
                  <c:v>40022</c:v>
                </c:pt>
                <c:pt idx="80">
                  <c:v>40024</c:v>
                </c:pt>
                <c:pt idx="81">
                  <c:v>40025</c:v>
                </c:pt>
                <c:pt idx="82">
                  <c:v>40026</c:v>
                </c:pt>
                <c:pt idx="83">
                  <c:v>40027</c:v>
                </c:pt>
                <c:pt idx="84">
                  <c:v>40028</c:v>
                </c:pt>
                <c:pt idx="85">
                  <c:v>40029</c:v>
                </c:pt>
                <c:pt idx="86">
                  <c:v>40030</c:v>
                </c:pt>
                <c:pt idx="87">
                  <c:v>40031</c:v>
                </c:pt>
                <c:pt idx="88">
                  <c:v>40032</c:v>
                </c:pt>
                <c:pt idx="89">
                  <c:v>40033</c:v>
                </c:pt>
                <c:pt idx="90">
                  <c:v>40034</c:v>
                </c:pt>
                <c:pt idx="91">
                  <c:v>40035</c:v>
                </c:pt>
                <c:pt idx="92">
                  <c:v>40038</c:v>
                </c:pt>
                <c:pt idx="93">
                  <c:v>40040</c:v>
                </c:pt>
                <c:pt idx="94">
                  <c:v>40041</c:v>
                </c:pt>
                <c:pt idx="95">
                  <c:v>40043</c:v>
                </c:pt>
                <c:pt idx="96">
                  <c:v>40044</c:v>
                </c:pt>
                <c:pt idx="97">
                  <c:v>40048</c:v>
                </c:pt>
                <c:pt idx="98">
                  <c:v>40050</c:v>
                </c:pt>
                <c:pt idx="99">
                  <c:v>40052</c:v>
                </c:pt>
                <c:pt idx="100">
                  <c:v>40053</c:v>
                </c:pt>
                <c:pt idx="101">
                  <c:v>40055</c:v>
                </c:pt>
                <c:pt idx="102">
                  <c:v>40056</c:v>
                </c:pt>
                <c:pt idx="103">
                  <c:v>40057</c:v>
                </c:pt>
                <c:pt idx="104">
                  <c:v>40058</c:v>
                </c:pt>
                <c:pt idx="105">
                  <c:v>40059</c:v>
                </c:pt>
                <c:pt idx="106">
                  <c:v>40060</c:v>
                </c:pt>
                <c:pt idx="107">
                  <c:v>40062</c:v>
                </c:pt>
                <c:pt idx="108">
                  <c:v>40065</c:v>
                </c:pt>
                <c:pt idx="109">
                  <c:v>40066</c:v>
                </c:pt>
                <c:pt idx="110">
                  <c:v>40069</c:v>
                </c:pt>
                <c:pt idx="111">
                  <c:v>40070</c:v>
                </c:pt>
                <c:pt idx="112">
                  <c:v>40071</c:v>
                </c:pt>
                <c:pt idx="113">
                  <c:v>40076</c:v>
                </c:pt>
                <c:pt idx="114">
                  <c:v>40080</c:v>
                </c:pt>
                <c:pt idx="115">
                  <c:v>40081</c:v>
                </c:pt>
                <c:pt idx="116">
                  <c:v>40083</c:v>
                </c:pt>
                <c:pt idx="117">
                  <c:v>40086</c:v>
                </c:pt>
                <c:pt idx="118">
                  <c:v>40087</c:v>
                </c:pt>
                <c:pt idx="119">
                  <c:v>40088</c:v>
                </c:pt>
                <c:pt idx="120">
                  <c:v>40090</c:v>
                </c:pt>
                <c:pt idx="121">
                  <c:v>40091</c:v>
                </c:pt>
                <c:pt idx="122">
                  <c:v>40093</c:v>
                </c:pt>
                <c:pt idx="123">
                  <c:v>40094</c:v>
                </c:pt>
                <c:pt idx="124">
                  <c:v>40095</c:v>
                </c:pt>
                <c:pt idx="125">
                  <c:v>40098</c:v>
                </c:pt>
                <c:pt idx="126">
                  <c:v>40099</c:v>
                </c:pt>
                <c:pt idx="127">
                  <c:v>40100</c:v>
                </c:pt>
                <c:pt idx="128">
                  <c:v>40101</c:v>
                </c:pt>
                <c:pt idx="129">
                  <c:v>40102</c:v>
                </c:pt>
                <c:pt idx="130">
                  <c:v>40103</c:v>
                </c:pt>
                <c:pt idx="131">
                  <c:v>40108</c:v>
                </c:pt>
                <c:pt idx="132">
                  <c:v>40109</c:v>
                </c:pt>
                <c:pt idx="133">
                  <c:v>40111</c:v>
                </c:pt>
                <c:pt idx="134">
                  <c:v>40112</c:v>
                </c:pt>
                <c:pt idx="135">
                  <c:v>40115</c:v>
                </c:pt>
                <c:pt idx="136">
                  <c:v>40118</c:v>
                </c:pt>
                <c:pt idx="137">
                  <c:v>40119</c:v>
                </c:pt>
                <c:pt idx="138">
                  <c:v>40120</c:v>
                </c:pt>
                <c:pt idx="139">
                  <c:v>40122</c:v>
                </c:pt>
                <c:pt idx="140">
                  <c:v>40123</c:v>
                </c:pt>
                <c:pt idx="141">
                  <c:v>40125</c:v>
                </c:pt>
                <c:pt idx="142">
                  <c:v>40126</c:v>
                </c:pt>
                <c:pt idx="143">
                  <c:v>40127</c:v>
                </c:pt>
                <c:pt idx="144">
                  <c:v>40128</c:v>
                </c:pt>
                <c:pt idx="145">
                  <c:v>40132</c:v>
                </c:pt>
                <c:pt idx="146">
                  <c:v>40134</c:v>
                </c:pt>
                <c:pt idx="147">
                  <c:v>40137</c:v>
                </c:pt>
                <c:pt idx="148">
                  <c:v>40138</c:v>
                </c:pt>
                <c:pt idx="149">
                  <c:v>40139</c:v>
                </c:pt>
                <c:pt idx="150">
                  <c:v>40140</c:v>
                </c:pt>
                <c:pt idx="151">
                  <c:v>40142</c:v>
                </c:pt>
                <c:pt idx="152">
                  <c:v>40145</c:v>
                </c:pt>
                <c:pt idx="153">
                  <c:v>40146</c:v>
                </c:pt>
                <c:pt idx="154">
                  <c:v>40147</c:v>
                </c:pt>
                <c:pt idx="155">
                  <c:v>40149</c:v>
                </c:pt>
                <c:pt idx="156">
                  <c:v>40152</c:v>
                </c:pt>
                <c:pt idx="157">
                  <c:v>40153</c:v>
                </c:pt>
                <c:pt idx="158">
                  <c:v>40154</c:v>
                </c:pt>
                <c:pt idx="159">
                  <c:v>40157</c:v>
                </c:pt>
                <c:pt idx="160">
                  <c:v>40158</c:v>
                </c:pt>
                <c:pt idx="161">
                  <c:v>40159</c:v>
                </c:pt>
                <c:pt idx="162">
                  <c:v>40160</c:v>
                </c:pt>
                <c:pt idx="163">
                  <c:v>40161</c:v>
                </c:pt>
                <c:pt idx="164">
                  <c:v>40164</c:v>
                </c:pt>
                <c:pt idx="165">
                  <c:v>40165</c:v>
                </c:pt>
                <c:pt idx="166">
                  <c:v>40166</c:v>
                </c:pt>
                <c:pt idx="167">
                  <c:v>40168</c:v>
                </c:pt>
                <c:pt idx="168">
                  <c:v>40169</c:v>
                </c:pt>
                <c:pt idx="169">
                  <c:v>40170</c:v>
                </c:pt>
                <c:pt idx="170">
                  <c:v>40173</c:v>
                </c:pt>
                <c:pt idx="171">
                  <c:v>40174</c:v>
                </c:pt>
                <c:pt idx="172">
                  <c:v>40180</c:v>
                </c:pt>
                <c:pt idx="173">
                  <c:v>40181</c:v>
                </c:pt>
                <c:pt idx="174">
                  <c:v>40184</c:v>
                </c:pt>
                <c:pt idx="175">
                  <c:v>40186</c:v>
                </c:pt>
                <c:pt idx="176">
                  <c:v>40188</c:v>
                </c:pt>
                <c:pt idx="177">
                  <c:v>40192</c:v>
                </c:pt>
                <c:pt idx="178">
                  <c:v>40193</c:v>
                </c:pt>
                <c:pt idx="179">
                  <c:v>40194</c:v>
                </c:pt>
                <c:pt idx="180">
                  <c:v>40196</c:v>
                </c:pt>
                <c:pt idx="181">
                  <c:v>40197</c:v>
                </c:pt>
                <c:pt idx="182">
                  <c:v>40199</c:v>
                </c:pt>
                <c:pt idx="183">
                  <c:v>40200</c:v>
                </c:pt>
                <c:pt idx="184">
                  <c:v>40201</c:v>
                </c:pt>
                <c:pt idx="185">
                  <c:v>40202</c:v>
                </c:pt>
                <c:pt idx="186">
                  <c:v>40205</c:v>
                </c:pt>
                <c:pt idx="187">
                  <c:v>40206</c:v>
                </c:pt>
                <c:pt idx="188">
                  <c:v>40207</c:v>
                </c:pt>
                <c:pt idx="189">
                  <c:v>40208</c:v>
                </c:pt>
                <c:pt idx="190">
                  <c:v>40209</c:v>
                </c:pt>
                <c:pt idx="191">
                  <c:v>40215</c:v>
                </c:pt>
                <c:pt idx="192">
                  <c:v>40216</c:v>
                </c:pt>
                <c:pt idx="193">
                  <c:v>40220</c:v>
                </c:pt>
                <c:pt idx="194">
                  <c:v>40221</c:v>
                </c:pt>
                <c:pt idx="195">
                  <c:v>40222</c:v>
                </c:pt>
                <c:pt idx="196">
                  <c:v>40223</c:v>
                </c:pt>
                <c:pt idx="197">
                  <c:v>40229</c:v>
                </c:pt>
                <c:pt idx="198">
                  <c:v>40230</c:v>
                </c:pt>
                <c:pt idx="199">
                  <c:v>40231</c:v>
                </c:pt>
                <c:pt idx="200">
                  <c:v>40234</c:v>
                </c:pt>
                <c:pt idx="201">
                  <c:v>40237</c:v>
                </c:pt>
                <c:pt idx="202">
                  <c:v>40242</c:v>
                </c:pt>
                <c:pt idx="203">
                  <c:v>40244</c:v>
                </c:pt>
                <c:pt idx="204">
                  <c:v>40245</c:v>
                </c:pt>
                <c:pt idx="205">
                  <c:v>40248</c:v>
                </c:pt>
                <c:pt idx="206">
                  <c:v>40249</c:v>
                </c:pt>
                <c:pt idx="207">
                  <c:v>40250</c:v>
                </c:pt>
                <c:pt idx="208">
                  <c:v>40251</c:v>
                </c:pt>
                <c:pt idx="209">
                  <c:v>40252</c:v>
                </c:pt>
                <c:pt idx="210">
                  <c:v>40253</c:v>
                </c:pt>
                <c:pt idx="211">
                  <c:v>40256</c:v>
                </c:pt>
                <c:pt idx="212">
                  <c:v>40257</c:v>
                </c:pt>
                <c:pt idx="213">
                  <c:v>40258</c:v>
                </c:pt>
                <c:pt idx="214">
                  <c:v>40259</c:v>
                </c:pt>
                <c:pt idx="215">
                  <c:v>40261</c:v>
                </c:pt>
                <c:pt idx="216">
                  <c:v>40264</c:v>
                </c:pt>
                <c:pt idx="217">
                  <c:v>40265</c:v>
                </c:pt>
                <c:pt idx="218">
                  <c:v>40266</c:v>
                </c:pt>
                <c:pt idx="219">
                  <c:v>40267</c:v>
                </c:pt>
                <c:pt idx="220">
                  <c:v>40268</c:v>
                </c:pt>
                <c:pt idx="221">
                  <c:v>40270</c:v>
                </c:pt>
                <c:pt idx="222">
                  <c:v>40271</c:v>
                </c:pt>
                <c:pt idx="223">
                  <c:v>40272</c:v>
                </c:pt>
                <c:pt idx="224">
                  <c:v>40274</c:v>
                </c:pt>
                <c:pt idx="225">
                  <c:v>40278</c:v>
                </c:pt>
                <c:pt idx="226">
                  <c:v>40279</c:v>
                </c:pt>
                <c:pt idx="227">
                  <c:v>40280</c:v>
                </c:pt>
                <c:pt idx="228">
                  <c:v>40283</c:v>
                </c:pt>
                <c:pt idx="229">
                  <c:v>40285</c:v>
                </c:pt>
                <c:pt idx="230">
                  <c:v>40286</c:v>
                </c:pt>
                <c:pt idx="231">
                  <c:v>40287</c:v>
                </c:pt>
                <c:pt idx="232">
                  <c:v>40289</c:v>
                </c:pt>
                <c:pt idx="233">
                  <c:v>40291</c:v>
                </c:pt>
                <c:pt idx="234">
                  <c:v>40292</c:v>
                </c:pt>
                <c:pt idx="235">
                  <c:v>40293</c:v>
                </c:pt>
                <c:pt idx="236">
                  <c:v>40294</c:v>
                </c:pt>
                <c:pt idx="237">
                  <c:v>40295</c:v>
                </c:pt>
                <c:pt idx="238">
                  <c:v>40297</c:v>
                </c:pt>
                <c:pt idx="239">
                  <c:v>40298</c:v>
                </c:pt>
                <c:pt idx="240">
                  <c:v>40299</c:v>
                </c:pt>
                <c:pt idx="241">
                  <c:v>40300</c:v>
                </c:pt>
                <c:pt idx="242">
                  <c:v>40301</c:v>
                </c:pt>
                <c:pt idx="243">
                  <c:v>40303</c:v>
                </c:pt>
                <c:pt idx="244">
                  <c:v>40306</c:v>
                </c:pt>
                <c:pt idx="245">
                  <c:v>40307</c:v>
                </c:pt>
                <c:pt idx="246">
                  <c:v>40308</c:v>
                </c:pt>
                <c:pt idx="247">
                  <c:v>40312</c:v>
                </c:pt>
                <c:pt idx="248">
                  <c:v>40313</c:v>
                </c:pt>
                <c:pt idx="249">
                  <c:v>40314</c:v>
                </c:pt>
                <c:pt idx="250">
                  <c:v>40315</c:v>
                </c:pt>
                <c:pt idx="251">
                  <c:v>40319</c:v>
                </c:pt>
                <c:pt idx="252">
                  <c:v>40321</c:v>
                </c:pt>
                <c:pt idx="253">
                  <c:v>40322</c:v>
                </c:pt>
                <c:pt idx="254">
                  <c:v>40323</c:v>
                </c:pt>
                <c:pt idx="255">
                  <c:v>40325</c:v>
                </c:pt>
                <c:pt idx="256">
                  <c:v>40326</c:v>
                </c:pt>
                <c:pt idx="257">
                  <c:v>40329</c:v>
                </c:pt>
                <c:pt idx="258">
                  <c:v>40331</c:v>
                </c:pt>
                <c:pt idx="259">
                  <c:v>40332</c:v>
                </c:pt>
                <c:pt idx="260">
                  <c:v>40333</c:v>
                </c:pt>
                <c:pt idx="261">
                  <c:v>40342</c:v>
                </c:pt>
                <c:pt idx="262">
                  <c:v>40343</c:v>
                </c:pt>
                <c:pt idx="263">
                  <c:v>40344</c:v>
                </c:pt>
                <c:pt idx="264">
                  <c:v>40345</c:v>
                </c:pt>
                <c:pt idx="265">
                  <c:v>40347</c:v>
                </c:pt>
                <c:pt idx="266">
                  <c:v>40348</c:v>
                </c:pt>
                <c:pt idx="267">
                  <c:v>40349</c:v>
                </c:pt>
                <c:pt idx="268">
                  <c:v>40350</c:v>
                </c:pt>
                <c:pt idx="269">
                  <c:v>40354</c:v>
                </c:pt>
                <c:pt idx="270">
                  <c:v>40355</c:v>
                </c:pt>
                <c:pt idx="271">
                  <c:v>40357</c:v>
                </c:pt>
                <c:pt idx="272">
                  <c:v>40360</c:v>
                </c:pt>
                <c:pt idx="273">
                  <c:v>40363</c:v>
                </c:pt>
                <c:pt idx="274">
                  <c:v>40367</c:v>
                </c:pt>
                <c:pt idx="275">
                  <c:v>40369</c:v>
                </c:pt>
                <c:pt idx="276">
                  <c:v>40370</c:v>
                </c:pt>
                <c:pt idx="277">
                  <c:v>40374</c:v>
                </c:pt>
                <c:pt idx="278">
                  <c:v>40375</c:v>
                </c:pt>
                <c:pt idx="279">
                  <c:v>40378</c:v>
                </c:pt>
                <c:pt idx="280">
                  <c:v>40384</c:v>
                </c:pt>
                <c:pt idx="281">
                  <c:v>40385</c:v>
                </c:pt>
                <c:pt idx="282">
                  <c:v>40388</c:v>
                </c:pt>
                <c:pt idx="283">
                  <c:v>40392</c:v>
                </c:pt>
                <c:pt idx="284">
                  <c:v>40394</c:v>
                </c:pt>
                <c:pt idx="285">
                  <c:v>40396</c:v>
                </c:pt>
                <c:pt idx="286">
                  <c:v>40398</c:v>
                </c:pt>
                <c:pt idx="287">
                  <c:v>40399</c:v>
                </c:pt>
                <c:pt idx="288">
                  <c:v>40403</c:v>
                </c:pt>
                <c:pt idx="289">
                  <c:v>40405</c:v>
                </c:pt>
                <c:pt idx="290">
                  <c:v>40407</c:v>
                </c:pt>
                <c:pt idx="291">
                  <c:v>40410</c:v>
                </c:pt>
                <c:pt idx="292">
                  <c:v>40414</c:v>
                </c:pt>
                <c:pt idx="293">
                  <c:v>40417</c:v>
                </c:pt>
                <c:pt idx="294">
                  <c:v>40419</c:v>
                </c:pt>
                <c:pt idx="295">
                  <c:v>40421</c:v>
                </c:pt>
                <c:pt idx="296">
                  <c:v>40423</c:v>
                </c:pt>
                <c:pt idx="297">
                  <c:v>40426</c:v>
                </c:pt>
                <c:pt idx="298">
                  <c:v>40428</c:v>
                </c:pt>
                <c:pt idx="299">
                  <c:v>40431</c:v>
                </c:pt>
                <c:pt idx="300">
                  <c:v>40433</c:v>
                </c:pt>
                <c:pt idx="301">
                  <c:v>40436</c:v>
                </c:pt>
                <c:pt idx="302">
                  <c:v>40438</c:v>
                </c:pt>
                <c:pt idx="303">
                  <c:v>40440</c:v>
                </c:pt>
                <c:pt idx="304">
                  <c:v>40441</c:v>
                </c:pt>
                <c:pt idx="305">
                  <c:v>40442</c:v>
                </c:pt>
                <c:pt idx="306">
                  <c:v>40445</c:v>
                </c:pt>
                <c:pt idx="307">
                  <c:v>40448</c:v>
                </c:pt>
                <c:pt idx="308">
                  <c:v>40449</c:v>
                </c:pt>
                <c:pt idx="309">
                  <c:v>40450</c:v>
                </c:pt>
                <c:pt idx="310">
                  <c:v>40454</c:v>
                </c:pt>
                <c:pt idx="311">
                  <c:v>40456</c:v>
                </c:pt>
                <c:pt idx="312">
                  <c:v>40457</c:v>
                </c:pt>
                <c:pt idx="313">
                  <c:v>40458</c:v>
                </c:pt>
                <c:pt idx="314">
                  <c:v>40459</c:v>
                </c:pt>
                <c:pt idx="315">
                  <c:v>40462</c:v>
                </c:pt>
                <c:pt idx="316">
                  <c:v>40464</c:v>
                </c:pt>
                <c:pt idx="317">
                  <c:v>40465</c:v>
                </c:pt>
                <c:pt idx="318">
                  <c:v>40467</c:v>
                </c:pt>
                <c:pt idx="319">
                  <c:v>40468</c:v>
                </c:pt>
                <c:pt idx="320">
                  <c:v>40470</c:v>
                </c:pt>
                <c:pt idx="321">
                  <c:v>40474</c:v>
                </c:pt>
                <c:pt idx="322">
                  <c:v>40475</c:v>
                </c:pt>
                <c:pt idx="323">
                  <c:v>40476</c:v>
                </c:pt>
                <c:pt idx="324">
                  <c:v>40478</c:v>
                </c:pt>
                <c:pt idx="325">
                  <c:v>40482</c:v>
                </c:pt>
                <c:pt idx="326">
                  <c:v>40483</c:v>
                </c:pt>
                <c:pt idx="327">
                  <c:v>40484</c:v>
                </c:pt>
                <c:pt idx="328">
                  <c:v>40485</c:v>
                </c:pt>
                <c:pt idx="329">
                  <c:v>40491</c:v>
                </c:pt>
                <c:pt idx="330">
                  <c:v>40492</c:v>
                </c:pt>
                <c:pt idx="331">
                  <c:v>40493</c:v>
                </c:pt>
                <c:pt idx="332">
                  <c:v>40494</c:v>
                </c:pt>
                <c:pt idx="333">
                  <c:v>40495</c:v>
                </c:pt>
                <c:pt idx="334">
                  <c:v>40496</c:v>
                </c:pt>
                <c:pt idx="335">
                  <c:v>40497</c:v>
                </c:pt>
                <c:pt idx="336">
                  <c:v>40501</c:v>
                </c:pt>
                <c:pt idx="337">
                  <c:v>40503</c:v>
                </c:pt>
                <c:pt idx="338">
                  <c:v>40505</c:v>
                </c:pt>
                <c:pt idx="339">
                  <c:v>40506</c:v>
                </c:pt>
                <c:pt idx="340">
                  <c:v>40507</c:v>
                </c:pt>
                <c:pt idx="341">
                  <c:v>40508</c:v>
                </c:pt>
                <c:pt idx="342">
                  <c:v>40509</c:v>
                </c:pt>
                <c:pt idx="343">
                  <c:v>40510</c:v>
                </c:pt>
                <c:pt idx="344">
                  <c:v>40511</c:v>
                </c:pt>
                <c:pt idx="345">
                  <c:v>40513</c:v>
                </c:pt>
                <c:pt idx="346">
                  <c:v>40514</c:v>
                </c:pt>
                <c:pt idx="347">
                  <c:v>40515</c:v>
                </c:pt>
                <c:pt idx="348">
                  <c:v>40517</c:v>
                </c:pt>
                <c:pt idx="349">
                  <c:v>40518</c:v>
                </c:pt>
                <c:pt idx="350">
                  <c:v>40519</c:v>
                </c:pt>
                <c:pt idx="351">
                  <c:v>40520</c:v>
                </c:pt>
                <c:pt idx="352">
                  <c:v>40521</c:v>
                </c:pt>
                <c:pt idx="353">
                  <c:v>40523</c:v>
                </c:pt>
                <c:pt idx="354">
                  <c:v>40524</c:v>
                </c:pt>
                <c:pt idx="355">
                  <c:v>40525</c:v>
                </c:pt>
                <c:pt idx="356">
                  <c:v>40527</c:v>
                </c:pt>
                <c:pt idx="357">
                  <c:v>40529</c:v>
                </c:pt>
                <c:pt idx="358">
                  <c:v>40530</c:v>
                </c:pt>
                <c:pt idx="359">
                  <c:v>40531</c:v>
                </c:pt>
                <c:pt idx="360">
                  <c:v>40532</c:v>
                </c:pt>
                <c:pt idx="361">
                  <c:v>40533</c:v>
                </c:pt>
                <c:pt idx="362">
                  <c:v>40534</c:v>
                </c:pt>
                <c:pt idx="363">
                  <c:v>40538</c:v>
                </c:pt>
                <c:pt idx="364">
                  <c:v>40540</c:v>
                </c:pt>
                <c:pt idx="365">
                  <c:v>40544</c:v>
                </c:pt>
                <c:pt idx="366">
                  <c:v>40545</c:v>
                </c:pt>
                <c:pt idx="367">
                  <c:v>40551</c:v>
                </c:pt>
                <c:pt idx="368">
                  <c:v>40552</c:v>
                </c:pt>
                <c:pt idx="369">
                  <c:v>40557</c:v>
                </c:pt>
                <c:pt idx="370">
                  <c:v>40558</c:v>
                </c:pt>
                <c:pt idx="371">
                  <c:v>40559</c:v>
                </c:pt>
                <c:pt idx="372">
                  <c:v>40563</c:v>
                </c:pt>
                <c:pt idx="373">
                  <c:v>40565</c:v>
                </c:pt>
                <c:pt idx="374">
                  <c:v>40566</c:v>
                </c:pt>
                <c:pt idx="375">
                  <c:v>40568</c:v>
                </c:pt>
                <c:pt idx="376">
                  <c:v>40569</c:v>
                </c:pt>
                <c:pt idx="377">
                  <c:v>40572</c:v>
                </c:pt>
                <c:pt idx="378">
                  <c:v>40573</c:v>
                </c:pt>
                <c:pt idx="379">
                  <c:v>40578</c:v>
                </c:pt>
                <c:pt idx="380">
                  <c:v>40579</c:v>
                </c:pt>
                <c:pt idx="381">
                  <c:v>40580</c:v>
                </c:pt>
                <c:pt idx="382">
                  <c:v>40582</c:v>
                </c:pt>
                <c:pt idx="383">
                  <c:v>40586</c:v>
                </c:pt>
                <c:pt idx="384">
                  <c:v>40587</c:v>
                </c:pt>
                <c:pt idx="385">
                  <c:v>40590</c:v>
                </c:pt>
                <c:pt idx="386">
                  <c:v>40593</c:v>
                </c:pt>
                <c:pt idx="387">
                  <c:v>40594</c:v>
                </c:pt>
                <c:pt idx="388">
                  <c:v>40596</c:v>
                </c:pt>
                <c:pt idx="389">
                  <c:v>40600</c:v>
                </c:pt>
                <c:pt idx="390">
                  <c:v>40601</c:v>
                </c:pt>
                <c:pt idx="391">
                  <c:v>40603</c:v>
                </c:pt>
                <c:pt idx="392">
                  <c:v>40605</c:v>
                </c:pt>
                <c:pt idx="393">
                  <c:v>40608</c:v>
                </c:pt>
                <c:pt idx="394">
                  <c:v>40609</c:v>
                </c:pt>
                <c:pt idx="395">
                  <c:v>40612</c:v>
                </c:pt>
                <c:pt idx="396">
                  <c:v>40614</c:v>
                </c:pt>
                <c:pt idx="397">
                  <c:v>40615</c:v>
                </c:pt>
                <c:pt idx="398">
                  <c:v>40621</c:v>
                </c:pt>
                <c:pt idx="399">
                  <c:v>40622</c:v>
                </c:pt>
                <c:pt idx="400">
                  <c:v>40628</c:v>
                </c:pt>
                <c:pt idx="401">
                  <c:v>40629</c:v>
                </c:pt>
                <c:pt idx="402">
                  <c:v>40633</c:v>
                </c:pt>
                <c:pt idx="403">
                  <c:v>40634</c:v>
                </c:pt>
                <c:pt idx="404">
                  <c:v>40635</c:v>
                </c:pt>
                <c:pt idx="405">
                  <c:v>40636</c:v>
                </c:pt>
                <c:pt idx="406">
                  <c:v>40637</c:v>
                </c:pt>
                <c:pt idx="407">
                  <c:v>40640</c:v>
                </c:pt>
                <c:pt idx="408">
                  <c:v>40641</c:v>
                </c:pt>
                <c:pt idx="409">
                  <c:v>40642</c:v>
                </c:pt>
                <c:pt idx="410">
                  <c:v>40643</c:v>
                </c:pt>
                <c:pt idx="411">
                  <c:v>40645</c:v>
                </c:pt>
                <c:pt idx="412">
                  <c:v>40646</c:v>
                </c:pt>
                <c:pt idx="413">
                  <c:v>40648</c:v>
                </c:pt>
                <c:pt idx="414">
                  <c:v>40649</c:v>
                </c:pt>
                <c:pt idx="415">
                  <c:v>40650</c:v>
                </c:pt>
                <c:pt idx="416">
                  <c:v>40652</c:v>
                </c:pt>
                <c:pt idx="417">
                  <c:v>40654</c:v>
                </c:pt>
                <c:pt idx="418">
                  <c:v>40655</c:v>
                </c:pt>
                <c:pt idx="419">
                  <c:v>40656</c:v>
                </c:pt>
                <c:pt idx="420">
                  <c:v>40657</c:v>
                </c:pt>
                <c:pt idx="421">
                  <c:v>40661</c:v>
                </c:pt>
                <c:pt idx="422">
                  <c:v>40662</c:v>
                </c:pt>
                <c:pt idx="423">
                  <c:v>40663</c:v>
                </c:pt>
                <c:pt idx="424">
                  <c:v>40670</c:v>
                </c:pt>
                <c:pt idx="425">
                  <c:v>40671</c:v>
                </c:pt>
                <c:pt idx="426">
                  <c:v>40672</c:v>
                </c:pt>
                <c:pt idx="427">
                  <c:v>40673</c:v>
                </c:pt>
                <c:pt idx="428">
                  <c:v>40674</c:v>
                </c:pt>
                <c:pt idx="429">
                  <c:v>40675</c:v>
                </c:pt>
                <c:pt idx="430">
                  <c:v>40678</c:v>
                </c:pt>
                <c:pt idx="431">
                  <c:v>40680</c:v>
                </c:pt>
                <c:pt idx="432">
                  <c:v>40681</c:v>
                </c:pt>
                <c:pt idx="433">
                  <c:v>40682</c:v>
                </c:pt>
                <c:pt idx="434">
                  <c:v>40683</c:v>
                </c:pt>
                <c:pt idx="435">
                  <c:v>40685</c:v>
                </c:pt>
                <c:pt idx="436">
                  <c:v>40690</c:v>
                </c:pt>
                <c:pt idx="437">
                  <c:v>40691</c:v>
                </c:pt>
                <c:pt idx="438">
                  <c:v>40692</c:v>
                </c:pt>
                <c:pt idx="439">
                  <c:v>40694</c:v>
                </c:pt>
                <c:pt idx="440">
                  <c:v>40696</c:v>
                </c:pt>
                <c:pt idx="441">
                  <c:v>40699</c:v>
                </c:pt>
                <c:pt idx="442">
                  <c:v>40700</c:v>
                </c:pt>
                <c:pt idx="443">
                  <c:v>40703</c:v>
                </c:pt>
                <c:pt idx="444">
                  <c:v>40707</c:v>
                </c:pt>
                <c:pt idx="445">
                  <c:v>40710</c:v>
                </c:pt>
                <c:pt idx="446">
                  <c:v>40713</c:v>
                </c:pt>
                <c:pt idx="447">
                  <c:v>40715</c:v>
                </c:pt>
                <c:pt idx="448">
                  <c:v>40716</c:v>
                </c:pt>
                <c:pt idx="449">
                  <c:v>40717</c:v>
                </c:pt>
                <c:pt idx="450">
                  <c:v>40719</c:v>
                </c:pt>
                <c:pt idx="451">
                  <c:v>40720</c:v>
                </c:pt>
                <c:pt idx="452">
                  <c:v>40722</c:v>
                </c:pt>
                <c:pt idx="453">
                  <c:v>40724</c:v>
                </c:pt>
                <c:pt idx="454">
                  <c:v>40725</c:v>
                </c:pt>
                <c:pt idx="455">
                  <c:v>40726</c:v>
                </c:pt>
                <c:pt idx="456">
                  <c:v>40734</c:v>
                </c:pt>
                <c:pt idx="457">
                  <c:v>40741</c:v>
                </c:pt>
                <c:pt idx="458">
                  <c:v>40742</c:v>
                </c:pt>
                <c:pt idx="459">
                  <c:v>40743</c:v>
                </c:pt>
                <c:pt idx="460">
                  <c:v>40747</c:v>
                </c:pt>
                <c:pt idx="461">
                  <c:v>40748</c:v>
                </c:pt>
                <c:pt idx="462">
                  <c:v>40759</c:v>
                </c:pt>
                <c:pt idx="463">
                  <c:v>40761</c:v>
                </c:pt>
                <c:pt idx="464">
                  <c:v>40763</c:v>
                </c:pt>
                <c:pt idx="465">
                  <c:v>40764</c:v>
                </c:pt>
                <c:pt idx="466">
                  <c:v>40769</c:v>
                </c:pt>
                <c:pt idx="467">
                  <c:v>40770</c:v>
                </c:pt>
                <c:pt idx="468">
                  <c:v>40772</c:v>
                </c:pt>
                <c:pt idx="469">
                  <c:v>40776</c:v>
                </c:pt>
                <c:pt idx="470">
                  <c:v>40777</c:v>
                </c:pt>
                <c:pt idx="471">
                  <c:v>40778</c:v>
                </c:pt>
                <c:pt idx="472">
                  <c:v>40780</c:v>
                </c:pt>
                <c:pt idx="473">
                  <c:v>40782</c:v>
                </c:pt>
                <c:pt idx="474">
                  <c:v>40783</c:v>
                </c:pt>
                <c:pt idx="475">
                  <c:v>40784</c:v>
                </c:pt>
                <c:pt idx="476">
                  <c:v>40785</c:v>
                </c:pt>
                <c:pt idx="477">
                  <c:v>40788</c:v>
                </c:pt>
                <c:pt idx="478">
                  <c:v>40790</c:v>
                </c:pt>
                <c:pt idx="479">
                  <c:v>40791</c:v>
                </c:pt>
                <c:pt idx="480">
                  <c:v>40794</c:v>
                </c:pt>
                <c:pt idx="481">
                  <c:v>40797</c:v>
                </c:pt>
                <c:pt idx="482">
                  <c:v>40802</c:v>
                </c:pt>
                <c:pt idx="483">
                  <c:v>40805</c:v>
                </c:pt>
                <c:pt idx="484">
                  <c:v>40809</c:v>
                </c:pt>
                <c:pt idx="485">
                  <c:v>40811</c:v>
                </c:pt>
                <c:pt idx="486">
                  <c:v>40812</c:v>
                </c:pt>
                <c:pt idx="487">
                  <c:v>40817</c:v>
                </c:pt>
                <c:pt idx="488">
                  <c:v>40818</c:v>
                </c:pt>
                <c:pt idx="489">
                  <c:v>40819</c:v>
                </c:pt>
                <c:pt idx="490">
                  <c:v>40821</c:v>
                </c:pt>
                <c:pt idx="491">
                  <c:v>40825</c:v>
                </c:pt>
                <c:pt idx="492">
                  <c:v>40826</c:v>
                </c:pt>
                <c:pt idx="493">
                  <c:v>40827</c:v>
                </c:pt>
                <c:pt idx="494">
                  <c:v>40828</c:v>
                </c:pt>
                <c:pt idx="495">
                  <c:v>40829</c:v>
                </c:pt>
                <c:pt idx="496">
                  <c:v>40830</c:v>
                </c:pt>
                <c:pt idx="497">
                  <c:v>40833</c:v>
                </c:pt>
                <c:pt idx="498">
                  <c:v>40834</c:v>
                </c:pt>
                <c:pt idx="499">
                  <c:v>40835</c:v>
                </c:pt>
                <c:pt idx="500">
                  <c:v>40837</c:v>
                </c:pt>
                <c:pt idx="501">
                  <c:v>40839</c:v>
                </c:pt>
                <c:pt idx="502">
                  <c:v>40840</c:v>
                </c:pt>
                <c:pt idx="503">
                  <c:v>40844</c:v>
                </c:pt>
                <c:pt idx="504">
                  <c:v>40846</c:v>
                </c:pt>
                <c:pt idx="505">
                  <c:v>40847</c:v>
                </c:pt>
                <c:pt idx="506">
                  <c:v>40848</c:v>
                </c:pt>
                <c:pt idx="507">
                  <c:v>40852</c:v>
                </c:pt>
                <c:pt idx="508">
                  <c:v>40853</c:v>
                </c:pt>
                <c:pt idx="509">
                  <c:v>40854</c:v>
                </c:pt>
                <c:pt idx="510">
                  <c:v>40855</c:v>
                </c:pt>
                <c:pt idx="511">
                  <c:v>40859</c:v>
                </c:pt>
                <c:pt idx="512">
                  <c:v>40860</c:v>
                </c:pt>
                <c:pt idx="513">
                  <c:v>40863</c:v>
                </c:pt>
                <c:pt idx="514">
                  <c:v>40864</c:v>
                </c:pt>
                <c:pt idx="515">
                  <c:v>40866</c:v>
                </c:pt>
                <c:pt idx="516">
                  <c:v>40867</c:v>
                </c:pt>
                <c:pt idx="517">
                  <c:v>40871</c:v>
                </c:pt>
                <c:pt idx="518">
                  <c:v>40872</c:v>
                </c:pt>
                <c:pt idx="519">
                  <c:v>40874</c:v>
                </c:pt>
                <c:pt idx="520">
                  <c:v>40875</c:v>
                </c:pt>
                <c:pt idx="521">
                  <c:v>40879</c:v>
                </c:pt>
                <c:pt idx="522">
                  <c:v>40881</c:v>
                </c:pt>
                <c:pt idx="523">
                  <c:v>40882</c:v>
                </c:pt>
                <c:pt idx="524">
                  <c:v>40883</c:v>
                </c:pt>
                <c:pt idx="525">
                  <c:v>40884</c:v>
                </c:pt>
                <c:pt idx="526">
                  <c:v>40888</c:v>
                </c:pt>
                <c:pt idx="527">
                  <c:v>40889</c:v>
                </c:pt>
                <c:pt idx="528">
                  <c:v>40892</c:v>
                </c:pt>
                <c:pt idx="529">
                  <c:v>40893</c:v>
                </c:pt>
                <c:pt idx="530">
                  <c:v>40895</c:v>
                </c:pt>
                <c:pt idx="531">
                  <c:v>40898</c:v>
                </c:pt>
                <c:pt idx="532">
                  <c:v>40899</c:v>
                </c:pt>
                <c:pt idx="533">
                  <c:v>40901</c:v>
                </c:pt>
                <c:pt idx="534">
                  <c:v>40902</c:v>
                </c:pt>
                <c:pt idx="535">
                  <c:v>40905</c:v>
                </c:pt>
                <c:pt idx="536">
                  <c:v>40908</c:v>
                </c:pt>
                <c:pt idx="537">
                  <c:v>40909</c:v>
                </c:pt>
                <c:pt idx="538">
                  <c:v>40910</c:v>
                </c:pt>
                <c:pt idx="539">
                  <c:v>40912</c:v>
                </c:pt>
                <c:pt idx="540">
                  <c:v>40915</c:v>
                </c:pt>
                <c:pt idx="541">
                  <c:v>40916</c:v>
                </c:pt>
                <c:pt idx="542">
                  <c:v>40917</c:v>
                </c:pt>
                <c:pt idx="543">
                  <c:v>40919</c:v>
                </c:pt>
                <c:pt idx="544">
                  <c:v>40920</c:v>
                </c:pt>
                <c:pt idx="545">
                  <c:v>40923</c:v>
                </c:pt>
                <c:pt idx="546">
                  <c:v>40924</c:v>
                </c:pt>
                <c:pt idx="547">
                  <c:v>40928</c:v>
                </c:pt>
                <c:pt idx="548">
                  <c:v>40930</c:v>
                </c:pt>
                <c:pt idx="549">
                  <c:v>40934</c:v>
                </c:pt>
                <c:pt idx="550">
                  <c:v>40936</c:v>
                </c:pt>
                <c:pt idx="551">
                  <c:v>40937</c:v>
                </c:pt>
                <c:pt idx="552">
                  <c:v>40944</c:v>
                </c:pt>
                <c:pt idx="553">
                  <c:v>40949</c:v>
                </c:pt>
                <c:pt idx="554">
                  <c:v>40951</c:v>
                </c:pt>
                <c:pt idx="555">
                  <c:v>40954</c:v>
                </c:pt>
                <c:pt idx="556">
                  <c:v>40955</c:v>
                </c:pt>
                <c:pt idx="557">
                  <c:v>40957</c:v>
                </c:pt>
                <c:pt idx="558">
                  <c:v>40958</c:v>
                </c:pt>
                <c:pt idx="559">
                  <c:v>40964</c:v>
                </c:pt>
                <c:pt idx="560">
                  <c:v>40965</c:v>
                </c:pt>
                <c:pt idx="561">
                  <c:v>40969</c:v>
                </c:pt>
                <c:pt idx="562">
                  <c:v>40971</c:v>
                </c:pt>
                <c:pt idx="563">
                  <c:v>40972</c:v>
                </c:pt>
                <c:pt idx="564">
                  <c:v>40975</c:v>
                </c:pt>
                <c:pt idx="565">
                  <c:v>40976</c:v>
                </c:pt>
                <c:pt idx="566">
                  <c:v>40977</c:v>
                </c:pt>
                <c:pt idx="567">
                  <c:v>40978</c:v>
                </c:pt>
                <c:pt idx="568">
                  <c:v>40979</c:v>
                </c:pt>
                <c:pt idx="569">
                  <c:v>40982</c:v>
                </c:pt>
                <c:pt idx="570">
                  <c:v>40983</c:v>
                </c:pt>
                <c:pt idx="571">
                  <c:v>40985</c:v>
                </c:pt>
                <c:pt idx="572">
                  <c:v>40986</c:v>
                </c:pt>
                <c:pt idx="573">
                  <c:v>40990</c:v>
                </c:pt>
                <c:pt idx="574">
                  <c:v>40991</c:v>
                </c:pt>
                <c:pt idx="575">
                  <c:v>40992</c:v>
                </c:pt>
                <c:pt idx="576">
                  <c:v>40993</c:v>
                </c:pt>
                <c:pt idx="577">
                  <c:v>40997</c:v>
                </c:pt>
                <c:pt idx="578">
                  <c:v>40999</c:v>
                </c:pt>
                <c:pt idx="579">
                  <c:v>41000</c:v>
                </c:pt>
                <c:pt idx="580">
                  <c:v>41002</c:v>
                </c:pt>
                <c:pt idx="581">
                  <c:v>41004</c:v>
                </c:pt>
                <c:pt idx="582">
                  <c:v>41006</c:v>
                </c:pt>
                <c:pt idx="583">
                  <c:v>41007</c:v>
                </c:pt>
                <c:pt idx="584">
                  <c:v>41009</c:v>
                </c:pt>
                <c:pt idx="585">
                  <c:v>41013</c:v>
                </c:pt>
                <c:pt idx="586">
                  <c:v>41014</c:v>
                </c:pt>
                <c:pt idx="587">
                  <c:v>41020</c:v>
                </c:pt>
                <c:pt idx="588">
                  <c:v>41021</c:v>
                </c:pt>
                <c:pt idx="589">
                  <c:v>41022</c:v>
                </c:pt>
                <c:pt idx="590">
                  <c:v>41023</c:v>
                </c:pt>
                <c:pt idx="591">
                  <c:v>41026</c:v>
                </c:pt>
                <c:pt idx="592">
                  <c:v>41028</c:v>
                </c:pt>
                <c:pt idx="593">
                  <c:v>41029</c:v>
                </c:pt>
                <c:pt idx="594">
                  <c:v>41033</c:v>
                </c:pt>
                <c:pt idx="595">
                  <c:v>41035</c:v>
                </c:pt>
                <c:pt idx="596">
                  <c:v>41039</c:v>
                </c:pt>
                <c:pt idx="597">
                  <c:v>41040</c:v>
                </c:pt>
                <c:pt idx="598">
                  <c:v>41041</c:v>
                </c:pt>
                <c:pt idx="599">
                  <c:v>41042</c:v>
                </c:pt>
                <c:pt idx="600">
                  <c:v>41044</c:v>
                </c:pt>
                <c:pt idx="601">
                  <c:v>41049</c:v>
                </c:pt>
                <c:pt idx="602">
                  <c:v>41050</c:v>
                </c:pt>
                <c:pt idx="603">
                  <c:v>41057</c:v>
                </c:pt>
                <c:pt idx="604">
                  <c:v>41059</c:v>
                </c:pt>
                <c:pt idx="605">
                  <c:v>41061</c:v>
                </c:pt>
                <c:pt idx="606">
                  <c:v>41063</c:v>
                </c:pt>
                <c:pt idx="607">
                  <c:v>41068</c:v>
                </c:pt>
                <c:pt idx="608">
                  <c:v>41074</c:v>
                </c:pt>
                <c:pt idx="609">
                  <c:v>41075</c:v>
                </c:pt>
                <c:pt idx="610">
                  <c:v>41076</c:v>
                </c:pt>
                <c:pt idx="611">
                  <c:v>41079</c:v>
                </c:pt>
                <c:pt idx="612">
                  <c:v>41082</c:v>
                </c:pt>
                <c:pt idx="613">
                  <c:v>41084</c:v>
                </c:pt>
                <c:pt idx="614">
                  <c:v>41089</c:v>
                </c:pt>
                <c:pt idx="615">
                  <c:v>41090</c:v>
                </c:pt>
                <c:pt idx="616">
                  <c:v>41091</c:v>
                </c:pt>
                <c:pt idx="617">
                  <c:v>41092</c:v>
                </c:pt>
                <c:pt idx="618">
                  <c:v>41098</c:v>
                </c:pt>
                <c:pt idx="619">
                  <c:v>41101</c:v>
                </c:pt>
                <c:pt idx="620">
                  <c:v>41103</c:v>
                </c:pt>
                <c:pt idx="621">
                  <c:v>41105</c:v>
                </c:pt>
                <c:pt idx="622">
                  <c:v>41106</c:v>
                </c:pt>
                <c:pt idx="623">
                  <c:v>41112</c:v>
                </c:pt>
                <c:pt idx="624">
                  <c:v>41113</c:v>
                </c:pt>
                <c:pt idx="625">
                  <c:v>41116</c:v>
                </c:pt>
                <c:pt idx="626">
                  <c:v>41118</c:v>
                </c:pt>
                <c:pt idx="627">
                  <c:v>41119</c:v>
                </c:pt>
                <c:pt idx="628">
                  <c:v>41123</c:v>
                </c:pt>
                <c:pt idx="629">
                  <c:v>41124</c:v>
                </c:pt>
                <c:pt idx="630">
                  <c:v>41126</c:v>
                </c:pt>
                <c:pt idx="631">
                  <c:v>41127</c:v>
                </c:pt>
                <c:pt idx="632">
                  <c:v>41128</c:v>
                </c:pt>
                <c:pt idx="633">
                  <c:v>41129</c:v>
                </c:pt>
                <c:pt idx="634">
                  <c:v>41130</c:v>
                </c:pt>
                <c:pt idx="635">
                  <c:v>41131</c:v>
                </c:pt>
                <c:pt idx="636">
                  <c:v>41132</c:v>
                </c:pt>
                <c:pt idx="637">
                  <c:v>41133</c:v>
                </c:pt>
                <c:pt idx="638">
                  <c:v>41134</c:v>
                </c:pt>
                <c:pt idx="639">
                  <c:v>41135</c:v>
                </c:pt>
                <c:pt idx="640">
                  <c:v>41137</c:v>
                </c:pt>
                <c:pt idx="641">
                  <c:v>41140</c:v>
                </c:pt>
                <c:pt idx="642">
                  <c:v>41141</c:v>
                </c:pt>
                <c:pt idx="643">
                  <c:v>41142</c:v>
                </c:pt>
                <c:pt idx="644">
                  <c:v>41144</c:v>
                </c:pt>
                <c:pt idx="645">
                  <c:v>41145</c:v>
                </c:pt>
                <c:pt idx="646">
                  <c:v>41147</c:v>
                </c:pt>
                <c:pt idx="647">
                  <c:v>41148</c:v>
                </c:pt>
                <c:pt idx="648">
                  <c:v>41150</c:v>
                </c:pt>
                <c:pt idx="649">
                  <c:v>41151</c:v>
                </c:pt>
                <c:pt idx="650">
                  <c:v>41152</c:v>
                </c:pt>
                <c:pt idx="651">
                  <c:v>41154</c:v>
                </c:pt>
                <c:pt idx="652">
                  <c:v>41157</c:v>
                </c:pt>
                <c:pt idx="653">
                  <c:v>41158</c:v>
                </c:pt>
                <c:pt idx="654">
                  <c:v>41161</c:v>
                </c:pt>
                <c:pt idx="655">
                  <c:v>41162</c:v>
                </c:pt>
                <c:pt idx="656">
                  <c:v>41164</c:v>
                </c:pt>
                <c:pt idx="657">
                  <c:v>41165</c:v>
                </c:pt>
                <c:pt idx="658">
                  <c:v>41166</c:v>
                </c:pt>
                <c:pt idx="659">
                  <c:v>41168</c:v>
                </c:pt>
                <c:pt idx="660">
                  <c:v>41169</c:v>
                </c:pt>
                <c:pt idx="661">
                  <c:v>41170</c:v>
                </c:pt>
                <c:pt idx="662">
                  <c:v>41171</c:v>
                </c:pt>
                <c:pt idx="663">
                  <c:v>41173</c:v>
                </c:pt>
                <c:pt idx="664">
                  <c:v>41175</c:v>
                </c:pt>
                <c:pt idx="665">
                  <c:v>41177</c:v>
                </c:pt>
                <c:pt idx="666">
                  <c:v>41178</c:v>
                </c:pt>
                <c:pt idx="667">
                  <c:v>41179</c:v>
                </c:pt>
                <c:pt idx="668">
                  <c:v>41187</c:v>
                </c:pt>
                <c:pt idx="669">
                  <c:v>41190</c:v>
                </c:pt>
                <c:pt idx="670">
                  <c:v>41191</c:v>
                </c:pt>
                <c:pt idx="671">
                  <c:v>41193</c:v>
                </c:pt>
                <c:pt idx="672">
                  <c:v>41194</c:v>
                </c:pt>
                <c:pt idx="673">
                  <c:v>41195</c:v>
                </c:pt>
                <c:pt idx="674">
                  <c:v>41196</c:v>
                </c:pt>
                <c:pt idx="675">
                  <c:v>41199</c:v>
                </c:pt>
                <c:pt idx="676">
                  <c:v>41200</c:v>
                </c:pt>
                <c:pt idx="677">
                  <c:v>41202</c:v>
                </c:pt>
                <c:pt idx="678">
                  <c:v>41203</c:v>
                </c:pt>
                <c:pt idx="679">
                  <c:v>41204</c:v>
                </c:pt>
                <c:pt idx="680">
                  <c:v>41205</c:v>
                </c:pt>
                <c:pt idx="681">
                  <c:v>41206</c:v>
                </c:pt>
                <c:pt idx="682">
                  <c:v>41207</c:v>
                </c:pt>
                <c:pt idx="683">
                  <c:v>41208</c:v>
                </c:pt>
                <c:pt idx="684">
                  <c:v>41209</c:v>
                </c:pt>
                <c:pt idx="685">
                  <c:v>41212</c:v>
                </c:pt>
                <c:pt idx="686">
                  <c:v>41213</c:v>
                </c:pt>
                <c:pt idx="687">
                  <c:v>41214</c:v>
                </c:pt>
                <c:pt idx="688">
                  <c:v>41215</c:v>
                </c:pt>
                <c:pt idx="689">
                  <c:v>41216</c:v>
                </c:pt>
                <c:pt idx="690">
                  <c:v>41217</c:v>
                </c:pt>
                <c:pt idx="691">
                  <c:v>41221</c:v>
                </c:pt>
                <c:pt idx="692">
                  <c:v>41222</c:v>
                </c:pt>
                <c:pt idx="693">
                  <c:v>41223</c:v>
                </c:pt>
                <c:pt idx="694">
                  <c:v>41224</c:v>
                </c:pt>
                <c:pt idx="695">
                  <c:v>41228</c:v>
                </c:pt>
                <c:pt idx="696">
                  <c:v>41230</c:v>
                </c:pt>
                <c:pt idx="697">
                  <c:v>41231</c:v>
                </c:pt>
                <c:pt idx="698">
                  <c:v>41233</c:v>
                </c:pt>
                <c:pt idx="699">
                  <c:v>41235</c:v>
                </c:pt>
                <c:pt idx="700">
                  <c:v>41236</c:v>
                </c:pt>
                <c:pt idx="701">
                  <c:v>41237</c:v>
                </c:pt>
                <c:pt idx="702">
                  <c:v>41238</c:v>
                </c:pt>
                <c:pt idx="703">
                  <c:v>41240</c:v>
                </c:pt>
                <c:pt idx="704">
                  <c:v>41241</c:v>
                </c:pt>
                <c:pt idx="705">
                  <c:v>41244</c:v>
                </c:pt>
                <c:pt idx="706">
                  <c:v>41245</c:v>
                </c:pt>
                <c:pt idx="707">
                  <c:v>41246</c:v>
                </c:pt>
                <c:pt idx="708">
                  <c:v>41247</c:v>
                </c:pt>
                <c:pt idx="709">
                  <c:v>41248</c:v>
                </c:pt>
                <c:pt idx="710">
                  <c:v>41249</c:v>
                </c:pt>
                <c:pt idx="711">
                  <c:v>41250</c:v>
                </c:pt>
                <c:pt idx="712">
                  <c:v>41251</c:v>
                </c:pt>
                <c:pt idx="713">
                  <c:v>41252</c:v>
                </c:pt>
                <c:pt idx="714">
                  <c:v>41253</c:v>
                </c:pt>
                <c:pt idx="715">
                  <c:v>41254</c:v>
                </c:pt>
                <c:pt idx="716">
                  <c:v>41255</c:v>
                </c:pt>
                <c:pt idx="717">
                  <c:v>41256</c:v>
                </c:pt>
                <c:pt idx="718">
                  <c:v>41257</c:v>
                </c:pt>
                <c:pt idx="719">
                  <c:v>41260</c:v>
                </c:pt>
                <c:pt idx="720">
                  <c:v>41262</c:v>
                </c:pt>
                <c:pt idx="721">
                  <c:v>41264</c:v>
                </c:pt>
                <c:pt idx="722">
                  <c:v>41272</c:v>
                </c:pt>
                <c:pt idx="723">
                  <c:v>41273</c:v>
                </c:pt>
                <c:pt idx="724">
                  <c:v>41275</c:v>
                </c:pt>
                <c:pt idx="725">
                  <c:v>41276</c:v>
                </c:pt>
                <c:pt idx="726">
                  <c:v>41279</c:v>
                </c:pt>
                <c:pt idx="727">
                  <c:v>41280</c:v>
                </c:pt>
                <c:pt idx="728">
                  <c:v>41284</c:v>
                </c:pt>
                <c:pt idx="729">
                  <c:v>41285</c:v>
                </c:pt>
                <c:pt idx="730">
                  <c:v>41286</c:v>
                </c:pt>
                <c:pt idx="731">
                  <c:v>41287</c:v>
                </c:pt>
                <c:pt idx="732">
                  <c:v>41289</c:v>
                </c:pt>
                <c:pt idx="733">
                  <c:v>41290</c:v>
                </c:pt>
                <c:pt idx="734">
                  <c:v>41292</c:v>
                </c:pt>
                <c:pt idx="735">
                  <c:v>41293</c:v>
                </c:pt>
                <c:pt idx="736">
                  <c:v>41294</c:v>
                </c:pt>
                <c:pt idx="737">
                  <c:v>41295</c:v>
                </c:pt>
                <c:pt idx="738">
                  <c:v>41296</c:v>
                </c:pt>
                <c:pt idx="739">
                  <c:v>41300</c:v>
                </c:pt>
                <c:pt idx="740">
                  <c:v>41301</c:v>
                </c:pt>
                <c:pt idx="741">
                  <c:v>41302</c:v>
                </c:pt>
                <c:pt idx="742">
                  <c:v>41303</c:v>
                </c:pt>
                <c:pt idx="743">
                  <c:v>41304</c:v>
                </c:pt>
                <c:pt idx="744">
                  <c:v>41307</c:v>
                </c:pt>
                <c:pt idx="745">
                  <c:v>41308</c:v>
                </c:pt>
                <c:pt idx="746">
                  <c:v>41309</c:v>
                </c:pt>
                <c:pt idx="747">
                  <c:v>41312</c:v>
                </c:pt>
                <c:pt idx="748">
                  <c:v>41313</c:v>
                </c:pt>
                <c:pt idx="749">
                  <c:v>41314</c:v>
                </c:pt>
                <c:pt idx="750">
                  <c:v>41315</c:v>
                </c:pt>
                <c:pt idx="751">
                  <c:v>41316</c:v>
                </c:pt>
                <c:pt idx="752">
                  <c:v>41318</c:v>
                </c:pt>
                <c:pt idx="753">
                  <c:v>41320</c:v>
                </c:pt>
                <c:pt idx="754">
                  <c:v>41321</c:v>
                </c:pt>
                <c:pt idx="755">
                  <c:v>41322</c:v>
                </c:pt>
                <c:pt idx="756">
                  <c:v>41325</c:v>
                </c:pt>
                <c:pt idx="757">
                  <c:v>41327</c:v>
                </c:pt>
                <c:pt idx="758">
                  <c:v>41329</c:v>
                </c:pt>
                <c:pt idx="759">
                  <c:v>41332</c:v>
                </c:pt>
                <c:pt idx="760">
                  <c:v>41335</c:v>
                </c:pt>
                <c:pt idx="761">
                  <c:v>41336</c:v>
                </c:pt>
                <c:pt idx="762">
                  <c:v>41342</c:v>
                </c:pt>
                <c:pt idx="763">
                  <c:v>41343</c:v>
                </c:pt>
                <c:pt idx="764">
                  <c:v>41344</c:v>
                </c:pt>
                <c:pt idx="765">
                  <c:v>41346</c:v>
                </c:pt>
                <c:pt idx="766">
                  <c:v>41349</c:v>
                </c:pt>
                <c:pt idx="767">
                  <c:v>41351</c:v>
                </c:pt>
                <c:pt idx="768">
                  <c:v>41352</c:v>
                </c:pt>
                <c:pt idx="769">
                  <c:v>41353</c:v>
                </c:pt>
                <c:pt idx="770">
                  <c:v>41356</c:v>
                </c:pt>
                <c:pt idx="771">
                  <c:v>41357</c:v>
                </c:pt>
                <c:pt idx="772">
                  <c:v>41362</c:v>
                </c:pt>
                <c:pt idx="773">
                  <c:v>41363</c:v>
                </c:pt>
                <c:pt idx="774">
                  <c:v>41366</c:v>
                </c:pt>
                <c:pt idx="775">
                  <c:v>41370</c:v>
                </c:pt>
                <c:pt idx="776">
                  <c:v>41371</c:v>
                </c:pt>
                <c:pt idx="777">
                  <c:v>41374</c:v>
                </c:pt>
                <c:pt idx="778">
                  <c:v>41375</c:v>
                </c:pt>
                <c:pt idx="779">
                  <c:v>41376</c:v>
                </c:pt>
                <c:pt idx="780">
                  <c:v>41377</c:v>
                </c:pt>
                <c:pt idx="781">
                  <c:v>41378</c:v>
                </c:pt>
                <c:pt idx="782">
                  <c:v>41381</c:v>
                </c:pt>
                <c:pt idx="783">
                  <c:v>41383</c:v>
                </c:pt>
                <c:pt idx="784">
                  <c:v>41384</c:v>
                </c:pt>
                <c:pt idx="785">
                  <c:v>41385</c:v>
                </c:pt>
                <c:pt idx="786">
                  <c:v>41389</c:v>
                </c:pt>
                <c:pt idx="787">
                  <c:v>41391</c:v>
                </c:pt>
                <c:pt idx="788">
                  <c:v>41392</c:v>
                </c:pt>
                <c:pt idx="789">
                  <c:v>41393</c:v>
                </c:pt>
                <c:pt idx="790">
                  <c:v>41394</c:v>
                </c:pt>
                <c:pt idx="791">
                  <c:v>41396</c:v>
                </c:pt>
                <c:pt idx="792">
                  <c:v>41397</c:v>
                </c:pt>
                <c:pt idx="793">
                  <c:v>41398</c:v>
                </c:pt>
                <c:pt idx="794">
                  <c:v>41399</c:v>
                </c:pt>
                <c:pt idx="795">
                  <c:v>41400</c:v>
                </c:pt>
                <c:pt idx="796">
                  <c:v>41404</c:v>
                </c:pt>
                <c:pt idx="797">
                  <c:v>41406</c:v>
                </c:pt>
                <c:pt idx="798">
                  <c:v>41407</c:v>
                </c:pt>
                <c:pt idx="799">
                  <c:v>41413</c:v>
                </c:pt>
                <c:pt idx="800">
                  <c:v>41419</c:v>
                </c:pt>
                <c:pt idx="801">
                  <c:v>41421</c:v>
                </c:pt>
                <c:pt idx="802">
                  <c:v>41422</c:v>
                </c:pt>
                <c:pt idx="803">
                  <c:v>41423</c:v>
                </c:pt>
                <c:pt idx="804">
                  <c:v>41424</c:v>
                </c:pt>
                <c:pt idx="805">
                  <c:v>41425</c:v>
                </c:pt>
                <c:pt idx="806">
                  <c:v>41428</c:v>
                </c:pt>
                <c:pt idx="807">
                  <c:v>41429</c:v>
                </c:pt>
                <c:pt idx="808">
                  <c:v>41430</c:v>
                </c:pt>
                <c:pt idx="809">
                  <c:v>41431</c:v>
                </c:pt>
                <c:pt idx="810">
                  <c:v>41434</c:v>
                </c:pt>
                <c:pt idx="811">
                  <c:v>41435</c:v>
                </c:pt>
                <c:pt idx="812">
                  <c:v>41436</c:v>
                </c:pt>
                <c:pt idx="813">
                  <c:v>41439</c:v>
                </c:pt>
                <c:pt idx="814">
                  <c:v>41441</c:v>
                </c:pt>
                <c:pt idx="815">
                  <c:v>41442</c:v>
                </c:pt>
                <c:pt idx="816">
                  <c:v>41446</c:v>
                </c:pt>
                <c:pt idx="817">
                  <c:v>41448</c:v>
                </c:pt>
                <c:pt idx="818">
                  <c:v>41449</c:v>
                </c:pt>
                <c:pt idx="819">
                  <c:v>41451</c:v>
                </c:pt>
                <c:pt idx="820">
                  <c:v>41453</c:v>
                </c:pt>
                <c:pt idx="821">
                  <c:v>41454</c:v>
                </c:pt>
                <c:pt idx="822">
                  <c:v>41455</c:v>
                </c:pt>
                <c:pt idx="823">
                  <c:v>41456</c:v>
                </c:pt>
                <c:pt idx="824">
                  <c:v>41462</c:v>
                </c:pt>
                <c:pt idx="825">
                  <c:v>41463</c:v>
                </c:pt>
                <c:pt idx="826">
                  <c:v>41469</c:v>
                </c:pt>
                <c:pt idx="827">
                  <c:v>41475</c:v>
                </c:pt>
                <c:pt idx="828">
                  <c:v>41476</c:v>
                </c:pt>
                <c:pt idx="829">
                  <c:v>41480</c:v>
                </c:pt>
                <c:pt idx="830">
                  <c:v>41483</c:v>
                </c:pt>
                <c:pt idx="831">
                  <c:v>41485</c:v>
                </c:pt>
                <c:pt idx="832">
                  <c:v>41487</c:v>
                </c:pt>
                <c:pt idx="833">
                  <c:v>41490</c:v>
                </c:pt>
                <c:pt idx="834">
                  <c:v>41498</c:v>
                </c:pt>
                <c:pt idx="835">
                  <c:v>41499</c:v>
                </c:pt>
                <c:pt idx="836">
                  <c:v>41500</c:v>
                </c:pt>
                <c:pt idx="837">
                  <c:v>41501</c:v>
                </c:pt>
                <c:pt idx="838">
                  <c:v>41504</c:v>
                </c:pt>
                <c:pt idx="839">
                  <c:v>41505</c:v>
                </c:pt>
                <c:pt idx="840">
                  <c:v>41507</c:v>
                </c:pt>
                <c:pt idx="841">
                  <c:v>41508</c:v>
                </c:pt>
                <c:pt idx="842">
                  <c:v>41509</c:v>
                </c:pt>
                <c:pt idx="843">
                  <c:v>41510</c:v>
                </c:pt>
                <c:pt idx="844">
                  <c:v>41512</c:v>
                </c:pt>
                <c:pt idx="845">
                  <c:v>41513</c:v>
                </c:pt>
                <c:pt idx="846">
                  <c:v>41517</c:v>
                </c:pt>
                <c:pt idx="847">
                  <c:v>41520</c:v>
                </c:pt>
                <c:pt idx="848">
                  <c:v>41521</c:v>
                </c:pt>
                <c:pt idx="849">
                  <c:v>41522</c:v>
                </c:pt>
                <c:pt idx="850">
                  <c:v>41523</c:v>
                </c:pt>
                <c:pt idx="851">
                  <c:v>41525</c:v>
                </c:pt>
                <c:pt idx="852">
                  <c:v>41526</c:v>
                </c:pt>
                <c:pt idx="853">
                  <c:v>41527</c:v>
                </c:pt>
                <c:pt idx="854">
                  <c:v>41530</c:v>
                </c:pt>
                <c:pt idx="855">
                  <c:v>41533</c:v>
                </c:pt>
                <c:pt idx="856">
                  <c:v>41534</c:v>
                </c:pt>
                <c:pt idx="857">
                  <c:v>41535</c:v>
                </c:pt>
                <c:pt idx="858">
                  <c:v>41536</c:v>
                </c:pt>
                <c:pt idx="859">
                  <c:v>41537</c:v>
                </c:pt>
                <c:pt idx="860">
                  <c:v>41539</c:v>
                </c:pt>
                <c:pt idx="861">
                  <c:v>41540</c:v>
                </c:pt>
                <c:pt idx="862">
                  <c:v>41541</c:v>
                </c:pt>
                <c:pt idx="863">
                  <c:v>41543</c:v>
                </c:pt>
                <c:pt idx="864">
                  <c:v>41544</c:v>
                </c:pt>
                <c:pt idx="865">
                  <c:v>41546</c:v>
                </c:pt>
                <c:pt idx="866">
                  <c:v>41547</c:v>
                </c:pt>
                <c:pt idx="867">
                  <c:v>41549</c:v>
                </c:pt>
                <c:pt idx="868">
                  <c:v>41550</c:v>
                </c:pt>
                <c:pt idx="869">
                  <c:v>41553</c:v>
                </c:pt>
                <c:pt idx="870">
                  <c:v>41554</c:v>
                </c:pt>
                <c:pt idx="871">
                  <c:v>41555</c:v>
                </c:pt>
                <c:pt idx="872">
                  <c:v>41556</c:v>
                </c:pt>
                <c:pt idx="873">
                  <c:v>41557</c:v>
                </c:pt>
                <c:pt idx="874">
                  <c:v>41558</c:v>
                </c:pt>
                <c:pt idx="875">
                  <c:v>41560</c:v>
                </c:pt>
                <c:pt idx="876">
                  <c:v>41561</c:v>
                </c:pt>
                <c:pt idx="877">
                  <c:v>41562</c:v>
                </c:pt>
                <c:pt idx="878">
                  <c:v>41565</c:v>
                </c:pt>
                <c:pt idx="879">
                  <c:v>41566</c:v>
                </c:pt>
                <c:pt idx="880">
                  <c:v>41567</c:v>
                </c:pt>
                <c:pt idx="881">
                  <c:v>41568</c:v>
                </c:pt>
                <c:pt idx="882">
                  <c:v>41569</c:v>
                </c:pt>
                <c:pt idx="883">
                  <c:v>41570</c:v>
                </c:pt>
                <c:pt idx="884">
                  <c:v>41571</c:v>
                </c:pt>
                <c:pt idx="885">
                  <c:v>41572</c:v>
                </c:pt>
                <c:pt idx="886">
                  <c:v>41574</c:v>
                </c:pt>
                <c:pt idx="887">
                  <c:v>41577</c:v>
                </c:pt>
                <c:pt idx="888">
                  <c:v>41578</c:v>
                </c:pt>
                <c:pt idx="889">
                  <c:v>41581</c:v>
                </c:pt>
                <c:pt idx="890">
                  <c:v>41582</c:v>
                </c:pt>
                <c:pt idx="891">
                  <c:v>41584</c:v>
                </c:pt>
                <c:pt idx="892">
                  <c:v>41585</c:v>
                </c:pt>
                <c:pt idx="893">
                  <c:v>41586</c:v>
                </c:pt>
                <c:pt idx="894">
                  <c:v>41588</c:v>
                </c:pt>
                <c:pt idx="895">
                  <c:v>41591</c:v>
                </c:pt>
                <c:pt idx="896">
                  <c:v>41593</c:v>
                </c:pt>
                <c:pt idx="897">
                  <c:v>41594</c:v>
                </c:pt>
                <c:pt idx="898">
                  <c:v>41595</c:v>
                </c:pt>
                <c:pt idx="899">
                  <c:v>41597</c:v>
                </c:pt>
                <c:pt idx="900">
                  <c:v>41598</c:v>
                </c:pt>
                <c:pt idx="901">
                  <c:v>41600</c:v>
                </c:pt>
                <c:pt idx="902">
                  <c:v>41601</c:v>
                </c:pt>
                <c:pt idx="903">
                  <c:v>41602</c:v>
                </c:pt>
                <c:pt idx="904">
                  <c:v>41604</c:v>
                </c:pt>
                <c:pt idx="905">
                  <c:v>41605</c:v>
                </c:pt>
                <c:pt idx="906">
                  <c:v>41606</c:v>
                </c:pt>
                <c:pt idx="907">
                  <c:v>41607</c:v>
                </c:pt>
                <c:pt idx="908">
                  <c:v>41609</c:v>
                </c:pt>
                <c:pt idx="909">
                  <c:v>41610</c:v>
                </c:pt>
                <c:pt idx="910">
                  <c:v>41613</c:v>
                </c:pt>
                <c:pt idx="911">
                  <c:v>41614</c:v>
                </c:pt>
                <c:pt idx="912">
                  <c:v>41615</c:v>
                </c:pt>
                <c:pt idx="913">
                  <c:v>41616</c:v>
                </c:pt>
                <c:pt idx="914">
                  <c:v>41617</c:v>
                </c:pt>
                <c:pt idx="915">
                  <c:v>41618</c:v>
                </c:pt>
                <c:pt idx="916">
                  <c:v>41621</c:v>
                </c:pt>
                <c:pt idx="917">
                  <c:v>41623</c:v>
                </c:pt>
                <c:pt idx="918">
                  <c:v>41624</c:v>
                </c:pt>
                <c:pt idx="919">
                  <c:v>41628</c:v>
                </c:pt>
                <c:pt idx="920">
                  <c:v>41630</c:v>
                </c:pt>
                <c:pt idx="921">
                  <c:v>41631</c:v>
                </c:pt>
                <c:pt idx="922">
                  <c:v>41633</c:v>
                </c:pt>
                <c:pt idx="923">
                  <c:v>41636</c:v>
                </c:pt>
                <c:pt idx="924">
                  <c:v>41637</c:v>
                </c:pt>
                <c:pt idx="925">
                  <c:v>41643</c:v>
                </c:pt>
                <c:pt idx="926">
                  <c:v>41644</c:v>
                </c:pt>
                <c:pt idx="927">
                  <c:v>41645</c:v>
                </c:pt>
                <c:pt idx="928">
                  <c:v>41646</c:v>
                </c:pt>
                <c:pt idx="929">
                  <c:v>41648</c:v>
                </c:pt>
                <c:pt idx="930">
                  <c:v>41649</c:v>
                </c:pt>
                <c:pt idx="931">
                  <c:v>41650</c:v>
                </c:pt>
                <c:pt idx="932">
                  <c:v>41651</c:v>
                </c:pt>
                <c:pt idx="933">
                  <c:v>41653</c:v>
                </c:pt>
                <c:pt idx="934">
                  <c:v>41654</c:v>
                </c:pt>
                <c:pt idx="935">
                  <c:v>41655</c:v>
                </c:pt>
                <c:pt idx="936">
                  <c:v>41656</c:v>
                </c:pt>
                <c:pt idx="937">
                  <c:v>41657</c:v>
                </c:pt>
                <c:pt idx="938">
                  <c:v>41658</c:v>
                </c:pt>
                <c:pt idx="939">
                  <c:v>41660</c:v>
                </c:pt>
                <c:pt idx="940">
                  <c:v>41664</c:v>
                </c:pt>
                <c:pt idx="941">
                  <c:v>41665</c:v>
                </c:pt>
                <c:pt idx="942">
                  <c:v>41669</c:v>
                </c:pt>
                <c:pt idx="943">
                  <c:v>41671</c:v>
                </c:pt>
                <c:pt idx="944">
                  <c:v>41672</c:v>
                </c:pt>
                <c:pt idx="945">
                  <c:v>41673</c:v>
                </c:pt>
                <c:pt idx="946">
                  <c:v>41675</c:v>
                </c:pt>
                <c:pt idx="947">
                  <c:v>41676</c:v>
                </c:pt>
                <c:pt idx="948">
                  <c:v>41677</c:v>
                </c:pt>
                <c:pt idx="949">
                  <c:v>41678</c:v>
                </c:pt>
                <c:pt idx="950">
                  <c:v>41679</c:v>
                </c:pt>
                <c:pt idx="951">
                  <c:v>41683</c:v>
                </c:pt>
                <c:pt idx="952">
                  <c:v>41684</c:v>
                </c:pt>
                <c:pt idx="953">
                  <c:v>41685</c:v>
                </c:pt>
                <c:pt idx="954">
                  <c:v>41686</c:v>
                </c:pt>
                <c:pt idx="955">
                  <c:v>41689</c:v>
                </c:pt>
                <c:pt idx="956">
                  <c:v>41691</c:v>
                </c:pt>
                <c:pt idx="957">
                  <c:v>41692</c:v>
                </c:pt>
                <c:pt idx="958">
                  <c:v>41693</c:v>
                </c:pt>
                <c:pt idx="959">
                  <c:v>41695</c:v>
                </c:pt>
                <c:pt idx="960">
                  <c:v>41696</c:v>
                </c:pt>
                <c:pt idx="961">
                  <c:v>41698</c:v>
                </c:pt>
                <c:pt idx="962">
                  <c:v>41699</c:v>
                </c:pt>
                <c:pt idx="963">
                  <c:v>41700</c:v>
                </c:pt>
                <c:pt idx="964">
                  <c:v>41703</c:v>
                </c:pt>
                <c:pt idx="965">
                  <c:v>41704</c:v>
                </c:pt>
                <c:pt idx="966">
                  <c:v>41706</c:v>
                </c:pt>
                <c:pt idx="967">
                  <c:v>41707</c:v>
                </c:pt>
                <c:pt idx="968">
                  <c:v>41708</c:v>
                </c:pt>
                <c:pt idx="969">
                  <c:v>41710</c:v>
                </c:pt>
                <c:pt idx="970">
                  <c:v>41711</c:v>
                </c:pt>
                <c:pt idx="971">
                  <c:v>41714</c:v>
                </c:pt>
                <c:pt idx="972">
                  <c:v>41717</c:v>
                </c:pt>
                <c:pt idx="973">
                  <c:v>41720</c:v>
                </c:pt>
                <c:pt idx="974">
                  <c:v>41722</c:v>
                </c:pt>
                <c:pt idx="975">
                  <c:v>41725</c:v>
                </c:pt>
                <c:pt idx="976">
                  <c:v>41727</c:v>
                </c:pt>
                <c:pt idx="977">
                  <c:v>41728</c:v>
                </c:pt>
                <c:pt idx="978">
                  <c:v>41730</c:v>
                </c:pt>
                <c:pt idx="979">
                  <c:v>41734</c:v>
                </c:pt>
                <c:pt idx="980">
                  <c:v>41735</c:v>
                </c:pt>
                <c:pt idx="981">
                  <c:v>41737</c:v>
                </c:pt>
                <c:pt idx="982">
                  <c:v>41738</c:v>
                </c:pt>
                <c:pt idx="983">
                  <c:v>41741</c:v>
                </c:pt>
                <c:pt idx="984">
                  <c:v>41742</c:v>
                </c:pt>
                <c:pt idx="985">
                  <c:v>41745</c:v>
                </c:pt>
                <c:pt idx="986">
                  <c:v>41748</c:v>
                </c:pt>
                <c:pt idx="987">
                  <c:v>41749</c:v>
                </c:pt>
                <c:pt idx="988">
                  <c:v>41753</c:v>
                </c:pt>
                <c:pt idx="989">
                  <c:v>41754</c:v>
                </c:pt>
                <c:pt idx="990">
                  <c:v>41756</c:v>
                </c:pt>
                <c:pt idx="991">
                  <c:v>41759</c:v>
                </c:pt>
                <c:pt idx="992">
                  <c:v>41762</c:v>
                </c:pt>
                <c:pt idx="993">
                  <c:v>41763</c:v>
                </c:pt>
                <c:pt idx="994">
                  <c:v>41764</c:v>
                </c:pt>
                <c:pt idx="995">
                  <c:v>41770</c:v>
                </c:pt>
                <c:pt idx="996">
                  <c:v>41772</c:v>
                </c:pt>
                <c:pt idx="997">
                  <c:v>41774</c:v>
                </c:pt>
                <c:pt idx="998">
                  <c:v>41775</c:v>
                </c:pt>
                <c:pt idx="999">
                  <c:v>41777</c:v>
                </c:pt>
                <c:pt idx="1000">
                  <c:v>41778</c:v>
                </c:pt>
                <c:pt idx="1001">
                  <c:v>41779</c:v>
                </c:pt>
                <c:pt idx="1002">
                  <c:v>41781</c:v>
                </c:pt>
                <c:pt idx="1003">
                  <c:v>41784</c:v>
                </c:pt>
                <c:pt idx="1004">
                  <c:v>41788</c:v>
                </c:pt>
                <c:pt idx="1005">
                  <c:v>41790</c:v>
                </c:pt>
                <c:pt idx="1006">
                  <c:v>41791</c:v>
                </c:pt>
                <c:pt idx="1007">
                  <c:v>41792</c:v>
                </c:pt>
                <c:pt idx="1008">
                  <c:v>41793</c:v>
                </c:pt>
                <c:pt idx="1009">
                  <c:v>41794</c:v>
                </c:pt>
                <c:pt idx="1010">
                  <c:v>41795</c:v>
                </c:pt>
                <c:pt idx="1011">
                  <c:v>41798</c:v>
                </c:pt>
                <c:pt idx="1012">
                  <c:v>41802</c:v>
                </c:pt>
                <c:pt idx="1013">
                  <c:v>41804</c:v>
                </c:pt>
                <c:pt idx="1014">
                  <c:v>41805</c:v>
                </c:pt>
                <c:pt idx="1015">
                  <c:v>41806</c:v>
                </c:pt>
                <c:pt idx="1016">
                  <c:v>41807</c:v>
                </c:pt>
                <c:pt idx="1017">
                  <c:v>41808</c:v>
                </c:pt>
                <c:pt idx="1018">
                  <c:v>41809</c:v>
                </c:pt>
                <c:pt idx="1019">
                  <c:v>41810</c:v>
                </c:pt>
                <c:pt idx="1020">
                  <c:v>41812</c:v>
                </c:pt>
                <c:pt idx="1021">
                  <c:v>41815</c:v>
                </c:pt>
                <c:pt idx="1022">
                  <c:v>41817</c:v>
                </c:pt>
                <c:pt idx="1023">
                  <c:v>41818</c:v>
                </c:pt>
                <c:pt idx="1024">
                  <c:v>41820</c:v>
                </c:pt>
                <c:pt idx="1025">
                  <c:v>41823</c:v>
                </c:pt>
                <c:pt idx="1026">
                  <c:v>41826</c:v>
                </c:pt>
                <c:pt idx="1027">
                  <c:v>41827</c:v>
                </c:pt>
                <c:pt idx="1028">
                  <c:v>41828</c:v>
                </c:pt>
                <c:pt idx="1029">
                  <c:v>41830</c:v>
                </c:pt>
                <c:pt idx="1030">
                  <c:v>41831</c:v>
                </c:pt>
                <c:pt idx="1031">
                  <c:v>41832</c:v>
                </c:pt>
                <c:pt idx="1032">
                  <c:v>41837</c:v>
                </c:pt>
                <c:pt idx="1033">
                  <c:v>41839</c:v>
                </c:pt>
                <c:pt idx="1034">
                  <c:v>41840</c:v>
                </c:pt>
                <c:pt idx="1035">
                  <c:v>41846</c:v>
                </c:pt>
                <c:pt idx="1036">
                  <c:v>41847</c:v>
                </c:pt>
                <c:pt idx="1037">
                  <c:v>41851</c:v>
                </c:pt>
                <c:pt idx="1038">
                  <c:v>41852</c:v>
                </c:pt>
                <c:pt idx="1039">
                  <c:v>41854</c:v>
                </c:pt>
                <c:pt idx="1040">
                  <c:v>41855</c:v>
                </c:pt>
                <c:pt idx="1041">
                  <c:v>41861</c:v>
                </c:pt>
                <c:pt idx="1042">
                  <c:v>41863</c:v>
                </c:pt>
                <c:pt idx="1043">
                  <c:v>41864</c:v>
                </c:pt>
                <c:pt idx="1044">
                  <c:v>41867</c:v>
                </c:pt>
                <c:pt idx="1045">
                  <c:v>41868</c:v>
                </c:pt>
                <c:pt idx="1046">
                  <c:v>41869</c:v>
                </c:pt>
                <c:pt idx="1047">
                  <c:v>41870</c:v>
                </c:pt>
                <c:pt idx="1048">
                  <c:v>41872</c:v>
                </c:pt>
                <c:pt idx="1049">
                  <c:v>41874</c:v>
                </c:pt>
                <c:pt idx="1050">
                  <c:v>41875</c:v>
                </c:pt>
                <c:pt idx="1051">
                  <c:v>41878</c:v>
                </c:pt>
                <c:pt idx="1052">
                  <c:v>41879</c:v>
                </c:pt>
                <c:pt idx="1053">
                  <c:v>41883</c:v>
                </c:pt>
                <c:pt idx="1054">
                  <c:v>41887</c:v>
                </c:pt>
                <c:pt idx="1055">
                  <c:v>41889</c:v>
                </c:pt>
                <c:pt idx="1056">
                  <c:v>41890</c:v>
                </c:pt>
                <c:pt idx="1057">
                  <c:v>41893</c:v>
                </c:pt>
                <c:pt idx="1058">
                  <c:v>41894</c:v>
                </c:pt>
                <c:pt idx="1059">
                  <c:v>41898</c:v>
                </c:pt>
                <c:pt idx="1060">
                  <c:v>41903</c:v>
                </c:pt>
                <c:pt idx="1061">
                  <c:v>41904</c:v>
                </c:pt>
                <c:pt idx="1062">
                  <c:v>41906</c:v>
                </c:pt>
                <c:pt idx="1063">
                  <c:v>41908</c:v>
                </c:pt>
                <c:pt idx="1064">
                  <c:v>41910</c:v>
                </c:pt>
                <c:pt idx="1065">
                  <c:v>41911</c:v>
                </c:pt>
                <c:pt idx="1066">
                  <c:v>41912</c:v>
                </c:pt>
                <c:pt idx="1067">
                  <c:v>41913</c:v>
                </c:pt>
                <c:pt idx="1068">
                  <c:v>41915</c:v>
                </c:pt>
                <c:pt idx="1069">
                  <c:v>41917</c:v>
                </c:pt>
                <c:pt idx="1070">
                  <c:v>41918</c:v>
                </c:pt>
                <c:pt idx="1071">
                  <c:v>41919</c:v>
                </c:pt>
                <c:pt idx="1072">
                  <c:v>41922</c:v>
                </c:pt>
                <c:pt idx="1073">
                  <c:v>41925</c:v>
                </c:pt>
                <c:pt idx="1074">
                  <c:v>41926</c:v>
                </c:pt>
                <c:pt idx="1075">
                  <c:v>41927</c:v>
                </c:pt>
                <c:pt idx="1076">
                  <c:v>41928</c:v>
                </c:pt>
                <c:pt idx="1077">
                  <c:v>41929</c:v>
                </c:pt>
                <c:pt idx="1078">
                  <c:v>41930</c:v>
                </c:pt>
                <c:pt idx="1079">
                  <c:v>41931</c:v>
                </c:pt>
                <c:pt idx="1080">
                  <c:v>41934</c:v>
                </c:pt>
                <c:pt idx="1081">
                  <c:v>41935</c:v>
                </c:pt>
                <c:pt idx="1082">
                  <c:v>41936</c:v>
                </c:pt>
                <c:pt idx="1083">
                  <c:v>41938</c:v>
                </c:pt>
                <c:pt idx="1084">
                  <c:v>41939</c:v>
                </c:pt>
                <c:pt idx="1085">
                  <c:v>41941</c:v>
                </c:pt>
                <c:pt idx="1086">
                  <c:v>41945</c:v>
                </c:pt>
                <c:pt idx="1087">
                  <c:v>41947</c:v>
                </c:pt>
                <c:pt idx="1088">
                  <c:v>41949</c:v>
                </c:pt>
                <c:pt idx="1089">
                  <c:v>41952</c:v>
                </c:pt>
                <c:pt idx="1090">
                  <c:v>41954</c:v>
                </c:pt>
                <c:pt idx="1091">
                  <c:v>41955</c:v>
                </c:pt>
                <c:pt idx="1092">
                  <c:v>41958</c:v>
                </c:pt>
                <c:pt idx="1093">
                  <c:v>41959</c:v>
                </c:pt>
                <c:pt idx="1094">
                  <c:v>41963</c:v>
                </c:pt>
                <c:pt idx="1095">
                  <c:v>41964</c:v>
                </c:pt>
                <c:pt idx="1096">
                  <c:v>41966</c:v>
                </c:pt>
                <c:pt idx="1097">
                  <c:v>41969</c:v>
                </c:pt>
                <c:pt idx="1098">
                  <c:v>41971</c:v>
                </c:pt>
                <c:pt idx="1099">
                  <c:v>41972</c:v>
                </c:pt>
                <c:pt idx="1100">
                  <c:v>41973</c:v>
                </c:pt>
                <c:pt idx="1101">
                  <c:v>41975</c:v>
                </c:pt>
                <c:pt idx="1102">
                  <c:v>41976</c:v>
                </c:pt>
                <c:pt idx="1103">
                  <c:v>41979</c:v>
                </c:pt>
                <c:pt idx="1104">
                  <c:v>41980</c:v>
                </c:pt>
                <c:pt idx="1105">
                  <c:v>41985</c:v>
                </c:pt>
                <c:pt idx="1106">
                  <c:v>41986</c:v>
                </c:pt>
                <c:pt idx="1107">
                  <c:v>41987</c:v>
                </c:pt>
                <c:pt idx="1108">
                  <c:v>41990</c:v>
                </c:pt>
                <c:pt idx="1109">
                  <c:v>41991</c:v>
                </c:pt>
                <c:pt idx="1110">
                  <c:v>41992</c:v>
                </c:pt>
                <c:pt idx="1111">
                  <c:v>41993</c:v>
                </c:pt>
                <c:pt idx="1112">
                  <c:v>41994</c:v>
                </c:pt>
                <c:pt idx="1113">
                  <c:v>41997</c:v>
                </c:pt>
                <c:pt idx="1114">
                  <c:v>42000</c:v>
                </c:pt>
                <c:pt idx="1115">
                  <c:v>42001</c:v>
                </c:pt>
                <c:pt idx="1116">
                  <c:v>42002</c:v>
                </c:pt>
                <c:pt idx="1117">
                  <c:v>42007</c:v>
                </c:pt>
                <c:pt idx="1118">
                  <c:v>42009</c:v>
                </c:pt>
                <c:pt idx="1119">
                  <c:v>42010</c:v>
                </c:pt>
                <c:pt idx="1120">
                  <c:v>42011</c:v>
                </c:pt>
                <c:pt idx="1121">
                  <c:v>42013</c:v>
                </c:pt>
                <c:pt idx="1122">
                  <c:v>42014</c:v>
                </c:pt>
                <c:pt idx="1123">
                  <c:v>42015</c:v>
                </c:pt>
                <c:pt idx="1124">
                  <c:v>42019</c:v>
                </c:pt>
                <c:pt idx="1125">
                  <c:v>42021</c:v>
                </c:pt>
                <c:pt idx="1126">
                  <c:v>42022</c:v>
                </c:pt>
                <c:pt idx="1127">
                  <c:v>42026</c:v>
                </c:pt>
                <c:pt idx="1128">
                  <c:v>42028</c:v>
                </c:pt>
                <c:pt idx="1129">
                  <c:v>42029</c:v>
                </c:pt>
                <c:pt idx="1130">
                  <c:v>42033</c:v>
                </c:pt>
                <c:pt idx="1131">
                  <c:v>42034</c:v>
                </c:pt>
                <c:pt idx="1132">
                  <c:v>42035</c:v>
                </c:pt>
                <c:pt idx="1133">
                  <c:v>42036</c:v>
                </c:pt>
                <c:pt idx="1134">
                  <c:v>42041</c:v>
                </c:pt>
                <c:pt idx="1135">
                  <c:v>42042</c:v>
                </c:pt>
                <c:pt idx="1136">
                  <c:v>42044</c:v>
                </c:pt>
                <c:pt idx="1137">
                  <c:v>42048</c:v>
                </c:pt>
                <c:pt idx="1138">
                  <c:v>42049</c:v>
                </c:pt>
                <c:pt idx="1139">
                  <c:v>42050</c:v>
                </c:pt>
                <c:pt idx="1140">
                  <c:v>42053</c:v>
                </c:pt>
                <c:pt idx="1141">
                  <c:v>42056</c:v>
                </c:pt>
                <c:pt idx="1142">
                  <c:v>42057</c:v>
                </c:pt>
                <c:pt idx="1143">
                  <c:v>42062</c:v>
                </c:pt>
                <c:pt idx="1144">
                  <c:v>42063</c:v>
                </c:pt>
                <c:pt idx="1145">
                  <c:v>42064</c:v>
                </c:pt>
                <c:pt idx="1146">
                  <c:v>42065</c:v>
                </c:pt>
                <c:pt idx="1147">
                  <c:v>42070</c:v>
                </c:pt>
                <c:pt idx="1148">
                  <c:v>42071</c:v>
                </c:pt>
                <c:pt idx="1149">
                  <c:v>42077</c:v>
                </c:pt>
                <c:pt idx="1150">
                  <c:v>42078</c:v>
                </c:pt>
                <c:pt idx="1151">
                  <c:v>42083</c:v>
                </c:pt>
                <c:pt idx="1152">
                  <c:v>42084</c:v>
                </c:pt>
                <c:pt idx="1153">
                  <c:v>42085</c:v>
                </c:pt>
                <c:pt idx="1154">
                  <c:v>42089</c:v>
                </c:pt>
                <c:pt idx="1155">
                  <c:v>42091</c:v>
                </c:pt>
                <c:pt idx="1156">
                  <c:v>42092</c:v>
                </c:pt>
                <c:pt idx="1157">
                  <c:v>42093</c:v>
                </c:pt>
                <c:pt idx="1158">
                  <c:v>42094</c:v>
                </c:pt>
                <c:pt idx="1159">
                  <c:v>42095</c:v>
                </c:pt>
                <c:pt idx="1160">
                  <c:v>42096</c:v>
                </c:pt>
                <c:pt idx="1161">
                  <c:v>42098</c:v>
                </c:pt>
                <c:pt idx="1162">
                  <c:v>42099</c:v>
                </c:pt>
                <c:pt idx="1163">
                  <c:v>42103</c:v>
                </c:pt>
                <c:pt idx="1164">
                  <c:v>42105</c:v>
                </c:pt>
                <c:pt idx="1165">
                  <c:v>42106</c:v>
                </c:pt>
                <c:pt idx="1166">
                  <c:v>42108</c:v>
                </c:pt>
                <c:pt idx="1167">
                  <c:v>42113</c:v>
                </c:pt>
                <c:pt idx="1168">
                  <c:v>42117</c:v>
                </c:pt>
                <c:pt idx="1169">
                  <c:v>42120</c:v>
                </c:pt>
                <c:pt idx="1170">
                  <c:v>42123</c:v>
                </c:pt>
                <c:pt idx="1171">
                  <c:v>42127</c:v>
                </c:pt>
                <c:pt idx="1172">
                  <c:v>42130</c:v>
                </c:pt>
                <c:pt idx="1173">
                  <c:v>42131</c:v>
                </c:pt>
                <c:pt idx="1174">
                  <c:v>42133</c:v>
                </c:pt>
                <c:pt idx="1175">
                  <c:v>42134</c:v>
                </c:pt>
                <c:pt idx="1176">
                  <c:v>42136</c:v>
                </c:pt>
                <c:pt idx="1177">
                  <c:v>42137</c:v>
                </c:pt>
                <c:pt idx="1178">
                  <c:v>42138</c:v>
                </c:pt>
                <c:pt idx="1179">
                  <c:v>42141</c:v>
                </c:pt>
                <c:pt idx="1180">
                  <c:v>42142</c:v>
                </c:pt>
                <c:pt idx="1181">
                  <c:v>42144</c:v>
                </c:pt>
                <c:pt idx="1182">
                  <c:v>42147</c:v>
                </c:pt>
                <c:pt idx="1183">
                  <c:v>42148</c:v>
                </c:pt>
                <c:pt idx="1184">
                  <c:v>42150</c:v>
                </c:pt>
                <c:pt idx="1185">
                  <c:v>42151</c:v>
                </c:pt>
                <c:pt idx="1186">
                  <c:v>42152</c:v>
                </c:pt>
                <c:pt idx="1187">
                  <c:v>42153</c:v>
                </c:pt>
                <c:pt idx="1188">
                  <c:v>42155</c:v>
                </c:pt>
                <c:pt idx="1189">
                  <c:v>42162</c:v>
                </c:pt>
                <c:pt idx="1190">
                  <c:v>42172</c:v>
                </c:pt>
                <c:pt idx="1191">
                  <c:v>42174</c:v>
                </c:pt>
                <c:pt idx="1192">
                  <c:v>42176</c:v>
                </c:pt>
                <c:pt idx="1193">
                  <c:v>42177</c:v>
                </c:pt>
                <c:pt idx="1194">
                  <c:v>42183</c:v>
                </c:pt>
                <c:pt idx="1195">
                  <c:v>42185</c:v>
                </c:pt>
                <c:pt idx="1196">
                  <c:v>42190</c:v>
                </c:pt>
                <c:pt idx="1197">
                  <c:v>42194</c:v>
                </c:pt>
                <c:pt idx="1198">
                  <c:v>42195</c:v>
                </c:pt>
                <c:pt idx="1199">
                  <c:v>42196</c:v>
                </c:pt>
                <c:pt idx="1200">
                  <c:v>42197</c:v>
                </c:pt>
                <c:pt idx="1201">
                  <c:v>42198</c:v>
                </c:pt>
                <c:pt idx="1202">
                  <c:v>42199</c:v>
                </c:pt>
                <c:pt idx="1203">
                  <c:v>42205</c:v>
                </c:pt>
                <c:pt idx="1204">
                  <c:v>42209</c:v>
                </c:pt>
                <c:pt idx="1205">
                  <c:v>42211</c:v>
                </c:pt>
                <c:pt idx="1206">
                  <c:v>42212</c:v>
                </c:pt>
                <c:pt idx="1207">
                  <c:v>42215</c:v>
                </c:pt>
                <c:pt idx="1208">
                  <c:v>42217</c:v>
                </c:pt>
                <c:pt idx="1209">
                  <c:v>42218</c:v>
                </c:pt>
                <c:pt idx="1210">
                  <c:v>42222</c:v>
                </c:pt>
                <c:pt idx="1211">
                  <c:v>42223</c:v>
                </c:pt>
                <c:pt idx="1212">
                  <c:v>42225</c:v>
                </c:pt>
                <c:pt idx="1213">
                  <c:v>42229</c:v>
                </c:pt>
                <c:pt idx="1214">
                  <c:v>42230</c:v>
                </c:pt>
                <c:pt idx="1215">
                  <c:v>42231</c:v>
                </c:pt>
                <c:pt idx="1216">
                  <c:v>42233</c:v>
                </c:pt>
                <c:pt idx="1217">
                  <c:v>42234</c:v>
                </c:pt>
                <c:pt idx="1218">
                  <c:v>42238</c:v>
                </c:pt>
                <c:pt idx="1219">
                  <c:v>42239</c:v>
                </c:pt>
                <c:pt idx="1220">
                  <c:v>42240</c:v>
                </c:pt>
                <c:pt idx="1221">
                  <c:v>42241</c:v>
                </c:pt>
                <c:pt idx="1222">
                  <c:v>42242</c:v>
                </c:pt>
                <c:pt idx="1223">
                  <c:v>42243</c:v>
                </c:pt>
                <c:pt idx="1224">
                  <c:v>42247</c:v>
                </c:pt>
                <c:pt idx="1225">
                  <c:v>42249</c:v>
                </c:pt>
                <c:pt idx="1226">
                  <c:v>42250</c:v>
                </c:pt>
                <c:pt idx="1227">
                  <c:v>42253</c:v>
                </c:pt>
                <c:pt idx="1228">
                  <c:v>42254</c:v>
                </c:pt>
                <c:pt idx="1229">
                  <c:v>42255</c:v>
                </c:pt>
                <c:pt idx="1230">
                  <c:v>42256</c:v>
                </c:pt>
                <c:pt idx="1231">
                  <c:v>42257</c:v>
                </c:pt>
                <c:pt idx="1232">
                  <c:v>42258</c:v>
                </c:pt>
                <c:pt idx="1233">
                  <c:v>42260</c:v>
                </c:pt>
                <c:pt idx="1234">
                  <c:v>42265</c:v>
                </c:pt>
                <c:pt idx="1235">
                  <c:v>42266</c:v>
                </c:pt>
                <c:pt idx="1236">
                  <c:v>42267</c:v>
                </c:pt>
                <c:pt idx="1237">
                  <c:v>42269</c:v>
                </c:pt>
                <c:pt idx="1238">
                  <c:v>42272</c:v>
                </c:pt>
                <c:pt idx="1239">
                  <c:v>42274</c:v>
                </c:pt>
                <c:pt idx="1240">
                  <c:v>42278</c:v>
                </c:pt>
                <c:pt idx="1241">
                  <c:v>42281</c:v>
                </c:pt>
                <c:pt idx="1242">
                  <c:v>42282</c:v>
                </c:pt>
                <c:pt idx="1243">
                  <c:v>42284</c:v>
                </c:pt>
                <c:pt idx="1244">
                  <c:v>42285</c:v>
                </c:pt>
                <c:pt idx="1245">
                  <c:v>42286</c:v>
                </c:pt>
                <c:pt idx="1246">
                  <c:v>42288</c:v>
                </c:pt>
                <c:pt idx="1247">
                  <c:v>42290</c:v>
                </c:pt>
                <c:pt idx="1248">
                  <c:v>42291</c:v>
                </c:pt>
                <c:pt idx="1249">
                  <c:v>42292</c:v>
                </c:pt>
                <c:pt idx="1250">
                  <c:v>42293</c:v>
                </c:pt>
                <c:pt idx="1251">
                  <c:v>42295</c:v>
                </c:pt>
                <c:pt idx="1252">
                  <c:v>42298</c:v>
                </c:pt>
                <c:pt idx="1253">
                  <c:v>42299</c:v>
                </c:pt>
                <c:pt idx="1254">
                  <c:v>42300</c:v>
                </c:pt>
                <c:pt idx="1255">
                  <c:v>42302</c:v>
                </c:pt>
                <c:pt idx="1256">
                  <c:v>42303</c:v>
                </c:pt>
                <c:pt idx="1257">
                  <c:v>42304</c:v>
                </c:pt>
                <c:pt idx="1258">
                  <c:v>42307</c:v>
                </c:pt>
                <c:pt idx="1259">
                  <c:v>42308</c:v>
                </c:pt>
                <c:pt idx="1260">
                  <c:v>42312</c:v>
                </c:pt>
                <c:pt idx="1261">
                  <c:v>42316</c:v>
                </c:pt>
                <c:pt idx="1262">
                  <c:v>42320</c:v>
                </c:pt>
                <c:pt idx="1263">
                  <c:v>42324</c:v>
                </c:pt>
                <c:pt idx="1264">
                  <c:v>42328</c:v>
                </c:pt>
                <c:pt idx="1265">
                  <c:v>42330</c:v>
                </c:pt>
                <c:pt idx="1266">
                  <c:v>42331</c:v>
                </c:pt>
                <c:pt idx="1267">
                  <c:v>42335</c:v>
                </c:pt>
                <c:pt idx="1268">
                  <c:v>42336</c:v>
                </c:pt>
                <c:pt idx="1269">
                  <c:v>42337</c:v>
                </c:pt>
                <c:pt idx="1270">
                  <c:v>42338</c:v>
                </c:pt>
                <c:pt idx="1271">
                  <c:v>42339</c:v>
                </c:pt>
                <c:pt idx="1272">
                  <c:v>42344</c:v>
                </c:pt>
                <c:pt idx="1273">
                  <c:v>42345</c:v>
                </c:pt>
                <c:pt idx="1274">
                  <c:v>42348</c:v>
                </c:pt>
                <c:pt idx="1275">
                  <c:v>42349</c:v>
                </c:pt>
                <c:pt idx="1276">
                  <c:v>42351</c:v>
                </c:pt>
                <c:pt idx="1277">
                  <c:v>42355</c:v>
                </c:pt>
                <c:pt idx="1278">
                  <c:v>42356</c:v>
                </c:pt>
                <c:pt idx="1279">
                  <c:v>42358</c:v>
                </c:pt>
                <c:pt idx="1280">
                  <c:v>42359</c:v>
                </c:pt>
                <c:pt idx="1281">
                  <c:v>42364</c:v>
                </c:pt>
                <c:pt idx="1282">
                  <c:v>42365</c:v>
                </c:pt>
                <c:pt idx="1283">
                  <c:v>42368</c:v>
                </c:pt>
                <c:pt idx="1284">
                  <c:v>42371</c:v>
                </c:pt>
                <c:pt idx="1285">
                  <c:v>42372</c:v>
                </c:pt>
                <c:pt idx="1286">
                  <c:v>42377</c:v>
                </c:pt>
                <c:pt idx="1287">
                  <c:v>42378</c:v>
                </c:pt>
                <c:pt idx="1288">
                  <c:v>42379</c:v>
                </c:pt>
                <c:pt idx="1289">
                  <c:v>42386</c:v>
                </c:pt>
                <c:pt idx="1290">
                  <c:v>42388</c:v>
                </c:pt>
                <c:pt idx="1291">
                  <c:v>42390</c:v>
                </c:pt>
                <c:pt idx="1292">
                  <c:v>42391</c:v>
                </c:pt>
                <c:pt idx="1293">
                  <c:v>42393</c:v>
                </c:pt>
                <c:pt idx="1294">
                  <c:v>42394</c:v>
                </c:pt>
                <c:pt idx="1295">
                  <c:v>42395</c:v>
                </c:pt>
                <c:pt idx="1296">
                  <c:v>42398</c:v>
                </c:pt>
                <c:pt idx="1297">
                  <c:v>42399</c:v>
                </c:pt>
                <c:pt idx="1298">
                  <c:v>42400</c:v>
                </c:pt>
                <c:pt idx="1299">
                  <c:v>42403</c:v>
                </c:pt>
                <c:pt idx="1300">
                  <c:v>42406</c:v>
                </c:pt>
                <c:pt idx="1301">
                  <c:v>42407</c:v>
                </c:pt>
                <c:pt idx="1302">
                  <c:v>42410</c:v>
                </c:pt>
                <c:pt idx="1303">
                  <c:v>42412</c:v>
                </c:pt>
                <c:pt idx="1304">
                  <c:v>42413</c:v>
                </c:pt>
                <c:pt idx="1305">
                  <c:v>42414</c:v>
                </c:pt>
                <c:pt idx="1306">
                  <c:v>42420</c:v>
                </c:pt>
                <c:pt idx="1307">
                  <c:v>42421</c:v>
                </c:pt>
                <c:pt idx="1308">
                  <c:v>42426</c:v>
                </c:pt>
                <c:pt idx="1309">
                  <c:v>42427</c:v>
                </c:pt>
                <c:pt idx="1310">
                  <c:v>42428</c:v>
                </c:pt>
                <c:pt idx="1311">
                  <c:v>42429</c:v>
                </c:pt>
                <c:pt idx="1312">
                  <c:v>42430</c:v>
                </c:pt>
                <c:pt idx="1313">
                  <c:v>42432</c:v>
                </c:pt>
                <c:pt idx="1314">
                  <c:v>42433</c:v>
                </c:pt>
                <c:pt idx="1315">
                  <c:v>42435</c:v>
                </c:pt>
                <c:pt idx="1316">
                  <c:v>42438</c:v>
                </c:pt>
                <c:pt idx="1317">
                  <c:v>42439</c:v>
                </c:pt>
                <c:pt idx="1318">
                  <c:v>42441</c:v>
                </c:pt>
                <c:pt idx="1319">
                  <c:v>42442</c:v>
                </c:pt>
                <c:pt idx="1320">
                  <c:v>42448</c:v>
                </c:pt>
                <c:pt idx="1321">
                  <c:v>42449</c:v>
                </c:pt>
                <c:pt idx="1322">
                  <c:v>42453</c:v>
                </c:pt>
                <c:pt idx="1323">
                  <c:v>42455</c:v>
                </c:pt>
                <c:pt idx="1324">
                  <c:v>42456</c:v>
                </c:pt>
                <c:pt idx="1325">
                  <c:v>42460</c:v>
                </c:pt>
                <c:pt idx="1326">
                  <c:v>42461</c:v>
                </c:pt>
                <c:pt idx="1327">
                  <c:v>42462</c:v>
                </c:pt>
                <c:pt idx="1328">
                  <c:v>42463</c:v>
                </c:pt>
                <c:pt idx="1329">
                  <c:v>42465</c:v>
                </c:pt>
                <c:pt idx="1330">
                  <c:v>42467</c:v>
                </c:pt>
                <c:pt idx="1331">
                  <c:v>42469</c:v>
                </c:pt>
                <c:pt idx="1332">
                  <c:v>42470</c:v>
                </c:pt>
                <c:pt idx="1333">
                  <c:v>42473</c:v>
                </c:pt>
                <c:pt idx="1334">
                  <c:v>42474</c:v>
                </c:pt>
                <c:pt idx="1335">
                  <c:v>42475</c:v>
                </c:pt>
                <c:pt idx="1336">
                  <c:v>42476</c:v>
                </c:pt>
                <c:pt idx="1337">
                  <c:v>42477</c:v>
                </c:pt>
                <c:pt idx="1338">
                  <c:v>42479</c:v>
                </c:pt>
                <c:pt idx="1339">
                  <c:v>39854</c:v>
                </c:pt>
                <c:pt idx="1340">
                  <c:v>39856</c:v>
                </c:pt>
                <c:pt idx="1341">
                  <c:v>39857</c:v>
                </c:pt>
                <c:pt idx="1342">
                  <c:v>39858</c:v>
                </c:pt>
                <c:pt idx="1343">
                  <c:v>39861</c:v>
                </c:pt>
                <c:pt idx="1344">
                  <c:v>39862</c:v>
                </c:pt>
                <c:pt idx="1345">
                  <c:v>39863</c:v>
                </c:pt>
                <c:pt idx="1346">
                  <c:v>39868</c:v>
                </c:pt>
                <c:pt idx="1347">
                  <c:v>39869</c:v>
                </c:pt>
                <c:pt idx="1348">
                  <c:v>39870</c:v>
                </c:pt>
                <c:pt idx="1349">
                  <c:v>39871</c:v>
                </c:pt>
                <c:pt idx="1350">
                  <c:v>39874</c:v>
                </c:pt>
                <c:pt idx="1351">
                  <c:v>39875</c:v>
                </c:pt>
                <c:pt idx="1352">
                  <c:v>39876</c:v>
                </c:pt>
                <c:pt idx="1353">
                  <c:v>39877</c:v>
                </c:pt>
                <c:pt idx="1354">
                  <c:v>39878</c:v>
                </c:pt>
                <c:pt idx="1355">
                  <c:v>39881</c:v>
                </c:pt>
                <c:pt idx="1356">
                  <c:v>39882</c:v>
                </c:pt>
                <c:pt idx="1357">
                  <c:v>39885</c:v>
                </c:pt>
                <c:pt idx="1358">
                  <c:v>39888</c:v>
                </c:pt>
                <c:pt idx="1359">
                  <c:v>39889</c:v>
                </c:pt>
                <c:pt idx="1360">
                  <c:v>39890</c:v>
                </c:pt>
                <c:pt idx="1361">
                  <c:v>39891</c:v>
                </c:pt>
                <c:pt idx="1362">
                  <c:v>39898</c:v>
                </c:pt>
                <c:pt idx="1363">
                  <c:v>39899</c:v>
                </c:pt>
                <c:pt idx="1364">
                  <c:v>39902</c:v>
                </c:pt>
                <c:pt idx="1365">
                  <c:v>39903</c:v>
                </c:pt>
                <c:pt idx="1366">
                  <c:v>39904</c:v>
                </c:pt>
                <c:pt idx="1367">
                  <c:v>39905</c:v>
                </c:pt>
                <c:pt idx="1368">
                  <c:v>39906</c:v>
                </c:pt>
                <c:pt idx="1369">
                  <c:v>39909</c:v>
                </c:pt>
                <c:pt idx="1370">
                  <c:v>39910</c:v>
                </c:pt>
                <c:pt idx="1371">
                  <c:v>39911</c:v>
                </c:pt>
                <c:pt idx="1372">
                  <c:v>39912</c:v>
                </c:pt>
                <c:pt idx="1373">
                  <c:v>39915</c:v>
                </c:pt>
                <c:pt idx="1374">
                  <c:v>39916</c:v>
                </c:pt>
                <c:pt idx="1375">
                  <c:v>39918</c:v>
                </c:pt>
                <c:pt idx="1376">
                  <c:v>39920</c:v>
                </c:pt>
                <c:pt idx="1377">
                  <c:v>39924</c:v>
                </c:pt>
                <c:pt idx="1378">
                  <c:v>39925</c:v>
                </c:pt>
                <c:pt idx="1379">
                  <c:v>39926</c:v>
                </c:pt>
                <c:pt idx="1380">
                  <c:v>39927</c:v>
                </c:pt>
                <c:pt idx="1381">
                  <c:v>39928</c:v>
                </c:pt>
                <c:pt idx="1382">
                  <c:v>39932</c:v>
                </c:pt>
                <c:pt idx="1383">
                  <c:v>39933</c:v>
                </c:pt>
                <c:pt idx="1384">
                  <c:v>39934</c:v>
                </c:pt>
                <c:pt idx="1385">
                  <c:v>39935</c:v>
                </c:pt>
                <c:pt idx="1386">
                  <c:v>39938</c:v>
                </c:pt>
                <c:pt idx="1387">
                  <c:v>39939</c:v>
                </c:pt>
                <c:pt idx="1388">
                  <c:v>39940</c:v>
                </c:pt>
                <c:pt idx="1389">
                  <c:v>39941</c:v>
                </c:pt>
                <c:pt idx="1390">
                  <c:v>39945</c:v>
                </c:pt>
                <c:pt idx="1391">
                  <c:v>39948</c:v>
                </c:pt>
                <c:pt idx="1392">
                  <c:v>39949</c:v>
                </c:pt>
                <c:pt idx="1393">
                  <c:v>39950</c:v>
                </c:pt>
                <c:pt idx="1394">
                  <c:v>39951</c:v>
                </c:pt>
                <c:pt idx="1395">
                  <c:v>39952</c:v>
                </c:pt>
                <c:pt idx="1396">
                  <c:v>39956</c:v>
                </c:pt>
                <c:pt idx="1397">
                  <c:v>39958</c:v>
                </c:pt>
                <c:pt idx="1398">
                  <c:v>39960</c:v>
                </c:pt>
                <c:pt idx="1399">
                  <c:v>39961</c:v>
                </c:pt>
                <c:pt idx="1400">
                  <c:v>39965</c:v>
                </c:pt>
                <c:pt idx="1401">
                  <c:v>39966</c:v>
                </c:pt>
                <c:pt idx="1402">
                  <c:v>39967</c:v>
                </c:pt>
                <c:pt idx="1403">
                  <c:v>39969</c:v>
                </c:pt>
                <c:pt idx="1404">
                  <c:v>39970</c:v>
                </c:pt>
                <c:pt idx="1405">
                  <c:v>39972</c:v>
                </c:pt>
                <c:pt idx="1406">
                  <c:v>39975</c:v>
                </c:pt>
                <c:pt idx="1407">
                  <c:v>39977</c:v>
                </c:pt>
                <c:pt idx="1408">
                  <c:v>39981</c:v>
                </c:pt>
                <c:pt idx="1409">
                  <c:v>39982</c:v>
                </c:pt>
                <c:pt idx="1410">
                  <c:v>39984</c:v>
                </c:pt>
                <c:pt idx="1411">
                  <c:v>39986</c:v>
                </c:pt>
                <c:pt idx="1412">
                  <c:v>39991</c:v>
                </c:pt>
                <c:pt idx="1413">
                  <c:v>39993</c:v>
                </c:pt>
                <c:pt idx="1414">
                  <c:v>39995</c:v>
                </c:pt>
                <c:pt idx="1415">
                  <c:v>39998</c:v>
                </c:pt>
                <c:pt idx="1416">
                  <c:v>39999</c:v>
                </c:pt>
                <c:pt idx="1417">
                  <c:v>40003</c:v>
                </c:pt>
                <c:pt idx="1418">
                  <c:v>40005</c:v>
                </c:pt>
                <c:pt idx="1419">
                  <c:v>40007</c:v>
                </c:pt>
                <c:pt idx="1420">
                  <c:v>40008</c:v>
                </c:pt>
                <c:pt idx="1421">
                  <c:v>40009</c:v>
                </c:pt>
                <c:pt idx="1422">
                  <c:v>40012</c:v>
                </c:pt>
                <c:pt idx="1423">
                  <c:v>40013</c:v>
                </c:pt>
                <c:pt idx="1424">
                  <c:v>40015</c:v>
                </c:pt>
                <c:pt idx="1425">
                  <c:v>40016</c:v>
                </c:pt>
                <c:pt idx="1426">
                  <c:v>40017</c:v>
                </c:pt>
                <c:pt idx="1427">
                  <c:v>40019</c:v>
                </c:pt>
                <c:pt idx="1428">
                  <c:v>40023</c:v>
                </c:pt>
                <c:pt idx="1429">
                  <c:v>40036</c:v>
                </c:pt>
                <c:pt idx="1430">
                  <c:v>40037</c:v>
                </c:pt>
                <c:pt idx="1431">
                  <c:v>40039</c:v>
                </c:pt>
                <c:pt idx="1432">
                  <c:v>40042</c:v>
                </c:pt>
                <c:pt idx="1433">
                  <c:v>40045</c:v>
                </c:pt>
                <c:pt idx="1434">
                  <c:v>40046</c:v>
                </c:pt>
                <c:pt idx="1435">
                  <c:v>40047</c:v>
                </c:pt>
                <c:pt idx="1436">
                  <c:v>40049</c:v>
                </c:pt>
                <c:pt idx="1437">
                  <c:v>40051</c:v>
                </c:pt>
                <c:pt idx="1438">
                  <c:v>40054</c:v>
                </c:pt>
                <c:pt idx="1439">
                  <c:v>40061</c:v>
                </c:pt>
                <c:pt idx="1440">
                  <c:v>40063</c:v>
                </c:pt>
                <c:pt idx="1441">
                  <c:v>40064</c:v>
                </c:pt>
                <c:pt idx="1442">
                  <c:v>40067</c:v>
                </c:pt>
                <c:pt idx="1443">
                  <c:v>40068</c:v>
                </c:pt>
                <c:pt idx="1444">
                  <c:v>40072</c:v>
                </c:pt>
                <c:pt idx="1445">
                  <c:v>40073</c:v>
                </c:pt>
                <c:pt idx="1446">
                  <c:v>40074</c:v>
                </c:pt>
                <c:pt idx="1447">
                  <c:v>40075</c:v>
                </c:pt>
                <c:pt idx="1448">
                  <c:v>40077</c:v>
                </c:pt>
                <c:pt idx="1449">
                  <c:v>40078</c:v>
                </c:pt>
                <c:pt idx="1450">
                  <c:v>40079</c:v>
                </c:pt>
                <c:pt idx="1451">
                  <c:v>40082</c:v>
                </c:pt>
                <c:pt idx="1452">
                  <c:v>40084</c:v>
                </c:pt>
                <c:pt idx="1453">
                  <c:v>40085</c:v>
                </c:pt>
                <c:pt idx="1454">
                  <c:v>40089</c:v>
                </c:pt>
                <c:pt idx="1455">
                  <c:v>40092</c:v>
                </c:pt>
                <c:pt idx="1456">
                  <c:v>40096</c:v>
                </c:pt>
                <c:pt idx="1457">
                  <c:v>40097</c:v>
                </c:pt>
                <c:pt idx="1458">
                  <c:v>40104</c:v>
                </c:pt>
                <c:pt idx="1459">
                  <c:v>40105</c:v>
                </c:pt>
                <c:pt idx="1460">
                  <c:v>40106</c:v>
                </c:pt>
                <c:pt idx="1461">
                  <c:v>40107</c:v>
                </c:pt>
                <c:pt idx="1462">
                  <c:v>40110</c:v>
                </c:pt>
                <c:pt idx="1463">
                  <c:v>40113</c:v>
                </c:pt>
                <c:pt idx="1464">
                  <c:v>40114</c:v>
                </c:pt>
                <c:pt idx="1465">
                  <c:v>40116</c:v>
                </c:pt>
                <c:pt idx="1466">
                  <c:v>40117</c:v>
                </c:pt>
                <c:pt idx="1467">
                  <c:v>40121</c:v>
                </c:pt>
                <c:pt idx="1468">
                  <c:v>40124</c:v>
                </c:pt>
                <c:pt idx="1469">
                  <c:v>40129</c:v>
                </c:pt>
                <c:pt idx="1470">
                  <c:v>40130</c:v>
                </c:pt>
                <c:pt idx="1471">
                  <c:v>40131</c:v>
                </c:pt>
                <c:pt idx="1472">
                  <c:v>40133</c:v>
                </c:pt>
                <c:pt idx="1473">
                  <c:v>40135</c:v>
                </c:pt>
                <c:pt idx="1474">
                  <c:v>40136</c:v>
                </c:pt>
                <c:pt idx="1475">
                  <c:v>40141</c:v>
                </c:pt>
                <c:pt idx="1476">
                  <c:v>40143</c:v>
                </c:pt>
                <c:pt idx="1477">
                  <c:v>40144</c:v>
                </c:pt>
                <c:pt idx="1478">
                  <c:v>40148</c:v>
                </c:pt>
                <c:pt idx="1479">
                  <c:v>40150</c:v>
                </c:pt>
                <c:pt idx="1480">
                  <c:v>40151</c:v>
                </c:pt>
                <c:pt idx="1481">
                  <c:v>40155</c:v>
                </c:pt>
                <c:pt idx="1482">
                  <c:v>40156</c:v>
                </c:pt>
                <c:pt idx="1483">
                  <c:v>40162</c:v>
                </c:pt>
                <c:pt idx="1484">
                  <c:v>40163</c:v>
                </c:pt>
                <c:pt idx="1485">
                  <c:v>40167</c:v>
                </c:pt>
                <c:pt idx="1486">
                  <c:v>40171</c:v>
                </c:pt>
                <c:pt idx="1487">
                  <c:v>40172</c:v>
                </c:pt>
                <c:pt idx="1488">
                  <c:v>40175</c:v>
                </c:pt>
                <c:pt idx="1489">
                  <c:v>40176</c:v>
                </c:pt>
                <c:pt idx="1490">
                  <c:v>40177</c:v>
                </c:pt>
                <c:pt idx="1491">
                  <c:v>40178</c:v>
                </c:pt>
                <c:pt idx="1492">
                  <c:v>40179</c:v>
                </c:pt>
                <c:pt idx="1493">
                  <c:v>40182</c:v>
                </c:pt>
                <c:pt idx="1494">
                  <c:v>40183</c:v>
                </c:pt>
                <c:pt idx="1495">
                  <c:v>40185</c:v>
                </c:pt>
                <c:pt idx="1496">
                  <c:v>40187</c:v>
                </c:pt>
                <c:pt idx="1497">
                  <c:v>40189</c:v>
                </c:pt>
                <c:pt idx="1498">
                  <c:v>40190</c:v>
                </c:pt>
                <c:pt idx="1499">
                  <c:v>40191</c:v>
                </c:pt>
                <c:pt idx="1500">
                  <c:v>40195</c:v>
                </c:pt>
                <c:pt idx="1501">
                  <c:v>40198</c:v>
                </c:pt>
                <c:pt idx="1502">
                  <c:v>40203</c:v>
                </c:pt>
                <c:pt idx="1503">
                  <c:v>40204</c:v>
                </c:pt>
                <c:pt idx="1504">
                  <c:v>40210</c:v>
                </c:pt>
                <c:pt idx="1505">
                  <c:v>40211</c:v>
                </c:pt>
                <c:pt idx="1506">
                  <c:v>40212</c:v>
                </c:pt>
                <c:pt idx="1507">
                  <c:v>40213</c:v>
                </c:pt>
                <c:pt idx="1508">
                  <c:v>40214</c:v>
                </c:pt>
                <c:pt idx="1509">
                  <c:v>40217</c:v>
                </c:pt>
                <c:pt idx="1510">
                  <c:v>40218</c:v>
                </c:pt>
                <c:pt idx="1511">
                  <c:v>40219</c:v>
                </c:pt>
                <c:pt idx="1512">
                  <c:v>40224</c:v>
                </c:pt>
                <c:pt idx="1513">
                  <c:v>40225</c:v>
                </c:pt>
                <c:pt idx="1514">
                  <c:v>40226</c:v>
                </c:pt>
                <c:pt idx="1515">
                  <c:v>40227</c:v>
                </c:pt>
                <c:pt idx="1516">
                  <c:v>40228</c:v>
                </c:pt>
                <c:pt idx="1517">
                  <c:v>40232</c:v>
                </c:pt>
                <c:pt idx="1518">
                  <c:v>40233</c:v>
                </c:pt>
                <c:pt idx="1519">
                  <c:v>40235</c:v>
                </c:pt>
                <c:pt idx="1520">
                  <c:v>40236</c:v>
                </c:pt>
                <c:pt idx="1521">
                  <c:v>40238</c:v>
                </c:pt>
                <c:pt idx="1522">
                  <c:v>40239</c:v>
                </c:pt>
                <c:pt idx="1523">
                  <c:v>40240</c:v>
                </c:pt>
                <c:pt idx="1524">
                  <c:v>40241</c:v>
                </c:pt>
                <c:pt idx="1525">
                  <c:v>40243</c:v>
                </c:pt>
                <c:pt idx="1526">
                  <c:v>40246</c:v>
                </c:pt>
                <c:pt idx="1527">
                  <c:v>40247</c:v>
                </c:pt>
                <c:pt idx="1528">
                  <c:v>40254</c:v>
                </c:pt>
                <c:pt idx="1529">
                  <c:v>40255</c:v>
                </c:pt>
                <c:pt idx="1530">
                  <c:v>40260</c:v>
                </c:pt>
                <c:pt idx="1531">
                  <c:v>40262</c:v>
                </c:pt>
                <c:pt idx="1532">
                  <c:v>40263</c:v>
                </c:pt>
                <c:pt idx="1533">
                  <c:v>40269</c:v>
                </c:pt>
                <c:pt idx="1534">
                  <c:v>40273</c:v>
                </c:pt>
                <c:pt idx="1535">
                  <c:v>40275</c:v>
                </c:pt>
                <c:pt idx="1536">
                  <c:v>40276</c:v>
                </c:pt>
                <c:pt idx="1537">
                  <c:v>40277</c:v>
                </c:pt>
                <c:pt idx="1538">
                  <c:v>40281</c:v>
                </c:pt>
                <c:pt idx="1539">
                  <c:v>40282</c:v>
                </c:pt>
                <c:pt idx="1540">
                  <c:v>40284</c:v>
                </c:pt>
                <c:pt idx="1541">
                  <c:v>40288</c:v>
                </c:pt>
                <c:pt idx="1542">
                  <c:v>40290</c:v>
                </c:pt>
                <c:pt idx="1543">
                  <c:v>40296</c:v>
                </c:pt>
                <c:pt idx="1544">
                  <c:v>40302</c:v>
                </c:pt>
                <c:pt idx="1545">
                  <c:v>40304</c:v>
                </c:pt>
                <c:pt idx="1546">
                  <c:v>40305</c:v>
                </c:pt>
                <c:pt idx="1547">
                  <c:v>40309</c:v>
                </c:pt>
                <c:pt idx="1548">
                  <c:v>40310</c:v>
                </c:pt>
                <c:pt idx="1549">
                  <c:v>40311</c:v>
                </c:pt>
                <c:pt idx="1550">
                  <c:v>40316</c:v>
                </c:pt>
                <c:pt idx="1551">
                  <c:v>40317</c:v>
                </c:pt>
                <c:pt idx="1552">
                  <c:v>40318</c:v>
                </c:pt>
                <c:pt idx="1553">
                  <c:v>40320</c:v>
                </c:pt>
                <c:pt idx="1554">
                  <c:v>40324</c:v>
                </c:pt>
                <c:pt idx="1555">
                  <c:v>40327</c:v>
                </c:pt>
                <c:pt idx="1556">
                  <c:v>40328</c:v>
                </c:pt>
                <c:pt idx="1557">
                  <c:v>40330</c:v>
                </c:pt>
                <c:pt idx="1558">
                  <c:v>40334</c:v>
                </c:pt>
                <c:pt idx="1559">
                  <c:v>40335</c:v>
                </c:pt>
                <c:pt idx="1560">
                  <c:v>40336</c:v>
                </c:pt>
                <c:pt idx="1561">
                  <c:v>40337</c:v>
                </c:pt>
                <c:pt idx="1562">
                  <c:v>40338</c:v>
                </c:pt>
                <c:pt idx="1563">
                  <c:v>40339</c:v>
                </c:pt>
                <c:pt idx="1564">
                  <c:v>40340</c:v>
                </c:pt>
                <c:pt idx="1565">
                  <c:v>40341</c:v>
                </c:pt>
                <c:pt idx="1566">
                  <c:v>40346</c:v>
                </c:pt>
                <c:pt idx="1567">
                  <c:v>40351</c:v>
                </c:pt>
                <c:pt idx="1568">
                  <c:v>40352</c:v>
                </c:pt>
                <c:pt idx="1569">
                  <c:v>40353</c:v>
                </c:pt>
                <c:pt idx="1570">
                  <c:v>40356</c:v>
                </c:pt>
                <c:pt idx="1571">
                  <c:v>40358</c:v>
                </c:pt>
                <c:pt idx="1572">
                  <c:v>40359</c:v>
                </c:pt>
                <c:pt idx="1573">
                  <c:v>40361</c:v>
                </c:pt>
                <c:pt idx="1574">
                  <c:v>40362</c:v>
                </c:pt>
                <c:pt idx="1575">
                  <c:v>40364</c:v>
                </c:pt>
                <c:pt idx="1576">
                  <c:v>40365</c:v>
                </c:pt>
                <c:pt idx="1577">
                  <c:v>40366</c:v>
                </c:pt>
                <c:pt idx="1578">
                  <c:v>40368</c:v>
                </c:pt>
                <c:pt idx="1579">
                  <c:v>40371</c:v>
                </c:pt>
                <c:pt idx="1580">
                  <c:v>40372</c:v>
                </c:pt>
                <c:pt idx="1581">
                  <c:v>40373</c:v>
                </c:pt>
                <c:pt idx="1582">
                  <c:v>40376</c:v>
                </c:pt>
                <c:pt idx="1583">
                  <c:v>40377</c:v>
                </c:pt>
                <c:pt idx="1584">
                  <c:v>40379</c:v>
                </c:pt>
                <c:pt idx="1585">
                  <c:v>40380</c:v>
                </c:pt>
                <c:pt idx="1586">
                  <c:v>40381</c:v>
                </c:pt>
                <c:pt idx="1587">
                  <c:v>40382</c:v>
                </c:pt>
                <c:pt idx="1588">
                  <c:v>40383</c:v>
                </c:pt>
                <c:pt idx="1589">
                  <c:v>40386</c:v>
                </c:pt>
                <c:pt idx="1590">
                  <c:v>40387</c:v>
                </c:pt>
                <c:pt idx="1591">
                  <c:v>40389</c:v>
                </c:pt>
                <c:pt idx="1592">
                  <c:v>40390</c:v>
                </c:pt>
                <c:pt idx="1593">
                  <c:v>40391</c:v>
                </c:pt>
                <c:pt idx="1594">
                  <c:v>40393</c:v>
                </c:pt>
                <c:pt idx="1595">
                  <c:v>40395</c:v>
                </c:pt>
                <c:pt idx="1596">
                  <c:v>40397</c:v>
                </c:pt>
                <c:pt idx="1597">
                  <c:v>40400</c:v>
                </c:pt>
                <c:pt idx="1598">
                  <c:v>40401</c:v>
                </c:pt>
                <c:pt idx="1599">
                  <c:v>40402</c:v>
                </c:pt>
                <c:pt idx="1600">
                  <c:v>40404</c:v>
                </c:pt>
                <c:pt idx="1601">
                  <c:v>40406</c:v>
                </c:pt>
                <c:pt idx="1602">
                  <c:v>40408</c:v>
                </c:pt>
                <c:pt idx="1603">
                  <c:v>40409</c:v>
                </c:pt>
                <c:pt idx="1604">
                  <c:v>40411</c:v>
                </c:pt>
                <c:pt idx="1605">
                  <c:v>40412</c:v>
                </c:pt>
                <c:pt idx="1606">
                  <c:v>40413</c:v>
                </c:pt>
                <c:pt idx="1607">
                  <c:v>40415</c:v>
                </c:pt>
                <c:pt idx="1608">
                  <c:v>40416</c:v>
                </c:pt>
                <c:pt idx="1609">
                  <c:v>40418</c:v>
                </c:pt>
                <c:pt idx="1610">
                  <c:v>40420</c:v>
                </c:pt>
                <c:pt idx="1611">
                  <c:v>40422</c:v>
                </c:pt>
                <c:pt idx="1612">
                  <c:v>40424</c:v>
                </c:pt>
                <c:pt idx="1613">
                  <c:v>40425</c:v>
                </c:pt>
                <c:pt idx="1614">
                  <c:v>40427</c:v>
                </c:pt>
                <c:pt idx="1615">
                  <c:v>40429</c:v>
                </c:pt>
                <c:pt idx="1616">
                  <c:v>40430</c:v>
                </c:pt>
                <c:pt idx="1617">
                  <c:v>40432</c:v>
                </c:pt>
                <c:pt idx="1618">
                  <c:v>40434</c:v>
                </c:pt>
                <c:pt idx="1619">
                  <c:v>40435</c:v>
                </c:pt>
                <c:pt idx="1620">
                  <c:v>40437</c:v>
                </c:pt>
                <c:pt idx="1621">
                  <c:v>40439</c:v>
                </c:pt>
                <c:pt idx="1622">
                  <c:v>40443</c:v>
                </c:pt>
                <c:pt idx="1623">
                  <c:v>40444</c:v>
                </c:pt>
                <c:pt idx="1624">
                  <c:v>40446</c:v>
                </c:pt>
                <c:pt idx="1625">
                  <c:v>40447</c:v>
                </c:pt>
                <c:pt idx="1626">
                  <c:v>40451</c:v>
                </c:pt>
                <c:pt idx="1627">
                  <c:v>40452</c:v>
                </c:pt>
                <c:pt idx="1628">
                  <c:v>40453</c:v>
                </c:pt>
                <c:pt idx="1629">
                  <c:v>40455</c:v>
                </c:pt>
                <c:pt idx="1630">
                  <c:v>40460</c:v>
                </c:pt>
                <c:pt idx="1631">
                  <c:v>40461</c:v>
                </c:pt>
                <c:pt idx="1632">
                  <c:v>40463</c:v>
                </c:pt>
                <c:pt idx="1633">
                  <c:v>40466</c:v>
                </c:pt>
                <c:pt idx="1634">
                  <c:v>40469</c:v>
                </c:pt>
                <c:pt idx="1635">
                  <c:v>40471</c:v>
                </c:pt>
                <c:pt idx="1636">
                  <c:v>40472</c:v>
                </c:pt>
                <c:pt idx="1637">
                  <c:v>40473</c:v>
                </c:pt>
                <c:pt idx="1638">
                  <c:v>40477</c:v>
                </c:pt>
                <c:pt idx="1639">
                  <c:v>40479</c:v>
                </c:pt>
                <c:pt idx="1640">
                  <c:v>40480</c:v>
                </c:pt>
                <c:pt idx="1641">
                  <c:v>40481</c:v>
                </c:pt>
                <c:pt idx="1642">
                  <c:v>40486</c:v>
                </c:pt>
                <c:pt idx="1643">
                  <c:v>40487</c:v>
                </c:pt>
                <c:pt idx="1644">
                  <c:v>40488</c:v>
                </c:pt>
                <c:pt idx="1645">
                  <c:v>40489</c:v>
                </c:pt>
                <c:pt idx="1646">
                  <c:v>40490</c:v>
                </c:pt>
                <c:pt idx="1647">
                  <c:v>40498</c:v>
                </c:pt>
                <c:pt idx="1648">
                  <c:v>40499</c:v>
                </c:pt>
                <c:pt idx="1649">
                  <c:v>40500</c:v>
                </c:pt>
                <c:pt idx="1650">
                  <c:v>40502</c:v>
                </c:pt>
                <c:pt idx="1651">
                  <c:v>40504</c:v>
                </c:pt>
                <c:pt idx="1652">
                  <c:v>40512</c:v>
                </c:pt>
                <c:pt idx="1653">
                  <c:v>40516</c:v>
                </c:pt>
                <c:pt idx="1654">
                  <c:v>40522</c:v>
                </c:pt>
                <c:pt idx="1655">
                  <c:v>40526</c:v>
                </c:pt>
                <c:pt idx="1656">
                  <c:v>40528</c:v>
                </c:pt>
                <c:pt idx="1657">
                  <c:v>40535</c:v>
                </c:pt>
                <c:pt idx="1658">
                  <c:v>40536</c:v>
                </c:pt>
                <c:pt idx="1659">
                  <c:v>40537</c:v>
                </c:pt>
                <c:pt idx="1660">
                  <c:v>40539</c:v>
                </c:pt>
                <c:pt idx="1661">
                  <c:v>40541</c:v>
                </c:pt>
                <c:pt idx="1662">
                  <c:v>40542</c:v>
                </c:pt>
                <c:pt idx="1663">
                  <c:v>40543</c:v>
                </c:pt>
                <c:pt idx="1664">
                  <c:v>40546</c:v>
                </c:pt>
                <c:pt idx="1665">
                  <c:v>40547</c:v>
                </c:pt>
                <c:pt idx="1666">
                  <c:v>40548</c:v>
                </c:pt>
                <c:pt idx="1667">
                  <c:v>40549</c:v>
                </c:pt>
                <c:pt idx="1668">
                  <c:v>40550</c:v>
                </c:pt>
                <c:pt idx="1669">
                  <c:v>40553</c:v>
                </c:pt>
                <c:pt idx="1670">
                  <c:v>40554</c:v>
                </c:pt>
                <c:pt idx="1671">
                  <c:v>40555</c:v>
                </c:pt>
                <c:pt idx="1672">
                  <c:v>40556</c:v>
                </c:pt>
                <c:pt idx="1673">
                  <c:v>40560</c:v>
                </c:pt>
                <c:pt idx="1674">
                  <c:v>40561</c:v>
                </c:pt>
                <c:pt idx="1675">
                  <c:v>40562</c:v>
                </c:pt>
                <c:pt idx="1676">
                  <c:v>40564</c:v>
                </c:pt>
                <c:pt idx="1677">
                  <c:v>40567</c:v>
                </c:pt>
                <c:pt idx="1678">
                  <c:v>40570</c:v>
                </c:pt>
                <c:pt idx="1679">
                  <c:v>40571</c:v>
                </c:pt>
                <c:pt idx="1680">
                  <c:v>40574</c:v>
                </c:pt>
                <c:pt idx="1681">
                  <c:v>40575</c:v>
                </c:pt>
                <c:pt idx="1682">
                  <c:v>40576</c:v>
                </c:pt>
                <c:pt idx="1683">
                  <c:v>40577</c:v>
                </c:pt>
                <c:pt idx="1684">
                  <c:v>40581</c:v>
                </c:pt>
                <c:pt idx="1685">
                  <c:v>40583</c:v>
                </c:pt>
                <c:pt idx="1686">
                  <c:v>40584</c:v>
                </c:pt>
                <c:pt idx="1687">
                  <c:v>40585</c:v>
                </c:pt>
                <c:pt idx="1688">
                  <c:v>40588</c:v>
                </c:pt>
                <c:pt idx="1689">
                  <c:v>40589</c:v>
                </c:pt>
                <c:pt idx="1690">
                  <c:v>40591</c:v>
                </c:pt>
                <c:pt idx="1691">
                  <c:v>40592</c:v>
                </c:pt>
                <c:pt idx="1692">
                  <c:v>40595</c:v>
                </c:pt>
                <c:pt idx="1693">
                  <c:v>40597</c:v>
                </c:pt>
                <c:pt idx="1694">
                  <c:v>40598</c:v>
                </c:pt>
                <c:pt idx="1695">
                  <c:v>40599</c:v>
                </c:pt>
                <c:pt idx="1696">
                  <c:v>40602</c:v>
                </c:pt>
                <c:pt idx="1697">
                  <c:v>40604</c:v>
                </c:pt>
                <c:pt idx="1698">
                  <c:v>40606</c:v>
                </c:pt>
                <c:pt idx="1699">
                  <c:v>40607</c:v>
                </c:pt>
                <c:pt idx="1700">
                  <c:v>40610</c:v>
                </c:pt>
                <c:pt idx="1701">
                  <c:v>40611</c:v>
                </c:pt>
                <c:pt idx="1702">
                  <c:v>40613</c:v>
                </c:pt>
                <c:pt idx="1703">
                  <c:v>40616</c:v>
                </c:pt>
                <c:pt idx="1704">
                  <c:v>40617</c:v>
                </c:pt>
                <c:pt idx="1705">
                  <c:v>40618</c:v>
                </c:pt>
                <c:pt idx="1706">
                  <c:v>40619</c:v>
                </c:pt>
                <c:pt idx="1707">
                  <c:v>40620</c:v>
                </c:pt>
                <c:pt idx="1708">
                  <c:v>40623</c:v>
                </c:pt>
                <c:pt idx="1709">
                  <c:v>40624</c:v>
                </c:pt>
                <c:pt idx="1710">
                  <c:v>40625</c:v>
                </c:pt>
                <c:pt idx="1711">
                  <c:v>40626</c:v>
                </c:pt>
                <c:pt idx="1712">
                  <c:v>40627</c:v>
                </c:pt>
                <c:pt idx="1713">
                  <c:v>40630</c:v>
                </c:pt>
                <c:pt idx="1714">
                  <c:v>40631</c:v>
                </c:pt>
                <c:pt idx="1715">
                  <c:v>40632</c:v>
                </c:pt>
                <c:pt idx="1716">
                  <c:v>40638</c:v>
                </c:pt>
                <c:pt idx="1717">
                  <c:v>40639</c:v>
                </c:pt>
                <c:pt idx="1718">
                  <c:v>40644</c:v>
                </c:pt>
                <c:pt idx="1719">
                  <c:v>40647</c:v>
                </c:pt>
                <c:pt idx="1720">
                  <c:v>40651</c:v>
                </c:pt>
                <c:pt idx="1721">
                  <c:v>40653</c:v>
                </c:pt>
                <c:pt idx="1722">
                  <c:v>40658</c:v>
                </c:pt>
                <c:pt idx="1723">
                  <c:v>40659</c:v>
                </c:pt>
                <c:pt idx="1724">
                  <c:v>40660</c:v>
                </c:pt>
                <c:pt idx="1725">
                  <c:v>40664</c:v>
                </c:pt>
                <c:pt idx="1726">
                  <c:v>40665</c:v>
                </c:pt>
                <c:pt idx="1727">
                  <c:v>40666</c:v>
                </c:pt>
                <c:pt idx="1728">
                  <c:v>40667</c:v>
                </c:pt>
                <c:pt idx="1729">
                  <c:v>40668</c:v>
                </c:pt>
                <c:pt idx="1730">
                  <c:v>40669</c:v>
                </c:pt>
                <c:pt idx="1731">
                  <c:v>40676</c:v>
                </c:pt>
                <c:pt idx="1732">
                  <c:v>40677</c:v>
                </c:pt>
                <c:pt idx="1733">
                  <c:v>40679</c:v>
                </c:pt>
                <c:pt idx="1734">
                  <c:v>40684</c:v>
                </c:pt>
                <c:pt idx="1735">
                  <c:v>40686</c:v>
                </c:pt>
                <c:pt idx="1736">
                  <c:v>40687</c:v>
                </c:pt>
                <c:pt idx="1737">
                  <c:v>40688</c:v>
                </c:pt>
                <c:pt idx="1738">
                  <c:v>40689</c:v>
                </c:pt>
                <c:pt idx="1739">
                  <c:v>40693</c:v>
                </c:pt>
                <c:pt idx="1740">
                  <c:v>40695</c:v>
                </c:pt>
                <c:pt idx="1741">
                  <c:v>40697</c:v>
                </c:pt>
                <c:pt idx="1742">
                  <c:v>40698</c:v>
                </c:pt>
                <c:pt idx="1743">
                  <c:v>40701</c:v>
                </c:pt>
                <c:pt idx="1744">
                  <c:v>40702</c:v>
                </c:pt>
                <c:pt idx="1745">
                  <c:v>40704</c:v>
                </c:pt>
                <c:pt idx="1746">
                  <c:v>40705</c:v>
                </c:pt>
                <c:pt idx="1747">
                  <c:v>40706</c:v>
                </c:pt>
                <c:pt idx="1748">
                  <c:v>40708</c:v>
                </c:pt>
                <c:pt idx="1749">
                  <c:v>40709</c:v>
                </c:pt>
                <c:pt idx="1750">
                  <c:v>40711</c:v>
                </c:pt>
                <c:pt idx="1751">
                  <c:v>40712</c:v>
                </c:pt>
                <c:pt idx="1752">
                  <c:v>40714</c:v>
                </c:pt>
                <c:pt idx="1753">
                  <c:v>40718</c:v>
                </c:pt>
                <c:pt idx="1754">
                  <c:v>40721</c:v>
                </c:pt>
                <c:pt idx="1755">
                  <c:v>40723</c:v>
                </c:pt>
                <c:pt idx="1756">
                  <c:v>40727</c:v>
                </c:pt>
                <c:pt idx="1757">
                  <c:v>40728</c:v>
                </c:pt>
                <c:pt idx="1758">
                  <c:v>40729</c:v>
                </c:pt>
                <c:pt idx="1759">
                  <c:v>40730</c:v>
                </c:pt>
                <c:pt idx="1760">
                  <c:v>40731</c:v>
                </c:pt>
                <c:pt idx="1761">
                  <c:v>40732</c:v>
                </c:pt>
                <c:pt idx="1762">
                  <c:v>40733</c:v>
                </c:pt>
                <c:pt idx="1763">
                  <c:v>40735</c:v>
                </c:pt>
                <c:pt idx="1764">
                  <c:v>40736</c:v>
                </c:pt>
                <c:pt idx="1765">
                  <c:v>40737</c:v>
                </c:pt>
                <c:pt idx="1766">
                  <c:v>40738</c:v>
                </c:pt>
                <c:pt idx="1767">
                  <c:v>40739</c:v>
                </c:pt>
                <c:pt idx="1768">
                  <c:v>40740</c:v>
                </c:pt>
                <c:pt idx="1769">
                  <c:v>40744</c:v>
                </c:pt>
                <c:pt idx="1770">
                  <c:v>40745</c:v>
                </c:pt>
                <c:pt idx="1771">
                  <c:v>40746</c:v>
                </c:pt>
                <c:pt idx="1772">
                  <c:v>40749</c:v>
                </c:pt>
                <c:pt idx="1773">
                  <c:v>40750</c:v>
                </c:pt>
                <c:pt idx="1774">
                  <c:v>40751</c:v>
                </c:pt>
                <c:pt idx="1775">
                  <c:v>40752</c:v>
                </c:pt>
                <c:pt idx="1776">
                  <c:v>40753</c:v>
                </c:pt>
                <c:pt idx="1777">
                  <c:v>40754</c:v>
                </c:pt>
                <c:pt idx="1778">
                  <c:v>40755</c:v>
                </c:pt>
                <c:pt idx="1779">
                  <c:v>40756</c:v>
                </c:pt>
                <c:pt idx="1780">
                  <c:v>40757</c:v>
                </c:pt>
                <c:pt idx="1781">
                  <c:v>40758</c:v>
                </c:pt>
                <c:pt idx="1782">
                  <c:v>40760</c:v>
                </c:pt>
                <c:pt idx="1783">
                  <c:v>40762</c:v>
                </c:pt>
                <c:pt idx="1784">
                  <c:v>40765</c:v>
                </c:pt>
                <c:pt idx="1785">
                  <c:v>40766</c:v>
                </c:pt>
                <c:pt idx="1786">
                  <c:v>40767</c:v>
                </c:pt>
                <c:pt idx="1787">
                  <c:v>40768</c:v>
                </c:pt>
                <c:pt idx="1788">
                  <c:v>40771</c:v>
                </c:pt>
                <c:pt idx="1789">
                  <c:v>40773</c:v>
                </c:pt>
                <c:pt idx="1790">
                  <c:v>40774</c:v>
                </c:pt>
                <c:pt idx="1791">
                  <c:v>40775</c:v>
                </c:pt>
                <c:pt idx="1792">
                  <c:v>40779</c:v>
                </c:pt>
                <c:pt idx="1793">
                  <c:v>40781</c:v>
                </c:pt>
                <c:pt idx="1794">
                  <c:v>40786</c:v>
                </c:pt>
                <c:pt idx="1795">
                  <c:v>40787</c:v>
                </c:pt>
                <c:pt idx="1796">
                  <c:v>40789</c:v>
                </c:pt>
                <c:pt idx="1797">
                  <c:v>40792</c:v>
                </c:pt>
                <c:pt idx="1798">
                  <c:v>40793</c:v>
                </c:pt>
                <c:pt idx="1799">
                  <c:v>40795</c:v>
                </c:pt>
                <c:pt idx="1800">
                  <c:v>40796</c:v>
                </c:pt>
                <c:pt idx="1801">
                  <c:v>40798</c:v>
                </c:pt>
                <c:pt idx="1802">
                  <c:v>40799</c:v>
                </c:pt>
                <c:pt idx="1803">
                  <c:v>40800</c:v>
                </c:pt>
                <c:pt idx="1804">
                  <c:v>40801</c:v>
                </c:pt>
                <c:pt idx="1805">
                  <c:v>40803</c:v>
                </c:pt>
                <c:pt idx="1806">
                  <c:v>40804</c:v>
                </c:pt>
                <c:pt idx="1807">
                  <c:v>40806</c:v>
                </c:pt>
                <c:pt idx="1808">
                  <c:v>40807</c:v>
                </c:pt>
                <c:pt idx="1809">
                  <c:v>40808</c:v>
                </c:pt>
                <c:pt idx="1810">
                  <c:v>40810</c:v>
                </c:pt>
                <c:pt idx="1811">
                  <c:v>40813</c:v>
                </c:pt>
                <c:pt idx="1812">
                  <c:v>40814</c:v>
                </c:pt>
                <c:pt idx="1813">
                  <c:v>40815</c:v>
                </c:pt>
                <c:pt idx="1814">
                  <c:v>40816</c:v>
                </c:pt>
                <c:pt idx="1815">
                  <c:v>40820</c:v>
                </c:pt>
                <c:pt idx="1816">
                  <c:v>40822</c:v>
                </c:pt>
                <c:pt idx="1817">
                  <c:v>40823</c:v>
                </c:pt>
                <c:pt idx="1818">
                  <c:v>40824</c:v>
                </c:pt>
                <c:pt idx="1819">
                  <c:v>40831</c:v>
                </c:pt>
                <c:pt idx="1820">
                  <c:v>40832</c:v>
                </c:pt>
                <c:pt idx="1821">
                  <c:v>40836</c:v>
                </c:pt>
                <c:pt idx="1822">
                  <c:v>40838</c:v>
                </c:pt>
                <c:pt idx="1823">
                  <c:v>40841</c:v>
                </c:pt>
                <c:pt idx="1824">
                  <c:v>40842</c:v>
                </c:pt>
                <c:pt idx="1825">
                  <c:v>40843</c:v>
                </c:pt>
                <c:pt idx="1826">
                  <c:v>40845</c:v>
                </c:pt>
                <c:pt idx="1827">
                  <c:v>40849</c:v>
                </c:pt>
                <c:pt idx="1828">
                  <c:v>40850</c:v>
                </c:pt>
                <c:pt idx="1829">
                  <c:v>40851</c:v>
                </c:pt>
                <c:pt idx="1830">
                  <c:v>40856</c:v>
                </c:pt>
                <c:pt idx="1831">
                  <c:v>40857</c:v>
                </c:pt>
                <c:pt idx="1832">
                  <c:v>40858</c:v>
                </c:pt>
                <c:pt idx="1833">
                  <c:v>40861</c:v>
                </c:pt>
                <c:pt idx="1834">
                  <c:v>40862</c:v>
                </c:pt>
                <c:pt idx="1835">
                  <c:v>40865</c:v>
                </c:pt>
                <c:pt idx="1836">
                  <c:v>40868</c:v>
                </c:pt>
                <c:pt idx="1837">
                  <c:v>40869</c:v>
                </c:pt>
                <c:pt idx="1838">
                  <c:v>40870</c:v>
                </c:pt>
                <c:pt idx="1839">
                  <c:v>40873</c:v>
                </c:pt>
                <c:pt idx="1840">
                  <c:v>40876</c:v>
                </c:pt>
                <c:pt idx="1841">
                  <c:v>40877</c:v>
                </c:pt>
                <c:pt idx="1842">
                  <c:v>40878</c:v>
                </c:pt>
                <c:pt idx="1843">
                  <c:v>40880</c:v>
                </c:pt>
                <c:pt idx="1844">
                  <c:v>40885</c:v>
                </c:pt>
                <c:pt idx="1845">
                  <c:v>40886</c:v>
                </c:pt>
                <c:pt idx="1846">
                  <c:v>40887</c:v>
                </c:pt>
                <c:pt idx="1847">
                  <c:v>40890</c:v>
                </c:pt>
                <c:pt idx="1848">
                  <c:v>40891</c:v>
                </c:pt>
                <c:pt idx="1849">
                  <c:v>40894</c:v>
                </c:pt>
                <c:pt idx="1850">
                  <c:v>40896</c:v>
                </c:pt>
                <c:pt idx="1851">
                  <c:v>40897</c:v>
                </c:pt>
                <c:pt idx="1852">
                  <c:v>40900</c:v>
                </c:pt>
                <c:pt idx="1853">
                  <c:v>40903</c:v>
                </c:pt>
                <c:pt idx="1854">
                  <c:v>40904</c:v>
                </c:pt>
                <c:pt idx="1855">
                  <c:v>40906</c:v>
                </c:pt>
                <c:pt idx="1856">
                  <c:v>40907</c:v>
                </c:pt>
                <c:pt idx="1857">
                  <c:v>40911</c:v>
                </c:pt>
                <c:pt idx="1858">
                  <c:v>40913</c:v>
                </c:pt>
                <c:pt idx="1859">
                  <c:v>40914</c:v>
                </c:pt>
                <c:pt idx="1860">
                  <c:v>40918</c:v>
                </c:pt>
                <c:pt idx="1861">
                  <c:v>40921</c:v>
                </c:pt>
                <c:pt idx="1862">
                  <c:v>40922</c:v>
                </c:pt>
                <c:pt idx="1863">
                  <c:v>40925</c:v>
                </c:pt>
                <c:pt idx="1864">
                  <c:v>40926</c:v>
                </c:pt>
                <c:pt idx="1865">
                  <c:v>40927</c:v>
                </c:pt>
                <c:pt idx="1866">
                  <c:v>40929</c:v>
                </c:pt>
                <c:pt idx="1867">
                  <c:v>40931</c:v>
                </c:pt>
                <c:pt idx="1868">
                  <c:v>40932</c:v>
                </c:pt>
                <c:pt idx="1869">
                  <c:v>40933</c:v>
                </c:pt>
                <c:pt idx="1870">
                  <c:v>40935</c:v>
                </c:pt>
                <c:pt idx="1871">
                  <c:v>40938</c:v>
                </c:pt>
                <c:pt idx="1872">
                  <c:v>40939</c:v>
                </c:pt>
                <c:pt idx="1873">
                  <c:v>40940</c:v>
                </c:pt>
                <c:pt idx="1874">
                  <c:v>40941</c:v>
                </c:pt>
                <c:pt idx="1875">
                  <c:v>40942</c:v>
                </c:pt>
                <c:pt idx="1876">
                  <c:v>40943</c:v>
                </c:pt>
                <c:pt idx="1877">
                  <c:v>40945</c:v>
                </c:pt>
                <c:pt idx="1878">
                  <c:v>40946</c:v>
                </c:pt>
                <c:pt idx="1879">
                  <c:v>40947</c:v>
                </c:pt>
                <c:pt idx="1880">
                  <c:v>40948</c:v>
                </c:pt>
                <c:pt idx="1881">
                  <c:v>40950</c:v>
                </c:pt>
                <c:pt idx="1882">
                  <c:v>40952</c:v>
                </c:pt>
                <c:pt idx="1883">
                  <c:v>40953</c:v>
                </c:pt>
                <c:pt idx="1884">
                  <c:v>40956</c:v>
                </c:pt>
                <c:pt idx="1885">
                  <c:v>40959</c:v>
                </c:pt>
                <c:pt idx="1886">
                  <c:v>40960</c:v>
                </c:pt>
                <c:pt idx="1887">
                  <c:v>40961</c:v>
                </c:pt>
                <c:pt idx="1888">
                  <c:v>40962</c:v>
                </c:pt>
                <c:pt idx="1889">
                  <c:v>40963</c:v>
                </c:pt>
                <c:pt idx="1890">
                  <c:v>40966</c:v>
                </c:pt>
                <c:pt idx="1891">
                  <c:v>40967</c:v>
                </c:pt>
                <c:pt idx="1892">
                  <c:v>40968</c:v>
                </c:pt>
                <c:pt idx="1893">
                  <c:v>40970</c:v>
                </c:pt>
                <c:pt idx="1894">
                  <c:v>40973</c:v>
                </c:pt>
                <c:pt idx="1895">
                  <c:v>40974</c:v>
                </c:pt>
                <c:pt idx="1896">
                  <c:v>40980</c:v>
                </c:pt>
                <c:pt idx="1897">
                  <c:v>40981</c:v>
                </c:pt>
                <c:pt idx="1898">
                  <c:v>40984</c:v>
                </c:pt>
                <c:pt idx="1899">
                  <c:v>40987</c:v>
                </c:pt>
                <c:pt idx="1900">
                  <c:v>40988</c:v>
                </c:pt>
                <c:pt idx="1901">
                  <c:v>40989</c:v>
                </c:pt>
                <c:pt idx="1902">
                  <c:v>40994</c:v>
                </c:pt>
                <c:pt idx="1903">
                  <c:v>40995</c:v>
                </c:pt>
                <c:pt idx="1904">
                  <c:v>40996</c:v>
                </c:pt>
                <c:pt idx="1905">
                  <c:v>40998</c:v>
                </c:pt>
                <c:pt idx="1906">
                  <c:v>41001</c:v>
                </c:pt>
                <c:pt idx="1907">
                  <c:v>41003</c:v>
                </c:pt>
                <c:pt idx="1908">
                  <c:v>41005</c:v>
                </c:pt>
                <c:pt idx="1909">
                  <c:v>41008</c:v>
                </c:pt>
                <c:pt idx="1910">
                  <c:v>41010</c:v>
                </c:pt>
                <c:pt idx="1911">
                  <c:v>41011</c:v>
                </c:pt>
                <c:pt idx="1912">
                  <c:v>41012</c:v>
                </c:pt>
                <c:pt idx="1913">
                  <c:v>41015</c:v>
                </c:pt>
                <c:pt idx="1914">
                  <c:v>41016</c:v>
                </c:pt>
                <c:pt idx="1915">
                  <c:v>41017</c:v>
                </c:pt>
                <c:pt idx="1916">
                  <c:v>41018</c:v>
                </c:pt>
                <c:pt idx="1917">
                  <c:v>41019</c:v>
                </c:pt>
                <c:pt idx="1918">
                  <c:v>41024</c:v>
                </c:pt>
                <c:pt idx="1919">
                  <c:v>41025</c:v>
                </c:pt>
                <c:pt idx="1920">
                  <c:v>41027</c:v>
                </c:pt>
                <c:pt idx="1921">
                  <c:v>41030</c:v>
                </c:pt>
                <c:pt idx="1922">
                  <c:v>41031</c:v>
                </c:pt>
                <c:pt idx="1923">
                  <c:v>41032</c:v>
                </c:pt>
                <c:pt idx="1924">
                  <c:v>41034</c:v>
                </c:pt>
                <c:pt idx="1925">
                  <c:v>41036</c:v>
                </c:pt>
                <c:pt idx="1926">
                  <c:v>41037</c:v>
                </c:pt>
                <c:pt idx="1927">
                  <c:v>41038</c:v>
                </c:pt>
                <c:pt idx="1928">
                  <c:v>41043</c:v>
                </c:pt>
                <c:pt idx="1929">
                  <c:v>41045</c:v>
                </c:pt>
                <c:pt idx="1930">
                  <c:v>41046</c:v>
                </c:pt>
                <c:pt idx="1931">
                  <c:v>41047</c:v>
                </c:pt>
                <c:pt idx="1932">
                  <c:v>41048</c:v>
                </c:pt>
                <c:pt idx="1933">
                  <c:v>41051</c:v>
                </c:pt>
                <c:pt idx="1934">
                  <c:v>41052</c:v>
                </c:pt>
                <c:pt idx="1935">
                  <c:v>41053</c:v>
                </c:pt>
                <c:pt idx="1936">
                  <c:v>41054</c:v>
                </c:pt>
                <c:pt idx="1937">
                  <c:v>41055</c:v>
                </c:pt>
                <c:pt idx="1938">
                  <c:v>41056</c:v>
                </c:pt>
                <c:pt idx="1939">
                  <c:v>41058</c:v>
                </c:pt>
                <c:pt idx="1940">
                  <c:v>41060</c:v>
                </c:pt>
                <c:pt idx="1941">
                  <c:v>41062</c:v>
                </c:pt>
                <c:pt idx="1942">
                  <c:v>41064</c:v>
                </c:pt>
                <c:pt idx="1943">
                  <c:v>41065</c:v>
                </c:pt>
                <c:pt idx="1944">
                  <c:v>41066</c:v>
                </c:pt>
                <c:pt idx="1945">
                  <c:v>41067</c:v>
                </c:pt>
                <c:pt idx="1946">
                  <c:v>41069</c:v>
                </c:pt>
                <c:pt idx="1947">
                  <c:v>41070</c:v>
                </c:pt>
                <c:pt idx="1948">
                  <c:v>41071</c:v>
                </c:pt>
                <c:pt idx="1949">
                  <c:v>41072</c:v>
                </c:pt>
                <c:pt idx="1950">
                  <c:v>41073</c:v>
                </c:pt>
                <c:pt idx="1951">
                  <c:v>41077</c:v>
                </c:pt>
                <c:pt idx="1952">
                  <c:v>41078</c:v>
                </c:pt>
                <c:pt idx="1953">
                  <c:v>41080</c:v>
                </c:pt>
                <c:pt idx="1954">
                  <c:v>41081</c:v>
                </c:pt>
                <c:pt idx="1955">
                  <c:v>41083</c:v>
                </c:pt>
                <c:pt idx="1956">
                  <c:v>41085</c:v>
                </c:pt>
                <c:pt idx="1957">
                  <c:v>41086</c:v>
                </c:pt>
                <c:pt idx="1958">
                  <c:v>41087</c:v>
                </c:pt>
                <c:pt idx="1959">
                  <c:v>41088</c:v>
                </c:pt>
                <c:pt idx="1960">
                  <c:v>41093</c:v>
                </c:pt>
                <c:pt idx="1961">
                  <c:v>41094</c:v>
                </c:pt>
                <c:pt idx="1962">
                  <c:v>41095</c:v>
                </c:pt>
                <c:pt idx="1963">
                  <c:v>41096</c:v>
                </c:pt>
                <c:pt idx="1964">
                  <c:v>41097</c:v>
                </c:pt>
                <c:pt idx="1965">
                  <c:v>41099</c:v>
                </c:pt>
                <c:pt idx="1966">
                  <c:v>41100</c:v>
                </c:pt>
                <c:pt idx="1967">
                  <c:v>41102</c:v>
                </c:pt>
                <c:pt idx="1968">
                  <c:v>41104</c:v>
                </c:pt>
                <c:pt idx="1969">
                  <c:v>41107</c:v>
                </c:pt>
                <c:pt idx="1970">
                  <c:v>41108</c:v>
                </c:pt>
                <c:pt idx="1971">
                  <c:v>41109</c:v>
                </c:pt>
                <c:pt idx="1972">
                  <c:v>41110</c:v>
                </c:pt>
                <c:pt idx="1973">
                  <c:v>41111</c:v>
                </c:pt>
                <c:pt idx="1974">
                  <c:v>41114</c:v>
                </c:pt>
                <c:pt idx="1975">
                  <c:v>41115</c:v>
                </c:pt>
                <c:pt idx="1976">
                  <c:v>41117</c:v>
                </c:pt>
                <c:pt idx="1977">
                  <c:v>41120</c:v>
                </c:pt>
                <c:pt idx="1978">
                  <c:v>41121</c:v>
                </c:pt>
                <c:pt idx="1979">
                  <c:v>41122</c:v>
                </c:pt>
                <c:pt idx="1980">
                  <c:v>41125</c:v>
                </c:pt>
                <c:pt idx="1981">
                  <c:v>41136</c:v>
                </c:pt>
                <c:pt idx="1982">
                  <c:v>41138</c:v>
                </c:pt>
                <c:pt idx="1983">
                  <c:v>41139</c:v>
                </c:pt>
                <c:pt idx="1984">
                  <c:v>41143</c:v>
                </c:pt>
                <c:pt idx="1985">
                  <c:v>41146</c:v>
                </c:pt>
                <c:pt idx="1986">
                  <c:v>41149</c:v>
                </c:pt>
                <c:pt idx="1987">
                  <c:v>41153</c:v>
                </c:pt>
                <c:pt idx="1988">
                  <c:v>41155</c:v>
                </c:pt>
                <c:pt idx="1989">
                  <c:v>41156</c:v>
                </c:pt>
                <c:pt idx="1990">
                  <c:v>41159</c:v>
                </c:pt>
                <c:pt idx="1991">
                  <c:v>41160</c:v>
                </c:pt>
                <c:pt idx="1992">
                  <c:v>41163</c:v>
                </c:pt>
                <c:pt idx="1993">
                  <c:v>41167</c:v>
                </c:pt>
                <c:pt idx="1994">
                  <c:v>41172</c:v>
                </c:pt>
                <c:pt idx="1995">
                  <c:v>41174</c:v>
                </c:pt>
                <c:pt idx="1996">
                  <c:v>41176</c:v>
                </c:pt>
                <c:pt idx="1997">
                  <c:v>41180</c:v>
                </c:pt>
                <c:pt idx="1998">
                  <c:v>41181</c:v>
                </c:pt>
                <c:pt idx="1999">
                  <c:v>41182</c:v>
                </c:pt>
                <c:pt idx="2000">
                  <c:v>41183</c:v>
                </c:pt>
                <c:pt idx="2001">
                  <c:v>41184</c:v>
                </c:pt>
                <c:pt idx="2002">
                  <c:v>41185</c:v>
                </c:pt>
                <c:pt idx="2003">
                  <c:v>41186</c:v>
                </c:pt>
                <c:pt idx="2004">
                  <c:v>41188</c:v>
                </c:pt>
                <c:pt idx="2005">
                  <c:v>41189</c:v>
                </c:pt>
                <c:pt idx="2006">
                  <c:v>41192</c:v>
                </c:pt>
                <c:pt idx="2007">
                  <c:v>41197</c:v>
                </c:pt>
                <c:pt idx="2008">
                  <c:v>41198</c:v>
                </c:pt>
                <c:pt idx="2009">
                  <c:v>41201</c:v>
                </c:pt>
                <c:pt idx="2010">
                  <c:v>41210</c:v>
                </c:pt>
                <c:pt idx="2011">
                  <c:v>41211</c:v>
                </c:pt>
                <c:pt idx="2012">
                  <c:v>41218</c:v>
                </c:pt>
                <c:pt idx="2013">
                  <c:v>41219</c:v>
                </c:pt>
                <c:pt idx="2014">
                  <c:v>41220</c:v>
                </c:pt>
                <c:pt idx="2015">
                  <c:v>41225</c:v>
                </c:pt>
                <c:pt idx="2016">
                  <c:v>41226</c:v>
                </c:pt>
                <c:pt idx="2017">
                  <c:v>41227</c:v>
                </c:pt>
                <c:pt idx="2018">
                  <c:v>41229</c:v>
                </c:pt>
                <c:pt idx="2019">
                  <c:v>41232</c:v>
                </c:pt>
                <c:pt idx="2020">
                  <c:v>41234</c:v>
                </c:pt>
                <c:pt idx="2021">
                  <c:v>41239</c:v>
                </c:pt>
                <c:pt idx="2022">
                  <c:v>41242</c:v>
                </c:pt>
                <c:pt idx="2023">
                  <c:v>41243</c:v>
                </c:pt>
                <c:pt idx="2024">
                  <c:v>41258</c:v>
                </c:pt>
                <c:pt idx="2025">
                  <c:v>41259</c:v>
                </c:pt>
                <c:pt idx="2026">
                  <c:v>41261</c:v>
                </c:pt>
                <c:pt idx="2027">
                  <c:v>41263</c:v>
                </c:pt>
                <c:pt idx="2028">
                  <c:v>41265</c:v>
                </c:pt>
                <c:pt idx="2029">
                  <c:v>41266</c:v>
                </c:pt>
                <c:pt idx="2030">
                  <c:v>41267</c:v>
                </c:pt>
                <c:pt idx="2031">
                  <c:v>41268</c:v>
                </c:pt>
                <c:pt idx="2032">
                  <c:v>41269</c:v>
                </c:pt>
                <c:pt idx="2033">
                  <c:v>41270</c:v>
                </c:pt>
                <c:pt idx="2034">
                  <c:v>41271</c:v>
                </c:pt>
                <c:pt idx="2035">
                  <c:v>41274</c:v>
                </c:pt>
                <c:pt idx="2036">
                  <c:v>41277</c:v>
                </c:pt>
                <c:pt idx="2037">
                  <c:v>41278</c:v>
                </c:pt>
                <c:pt idx="2038">
                  <c:v>41281</c:v>
                </c:pt>
                <c:pt idx="2039">
                  <c:v>41282</c:v>
                </c:pt>
                <c:pt idx="2040">
                  <c:v>41283</c:v>
                </c:pt>
                <c:pt idx="2041">
                  <c:v>41288</c:v>
                </c:pt>
                <c:pt idx="2042">
                  <c:v>41291</c:v>
                </c:pt>
                <c:pt idx="2043">
                  <c:v>41297</c:v>
                </c:pt>
                <c:pt idx="2044">
                  <c:v>41298</c:v>
                </c:pt>
                <c:pt idx="2045">
                  <c:v>41299</c:v>
                </c:pt>
                <c:pt idx="2046">
                  <c:v>41305</c:v>
                </c:pt>
                <c:pt idx="2047">
                  <c:v>41306</c:v>
                </c:pt>
                <c:pt idx="2048">
                  <c:v>41310</c:v>
                </c:pt>
                <c:pt idx="2049">
                  <c:v>41311</c:v>
                </c:pt>
                <c:pt idx="2050">
                  <c:v>41317</c:v>
                </c:pt>
                <c:pt idx="2051">
                  <c:v>41319</c:v>
                </c:pt>
                <c:pt idx="2052">
                  <c:v>41323</c:v>
                </c:pt>
                <c:pt idx="2053">
                  <c:v>41324</c:v>
                </c:pt>
                <c:pt idx="2054">
                  <c:v>41326</c:v>
                </c:pt>
                <c:pt idx="2055">
                  <c:v>41328</c:v>
                </c:pt>
                <c:pt idx="2056">
                  <c:v>41330</c:v>
                </c:pt>
                <c:pt idx="2057">
                  <c:v>41331</c:v>
                </c:pt>
                <c:pt idx="2058">
                  <c:v>41333</c:v>
                </c:pt>
                <c:pt idx="2059">
                  <c:v>41334</c:v>
                </c:pt>
                <c:pt idx="2060">
                  <c:v>41337</c:v>
                </c:pt>
                <c:pt idx="2061">
                  <c:v>41338</c:v>
                </c:pt>
                <c:pt idx="2062">
                  <c:v>41339</c:v>
                </c:pt>
                <c:pt idx="2063">
                  <c:v>41340</c:v>
                </c:pt>
                <c:pt idx="2064">
                  <c:v>41341</c:v>
                </c:pt>
                <c:pt idx="2065">
                  <c:v>41345</c:v>
                </c:pt>
                <c:pt idx="2066">
                  <c:v>41347</c:v>
                </c:pt>
                <c:pt idx="2067">
                  <c:v>41348</c:v>
                </c:pt>
                <c:pt idx="2068">
                  <c:v>41350</c:v>
                </c:pt>
                <c:pt idx="2069">
                  <c:v>41354</c:v>
                </c:pt>
                <c:pt idx="2070">
                  <c:v>41355</c:v>
                </c:pt>
                <c:pt idx="2071">
                  <c:v>41358</c:v>
                </c:pt>
                <c:pt idx="2072">
                  <c:v>41359</c:v>
                </c:pt>
                <c:pt idx="2073">
                  <c:v>41360</c:v>
                </c:pt>
                <c:pt idx="2074">
                  <c:v>41361</c:v>
                </c:pt>
                <c:pt idx="2075">
                  <c:v>41364</c:v>
                </c:pt>
                <c:pt idx="2076">
                  <c:v>41365</c:v>
                </c:pt>
                <c:pt idx="2077">
                  <c:v>41367</c:v>
                </c:pt>
                <c:pt idx="2078">
                  <c:v>41368</c:v>
                </c:pt>
                <c:pt idx="2079">
                  <c:v>41369</c:v>
                </c:pt>
                <c:pt idx="2080">
                  <c:v>41372</c:v>
                </c:pt>
                <c:pt idx="2081">
                  <c:v>41373</c:v>
                </c:pt>
                <c:pt idx="2082">
                  <c:v>41379</c:v>
                </c:pt>
                <c:pt idx="2083">
                  <c:v>41380</c:v>
                </c:pt>
                <c:pt idx="2084">
                  <c:v>41382</c:v>
                </c:pt>
                <c:pt idx="2085">
                  <c:v>41386</c:v>
                </c:pt>
                <c:pt idx="2086">
                  <c:v>41387</c:v>
                </c:pt>
                <c:pt idx="2087">
                  <c:v>41388</c:v>
                </c:pt>
                <c:pt idx="2088">
                  <c:v>41390</c:v>
                </c:pt>
                <c:pt idx="2089">
                  <c:v>41395</c:v>
                </c:pt>
                <c:pt idx="2090">
                  <c:v>41401</c:v>
                </c:pt>
                <c:pt idx="2091">
                  <c:v>41402</c:v>
                </c:pt>
                <c:pt idx="2092">
                  <c:v>41403</c:v>
                </c:pt>
                <c:pt idx="2093">
                  <c:v>41405</c:v>
                </c:pt>
                <c:pt idx="2094">
                  <c:v>41408</c:v>
                </c:pt>
                <c:pt idx="2095">
                  <c:v>41409</c:v>
                </c:pt>
                <c:pt idx="2096">
                  <c:v>41410</c:v>
                </c:pt>
                <c:pt idx="2097">
                  <c:v>41411</c:v>
                </c:pt>
                <c:pt idx="2098">
                  <c:v>41412</c:v>
                </c:pt>
                <c:pt idx="2099">
                  <c:v>41414</c:v>
                </c:pt>
                <c:pt idx="2100">
                  <c:v>41415</c:v>
                </c:pt>
                <c:pt idx="2101">
                  <c:v>41416</c:v>
                </c:pt>
                <c:pt idx="2102">
                  <c:v>41417</c:v>
                </c:pt>
                <c:pt idx="2103">
                  <c:v>41418</c:v>
                </c:pt>
                <c:pt idx="2104">
                  <c:v>41420</c:v>
                </c:pt>
                <c:pt idx="2105">
                  <c:v>41426</c:v>
                </c:pt>
                <c:pt idx="2106">
                  <c:v>41427</c:v>
                </c:pt>
                <c:pt idx="2107">
                  <c:v>41432</c:v>
                </c:pt>
                <c:pt idx="2108">
                  <c:v>41433</c:v>
                </c:pt>
                <c:pt idx="2109">
                  <c:v>41437</c:v>
                </c:pt>
                <c:pt idx="2110">
                  <c:v>41438</c:v>
                </c:pt>
                <c:pt idx="2111">
                  <c:v>41440</c:v>
                </c:pt>
                <c:pt idx="2112">
                  <c:v>41443</c:v>
                </c:pt>
                <c:pt idx="2113">
                  <c:v>41444</c:v>
                </c:pt>
                <c:pt idx="2114">
                  <c:v>41445</c:v>
                </c:pt>
                <c:pt idx="2115">
                  <c:v>41447</c:v>
                </c:pt>
                <c:pt idx="2116">
                  <c:v>41450</c:v>
                </c:pt>
                <c:pt idx="2117">
                  <c:v>41452</c:v>
                </c:pt>
                <c:pt idx="2118">
                  <c:v>41457</c:v>
                </c:pt>
                <c:pt idx="2119">
                  <c:v>41458</c:v>
                </c:pt>
                <c:pt idx="2120">
                  <c:v>41459</c:v>
                </c:pt>
                <c:pt idx="2121">
                  <c:v>41460</c:v>
                </c:pt>
                <c:pt idx="2122">
                  <c:v>41461</c:v>
                </c:pt>
                <c:pt idx="2123">
                  <c:v>41464</c:v>
                </c:pt>
                <c:pt idx="2124">
                  <c:v>41465</c:v>
                </c:pt>
                <c:pt idx="2125">
                  <c:v>41466</c:v>
                </c:pt>
                <c:pt idx="2126">
                  <c:v>41467</c:v>
                </c:pt>
                <c:pt idx="2127">
                  <c:v>41468</c:v>
                </c:pt>
                <c:pt idx="2128">
                  <c:v>41470</c:v>
                </c:pt>
                <c:pt idx="2129">
                  <c:v>41471</c:v>
                </c:pt>
                <c:pt idx="2130">
                  <c:v>41472</c:v>
                </c:pt>
                <c:pt idx="2131">
                  <c:v>41473</c:v>
                </c:pt>
                <c:pt idx="2132">
                  <c:v>41474</c:v>
                </c:pt>
                <c:pt idx="2133">
                  <c:v>41477</c:v>
                </c:pt>
                <c:pt idx="2134">
                  <c:v>41478</c:v>
                </c:pt>
                <c:pt idx="2135">
                  <c:v>41479</c:v>
                </c:pt>
                <c:pt idx="2136">
                  <c:v>41481</c:v>
                </c:pt>
                <c:pt idx="2137">
                  <c:v>41482</c:v>
                </c:pt>
                <c:pt idx="2138">
                  <c:v>41484</c:v>
                </c:pt>
                <c:pt idx="2139">
                  <c:v>41486</c:v>
                </c:pt>
                <c:pt idx="2140">
                  <c:v>41488</c:v>
                </c:pt>
                <c:pt idx="2141">
                  <c:v>41489</c:v>
                </c:pt>
                <c:pt idx="2142">
                  <c:v>41491</c:v>
                </c:pt>
                <c:pt idx="2143">
                  <c:v>41492</c:v>
                </c:pt>
                <c:pt idx="2144">
                  <c:v>41493</c:v>
                </c:pt>
                <c:pt idx="2145">
                  <c:v>41494</c:v>
                </c:pt>
                <c:pt idx="2146">
                  <c:v>41495</c:v>
                </c:pt>
                <c:pt idx="2147">
                  <c:v>41496</c:v>
                </c:pt>
                <c:pt idx="2148">
                  <c:v>41497</c:v>
                </c:pt>
                <c:pt idx="2149">
                  <c:v>41502</c:v>
                </c:pt>
                <c:pt idx="2150">
                  <c:v>41503</c:v>
                </c:pt>
                <c:pt idx="2151">
                  <c:v>41506</c:v>
                </c:pt>
                <c:pt idx="2152">
                  <c:v>41511</c:v>
                </c:pt>
                <c:pt idx="2153">
                  <c:v>41514</c:v>
                </c:pt>
                <c:pt idx="2154">
                  <c:v>41515</c:v>
                </c:pt>
                <c:pt idx="2155">
                  <c:v>41516</c:v>
                </c:pt>
                <c:pt idx="2156">
                  <c:v>41518</c:v>
                </c:pt>
                <c:pt idx="2157">
                  <c:v>41519</c:v>
                </c:pt>
                <c:pt idx="2158">
                  <c:v>41524</c:v>
                </c:pt>
                <c:pt idx="2159">
                  <c:v>41528</c:v>
                </c:pt>
                <c:pt idx="2160">
                  <c:v>41529</c:v>
                </c:pt>
                <c:pt idx="2161">
                  <c:v>41531</c:v>
                </c:pt>
                <c:pt idx="2162">
                  <c:v>41532</c:v>
                </c:pt>
                <c:pt idx="2163">
                  <c:v>41538</c:v>
                </c:pt>
                <c:pt idx="2164">
                  <c:v>41542</c:v>
                </c:pt>
                <c:pt idx="2165">
                  <c:v>41545</c:v>
                </c:pt>
                <c:pt idx="2166">
                  <c:v>41548</c:v>
                </c:pt>
                <c:pt idx="2167">
                  <c:v>41551</c:v>
                </c:pt>
                <c:pt idx="2168">
                  <c:v>41552</c:v>
                </c:pt>
                <c:pt idx="2169">
                  <c:v>41559</c:v>
                </c:pt>
                <c:pt idx="2170">
                  <c:v>41563</c:v>
                </c:pt>
                <c:pt idx="2171">
                  <c:v>41564</c:v>
                </c:pt>
                <c:pt idx="2172">
                  <c:v>41573</c:v>
                </c:pt>
                <c:pt idx="2173">
                  <c:v>41575</c:v>
                </c:pt>
                <c:pt idx="2174">
                  <c:v>41576</c:v>
                </c:pt>
                <c:pt idx="2175">
                  <c:v>41579</c:v>
                </c:pt>
                <c:pt idx="2176">
                  <c:v>41580</c:v>
                </c:pt>
                <c:pt idx="2177">
                  <c:v>41583</c:v>
                </c:pt>
                <c:pt idx="2178">
                  <c:v>41587</c:v>
                </c:pt>
                <c:pt idx="2179">
                  <c:v>41589</c:v>
                </c:pt>
                <c:pt idx="2180">
                  <c:v>41590</c:v>
                </c:pt>
                <c:pt idx="2181">
                  <c:v>41592</c:v>
                </c:pt>
                <c:pt idx="2182">
                  <c:v>41596</c:v>
                </c:pt>
                <c:pt idx="2183">
                  <c:v>41599</c:v>
                </c:pt>
                <c:pt idx="2184">
                  <c:v>41603</c:v>
                </c:pt>
                <c:pt idx="2185">
                  <c:v>41608</c:v>
                </c:pt>
                <c:pt idx="2186">
                  <c:v>41611</c:v>
                </c:pt>
                <c:pt idx="2187">
                  <c:v>41612</c:v>
                </c:pt>
                <c:pt idx="2188">
                  <c:v>41619</c:v>
                </c:pt>
                <c:pt idx="2189">
                  <c:v>41620</c:v>
                </c:pt>
                <c:pt idx="2190">
                  <c:v>41622</c:v>
                </c:pt>
                <c:pt idx="2191">
                  <c:v>41625</c:v>
                </c:pt>
                <c:pt idx="2192">
                  <c:v>41626</c:v>
                </c:pt>
                <c:pt idx="2193">
                  <c:v>41627</c:v>
                </c:pt>
                <c:pt idx="2194">
                  <c:v>41629</c:v>
                </c:pt>
                <c:pt idx="2195">
                  <c:v>41632</c:v>
                </c:pt>
                <c:pt idx="2196">
                  <c:v>41634</c:v>
                </c:pt>
                <c:pt idx="2197">
                  <c:v>41635</c:v>
                </c:pt>
                <c:pt idx="2198">
                  <c:v>41638</c:v>
                </c:pt>
                <c:pt idx="2199">
                  <c:v>41639</c:v>
                </c:pt>
                <c:pt idx="2200">
                  <c:v>41640</c:v>
                </c:pt>
                <c:pt idx="2201">
                  <c:v>41641</c:v>
                </c:pt>
                <c:pt idx="2202">
                  <c:v>41642</c:v>
                </c:pt>
                <c:pt idx="2203">
                  <c:v>41647</c:v>
                </c:pt>
                <c:pt idx="2204">
                  <c:v>41652</c:v>
                </c:pt>
                <c:pt idx="2205">
                  <c:v>41659</c:v>
                </c:pt>
                <c:pt idx="2206">
                  <c:v>41661</c:v>
                </c:pt>
                <c:pt idx="2207">
                  <c:v>41662</c:v>
                </c:pt>
                <c:pt idx="2208">
                  <c:v>41663</c:v>
                </c:pt>
                <c:pt idx="2209">
                  <c:v>41666</c:v>
                </c:pt>
                <c:pt idx="2210">
                  <c:v>41667</c:v>
                </c:pt>
                <c:pt idx="2211">
                  <c:v>41668</c:v>
                </c:pt>
                <c:pt idx="2212">
                  <c:v>41670</c:v>
                </c:pt>
                <c:pt idx="2213">
                  <c:v>41674</c:v>
                </c:pt>
                <c:pt idx="2214">
                  <c:v>41680</c:v>
                </c:pt>
                <c:pt idx="2215">
                  <c:v>41681</c:v>
                </c:pt>
                <c:pt idx="2216">
                  <c:v>41682</c:v>
                </c:pt>
                <c:pt idx="2217">
                  <c:v>41687</c:v>
                </c:pt>
                <c:pt idx="2218">
                  <c:v>41688</c:v>
                </c:pt>
                <c:pt idx="2219">
                  <c:v>41690</c:v>
                </c:pt>
                <c:pt idx="2220">
                  <c:v>41694</c:v>
                </c:pt>
                <c:pt idx="2221">
                  <c:v>41697</c:v>
                </c:pt>
                <c:pt idx="2222">
                  <c:v>41701</c:v>
                </c:pt>
                <c:pt idx="2223">
                  <c:v>41702</c:v>
                </c:pt>
                <c:pt idx="2224">
                  <c:v>41705</c:v>
                </c:pt>
                <c:pt idx="2225">
                  <c:v>41709</c:v>
                </c:pt>
                <c:pt idx="2226">
                  <c:v>41712</c:v>
                </c:pt>
                <c:pt idx="2227">
                  <c:v>41713</c:v>
                </c:pt>
                <c:pt idx="2228">
                  <c:v>41715</c:v>
                </c:pt>
                <c:pt idx="2229">
                  <c:v>41716</c:v>
                </c:pt>
                <c:pt idx="2230">
                  <c:v>41718</c:v>
                </c:pt>
                <c:pt idx="2231">
                  <c:v>41719</c:v>
                </c:pt>
                <c:pt idx="2232">
                  <c:v>41721</c:v>
                </c:pt>
                <c:pt idx="2233">
                  <c:v>41723</c:v>
                </c:pt>
                <c:pt idx="2234">
                  <c:v>41724</c:v>
                </c:pt>
                <c:pt idx="2235">
                  <c:v>41726</c:v>
                </c:pt>
                <c:pt idx="2236">
                  <c:v>41729</c:v>
                </c:pt>
                <c:pt idx="2237">
                  <c:v>41731</c:v>
                </c:pt>
                <c:pt idx="2238">
                  <c:v>41732</c:v>
                </c:pt>
                <c:pt idx="2239">
                  <c:v>41733</c:v>
                </c:pt>
                <c:pt idx="2240">
                  <c:v>41736</c:v>
                </c:pt>
                <c:pt idx="2241">
                  <c:v>41739</c:v>
                </c:pt>
                <c:pt idx="2242">
                  <c:v>41740</c:v>
                </c:pt>
                <c:pt idx="2243">
                  <c:v>41743</c:v>
                </c:pt>
                <c:pt idx="2244">
                  <c:v>41744</c:v>
                </c:pt>
                <c:pt idx="2245">
                  <c:v>41746</c:v>
                </c:pt>
                <c:pt idx="2246">
                  <c:v>41747</c:v>
                </c:pt>
                <c:pt idx="2247">
                  <c:v>41750</c:v>
                </c:pt>
                <c:pt idx="2248">
                  <c:v>41751</c:v>
                </c:pt>
                <c:pt idx="2249">
                  <c:v>41752</c:v>
                </c:pt>
                <c:pt idx="2250">
                  <c:v>41755</c:v>
                </c:pt>
                <c:pt idx="2251">
                  <c:v>41757</c:v>
                </c:pt>
                <c:pt idx="2252">
                  <c:v>41758</c:v>
                </c:pt>
                <c:pt idx="2253">
                  <c:v>41760</c:v>
                </c:pt>
                <c:pt idx="2254">
                  <c:v>41761</c:v>
                </c:pt>
                <c:pt idx="2255">
                  <c:v>41765</c:v>
                </c:pt>
                <c:pt idx="2256">
                  <c:v>41766</c:v>
                </c:pt>
                <c:pt idx="2257">
                  <c:v>41767</c:v>
                </c:pt>
                <c:pt idx="2258">
                  <c:v>41768</c:v>
                </c:pt>
                <c:pt idx="2259">
                  <c:v>41769</c:v>
                </c:pt>
                <c:pt idx="2260">
                  <c:v>41771</c:v>
                </c:pt>
                <c:pt idx="2261">
                  <c:v>41773</c:v>
                </c:pt>
                <c:pt idx="2262">
                  <c:v>41776</c:v>
                </c:pt>
                <c:pt idx="2263">
                  <c:v>41780</c:v>
                </c:pt>
                <c:pt idx="2264">
                  <c:v>41782</c:v>
                </c:pt>
                <c:pt idx="2265">
                  <c:v>41783</c:v>
                </c:pt>
                <c:pt idx="2266">
                  <c:v>41785</c:v>
                </c:pt>
                <c:pt idx="2267">
                  <c:v>41786</c:v>
                </c:pt>
                <c:pt idx="2268">
                  <c:v>41787</c:v>
                </c:pt>
                <c:pt idx="2269">
                  <c:v>41789</c:v>
                </c:pt>
                <c:pt idx="2270">
                  <c:v>41796</c:v>
                </c:pt>
                <c:pt idx="2271">
                  <c:v>41797</c:v>
                </c:pt>
                <c:pt idx="2272">
                  <c:v>41799</c:v>
                </c:pt>
                <c:pt idx="2273">
                  <c:v>41800</c:v>
                </c:pt>
                <c:pt idx="2274">
                  <c:v>41801</c:v>
                </c:pt>
                <c:pt idx="2275">
                  <c:v>41803</c:v>
                </c:pt>
                <c:pt idx="2276">
                  <c:v>41811</c:v>
                </c:pt>
                <c:pt idx="2277">
                  <c:v>41813</c:v>
                </c:pt>
                <c:pt idx="2278">
                  <c:v>41814</c:v>
                </c:pt>
                <c:pt idx="2279">
                  <c:v>41816</c:v>
                </c:pt>
                <c:pt idx="2280">
                  <c:v>41819</c:v>
                </c:pt>
                <c:pt idx="2281">
                  <c:v>41821</c:v>
                </c:pt>
                <c:pt idx="2282">
                  <c:v>41822</c:v>
                </c:pt>
                <c:pt idx="2283">
                  <c:v>41824</c:v>
                </c:pt>
                <c:pt idx="2284">
                  <c:v>41825</c:v>
                </c:pt>
                <c:pt idx="2285">
                  <c:v>41829</c:v>
                </c:pt>
                <c:pt idx="2286">
                  <c:v>41833</c:v>
                </c:pt>
                <c:pt idx="2287">
                  <c:v>41834</c:v>
                </c:pt>
                <c:pt idx="2288">
                  <c:v>41835</c:v>
                </c:pt>
                <c:pt idx="2289">
                  <c:v>41836</c:v>
                </c:pt>
                <c:pt idx="2290">
                  <c:v>41838</c:v>
                </c:pt>
                <c:pt idx="2291">
                  <c:v>41841</c:v>
                </c:pt>
                <c:pt idx="2292">
                  <c:v>41842</c:v>
                </c:pt>
                <c:pt idx="2293">
                  <c:v>41843</c:v>
                </c:pt>
                <c:pt idx="2294">
                  <c:v>41844</c:v>
                </c:pt>
                <c:pt idx="2295">
                  <c:v>41845</c:v>
                </c:pt>
                <c:pt idx="2296">
                  <c:v>41848</c:v>
                </c:pt>
                <c:pt idx="2297">
                  <c:v>41849</c:v>
                </c:pt>
                <c:pt idx="2298">
                  <c:v>41850</c:v>
                </c:pt>
                <c:pt idx="2299">
                  <c:v>41853</c:v>
                </c:pt>
                <c:pt idx="2300">
                  <c:v>41856</c:v>
                </c:pt>
                <c:pt idx="2301">
                  <c:v>41857</c:v>
                </c:pt>
                <c:pt idx="2302">
                  <c:v>41858</c:v>
                </c:pt>
                <c:pt idx="2303">
                  <c:v>41859</c:v>
                </c:pt>
                <c:pt idx="2304">
                  <c:v>41860</c:v>
                </c:pt>
                <c:pt idx="2305">
                  <c:v>41862</c:v>
                </c:pt>
                <c:pt idx="2306">
                  <c:v>41865</c:v>
                </c:pt>
                <c:pt idx="2307">
                  <c:v>41866</c:v>
                </c:pt>
                <c:pt idx="2308">
                  <c:v>41871</c:v>
                </c:pt>
                <c:pt idx="2309">
                  <c:v>41873</c:v>
                </c:pt>
                <c:pt idx="2310">
                  <c:v>41876</c:v>
                </c:pt>
                <c:pt idx="2311">
                  <c:v>41877</c:v>
                </c:pt>
                <c:pt idx="2312">
                  <c:v>41880</c:v>
                </c:pt>
                <c:pt idx="2313">
                  <c:v>41881</c:v>
                </c:pt>
                <c:pt idx="2314">
                  <c:v>41882</c:v>
                </c:pt>
                <c:pt idx="2315">
                  <c:v>41884</c:v>
                </c:pt>
                <c:pt idx="2316">
                  <c:v>41885</c:v>
                </c:pt>
                <c:pt idx="2317">
                  <c:v>41886</c:v>
                </c:pt>
                <c:pt idx="2318">
                  <c:v>41888</c:v>
                </c:pt>
                <c:pt idx="2319">
                  <c:v>41891</c:v>
                </c:pt>
                <c:pt idx="2320">
                  <c:v>41892</c:v>
                </c:pt>
                <c:pt idx="2321">
                  <c:v>41895</c:v>
                </c:pt>
                <c:pt idx="2322">
                  <c:v>41896</c:v>
                </c:pt>
                <c:pt idx="2323">
                  <c:v>41897</c:v>
                </c:pt>
                <c:pt idx="2324">
                  <c:v>41899</c:v>
                </c:pt>
                <c:pt idx="2325">
                  <c:v>41900</c:v>
                </c:pt>
                <c:pt idx="2326">
                  <c:v>41901</c:v>
                </c:pt>
                <c:pt idx="2327">
                  <c:v>41902</c:v>
                </c:pt>
                <c:pt idx="2328">
                  <c:v>41905</c:v>
                </c:pt>
                <c:pt idx="2329">
                  <c:v>41907</c:v>
                </c:pt>
                <c:pt idx="2330">
                  <c:v>41909</c:v>
                </c:pt>
                <c:pt idx="2331">
                  <c:v>41914</c:v>
                </c:pt>
                <c:pt idx="2332">
                  <c:v>41916</c:v>
                </c:pt>
                <c:pt idx="2333">
                  <c:v>41920</c:v>
                </c:pt>
                <c:pt idx="2334">
                  <c:v>41921</c:v>
                </c:pt>
                <c:pt idx="2335">
                  <c:v>41923</c:v>
                </c:pt>
                <c:pt idx="2336">
                  <c:v>41924</c:v>
                </c:pt>
                <c:pt idx="2337">
                  <c:v>41932</c:v>
                </c:pt>
                <c:pt idx="2338">
                  <c:v>41933</c:v>
                </c:pt>
                <c:pt idx="2339">
                  <c:v>41937</c:v>
                </c:pt>
                <c:pt idx="2340">
                  <c:v>41940</c:v>
                </c:pt>
                <c:pt idx="2341">
                  <c:v>41942</c:v>
                </c:pt>
                <c:pt idx="2342">
                  <c:v>41943</c:v>
                </c:pt>
                <c:pt idx="2343">
                  <c:v>41944</c:v>
                </c:pt>
                <c:pt idx="2344">
                  <c:v>41946</c:v>
                </c:pt>
                <c:pt idx="2345">
                  <c:v>41948</c:v>
                </c:pt>
                <c:pt idx="2346">
                  <c:v>41950</c:v>
                </c:pt>
                <c:pt idx="2347">
                  <c:v>41951</c:v>
                </c:pt>
                <c:pt idx="2348">
                  <c:v>41953</c:v>
                </c:pt>
                <c:pt idx="2349">
                  <c:v>41956</c:v>
                </c:pt>
                <c:pt idx="2350">
                  <c:v>41957</c:v>
                </c:pt>
                <c:pt idx="2351">
                  <c:v>41960</c:v>
                </c:pt>
                <c:pt idx="2352">
                  <c:v>41961</c:v>
                </c:pt>
                <c:pt idx="2353">
                  <c:v>41962</c:v>
                </c:pt>
                <c:pt idx="2354">
                  <c:v>41965</c:v>
                </c:pt>
                <c:pt idx="2355">
                  <c:v>41967</c:v>
                </c:pt>
                <c:pt idx="2356">
                  <c:v>41968</c:v>
                </c:pt>
                <c:pt idx="2357">
                  <c:v>41970</c:v>
                </c:pt>
                <c:pt idx="2358">
                  <c:v>41974</c:v>
                </c:pt>
                <c:pt idx="2359">
                  <c:v>41977</c:v>
                </c:pt>
                <c:pt idx="2360">
                  <c:v>41978</c:v>
                </c:pt>
                <c:pt idx="2361">
                  <c:v>41981</c:v>
                </c:pt>
                <c:pt idx="2362">
                  <c:v>41982</c:v>
                </c:pt>
                <c:pt idx="2363">
                  <c:v>41983</c:v>
                </c:pt>
                <c:pt idx="2364">
                  <c:v>41984</c:v>
                </c:pt>
                <c:pt idx="2365">
                  <c:v>41988</c:v>
                </c:pt>
                <c:pt idx="2366">
                  <c:v>41989</c:v>
                </c:pt>
                <c:pt idx="2367">
                  <c:v>41995</c:v>
                </c:pt>
                <c:pt idx="2368">
                  <c:v>41996</c:v>
                </c:pt>
                <c:pt idx="2369">
                  <c:v>41998</c:v>
                </c:pt>
                <c:pt idx="2370">
                  <c:v>41999</c:v>
                </c:pt>
                <c:pt idx="2371">
                  <c:v>42003</c:v>
                </c:pt>
                <c:pt idx="2372">
                  <c:v>42004</c:v>
                </c:pt>
                <c:pt idx="2373">
                  <c:v>42005</c:v>
                </c:pt>
                <c:pt idx="2374">
                  <c:v>42006</c:v>
                </c:pt>
                <c:pt idx="2375">
                  <c:v>42008</c:v>
                </c:pt>
                <c:pt idx="2376">
                  <c:v>42012</c:v>
                </c:pt>
                <c:pt idx="2377">
                  <c:v>42016</c:v>
                </c:pt>
                <c:pt idx="2378">
                  <c:v>42017</c:v>
                </c:pt>
                <c:pt idx="2379">
                  <c:v>42018</c:v>
                </c:pt>
                <c:pt idx="2380">
                  <c:v>42020</c:v>
                </c:pt>
                <c:pt idx="2381">
                  <c:v>42023</c:v>
                </c:pt>
                <c:pt idx="2382">
                  <c:v>42024</c:v>
                </c:pt>
                <c:pt idx="2383">
                  <c:v>42025</c:v>
                </c:pt>
                <c:pt idx="2384">
                  <c:v>42027</c:v>
                </c:pt>
                <c:pt idx="2385">
                  <c:v>42030</c:v>
                </c:pt>
                <c:pt idx="2386">
                  <c:v>42031</c:v>
                </c:pt>
                <c:pt idx="2387">
                  <c:v>42032</c:v>
                </c:pt>
                <c:pt idx="2388">
                  <c:v>42037</c:v>
                </c:pt>
                <c:pt idx="2389">
                  <c:v>42038</c:v>
                </c:pt>
                <c:pt idx="2390">
                  <c:v>42039</c:v>
                </c:pt>
                <c:pt idx="2391">
                  <c:v>42040</c:v>
                </c:pt>
                <c:pt idx="2392">
                  <c:v>42043</c:v>
                </c:pt>
                <c:pt idx="2393">
                  <c:v>42045</c:v>
                </c:pt>
                <c:pt idx="2394">
                  <c:v>42046</c:v>
                </c:pt>
                <c:pt idx="2395">
                  <c:v>42047</c:v>
                </c:pt>
                <c:pt idx="2396">
                  <c:v>42051</c:v>
                </c:pt>
                <c:pt idx="2397">
                  <c:v>42052</c:v>
                </c:pt>
                <c:pt idx="2398">
                  <c:v>42054</c:v>
                </c:pt>
                <c:pt idx="2399">
                  <c:v>42055</c:v>
                </c:pt>
                <c:pt idx="2400">
                  <c:v>42058</c:v>
                </c:pt>
                <c:pt idx="2401">
                  <c:v>42059</c:v>
                </c:pt>
                <c:pt idx="2402">
                  <c:v>42060</c:v>
                </c:pt>
                <c:pt idx="2403">
                  <c:v>42061</c:v>
                </c:pt>
                <c:pt idx="2404">
                  <c:v>42066</c:v>
                </c:pt>
                <c:pt idx="2405">
                  <c:v>42067</c:v>
                </c:pt>
                <c:pt idx="2406">
                  <c:v>42068</c:v>
                </c:pt>
                <c:pt idx="2407">
                  <c:v>42069</c:v>
                </c:pt>
                <c:pt idx="2408">
                  <c:v>42072</c:v>
                </c:pt>
                <c:pt idx="2409">
                  <c:v>42073</c:v>
                </c:pt>
                <c:pt idx="2410">
                  <c:v>42074</c:v>
                </c:pt>
                <c:pt idx="2411">
                  <c:v>42075</c:v>
                </c:pt>
                <c:pt idx="2412">
                  <c:v>42076</c:v>
                </c:pt>
                <c:pt idx="2413">
                  <c:v>42079</c:v>
                </c:pt>
                <c:pt idx="2414">
                  <c:v>42080</c:v>
                </c:pt>
                <c:pt idx="2415">
                  <c:v>42081</c:v>
                </c:pt>
                <c:pt idx="2416">
                  <c:v>42082</c:v>
                </c:pt>
                <c:pt idx="2417">
                  <c:v>42086</c:v>
                </c:pt>
                <c:pt idx="2418">
                  <c:v>42087</c:v>
                </c:pt>
                <c:pt idx="2419">
                  <c:v>42088</c:v>
                </c:pt>
                <c:pt idx="2420">
                  <c:v>42090</c:v>
                </c:pt>
                <c:pt idx="2421">
                  <c:v>42097</c:v>
                </c:pt>
                <c:pt idx="2422">
                  <c:v>42100</c:v>
                </c:pt>
                <c:pt idx="2423">
                  <c:v>42101</c:v>
                </c:pt>
                <c:pt idx="2424">
                  <c:v>42102</c:v>
                </c:pt>
                <c:pt idx="2425">
                  <c:v>42104</c:v>
                </c:pt>
                <c:pt idx="2426">
                  <c:v>42107</c:v>
                </c:pt>
                <c:pt idx="2427">
                  <c:v>42109</c:v>
                </c:pt>
                <c:pt idx="2428">
                  <c:v>42110</c:v>
                </c:pt>
                <c:pt idx="2429">
                  <c:v>42111</c:v>
                </c:pt>
                <c:pt idx="2430">
                  <c:v>42112</c:v>
                </c:pt>
                <c:pt idx="2431">
                  <c:v>42114</c:v>
                </c:pt>
                <c:pt idx="2432">
                  <c:v>42115</c:v>
                </c:pt>
                <c:pt idx="2433">
                  <c:v>42116</c:v>
                </c:pt>
                <c:pt idx="2434">
                  <c:v>42118</c:v>
                </c:pt>
                <c:pt idx="2435">
                  <c:v>42119</c:v>
                </c:pt>
                <c:pt idx="2436">
                  <c:v>42121</c:v>
                </c:pt>
                <c:pt idx="2437">
                  <c:v>42122</c:v>
                </c:pt>
                <c:pt idx="2438">
                  <c:v>42124</c:v>
                </c:pt>
                <c:pt idx="2439">
                  <c:v>42125</c:v>
                </c:pt>
                <c:pt idx="2440">
                  <c:v>42126</c:v>
                </c:pt>
                <c:pt idx="2441">
                  <c:v>42128</c:v>
                </c:pt>
                <c:pt idx="2442">
                  <c:v>42129</c:v>
                </c:pt>
                <c:pt idx="2443">
                  <c:v>42132</c:v>
                </c:pt>
                <c:pt idx="2444">
                  <c:v>42135</c:v>
                </c:pt>
                <c:pt idx="2445">
                  <c:v>42139</c:v>
                </c:pt>
                <c:pt idx="2446">
                  <c:v>42140</c:v>
                </c:pt>
                <c:pt idx="2447">
                  <c:v>42143</c:v>
                </c:pt>
                <c:pt idx="2448">
                  <c:v>42145</c:v>
                </c:pt>
                <c:pt idx="2449">
                  <c:v>42146</c:v>
                </c:pt>
                <c:pt idx="2450">
                  <c:v>42149</c:v>
                </c:pt>
                <c:pt idx="2451">
                  <c:v>42154</c:v>
                </c:pt>
                <c:pt idx="2452">
                  <c:v>42156</c:v>
                </c:pt>
                <c:pt idx="2453">
                  <c:v>42157</c:v>
                </c:pt>
                <c:pt idx="2454">
                  <c:v>42158</c:v>
                </c:pt>
                <c:pt idx="2455">
                  <c:v>42159</c:v>
                </c:pt>
                <c:pt idx="2456">
                  <c:v>42160</c:v>
                </c:pt>
                <c:pt idx="2457">
                  <c:v>42161</c:v>
                </c:pt>
                <c:pt idx="2458">
                  <c:v>42163</c:v>
                </c:pt>
                <c:pt idx="2459">
                  <c:v>42164</c:v>
                </c:pt>
                <c:pt idx="2460">
                  <c:v>42165</c:v>
                </c:pt>
                <c:pt idx="2461">
                  <c:v>42166</c:v>
                </c:pt>
                <c:pt idx="2462">
                  <c:v>42167</c:v>
                </c:pt>
                <c:pt idx="2463">
                  <c:v>42168</c:v>
                </c:pt>
                <c:pt idx="2464">
                  <c:v>42169</c:v>
                </c:pt>
                <c:pt idx="2465">
                  <c:v>42170</c:v>
                </c:pt>
                <c:pt idx="2466">
                  <c:v>42171</c:v>
                </c:pt>
                <c:pt idx="2467">
                  <c:v>42173</c:v>
                </c:pt>
                <c:pt idx="2468">
                  <c:v>42175</c:v>
                </c:pt>
                <c:pt idx="2469">
                  <c:v>42178</c:v>
                </c:pt>
                <c:pt idx="2470">
                  <c:v>42179</c:v>
                </c:pt>
                <c:pt idx="2471">
                  <c:v>42180</c:v>
                </c:pt>
                <c:pt idx="2472">
                  <c:v>42181</c:v>
                </c:pt>
                <c:pt idx="2473">
                  <c:v>42182</c:v>
                </c:pt>
                <c:pt idx="2474">
                  <c:v>42184</c:v>
                </c:pt>
                <c:pt idx="2475">
                  <c:v>42186</c:v>
                </c:pt>
                <c:pt idx="2476">
                  <c:v>42187</c:v>
                </c:pt>
                <c:pt idx="2477">
                  <c:v>42188</c:v>
                </c:pt>
                <c:pt idx="2478">
                  <c:v>42189</c:v>
                </c:pt>
                <c:pt idx="2479">
                  <c:v>42191</c:v>
                </c:pt>
                <c:pt idx="2480">
                  <c:v>42192</c:v>
                </c:pt>
                <c:pt idx="2481">
                  <c:v>42193</c:v>
                </c:pt>
                <c:pt idx="2482">
                  <c:v>42200</c:v>
                </c:pt>
                <c:pt idx="2483">
                  <c:v>42201</c:v>
                </c:pt>
                <c:pt idx="2484">
                  <c:v>42202</c:v>
                </c:pt>
                <c:pt idx="2485">
                  <c:v>42203</c:v>
                </c:pt>
                <c:pt idx="2486">
                  <c:v>42204</c:v>
                </c:pt>
                <c:pt idx="2487">
                  <c:v>42206</c:v>
                </c:pt>
                <c:pt idx="2488">
                  <c:v>42207</c:v>
                </c:pt>
                <c:pt idx="2489">
                  <c:v>42208</c:v>
                </c:pt>
                <c:pt idx="2490">
                  <c:v>42210</c:v>
                </c:pt>
                <c:pt idx="2491">
                  <c:v>42213</c:v>
                </c:pt>
                <c:pt idx="2492">
                  <c:v>42214</c:v>
                </c:pt>
                <c:pt idx="2493">
                  <c:v>42216</c:v>
                </c:pt>
                <c:pt idx="2494">
                  <c:v>42219</c:v>
                </c:pt>
                <c:pt idx="2495">
                  <c:v>42220</c:v>
                </c:pt>
                <c:pt idx="2496">
                  <c:v>42221</c:v>
                </c:pt>
                <c:pt idx="2497">
                  <c:v>42224</c:v>
                </c:pt>
                <c:pt idx="2498">
                  <c:v>42226</c:v>
                </c:pt>
                <c:pt idx="2499">
                  <c:v>42227</c:v>
                </c:pt>
                <c:pt idx="2500">
                  <c:v>42228</c:v>
                </c:pt>
                <c:pt idx="2501">
                  <c:v>42232</c:v>
                </c:pt>
                <c:pt idx="2502">
                  <c:v>42235</c:v>
                </c:pt>
                <c:pt idx="2503">
                  <c:v>42236</c:v>
                </c:pt>
                <c:pt idx="2504">
                  <c:v>42237</c:v>
                </c:pt>
                <c:pt idx="2505">
                  <c:v>42244</c:v>
                </c:pt>
                <c:pt idx="2506">
                  <c:v>42245</c:v>
                </c:pt>
                <c:pt idx="2507">
                  <c:v>42246</c:v>
                </c:pt>
                <c:pt idx="2508">
                  <c:v>42248</c:v>
                </c:pt>
                <c:pt idx="2509">
                  <c:v>42251</c:v>
                </c:pt>
                <c:pt idx="2510">
                  <c:v>42252</c:v>
                </c:pt>
                <c:pt idx="2511">
                  <c:v>42259</c:v>
                </c:pt>
                <c:pt idx="2512">
                  <c:v>42261</c:v>
                </c:pt>
                <c:pt idx="2513">
                  <c:v>42262</c:v>
                </c:pt>
                <c:pt idx="2514">
                  <c:v>42263</c:v>
                </c:pt>
                <c:pt idx="2515">
                  <c:v>42264</c:v>
                </c:pt>
                <c:pt idx="2516">
                  <c:v>42268</c:v>
                </c:pt>
                <c:pt idx="2517">
                  <c:v>42270</c:v>
                </c:pt>
                <c:pt idx="2518">
                  <c:v>42271</c:v>
                </c:pt>
                <c:pt idx="2519">
                  <c:v>42273</c:v>
                </c:pt>
                <c:pt idx="2520">
                  <c:v>42275</c:v>
                </c:pt>
                <c:pt idx="2521">
                  <c:v>42276</c:v>
                </c:pt>
                <c:pt idx="2522">
                  <c:v>42277</c:v>
                </c:pt>
                <c:pt idx="2523">
                  <c:v>42279</c:v>
                </c:pt>
                <c:pt idx="2524">
                  <c:v>42280</c:v>
                </c:pt>
                <c:pt idx="2525">
                  <c:v>42283</c:v>
                </c:pt>
                <c:pt idx="2526">
                  <c:v>42287</c:v>
                </c:pt>
                <c:pt idx="2527">
                  <c:v>42289</c:v>
                </c:pt>
                <c:pt idx="2528">
                  <c:v>42294</c:v>
                </c:pt>
                <c:pt idx="2529">
                  <c:v>42296</c:v>
                </c:pt>
                <c:pt idx="2530">
                  <c:v>42297</c:v>
                </c:pt>
                <c:pt idx="2531">
                  <c:v>42301</c:v>
                </c:pt>
                <c:pt idx="2532">
                  <c:v>42305</c:v>
                </c:pt>
                <c:pt idx="2533">
                  <c:v>42306</c:v>
                </c:pt>
                <c:pt idx="2534">
                  <c:v>42309</c:v>
                </c:pt>
                <c:pt idx="2535">
                  <c:v>42310</c:v>
                </c:pt>
                <c:pt idx="2536">
                  <c:v>42311</c:v>
                </c:pt>
                <c:pt idx="2537">
                  <c:v>42313</c:v>
                </c:pt>
                <c:pt idx="2538">
                  <c:v>42314</c:v>
                </c:pt>
                <c:pt idx="2539">
                  <c:v>42315</c:v>
                </c:pt>
                <c:pt idx="2540">
                  <c:v>42317</c:v>
                </c:pt>
                <c:pt idx="2541">
                  <c:v>42318</c:v>
                </c:pt>
                <c:pt idx="2542">
                  <c:v>42319</c:v>
                </c:pt>
                <c:pt idx="2543">
                  <c:v>42321</c:v>
                </c:pt>
                <c:pt idx="2544">
                  <c:v>42322</c:v>
                </c:pt>
                <c:pt idx="2545">
                  <c:v>42323</c:v>
                </c:pt>
                <c:pt idx="2546">
                  <c:v>42325</c:v>
                </c:pt>
                <c:pt idx="2547">
                  <c:v>42326</c:v>
                </c:pt>
                <c:pt idx="2548">
                  <c:v>42327</c:v>
                </c:pt>
                <c:pt idx="2549">
                  <c:v>42329</c:v>
                </c:pt>
                <c:pt idx="2550">
                  <c:v>42332</c:v>
                </c:pt>
                <c:pt idx="2551">
                  <c:v>42333</c:v>
                </c:pt>
                <c:pt idx="2552">
                  <c:v>42334</c:v>
                </c:pt>
                <c:pt idx="2553">
                  <c:v>42340</c:v>
                </c:pt>
                <c:pt idx="2554">
                  <c:v>42341</c:v>
                </c:pt>
                <c:pt idx="2555">
                  <c:v>42342</c:v>
                </c:pt>
                <c:pt idx="2556">
                  <c:v>42343</c:v>
                </c:pt>
                <c:pt idx="2557">
                  <c:v>42346</c:v>
                </c:pt>
                <c:pt idx="2558">
                  <c:v>42347</c:v>
                </c:pt>
                <c:pt idx="2559">
                  <c:v>42350</c:v>
                </c:pt>
                <c:pt idx="2560">
                  <c:v>42352</c:v>
                </c:pt>
                <c:pt idx="2561">
                  <c:v>42353</c:v>
                </c:pt>
                <c:pt idx="2562">
                  <c:v>42354</c:v>
                </c:pt>
                <c:pt idx="2563">
                  <c:v>42357</c:v>
                </c:pt>
                <c:pt idx="2564">
                  <c:v>42360</c:v>
                </c:pt>
                <c:pt idx="2565">
                  <c:v>42361</c:v>
                </c:pt>
                <c:pt idx="2566">
                  <c:v>42362</c:v>
                </c:pt>
                <c:pt idx="2567">
                  <c:v>42363</c:v>
                </c:pt>
                <c:pt idx="2568">
                  <c:v>42366</c:v>
                </c:pt>
                <c:pt idx="2569">
                  <c:v>42367</c:v>
                </c:pt>
                <c:pt idx="2570">
                  <c:v>42369</c:v>
                </c:pt>
                <c:pt idx="2571">
                  <c:v>42370</c:v>
                </c:pt>
                <c:pt idx="2572">
                  <c:v>42373</c:v>
                </c:pt>
                <c:pt idx="2573">
                  <c:v>42374</c:v>
                </c:pt>
                <c:pt idx="2574">
                  <c:v>42375</c:v>
                </c:pt>
                <c:pt idx="2575">
                  <c:v>42376</c:v>
                </c:pt>
                <c:pt idx="2576">
                  <c:v>42380</c:v>
                </c:pt>
                <c:pt idx="2577">
                  <c:v>42381</c:v>
                </c:pt>
                <c:pt idx="2578">
                  <c:v>42382</c:v>
                </c:pt>
                <c:pt idx="2579">
                  <c:v>42383</c:v>
                </c:pt>
                <c:pt idx="2580">
                  <c:v>42384</c:v>
                </c:pt>
                <c:pt idx="2581">
                  <c:v>42385</c:v>
                </c:pt>
                <c:pt idx="2582">
                  <c:v>42387</c:v>
                </c:pt>
                <c:pt idx="2583">
                  <c:v>42389</c:v>
                </c:pt>
                <c:pt idx="2584">
                  <c:v>42392</c:v>
                </c:pt>
                <c:pt idx="2585">
                  <c:v>42396</c:v>
                </c:pt>
                <c:pt idx="2586">
                  <c:v>42397</c:v>
                </c:pt>
                <c:pt idx="2587">
                  <c:v>42401</c:v>
                </c:pt>
                <c:pt idx="2588">
                  <c:v>42402</c:v>
                </c:pt>
                <c:pt idx="2589">
                  <c:v>42404</c:v>
                </c:pt>
                <c:pt idx="2590">
                  <c:v>42405</c:v>
                </c:pt>
                <c:pt idx="2591">
                  <c:v>42408</c:v>
                </c:pt>
                <c:pt idx="2592">
                  <c:v>42409</c:v>
                </c:pt>
                <c:pt idx="2593">
                  <c:v>42411</c:v>
                </c:pt>
                <c:pt idx="2594">
                  <c:v>42415</c:v>
                </c:pt>
                <c:pt idx="2595">
                  <c:v>42416</c:v>
                </c:pt>
                <c:pt idx="2596">
                  <c:v>42417</c:v>
                </c:pt>
                <c:pt idx="2597">
                  <c:v>42418</c:v>
                </c:pt>
                <c:pt idx="2598">
                  <c:v>42419</c:v>
                </c:pt>
                <c:pt idx="2599">
                  <c:v>42422</c:v>
                </c:pt>
                <c:pt idx="2600">
                  <c:v>42423</c:v>
                </c:pt>
                <c:pt idx="2601">
                  <c:v>42424</c:v>
                </c:pt>
                <c:pt idx="2602">
                  <c:v>42425</c:v>
                </c:pt>
                <c:pt idx="2603">
                  <c:v>42431</c:v>
                </c:pt>
                <c:pt idx="2604">
                  <c:v>42434</c:v>
                </c:pt>
                <c:pt idx="2605">
                  <c:v>42436</c:v>
                </c:pt>
                <c:pt idx="2606">
                  <c:v>42437</c:v>
                </c:pt>
                <c:pt idx="2607">
                  <c:v>42440</c:v>
                </c:pt>
                <c:pt idx="2608">
                  <c:v>42443</c:v>
                </c:pt>
                <c:pt idx="2609">
                  <c:v>42444</c:v>
                </c:pt>
                <c:pt idx="2610">
                  <c:v>42445</c:v>
                </c:pt>
                <c:pt idx="2611">
                  <c:v>42446</c:v>
                </c:pt>
                <c:pt idx="2612">
                  <c:v>42447</c:v>
                </c:pt>
                <c:pt idx="2613">
                  <c:v>42450</c:v>
                </c:pt>
                <c:pt idx="2614">
                  <c:v>42451</c:v>
                </c:pt>
                <c:pt idx="2615">
                  <c:v>42452</c:v>
                </c:pt>
                <c:pt idx="2616">
                  <c:v>42454</c:v>
                </c:pt>
                <c:pt idx="2617">
                  <c:v>42457</c:v>
                </c:pt>
                <c:pt idx="2618">
                  <c:v>42458</c:v>
                </c:pt>
                <c:pt idx="2619">
                  <c:v>42459</c:v>
                </c:pt>
                <c:pt idx="2620">
                  <c:v>42464</c:v>
                </c:pt>
                <c:pt idx="2621">
                  <c:v>42466</c:v>
                </c:pt>
                <c:pt idx="2622">
                  <c:v>42468</c:v>
                </c:pt>
                <c:pt idx="2623">
                  <c:v>42471</c:v>
                </c:pt>
                <c:pt idx="2624">
                  <c:v>42472</c:v>
                </c:pt>
                <c:pt idx="2625">
                  <c:v>42478</c:v>
                </c:pt>
              </c:numCache>
            </c:numRef>
          </c:xVal>
          <c:yVal>
            <c:numRef>
              <c:f>List3!$B$2:$B$2627</c:f>
              <c:numCache>
                <c:formatCode>General</c:formatCode>
                <c:ptCount val="2626"/>
                <c:pt idx="0">
                  <c:v>21767</c:v>
                </c:pt>
                <c:pt idx="1">
                  <c:v>5068</c:v>
                </c:pt>
                <c:pt idx="2">
                  <c:v>23990</c:v>
                </c:pt>
                <c:pt idx="3">
                  <c:v>21658</c:v>
                </c:pt>
                <c:pt idx="4">
                  <c:v>8870</c:v>
                </c:pt>
                <c:pt idx="5">
                  <c:v>6716</c:v>
                </c:pt>
                <c:pt idx="6">
                  <c:v>17109</c:v>
                </c:pt>
                <c:pt idx="7">
                  <c:v>9522</c:v>
                </c:pt>
                <c:pt idx="8">
                  <c:v>7793</c:v>
                </c:pt>
                <c:pt idx="9">
                  <c:v>9454</c:v>
                </c:pt>
                <c:pt idx="10">
                  <c:v>6455</c:v>
                </c:pt>
                <c:pt idx="11">
                  <c:v>14758</c:v>
                </c:pt>
                <c:pt idx="12">
                  <c:v>14765</c:v>
                </c:pt>
                <c:pt idx="13">
                  <c:v>10833</c:v>
                </c:pt>
                <c:pt idx="14">
                  <c:v>8680</c:v>
                </c:pt>
                <c:pt idx="15">
                  <c:v>15259</c:v>
                </c:pt>
                <c:pt idx="16">
                  <c:v>9280</c:v>
                </c:pt>
                <c:pt idx="17">
                  <c:v>5567</c:v>
                </c:pt>
                <c:pt idx="18">
                  <c:v>12725</c:v>
                </c:pt>
                <c:pt idx="19">
                  <c:v>19591</c:v>
                </c:pt>
                <c:pt idx="20">
                  <c:v>18641</c:v>
                </c:pt>
                <c:pt idx="21">
                  <c:v>10795</c:v>
                </c:pt>
                <c:pt idx="22">
                  <c:v>6999</c:v>
                </c:pt>
                <c:pt idx="23">
                  <c:v>10946</c:v>
                </c:pt>
                <c:pt idx="24">
                  <c:v>5468</c:v>
                </c:pt>
                <c:pt idx="25">
                  <c:v>12409</c:v>
                </c:pt>
                <c:pt idx="26">
                  <c:v>10650</c:v>
                </c:pt>
                <c:pt idx="27">
                  <c:v>13888</c:v>
                </c:pt>
                <c:pt idx="28">
                  <c:v>14400</c:v>
                </c:pt>
                <c:pt idx="29">
                  <c:v>9977</c:v>
                </c:pt>
                <c:pt idx="30">
                  <c:v>9137</c:v>
                </c:pt>
                <c:pt idx="31">
                  <c:v>13192</c:v>
                </c:pt>
                <c:pt idx="32">
                  <c:v>6903</c:v>
                </c:pt>
                <c:pt idx="33">
                  <c:v>13732</c:v>
                </c:pt>
                <c:pt idx="34">
                  <c:v>14279</c:v>
                </c:pt>
                <c:pt idx="35">
                  <c:v>8808</c:v>
                </c:pt>
                <c:pt idx="36">
                  <c:v>16876.279324509356</c:v>
                </c:pt>
                <c:pt idx="37">
                  <c:v>7433</c:v>
                </c:pt>
                <c:pt idx="38">
                  <c:v>7934</c:v>
                </c:pt>
                <c:pt idx="39">
                  <c:v>18882</c:v>
                </c:pt>
                <c:pt idx="40">
                  <c:v>11991</c:v>
                </c:pt>
                <c:pt idx="41">
                  <c:v>16110</c:v>
                </c:pt>
                <c:pt idx="42">
                  <c:v>12682</c:v>
                </c:pt>
                <c:pt idx="43">
                  <c:v>11905</c:v>
                </c:pt>
                <c:pt idx="44">
                  <c:v>15756</c:v>
                </c:pt>
                <c:pt idx="45">
                  <c:v>7790</c:v>
                </c:pt>
                <c:pt idx="46">
                  <c:v>11540</c:v>
                </c:pt>
                <c:pt idx="47">
                  <c:v>23475</c:v>
                </c:pt>
                <c:pt idx="48">
                  <c:v>15086</c:v>
                </c:pt>
                <c:pt idx="49">
                  <c:v>9377</c:v>
                </c:pt>
                <c:pt idx="50">
                  <c:v>11950</c:v>
                </c:pt>
                <c:pt idx="51">
                  <c:v>10052</c:v>
                </c:pt>
                <c:pt idx="52">
                  <c:v>12812</c:v>
                </c:pt>
                <c:pt idx="53">
                  <c:v>17434</c:v>
                </c:pt>
                <c:pt idx="54">
                  <c:v>16876.279324509356</c:v>
                </c:pt>
                <c:pt idx="55">
                  <c:v>9334</c:v>
                </c:pt>
                <c:pt idx="56">
                  <c:v>14311</c:v>
                </c:pt>
                <c:pt idx="57">
                  <c:v>13067</c:v>
                </c:pt>
                <c:pt idx="58">
                  <c:v>19002</c:v>
                </c:pt>
                <c:pt idx="59">
                  <c:v>9614</c:v>
                </c:pt>
                <c:pt idx="60">
                  <c:v>15363</c:v>
                </c:pt>
                <c:pt idx="61">
                  <c:v>18975</c:v>
                </c:pt>
                <c:pt idx="62">
                  <c:v>17857</c:v>
                </c:pt>
                <c:pt idx="63">
                  <c:v>17159</c:v>
                </c:pt>
                <c:pt idx="64">
                  <c:v>9122</c:v>
                </c:pt>
                <c:pt idx="65">
                  <c:v>13513</c:v>
                </c:pt>
                <c:pt idx="66">
                  <c:v>13802</c:v>
                </c:pt>
                <c:pt idx="67">
                  <c:v>11939</c:v>
                </c:pt>
                <c:pt idx="68">
                  <c:v>11201</c:v>
                </c:pt>
                <c:pt idx="69">
                  <c:v>14186</c:v>
                </c:pt>
                <c:pt idx="70">
                  <c:v>13428</c:v>
                </c:pt>
                <c:pt idx="71">
                  <c:v>16520</c:v>
                </c:pt>
                <c:pt idx="72">
                  <c:v>8185</c:v>
                </c:pt>
                <c:pt idx="73">
                  <c:v>12755</c:v>
                </c:pt>
                <c:pt idx="74">
                  <c:v>12517</c:v>
                </c:pt>
                <c:pt idx="75">
                  <c:v>14433</c:v>
                </c:pt>
                <c:pt idx="76">
                  <c:v>14466</c:v>
                </c:pt>
                <c:pt idx="77">
                  <c:v>10954</c:v>
                </c:pt>
                <c:pt idx="78">
                  <c:v>11157</c:v>
                </c:pt>
                <c:pt idx="79">
                  <c:v>12821</c:v>
                </c:pt>
                <c:pt idx="80">
                  <c:v>12711</c:v>
                </c:pt>
                <c:pt idx="81">
                  <c:v>13210</c:v>
                </c:pt>
                <c:pt idx="82">
                  <c:v>10101</c:v>
                </c:pt>
                <c:pt idx="83">
                  <c:v>9012</c:v>
                </c:pt>
                <c:pt idx="84">
                  <c:v>17724</c:v>
                </c:pt>
                <c:pt idx="85">
                  <c:v>13697</c:v>
                </c:pt>
                <c:pt idx="86">
                  <c:v>12688</c:v>
                </c:pt>
                <c:pt idx="87">
                  <c:v>12030</c:v>
                </c:pt>
                <c:pt idx="88">
                  <c:v>13891</c:v>
                </c:pt>
                <c:pt idx="89">
                  <c:v>11030</c:v>
                </c:pt>
                <c:pt idx="90">
                  <c:v>9066</c:v>
                </c:pt>
                <c:pt idx="91">
                  <c:v>13888</c:v>
                </c:pt>
                <c:pt idx="92">
                  <c:v>14478</c:v>
                </c:pt>
                <c:pt idx="93">
                  <c:v>9602</c:v>
                </c:pt>
                <c:pt idx="94">
                  <c:v>8496</c:v>
                </c:pt>
                <c:pt idx="95">
                  <c:v>11369</c:v>
                </c:pt>
                <c:pt idx="96">
                  <c:v>12162</c:v>
                </c:pt>
                <c:pt idx="97">
                  <c:v>9164</c:v>
                </c:pt>
                <c:pt idx="98">
                  <c:v>11754</c:v>
                </c:pt>
                <c:pt idx="99">
                  <c:v>13276</c:v>
                </c:pt>
                <c:pt idx="100">
                  <c:v>11404</c:v>
                </c:pt>
                <c:pt idx="101">
                  <c:v>9935</c:v>
                </c:pt>
                <c:pt idx="102">
                  <c:v>11707</c:v>
                </c:pt>
                <c:pt idx="103">
                  <c:v>13849</c:v>
                </c:pt>
                <c:pt idx="104">
                  <c:v>11486</c:v>
                </c:pt>
                <c:pt idx="105">
                  <c:v>19215</c:v>
                </c:pt>
                <c:pt idx="106">
                  <c:v>22613</c:v>
                </c:pt>
                <c:pt idx="107">
                  <c:v>7047</c:v>
                </c:pt>
                <c:pt idx="108">
                  <c:v>12545</c:v>
                </c:pt>
                <c:pt idx="109">
                  <c:v>12364</c:v>
                </c:pt>
                <c:pt idx="110">
                  <c:v>8864</c:v>
                </c:pt>
                <c:pt idx="111">
                  <c:v>15317</c:v>
                </c:pt>
                <c:pt idx="112">
                  <c:v>18816</c:v>
                </c:pt>
                <c:pt idx="113">
                  <c:v>10656</c:v>
                </c:pt>
                <c:pt idx="114">
                  <c:v>13360</c:v>
                </c:pt>
                <c:pt idx="115">
                  <c:v>16028</c:v>
                </c:pt>
                <c:pt idx="116">
                  <c:v>8551</c:v>
                </c:pt>
                <c:pt idx="117">
                  <c:v>16555</c:v>
                </c:pt>
                <c:pt idx="118">
                  <c:v>14462</c:v>
                </c:pt>
                <c:pt idx="119">
                  <c:v>15719</c:v>
                </c:pt>
                <c:pt idx="120">
                  <c:v>9438</c:v>
                </c:pt>
                <c:pt idx="121">
                  <c:v>15191</c:v>
                </c:pt>
                <c:pt idx="122">
                  <c:v>15277</c:v>
                </c:pt>
                <c:pt idx="123">
                  <c:v>13242</c:v>
                </c:pt>
                <c:pt idx="124">
                  <c:v>15597</c:v>
                </c:pt>
                <c:pt idx="125">
                  <c:v>21682</c:v>
                </c:pt>
                <c:pt idx="126">
                  <c:v>21441</c:v>
                </c:pt>
                <c:pt idx="127">
                  <c:v>16758</c:v>
                </c:pt>
                <c:pt idx="128">
                  <c:v>20130</c:v>
                </c:pt>
                <c:pt idx="129">
                  <c:v>22897</c:v>
                </c:pt>
                <c:pt idx="130">
                  <c:v>15057</c:v>
                </c:pt>
                <c:pt idx="131">
                  <c:v>15598</c:v>
                </c:pt>
                <c:pt idx="132">
                  <c:v>15736</c:v>
                </c:pt>
                <c:pt idx="133">
                  <c:v>7908</c:v>
                </c:pt>
                <c:pt idx="134">
                  <c:v>15293</c:v>
                </c:pt>
                <c:pt idx="135">
                  <c:v>14810</c:v>
                </c:pt>
                <c:pt idx="136">
                  <c:v>6977</c:v>
                </c:pt>
                <c:pt idx="137">
                  <c:v>23114</c:v>
                </c:pt>
                <c:pt idx="138">
                  <c:v>14933</c:v>
                </c:pt>
                <c:pt idx="139">
                  <c:v>14146</c:v>
                </c:pt>
                <c:pt idx="140">
                  <c:v>14357</c:v>
                </c:pt>
                <c:pt idx="141">
                  <c:v>8267</c:v>
                </c:pt>
                <c:pt idx="142">
                  <c:v>18547</c:v>
                </c:pt>
                <c:pt idx="143">
                  <c:v>11747</c:v>
                </c:pt>
                <c:pt idx="144">
                  <c:v>11978</c:v>
                </c:pt>
                <c:pt idx="145">
                  <c:v>8624</c:v>
                </c:pt>
                <c:pt idx="146">
                  <c:v>13625</c:v>
                </c:pt>
                <c:pt idx="147">
                  <c:v>13997</c:v>
                </c:pt>
                <c:pt idx="148">
                  <c:v>10152</c:v>
                </c:pt>
                <c:pt idx="149">
                  <c:v>9630</c:v>
                </c:pt>
                <c:pt idx="150">
                  <c:v>12062</c:v>
                </c:pt>
                <c:pt idx="151">
                  <c:v>13828</c:v>
                </c:pt>
                <c:pt idx="152">
                  <c:v>10681</c:v>
                </c:pt>
                <c:pt idx="153">
                  <c:v>9355</c:v>
                </c:pt>
                <c:pt idx="154">
                  <c:v>11497</c:v>
                </c:pt>
                <c:pt idx="155">
                  <c:v>17238</c:v>
                </c:pt>
                <c:pt idx="156">
                  <c:v>8301</c:v>
                </c:pt>
                <c:pt idx="157">
                  <c:v>9419</c:v>
                </c:pt>
                <c:pt idx="158">
                  <c:v>16687</c:v>
                </c:pt>
                <c:pt idx="159">
                  <c:v>22553</c:v>
                </c:pt>
                <c:pt idx="160">
                  <c:v>16354</c:v>
                </c:pt>
                <c:pt idx="161">
                  <c:v>9809</c:v>
                </c:pt>
                <c:pt idx="162">
                  <c:v>9042</c:v>
                </c:pt>
                <c:pt idx="163">
                  <c:v>20796</c:v>
                </c:pt>
                <c:pt idx="164">
                  <c:v>19171</c:v>
                </c:pt>
                <c:pt idx="165">
                  <c:v>22392</c:v>
                </c:pt>
                <c:pt idx="166">
                  <c:v>19413</c:v>
                </c:pt>
                <c:pt idx="167">
                  <c:v>19530</c:v>
                </c:pt>
                <c:pt idx="168">
                  <c:v>17523</c:v>
                </c:pt>
                <c:pt idx="169">
                  <c:v>16991</c:v>
                </c:pt>
                <c:pt idx="170">
                  <c:v>6112</c:v>
                </c:pt>
                <c:pt idx="171">
                  <c:v>8928</c:v>
                </c:pt>
                <c:pt idx="172">
                  <c:v>9104</c:v>
                </c:pt>
                <c:pt idx="173">
                  <c:v>7514</c:v>
                </c:pt>
                <c:pt idx="174">
                  <c:v>12592</c:v>
                </c:pt>
                <c:pt idx="175">
                  <c:v>22968</c:v>
                </c:pt>
                <c:pt idx="176">
                  <c:v>8642</c:v>
                </c:pt>
                <c:pt idx="177">
                  <c:v>13851</c:v>
                </c:pt>
                <c:pt idx="178">
                  <c:v>11054</c:v>
                </c:pt>
                <c:pt idx="179">
                  <c:v>7347</c:v>
                </c:pt>
                <c:pt idx="180">
                  <c:v>16478</c:v>
                </c:pt>
                <c:pt idx="181">
                  <c:v>13757</c:v>
                </c:pt>
                <c:pt idx="182">
                  <c:v>11527</c:v>
                </c:pt>
                <c:pt idx="183">
                  <c:v>12186</c:v>
                </c:pt>
                <c:pt idx="184">
                  <c:v>6188</c:v>
                </c:pt>
                <c:pt idx="185">
                  <c:v>5061</c:v>
                </c:pt>
                <c:pt idx="186">
                  <c:v>13375</c:v>
                </c:pt>
                <c:pt idx="187">
                  <c:v>23279</c:v>
                </c:pt>
                <c:pt idx="188">
                  <c:v>28514</c:v>
                </c:pt>
                <c:pt idx="189">
                  <c:v>9345</c:v>
                </c:pt>
                <c:pt idx="190">
                  <c:v>7408</c:v>
                </c:pt>
                <c:pt idx="191">
                  <c:v>7203</c:v>
                </c:pt>
                <c:pt idx="192">
                  <c:v>4494</c:v>
                </c:pt>
                <c:pt idx="193">
                  <c:v>21184</c:v>
                </c:pt>
                <c:pt idx="194">
                  <c:v>15592</c:v>
                </c:pt>
                <c:pt idx="195">
                  <c:v>9707</c:v>
                </c:pt>
                <c:pt idx="196">
                  <c:v>3978</c:v>
                </c:pt>
                <c:pt idx="197">
                  <c:v>10333</c:v>
                </c:pt>
                <c:pt idx="198">
                  <c:v>7741</c:v>
                </c:pt>
                <c:pt idx="199">
                  <c:v>14147</c:v>
                </c:pt>
                <c:pt idx="200">
                  <c:v>11785</c:v>
                </c:pt>
                <c:pt idx="201">
                  <c:v>6725</c:v>
                </c:pt>
                <c:pt idx="202">
                  <c:v>22273</c:v>
                </c:pt>
                <c:pt idx="203">
                  <c:v>5982</c:v>
                </c:pt>
                <c:pt idx="204">
                  <c:v>14355</c:v>
                </c:pt>
                <c:pt idx="205">
                  <c:v>21761</c:v>
                </c:pt>
                <c:pt idx="206">
                  <c:v>14530</c:v>
                </c:pt>
                <c:pt idx="207">
                  <c:v>9205</c:v>
                </c:pt>
                <c:pt idx="208">
                  <c:v>7955</c:v>
                </c:pt>
                <c:pt idx="209">
                  <c:v>21330</c:v>
                </c:pt>
                <c:pt idx="210">
                  <c:v>16242</c:v>
                </c:pt>
                <c:pt idx="211">
                  <c:v>12326</c:v>
                </c:pt>
                <c:pt idx="212">
                  <c:v>7165</c:v>
                </c:pt>
                <c:pt idx="213">
                  <c:v>9860</c:v>
                </c:pt>
                <c:pt idx="214">
                  <c:v>11080</c:v>
                </c:pt>
                <c:pt idx="215">
                  <c:v>10726</c:v>
                </c:pt>
                <c:pt idx="216">
                  <c:v>9673</c:v>
                </c:pt>
                <c:pt idx="217">
                  <c:v>9380</c:v>
                </c:pt>
                <c:pt idx="218">
                  <c:v>11957</c:v>
                </c:pt>
                <c:pt idx="219">
                  <c:v>12066</c:v>
                </c:pt>
                <c:pt idx="220">
                  <c:v>12509</c:v>
                </c:pt>
                <c:pt idx="221">
                  <c:v>12732</c:v>
                </c:pt>
                <c:pt idx="222">
                  <c:v>8447</c:v>
                </c:pt>
                <c:pt idx="223">
                  <c:v>6279</c:v>
                </c:pt>
                <c:pt idx="224">
                  <c:v>12220</c:v>
                </c:pt>
                <c:pt idx="225">
                  <c:v>8849</c:v>
                </c:pt>
                <c:pt idx="226">
                  <c:v>7596</c:v>
                </c:pt>
                <c:pt idx="227">
                  <c:v>14126</c:v>
                </c:pt>
                <c:pt idx="228">
                  <c:v>13064</c:v>
                </c:pt>
                <c:pt idx="229">
                  <c:v>7588</c:v>
                </c:pt>
                <c:pt idx="230">
                  <c:v>7248</c:v>
                </c:pt>
                <c:pt idx="231">
                  <c:v>13819</c:v>
                </c:pt>
                <c:pt idx="232">
                  <c:v>13385</c:v>
                </c:pt>
                <c:pt idx="233">
                  <c:v>13961</c:v>
                </c:pt>
                <c:pt idx="234">
                  <c:v>9511</c:v>
                </c:pt>
                <c:pt idx="235">
                  <c:v>7762</c:v>
                </c:pt>
                <c:pt idx="236">
                  <c:v>11164</c:v>
                </c:pt>
                <c:pt idx="237">
                  <c:v>12956</c:v>
                </c:pt>
                <c:pt idx="238">
                  <c:v>14013</c:v>
                </c:pt>
                <c:pt idx="239">
                  <c:v>12669</c:v>
                </c:pt>
                <c:pt idx="240">
                  <c:v>8667</c:v>
                </c:pt>
                <c:pt idx="241">
                  <c:v>6232</c:v>
                </c:pt>
                <c:pt idx="242">
                  <c:v>16278</c:v>
                </c:pt>
                <c:pt idx="243">
                  <c:v>12124</c:v>
                </c:pt>
                <c:pt idx="244">
                  <c:v>8505</c:v>
                </c:pt>
                <c:pt idx="245">
                  <c:v>7808</c:v>
                </c:pt>
                <c:pt idx="246">
                  <c:v>15883</c:v>
                </c:pt>
                <c:pt idx="247">
                  <c:v>22456</c:v>
                </c:pt>
                <c:pt idx="248">
                  <c:v>7276</c:v>
                </c:pt>
                <c:pt idx="249">
                  <c:v>9348</c:v>
                </c:pt>
                <c:pt idx="250">
                  <c:v>14831</c:v>
                </c:pt>
                <c:pt idx="251">
                  <c:v>16333</c:v>
                </c:pt>
                <c:pt idx="252">
                  <c:v>9132</c:v>
                </c:pt>
                <c:pt idx="253">
                  <c:v>23784</c:v>
                </c:pt>
                <c:pt idx="254">
                  <c:v>12413</c:v>
                </c:pt>
                <c:pt idx="255">
                  <c:v>14091</c:v>
                </c:pt>
                <c:pt idx="256">
                  <c:v>14754</c:v>
                </c:pt>
                <c:pt idx="257">
                  <c:v>18007</c:v>
                </c:pt>
                <c:pt idx="258">
                  <c:v>19506</c:v>
                </c:pt>
                <c:pt idx="259">
                  <c:v>14508</c:v>
                </c:pt>
                <c:pt idx="260">
                  <c:v>17722</c:v>
                </c:pt>
                <c:pt idx="261">
                  <c:v>9581</c:v>
                </c:pt>
                <c:pt idx="262">
                  <c:v>15637</c:v>
                </c:pt>
                <c:pt idx="263">
                  <c:v>11000</c:v>
                </c:pt>
                <c:pt idx="264">
                  <c:v>13535</c:v>
                </c:pt>
                <c:pt idx="265">
                  <c:v>17999</c:v>
                </c:pt>
                <c:pt idx="266">
                  <c:v>9913</c:v>
                </c:pt>
                <c:pt idx="267">
                  <c:v>9322</c:v>
                </c:pt>
                <c:pt idx="268">
                  <c:v>14796</c:v>
                </c:pt>
                <c:pt idx="269">
                  <c:v>14090</c:v>
                </c:pt>
                <c:pt idx="270">
                  <c:v>9355</c:v>
                </c:pt>
                <c:pt idx="271">
                  <c:v>14719</c:v>
                </c:pt>
                <c:pt idx="272">
                  <c:v>14277</c:v>
                </c:pt>
                <c:pt idx="273">
                  <c:v>7538</c:v>
                </c:pt>
                <c:pt idx="274">
                  <c:v>11271</c:v>
                </c:pt>
                <c:pt idx="275">
                  <c:v>8951</c:v>
                </c:pt>
                <c:pt idx="276">
                  <c:v>8398</c:v>
                </c:pt>
                <c:pt idx="277">
                  <c:v>14771</c:v>
                </c:pt>
                <c:pt idx="278">
                  <c:v>17215</c:v>
                </c:pt>
                <c:pt idx="279">
                  <c:v>19809</c:v>
                </c:pt>
                <c:pt idx="280">
                  <c:v>5639</c:v>
                </c:pt>
                <c:pt idx="281">
                  <c:v>14302</c:v>
                </c:pt>
                <c:pt idx="282">
                  <c:v>16306</c:v>
                </c:pt>
                <c:pt idx="283">
                  <c:v>11415</c:v>
                </c:pt>
                <c:pt idx="284">
                  <c:v>12018</c:v>
                </c:pt>
                <c:pt idx="285">
                  <c:v>16505</c:v>
                </c:pt>
                <c:pt idx="286">
                  <c:v>7499</c:v>
                </c:pt>
                <c:pt idx="287">
                  <c:v>14592</c:v>
                </c:pt>
                <c:pt idx="288">
                  <c:v>14188</c:v>
                </c:pt>
                <c:pt idx="289">
                  <c:v>9103</c:v>
                </c:pt>
                <c:pt idx="290">
                  <c:v>13250</c:v>
                </c:pt>
                <c:pt idx="291">
                  <c:v>16050</c:v>
                </c:pt>
                <c:pt idx="292">
                  <c:v>11240</c:v>
                </c:pt>
                <c:pt idx="293">
                  <c:v>15901</c:v>
                </c:pt>
                <c:pt idx="294">
                  <c:v>7133</c:v>
                </c:pt>
                <c:pt idx="295">
                  <c:v>13329</c:v>
                </c:pt>
                <c:pt idx="296">
                  <c:v>14198</c:v>
                </c:pt>
                <c:pt idx="297">
                  <c:v>7518</c:v>
                </c:pt>
                <c:pt idx="298">
                  <c:v>11301</c:v>
                </c:pt>
                <c:pt idx="299">
                  <c:v>16097</c:v>
                </c:pt>
                <c:pt idx="300">
                  <c:v>8818</c:v>
                </c:pt>
                <c:pt idx="301">
                  <c:v>16547</c:v>
                </c:pt>
                <c:pt idx="302">
                  <c:v>21864</c:v>
                </c:pt>
                <c:pt idx="303">
                  <c:v>8183</c:v>
                </c:pt>
                <c:pt idx="304">
                  <c:v>15649</c:v>
                </c:pt>
                <c:pt idx="305">
                  <c:v>13861</c:v>
                </c:pt>
                <c:pt idx="306">
                  <c:v>17136</c:v>
                </c:pt>
                <c:pt idx="307">
                  <c:v>20899</c:v>
                </c:pt>
                <c:pt idx="308">
                  <c:v>18252</c:v>
                </c:pt>
                <c:pt idx="309">
                  <c:v>19489</c:v>
                </c:pt>
                <c:pt idx="310">
                  <c:v>8343</c:v>
                </c:pt>
                <c:pt idx="311">
                  <c:v>11887</c:v>
                </c:pt>
                <c:pt idx="312">
                  <c:v>12563</c:v>
                </c:pt>
                <c:pt idx="313">
                  <c:v>12516</c:v>
                </c:pt>
                <c:pt idx="314">
                  <c:v>12570</c:v>
                </c:pt>
                <c:pt idx="315">
                  <c:v>19366</c:v>
                </c:pt>
                <c:pt idx="316">
                  <c:v>11488</c:v>
                </c:pt>
                <c:pt idx="317">
                  <c:v>15813</c:v>
                </c:pt>
                <c:pt idx="318">
                  <c:v>12875</c:v>
                </c:pt>
                <c:pt idx="319">
                  <c:v>6539</c:v>
                </c:pt>
                <c:pt idx="320">
                  <c:v>14436</c:v>
                </c:pt>
                <c:pt idx="321">
                  <c:v>13001</c:v>
                </c:pt>
                <c:pt idx="322">
                  <c:v>7967</c:v>
                </c:pt>
                <c:pt idx="323">
                  <c:v>17973</c:v>
                </c:pt>
                <c:pt idx="324">
                  <c:v>16051</c:v>
                </c:pt>
                <c:pt idx="325">
                  <c:v>8498</c:v>
                </c:pt>
                <c:pt idx="326">
                  <c:v>11288</c:v>
                </c:pt>
                <c:pt idx="327">
                  <c:v>12850</c:v>
                </c:pt>
                <c:pt idx="328">
                  <c:v>13133</c:v>
                </c:pt>
                <c:pt idx="329">
                  <c:v>12834</c:v>
                </c:pt>
                <c:pt idx="330">
                  <c:v>13572</c:v>
                </c:pt>
                <c:pt idx="331">
                  <c:v>14268</c:v>
                </c:pt>
                <c:pt idx="332">
                  <c:v>18400</c:v>
                </c:pt>
                <c:pt idx="333">
                  <c:v>9335</c:v>
                </c:pt>
                <c:pt idx="334">
                  <c:v>8319</c:v>
                </c:pt>
                <c:pt idx="335">
                  <c:v>10900</c:v>
                </c:pt>
                <c:pt idx="336">
                  <c:v>13952</c:v>
                </c:pt>
                <c:pt idx="337">
                  <c:v>9307</c:v>
                </c:pt>
                <c:pt idx="338">
                  <c:v>11948</c:v>
                </c:pt>
                <c:pt idx="339">
                  <c:v>13953</c:v>
                </c:pt>
                <c:pt idx="340">
                  <c:v>16925</c:v>
                </c:pt>
                <c:pt idx="341">
                  <c:v>19306</c:v>
                </c:pt>
                <c:pt idx="342">
                  <c:v>14392</c:v>
                </c:pt>
                <c:pt idx="343">
                  <c:v>10368</c:v>
                </c:pt>
                <c:pt idx="344">
                  <c:v>28867</c:v>
                </c:pt>
                <c:pt idx="345">
                  <c:v>17393</c:v>
                </c:pt>
                <c:pt idx="346">
                  <c:v>14895</c:v>
                </c:pt>
                <c:pt idx="347">
                  <c:v>17799</c:v>
                </c:pt>
                <c:pt idx="348">
                  <c:v>10031</c:v>
                </c:pt>
                <c:pt idx="349">
                  <c:v>17118</c:v>
                </c:pt>
                <c:pt idx="350">
                  <c:v>18214</c:v>
                </c:pt>
                <c:pt idx="351">
                  <c:v>22130</c:v>
                </c:pt>
                <c:pt idx="352">
                  <c:v>16525</c:v>
                </c:pt>
                <c:pt idx="353">
                  <c:v>16977</c:v>
                </c:pt>
                <c:pt idx="354">
                  <c:v>9401</c:v>
                </c:pt>
                <c:pt idx="355">
                  <c:v>17020</c:v>
                </c:pt>
                <c:pt idx="356">
                  <c:v>20663</c:v>
                </c:pt>
                <c:pt idx="357">
                  <c:v>18358</c:v>
                </c:pt>
                <c:pt idx="358">
                  <c:v>15589</c:v>
                </c:pt>
                <c:pt idx="359">
                  <c:v>6442</c:v>
                </c:pt>
                <c:pt idx="360">
                  <c:v>16193</c:v>
                </c:pt>
                <c:pt idx="361">
                  <c:v>21070</c:v>
                </c:pt>
                <c:pt idx="362">
                  <c:v>13929</c:v>
                </c:pt>
                <c:pt idx="363">
                  <c:v>5392</c:v>
                </c:pt>
                <c:pt idx="364">
                  <c:v>37528</c:v>
                </c:pt>
                <c:pt idx="365">
                  <c:v>4287</c:v>
                </c:pt>
                <c:pt idx="366">
                  <c:v>5575</c:v>
                </c:pt>
                <c:pt idx="367">
                  <c:v>6346</c:v>
                </c:pt>
                <c:pt idx="368">
                  <c:v>7826</c:v>
                </c:pt>
                <c:pt idx="369">
                  <c:v>13682</c:v>
                </c:pt>
                <c:pt idx="370">
                  <c:v>5185</c:v>
                </c:pt>
                <c:pt idx="371">
                  <c:v>8986</c:v>
                </c:pt>
                <c:pt idx="372">
                  <c:v>14997</c:v>
                </c:pt>
                <c:pt idx="373">
                  <c:v>8556</c:v>
                </c:pt>
                <c:pt idx="374">
                  <c:v>7917</c:v>
                </c:pt>
                <c:pt idx="375">
                  <c:v>11885</c:v>
                </c:pt>
                <c:pt idx="376">
                  <c:v>18225</c:v>
                </c:pt>
                <c:pt idx="377">
                  <c:v>6158</c:v>
                </c:pt>
                <c:pt idx="378">
                  <c:v>5594</c:v>
                </c:pt>
                <c:pt idx="379">
                  <c:v>17840</c:v>
                </c:pt>
                <c:pt idx="380">
                  <c:v>6403</c:v>
                </c:pt>
                <c:pt idx="381">
                  <c:v>4422</c:v>
                </c:pt>
                <c:pt idx="382">
                  <c:v>7036</c:v>
                </c:pt>
                <c:pt idx="383">
                  <c:v>5022</c:v>
                </c:pt>
                <c:pt idx="384">
                  <c:v>10409</c:v>
                </c:pt>
                <c:pt idx="385">
                  <c:v>11007</c:v>
                </c:pt>
                <c:pt idx="386">
                  <c:v>10270</c:v>
                </c:pt>
                <c:pt idx="387">
                  <c:v>5098</c:v>
                </c:pt>
                <c:pt idx="388">
                  <c:v>8730</c:v>
                </c:pt>
                <c:pt idx="389">
                  <c:v>7663</c:v>
                </c:pt>
                <c:pt idx="390">
                  <c:v>4484</c:v>
                </c:pt>
                <c:pt idx="391">
                  <c:v>12368</c:v>
                </c:pt>
                <c:pt idx="392">
                  <c:v>11278</c:v>
                </c:pt>
                <c:pt idx="393">
                  <c:v>5175</c:v>
                </c:pt>
                <c:pt idx="394">
                  <c:v>9463</c:v>
                </c:pt>
                <c:pt idx="395">
                  <c:v>16202</c:v>
                </c:pt>
                <c:pt idx="396">
                  <c:v>7401</c:v>
                </c:pt>
                <c:pt idx="397">
                  <c:v>8324</c:v>
                </c:pt>
                <c:pt idx="398">
                  <c:v>9147</c:v>
                </c:pt>
                <c:pt idx="399">
                  <c:v>3881</c:v>
                </c:pt>
                <c:pt idx="400">
                  <c:v>6555</c:v>
                </c:pt>
                <c:pt idx="401">
                  <c:v>8255</c:v>
                </c:pt>
                <c:pt idx="402">
                  <c:v>12827</c:v>
                </c:pt>
                <c:pt idx="403">
                  <c:v>12736</c:v>
                </c:pt>
                <c:pt idx="404">
                  <c:v>8853</c:v>
                </c:pt>
                <c:pt idx="405">
                  <c:v>6191</c:v>
                </c:pt>
                <c:pt idx="406">
                  <c:v>13538</c:v>
                </c:pt>
                <c:pt idx="407">
                  <c:v>12416</c:v>
                </c:pt>
                <c:pt idx="408">
                  <c:v>11377</c:v>
                </c:pt>
                <c:pt idx="409">
                  <c:v>6875</c:v>
                </c:pt>
                <c:pt idx="410">
                  <c:v>6335</c:v>
                </c:pt>
                <c:pt idx="411">
                  <c:v>12761</c:v>
                </c:pt>
                <c:pt idx="412">
                  <c:v>14723</c:v>
                </c:pt>
                <c:pt idx="413">
                  <c:v>11169</c:v>
                </c:pt>
                <c:pt idx="414">
                  <c:v>8428</c:v>
                </c:pt>
                <c:pt idx="415">
                  <c:v>5944</c:v>
                </c:pt>
                <c:pt idx="416">
                  <c:v>11643</c:v>
                </c:pt>
                <c:pt idx="417">
                  <c:v>12216</c:v>
                </c:pt>
                <c:pt idx="418">
                  <c:v>13155</c:v>
                </c:pt>
                <c:pt idx="419">
                  <c:v>8541</c:v>
                </c:pt>
                <c:pt idx="420">
                  <c:v>7726</c:v>
                </c:pt>
                <c:pt idx="421">
                  <c:v>12915</c:v>
                </c:pt>
                <c:pt idx="422">
                  <c:v>11000</c:v>
                </c:pt>
                <c:pt idx="423">
                  <c:v>8883</c:v>
                </c:pt>
                <c:pt idx="424">
                  <c:v>8523</c:v>
                </c:pt>
                <c:pt idx="425">
                  <c:v>6924</c:v>
                </c:pt>
                <c:pt idx="426">
                  <c:v>21578</c:v>
                </c:pt>
                <c:pt idx="427">
                  <c:v>11822</c:v>
                </c:pt>
                <c:pt idx="428">
                  <c:v>12292</c:v>
                </c:pt>
                <c:pt idx="429">
                  <c:v>13720</c:v>
                </c:pt>
                <c:pt idx="430">
                  <c:v>7649</c:v>
                </c:pt>
                <c:pt idx="431">
                  <c:v>12164</c:v>
                </c:pt>
                <c:pt idx="432">
                  <c:v>12433</c:v>
                </c:pt>
                <c:pt idx="433">
                  <c:v>11814</c:v>
                </c:pt>
                <c:pt idx="434">
                  <c:v>19263</c:v>
                </c:pt>
                <c:pt idx="435">
                  <c:v>7623</c:v>
                </c:pt>
                <c:pt idx="436">
                  <c:v>14711</c:v>
                </c:pt>
                <c:pt idx="437">
                  <c:v>10375</c:v>
                </c:pt>
                <c:pt idx="438">
                  <c:v>7427</c:v>
                </c:pt>
                <c:pt idx="439">
                  <c:v>12885</c:v>
                </c:pt>
                <c:pt idx="440">
                  <c:v>11058</c:v>
                </c:pt>
                <c:pt idx="441">
                  <c:v>8579</c:v>
                </c:pt>
                <c:pt idx="442">
                  <c:v>12849</c:v>
                </c:pt>
                <c:pt idx="443">
                  <c:v>15194</c:v>
                </c:pt>
                <c:pt idx="444">
                  <c:v>14775</c:v>
                </c:pt>
                <c:pt idx="445">
                  <c:v>12939</c:v>
                </c:pt>
                <c:pt idx="446">
                  <c:v>8016</c:v>
                </c:pt>
                <c:pt idx="447">
                  <c:v>15223</c:v>
                </c:pt>
                <c:pt idx="448">
                  <c:v>14163</c:v>
                </c:pt>
                <c:pt idx="449">
                  <c:v>14232</c:v>
                </c:pt>
                <c:pt idx="450">
                  <c:v>10189</c:v>
                </c:pt>
                <c:pt idx="451">
                  <c:v>9796</c:v>
                </c:pt>
                <c:pt idx="452">
                  <c:v>11733</c:v>
                </c:pt>
                <c:pt idx="453">
                  <c:v>16876.279324509356</c:v>
                </c:pt>
                <c:pt idx="454">
                  <c:v>14818</c:v>
                </c:pt>
                <c:pt idx="455">
                  <c:v>7052</c:v>
                </c:pt>
                <c:pt idx="456">
                  <c:v>8761</c:v>
                </c:pt>
                <c:pt idx="457">
                  <c:v>8812</c:v>
                </c:pt>
                <c:pt idx="458">
                  <c:v>17945</c:v>
                </c:pt>
                <c:pt idx="459">
                  <c:v>10642</c:v>
                </c:pt>
                <c:pt idx="460">
                  <c:v>6823</c:v>
                </c:pt>
                <c:pt idx="461">
                  <c:v>6866</c:v>
                </c:pt>
                <c:pt idx="462">
                  <c:v>12978</c:v>
                </c:pt>
                <c:pt idx="463">
                  <c:v>10806</c:v>
                </c:pt>
                <c:pt idx="464">
                  <c:v>15079</c:v>
                </c:pt>
                <c:pt idx="465">
                  <c:v>12750</c:v>
                </c:pt>
                <c:pt idx="466">
                  <c:v>7224</c:v>
                </c:pt>
                <c:pt idx="467">
                  <c:v>22127</c:v>
                </c:pt>
                <c:pt idx="468">
                  <c:v>11310</c:v>
                </c:pt>
                <c:pt idx="469">
                  <c:v>8691</c:v>
                </c:pt>
                <c:pt idx="470">
                  <c:v>11028</c:v>
                </c:pt>
                <c:pt idx="471">
                  <c:v>11346</c:v>
                </c:pt>
                <c:pt idx="472">
                  <c:v>17622</c:v>
                </c:pt>
                <c:pt idx="473">
                  <c:v>10436</c:v>
                </c:pt>
                <c:pt idx="474">
                  <c:v>9525</c:v>
                </c:pt>
                <c:pt idx="475">
                  <c:v>13381</c:v>
                </c:pt>
                <c:pt idx="476">
                  <c:v>13635</c:v>
                </c:pt>
                <c:pt idx="477">
                  <c:v>14906</c:v>
                </c:pt>
                <c:pt idx="478">
                  <c:v>7584</c:v>
                </c:pt>
                <c:pt idx="479">
                  <c:v>17270</c:v>
                </c:pt>
                <c:pt idx="480">
                  <c:v>16820</c:v>
                </c:pt>
                <c:pt idx="481">
                  <c:v>8577</c:v>
                </c:pt>
                <c:pt idx="482">
                  <c:v>15574</c:v>
                </c:pt>
                <c:pt idx="483">
                  <c:v>18483</c:v>
                </c:pt>
                <c:pt idx="484">
                  <c:v>14545</c:v>
                </c:pt>
                <c:pt idx="485">
                  <c:v>7877</c:v>
                </c:pt>
                <c:pt idx="486">
                  <c:v>14161</c:v>
                </c:pt>
                <c:pt idx="487">
                  <c:v>12526</c:v>
                </c:pt>
                <c:pt idx="488">
                  <c:v>8181</c:v>
                </c:pt>
                <c:pt idx="489">
                  <c:v>17328</c:v>
                </c:pt>
                <c:pt idx="490">
                  <c:v>12456</c:v>
                </c:pt>
                <c:pt idx="491">
                  <c:v>9423</c:v>
                </c:pt>
                <c:pt idx="492">
                  <c:v>21005</c:v>
                </c:pt>
                <c:pt idx="493">
                  <c:v>12437</c:v>
                </c:pt>
                <c:pt idx="494">
                  <c:v>19515</c:v>
                </c:pt>
                <c:pt idx="495">
                  <c:v>14421</c:v>
                </c:pt>
                <c:pt idx="496">
                  <c:v>16028</c:v>
                </c:pt>
                <c:pt idx="497">
                  <c:v>14968</c:v>
                </c:pt>
                <c:pt idx="498">
                  <c:v>13229</c:v>
                </c:pt>
                <c:pt idx="499">
                  <c:v>13929</c:v>
                </c:pt>
                <c:pt idx="500">
                  <c:v>17356</c:v>
                </c:pt>
                <c:pt idx="501">
                  <c:v>6887</c:v>
                </c:pt>
                <c:pt idx="502">
                  <c:v>14679</c:v>
                </c:pt>
                <c:pt idx="503">
                  <c:v>14107</c:v>
                </c:pt>
                <c:pt idx="504">
                  <c:v>7841</c:v>
                </c:pt>
                <c:pt idx="505">
                  <c:v>22106</c:v>
                </c:pt>
                <c:pt idx="506">
                  <c:v>11177</c:v>
                </c:pt>
                <c:pt idx="507">
                  <c:v>6447</c:v>
                </c:pt>
                <c:pt idx="508">
                  <c:v>9911</c:v>
                </c:pt>
                <c:pt idx="509">
                  <c:v>12395</c:v>
                </c:pt>
                <c:pt idx="510">
                  <c:v>12179</c:v>
                </c:pt>
                <c:pt idx="511">
                  <c:v>7555</c:v>
                </c:pt>
                <c:pt idx="512">
                  <c:v>9161</c:v>
                </c:pt>
                <c:pt idx="513">
                  <c:v>13415</c:v>
                </c:pt>
                <c:pt idx="514">
                  <c:v>13397</c:v>
                </c:pt>
                <c:pt idx="515">
                  <c:v>8659</c:v>
                </c:pt>
                <c:pt idx="516">
                  <c:v>6221</c:v>
                </c:pt>
                <c:pt idx="517">
                  <c:v>12643</c:v>
                </c:pt>
                <c:pt idx="518">
                  <c:v>20652</c:v>
                </c:pt>
                <c:pt idx="519">
                  <c:v>6563</c:v>
                </c:pt>
                <c:pt idx="520">
                  <c:v>11610</c:v>
                </c:pt>
                <c:pt idx="521">
                  <c:v>14685</c:v>
                </c:pt>
                <c:pt idx="522">
                  <c:v>9535</c:v>
                </c:pt>
                <c:pt idx="523">
                  <c:v>17350</c:v>
                </c:pt>
                <c:pt idx="524">
                  <c:v>19361</c:v>
                </c:pt>
                <c:pt idx="525">
                  <c:v>20569</c:v>
                </c:pt>
                <c:pt idx="526">
                  <c:v>9393</c:v>
                </c:pt>
                <c:pt idx="527">
                  <c:v>15752</c:v>
                </c:pt>
                <c:pt idx="528">
                  <c:v>14905</c:v>
                </c:pt>
                <c:pt idx="529">
                  <c:v>29681</c:v>
                </c:pt>
                <c:pt idx="530">
                  <c:v>8666</c:v>
                </c:pt>
                <c:pt idx="531">
                  <c:v>31642</c:v>
                </c:pt>
                <c:pt idx="532">
                  <c:v>16215</c:v>
                </c:pt>
                <c:pt idx="533">
                  <c:v>5781</c:v>
                </c:pt>
                <c:pt idx="534">
                  <c:v>5406</c:v>
                </c:pt>
                <c:pt idx="535">
                  <c:v>6902</c:v>
                </c:pt>
                <c:pt idx="536">
                  <c:v>8281</c:v>
                </c:pt>
                <c:pt idx="537">
                  <c:v>5842</c:v>
                </c:pt>
                <c:pt idx="538">
                  <c:v>11342</c:v>
                </c:pt>
                <c:pt idx="539">
                  <c:v>11347</c:v>
                </c:pt>
                <c:pt idx="540">
                  <c:v>7917</c:v>
                </c:pt>
                <c:pt idx="541">
                  <c:v>6511</c:v>
                </c:pt>
                <c:pt idx="542">
                  <c:v>10706</c:v>
                </c:pt>
                <c:pt idx="543">
                  <c:v>7524</c:v>
                </c:pt>
                <c:pt idx="544">
                  <c:v>13537</c:v>
                </c:pt>
                <c:pt idx="545">
                  <c:v>6872</c:v>
                </c:pt>
                <c:pt idx="546">
                  <c:v>12554</c:v>
                </c:pt>
                <c:pt idx="547">
                  <c:v>22347</c:v>
                </c:pt>
                <c:pt idx="548">
                  <c:v>7632</c:v>
                </c:pt>
                <c:pt idx="549">
                  <c:v>13437</c:v>
                </c:pt>
                <c:pt idx="550">
                  <c:v>6469</c:v>
                </c:pt>
                <c:pt idx="551">
                  <c:v>5147</c:v>
                </c:pt>
                <c:pt idx="552">
                  <c:v>3807</c:v>
                </c:pt>
                <c:pt idx="553">
                  <c:v>16650</c:v>
                </c:pt>
                <c:pt idx="554">
                  <c:v>8029</c:v>
                </c:pt>
                <c:pt idx="555">
                  <c:v>43562</c:v>
                </c:pt>
                <c:pt idx="556">
                  <c:v>21599</c:v>
                </c:pt>
                <c:pt idx="557">
                  <c:v>8772</c:v>
                </c:pt>
                <c:pt idx="558">
                  <c:v>9166</c:v>
                </c:pt>
                <c:pt idx="559">
                  <c:v>8557</c:v>
                </c:pt>
                <c:pt idx="560">
                  <c:v>10068</c:v>
                </c:pt>
                <c:pt idx="561">
                  <c:v>12831</c:v>
                </c:pt>
                <c:pt idx="562">
                  <c:v>8063</c:v>
                </c:pt>
                <c:pt idx="563">
                  <c:v>4787</c:v>
                </c:pt>
                <c:pt idx="564">
                  <c:v>10054</c:v>
                </c:pt>
                <c:pt idx="565">
                  <c:v>17413</c:v>
                </c:pt>
                <c:pt idx="566">
                  <c:v>16893</c:v>
                </c:pt>
                <c:pt idx="567">
                  <c:v>8901</c:v>
                </c:pt>
                <c:pt idx="568">
                  <c:v>5224</c:v>
                </c:pt>
                <c:pt idx="569">
                  <c:v>7084</c:v>
                </c:pt>
                <c:pt idx="570">
                  <c:v>10881</c:v>
                </c:pt>
                <c:pt idx="571">
                  <c:v>9533</c:v>
                </c:pt>
                <c:pt idx="572">
                  <c:v>7921</c:v>
                </c:pt>
                <c:pt idx="573">
                  <c:v>12208</c:v>
                </c:pt>
                <c:pt idx="574">
                  <c:v>11022</c:v>
                </c:pt>
                <c:pt idx="575">
                  <c:v>8016</c:v>
                </c:pt>
                <c:pt idx="576">
                  <c:v>7717</c:v>
                </c:pt>
                <c:pt idx="577">
                  <c:v>10838</c:v>
                </c:pt>
                <c:pt idx="578">
                  <c:v>5998</c:v>
                </c:pt>
                <c:pt idx="579">
                  <c:v>5740</c:v>
                </c:pt>
                <c:pt idx="580">
                  <c:v>11073</c:v>
                </c:pt>
                <c:pt idx="581">
                  <c:v>13048</c:v>
                </c:pt>
                <c:pt idx="582">
                  <c:v>8704</c:v>
                </c:pt>
                <c:pt idx="583">
                  <c:v>7031</c:v>
                </c:pt>
                <c:pt idx="584">
                  <c:v>10727</c:v>
                </c:pt>
                <c:pt idx="585">
                  <c:v>9252</c:v>
                </c:pt>
                <c:pt idx="586">
                  <c:v>9171</c:v>
                </c:pt>
                <c:pt idx="587">
                  <c:v>7480</c:v>
                </c:pt>
                <c:pt idx="588">
                  <c:v>6945</c:v>
                </c:pt>
                <c:pt idx="589">
                  <c:v>11938</c:v>
                </c:pt>
                <c:pt idx="590">
                  <c:v>11104</c:v>
                </c:pt>
                <c:pt idx="591">
                  <c:v>12536</c:v>
                </c:pt>
                <c:pt idx="592">
                  <c:v>8164</c:v>
                </c:pt>
                <c:pt idx="593">
                  <c:v>12487</c:v>
                </c:pt>
                <c:pt idx="594">
                  <c:v>18242</c:v>
                </c:pt>
                <c:pt idx="595">
                  <c:v>7988</c:v>
                </c:pt>
                <c:pt idx="596">
                  <c:v>10535</c:v>
                </c:pt>
                <c:pt idx="597">
                  <c:v>13732</c:v>
                </c:pt>
                <c:pt idx="598">
                  <c:v>7936</c:v>
                </c:pt>
                <c:pt idx="599">
                  <c:v>8465</c:v>
                </c:pt>
                <c:pt idx="600">
                  <c:v>12081</c:v>
                </c:pt>
                <c:pt idx="601">
                  <c:v>8221</c:v>
                </c:pt>
                <c:pt idx="602">
                  <c:v>12158</c:v>
                </c:pt>
                <c:pt idx="603">
                  <c:v>13332</c:v>
                </c:pt>
                <c:pt idx="604">
                  <c:v>16968</c:v>
                </c:pt>
                <c:pt idx="605">
                  <c:v>17527</c:v>
                </c:pt>
                <c:pt idx="606">
                  <c:v>9930</c:v>
                </c:pt>
                <c:pt idx="607">
                  <c:v>15237</c:v>
                </c:pt>
                <c:pt idx="608">
                  <c:v>15288</c:v>
                </c:pt>
                <c:pt idx="609">
                  <c:v>17275</c:v>
                </c:pt>
                <c:pt idx="610">
                  <c:v>9051</c:v>
                </c:pt>
                <c:pt idx="611">
                  <c:v>12240</c:v>
                </c:pt>
                <c:pt idx="612">
                  <c:v>17530</c:v>
                </c:pt>
                <c:pt idx="613">
                  <c:v>5911</c:v>
                </c:pt>
                <c:pt idx="614">
                  <c:v>16184</c:v>
                </c:pt>
                <c:pt idx="615">
                  <c:v>9376</c:v>
                </c:pt>
                <c:pt idx="616">
                  <c:v>10392</c:v>
                </c:pt>
                <c:pt idx="617">
                  <c:v>36898</c:v>
                </c:pt>
                <c:pt idx="618">
                  <c:v>6556</c:v>
                </c:pt>
                <c:pt idx="619">
                  <c:v>11365</c:v>
                </c:pt>
                <c:pt idx="620">
                  <c:v>19893</c:v>
                </c:pt>
                <c:pt idx="621">
                  <c:v>10275</c:v>
                </c:pt>
                <c:pt idx="622">
                  <c:v>15223</c:v>
                </c:pt>
                <c:pt idx="623">
                  <c:v>7558</c:v>
                </c:pt>
                <c:pt idx="624">
                  <c:v>15695</c:v>
                </c:pt>
                <c:pt idx="625">
                  <c:v>15358</c:v>
                </c:pt>
                <c:pt idx="626">
                  <c:v>9278</c:v>
                </c:pt>
                <c:pt idx="627">
                  <c:v>9029</c:v>
                </c:pt>
                <c:pt idx="628">
                  <c:v>13000</c:v>
                </c:pt>
                <c:pt idx="629">
                  <c:v>14385</c:v>
                </c:pt>
                <c:pt idx="630">
                  <c:v>7137</c:v>
                </c:pt>
                <c:pt idx="631">
                  <c:v>17821</c:v>
                </c:pt>
                <c:pt idx="632">
                  <c:v>12187</c:v>
                </c:pt>
                <c:pt idx="633">
                  <c:v>11452</c:v>
                </c:pt>
                <c:pt idx="634">
                  <c:v>11370</c:v>
                </c:pt>
                <c:pt idx="635">
                  <c:v>14942</c:v>
                </c:pt>
                <c:pt idx="636">
                  <c:v>11715</c:v>
                </c:pt>
                <c:pt idx="637">
                  <c:v>6449</c:v>
                </c:pt>
                <c:pt idx="638">
                  <c:v>11893</c:v>
                </c:pt>
                <c:pt idx="639">
                  <c:v>10917</c:v>
                </c:pt>
                <c:pt idx="640">
                  <c:v>12996</c:v>
                </c:pt>
                <c:pt idx="641">
                  <c:v>10284</c:v>
                </c:pt>
                <c:pt idx="642">
                  <c:v>12356</c:v>
                </c:pt>
                <c:pt idx="643">
                  <c:v>11990</c:v>
                </c:pt>
                <c:pt idx="644">
                  <c:v>11695</c:v>
                </c:pt>
                <c:pt idx="645">
                  <c:v>21135</c:v>
                </c:pt>
                <c:pt idx="646">
                  <c:v>0</c:v>
                </c:pt>
                <c:pt idx="647">
                  <c:v>14302</c:v>
                </c:pt>
                <c:pt idx="648">
                  <c:v>10713</c:v>
                </c:pt>
                <c:pt idx="649">
                  <c:v>12737</c:v>
                </c:pt>
                <c:pt idx="650">
                  <c:v>24618</c:v>
                </c:pt>
                <c:pt idx="651">
                  <c:v>7110</c:v>
                </c:pt>
                <c:pt idx="652">
                  <c:v>10529</c:v>
                </c:pt>
                <c:pt idx="653">
                  <c:v>15226</c:v>
                </c:pt>
                <c:pt idx="654">
                  <c:v>7753</c:v>
                </c:pt>
                <c:pt idx="655">
                  <c:v>15530</c:v>
                </c:pt>
                <c:pt idx="656">
                  <c:v>18706</c:v>
                </c:pt>
                <c:pt idx="657">
                  <c:v>17854</c:v>
                </c:pt>
                <c:pt idx="658">
                  <c:v>14811</c:v>
                </c:pt>
                <c:pt idx="659">
                  <c:v>10077</c:v>
                </c:pt>
                <c:pt idx="660">
                  <c:v>13934</c:v>
                </c:pt>
                <c:pt idx="661">
                  <c:v>12444</c:v>
                </c:pt>
                <c:pt idx="662">
                  <c:v>15900</c:v>
                </c:pt>
                <c:pt idx="663">
                  <c:v>14058</c:v>
                </c:pt>
                <c:pt idx="664">
                  <c:v>7077</c:v>
                </c:pt>
                <c:pt idx="665">
                  <c:v>16994</c:v>
                </c:pt>
                <c:pt idx="666">
                  <c:v>13201</c:v>
                </c:pt>
                <c:pt idx="667">
                  <c:v>18353</c:v>
                </c:pt>
                <c:pt idx="668">
                  <c:v>17525</c:v>
                </c:pt>
                <c:pt idx="669">
                  <c:v>14895</c:v>
                </c:pt>
                <c:pt idx="670">
                  <c:v>11612</c:v>
                </c:pt>
                <c:pt idx="671">
                  <c:v>14853</c:v>
                </c:pt>
                <c:pt idx="672">
                  <c:v>17197</c:v>
                </c:pt>
                <c:pt idx="673">
                  <c:v>14443</c:v>
                </c:pt>
                <c:pt idx="674">
                  <c:v>6853</c:v>
                </c:pt>
                <c:pt idx="675">
                  <c:v>11937</c:v>
                </c:pt>
                <c:pt idx="676">
                  <c:v>20821</c:v>
                </c:pt>
                <c:pt idx="677">
                  <c:v>12774</c:v>
                </c:pt>
                <c:pt idx="678">
                  <c:v>9559</c:v>
                </c:pt>
                <c:pt idx="679">
                  <c:v>10660</c:v>
                </c:pt>
                <c:pt idx="680">
                  <c:v>12099</c:v>
                </c:pt>
                <c:pt idx="681">
                  <c:v>11933</c:v>
                </c:pt>
                <c:pt idx="682">
                  <c:v>12213</c:v>
                </c:pt>
                <c:pt idx="683">
                  <c:v>14054</c:v>
                </c:pt>
                <c:pt idx="684">
                  <c:v>21584</c:v>
                </c:pt>
                <c:pt idx="685">
                  <c:v>17063</c:v>
                </c:pt>
                <c:pt idx="686">
                  <c:v>14120</c:v>
                </c:pt>
                <c:pt idx="687">
                  <c:v>14183</c:v>
                </c:pt>
                <c:pt idx="688">
                  <c:v>15217</c:v>
                </c:pt>
                <c:pt idx="689">
                  <c:v>8899</c:v>
                </c:pt>
                <c:pt idx="690">
                  <c:v>7972</c:v>
                </c:pt>
                <c:pt idx="691">
                  <c:v>12419</c:v>
                </c:pt>
                <c:pt idx="692">
                  <c:v>12790</c:v>
                </c:pt>
                <c:pt idx="693">
                  <c:v>10120</c:v>
                </c:pt>
                <c:pt idx="694">
                  <c:v>7138</c:v>
                </c:pt>
                <c:pt idx="695">
                  <c:v>13378</c:v>
                </c:pt>
                <c:pt idx="696">
                  <c:v>9120</c:v>
                </c:pt>
                <c:pt idx="697">
                  <c:v>4416</c:v>
                </c:pt>
                <c:pt idx="698">
                  <c:v>10642</c:v>
                </c:pt>
                <c:pt idx="699">
                  <c:v>11579</c:v>
                </c:pt>
                <c:pt idx="700">
                  <c:v>15040</c:v>
                </c:pt>
                <c:pt idx="701">
                  <c:v>7927</c:v>
                </c:pt>
                <c:pt idx="702">
                  <c:v>9469</c:v>
                </c:pt>
                <c:pt idx="703">
                  <c:v>11228</c:v>
                </c:pt>
                <c:pt idx="704">
                  <c:v>12830</c:v>
                </c:pt>
                <c:pt idx="705">
                  <c:v>8751</c:v>
                </c:pt>
                <c:pt idx="706">
                  <c:v>7870</c:v>
                </c:pt>
                <c:pt idx="707">
                  <c:v>15466</c:v>
                </c:pt>
                <c:pt idx="708">
                  <c:v>18071</c:v>
                </c:pt>
                <c:pt idx="709">
                  <c:v>16983</c:v>
                </c:pt>
                <c:pt idx="710">
                  <c:v>25877</c:v>
                </c:pt>
                <c:pt idx="711">
                  <c:v>16848</c:v>
                </c:pt>
                <c:pt idx="712">
                  <c:v>8767</c:v>
                </c:pt>
                <c:pt idx="713">
                  <c:v>9456</c:v>
                </c:pt>
                <c:pt idx="714">
                  <c:v>22502</c:v>
                </c:pt>
                <c:pt idx="715">
                  <c:v>23958</c:v>
                </c:pt>
                <c:pt idx="716">
                  <c:v>16850</c:v>
                </c:pt>
                <c:pt idx="717">
                  <c:v>14564</c:v>
                </c:pt>
                <c:pt idx="718">
                  <c:v>17064</c:v>
                </c:pt>
                <c:pt idx="719">
                  <c:v>14257</c:v>
                </c:pt>
                <c:pt idx="720">
                  <c:v>15162</c:v>
                </c:pt>
                <c:pt idx="721">
                  <c:v>16377</c:v>
                </c:pt>
                <c:pt idx="722">
                  <c:v>9873</c:v>
                </c:pt>
                <c:pt idx="723">
                  <c:v>7476</c:v>
                </c:pt>
                <c:pt idx="724">
                  <c:v>5660</c:v>
                </c:pt>
                <c:pt idx="725">
                  <c:v>10204</c:v>
                </c:pt>
                <c:pt idx="726">
                  <c:v>6367</c:v>
                </c:pt>
                <c:pt idx="727">
                  <c:v>5852</c:v>
                </c:pt>
                <c:pt idx="728">
                  <c:v>10605</c:v>
                </c:pt>
                <c:pt idx="729">
                  <c:v>23859</c:v>
                </c:pt>
                <c:pt idx="730">
                  <c:v>8653</c:v>
                </c:pt>
                <c:pt idx="731">
                  <c:v>7605</c:v>
                </c:pt>
                <c:pt idx="732">
                  <c:v>13779</c:v>
                </c:pt>
                <c:pt idx="733">
                  <c:v>11546</c:v>
                </c:pt>
                <c:pt idx="734">
                  <c:v>17502</c:v>
                </c:pt>
                <c:pt idx="735">
                  <c:v>7081</c:v>
                </c:pt>
                <c:pt idx="736">
                  <c:v>8536</c:v>
                </c:pt>
                <c:pt idx="737">
                  <c:v>19591</c:v>
                </c:pt>
                <c:pt idx="738">
                  <c:v>10687</c:v>
                </c:pt>
                <c:pt idx="739">
                  <c:v>6669</c:v>
                </c:pt>
                <c:pt idx="740">
                  <c:v>7940</c:v>
                </c:pt>
                <c:pt idx="741">
                  <c:v>14824</c:v>
                </c:pt>
                <c:pt idx="742">
                  <c:v>12801</c:v>
                </c:pt>
                <c:pt idx="743">
                  <c:v>11713</c:v>
                </c:pt>
                <c:pt idx="744">
                  <c:v>7726</c:v>
                </c:pt>
                <c:pt idx="745">
                  <c:v>4123</c:v>
                </c:pt>
                <c:pt idx="746">
                  <c:v>15083</c:v>
                </c:pt>
                <c:pt idx="747">
                  <c:v>10636</c:v>
                </c:pt>
                <c:pt idx="748">
                  <c:v>15121</c:v>
                </c:pt>
                <c:pt idx="749">
                  <c:v>6989</c:v>
                </c:pt>
                <c:pt idx="750">
                  <c:v>6542</c:v>
                </c:pt>
                <c:pt idx="751">
                  <c:v>9328</c:v>
                </c:pt>
                <c:pt idx="752">
                  <c:v>19032</c:v>
                </c:pt>
                <c:pt idx="753">
                  <c:v>14519</c:v>
                </c:pt>
                <c:pt idx="754">
                  <c:v>7313</c:v>
                </c:pt>
                <c:pt idx="755">
                  <c:v>5369</c:v>
                </c:pt>
                <c:pt idx="756">
                  <c:v>19062</c:v>
                </c:pt>
                <c:pt idx="757">
                  <c:v>26215</c:v>
                </c:pt>
                <c:pt idx="758">
                  <c:v>8761</c:v>
                </c:pt>
                <c:pt idx="759">
                  <c:v>9509</c:v>
                </c:pt>
                <c:pt idx="760">
                  <c:v>8384</c:v>
                </c:pt>
                <c:pt idx="761">
                  <c:v>3813</c:v>
                </c:pt>
                <c:pt idx="762">
                  <c:v>9204</c:v>
                </c:pt>
                <c:pt idx="763">
                  <c:v>6819</c:v>
                </c:pt>
                <c:pt idx="764">
                  <c:v>14556</c:v>
                </c:pt>
                <c:pt idx="765">
                  <c:v>15805</c:v>
                </c:pt>
                <c:pt idx="766">
                  <c:v>6425</c:v>
                </c:pt>
                <c:pt idx="767">
                  <c:v>17261</c:v>
                </c:pt>
                <c:pt idx="768">
                  <c:v>17129</c:v>
                </c:pt>
                <c:pt idx="769">
                  <c:v>14169</c:v>
                </c:pt>
                <c:pt idx="770">
                  <c:v>7163</c:v>
                </c:pt>
                <c:pt idx="771">
                  <c:v>6286</c:v>
                </c:pt>
                <c:pt idx="772">
                  <c:v>19258</c:v>
                </c:pt>
                <c:pt idx="773">
                  <c:v>5768</c:v>
                </c:pt>
                <c:pt idx="774">
                  <c:v>10693</c:v>
                </c:pt>
                <c:pt idx="775">
                  <c:v>6720</c:v>
                </c:pt>
                <c:pt idx="776">
                  <c:v>7351</c:v>
                </c:pt>
                <c:pt idx="777">
                  <c:v>11822</c:v>
                </c:pt>
                <c:pt idx="778">
                  <c:v>10724</c:v>
                </c:pt>
                <c:pt idx="779">
                  <c:v>13087</c:v>
                </c:pt>
                <c:pt idx="780">
                  <c:v>9545</c:v>
                </c:pt>
                <c:pt idx="781">
                  <c:v>7138</c:v>
                </c:pt>
                <c:pt idx="782">
                  <c:v>11216</c:v>
                </c:pt>
                <c:pt idx="783">
                  <c:v>12098</c:v>
                </c:pt>
                <c:pt idx="784">
                  <c:v>6271</c:v>
                </c:pt>
                <c:pt idx="785">
                  <c:v>7923</c:v>
                </c:pt>
                <c:pt idx="786">
                  <c:v>12907</c:v>
                </c:pt>
                <c:pt idx="787">
                  <c:v>7694</c:v>
                </c:pt>
                <c:pt idx="788">
                  <c:v>7696</c:v>
                </c:pt>
                <c:pt idx="789">
                  <c:v>10846</c:v>
                </c:pt>
                <c:pt idx="790">
                  <c:v>13615</c:v>
                </c:pt>
                <c:pt idx="791">
                  <c:v>12837</c:v>
                </c:pt>
                <c:pt idx="792">
                  <c:v>15112</c:v>
                </c:pt>
                <c:pt idx="793">
                  <c:v>7464</c:v>
                </c:pt>
                <c:pt idx="794">
                  <c:v>7270</c:v>
                </c:pt>
                <c:pt idx="795">
                  <c:v>10974</c:v>
                </c:pt>
                <c:pt idx="796">
                  <c:v>14640</c:v>
                </c:pt>
                <c:pt idx="797">
                  <c:v>8995</c:v>
                </c:pt>
                <c:pt idx="798">
                  <c:v>15972</c:v>
                </c:pt>
                <c:pt idx="799">
                  <c:v>10188</c:v>
                </c:pt>
                <c:pt idx="800">
                  <c:v>10226</c:v>
                </c:pt>
                <c:pt idx="801">
                  <c:v>17072</c:v>
                </c:pt>
                <c:pt idx="802">
                  <c:v>15443</c:v>
                </c:pt>
                <c:pt idx="803">
                  <c:v>15918</c:v>
                </c:pt>
                <c:pt idx="804">
                  <c:v>15096</c:v>
                </c:pt>
                <c:pt idx="805">
                  <c:v>14178</c:v>
                </c:pt>
                <c:pt idx="806">
                  <c:v>16130</c:v>
                </c:pt>
                <c:pt idx="807">
                  <c:v>11857</c:v>
                </c:pt>
                <c:pt idx="808">
                  <c:v>11717</c:v>
                </c:pt>
                <c:pt idx="809">
                  <c:v>11832</c:v>
                </c:pt>
                <c:pt idx="810">
                  <c:v>9849</c:v>
                </c:pt>
                <c:pt idx="811">
                  <c:v>17326</c:v>
                </c:pt>
                <c:pt idx="812">
                  <c:v>14137</c:v>
                </c:pt>
                <c:pt idx="813">
                  <c:v>15113</c:v>
                </c:pt>
                <c:pt idx="814">
                  <c:v>9029</c:v>
                </c:pt>
                <c:pt idx="815">
                  <c:v>15522</c:v>
                </c:pt>
                <c:pt idx="816">
                  <c:v>17816</c:v>
                </c:pt>
                <c:pt idx="817">
                  <c:v>9953</c:v>
                </c:pt>
                <c:pt idx="818">
                  <c:v>22875</c:v>
                </c:pt>
                <c:pt idx="819">
                  <c:v>12497</c:v>
                </c:pt>
                <c:pt idx="820">
                  <c:v>13429</c:v>
                </c:pt>
                <c:pt idx="821">
                  <c:v>8612</c:v>
                </c:pt>
                <c:pt idx="822">
                  <c:v>6379</c:v>
                </c:pt>
                <c:pt idx="823">
                  <c:v>12581</c:v>
                </c:pt>
                <c:pt idx="824">
                  <c:v>7726</c:v>
                </c:pt>
                <c:pt idx="825">
                  <c:v>11594</c:v>
                </c:pt>
                <c:pt idx="826">
                  <c:v>7841</c:v>
                </c:pt>
                <c:pt idx="827">
                  <c:v>9384</c:v>
                </c:pt>
                <c:pt idx="828">
                  <c:v>8962</c:v>
                </c:pt>
                <c:pt idx="829">
                  <c:v>18028</c:v>
                </c:pt>
                <c:pt idx="830">
                  <c:v>7374</c:v>
                </c:pt>
                <c:pt idx="831">
                  <c:v>13696</c:v>
                </c:pt>
                <c:pt idx="832">
                  <c:v>12347</c:v>
                </c:pt>
                <c:pt idx="833">
                  <c:v>7459</c:v>
                </c:pt>
                <c:pt idx="834">
                  <c:v>11585</c:v>
                </c:pt>
                <c:pt idx="835">
                  <c:v>11556</c:v>
                </c:pt>
                <c:pt idx="836">
                  <c:v>12468</c:v>
                </c:pt>
                <c:pt idx="837">
                  <c:v>11485</c:v>
                </c:pt>
                <c:pt idx="838">
                  <c:v>7083</c:v>
                </c:pt>
                <c:pt idx="839">
                  <c:v>13240</c:v>
                </c:pt>
                <c:pt idx="840">
                  <c:v>13212</c:v>
                </c:pt>
                <c:pt idx="841">
                  <c:v>11722</c:v>
                </c:pt>
                <c:pt idx="842">
                  <c:v>12928</c:v>
                </c:pt>
                <c:pt idx="843">
                  <c:v>7795</c:v>
                </c:pt>
                <c:pt idx="844">
                  <c:v>17561</c:v>
                </c:pt>
                <c:pt idx="845">
                  <c:v>10934</c:v>
                </c:pt>
                <c:pt idx="846">
                  <c:v>7605</c:v>
                </c:pt>
                <c:pt idx="847">
                  <c:v>10962</c:v>
                </c:pt>
                <c:pt idx="848">
                  <c:v>14198</c:v>
                </c:pt>
                <c:pt idx="849">
                  <c:v>12326</c:v>
                </c:pt>
                <c:pt idx="850">
                  <c:v>20545</c:v>
                </c:pt>
                <c:pt idx="851">
                  <c:v>6892</c:v>
                </c:pt>
                <c:pt idx="852">
                  <c:v>27050</c:v>
                </c:pt>
                <c:pt idx="853">
                  <c:v>15633</c:v>
                </c:pt>
                <c:pt idx="854">
                  <c:v>16382</c:v>
                </c:pt>
                <c:pt idx="855">
                  <c:v>14410</c:v>
                </c:pt>
                <c:pt idx="856">
                  <c:v>21052</c:v>
                </c:pt>
                <c:pt idx="857">
                  <c:v>18040</c:v>
                </c:pt>
                <c:pt idx="858">
                  <c:v>16008</c:v>
                </c:pt>
                <c:pt idx="859">
                  <c:v>14247</c:v>
                </c:pt>
                <c:pt idx="860">
                  <c:v>9122</c:v>
                </c:pt>
                <c:pt idx="861">
                  <c:v>12162</c:v>
                </c:pt>
                <c:pt idx="862">
                  <c:v>11876</c:v>
                </c:pt>
                <c:pt idx="863">
                  <c:v>16252</c:v>
                </c:pt>
                <c:pt idx="864">
                  <c:v>15968</c:v>
                </c:pt>
                <c:pt idx="865">
                  <c:v>8843</c:v>
                </c:pt>
                <c:pt idx="866">
                  <c:v>17493</c:v>
                </c:pt>
                <c:pt idx="867">
                  <c:v>12772</c:v>
                </c:pt>
                <c:pt idx="868">
                  <c:v>20742</c:v>
                </c:pt>
                <c:pt idx="869">
                  <c:v>7318</c:v>
                </c:pt>
                <c:pt idx="870">
                  <c:v>14035</c:v>
                </c:pt>
                <c:pt idx="871">
                  <c:v>11756</c:v>
                </c:pt>
                <c:pt idx="872">
                  <c:v>13712</c:v>
                </c:pt>
                <c:pt idx="873">
                  <c:v>21676</c:v>
                </c:pt>
                <c:pt idx="874">
                  <c:v>20695</c:v>
                </c:pt>
                <c:pt idx="875">
                  <c:v>9870</c:v>
                </c:pt>
                <c:pt idx="876">
                  <c:v>12799</c:v>
                </c:pt>
                <c:pt idx="877">
                  <c:v>13448</c:v>
                </c:pt>
                <c:pt idx="878">
                  <c:v>16914</c:v>
                </c:pt>
                <c:pt idx="879">
                  <c:v>12190</c:v>
                </c:pt>
                <c:pt idx="880">
                  <c:v>8164</c:v>
                </c:pt>
                <c:pt idx="881">
                  <c:v>14974</c:v>
                </c:pt>
                <c:pt idx="882">
                  <c:v>12195</c:v>
                </c:pt>
                <c:pt idx="883">
                  <c:v>12710</c:v>
                </c:pt>
                <c:pt idx="884">
                  <c:v>17421</c:v>
                </c:pt>
                <c:pt idx="885">
                  <c:v>14677</c:v>
                </c:pt>
                <c:pt idx="886">
                  <c:v>9785</c:v>
                </c:pt>
                <c:pt idx="887">
                  <c:v>13370</c:v>
                </c:pt>
                <c:pt idx="888">
                  <c:v>16875</c:v>
                </c:pt>
                <c:pt idx="889">
                  <c:v>8276</c:v>
                </c:pt>
                <c:pt idx="890">
                  <c:v>17771</c:v>
                </c:pt>
                <c:pt idx="891">
                  <c:v>20330</c:v>
                </c:pt>
                <c:pt idx="892">
                  <c:v>13906</c:v>
                </c:pt>
                <c:pt idx="893">
                  <c:v>10907</c:v>
                </c:pt>
                <c:pt idx="894">
                  <c:v>8867</c:v>
                </c:pt>
                <c:pt idx="895">
                  <c:v>11688</c:v>
                </c:pt>
                <c:pt idx="896">
                  <c:v>16105</c:v>
                </c:pt>
                <c:pt idx="897">
                  <c:v>9665</c:v>
                </c:pt>
                <c:pt idx="898">
                  <c:v>7555</c:v>
                </c:pt>
                <c:pt idx="899">
                  <c:v>13105</c:v>
                </c:pt>
                <c:pt idx="900">
                  <c:v>16016</c:v>
                </c:pt>
                <c:pt idx="901">
                  <c:v>15879</c:v>
                </c:pt>
                <c:pt idx="902">
                  <c:v>8878</c:v>
                </c:pt>
                <c:pt idx="903">
                  <c:v>6987</c:v>
                </c:pt>
                <c:pt idx="904">
                  <c:v>15810</c:v>
                </c:pt>
                <c:pt idx="905">
                  <c:v>14309</c:v>
                </c:pt>
                <c:pt idx="906">
                  <c:v>17420</c:v>
                </c:pt>
                <c:pt idx="907">
                  <c:v>14630</c:v>
                </c:pt>
                <c:pt idx="908">
                  <c:v>8027</c:v>
                </c:pt>
                <c:pt idx="909">
                  <c:v>15834</c:v>
                </c:pt>
                <c:pt idx="910">
                  <c:v>18413</c:v>
                </c:pt>
                <c:pt idx="911">
                  <c:v>39333</c:v>
                </c:pt>
                <c:pt idx="912">
                  <c:v>16786</c:v>
                </c:pt>
                <c:pt idx="913">
                  <c:v>7950</c:v>
                </c:pt>
                <c:pt idx="914">
                  <c:v>16480</c:v>
                </c:pt>
                <c:pt idx="915">
                  <c:v>14941</c:v>
                </c:pt>
                <c:pt idx="916">
                  <c:v>18430</c:v>
                </c:pt>
                <c:pt idx="917">
                  <c:v>8434</c:v>
                </c:pt>
                <c:pt idx="918">
                  <c:v>16679</c:v>
                </c:pt>
                <c:pt idx="919">
                  <c:v>15629</c:v>
                </c:pt>
                <c:pt idx="920">
                  <c:v>8226</c:v>
                </c:pt>
                <c:pt idx="921">
                  <c:v>13228</c:v>
                </c:pt>
                <c:pt idx="922">
                  <c:v>6252</c:v>
                </c:pt>
                <c:pt idx="923">
                  <c:v>7814</c:v>
                </c:pt>
                <c:pt idx="924">
                  <c:v>8805</c:v>
                </c:pt>
                <c:pt idx="925">
                  <c:v>6749</c:v>
                </c:pt>
                <c:pt idx="926">
                  <c:v>6287</c:v>
                </c:pt>
                <c:pt idx="927">
                  <c:v>13267</c:v>
                </c:pt>
                <c:pt idx="928">
                  <c:v>10787</c:v>
                </c:pt>
                <c:pt idx="929">
                  <c:v>13317</c:v>
                </c:pt>
                <c:pt idx="930">
                  <c:v>16078</c:v>
                </c:pt>
                <c:pt idx="931">
                  <c:v>6527</c:v>
                </c:pt>
                <c:pt idx="932">
                  <c:v>5243</c:v>
                </c:pt>
                <c:pt idx="933">
                  <c:v>11922</c:v>
                </c:pt>
                <c:pt idx="934">
                  <c:v>11864</c:v>
                </c:pt>
                <c:pt idx="935">
                  <c:v>11827</c:v>
                </c:pt>
                <c:pt idx="936">
                  <c:v>12526</c:v>
                </c:pt>
                <c:pt idx="937">
                  <c:v>10325</c:v>
                </c:pt>
                <c:pt idx="938">
                  <c:v>5231</c:v>
                </c:pt>
                <c:pt idx="939">
                  <c:v>12290</c:v>
                </c:pt>
                <c:pt idx="940">
                  <c:v>8053</c:v>
                </c:pt>
                <c:pt idx="941">
                  <c:v>7257</c:v>
                </c:pt>
                <c:pt idx="942">
                  <c:v>11375</c:v>
                </c:pt>
                <c:pt idx="943">
                  <c:v>6873</c:v>
                </c:pt>
                <c:pt idx="944">
                  <c:v>9101</c:v>
                </c:pt>
                <c:pt idx="945">
                  <c:v>16794</c:v>
                </c:pt>
                <c:pt idx="946">
                  <c:v>9142</c:v>
                </c:pt>
                <c:pt idx="947">
                  <c:v>12185</c:v>
                </c:pt>
                <c:pt idx="948">
                  <c:v>13789</c:v>
                </c:pt>
                <c:pt idx="949">
                  <c:v>8256</c:v>
                </c:pt>
                <c:pt idx="950">
                  <c:v>5987</c:v>
                </c:pt>
                <c:pt idx="951">
                  <c:v>13636</c:v>
                </c:pt>
                <c:pt idx="952">
                  <c:v>11676</c:v>
                </c:pt>
                <c:pt idx="953">
                  <c:v>5690</c:v>
                </c:pt>
                <c:pt idx="954">
                  <c:v>4225</c:v>
                </c:pt>
                <c:pt idx="955">
                  <c:v>10048</c:v>
                </c:pt>
                <c:pt idx="956">
                  <c:v>12298</c:v>
                </c:pt>
                <c:pt idx="957">
                  <c:v>7524</c:v>
                </c:pt>
                <c:pt idx="958">
                  <c:v>6016</c:v>
                </c:pt>
                <c:pt idx="959">
                  <c:v>8459</c:v>
                </c:pt>
                <c:pt idx="960">
                  <c:v>7847</c:v>
                </c:pt>
                <c:pt idx="961">
                  <c:v>11158</c:v>
                </c:pt>
                <c:pt idx="962">
                  <c:v>7145</c:v>
                </c:pt>
                <c:pt idx="963">
                  <c:v>6473</c:v>
                </c:pt>
                <c:pt idx="964">
                  <c:v>9529</c:v>
                </c:pt>
                <c:pt idx="965">
                  <c:v>11074</c:v>
                </c:pt>
                <c:pt idx="966">
                  <c:v>7410</c:v>
                </c:pt>
                <c:pt idx="967">
                  <c:v>7708</c:v>
                </c:pt>
                <c:pt idx="968">
                  <c:v>12015</c:v>
                </c:pt>
                <c:pt idx="969">
                  <c:v>13049</c:v>
                </c:pt>
                <c:pt idx="970">
                  <c:v>12052</c:v>
                </c:pt>
                <c:pt idx="971">
                  <c:v>6386</c:v>
                </c:pt>
                <c:pt idx="972">
                  <c:v>13528</c:v>
                </c:pt>
                <c:pt idx="973">
                  <c:v>8390</c:v>
                </c:pt>
                <c:pt idx="974">
                  <c:v>18688</c:v>
                </c:pt>
                <c:pt idx="975">
                  <c:v>12229</c:v>
                </c:pt>
                <c:pt idx="976">
                  <c:v>10127</c:v>
                </c:pt>
                <c:pt idx="977">
                  <c:v>6990</c:v>
                </c:pt>
                <c:pt idx="978">
                  <c:v>11832</c:v>
                </c:pt>
                <c:pt idx="979">
                  <c:v>7867</c:v>
                </c:pt>
                <c:pt idx="980">
                  <c:v>7249</c:v>
                </c:pt>
                <c:pt idx="981">
                  <c:v>12655</c:v>
                </c:pt>
                <c:pt idx="982">
                  <c:v>13935</c:v>
                </c:pt>
                <c:pt idx="983">
                  <c:v>7710</c:v>
                </c:pt>
                <c:pt idx="984">
                  <c:v>8905</c:v>
                </c:pt>
                <c:pt idx="985">
                  <c:v>11759</c:v>
                </c:pt>
                <c:pt idx="986">
                  <c:v>9620</c:v>
                </c:pt>
                <c:pt idx="987">
                  <c:v>6816</c:v>
                </c:pt>
                <c:pt idx="988">
                  <c:v>12139</c:v>
                </c:pt>
                <c:pt idx="989">
                  <c:v>13246</c:v>
                </c:pt>
                <c:pt idx="990">
                  <c:v>7817</c:v>
                </c:pt>
                <c:pt idx="991">
                  <c:v>12725</c:v>
                </c:pt>
                <c:pt idx="992">
                  <c:v>8815</c:v>
                </c:pt>
                <c:pt idx="993">
                  <c:v>6094</c:v>
                </c:pt>
                <c:pt idx="994">
                  <c:v>13089</c:v>
                </c:pt>
                <c:pt idx="995">
                  <c:v>8408</c:v>
                </c:pt>
                <c:pt idx="996">
                  <c:v>13858</c:v>
                </c:pt>
                <c:pt idx="997">
                  <c:v>31063</c:v>
                </c:pt>
                <c:pt idx="998">
                  <c:v>14735</c:v>
                </c:pt>
                <c:pt idx="999">
                  <c:v>10154</c:v>
                </c:pt>
                <c:pt idx="1000">
                  <c:v>18080</c:v>
                </c:pt>
                <c:pt idx="1001">
                  <c:v>12379</c:v>
                </c:pt>
                <c:pt idx="1002">
                  <c:v>13746</c:v>
                </c:pt>
                <c:pt idx="1003">
                  <c:v>8099</c:v>
                </c:pt>
                <c:pt idx="1004">
                  <c:v>19225</c:v>
                </c:pt>
                <c:pt idx="1005">
                  <c:v>7688</c:v>
                </c:pt>
                <c:pt idx="1006">
                  <c:v>7538</c:v>
                </c:pt>
                <c:pt idx="1007">
                  <c:v>11789</c:v>
                </c:pt>
                <c:pt idx="1008">
                  <c:v>12092</c:v>
                </c:pt>
                <c:pt idx="1009">
                  <c:v>11959</c:v>
                </c:pt>
                <c:pt idx="1010">
                  <c:v>12578</c:v>
                </c:pt>
                <c:pt idx="1011">
                  <c:v>8064</c:v>
                </c:pt>
                <c:pt idx="1012">
                  <c:v>15493</c:v>
                </c:pt>
                <c:pt idx="1013">
                  <c:v>10371</c:v>
                </c:pt>
                <c:pt idx="1014">
                  <c:v>10125</c:v>
                </c:pt>
                <c:pt idx="1015">
                  <c:v>13792</c:v>
                </c:pt>
                <c:pt idx="1016">
                  <c:v>10995</c:v>
                </c:pt>
                <c:pt idx="1017">
                  <c:v>13566</c:v>
                </c:pt>
                <c:pt idx="1018">
                  <c:v>12218</c:v>
                </c:pt>
                <c:pt idx="1019">
                  <c:v>14336</c:v>
                </c:pt>
                <c:pt idx="1020">
                  <c:v>7757</c:v>
                </c:pt>
                <c:pt idx="1021">
                  <c:v>21460</c:v>
                </c:pt>
                <c:pt idx="1022">
                  <c:v>14784</c:v>
                </c:pt>
                <c:pt idx="1023">
                  <c:v>10567</c:v>
                </c:pt>
                <c:pt idx="1024">
                  <c:v>23889</c:v>
                </c:pt>
                <c:pt idx="1025">
                  <c:v>12839</c:v>
                </c:pt>
                <c:pt idx="1026">
                  <c:v>7086</c:v>
                </c:pt>
                <c:pt idx="1027">
                  <c:v>20210</c:v>
                </c:pt>
                <c:pt idx="1028">
                  <c:v>13808</c:v>
                </c:pt>
                <c:pt idx="1029">
                  <c:v>16158</c:v>
                </c:pt>
                <c:pt idx="1030">
                  <c:v>14683</c:v>
                </c:pt>
                <c:pt idx="1031">
                  <c:v>8354</c:v>
                </c:pt>
                <c:pt idx="1032">
                  <c:v>13719</c:v>
                </c:pt>
                <c:pt idx="1033">
                  <c:v>8696</c:v>
                </c:pt>
                <c:pt idx="1034">
                  <c:v>9890</c:v>
                </c:pt>
                <c:pt idx="1035">
                  <c:v>9613</c:v>
                </c:pt>
                <c:pt idx="1036">
                  <c:v>9056</c:v>
                </c:pt>
                <c:pt idx="1037">
                  <c:v>14958</c:v>
                </c:pt>
                <c:pt idx="1038">
                  <c:v>14958</c:v>
                </c:pt>
                <c:pt idx="1039">
                  <c:v>8949</c:v>
                </c:pt>
                <c:pt idx="1040">
                  <c:v>16261</c:v>
                </c:pt>
                <c:pt idx="1041">
                  <c:v>8220</c:v>
                </c:pt>
                <c:pt idx="1042">
                  <c:v>13304</c:v>
                </c:pt>
                <c:pt idx="1043">
                  <c:v>12333</c:v>
                </c:pt>
                <c:pt idx="1044">
                  <c:v>12734</c:v>
                </c:pt>
                <c:pt idx="1045">
                  <c:v>9225</c:v>
                </c:pt>
                <c:pt idx="1046">
                  <c:v>11911</c:v>
                </c:pt>
                <c:pt idx="1047">
                  <c:v>11543</c:v>
                </c:pt>
                <c:pt idx="1048">
                  <c:v>11740</c:v>
                </c:pt>
                <c:pt idx="1049">
                  <c:v>10495</c:v>
                </c:pt>
                <c:pt idx="1050">
                  <c:v>9798</c:v>
                </c:pt>
                <c:pt idx="1051">
                  <c:v>17962</c:v>
                </c:pt>
                <c:pt idx="1052">
                  <c:v>12049</c:v>
                </c:pt>
                <c:pt idx="1053">
                  <c:v>16965</c:v>
                </c:pt>
                <c:pt idx="1054">
                  <c:v>18592</c:v>
                </c:pt>
                <c:pt idx="1055">
                  <c:v>9116</c:v>
                </c:pt>
                <c:pt idx="1056">
                  <c:v>14474</c:v>
                </c:pt>
                <c:pt idx="1057">
                  <c:v>18197</c:v>
                </c:pt>
                <c:pt idx="1058">
                  <c:v>22295</c:v>
                </c:pt>
                <c:pt idx="1059">
                  <c:v>11443</c:v>
                </c:pt>
                <c:pt idx="1060">
                  <c:v>9584</c:v>
                </c:pt>
                <c:pt idx="1061">
                  <c:v>16652</c:v>
                </c:pt>
                <c:pt idx="1062">
                  <c:v>14041</c:v>
                </c:pt>
                <c:pt idx="1063">
                  <c:v>16983</c:v>
                </c:pt>
                <c:pt idx="1064">
                  <c:v>8699</c:v>
                </c:pt>
                <c:pt idx="1065">
                  <c:v>13635</c:v>
                </c:pt>
                <c:pt idx="1066">
                  <c:v>12906</c:v>
                </c:pt>
                <c:pt idx="1067">
                  <c:v>24869</c:v>
                </c:pt>
                <c:pt idx="1068">
                  <c:v>15476</c:v>
                </c:pt>
                <c:pt idx="1069">
                  <c:v>8403</c:v>
                </c:pt>
                <c:pt idx="1070">
                  <c:v>16152</c:v>
                </c:pt>
                <c:pt idx="1071">
                  <c:v>12156</c:v>
                </c:pt>
                <c:pt idx="1072">
                  <c:v>14546</c:v>
                </c:pt>
                <c:pt idx="1073">
                  <c:v>14180</c:v>
                </c:pt>
                <c:pt idx="1074">
                  <c:v>16941</c:v>
                </c:pt>
                <c:pt idx="1075">
                  <c:v>18697</c:v>
                </c:pt>
                <c:pt idx="1076">
                  <c:v>18367</c:v>
                </c:pt>
                <c:pt idx="1077">
                  <c:v>22718</c:v>
                </c:pt>
                <c:pt idx="1078">
                  <c:v>14418</c:v>
                </c:pt>
                <c:pt idx="1079">
                  <c:v>10171</c:v>
                </c:pt>
                <c:pt idx="1080">
                  <c:v>16793</c:v>
                </c:pt>
                <c:pt idx="1081">
                  <c:v>17139</c:v>
                </c:pt>
                <c:pt idx="1082">
                  <c:v>16297</c:v>
                </c:pt>
                <c:pt idx="1083">
                  <c:v>8106</c:v>
                </c:pt>
                <c:pt idx="1084">
                  <c:v>13123</c:v>
                </c:pt>
                <c:pt idx="1085">
                  <c:v>18761</c:v>
                </c:pt>
                <c:pt idx="1086">
                  <c:v>10995</c:v>
                </c:pt>
                <c:pt idx="1087">
                  <c:v>13173</c:v>
                </c:pt>
                <c:pt idx="1088">
                  <c:v>13381</c:v>
                </c:pt>
                <c:pt idx="1089">
                  <c:v>6323</c:v>
                </c:pt>
                <c:pt idx="1090">
                  <c:v>11405</c:v>
                </c:pt>
                <c:pt idx="1091">
                  <c:v>12793</c:v>
                </c:pt>
                <c:pt idx="1092">
                  <c:v>9944</c:v>
                </c:pt>
                <c:pt idx="1093">
                  <c:v>8929</c:v>
                </c:pt>
                <c:pt idx="1094">
                  <c:v>16393</c:v>
                </c:pt>
                <c:pt idx="1095">
                  <c:v>14697</c:v>
                </c:pt>
                <c:pt idx="1096">
                  <c:v>7440</c:v>
                </c:pt>
                <c:pt idx="1097">
                  <c:v>11391</c:v>
                </c:pt>
                <c:pt idx="1098">
                  <c:v>14729</c:v>
                </c:pt>
                <c:pt idx="1099">
                  <c:v>10241</c:v>
                </c:pt>
                <c:pt idx="1100">
                  <c:v>8544</c:v>
                </c:pt>
                <c:pt idx="1101">
                  <c:v>17687</c:v>
                </c:pt>
                <c:pt idx="1102">
                  <c:v>14947</c:v>
                </c:pt>
                <c:pt idx="1103">
                  <c:v>9705</c:v>
                </c:pt>
                <c:pt idx="1104">
                  <c:v>7598</c:v>
                </c:pt>
                <c:pt idx="1105">
                  <c:v>22163</c:v>
                </c:pt>
                <c:pt idx="1106">
                  <c:v>10317</c:v>
                </c:pt>
                <c:pt idx="1107">
                  <c:v>10193</c:v>
                </c:pt>
                <c:pt idx="1108">
                  <c:v>14855</c:v>
                </c:pt>
                <c:pt idx="1109">
                  <c:v>14928</c:v>
                </c:pt>
                <c:pt idx="1110">
                  <c:v>18470</c:v>
                </c:pt>
                <c:pt idx="1111">
                  <c:v>11090</c:v>
                </c:pt>
                <c:pt idx="1112">
                  <c:v>8589</c:v>
                </c:pt>
                <c:pt idx="1113">
                  <c:v>6207</c:v>
                </c:pt>
                <c:pt idx="1114">
                  <c:v>8284</c:v>
                </c:pt>
                <c:pt idx="1115">
                  <c:v>8053</c:v>
                </c:pt>
                <c:pt idx="1116">
                  <c:v>21277</c:v>
                </c:pt>
                <c:pt idx="1117">
                  <c:v>5578</c:v>
                </c:pt>
                <c:pt idx="1118">
                  <c:v>16562</c:v>
                </c:pt>
                <c:pt idx="1119">
                  <c:v>12419</c:v>
                </c:pt>
                <c:pt idx="1120">
                  <c:v>11368</c:v>
                </c:pt>
                <c:pt idx="1121">
                  <c:v>14654</c:v>
                </c:pt>
                <c:pt idx="1122">
                  <c:v>9453</c:v>
                </c:pt>
                <c:pt idx="1123">
                  <c:v>6968</c:v>
                </c:pt>
                <c:pt idx="1124">
                  <c:v>14074</c:v>
                </c:pt>
                <c:pt idx="1125">
                  <c:v>8840</c:v>
                </c:pt>
                <c:pt idx="1126">
                  <c:v>6343</c:v>
                </c:pt>
                <c:pt idx="1127">
                  <c:v>12867</c:v>
                </c:pt>
                <c:pt idx="1128">
                  <c:v>8153</c:v>
                </c:pt>
                <c:pt idx="1129">
                  <c:v>9105</c:v>
                </c:pt>
                <c:pt idx="1130">
                  <c:v>18880</c:v>
                </c:pt>
                <c:pt idx="1131">
                  <c:v>17403</c:v>
                </c:pt>
                <c:pt idx="1132">
                  <c:v>9627</c:v>
                </c:pt>
                <c:pt idx="1133">
                  <c:v>6157</c:v>
                </c:pt>
                <c:pt idx="1134">
                  <c:v>13692</c:v>
                </c:pt>
                <c:pt idx="1135">
                  <c:v>9660</c:v>
                </c:pt>
                <c:pt idx="1136">
                  <c:v>15942</c:v>
                </c:pt>
                <c:pt idx="1137">
                  <c:v>11939</c:v>
                </c:pt>
                <c:pt idx="1138">
                  <c:v>10171</c:v>
                </c:pt>
                <c:pt idx="1139">
                  <c:v>7181</c:v>
                </c:pt>
                <c:pt idx="1140">
                  <c:v>10948</c:v>
                </c:pt>
                <c:pt idx="1141">
                  <c:v>8550</c:v>
                </c:pt>
                <c:pt idx="1142">
                  <c:v>8056</c:v>
                </c:pt>
                <c:pt idx="1143">
                  <c:v>13902</c:v>
                </c:pt>
                <c:pt idx="1144">
                  <c:v>6261</c:v>
                </c:pt>
                <c:pt idx="1145">
                  <c:v>7998</c:v>
                </c:pt>
                <c:pt idx="1146">
                  <c:v>14519</c:v>
                </c:pt>
                <c:pt idx="1147">
                  <c:v>8015</c:v>
                </c:pt>
                <c:pt idx="1148">
                  <c:v>5557</c:v>
                </c:pt>
                <c:pt idx="1149">
                  <c:v>8962</c:v>
                </c:pt>
                <c:pt idx="1150">
                  <c:v>6702</c:v>
                </c:pt>
                <c:pt idx="1151">
                  <c:v>13991</c:v>
                </c:pt>
                <c:pt idx="1152">
                  <c:v>8364</c:v>
                </c:pt>
                <c:pt idx="1153">
                  <c:v>6863</c:v>
                </c:pt>
                <c:pt idx="1154">
                  <c:v>12150</c:v>
                </c:pt>
                <c:pt idx="1155">
                  <c:v>6513</c:v>
                </c:pt>
                <c:pt idx="1156">
                  <c:v>8060</c:v>
                </c:pt>
                <c:pt idx="1157">
                  <c:v>16251</c:v>
                </c:pt>
                <c:pt idx="1158">
                  <c:v>22598</c:v>
                </c:pt>
                <c:pt idx="1159">
                  <c:v>16647</c:v>
                </c:pt>
                <c:pt idx="1160">
                  <c:v>23225</c:v>
                </c:pt>
                <c:pt idx="1161">
                  <c:v>8130</c:v>
                </c:pt>
                <c:pt idx="1162">
                  <c:v>9917</c:v>
                </c:pt>
                <c:pt idx="1163">
                  <c:v>13547</c:v>
                </c:pt>
                <c:pt idx="1164">
                  <c:v>7676</c:v>
                </c:pt>
                <c:pt idx="1165">
                  <c:v>8513</c:v>
                </c:pt>
                <c:pt idx="1166">
                  <c:v>12522</c:v>
                </c:pt>
                <c:pt idx="1167">
                  <c:v>7493</c:v>
                </c:pt>
                <c:pt idx="1168">
                  <c:v>14426</c:v>
                </c:pt>
                <c:pt idx="1169">
                  <c:v>11166</c:v>
                </c:pt>
                <c:pt idx="1170">
                  <c:v>15616</c:v>
                </c:pt>
                <c:pt idx="1171">
                  <c:v>6843</c:v>
                </c:pt>
                <c:pt idx="1172">
                  <c:v>16070</c:v>
                </c:pt>
                <c:pt idx="1173">
                  <c:v>18281</c:v>
                </c:pt>
                <c:pt idx="1174">
                  <c:v>11070</c:v>
                </c:pt>
                <c:pt idx="1175">
                  <c:v>7414</c:v>
                </c:pt>
                <c:pt idx="1176">
                  <c:v>12479</c:v>
                </c:pt>
                <c:pt idx="1177">
                  <c:v>18798</c:v>
                </c:pt>
                <c:pt idx="1178">
                  <c:v>16091</c:v>
                </c:pt>
                <c:pt idx="1179">
                  <c:v>11021</c:v>
                </c:pt>
                <c:pt idx="1180">
                  <c:v>20790</c:v>
                </c:pt>
                <c:pt idx="1181">
                  <c:v>19764</c:v>
                </c:pt>
                <c:pt idx="1182">
                  <c:v>9507</c:v>
                </c:pt>
                <c:pt idx="1183">
                  <c:v>11169</c:v>
                </c:pt>
                <c:pt idx="1184">
                  <c:v>14102</c:v>
                </c:pt>
                <c:pt idx="1185">
                  <c:v>12460</c:v>
                </c:pt>
                <c:pt idx="1186">
                  <c:v>15126</c:v>
                </c:pt>
                <c:pt idx="1187">
                  <c:v>16545</c:v>
                </c:pt>
                <c:pt idx="1188">
                  <c:v>8495</c:v>
                </c:pt>
                <c:pt idx="1189">
                  <c:v>9978</c:v>
                </c:pt>
                <c:pt idx="1190">
                  <c:v>12678</c:v>
                </c:pt>
                <c:pt idx="1191">
                  <c:v>21916</c:v>
                </c:pt>
                <c:pt idx="1192">
                  <c:v>7944</c:v>
                </c:pt>
                <c:pt idx="1193">
                  <c:v>19666</c:v>
                </c:pt>
                <c:pt idx="1194">
                  <c:v>8060</c:v>
                </c:pt>
                <c:pt idx="1195">
                  <c:v>13014</c:v>
                </c:pt>
                <c:pt idx="1196">
                  <c:v>6678</c:v>
                </c:pt>
                <c:pt idx="1197">
                  <c:v>12396</c:v>
                </c:pt>
                <c:pt idx="1198">
                  <c:v>18387</c:v>
                </c:pt>
                <c:pt idx="1199">
                  <c:v>11392</c:v>
                </c:pt>
                <c:pt idx="1200">
                  <c:v>7193</c:v>
                </c:pt>
                <c:pt idx="1201">
                  <c:v>16187</c:v>
                </c:pt>
                <c:pt idx="1202">
                  <c:v>14421</c:v>
                </c:pt>
                <c:pt idx="1203">
                  <c:v>14013</c:v>
                </c:pt>
                <c:pt idx="1204">
                  <c:v>12825</c:v>
                </c:pt>
                <c:pt idx="1205">
                  <c:v>11018</c:v>
                </c:pt>
                <c:pt idx="1206">
                  <c:v>17380</c:v>
                </c:pt>
                <c:pt idx="1207">
                  <c:v>13126</c:v>
                </c:pt>
                <c:pt idx="1208">
                  <c:v>9802</c:v>
                </c:pt>
                <c:pt idx="1209">
                  <c:v>7578</c:v>
                </c:pt>
                <c:pt idx="1210">
                  <c:v>14220</c:v>
                </c:pt>
                <c:pt idx="1211">
                  <c:v>13177</c:v>
                </c:pt>
                <c:pt idx="1212">
                  <c:v>8121</c:v>
                </c:pt>
                <c:pt idx="1213">
                  <c:v>13028</c:v>
                </c:pt>
                <c:pt idx="1214">
                  <c:v>14799</c:v>
                </c:pt>
                <c:pt idx="1215">
                  <c:v>12264</c:v>
                </c:pt>
                <c:pt idx="1216">
                  <c:v>24101</c:v>
                </c:pt>
                <c:pt idx="1217">
                  <c:v>32546</c:v>
                </c:pt>
                <c:pt idx="1218">
                  <c:v>8083</c:v>
                </c:pt>
                <c:pt idx="1219">
                  <c:v>7779</c:v>
                </c:pt>
                <c:pt idx="1220">
                  <c:v>12206</c:v>
                </c:pt>
                <c:pt idx="1221">
                  <c:v>14682</c:v>
                </c:pt>
                <c:pt idx="1222">
                  <c:v>13934</c:v>
                </c:pt>
                <c:pt idx="1223">
                  <c:v>13799</c:v>
                </c:pt>
                <c:pt idx="1224">
                  <c:v>13973</c:v>
                </c:pt>
                <c:pt idx="1225">
                  <c:v>11763</c:v>
                </c:pt>
                <c:pt idx="1226">
                  <c:v>15422</c:v>
                </c:pt>
                <c:pt idx="1227">
                  <c:v>8363</c:v>
                </c:pt>
                <c:pt idx="1228">
                  <c:v>22147</c:v>
                </c:pt>
                <c:pt idx="1229">
                  <c:v>15851</c:v>
                </c:pt>
                <c:pt idx="1230">
                  <c:v>16228</c:v>
                </c:pt>
                <c:pt idx="1231">
                  <c:v>19451</c:v>
                </c:pt>
                <c:pt idx="1232">
                  <c:v>16321</c:v>
                </c:pt>
                <c:pt idx="1233">
                  <c:v>10993</c:v>
                </c:pt>
                <c:pt idx="1234">
                  <c:v>17574</c:v>
                </c:pt>
                <c:pt idx="1235">
                  <c:v>13507</c:v>
                </c:pt>
                <c:pt idx="1236">
                  <c:v>5825</c:v>
                </c:pt>
                <c:pt idx="1237">
                  <c:v>12190</c:v>
                </c:pt>
                <c:pt idx="1238">
                  <c:v>16869</c:v>
                </c:pt>
                <c:pt idx="1239">
                  <c:v>8705</c:v>
                </c:pt>
                <c:pt idx="1240">
                  <c:v>19941</c:v>
                </c:pt>
                <c:pt idx="1241">
                  <c:v>8232</c:v>
                </c:pt>
                <c:pt idx="1242">
                  <c:v>16411</c:v>
                </c:pt>
                <c:pt idx="1243">
                  <c:v>23607</c:v>
                </c:pt>
                <c:pt idx="1244">
                  <c:v>19168</c:v>
                </c:pt>
                <c:pt idx="1245">
                  <c:v>16013</c:v>
                </c:pt>
                <c:pt idx="1246">
                  <c:v>8540</c:v>
                </c:pt>
                <c:pt idx="1247">
                  <c:v>12442</c:v>
                </c:pt>
                <c:pt idx="1248">
                  <c:v>21608</c:v>
                </c:pt>
                <c:pt idx="1249">
                  <c:v>27164</c:v>
                </c:pt>
                <c:pt idx="1250">
                  <c:v>27596</c:v>
                </c:pt>
                <c:pt idx="1251">
                  <c:v>6726</c:v>
                </c:pt>
                <c:pt idx="1252">
                  <c:v>15015</c:v>
                </c:pt>
                <c:pt idx="1253">
                  <c:v>14803</c:v>
                </c:pt>
                <c:pt idx="1254">
                  <c:v>18200</c:v>
                </c:pt>
                <c:pt idx="1255">
                  <c:v>8070</c:v>
                </c:pt>
                <c:pt idx="1256">
                  <c:v>18340</c:v>
                </c:pt>
                <c:pt idx="1257">
                  <c:v>14209</c:v>
                </c:pt>
                <c:pt idx="1258">
                  <c:v>13915</c:v>
                </c:pt>
                <c:pt idx="1259">
                  <c:v>13885</c:v>
                </c:pt>
                <c:pt idx="1260">
                  <c:v>14675</c:v>
                </c:pt>
                <c:pt idx="1261">
                  <c:v>8886</c:v>
                </c:pt>
                <c:pt idx="1262">
                  <c:v>13365</c:v>
                </c:pt>
                <c:pt idx="1263">
                  <c:v>13202</c:v>
                </c:pt>
                <c:pt idx="1264">
                  <c:v>23295</c:v>
                </c:pt>
                <c:pt idx="1265">
                  <c:v>9755</c:v>
                </c:pt>
                <c:pt idx="1266">
                  <c:v>19179</c:v>
                </c:pt>
                <c:pt idx="1267">
                  <c:v>15315</c:v>
                </c:pt>
                <c:pt idx="1268">
                  <c:v>10219</c:v>
                </c:pt>
                <c:pt idx="1269">
                  <c:v>11213</c:v>
                </c:pt>
                <c:pt idx="1270">
                  <c:v>21048</c:v>
                </c:pt>
                <c:pt idx="1271">
                  <c:v>16625</c:v>
                </c:pt>
                <c:pt idx="1272">
                  <c:v>10256</c:v>
                </c:pt>
                <c:pt idx="1273">
                  <c:v>20612</c:v>
                </c:pt>
                <c:pt idx="1274">
                  <c:v>21361</c:v>
                </c:pt>
                <c:pt idx="1275">
                  <c:v>22232</c:v>
                </c:pt>
                <c:pt idx="1276">
                  <c:v>8965</c:v>
                </c:pt>
                <c:pt idx="1277">
                  <c:v>17406</c:v>
                </c:pt>
                <c:pt idx="1278">
                  <c:v>18422</c:v>
                </c:pt>
                <c:pt idx="1279">
                  <c:v>9349</c:v>
                </c:pt>
                <c:pt idx="1280">
                  <c:v>16153</c:v>
                </c:pt>
                <c:pt idx="1281">
                  <c:v>8403</c:v>
                </c:pt>
                <c:pt idx="1282">
                  <c:v>8557</c:v>
                </c:pt>
                <c:pt idx="1283">
                  <c:v>8274</c:v>
                </c:pt>
                <c:pt idx="1284">
                  <c:v>6690</c:v>
                </c:pt>
                <c:pt idx="1285">
                  <c:v>6706</c:v>
                </c:pt>
                <c:pt idx="1286">
                  <c:v>18211</c:v>
                </c:pt>
                <c:pt idx="1287">
                  <c:v>8007</c:v>
                </c:pt>
                <c:pt idx="1288">
                  <c:v>6574</c:v>
                </c:pt>
                <c:pt idx="1289">
                  <c:v>9052</c:v>
                </c:pt>
                <c:pt idx="1290">
                  <c:v>14141</c:v>
                </c:pt>
                <c:pt idx="1291">
                  <c:v>17886</c:v>
                </c:pt>
                <c:pt idx="1292">
                  <c:v>18754</c:v>
                </c:pt>
                <c:pt idx="1293">
                  <c:v>8551</c:v>
                </c:pt>
                <c:pt idx="1294">
                  <c:v>17872</c:v>
                </c:pt>
                <c:pt idx="1295">
                  <c:v>14668</c:v>
                </c:pt>
                <c:pt idx="1296">
                  <c:v>15788</c:v>
                </c:pt>
                <c:pt idx="1297">
                  <c:v>10648</c:v>
                </c:pt>
                <c:pt idx="1298">
                  <c:v>5751</c:v>
                </c:pt>
                <c:pt idx="1299">
                  <c:v>10366</c:v>
                </c:pt>
                <c:pt idx="1300">
                  <c:v>8177</c:v>
                </c:pt>
                <c:pt idx="1301">
                  <c:v>7047</c:v>
                </c:pt>
                <c:pt idx="1302">
                  <c:v>11667</c:v>
                </c:pt>
                <c:pt idx="1303">
                  <c:v>14121</c:v>
                </c:pt>
                <c:pt idx="1304">
                  <c:v>6451</c:v>
                </c:pt>
                <c:pt idx="1305">
                  <c:v>7130</c:v>
                </c:pt>
                <c:pt idx="1306">
                  <c:v>8548</c:v>
                </c:pt>
                <c:pt idx="1307">
                  <c:v>6927</c:v>
                </c:pt>
                <c:pt idx="1308">
                  <c:v>12163</c:v>
                </c:pt>
                <c:pt idx="1309">
                  <c:v>9505</c:v>
                </c:pt>
                <c:pt idx="1310">
                  <c:v>7701</c:v>
                </c:pt>
                <c:pt idx="1311">
                  <c:v>17252</c:v>
                </c:pt>
                <c:pt idx="1312">
                  <c:v>18448</c:v>
                </c:pt>
                <c:pt idx="1313">
                  <c:v>15612</c:v>
                </c:pt>
                <c:pt idx="1314">
                  <c:v>15217</c:v>
                </c:pt>
                <c:pt idx="1315">
                  <c:v>6173</c:v>
                </c:pt>
                <c:pt idx="1316">
                  <c:v>18432</c:v>
                </c:pt>
                <c:pt idx="1317">
                  <c:v>12314</c:v>
                </c:pt>
                <c:pt idx="1318">
                  <c:v>8006</c:v>
                </c:pt>
                <c:pt idx="1319">
                  <c:v>6348</c:v>
                </c:pt>
                <c:pt idx="1320">
                  <c:v>7181</c:v>
                </c:pt>
                <c:pt idx="1321">
                  <c:v>7868</c:v>
                </c:pt>
                <c:pt idx="1322">
                  <c:v>37037</c:v>
                </c:pt>
                <c:pt idx="1323">
                  <c:v>9095</c:v>
                </c:pt>
                <c:pt idx="1324">
                  <c:v>7637</c:v>
                </c:pt>
                <c:pt idx="1325">
                  <c:v>17890</c:v>
                </c:pt>
                <c:pt idx="1326">
                  <c:v>17672</c:v>
                </c:pt>
                <c:pt idx="1327">
                  <c:v>10211</c:v>
                </c:pt>
                <c:pt idx="1328">
                  <c:v>7235</c:v>
                </c:pt>
                <c:pt idx="1329">
                  <c:v>13922</c:v>
                </c:pt>
                <c:pt idx="1330">
                  <c:v>14159</c:v>
                </c:pt>
                <c:pt idx="1331">
                  <c:v>9454</c:v>
                </c:pt>
                <c:pt idx="1332">
                  <c:v>7779</c:v>
                </c:pt>
                <c:pt idx="1333">
                  <c:v>14789</c:v>
                </c:pt>
                <c:pt idx="1334">
                  <c:v>13878</c:v>
                </c:pt>
                <c:pt idx="1335">
                  <c:v>18185</c:v>
                </c:pt>
                <c:pt idx="1336">
                  <c:v>10771</c:v>
                </c:pt>
                <c:pt idx="1337">
                  <c:v>9787</c:v>
                </c:pt>
                <c:pt idx="1338">
                  <c:v>13861</c:v>
                </c:pt>
                <c:pt idx="1339">
                  <c:v>20534</c:v>
                </c:pt>
                <c:pt idx="1340">
                  <c:v>14511</c:v>
                </c:pt>
                <c:pt idx="1341">
                  <c:v>13716</c:v>
                </c:pt>
                <c:pt idx="1342">
                  <c:v>15401</c:v>
                </c:pt>
                <c:pt idx="1343">
                  <c:v>14034</c:v>
                </c:pt>
                <c:pt idx="1344">
                  <c:v>13951</c:v>
                </c:pt>
                <c:pt idx="1345">
                  <c:v>10434</c:v>
                </c:pt>
                <c:pt idx="1346">
                  <c:v>10730</c:v>
                </c:pt>
                <c:pt idx="1347">
                  <c:v>10687</c:v>
                </c:pt>
                <c:pt idx="1348">
                  <c:v>11021</c:v>
                </c:pt>
                <c:pt idx="1349">
                  <c:v>13700</c:v>
                </c:pt>
                <c:pt idx="1350">
                  <c:v>10920</c:v>
                </c:pt>
                <c:pt idx="1351">
                  <c:v>10721</c:v>
                </c:pt>
                <c:pt idx="1352">
                  <c:v>9153</c:v>
                </c:pt>
                <c:pt idx="1353">
                  <c:v>7594</c:v>
                </c:pt>
                <c:pt idx="1354">
                  <c:v>11967</c:v>
                </c:pt>
                <c:pt idx="1355">
                  <c:v>13201</c:v>
                </c:pt>
                <c:pt idx="1356">
                  <c:v>12225</c:v>
                </c:pt>
                <c:pt idx="1357">
                  <c:v>14515</c:v>
                </c:pt>
                <c:pt idx="1358">
                  <c:v>10123</c:v>
                </c:pt>
                <c:pt idx="1359">
                  <c:v>12504</c:v>
                </c:pt>
                <c:pt idx="1360">
                  <c:v>12131</c:v>
                </c:pt>
                <c:pt idx="1361">
                  <c:v>11625</c:v>
                </c:pt>
                <c:pt idx="1362">
                  <c:v>12590</c:v>
                </c:pt>
                <c:pt idx="1363">
                  <c:v>14414</c:v>
                </c:pt>
                <c:pt idx="1364">
                  <c:v>10259</c:v>
                </c:pt>
                <c:pt idx="1365">
                  <c:v>10957</c:v>
                </c:pt>
                <c:pt idx="1366">
                  <c:v>14677</c:v>
                </c:pt>
                <c:pt idx="1367">
                  <c:v>9789</c:v>
                </c:pt>
                <c:pt idx="1368">
                  <c:v>15231</c:v>
                </c:pt>
                <c:pt idx="1369">
                  <c:v>17116</c:v>
                </c:pt>
                <c:pt idx="1370">
                  <c:v>10167</c:v>
                </c:pt>
                <c:pt idx="1371">
                  <c:v>10842</c:v>
                </c:pt>
                <c:pt idx="1372">
                  <c:v>10760</c:v>
                </c:pt>
                <c:pt idx="1373">
                  <c:v>12573</c:v>
                </c:pt>
                <c:pt idx="1374">
                  <c:v>7070</c:v>
                </c:pt>
                <c:pt idx="1375">
                  <c:v>14122</c:v>
                </c:pt>
                <c:pt idx="1376">
                  <c:v>15816</c:v>
                </c:pt>
                <c:pt idx="1377">
                  <c:v>15829</c:v>
                </c:pt>
                <c:pt idx="1378">
                  <c:v>11000</c:v>
                </c:pt>
                <c:pt idx="1379">
                  <c:v>10544</c:v>
                </c:pt>
                <c:pt idx="1380">
                  <c:v>16250</c:v>
                </c:pt>
                <c:pt idx="1381">
                  <c:v>11659</c:v>
                </c:pt>
                <c:pt idx="1382">
                  <c:v>26005</c:v>
                </c:pt>
                <c:pt idx="1383">
                  <c:v>16763</c:v>
                </c:pt>
                <c:pt idx="1384">
                  <c:v>11416</c:v>
                </c:pt>
                <c:pt idx="1385">
                  <c:v>11411</c:v>
                </c:pt>
                <c:pt idx="1386">
                  <c:v>10503</c:v>
                </c:pt>
                <c:pt idx="1387">
                  <c:v>17679</c:v>
                </c:pt>
                <c:pt idx="1388">
                  <c:v>13942</c:v>
                </c:pt>
                <c:pt idx="1389">
                  <c:v>10164</c:v>
                </c:pt>
                <c:pt idx="1390">
                  <c:v>11333</c:v>
                </c:pt>
                <c:pt idx="1391">
                  <c:v>12147</c:v>
                </c:pt>
                <c:pt idx="1392">
                  <c:v>12986</c:v>
                </c:pt>
                <c:pt idx="1393">
                  <c:v>12412</c:v>
                </c:pt>
                <c:pt idx="1394">
                  <c:v>11327</c:v>
                </c:pt>
                <c:pt idx="1395">
                  <c:v>17182</c:v>
                </c:pt>
                <c:pt idx="1396">
                  <c:v>11260</c:v>
                </c:pt>
                <c:pt idx="1397">
                  <c:v>15283</c:v>
                </c:pt>
                <c:pt idx="1398">
                  <c:v>12031</c:v>
                </c:pt>
                <c:pt idx="1399">
                  <c:v>12839</c:v>
                </c:pt>
                <c:pt idx="1400">
                  <c:v>23842</c:v>
                </c:pt>
                <c:pt idx="1401">
                  <c:v>13394</c:v>
                </c:pt>
                <c:pt idx="1402">
                  <c:v>8557</c:v>
                </c:pt>
                <c:pt idx="1403">
                  <c:v>13814</c:v>
                </c:pt>
                <c:pt idx="1404">
                  <c:v>11194</c:v>
                </c:pt>
                <c:pt idx="1405">
                  <c:v>12972</c:v>
                </c:pt>
                <c:pt idx="1406">
                  <c:v>13542</c:v>
                </c:pt>
                <c:pt idx="1407">
                  <c:v>13511</c:v>
                </c:pt>
                <c:pt idx="1408">
                  <c:v>10510</c:v>
                </c:pt>
                <c:pt idx="1409">
                  <c:v>12123</c:v>
                </c:pt>
                <c:pt idx="1410">
                  <c:v>10563</c:v>
                </c:pt>
                <c:pt idx="1411">
                  <c:v>14284</c:v>
                </c:pt>
                <c:pt idx="1412">
                  <c:v>12390</c:v>
                </c:pt>
                <c:pt idx="1413">
                  <c:v>13005</c:v>
                </c:pt>
                <c:pt idx="1414">
                  <c:v>15098</c:v>
                </c:pt>
                <c:pt idx="1415">
                  <c:v>10953</c:v>
                </c:pt>
                <c:pt idx="1416">
                  <c:v>11123</c:v>
                </c:pt>
                <c:pt idx="1417">
                  <c:v>13356</c:v>
                </c:pt>
                <c:pt idx="1418">
                  <c:v>9528</c:v>
                </c:pt>
                <c:pt idx="1419">
                  <c:v>12340</c:v>
                </c:pt>
                <c:pt idx="1420">
                  <c:v>17468</c:v>
                </c:pt>
                <c:pt idx="1421">
                  <c:v>18307</c:v>
                </c:pt>
                <c:pt idx="1422">
                  <c:v>16295</c:v>
                </c:pt>
                <c:pt idx="1423">
                  <c:v>12296</c:v>
                </c:pt>
                <c:pt idx="1424">
                  <c:v>10833</c:v>
                </c:pt>
                <c:pt idx="1425">
                  <c:v>16612</c:v>
                </c:pt>
                <c:pt idx="1426">
                  <c:v>15455</c:v>
                </c:pt>
                <c:pt idx="1427">
                  <c:v>14134</c:v>
                </c:pt>
                <c:pt idx="1428">
                  <c:v>11403</c:v>
                </c:pt>
                <c:pt idx="1429">
                  <c:v>19562</c:v>
                </c:pt>
                <c:pt idx="1430">
                  <c:v>10794</c:v>
                </c:pt>
                <c:pt idx="1431">
                  <c:v>16059</c:v>
                </c:pt>
                <c:pt idx="1432">
                  <c:v>16164</c:v>
                </c:pt>
                <c:pt idx="1433">
                  <c:v>14463</c:v>
                </c:pt>
                <c:pt idx="1434">
                  <c:v>18237</c:v>
                </c:pt>
                <c:pt idx="1435">
                  <c:v>15342</c:v>
                </c:pt>
                <c:pt idx="1436">
                  <c:v>14448</c:v>
                </c:pt>
                <c:pt idx="1437">
                  <c:v>9964</c:v>
                </c:pt>
                <c:pt idx="1438">
                  <c:v>10854</c:v>
                </c:pt>
                <c:pt idx="1439">
                  <c:v>8365</c:v>
                </c:pt>
                <c:pt idx="1440">
                  <c:v>13961</c:v>
                </c:pt>
                <c:pt idx="1441">
                  <c:v>15107</c:v>
                </c:pt>
                <c:pt idx="1442">
                  <c:v>13930</c:v>
                </c:pt>
                <c:pt idx="1443">
                  <c:v>6998</c:v>
                </c:pt>
                <c:pt idx="1444">
                  <c:v>15319</c:v>
                </c:pt>
                <c:pt idx="1445">
                  <c:v>13972</c:v>
                </c:pt>
                <c:pt idx="1446">
                  <c:v>13253</c:v>
                </c:pt>
                <c:pt idx="1447">
                  <c:v>13208</c:v>
                </c:pt>
                <c:pt idx="1448">
                  <c:v>12817</c:v>
                </c:pt>
                <c:pt idx="1449">
                  <c:v>10294</c:v>
                </c:pt>
                <c:pt idx="1450">
                  <c:v>15414</c:v>
                </c:pt>
                <c:pt idx="1451">
                  <c:v>12773</c:v>
                </c:pt>
                <c:pt idx="1452">
                  <c:v>9266</c:v>
                </c:pt>
                <c:pt idx="1453">
                  <c:v>10661</c:v>
                </c:pt>
                <c:pt idx="1454">
                  <c:v>15021</c:v>
                </c:pt>
                <c:pt idx="1455">
                  <c:v>12572</c:v>
                </c:pt>
                <c:pt idx="1456">
                  <c:v>14321</c:v>
                </c:pt>
                <c:pt idx="1457">
                  <c:v>14041</c:v>
                </c:pt>
                <c:pt idx="1458">
                  <c:v>12547</c:v>
                </c:pt>
                <c:pt idx="1459">
                  <c:v>11544</c:v>
                </c:pt>
                <c:pt idx="1460">
                  <c:v>11094</c:v>
                </c:pt>
                <c:pt idx="1461">
                  <c:v>13803</c:v>
                </c:pt>
                <c:pt idx="1462">
                  <c:v>10567</c:v>
                </c:pt>
                <c:pt idx="1463">
                  <c:v>12017</c:v>
                </c:pt>
                <c:pt idx="1464">
                  <c:v>9319</c:v>
                </c:pt>
                <c:pt idx="1465">
                  <c:v>13524</c:v>
                </c:pt>
                <c:pt idx="1466">
                  <c:v>8557</c:v>
                </c:pt>
                <c:pt idx="1467">
                  <c:v>11905</c:v>
                </c:pt>
                <c:pt idx="1468">
                  <c:v>8945</c:v>
                </c:pt>
                <c:pt idx="1469">
                  <c:v>15254</c:v>
                </c:pt>
                <c:pt idx="1470">
                  <c:v>12815</c:v>
                </c:pt>
                <c:pt idx="1471">
                  <c:v>11661</c:v>
                </c:pt>
                <c:pt idx="1472">
                  <c:v>14768</c:v>
                </c:pt>
                <c:pt idx="1473">
                  <c:v>15916</c:v>
                </c:pt>
                <c:pt idx="1474">
                  <c:v>18917</c:v>
                </c:pt>
                <c:pt idx="1475">
                  <c:v>14947</c:v>
                </c:pt>
                <c:pt idx="1476">
                  <c:v>18846</c:v>
                </c:pt>
                <c:pt idx="1477">
                  <c:v>16893</c:v>
                </c:pt>
                <c:pt idx="1478">
                  <c:v>16944</c:v>
                </c:pt>
                <c:pt idx="1479">
                  <c:v>14856</c:v>
                </c:pt>
                <c:pt idx="1480">
                  <c:v>13861</c:v>
                </c:pt>
                <c:pt idx="1481">
                  <c:v>13879</c:v>
                </c:pt>
                <c:pt idx="1482">
                  <c:v>11888</c:v>
                </c:pt>
                <c:pt idx="1483">
                  <c:v>12902</c:v>
                </c:pt>
                <c:pt idx="1484">
                  <c:v>22285</c:v>
                </c:pt>
                <c:pt idx="1485">
                  <c:v>12732</c:v>
                </c:pt>
                <c:pt idx="1486">
                  <c:v>4883</c:v>
                </c:pt>
                <c:pt idx="1487">
                  <c:v>3660</c:v>
                </c:pt>
                <c:pt idx="1488">
                  <c:v>12018</c:v>
                </c:pt>
                <c:pt idx="1489">
                  <c:v>13135</c:v>
                </c:pt>
                <c:pt idx="1490">
                  <c:v>10113</c:v>
                </c:pt>
                <c:pt idx="1491">
                  <c:v>6080</c:v>
                </c:pt>
                <c:pt idx="1492">
                  <c:v>5484</c:v>
                </c:pt>
                <c:pt idx="1493">
                  <c:v>9654</c:v>
                </c:pt>
                <c:pt idx="1494">
                  <c:v>8437</c:v>
                </c:pt>
                <c:pt idx="1495">
                  <c:v>10633</c:v>
                </c:pt>
                <c:pt idx="1496">
                  <c:v>15131</c:v>
                </c:pt>
                <c:pt idx="1497">
                  <c:v>12875</c:v>
                </c:pt>
                <c:pt idx="1498">
                  <c:v>10243</c:v>
                </c:pt>
                <c:pt idx="1499">
                  <c:v>9195</c:v>
                </c:pt>
                <c:pt idx="1500">
                  <c:v>13743</c:v>
                </c:pt>
                <c:pt idx="1501">
                  <c:v>23551</c:v>
                </c:pt>
                <c:pt idx="1502">
                  <c:v>9794</c:v>
                </c:pt>
                <c:pt idx="1503">
                  <c:v>14477</c:v>
                </c:pt>
                <c:pt idx="1504">
                  <c:v>13651</c:v>
                </c:pt>
                <c:pt idx="1505">
                  <c:v>10728</c:v>
                </c:pt>
                <c:pt idx="1506">
                  <c:v>17197</c:v>
                </c:pt>
                <c:pt idx="1507">
                  <c:v>10920</c:v>
                </c:pt>
                <c:pt idx="1508">
                  <c:v>9710</c:v>
                </c:pt>
                <c:pt idx="1509">
                  <c:v>11070</c:v>
                </c:pt>
                <c:pt idx="1510">
                  <c:v>7494</c:v>
                </c:pt>
                <c:pt idx="1511">
                  <c:v>18927</c:v>
                </c:pt>
                <c:pt idx="1512">
                  <c:v>10019</c:v>
                </c:pt>
                <c:pt idx="1513">
                  <c:v>11944</c:v>
                </c:pt>
                <c:pt idx="1514">
                  <c:v>8540</c:v>
                </c:pt>
                <c:pt idx="1515">
                  <c:v>8065</c:v>
                </c:pt>
                <c:pt idx="1516">
                  <c:v>13266</c:v>
                </c:pt>
                <c:pt idx="1517">
                  <c:v>13503</c:v>
                </c:pt>
                <c:pt idx="1518">
                  <c:v>8663</c:v>
                </c:pt>
                <c:pt idx="1519">
                  <c:v>10335</c:v>
                </c:pt>
                <c:pt idx="1520">
                  <c:v>39745</c:v>
                </c:pt>
                <c:pt idx="1521">
                  <c:v>12201</c:v>
                </c:pt>
                <c:pt idx="1522">
                  <c:v>13352</c:v>
                </c:pt>
                <c:pt idx="1523">
                  <c:v>7081</c:v>
                </c:pt>
                <c:pt idx="1524">
                  <c:v>11942</c:v>
                </c:pt>
                <c:pt idx="1525">
                  <c:v>22087</c:v>
                </c:pt>
                <c:pt idx="1526">
                  <c:v>10355</c:v>
                </c:pt>
                <c:pt idx="1527">
                  <c:v>8900</c:v>
                </c:pt>
                <c:pt idx="1528">
                  <c:v>10154</c:v>
                </c:pt>
                <c:pt idx="1529">
                  <c:v>9305</c:v>
                </c:pt>
                <c:pt idx="1530">
                  <c:v>19449</c:v>
                </c:pt>
                <c:pt idx="1531">
                  <c:v>14221</c:v>
                </c:pt>
                <c:pt idx="1532">
                  <c:v>14137</c:v>
                </c:pt>
                <c:pt idx="1533">
                  <c:v>12203</c:v>
                </c:pt>
                <c:pt idx="1534">
                  <c:v>6449</c:v>
                </c:pt>
                <c:pt idx="1535">
                  <c:v>11976</c:v>
                </c:pt>
                <c:pt idx="1536">
                  <c:v>9450</c:v>
                </c:pt>
                <c:pt idx="1537">
                  <c:v>9846</c:v>
                </c:pt>
                <c:pt idx="1538">
                  <c:v>9877</c:v>
                </c:pt>
                <c:pt idx="1539">
                  <c:v>8683</c:v>
                </c:pt>
                <c:pt idx="1540">
                  <c:v>15524</c:v>
                </c:pt>
                <c:pt idx="1541">
                  <c:v>8606</c:v>
                </c:pt>
                <c:pt idx="1542">
                  <c:v>9512</c:v>
                </c:pt>
                <c:pt idx="1543">
                  <c:v>10361</c:v>
                </c:pt>
                <c:pt idx="1544">
                  <c:v>9584</c:v>
                </c:pt>
                <c:pt idx="1545">
                  <c:v>13366</c:v>
                </c:pt>
                <c:pt idx="1546">
                  <c:v>12833</c:v>
                </c:pt>
                <c:pt idx="1547">
                  <c:v>13586</c:v>
                </c:pt>
                <c:pt idx="1548">
                  <c:v>12041</c:v>
                </c:pt>
                <c:pt idx="1549">
                  <c:v>14942</c:v>
                </c:pt>
                <c:pt idx="1550">
                  <c:v>25548</c:v>
                </c:pt>
                <c:pt idx="1551">
                  <c:v>21037</c:v>
                </c:pt>
                <c:pt idx="1552">
                  <c:v>12800</c:v>
                </c:pt>
                <c:pt idx="1553">
                  <c:v>12591</c:v>
                </c:pt>
                <c:pt idx="1554">
                  <c:v>13049</c:v>
                </c:pt>
                <c:pt idx="1555">
                  <c:v>10793</c:v>
                </c:pt>
                <c:pt idx="1556">
                  <c:v>11023</c:v>
                </c:pt>
                <c:pt idx="1557">
                  <c:v>12498</c:v>
                </c:pt>
                <c:pt idx="1558">
                  <c:v>14204</c:v>
                </c:pt>
                <c:pt idx="1559">
                  <c:v>11681</c:v>
                </c:pt>
                <c:pt idx="1560">
                  <c:v>12816</c:v>
                </c:pt>
                <c:pt idx="1561">
                  <c:v>19323</c:v>
                </c:pt>
                <c:pt idx="1562">
                  <c:v>16918</c:v>
                </c:pt>
                <c:pt idx="1563">
                  <c:v>15222</c:v>
                </c:pt>
                <c:pt idx="1564">
                  <c:v>15401</c:v>
                </c:pt>
                <c:pt idx="1565">
                  <c:v>14942</c:v>
                </c:pt>
                <c:pt idx="1566">
                  <c:v>14351</c:v>
                </c:pt>
                <c:pt idx="1567">
                  <c:v>17906</c:v>
                </c:pt>
                <c:pt idx="1568">
                  <c:v>16359</c:v>
                </c:pt>
                <c:pt idx="1569">
                  <c:v>15498</c:v>
                </c:pt>
                <c:pt idx="1570">
                  <c:v>19512</c:v>
                </c:pt>
                <c:pt idx="1571">
                  <c:v>15933</c:v>
                </c:pt>
                <c:pt idx="1572">
                  <c:v>16495</c:v>
                </c:pt>
                <c:pt idx="1573">
                  <c:v>17423</c:v>
                </c:pt>
                <c:pt idx="1574">
                  <c:v>21235</c:v>
                </c:pt>
                <c:pt idx="1575">
                  <c:v>9004</c:v>
                </c:pt>
                <c:pt idx="1576">
                  <c:v>9464</c:v>
                </c:pt>
                <c:pt idx="1577">
                  <c:v>15841</c:v>
                </c:pt>
                <c:pt idx="1578">
                  <c:v>14882</c:v>
                </c:pt>
                <c:pt idx="1579">
                  <c:v>17419</c:v>
                </c:pt>
                <c:pt idx="1580">
                  <c:v>13047</c:v>
                </c:pt>
                <c:pt idx="1581">
                  <c:v>14025</c:v>
                </c:pt>
                <c:pt idx="1582">
                  <c:v>11245</c:v>
                </c:pt>
                <c:pt idx="1583">
                  <c:v>12209</c:v>
                </c:pt>
                <c:pt idx="1584">
                  <c:v>11776</c:v>
                </c:pt>
                <c:pt idx="1585">
                  <c:v>12017</c:v>
                </c:pt>
                <c:pt idx="1586">
                  <c:v>16677</c:v>
                </c:pt>
                <c:pt idx="1587">
                  <c:v>17193</c:v>
                </c:pt>
                <c:pt idx="1588">
                  <c:v>13315</c:v>
                </c:pt>
                <c:pt idx="1589">
                  <c:v>10007</c:v>
                </c:pt>
                <c:pt idx="1590">
                  <c:v>9290</c:v>
                </c:pt>
                <c:pt idx="1591">
                  <c:v>13240</c:v>
                </c:pt>
                <c:pt idx="1592">
                  <c:v>9150</c:v>
                </c:pt>
                <c:pt idx="1593">
                  <c:v>11039</c:v>
                </c:pt>
                <c:pt idx="1594">
                  <c:v>18575</c:v>
                </c:pt>
                <c:pt idx="1595">
                  <c:v>9622</c:v>
                </c:pt>
                <c:pt idx="1596">
                  <c:v>14580</c:v>
                </c:pt>
                <c:pt idx="1597">
                  <c:v>15860</c:v>
                </c:pt>
                <c:pt idx="1598">
                  <c:v>16045</c:v>
                </c:pt>
                <c:pt idx="1599">
                  <c:v>15160</c:v>
                </c:pt>
                <c:pt idx="1600">
                  <c:v>11667</c:v>
                </c:pt>
                <c:pt idx="1601">
                  <c:v>12732</c:v>
                </c:pt>
                <c:pt idx="1602">
                  <c:v>9508</c:v>
                </c:pt>
                <c:pt idx="1603">
                  <c:v>9109</c:v>
                </c:pt>
                <c:pt idx="1604">
                  <c:v>10684</c:v>
                </c:pt>
                <c:pt idx="1605">
                  <c:v>10970</c:v>
                </c:pt>
                <c:pt idx="1606">
                  <c:v>12681</c:v>
                </c:pt>
                <c:pt idx="1607">
                  <c:v>15130</c:v>
                </c:pt>
                <c:pt idx="1608">
                  <c:v>9726</c:v>
                </c:pt>
                <c:pt idx="1609">
                  <c:v>12272</c:v>
                </c:pt>
                <c:pt idx="1610">
                  <c:v>11442</c:v>
                </c:pt>
                <c:pt idx="1611">
                  <c:v>13363</c:v>
                </c:pt>
                <c:pt idx="1612">
                  <c:v>9330</c:v>
                </c:pt>
                <c:pt idx="1613">
                  <c:v>8600</c:v>
                </c:pt>
                <c:pt idx="1614">
                  <c:v>13362</c:v>
                </c:pt>
                <c:pt idx="1615">
                  <c:v>11992</c:v>
                </c:pt>
                <c:pt idx="1616">
                  <c:v>13602</c:v>
                </c:pt>
                <c:pt idx="1617">
                  <c:v>12339</c:v>
                </c:pt>
                <c:pt idx="1618">
                  <c:v>10695</c:v>
                </c:pt>
                <c:pt idx="1619">
                  <c:v>15445</c:v>
                </c:pt>
                <c:pt idx="1620">
                  <c:v>12518</c:v>
                </c:pt>
                <c:pt idx="1621">
                  <c:v>9035</c:v>
                </c:pt>
                <c:pt idx="1622">
                  <c:v>35715</c:v>
                </c:pt>
                <c:pt idx="1623">
                  <c:v>12984</c:v>
                </c:pt>
                <c:pt idx="1624">
                  <c:v>13499</c:v>
                </c:pt>
                <c:pt idx="1625">
                  <c:v>29557</c:v>
                </c:pt>
                <c:pt idx="1626">
                  <c:v>15067</c:v>
                </c:pt>
                <c:pt idx="1627">
                  <c:v>12733</c:v>
                </c:pt>
                <c:pt idx="1628">
                  <c:v>10552</c:v>
                </c:pt>
                <c:pt idx="1629">
                  <c:v>14292</c:v>
                </c:pt>
                <c:pt idx="1630">
                  <c:v>13012</c:v>
                </c:pt>
                <c:pt idx="1631">
                  <c:v>11907</c:v>
                </c:pt>
                <c:pt idx="1632">
                  <c:v>14678</c:v>
                </c:pt>
                <c:pt idx="1633">
                  <c:v>12075</c:v>
                </c:pt>
                <c:pt idx="1634">
                  <c:v>12079</c:v>
                </c:pt>
                <c:pt idx="1635">
                  <c:v>15162</c:v>
                </c:pt>
                <c:pt idx="1636">
                  <c:v>10223</c:v>
                </c:pt>
                <c:pt idx="1637">
                  <c:v>13767</c:v>
                </c:pt>
                <c:pt idx="1638">
                  <c:v>13014</c:v>
                </c:pt>
                <c:pt idx="1639">
                  <c:v>8840</c:v>
                </c:pt>
                <c:pt idx="1640">
                  <c:v>14185</c:v>
                </c:pt>
                <c:pt idx="1641">
                  <c:v>8810</c:v>
                </c:pt>
                <c:pt idx="1642">
                  <c:v>24729</c:v>
                </c:pt>
                <c:pt idx="1643">
                  <c:v>15367</c:v>
                </c:pt>
                <c:pt idx="1644">
                  <c:v>12238</c:v>
                </c:pt>
                <c:pt idx="1645">
                  <c:v>14712</c:v>
                </c:pt>
                <c:pt idx="1646">
                  <c:v>13617</c:v>
                </c:pt>
                <c:pt idx="1647">
                  <c:v>15299</c:v>
                </c:pt>
                <c:pt idx="1648">
                  <c:v>9879</c:v>
                </c:pt>
                <c:pt idx="1649">
                  <c:v>14615</c:v>
                </c:pt>
                <c:pt idx="1650">
                  <c:v>11300</c:v>
                </c:pt>
                <c:pt idx="1651">
                  <c:v>14340</c:v>
                </c:pt>
                <c:pt idx="1652">
                  <c:v>11125</c:v>
                </c:pt>
                <c:pt idx="1653">
                  <c:v>9557</c:v>
                </c:pt>
                <c:pt idx="1654">
                  <c:v>12978</c:v>
                </c:pt>
                <c:pt idx="1655">
                  <c:v>13474</c:v>
                </c:pt>
                <c:pt idx="1656">
                  <c:v>10870</c:v>
                </c:pt>
                <c:pt idx="1657">
                  <c:v>12999</c:v>
                </c:pt>
                <c:pt idx="1658">
                  <c:v>6073</c:v>
                </c:pt>
                <c:pt idx="1659">
                  <c:v>8454</c:v>
                </c:pt>
                <c:pt idx="1660">
                  <c:v>10325</c:v>
                </c:pt>
                <c:pt idx="1661">
                  <c:v>8579</c:v>
                </c:pt>
                <c:pt idx="1662">
                  <c:v>12378</c:v>
                </c:pt>
                <c:pt idx="1663">
                  <c:v>6420</c:v>
                </c:pt>
                <c:pt idx="1664">
                  <c:v>9943</c:v>
                </c:pt>
                <c:pt idx="1665">
                  <c:v>8633</c:v>
                </c:pt>
                <c:pt idx="1666">
                  <c:v>6310</c:v>
                </c:pt>
                <c:pt idx="1667">
                  <c:v>13924</c:v>
                </c:pt>
                <c:pt idx="1668">
                  <c:v>11848</c:v>
                </c:pt>
                <c:pt idx="1669">
                  <c:v>8560</c:v>
                </c:pt>
                <c:pt idx="1670">
                  <c:v>7530</c:v>
                </c:pt>
                <c:pt idx="1671">
                  <c:v>10843</c:v>
                </c:pt>
                <c:pt idx="1672">
                  <c:v>10862</c:v>
                </c:pt>
                <c:pt idx="1673">
                  <c:v>23697</c:v>
                </c:pt>
                <c:pt idx="1674">
                  <c:v>10859</c:v>
                </c:pt>
                <c:pt idx="1675">
                  <c:v>8859</c:v>
                </c:pt>
                <c:pt idx="1676">
                  <c:v>11812</c:v>
                </c:pt>
                <c:pt idx="1677">
                  <c:v>13722</c:v>
                </c:pt>
                <c:pt idx="1678">
                  <c:v>11347</c:v>
                </c:pt>
                <c:pt idx="1679">
                  <c:v>10471</c:v>
                </c:pt>
                <c:pt idx="1680">
                  <c:v>15155</c:v>
                </c:pt>
                <c:pt idx="1681">
                  <c:v>8456</c:v>
                </c:pt>
                <c:pt idx="1682">
                  <c:v>8787</c:v>
                </c:pt>
                <c:pt idx="1683">
                  <c:v>18156</c:v>
                </c:pt>
                <c:pt idx="1684">
                  <c:v>31047</c:v>
                </c:pt>
                <c:pt idx="1685">
                  <c:v>16310</c:v>
                </c:pt>
                <c:pt idx="1686">
                  <c:v>9970</c:v>
                </c:pt>
                <c:pt idx="1687">
                  <c:v>21374</c:v>
                </c:pt>
                <c:pt idx="1688">
                  <c:v>8921</c:v>
                </c:pt>
                <c:pt idx="1689">
                  <c:v>6335</c:v>
                </c:pt>
                <c:pt idx="1690">
                  <c:v>6857</c:v>
                </c:pt>
                <c:pt idx="1691">
                  <c:v>8028</c:v>
                </c:pt>
                <c:pt idx="1692">
                  <c:v>8343</c:v>
                </c:pt>
                <c:pt idx="1693">
                  <c:v>13019</c:v>
                </c:pt>
                <c:pt idx="1694">
                  <c:v>7433</c:v>
                </c:pt>
                <c:pt idx="1695">
                  <c:v>14398</c:v>
                </c:pt>
                <c:pt idx="1696">
                  <c:v>9707</c:v>
                </c:pt>
                <c:pt idx="1697">
                  <c:v>15211</c:v>
                </c:pt>
                <c:pt idx="1698">
                  <c:v>7536</c:v>
                </c:pt>
                <c:pt idx="1699">
                  <c:v>36134</c:v>
                </c:pt>
                <c:pt idx="1700">
                  <c:v>9596</c:v>
                </c:pt>
                <c:pt idx="1701">
                  <c:v>11363</c:v>
                </c:pt>
                <c:pt idx="1702">
                  <c:v>8310</c:v>
                </c:pt>
                <c:pt idx="1703">
                  <c:v>13866</c:v>
                </c:pt>
                <c:pt idx="1704">
                  <c:v>9770</c:v>
                </c:pt>
                <c:pt idx="1705">
                  <c:v>9359</c:v>
                </c:pt>
                <c:pt idx="1706">
                  <c:v>8930</c:v>
                </c:pt>
                <c:pt idx="1707">
                  <c:v>10821</c:v>
                </c:pt>
                <c:pt idx="1708">
                  <c:v>14414</c:v>
                </c:pt>
                <c:pt idx="1709">
                  <c:v>11855</c:v>
                </c:pt>
                <c:pt idx="1710">
                  <c:v>11210</c:v>
                </c:pt>
                <c:pt idx="1711">
                  <c:v>10515</c:v>
                </c:pt>
                <c:pt idx="1712">
                  <c:v>7888</c:v>
                </c:pt>
                <c:pt idx="1713">
                  <c:v>12396</c:v>
                </c:pt>
                <c:pt idx="1714">
                  <c:v>10451</c:v>
                </c:pt>
                <c:pt idx="1715">
                  <c:v>12250</c:v>
                </c:pt>
                <c:pt idx="1716">
                  <c:v>14471</c:v>
                </c:pt>
                <c:pt idx="1717">
                  <c:v>8251</c:v>
                </c:pt>
                <c:pt idx="1718">
                  <c:v>9691</c:v>
                </c:pt>
                <c:pt idx="1719">
                  <c:v>13393</c:v>
                </c:pt>
                <c:pt idx="1720">
                  <c:v>21168</c:v>
                </c:pt>
                <c:pt idx="1721">
                  <c:v>15493</c:v>
                </c:pt>
                <c:pt idx="1722">
                  <c:v>7546</c:v>
                </c:pt>
                <c:pt idx="1723">
                  <c:v>14981</c:v>
                </c:pt>
                <c:pt idx="1724">
                  <c:v>9494</c:v>
                </c:pt>
                <c:pt idx="1725">
                  <c:v>10705</c:v>
                </c:pt>
                <c:pt idx="1726">
                  <c:v>19772</c:v>
                </c:pt>
                <c:pt idx="1727">
                  <c:v>12570</c:v>
                </c:pt>
                <c:pt idx="1728">
                  <c:v>11312</c:v>
                </c:pt>
                <c:pt idx="1729">
                  <c:v>11679</c:v>
                </c:pt>
                <c:pt idx="1730">
                  <c:v>14974</c:v>
                </c:pt>
                <c:pt idx="1731">
                  <c:v>11551</c:v>
                </c:pt>
                <c:pt idx="1732">
                  <c:v>12302</c:v>
                </c:pt>
                <c:pt idx="1733">
                  <c:v>12236</c:v>
                </c:pt>
                <c:pt idx="1734">
                  <c:v>12203</c:v>
                </c:pt>
                <c:pt idx="1735">
                  <c:v>11991</c:v>
                </c:pt>
                <c:pt idx="1736">
                  <c:v>18753</c:v>
                </c:pt>
                <c:pt idx="1737">
                  <c:v>10053</c:v>
                </c:pt>
                <c:pt idx="1738">
                  <c:v>11857</c:v>
                </c:pt>
                <c:pt idx="1739">
                  <c:v>14843</c:v>
                </c:pt>
                <c:pt idx="1740">
                  <c:v>18400</c:v>
                </c:pt>
                <c:pt idx="1741">
                  <c:v>16516</c:v>
                </c:pt>
                <c:pt idx="1742">
                  <c:v>8156</c:v>
                </c:pt>
                <c:pt idx="1743">
                  <c:v>9518</c:v>
                </c:pt>
                <c:pt idx="1744">
                  <c:v>18140</c:v>
                </c:pt>
                <c:pt idx="1745">
                  <c:v>14353</c:v>
                </c:pt>
                <c:pt idx="1746">
                  <c:v>11059</c:v>
                </c:pt>
                <c:pt idx="1747">
                  <c:v>11223</c:v>
                </c:pt>
                <c:pt idx="1748">
                  <c:v>9673</c:v>
                </c:pt>
                <c:pt idx="1749">
                  <c:v>15173</c:v>
                </c:pt>
                <c:pt idx="1750">
                  <c:v>13586</c:v>
                </c:pt>
                <c:pt idx="1751">
                  <c:v>11161</c:v>
                </c:pt>
                <c:pt idx="1752">
                  <c:v>12084</c:v>
                </c:pt>
                <c:pt idx="1753">
                  <c:v>12876</c:v>
                </c:pt>
                <c:pt idx="1754">
                  <c:v>13738</c:v>
                </c:pt>
                <c:pt idx="1755">
                  <c:v>15935</c:v>
                </c:pt>
                <c:pt idx="1756">
                  <c:v>14426</c:v>
                </c:pt>
                <c:pt idx="1757">
                  <c:v>12547</c:v>
                </c:pt>
                <c:pt idx="1758">
                  <c:v>8627</c:v>
                </c:pt>
                <c:pt idx="1759">
                  <c:v>6410</c:v>
                </c:pt>
                <c:pt idx="1760">
                  <c:v>8250</c:v>
                </c:pt>
                <c:pt idx="1761">
                  <c:v>11153</c:v>
                </c:pt>
                <c:pt idx="1762">
                  <c:v>7913</c:v>
                </c:pt>
                <c:pt idx="1763">
                  <c:v>13121</c:v>
                </c:pt>
                <c:pt idx="1764">
                  <c:v>10157</c:v>
                </c:pt>
                <c:pt idx="1765">
                  <c:v>10172</c:v>
                </c:pt>
                <c:pt idx="1766">
                  <c:v>12116</c:v>
                </c:pt>
                <c:pt idx="1767">
                  <c:v>12605</c:v>
                </c:pt>
                <c:pt idx="1768">
                  <c:v>16876.279324509356</c:v>
                </c:pt>
                <c:pt idx="1769">
                  <c:v>15733</c:v>
                </c:pt>
                <c:pt idx="1770">
                  <c:v>22605</c:v>
                </c:pt>
                <c:pt idx="1771">
                  <c:v>12332</c:v>
                </c:pt>
                <c:pt idx="1772">
                  <c:v>10441</c:v>
                </c:pt>
                <c:pt idx="1773">
                  <c:v>9251</c:v>
                </c:pt>
                <c:pt idx="1774">
                  <c:v>11998</c:v>
                </c:pt>
                <c:pt idx="1775">
                  <c:v>13181</c:v>
                </c:pt>
                <c:pt idx="1776">
                  <c:v>8467</c:v>
                </c:pt>
                <c:pt idx="1777">
                  <c:v>19553</c:v>
                </c:pt>
                <c:pt idx="1778">
                  <c:v>10542</c:v>
                </c:pt>
                <c:pt idx="1779">
                  <c:v>11163</c:v>
                </c:pt>
                <c:pt idx="1780">
                  <c:v>43251</c:v>
                </c:pt>
                <c:pt idx="1781">
                  <c:v>15666</c:v>
                </c:pt>
                <c:pt idx="1782">
                  <c:v>10676</c:v>
                </c:pt>
                <c:pt idx="1783">
                  <c:v>11922</c:v>
                </c:pt>
                <c:pt idx="1784">
                  <c:v>9978</c:v>
                </c:pt>
                <c:pt idx="1785">
                  <c:v>9662</c:v>
                </c:pt>
                <c:pt idx="1786">
                  <c:v>15516</c:v>
                </c:pt>
                <c:pt idx="1787">
                  <c:v>10113</c:v>
                </c:pt>
                <c:pt idx="1788">
                  <c:v>14165</c:v>
                </c:pt>
                <c:pt idx="1789">
                  <c:v>14167</c:v>
                </c:pt>
                <c:pt idx="1790">
                  <c:v>18409</c:v>
                </c:pt>
                <c:pt idx="1791">
                  <c:v>9685</c:v>
                </c:pt>
                <c:pt idx="1792">
                  <c:v>13891</c:v>
                </c:pt>
                <c:pt idx="1793">
                  <c:v>14186</c:v>
                </c:pt>
                <c:pt idx="1794">
                  <c:v>13966</c:v>
                </c:pt>
                <c:pt idx="1795">
                  <c:v>9847</c:v>
                </c:pt>
                <c:pt idx="1796">
                  <c:v>12345</c:v>
                </c:pt>
                <c:pt idx="1797">
                  <c:v>11947</c:v>
                </c:pt>
                <c:pt idx="1798">
                  <c:v>16443</c:v>
                </c:pt>
                <c:pt idx="1799">
                  <c:v>10004</c:v>
                </c:pt>
                <c:pt idx="1800">
                  <c:v>11291</c:v>
                </c:pt>
                <c:pt idx="1801">
                  <c:v>11288</c:v>
                </c:pt>
                <c:pt idx="1802">
                  <c:v>20312</c:v>
                </c:pt>
                <c:pt idx="1803">
                  <c:v>11868</c:v>
                </c:pt>
                <c:pt idx="1804">
                  <c:v>13480</c:v>
                </c:pt>
                <c:pt idx="1805">
                  <c:v>11339</c:v>
                </c:pt>
                <c:pt idx="1806">
                  <c:v>13246</c:v>
                </c:pt>
                <c:pt idx="1807">
                  <c:v>10983</c:v>
                </c:pt>
                <c:pt idx="1808">
                  <c:v>15130</c:v>
                </c:pt>
                <c:pt idx="1809">
                  <c:v>8618</c:v>
                </c:pt>
                <c:pt idx="1810">
                  <c:v>10480</c:v>
                </c:pt>
                <c:pt idx="1811">
                  <c:v>13786</c:v>
                </c:pt>
                <c:pt idx="1812">
                  <c:v>10054</c:v>
                </c:pt>
                <c:pt idx="1813">
                  <c:v>14184</c:v>
                </c:pt>
                <c:pt idx="1814">
                  <c:v>12872</c:v>
                </c:pt>
                <c:pt idx="1815">
                  <c:v>15665</c:v>
                </c:pt>
                <c:pt idx="1816">
                  <c:v>10167</c:v>
                </c:pt>
                <c:pt idx="1817">
                  <c:v>13473</c:v>
                </c:pt>
                <c:pt idx="1818">
                  <c:v>13242</c:v>
                </c:pt>
                <c:pt idx="1819">
                  <c:v>11618</c:v>
                </c:pt>
                <c:pt idx="1820">
                  <c:v>11620</c:v>
                </c:pt>
                <c:pt idx="1821">
                  <c:v>13754</c:v>
                </c:pt>
                <c:pt idx="1822">
                  <c:v>9930</c:v>
                </c:pt>
                <c:pt idx="1823">
                  <c:v>9850</c:v>
                </c:pt>
                <c:pt idx="1824">
                  <c:v>17575</c:v>
                </c:pt>
                <c:pt idx="1825">
                  <c:v>12475</c:v>
                </c:pt>
                <c:pt idx="1826">
                  <c:v>8625</c:v>
                </c:pt>
                <c:pt idx="1827">
                  <c:v>9549</c:v>
                </c:pt>
                <c:pt idx="1828">
                  <c:v>10056</c:v>
                </c:pt>
                <c:pt idx="1829">
                  <c:v>11822</c:v>
                </c:pt>
                <c:pt idx="1830">
                  <c:v>9248</c:v>
                </c:pt>
                <c:pt idx="1831">
                  <c:v>10173</c:v>
                </c:pt>
                <c:pt idx="1832">
                  <c:v>13226</c:v>
                </c:pt>
                <c:pt idx="1833">
                  <c:v>21635</c:v>
                </c:pt>
                <c:pt idx="1834">
                  <c:v>16637</c:v>
                </c:pt>
                <c:pt idx="1835">
                  <c:v>15694</c:v>
                </c:pt>
                <c:pt idx="1836">
                  <c:v>10437</c:v>
                </c:pt>
                <c:pt idx="1837">
                  <c:v>8697</c:v>
                </c:pt>
                <c:pt idx="1838">
                  <c:v>16713</c:v>
                </c:pt>
                <c:pt idx="1839">
                  <c:v>12502</c:v>
                </c:pt>
                <c:pt idx="1840">
                  <c:v>15612</c:v>
                </c:pt>
                <c:pt idx="1841">
                  <c:v>14381</c:v>
                </c:pt>
                <c:pt idx="1842">
                  <c:v>13499</c:v>
                </c:pt>
                <c:pt idx="1843">
                  <c:v>12592</c:v>
                </c:pt>
                <c:pt idx="1844">
                  <c:v>13216</c:v>
                </c:pt>
                <c:pt idx="1845">
                  <c:v>12839</c:v>
                </c:pt>
                <c:pt idx="1846">
                  <c:v>13307</c:v>
                </c:pt>
                <c:pt idx="1847">
                  <c:v>24067</c:v>
                </c:pt>
                <c:pt idx="1848">
                  <c:v>16819</c:v>
                </c:pt>
                <c:pt idx="1849">
                  <c:v>12211</c:v>
                </c:pt>
                <c:pt idx="1850">
                  <c:v>11561</c:v>
                </c:pt>
                <c:pt idx="1851">
                  <c:v>12734</c:v>
                </c:pt>
                <c:pt idx="1852">
                  <c:v>12434</c:v>
                </c:pt>
                <c:pt idx="1853">
                  <c:v>7093</c:v>
                </c:pt>
                <c:pt idx="1854">
                  <c:v>9490</c:v>
                </c:pt>
                <c:pt idx="1855">
                  <c:v>7135</c:v>
                </c:pt>
                <c:pt idx="1856">
                  <c:v>11472</c:v>
                </c:pt>
                <c:pt idx="1857">
                  <c:v>8131</c:v>
                </c:pt>
                <c:pt idx="1858">
                  <c:v>12610</c:v>
                </c:pt>
                <c:pt idx="1859">
                  <c:v>10880</c:v>
                </c:pt>
                <c:pt idx="1860">
                  <c:v>10054</c:v>
                </c:pt>
                <c:pt idx="1861">
                  <c:v>13537</c:v>
                </c:pt>
                <c:pt idx="1862">
                  <c:v>10988</c:v>
                </c:pt>
                <c:pt idx="1863">
                  <c:v>16575</c:v>
                </c:pt>
                <c:pt idx="1864">
                  <c:v>11813</c:v>
                </c:pt>
                <c:pt idx="1865">
                  <c:v>17314</c:v>
                </c:pt>
                <c:pt idx="1866">
                  <c:v>12125</c:v>
                </c:pt>
                <c:pt idx="1867">
                  <c:v>15575</c:v>
                </c:pt>
                <c:pt idx="1868">
                  <c:v>20264</c:v>
                </c:pt>
                <c:pt idx="1869">
                  <c:v>8063</c:v>
                </c:pt>
                <c:pt idx="1870">
                  <c:v>9281</c:v>
                </c:pt>
                <c:pt idx="1871">
                  <c:v>9513</c:v>
                </c:pt>
                <c:pt idx="1872">
                  <c:v>8422</c:v>
                </c:pt>
                <c:pt idx="1873">
                  <c:v>11345</c:v>
                </c:pt>
                <c:pt idx="1874">
                  <c:v>10125</c:v>
                </c:pt>
                <c:pt idx="1875">
                  <c:v>12357</c:v>
                </c:pt>
                <c:pt idx="1876">
                  <c:v>10455</c:v>
                </c:pt>
                <c:pt idx="1877">
                  <c:v>11617</c:v>
                </c:pt>
                <c:pt idx="1878">
                  <c:v>23529</c:v>
                </c:pt>
                <c:pt idx="1879">
                  <c:v>17008</c:v>
                </c:pt>
                <c:pt idx="1880">
                  <c:v>25028</c:v>
                </c:pt>
                <c:pt idx="1881">
                  <c:v>10774</c:v>
                </c:pt>
                <c:pt idx="1882">
                  <c:v>13603</c:v>
                </c:pt>
                <c:pt idx="1883">
                  <c:v>10769</c:v>
                </c:pt>
                <c:pt idx="1884">
                  <c:v>13737</c:v>
                </c:pt>
                <c:pt idx="1885">
                  <c:v>12878</c:v>
                </c:pt>
                <c:pt idx="1886">
                  <c:v>14954</c:v>
                </c:pt>
                <c:pt idx="1887">
                  <c:v>14013</c:v>
                </c:pt>
                <c:pt idx="1888">
                  <c:v>16876.279324509356</c:v>
                </c:pt>
                <c:pt idx="1889">
                  <c:v>11385</c:v>
                </c:pt>
                <c:pt idx="1890">
                  <c:v>10795</c:v>
                </c:pt>
                <c:pt idx="1891">
                  <c:v>10565</c:v>
                </c:pt>
                <c:pt idx="1892">
                  <c:v>17366</c:v>
                </c:pt>
                <c:pt idx="1893">
                  <c:v>9905</c:v>
                </c:pt>
                <c:pt idx="1894">
                  <c:v>22792</c:v>
                </c:pt>
                <c:pt idx="1895">
                  <c:v>9611</c:v>
                </c:pt>
                <c:pt idx="1896">
                  <c:v>10769</c:v>
                </c:pt>
                <c:pt idx="1897">
                  <c:v>7310</c:v>
                </c:pt>
                <c:pt idx="1898">
                  <c:v>17123</c:v>
                </c:pt>
                <c:pt idx="1899">
                  <c:v>10183</c:v>
                </c:pt>
                <c:pt idx="1900">
                  <c:v>13251</c:v>
                </c:pt>
                <c:pt idx="1901">
                  <c:v>10690</c:v>
                </c:pt>
                <c:pt idx="1902">
                  <c:v>9511</c:v>
                </c:pt>
                <c:pt idx="1903">
                  <c:v>12596</c:v>
                </c:pt>
                <c:pt idx="1904">
                  <c:v>14183</c:v>
                </c:pt>
                <c:pt idx="1905">
                  <c:v>15509</c:v>
                </c:pt>
                <c:pt idx="1906">
                  <c:v>8597</c:v>
                </c:pt>
                <c:pt idx="1907">
                  <c:v>14208</c:v>
                </c:pt>
                <c:pt idx="1908">
                  <c:v>13559</c:v>
                </c:pt>
                <c:pt idx="1909">
                  <c:v>6396</c:v>
                </c:pt>
                <c:pt idx="1910">
                  <c:v>11165</c:v>
                </c:pt>
                <c:pt idx="1911">
                  <c:v>14425</c:v>
                </c:pt>
                <c:pt idx="1912">
                  <c:v>16286</c:v>
                </c:pt>
                <c:pt idx="1913">
                  <c:v>17711</c:v>
                </c:pt>
                <c:pt idx="1914">
                  <c:v>10100</c:v>
                </c:pt>
                <c:pt idx="1915">
                  <c:v>10821</c:v>
                </c:pt>
                <c:pt idx="1916">
                  <c:v>14399</c:v>
                </c:pt>
                <c:pt idx="1917">
                  <c:v>15795</c:v>
                </c:pt>
                <c:pt idx="1918">
                  <c:v>16876.279324509356</c:v>
                </c:pt>
                <c:pt idx="1919">
                  <c:v>15640</c:v>
                </c:pt>
                <c:pt idx="1920">
                  <c:v>14155</c:v>
                </c:pt>
                <c:pt idx="1921">
                  <c:v>10426</c:v>
                </c:pt>
                <c:pt idx="1922">
                  <c:v>16075</c:v>
                </c:pt>
                <c:pt idx="1923">
                  <c:v>14836</c:v>
                </c:pt>
                <c:pt idx="1924">
                  <c:v>11297</c:v>
                </c:pt>
                <c:pt idx="1925">
                  <c:v>10332</c:v>
                </c:pt>
                <c:pt idx="1926">
                  <c:v>6351</c:v>
                </c:pt>
                <c:pt idx="1927">
                  <c:v>15380</c:v>
                </c:pt>
                <c:pt idx="1928">
                  <c:v>9619</c:v>
                </c:pt>
                <c:pt idx="1929">
                  <c:v>10451</c:v>
                </c:pt>
                <c:pt idx="1930">
                  <c:v>13322</c:v>
                </c:pt>
                <c:pt idx="1931">
                  <c:v>13398</c:v>
                </c:pt>
                <c:pt idx="1932">
                  <c:v>9468</c:v>
                </c:pt>
                <c:pt idx="1933">
                  <c:v>15059</c:v>
                </c:pt>
                <c:pt idx="1934">
                  <c:v>14725</c:v>
                </c:pt>
                <c:pt idx="1935">
                  <c:v>15415</c:v>
                </c:pt>
                <c:pt idx="1936">
                  <c:v>15406</c:v>
                </c:pt>
                <c:pt idx="1937">
                  <c:v>11960</c:v>
                </c:pt>
                <c:pt idx="1938">
                  <c:v>13950</c:v>
                </c:pt>
                <c:pt idx="1939">
                  <c:v>6738</c:v>
                </c:pt>
                <c:pt idx="1940">
                  <c:v>12894</c:v>
                </c:pt>
                <c:pt idx="1941">
                  <c:v>10638</c:v>
                </c:pt>
                <c:pt idx="1942">
                  <c:v>12012</c:v>
                </c:pt>
                <c:pt idx="1943">
                  <c:v>12082</c:v>
                </c:pt>
                <c:pt idx="1944">
                  <c:v>7935</c:v>
                </c:pt>
                <c:pt idx="1945">
                  <c:v>10194</c:v>
                </c:pt>
                <c:pt idx="1946">
                  <c:v>10087</c:v>
                </c:pt>
                <c:pt idx="1947">
                  <c:v>16016</c:v>
                </c:pt>
                <c:pt idx="1948">
                  <c:v>11445</c:v>
                </c:pt>
                <c:pt idx="1949">
                  <c:v>19311</c:v>
                </c:pt>
                <c:pt idx="1950">
                  <c:v>12464</c:v>
                </c:pt>
                <c:pt idx="1951">
                  <c:v>10485</c:v>
                </c:pt>
                <c:pt idx="1952">
                  <c:v>18832</c:v>
                </c:pt>
                <c:pt idx="1953">
                  <c:v>13748</c:v>
                </c:pt>
                <c:pt idx="1954">
                  <c:v>13226</c:v>
                </c:pt>
                <c:pt idx="1955">
                  <c:v>10627</c:v>
                </c:pt>
                <c:pt idx="1956">
                  <c:v>11976</c:v>
                </c:pt>
                <c:pt idx="1957">
                  <c:v>9960</c:v>
                </c:pt>
                <c:pt idx="1958">
                  <c:v>14218</c:v>
                </c:pt>
                <c:pt idx="1959">
                  <c:v>11871</c:v>
                </c:pt>
                <c:pt idx="1960">
                  <c:v>14362</c:v>
                </c:pt>
                <c:pt idx="1961">
                  <c:v>14487</c:v>
                </c:pt>
                <c:pt idx="1962">
                  <c:v>8293</c:v>
                </c:pt>
                <c:pt idx="1963">
                  <c:v>8769</c:v>
                </c:pt>
                <c:pt idx="1964">
                  <c:v>9052</c:v>
                </c:pt>
                <c:pt idx="1965">
                  <c:v>11926</c:v>
                </c:pt>
                <c:pt idx="1966">
                  <c:v>14271</c:v>
                </c:pt>
                <c:pt idx="1967">
                  <c:v>15381</c:v>
                </c:pt>
                <c:pt idx="1968">
                  <c:v>9904</c:v>
                </c:pt>
                <c:pt idx="1969">
                  <c:v>14328</c:v>
                </c:pt>
                <c:pt idx="1970">
                  <c:v>11459</c:v>
                </c:pt>
                <c:pt idx="1971">
                  <c:v>16007</c:v>
                </c:pt>
                <c:pt idx="1972">
                  <c:v>12110</c:v>
                </c:pt>
                <c:pt idx="1973">
                  <c:v>7641</c:v>
                </c:pt>
                <c:pt idx="1974">
                  <c:v>12418</c:v>
                </c:pt>
                <c:pt idx="1975">
                  <c:v>14273</c:v>
                </c:pt>
                <c:pt idx="1976">
                  <c:v>13366</c:v>
                </c:pt>
                <c:pt idx="1977">
                  <c:v>9880</c:v>
                </c:pt>
                <c:pt idx="1978">
                  <c:v>11491</c:v>
                </c:pt>
                <c:pt idx="1979">
                  <c:v>15395</c:v>
                </c:pt>
                <c:pt idx="1980">
                  <c:v>9840</c:v>
                </c:pt>
                <c:pt idx="1981">
                  <c:v>14838</c:v>
                </c:pt>
                <c:pt idx="1982">
                  <c:v>14183</c:v>
                </c:pt>
                <c:pt idx="1983">
                  <c:v>14601</c:v>
                </c:pt>
                <c:pt idx="1984">
                  <c:v>14993</c:v>
                </c:pt>
                <c:pt idx="1985">
                  <c:v>8901</c:v>
                </c:pt>
                <c:pt idx="1986">
                  <c:v>10241</c:v>
                </c:pt>
                <c:pt idx="1987">
                  <c:v>7352</c:v>
                </c:pt>
                <c:pt idx="1988">
                  <c:v>12627</c:v>
                </c:pt>
                <c:pt idx="1989">
                  <c:v>8949</c:v>
                </c:pt>
                <c:pt idx="1990">
                  <c:v>12433</c:v>
                </c:pt>
                <c:pt idx="1991">
                  <c:v>9679</c:v>
                </c:pt>
                <c:pt idx="1992">
                  <c:v>15498</c:v>
                </c:pt>
                <c:pt idx="1993">
                  <c:v>10285</c:v>
                </c:pt>
                <c:pt idx="1994">
                  <c:v>11000</c:v>
                </c:pt>
                <c:pt idx="1995">
                  <c:v>10660</c:v>
                </c:pt>
                <c:pt idx="1996">
                  <c:v>10974</c:v>
                </c:pt>
                <c:pt idx="1997">
                  <c:v>11412</c:v>
                </c:pt>
                <c:pt idx="1998">
                  <c:v>8017</c:v>
                </c:pt>
                <c:pt idx="1999">
                  <c:v>10758</c:v>
                </c:pt>
                <c:pt idx="2000">
                  <c:v>12953</c:v>
                </c:pt>
                <c:pt idx="2001">
                  <c:v>9619</c:v>
                </c:pt>
                <c:pt idx="2002">
                  <c:v>15939</c:v>
                </c:pt>
                <c:pt idx="2003">
                  <c:v>13394</c:v>
                </c:pt>
                <c:pt idx="2004">
                  <c:v>16876.279324509356</c:v>
                </c:pt>
                <c:pt idx="2005">
                  <c:v>15255</c:v>
                </c:pt>
                <c:pt idx="2006">
                  <c:v>13993</c:v>
                </c:pt>
                <c:pt idx="2007">
                  <c:v>14582</c:v>
                </c:pt>
                <c:pt idx="2008">
                  <c:v>13974</c:v>
                </c:pt>
                <c:pt idx="2009">
                  <c:v>14129</c:v>
                </c:pt>
                <c:pt idx="2010">
                  <c:v>10569</c:v>
                </c:pt>
                <c:pt idx="2011">
                  <c:v>11481</c:v>
                </c:pt>
                <c:pt idx="2012">
                  <c:v>13262</c:v>
                </c:pt>
                <c:pt idx="2013">
                  <c:v>12133</c:v>
                </c:pt>
                <c:pt idx="2014">
                  <c:v>13156</c:v>
                </c:pt>
                <c:pt idx="2015">
                  <c:v>9286</c:v>
                </c:pt>
                <c:pt idx="2016">
                  <c:v>14654</c:v>
                </c:pt>
                <c:pt idx="2017">
                  <c:v>18544</c:v>
                </c:pt>
                <c:pt idx="2018">
                  <c:v>11245</c:v>
                </c:pt>
                <c:pt idx="2019">
                  <c:v>14732</c:v>
                </c:pt>
                <c:pt idx="2020">
                  <c:v>10330</c:v>
                </c:pt>
                <c:pt idx="2021">
                  <c:v>13482</c:v>
                </c:pt>
                <c:pt idx="2022">
                  <c:v>21816</c:v>
                </c:pt>
                <c:pt idx="2023">
                  <c:v>12047</c:v>
                </c:pt>
                <c:pt idx="2024">
                  <c:v>19048</c:v>
                </c:pt>
                <c:pt idx="2025">
                  <c:v>14134</c:v>
                </c:pt>
                <c:pt idx="2026">
                  <c:v>11886</c:v>
                </c:pt>
                <c:pt idx="2027">
                  <c:v>13240</c:v>
                </c:pt>
                <c:pt idx="2028">
                  <c:v>13336</c:v>
                </c:pt>
                <c:pt idx="2029">
                  <c:v>16735</c:v>
                </c:pt>
                <c:pt idx="2030">
                  <c:v>5116</c:v>
                </c:pt>
                <c:pt idx="2031">
                  <c:v>5605</c:v>
                </c:pt>
                <c:pt idx="2032">
                  <c:v>4141</c:v>
                </c:pt>
                <c:pt idx="2033">
                  <c:v>9927</c:v>
                </c:pt>
                <c:pt idx="2034">
                  <c:v>9280</c:v>
                </c:pt>
                <c:pt idx="2035">
                  <c:v>10220</c:v>
                </c:pt>
                <c:pt idx="2036">
                  <c:v>7912</c:v>
                </c:pt>
                <c:pt idx="2037">
                  <c:v>10125</c:v>
                </c:pt>
                <c:pt idx="2038">
                  <c:v>12416</c:v>
                </c:pt>
                <c:pt idx="2039">
                  <c:v>19950</c:v>
                </c:pt>
                <c:pt idx="2040">
                  <c:v>10063</c:v>
                </c:pt>
                <c:pt idx="2041">
                  <c:v>16876.279324509356</c:v>
                </c:pt>
                <c:pt idx="2042">
                  <c:v>16425</c:v>
                </c:pt>
                <c:pt idx="2043">
                  <c:v>8833</c:v>
                </c:pt>
                <c:pt idx="2044">
                  <c:v>7843</c:v>
                </c:pt>
                <c:pt idx="2045">
                  <c:v>11242</c:v>
                </c:pt>
                <c:pt idx="2046">
                  <c:v>16674</c:v>
                </c:pt>
                <c:pt idx="2047">
                  <c:v>12143</c:v>
                </c:pt>
                <c:pt idx="2048">
                  <c:v>12644</c:v>
                </c:pt>
                <c:pt idx="2049">
                  <c:v>16368</c:v>
                </c:pt>
                <c:pt idx="2050">
                  <c:v>34141</c:v>
                </c:pt>
                <c:pt idx="2051">
                  <c:v>9158</c:v>
                </c:pt>
                <c:pt idx="2052">
                  <c:v>10342</c:v>
                </c:pt>
                <c:pt idx="2053">
                  <c:v>18478</c:v>
                </c:pt>
                <c:pt idx="2054">
                  <c:v>13343</c:v>
                </c:pt>
                <c:pt idx="2055">
                  <c:v>26347</c:v>
                </c:pt>
                <c:pt idx="2056">
                  <c:v>13130</c:v>
                </c:pt>
                <c:pt idx="2057">
                  <c:v>14333</c:v>
                </c:pt>
                <c:pt idx="2058">
                  <c:v>8780</c:v>
                </c:pt>
                <c:pt idx="2059">
                  <c:v>9598</c:v>
                </c:pt>
                <c:pt idx="2060">
                  <c:v>11696</c:v>
                </c:pt>
                <c:pt idx="2061">
                  <c:v>10634</c:v>
                </c:pt>
                <c:pt idx="2062">
                  <c:v>10199</c:v>
                </c:pt>
                <c:pt idx="2063">
                  <c:v>10022</c:v>
                </c:pt>
                <c:pt idx="2064">
                  <c:v>8484</c:v>
                </c:pt>
                <c:pt idx="2065">
                  <c:v>10830</c:v>
                </c:pt>
                <c:pt idx="2066">
                  <c:v>13604</c:v>
                </c:pt>
                <c:pt idx="2067">
                  <c:v>11951</c:v>
                </c:pt>
                <c:pt idx="2068">
                  <c:v>11747</c:v>
                </c:pt>
                <c:pt idx="2069">
                  <c:v>9820</c:v>
                </c:pt>
                <c:pt idx="2070">
                  <c:v>11103</c:v>
                </c:pt>
                <c:pt idx="2071">
                  <c:v>15484</c:v>
                </c:pt>
                <c:pt idx="2072">
                  <c:v>10020</c:v>
                </c:pt>
                <c:pt idx="2073">
                  <c:v>16976</c:v>
                </c:pt>
                <c:pt idx="2074">
                  <c:v>10366</c:v>
                </c:pt>
                <c:pt idx="2075">
                  <c:v>11117</c:v>
                </c:pt>
                <c:pt idx="2076">
                  <c:v>6736</c:v>
                </c:pt>
                <c:pt idx="2077">
                  <c:v>14333</c:v>
                </c:pt>
                <c:pt idx="2078">
                  <c:v>11622</c:v>
                </c:pt>
                <c:pt idx="2079">
                  <c:v>9214</c:v>
                </c:pt>
                <c:pt idx="2080">
                  <c:v>17270</c:v>
                </c:pt>
                <c:pt idx="2081">
                  <c:v>10142</c:v>
                </c:pt>
                <c:pt idx="2082">
                  <c:v>18732</c:v>
                </c:pt>
                <c:pt idx="2083">
                  <c:v>16239</c:v>
                </c:pt>
                <c:pt idx="2084">
                  <c:v>13967</c:v>
                </c:pt>
                <c:pt idx="2085">
                  <c:v>18899</c:v>
                </c:pt>
                <c:pt idx="2086">
                  <c:v>16365</c:v>
                </c:pt>
                <c:pt idx="2087">
                  <c:v>9502</c:v>
                </c:pt>
                <c:pt idx="2088">
                  <c:v>16415</c:v>
                </c:pt>
                <c:pt idx="2089">
                  <c:v>6137</c:v>
                </c:pt>
                <c:pt idx="2090">
                  <c:v>14416</c:v>
                </c:pt>
                <c:pt idx="2091">
                  <c:v>9097</c:v>
                </c:pt>
                <c:pt idx="2092">
                  <c:v>17832</c:v>
                </c:pt>
                <c:pt idx="2093">
                  <c:v>10782</c:v>
                </c:pt>
                <c:pt idx="2094">
                  <c:v>9680</c:v>
                </c:pt>
                <c:pt idx="2095">
                  <c:v>17903</c:v>
                </c:pt>
                <c:pt idx="2096">
                  <c:v>14099</c:v>
                </c:pt>
                <c:pt idx="2097">
                  <c:v>11566</c:v>
                </c:pt>
                <c:pt idx="2098">
                  <c:v>11663</c:v>
                </c:pt>
                <c:pt idx="2099">
                  <c:v>13249</c:v>
                </c:pt>
                <c:pt idx="2100">
                  <c:v>13887</c:v>
                </c:pt>
                <c:pt idx="2101">
                  <c:v>16310</c:v>
                </c:pt>
                <c:pt idx="2102">
                  <c:v>11017</c:v>
                </c:pt>
                <c:pt idx="2103">
                  <c:v>13439</c:v>
                </c:pt>
                <c:pt idx="2104">
                  <c:v>12250</c:v>
                </c:pt>
                <c:pt idx="2105">
                  <c:v>12246</c:v>
                </c:pt>
                <c:pt idx="2106">
                  <c:v>12831</c:v>
                </c:pt>
                <c:pt idx="2107">
                  <c:v>14724</c:v>
                </c:pt>
                <c:pt idx="2108">
                  <c:v>9815</c:v>
                </c:pt>
                <c:pt idx="2109">
                  <c:v>14874</c:v>
                </c:pt>
                <c:pt idx="2110">
                  <c:v>14091</c:v>
                </c:pt>
                <c:pt idx="2111">
                  <c:v>10906</c:v>
                </c:pt>
                <c:pt idx="2112">
                  <c:v>14229</c:v>
                </c:pt>
                <c:pt idx="2113">
                  <c:v>14758</c:v>
                </c:pt>
                <c:pt idx="2114">
                  <c:v>18897</c:v>
                </c:pt>
                <c:pt idx="2115">
                  <c:v>11489</c:v>
                </c:pt>
                <c:pt idx="2116">
                  <c:v>20019</c:v>
                </c:pt>
                <c:pt idx="2117">
                  <c:v>10612</c:v>
                </c:pt>
                <c:pt idx="2118">
                  <c:v>13945</c:v>
                </c:pt>
                <c:pt idx="2119">
                  <c:v>10094</c:v>
                </c:pt>
                <c:pt idx="2120">
                  <c:v>18602</c:v>
                </c:pt>
                <c:pt idx="2121">
                  <c:v>7622</c:v>
                </c:pt>
                <c:pt idx="2122">
                  <c:v>11283</c:v>
                </c:pt>
                <c:pt idx="2123">
                  <c:v>16417</c:v>
                </c:pt>
                <c:pt idx="2124">
                  <c:v>10625</c:v>
                </c:pt>
                <c:pt idx="2125">
                  <c:v>12237</c:v>
                </c:pt>
                <c:pt idx="2126">
                  <c:v>12950</c:v>
                </c:pt>
                <c:pt idx="2127">
                  <c:v>12231</c:v>
                </c:pt>
                <c:pt idx="2128">
                  <c:v>12070</c:v>
                </c:pt>
                <c:pt idx="2129">
                  <c:v>13121</c:v>
                </c:pt>
                <c:pt idx="2130">
                  <c:v>12323</c:v>
                </c:pt>
                <c:pt idx="2131">
                  <c:v>14095</c:v>
                </c:pt>
                <c:pt idx="2132">
                  <c:v>14497</c:v>
                </c:pt>
                <c:pt idx="2133">
                  <c:v>14093</c:v>
                </c:pt>
                <c:pt idx="2134">
                  <c:v>15751</c:v>
                </c:pt>
                <c:pt idx="2135">
                  <c:v>11382</c:v>
                </c:pt>
                <c:pt idx="2136">
                  <c:v>14232</c:v>
                </c:pt>
                <c:pt idx="2137">
                  <c:v>11181</c:v>
                </c:pt>
                <c:pt idx="2138">
                  <c:v>14497</c:v>
                </c:pt>
                <c:pt idx="2139">
                  <c:v>22491</c:v>
                </c:pt>
                <c:pt idx="2140">
                  <c:v>14545</c:v>
                </c:pt>
                <c:pt idx="2141">
                  <c:v>10925</c:v>
                </c:pt>
                <c:pt idx="2142">
                  <c:v>11320</c:v>
                </c:pt>
                <c:pt idx="2143">
                  <c:v>17488</c:v>
                </c:pt>
                <c:pt idx="2144">
                  <c:v>17670</c:v>
                </c:pt>
                <c:pt idx="2145">
                  <c:v>10233</c:v>
                </c:pt>
                <c:pt idx="2146">
                  <c:v>16138</c:v>
                </c:pt>
                <c:pt idx="2147">
                  <c:v>12124</c:v>
                </c:pt>
                <c:pt idx="2148">
                  <c:v>11423</c:v>
                </c:pt>
                <c:pt idx="2149">
                  <c:v>16807</c:v>
                </c:pt>
                <c:pt idx="2150">
                  <c:v>12336</c:v>
                </c:pt>
                <c:pt idx="2151">
                  <c:v>10038</c:v>
                </c:pt>
                <c:pt idx="2152">
                  <c:v>11904</c:v>
                </c:pt>
                <c:pt idx="2153">
                  <c:v>10569</c:v>
                </c:pt>
                <c:pt idx="2154">
                  <c:v>14516</c:v>
                </c:pt>
                <c:pt idx="2155">
                  <c:v>13674</c:v>
                </c:pt>
                <c:pt idx="2156">
                  <c:v>8549</c:v>
                </c:pt>
                <c:pt idx="2157">
                  <c:v>11820</c:v>
                </c:pt>
                <c:pt idx="2158">
                  <c:v>13269</c:v>
                </c:pt>
                <c:pt idx="2159">
                  <c:v>13905</c:v>
                </c:pt>
                <c:pt idx="2160">
                  <c:v>13736</c:v>
                </c:pt>
                <c:pt idx="2161">
                  <c:v>12374</c:v>
                </c:pt>
                <c:pt idx="2162">
                  <c:v>10673</c:v>
                </c:pt>
                <c:pt idx="2163">
                  <c:v>14127</c:v>
                </c:pt>
                <c:pt idx="2164">
                  <c:v>16243</c:v>
                </c:pt>
                <c:pt idx="2165">
                  <c:v>12628</c:v>
                </c:pt>
                <c:pt idx="2166">
                  <c:v>15109</c:v>
                </c:pt>
                <c:pt idx="2167">
                  <c:v>13697</c:v>
                </c:pt>
                <c:pt idx="2168">
                  <c:v>11210</c:v>
                </c:pt>
                <c:pt idx="2169">
                  <c:v>10293</c:v>
                </c:pt>
                <c:pt idx="2170">
                  <c:v>16825</c:v>
                </c:pt>
                <c:pt idx="2171">
                  <c:v>13766</c:v>
                </c:pt>
                <c:pt idx="2172">
                  <c:v>11699</c:v>
                </c:pt>
                <c:pt idx="2173">
                  <c:v>7317</c:v>
                </c:pt>
                <c:pt idx="2174">
                  <c:v>16359</c:v>
                </c:pt>
                <c:pt idx="2175">
                  <c:v>9878</c:v>
                </c:pt>
                <c:pt idx="2176">
                  <c:v>13249</c:v>
                </c:pt>
                <c:pt idx="2177">
                  <c:v>14813</c:v>
                </c:pt>
                <c:pt idx="2178">
                  <c:v>13787</c:v>
                </c:pt>
                <c:pt idx="2179">
                  <c:v>10495</c:v>
                </c:pt>
                <c:pt idx="2180">
                  <c:v>10478</c:v>
                </c:pt>
                <c:pt idx="2181">
                  <c:v>14593</c:v>
                </c:pt>
                <c:pt idx="2182">
                  <c:v>8531</c:v>
                </c:pt>
                <c:pt idx="2183">
                  <c:v>10232</c:v>
                </c:pt>
                <c:pt idx="2184">
                  <c:v>12630</c:v>
                </c:pt>
                <c:pt idx="2185">
                  <c:v>10570</c:v>
                </c:pt>
                <c:pt idx="2186">
                  <c:v>13061</c:v>
                </c:pt>
                <c:pt idx="2187">
                  <c:v>14724</c:v>
                </c:pt>
                <c:pt idx="2188">
                  <c:v>12593</c:v>
                </c:pt>
                <c:pt idx="2189">
                  <c:v>13866</c:v>
                </c:pt>
                <c:pt idx="2190">
                  <c:v>13435</c:v>
                </c:pt>
                <c:pt idx="2191">
                  <c:v>19422</c:v>
                </c:pt>
                <c:pt idx="2192">
                  <c:v>13761</c:v>
                </c:pt>
                <c:pt idx="2193">
                  <c:v>17287</c:v>
                </c:pt>
                <c:pt idx="2194">
                  <c:v>23611</c:v>
                </c:pt>
                <c:pt idx="2195">
                  <c:v>4437</c:v>
                </c:pt>
                <c:pt idx="2196">
                  <c:v>7373</c:v>
                </c:pt>
                <c:pt idx="2197">
                  <c:v>7903</c:v>
                </c:pt>
                <c:pt idx="2198">
                  <c:v>9765</c:v>
                </c:pt>
                <c:pt idx="2199">
                  <c:v>4564</c:v>
                </c:pt>
                <c:pt idx="2200">
                  <c:v>5052</c:v>
                </c:pt>
                <c:pt idx="2201">
                  <c:v>6501</c:v>
                </c:pt>
                <c:pt idx="2202">
                  <c:v>14174</c:v>
                </c:pt>
                <c:pt idx="2203">
                  <c:v>14262</c:v>
                </c:pt>
                <c:pt idx="2204">
                  <c:v>12185</c:v>
                </c:pt>
                <c:pt idx="2205">
                  <c:v>9976</c:v>
                </c:pt>
                <c:pt idx="2206">
                  <c:v>13183</c:v>
                </c:pt>
                <c:pt idx="2207">
                  <c:v>14114</c:v>
                </c:pt>
                <c:pt idx="2208">
                  <c:v>12353</c:v>
                </c:pt>
                <c:pt idx="2209">
                  <c:v>17580</c:v>
                </c:pt>
                <c:pt idx="2210">
                  <c:v>8570</c:v>
                </c:pt>
                <c:pt idx="2211">
                  <c:v>10590</c:v>
                </c:pt>
                <c:pt idx="2212">
                  <c:v>11951</c:v>
                </c:pt>
                <c:pt idx="2213">
                  <c:v>10244</c:v>
                </c:pt>
                <c:pt idx="2214">
                  <c:v>14372</c:v>
                </c:pt>
                <c:pt idx="2215">
                  <c:v>11214</c:v>
                </c:pt>
                <c:pt idx="2216">
                  <c:v>11428</c:v>
                </c:pt>
                <c:pt idx="2217">
                  <c:v>12499</c:v>
                </c:pt>
                <c:pt idx="2218">
                  <c:v>13782</c:v>
                </c:pt>
                <c:pt idx="2219">
                  <c:v>9783</c:v>
                </c:pt>
                <c:pt idx="2220">
                  <c:v>11617</c:v>
                </c:pt>
                <c:pt idx="2221">
                  <c:v>11628</c:v>
                </c:pt>
                <c:pt idx="2222">
                  <c:v>11378</c:v>
                </c:pt>
                <c:pt idx="2223">
                  <c:v>8655</c:v>
                </c:pt>
                <c:pt idx="2224">
                  <c:v>9749</c:v>
                </c:pt>
                <c:pt idx="2225">
                  <c:v>11155</c:v>
                </c:pt>
                <c:pt idx="2226">
                  <c:v>15442</c:v>
                </c:pt>
                <c:pt idx="2227">
                  <c:v>15911</c:v>
                </c:pt>
                <c:pt idx="2228">
                  <c:v>8073</c:v>
                </c:pt>
                <c:pt idx="2229">
                  <c:v>8926</c:v>
                </c:pt>
                <c:pt idx="2230">
                  <c:v>15022</c:v>
                </c:pt>
                <c:pt idx="2231">
                  <c:v>15541</c:v>
                </c:pt>
                <c:pt idx="2232">
                  <c:v>11272</c:v>
                </c:pt>
                <c:pt idx="2233">
                  <c:v>16335</c:v>
                </c:pt>
                <c:pt idx="2234">
                  <c:v>11336</c:v>
                </c:pt>
                <c:pt idx="2235">
                  <c:v>36552</c:v>
                </c:pt>
                <c:pt idx="2236">
                  <c:v>11153</c:v>
                </c:pt>
                <c:pt idx="2237">
                  <c:v>12005</c:v>
                </c:pt>
                <c:pt idx="2238">
                  <c:v>16852</c:v>
                </c:pt>
                <c:pt idx="2239">
                  <c:v>15743</c:v>
                </c:pt>
                <c:pt idx="2240">
                  <c:v>15969</c:v>
                </c:pt>
                <c:pt idx="2241">
                  <c:v>32819</c:v>
                </c:pt>
                <c:pt idx="2242">
                  <c:v>14273</c:v>
                </c:pt>
                <c:pt idx="2243">
                  <c:v>15462</c:v>
                </c:pt>
                <c:pt idx="2244">
                  <c:v>13548</c:v>
                </c:pt>
                <c:pt idx="2245">
                  <c:v>18716</c:v>
                </c:pt>
                <c:pt idx="2246">
                  <c:v>19479</c:v>
                </c:pt>
                <c:pt idx="2247">
                  <c:v>5781</c:v>
                </c:pt>
                <c:pt idx="2248">
                  <c:v>18054</c:v>
                </c:pt>
                <c:pt idx="2249">
                  <c:v>8167</c:v>
                </c:pt>
                <c:pt idx="2250">
                  <c:v>13305</c:v>
                </c:pt>
                <c:pt idx="2251">
                  <c:v>14968</c:v>
                </c:pt>
                <c:pt idx="2252">
                  <c:v>9871</c:v>
                </c:pt>
                <c:pt idx="2253">
                  <c:v>9608</c:v>
                </c:pt>
                <c:pt idx="2254">
                  <c:v>12018</c:v>
                </c:pt>
                <c:pt idx="2255">
                  <c:v>17724</c:v>
                </c:pt>
                <c:pt idx="2256">
                  <c:v>17931</c:v>
                </c:pt>
                <c:pt idx="2257">
                  <c:v>9040</c:v>
                </c:pt>
                <c:pt idx="2258">
                  <c:v>11392</c:v>
                </c:pt>
                <c:pt idx="2259">
                  <c:v>10402</c:v>
                </c:pt>
                <c:pt idx="2260">
                  <c:v>11457</c:v>
                </c:pt>
                <c:pt idx="2261">
                  <c:v>12683</c:v>
                </c:pt>
                <c:pt idx="2262">
                  <c:v>11845</c:v>
                </c:pt>
                <c:pt idx="2263">
                  <c:v>10789</c:v>
                </c:pt>
                <c:pt idx="2264">
                  <c:v>15046</c:v>
                </c:pt>
                <c:pt idx="2265">
                  <c:v>12399</c:v>
                </c:pt>
                <c:pt idx="2266">
                  <c:v>16038</c:v>
                </c:pt>
                <c:pt idx="2267">
                  <c:v>16328</c:v>
                </c:pt>
                <c:pt idx="2268">
                  <c:v>12542</c:v>
                </c:pt>
                <c:pt idx="2269">
                  <c:v>13805</c:v>
                </c:pt>
                <c:pt idx="2270">
                  <c:v>17224</c:v>
                </c:pt>
                <c:pt idx="2271">
                  <c:v>10248</c:v>
                </c:pt>
                <c:pt idx="2272">
                  <c:v>14694</c:v>
                </c:pt>
                <c:pt idx="2273">
                  <c:v>16837</c:v>
                </c:pt>
                <c:pt idx="2274">
                  <c:v>15889</c:v>
                </c:pt>
                <c:pt idx="2275">
                  <c:v>16876.279324509356</c:v>
                </c:pt>
                <c:pt idx="2276">
                  <c:v>6448</c:v>
                </c:pt>
                <c:pt idx="2277">
                  <c:v>11243</c:v>
                </c:pt>
                <c:pt idx="2278">
                  <c:v>10922</c:v>
                </c:pt>
                <c:pt idx="2279">
                  <c:v>12316</c:v>
                </c:pt>
                <c:pt idx="2280">
                  <c:v>11333</c:v>
                </c:pt>
                <c:pt idx="2281">
                  <c:v>14580</c:v>
                </c:pt>
                <c:pt idx="2282">
                  <c:v>13610</c:v>
                </c:pt>
                <c:pt idx="2283">
                  <c:v>16083</c:v>
                </c:pt>
                <c:pt idx="2284">
                  <c:v>15920</c:v>
                </c:pt>
                <c:pt idx="2285">
                  <c:v>12275</c:v>
                </c:pt>
                <c:pt idx="2286">
                  <c:v>11661</c:v>
                </c:pt>
                <c:pt idx="2287">
                  <c:v>11897</c:v>
                </c:pt>
                <c:pt idx="2288">
                  <c:v>15492</c:v>
                </c:pt>
                <c:pt idx="2289">
                  <c:v>10280</c:v>
                </c:pt>
                <c:pt idx="2290">
                  <c:v>16742</c:v>
                </c:pt>
                <c:pt idx="2291">
                  <c:v>13349</c:v>
                </c:pt>
                <c:pt idx="2292">
                  <c:v>16069</c:v>
                </c:pt>
                <c:pt idx="2293">
                  <c:v>12689</c:v>
                </c:pt>
                <c:pt idx="2294">
                  <c:v>13113</c:v>
                </c:pt>
                <c:pt idx="2295">
                  <c:v>12506</c:v>
                </c:pt>
                <c:pt idx="2296">
                  <c:v>13145</c:v>
                </c:pt>
                <c:pt idx="2297">
                  <c:v>10425</c:v>
                </c:pt>
                <c:pt idx="2298">
                  <c:v>13658</c:v>
                </c:pt>
                <c:pt idx="2299">
                  <c:v>7241</c:v>
                </c:pt>
                <c:pt idx="2300">
                  <c:v>17143</c:v>
                </c:pt>
                <c:pt idx="2301">
                  <c:v>10082</c:v>
                </c:pt>
                <c:pt idx="2302">
                  <c:v>22549</c:v>
                </c:pt>
                <c:pt idx="2303">
                  <c:v>10932</c:v>
                </c:pt>
                <c:pt idx="2304">
                  <c:v>9973</c:v>
                </c:pt>
                <c:pt idx="2305">
                  <c:v>14850</c:v>
                </c:pt>
                <c:pt idx="2306">
                  <c:v>14416</c:v>
                </c:pt>
                <c:pt idx="2307">
                  <c:v>16006</c:v>
                </c:pt>
                <c:pt idx="2308">
                  <c:v>14571</c:v>
                </c:pt>
                <c:pt idx="2309">
                  <c:v>11993</c:v>
                </c:pt>
                <c:pt idx="2310">
                  <c:v>13168</c:v>
                </c:pt>
                <c:pt idx="2311">
                  <c:v>31724</c:v>
                </c:pt>
                <c:pt idx="2312">
                  <c:v>15696</c:v>
                </c:pt>
                <c:pt idx="2313">
                  <c:v>10061</c:v>
                </c:pt>
                <c:pt idx="2314">
                  <c:v>12254</c:v>
                </c:pt>
                <c:pt idx="2315">
                  <c:v>13231</c:v>
                </c:pt>
                <c:pt idx="2316">
                  <c:v>12269</c:v>
                </c:pt>
                <c:pt idx="2317">
                  <c:v>17587</c:v>
                </c:pt>
                <c:pt idx="2318">
                  <c:v>10492</c:v>
                </c:pt>
                <c:pt idx="2319">
                  <c:v>9380</c:v>
                </c:pt>
                <c:pt idx="2320">
                  <c:v>15182</c:v>
                </c:pt>
                <c:pt idx="2321">
                  <c:v>14701</c:v>
                </c:pt>
                <c:pt idx="2322">
                  <c:v>13213</c:v>
                </c:pt>
                <c:pt idx="2323">
                  <c:v>13956</c:v>
                </c:pt>
                <c:pt idx="2324">
                  <c:v>18580</c:v>
                </c:pt>
                <c:pt idx="2325">
                  <c:v>12354</c:v>
                </c:pt>
                <c:pt idx="2326">
                  <c:v>11594</c:v>
                </c:pt>
                <c:pt idx="2327">
                  <c:v>12180</c:v>
                </c:pt>
                <c:pt idx="2328">
                  <c:v>15482</c:v>
                </c:pt>
                <c:pt idx="2329">
                  <c:v>13538</c:v>
                </c:pt>
                <c:pt idx="2330">
                  <c:v>9750</c:v>
                </c:pt>
                <c:pt idx="2331">
                  <c:v>12924</c:v>
                </c:pt>
                <c:pt idx="2332">
                  <c:v>11393</c:v>
                </c:pt>
                <c:pt idx="2333">
                  <c:v>11203</c:v>
                </c:pt>
                <c:pt idx="2334">
                  <c:v>12409</c:v>
                </c:pt>
                <c:pt idx="2335">
                  <c:v>8743</c:v>
                </c:pt>
                <c:pt idx="2336">
                  <c:v>13051</c:v>
                </c:pt>
                <c:pt idx="2337">
                  <c:v>14189</c:v>
                </c:pt>
                <c:pt idx="2338">
                  <c:v>24212</c:v>
                </c:pt>
                <c:pt idx="2339">
                  <c:v>17723</c:v>
                </c:pt>
                <c:pt idx="2340">
                  <c:v>9616</c:v>
                </c:pt>
                <c:pt idx="2341">
                  <c:v>12726</c:v>
                </c:pt>
                <c:pt idx="2342">
                  <c:v>11975</c:v>
                </c:pt>
                <c:pt idx="2343">
                  <c:v>13605</c:v>
                </c:pt>
                <c:pt idx="2344">
                  <c:v>14552</c:v>
                </c:pt>
                <c:pt idx="2345">
                  <c:v>18326</c:v>
                </c:pt>
                <c:pt idx="2346">
                  <c:v>16167</c:v>
                </c:pt>
                <c:pt idx="2347">
                  <c:v>11891</c:v>
                </c:pt>
                <c:pt idx="2348">
                  <c:v>14320</c:v>
                </c:pt>
                <c:pt idx="2349">
                  <c:v>10952</c:v>
                </c:pt>
                <c:pt idx="2350">
                  <c:v>18952</c:v>
                </c:pt>
                <c:pt idx="2351">
                  <c:v>8928</c:v>
                </c:pt>
                <c:pt idx="2352">
                  <c:v>19484</c:v>
                </c:pt>
                <c:pt idx="2353">
                  <c:v>15703</c:v>
                </c:pt>
                <c:pt idx="2354">
                  <c:v>10716</c:v>
                </c:pt>
                <c:pt idx="2355">
                  <c:v>17276</c:v>
                </c:pt>
                <c:pt idx="2356">
                  <c:v>14864</c:v>
                </c:pt>
                <c:pt idx="2357">
                  <c:v>16875</c:v>
                </c:pt>
                <c:pt idx="2358">
                  <c:v>27359</c:v>
                </c:pt>
                <c:pt idx="2359">
                  <c:v>13064</c:v>
                </c:pt>
                <c:pt idx="2360">
                  <c:v>13601</c:v>
                </c:pt>
                <c:pt idx="2361">
                  <c:v>13560</c:v>
                </c:pt>
                <c:pt idx="2362">
                  <c:v>17615</c:v>
                </c:pt>
                <c:pt idx="2363">
                  <c:v>14261</c:v>
                </c:pt>
                <c:pt idx="2364">
                  <c:v>13329</c:v>
                </c:pt>
                <c:pt idx="2365">
                  <c:v>19997</c:v>
                </c:pt>
                <c:pt idx="2366">
                  <c:v>14500</c:v>
                </c:pt>
                <c:pt idx="2367">
                  <c:v>13460</c:v>
                </c:pt>
                <c:pt idx="2368">
                  <c:v>15953</c:v>
                </c:pt>
                <c:pt idx="2369">
                  <c:v>4769</c:v>
                </c:pt>
                <c:pt idx="2370">
                  <c:v>9404</c:v>
                </c:pt>
                <c:pt idx="2371">
                  <c:v>12682</c:v>
                </c:pt>
                <c:pt idx="2372">
                  <c:v>7346</c:v>
                </c:pt>
                <c:pt idx="2373">
                  <c:v>4836</c:v>
                </c:pt>
                <c:pt idx="2374">
                  <c:v>6386</c:v>
                </c:pt>
                <c:pt idx="2375">
                  <c:v>12101</c:v>
                </c:pt>
                <c:pt idx="2376">
                  <c:v>12461</c:v>
                </c:pt>
                <c:pt idx="2377">
                  <c:v>11469</c:v>
                </c:pt>
                <c:pt idx="2378">
                  <c:v>15689</c:v>
                </c:pt>
                <c:pt idx="2379">
                  <c:v>14669</c:v>
                </c:pt>
                <c:pt idx="2380">
                  <c:v>16859</c:v>
                </c:pt>
                <c:pt idx="2381">
                  <c:v>11098</c:v>
                </c:pt>
                <c:pt idx="2382">
                  <c:v>11172</c:v>
                </c:pt>
                <c:pt idx="2383">
                  <c:v>10997</c:v>
                </c:pt>
                <c:pt idx="2384">
                  <c:v>13645</c:v>
                </c:pt>
                <c:pt idx="2385">
                  <c:v>13500</c:v>
                </c:pt>
                <c:pt idx="2386">
                  <c:v>17595</c:v>
                </c:pt>
                <c:pt idx="2387">
                  <c:v>10830</c:v>
                </c:pt>
                <c:pt idx="2388">
                  <c:v>22382</c:v>
                </c:pt>
                <c:pt idx="2389">
                  <c:v>14383</c:v>
                </c:pt>
                <c:pt idx="2390">
                  <c:v>10376</c:v>
                </c:pt>
                <c:pt idx="2391">
                  <c:v>10933</c:v>
                </c:pt>
                <c:pt idx="2392">
                  <c:v>27166</c:v>
                </c:pt>
                <c:pt idx="2393">
                  <c:v>11619</c:v>
                </c:pt>
                <c:pt idx="2394">
                  <c:v>9584</c:v>
                </c:pt>
                <c:pt idx="2395">
                  <c:v>10341</c:v>
                </c:pt>
                <c:pt idx="2396">
                  <c:v>13664</c:v>
                </c:pt>
                <c:pt idx="2397">
                  <c:v>11296</c:v>
                </c:pt>
                <c:pt idx="2398">
                  <c:v>10294</c:v>
                </c:pt>
                <c:pt idx="2399">
                  <c:v>14980</c:v>
                </c:pt>
                <c:pt idx="2400">
                  <c:v>11605</c:v>
                </c:pt>
                <c:pt idx="2401">
                  <c:v>15314</c:v>
                </c:pt>
                <c:pt idx="2402">
                  <c:v>11943</c:v>
                </c:pt>
                <c:pt idx="2403">
                  <c:v>11612</c:v>
                </c:pt>
                <c:pt idx="2404">
                  <c:v>13845</c:v>
                </c:pt>
                <c:pt idx="2405">
                  <c:v>13683</c:v>
                </c:pt>
                <c:pt idx="2406">
                  <c:v>12162</c:v>
                </c:pt>
                <c:pt idx="2407">
                  <c:v>13721</c:v>
                </c:pt>
                <c:pt idx="2408">
                  <c:v>13795</c:v>
                </c:pt>
                <c:pt idx="2409">
                  <c:v>17238</c:v>
                </c:pt>
                <c:pt idx="2410">
                  <c:v>12517</c:v>
                </c:pt>
                <c:pt idx="2411">
                  <c:v>9838</c:v>
                </c:pt>
                <c:pt idx="2412">
                  <c:v>10551</c:v>
                </c:pt>
                <c:pt idx="2413">
                  <c:v>12616</c:v>
                </c:pt>
                <c:pt idx="2414">
                  <c:v>16006</c:v>
                </c:pt>
                <c:pt idx="2415">
                  <c:v>13383</c:v>
                </c:pt>
                <c:pt idx="2416">
                  <c:v>14889</c:v>
                </c:pt>
                <c:pt idx="2417">
                  <c:v>12869</c:v>
                </c:pt>
                <c:pt idx="2418">
                  <c:v>17585</c:v>
                </c:pt>
                <c:pt idx="2419">
                  <c:v>13083</c:v>
                </c:pt>
                <c:pt idx="2420">
                  <c:v>13889</c:v>
                </c:pt>
                <c:pt idx="2421">
                  <c:v>13599</c:v>
                </c:pt>
                <c:pt idx="2422">
                  <c:v>8678</c:v>
                </c:pt>
                <c:pt idx="2423">
                  <c:v>13024</c:v>
                </c:pt>
                <c:pt idx="2424">
                  <c:v>9440</c:v>
                </c:pt>
                <c:pt idx="2425">
                  <c:v>21948</c:v>
                </c:pt>
                <c:pt idx="2426">
                  <c:v>13459</c:v>
                </c:pt>
                <c:pt idx="2427">
                  <c:v>15197</c:v>
                </c:pt>
                <c:pt idx="2428">
                  <c:v>16672</c:v>
                </c:pt>
                <c:pt idx="2429">
                  <c:v>11189</c:v>
                </c:pt>
                <c:pt idx="2430">
                  <c:v>12506</c:v>
                </c:pt>
                <c:pt idx="2431">
                  <c:v>13439</c:v>
                </c:pt>
                <c:pt idx="2432">
                  <c:v>16040</c:v>
                </c:pt>
                <c:pt idx="2433">
                  <c:v>15453</c:v>
                </c:pt>
                <c:pt idx="2434">
                  <c:v>16649</c:v>
                </c:pt>
                <c:pt idx="2435">
                  <c:v>12116</c:v>
                </c:pt>
                <c:pt idx="2436">
                  <c:v>15094</c:v>
                </c:pt>
                <c:pt idx="2437">
                  <c:v>17946</c:v>
                </c:pt>
                <c:pt idx="2438">
                  <c:v>20828</c:v>
                </c:pt>
                <c:pt idx="2439">
                  <c:v>10197</c:v>
                </c:pt>
                <c:pt idx="2440">
                  <c:v>7833</c:v>
                </c:pt>
                <c:pt idx="2441">
                  <c:v>13862</c:v>
                </c:pt>
                <c:pt idx="2442">
                  <c:v>11338</c:v>
                </c:pt>
                <c:pt idx="2443">
                  <c:v>8442</c:v>
                </c:pt>
                <c:pt idx="2444">
                  <c:v>17097</c:v>
                </c:pt>
                <c:pt idx="2445">
                  <c:v>13570</c:v>
                </c:pt>
                <c:pt idx="2446">
                  <c:v>13037</c:v>
                </c:pt>
                <c:pt idx="2447">
                  <c:v>16927</c:v>
                </c:pt>
                <c:pt idx="2448">
                  <c:v>13345</c:v>
                </c:pt>
                <c:pt idx="2449">
                  <c:v>13040</c:v>
                </c:pt>
                <c:pt idx="2450">
                  <c:v>25212</c:v>
                </c:pt>
                <c:pt idx="2451">
                  <c:v>10153</c:v>
                </c:pt>
                <c:pt idx="2452">
                  <c:v>18380</c:v>
                </c:pt>
                <c:pt idx="2453">
                  <c:v>14859</c:v>
                </c:pt>
                <c:pt idx="2454">
                  <c:v>15762</c:v>
                </c:pt>
                <c:pt idx="2455">
                  <c:v>15847</c:v>
                </c:pt>
                <c:pt idx="2456">
                  <c:v>16735</c:v>
                </c:pt>
                <c:pt idx="2457">
                  <c:v>11435</c:v>
                </c:pt>
                <c:pt idx="2458">
                  <c:v>16863</c:v>
                </c:pt>
                <c:pt idx="2459">
                  <c:v>28053</c:v>
                </c:pt>
                <c:pt idx="2460">
                  <c:v>16494</c:v>
                </c:pt>
                <c:pt idx="2461">
                  <c:v>19967</c:v>
                </c:pt>
                <c:pt idx="2462">
                  <c:v>17021</c:v>
                </c:pt>
                <c:pt idx="2463">
                  <c:v>12554</c:v>
                </c:pt>
                <c:pt idx="2464">
                  <c:v>11689</c:v>
                </c:pt>
                <c:pt idx="2465">
                  <c:v>11939</c:v>
                </c:pt>
                <c:pt idx="2466">
                  <c:v>18425</c:v>
                </c:pt>
                <c:pt idx="2467">
                  <c:v>17006</c:v>
                </c:pt>
                <c:pt idx="2468">
                  <c:v>16930</c:v>
                </c:pt>
                <c:pt idx="2469">
                  <c:v>19040</c:v>
                </c:pt>
                <c:pt idx="2470">
                  <c:v>16262</c:v>
                </c:pt>
                <c:pt idx="2471">
                  <c:v>14786</c:v>
                </c:pt>
                <c:pt idx="2472">
                  <c:v>15826</c:v>
                </c:pt>
                <c:pt idx="2473">
                  <c:v>11571</c:v>
                </c:pt>
                <c:pt idx="2474">
                  <c:v>14931</c:v>
                </c:pt>
                <c:pt idx="2475">
                  <c:v>16178</c:v>
                </c:pt>
                <c:pt idx="2476">
                  <c:v>14294</c:v>
                </c:pt>
                <c:pt idx="2477">
                  <c:v>17152</c:v>
                </c:pt>
                <c:pt idx="2478">
                  <c:v>12370</c:v>
                </c:pt>
                <c:pt idx="2479">
                  <c:v>7278</c:v>
                </c:pt>
                <c:pt idx="2480">
                  <c:v>15809</c:v>
                </c:pt>
                <c:pt idx="2481">
                  <c:v>16766</c:v>
                </c:pt>
                <c:pt idx="2482">
                  <c:v>14303</c:v>
                </c:pt>
                <c:pt idx="2483">
                  <c:v>19149</c:v>
                </c:pt>
                <c:pt idx="2484">
                  <c:v>15800</c:v>
                </c:pt>
                <c:pt idx="2485">
                  <c:v>10035</c:v>
                </c:pt>
                <c:pt idx="2486">
                  <c:v>12635</c:v>
                </c:pt>
                <c:pt idx="2487">
                  <c:v>21828</c:v>
                </c:pt>
                <c:pt idx="2488">
                  <c:v>16876.279324509356</c:v>
                </c:pt>
                <c:pt idx="2489">
                  <c:v>21632</c:v>
                </c:pt>
                <c:pt idx="2490">
                  <c:v>13315</c:v>
                </c:pt>
                <c:pt idx="2491">
                  <c:v>14610</c:v>
                </c:pt>
                <c:pt idx="2492">
                  <c:v>14589</c:v>
                </c:pt>
                <c:pt idx="2493">
                  <c:v>17013</c:v>
                </c:pt>
                <c:pt idx="2494">
                  <c:v>15738</c:v>
                </c:pt>
                <c:pt idx="2495">
                  <c:v>19281</c:v>
                </c:pt>
                <c:pt idx="2496">
                  <c:v>24178</c:v>
                </c:pt>
                <c:pt idx="2497">
                  <c:v>13152</c:v>
                </c:pt>
                <c:pt idx="2498">
                  <c:v>20453</c:v>
                </c:pt>
                <c:pt idx="2499">
                  <c:v>16626</c:v>
                </c:pt>
                <c:pt idx="2500">
                  <c:v>16120</c:v>
                </c:pt>
                <c:pt idx="2501">
                  <c:v>11547</c:v>
                </c:pt>
                <c:pt idx="2502">
                  <c:v>14882</c:v>
                </c:pt>
                <c:pt idx="2503">
                  <c:v>12111</c:v>
                </c:pt>
                <c:pt idx="2504">
                  <c:v>16747</c:v>
                </c:pt>
                <c:pt idx="2505">
                  <c:v>19036</c:v>
                </c:pt>
                <c:pt idx="2506">
                  <c:v>11924</c:v>
                </c:pt>
                <c:pt idx="2507">
                  <c:v>21635</c:v>
                </c:pt>
                <c:pt idx="2508">
                  <c:v>16745</c:v>
                </c:pt>
                <c:pt idx="2509">
                  <c:v>13224</c:v>
                </c:pt>
                <c:pt idx="2510">
                  <c:v>8142</c:v>
                </c:pt>
                <c:pt idx="2511">
                  <c:v>11850</c:v>
                </c:pt>
                <c:pt idx="2512">
                  <c:v>11921</c:v>
                </c:pt>
                <c:pt idx="2513">
                  <c:v>12406</c:v>
                </c:pt>
                <c:pt idx="2514">
                  <c:v>15675</c:v>
                </c:pt>
                <c:pt idx="2515">
                  <c:v>16391</c:v>
                </c:pt>
                <c:pt idx="2516">
                  <c:v>12037</c:v>
                </c:pt>
                <c:pt idx="2517">
                  <c:v>17655</c:v>
                </c:pt>
                <c:pt idx="2518">
                  <c:v>12665</c:v>
                </c:pt>
                <c:pt idx="2519">
                  <c:v>12649</c:v>
                </c:pt>
                <c:pt idx="2520">
                  <c:v>9520</c:v>
                </c:pt>
                <c:pt idx="2521">
                  <c:v>16990</c:v>
                </c:pt>
                <c:pt idx="2522">
                  <c:v>10188</c:v>
                </c:pt>
                <c:pt idx="2523">
                  <c:v>14729</c:v>
                </c:pt>
                <c:pt idx="2524">
                  <c:v>15345</c:v>
                </c:pt>
                <c:pt idx="2525">
                  <c:v>16016</c:v>
                </c:pt>
                <c:pt idx="2526">
                  <c:v>7815</c:v>
                </c:pt>
                <c:pt idx="2527">
                  <c:v>13835</c:v>
                </c:pt>
                <c:pt idx="2528">
                  <c:v>10883</c:v>
                </c:pt>
                <c:pt idx="2529">
                  <c:v>12420</c:v>
                </c:pt>
                <c:pt idx="2530">
                  <c:v>16472</c:v>
                </c:pt>
                <c:pt idx="2531">
                  <c:v>13116</c:v>
                </c:pt>
                <c:pt idx="2532">
                  <c:v>9124</c:v>
                </c:pt>
                <c:pt idx="2533">
                  <c:v>12085</c:v>
                </c:pt>
                <c:pt idx="2534">
                  <c:v>12034</c:v>
                </c:pt>
                <c:pt idx="2535">
                  <c:v>20264</c:v>
                </c:pt>
                <c:pt idx="2536">
                  <c:v>18325</c:v>
                </c:pt>
                <c:pt idx="2537">
                  <c:v>15410</c:v>
                </c:pt>
                <c:pt idx="2538">
                  <c:v>16887</c:v>
                </c:pt>
                <c:pt idx="2539">
                  <c:v>14920</c:v>
                </c:pt>
                <c:pt idx="2540">
                  <c:v>18445</c:v>
                </c:pt>
                <c:pt idx="2541">
                  <c:v>15927</c:v>
                </c:pt>
                <c:pt idx="2542">
                  <c:v>10741</c:v>
                </c:pt>
                <c:pt idx="2543">
                  <c:v>14759</c:v>
                </c:pt>
                <c:pt idx="2544">
                  <c:v>13222</c:v>
                </c:pt>
                <c:pt idx="2545">
                  <c:v>13282</c:v>
                </c:pt>
                <c:pt idx="2546">
                  <c:v>8191</c:v>
                </c:pt>
                <c:pt idx="2547">
                  <c:v>15380</c:v>
                </c:pt>
                <c:pt idx="2548">
                  <c:v>15674</c:v>
                </c:pt>
                <c:pt idx="2549">
                  <c:v>11704</c:v>
                </c:pt>
                <c:pt idx="2550">
                  <c:v>14031</c:v>
                </c:pt>
                <c:pt idx="2551">
                  <c:v>15926</c:v>
                </c:pt>
                <c:pt idx="2552">
                  <c:v>14794</c:v>
                </c:pt>
                <c:pt idx="2553">
                  <c:v>14996</c:v>
                </c:pt>
                <c:pt idx="2554">
                  <c:v>14881</c:v>
                </c:pt>
                <c:pt idx="2555">
                  <c:v>20132</c:v>
                </c:pt>
                <c:pt idx="2556">
                  <c:v>16186</c:v>
                </c:pt>
                <c:pt idx="2557">
                  <c:v>26309</c:v>
                </c:pt>
                <c:pt idx="2558">
                  <c:v>16032</c:v>
                </c:pt>
                <c:pt idx="2559">
                  <c:v>15643</c:v>
                </c:pt>
                <c:pt idx="2560">
                  <c:v>14858</c:v>
                </c:pt>
                <c:pt idx="2561">
                  <c:v>14240</c:v>
                </c:pt>
                <c:pt idx="2562">
                  <c:v>13565</c:v>
                </c:pt>
                <c:pt idx="2563">
                  <c:v>12999</c:v>
                </c:pt>
                <c:pt idx="2564">
                  <c:v>18343</c:v>
                </c:pt>
                <c:pt idx="2565">
                  <c:v>13883</c:v>
                </c:pt>
                <c:pt idx="2566">
                  <c:v>6133</c:v>
                </c:pt>
                <c:pt idx="2567">
                  <c:v>6766</c:v>
                </c:pt>
                <c:pt idx="2568">
                  <c:v>9395</c:v>
                </c:pt>
                <c:pt idx="2569">
                  <c:v>10080</c:v>
                </c:pt>
                <c:pt idx="2570">
                  <c:v>6645</c:v>
                </c:pt>
                <c:pt idx="2571">
                  <c:v>7794</c:v>
                </c:pt>
                <c:pt idx="2572">
                  <c:v>20505</c:v>
                </c:pt>
                <c:pt idx="2573">
                  <c:v>12639</c:v>
                </c:pt>
                <c:pt idx="2574">
                  <c:v>15251</c:v>
                </c:pt>
                <c:pt idx="2575">
                  <c:v>8753</c:v>
                </c:pt>
                <c:pt idx="2576">
                  <c:v>11310</c:v>
                </c:pt>
                <c:pt idx="2577">
                  <c:v>18408</c:v>
                </c:pt>
                <c:pt idx="2578">
                  <c:v>16729</c:v>
                </c:pt>
                <c:pt idx="2579">
                  <c:v>13015</c:v>
                </c:pt>
                <c:pt idx="2580">
                  <c:v>16753</c:v>
                </c:pt>
                <c:pt idx="2581">
                  <c:v>12495</c:v>
                </c:pt>
                <c:pt idx="2582">
                  <c:v>16014</c:v>
                </c:pt>
                <c:pt idx="2583">
                  <c:v>13351</c:v>
                </c:pt>
                <c:pt idx="2584">
                  <c:v>18865</c:v>
                </c:pt>
                <c:pt idx="2585">
                  <c:v>19304</c:v>
                </c:pt>
                <c:pt idx="2586">
                  <c:v>11425</c:v>
                </c:pt>
                <c:pt idx="2587">
                  <c:v>13172</c:v>
                </c:pt>
                <c:pt idx="2588">
                  <c:v>16463</c:v>
                </c:pt>
                <c:pt idx="2589">
                  <c:v>17921</c:v>
                </c:pt>
                <c:pt idx="2590">
                  <c:v>13624</c:v>
                </c:pt>
                <c:pt idx="2591">
                  <c:v>13495</c:v>
                </c:pt>
                <c:pt idx="2592">
                  <c:v>10696</c:v>
                </c:pt>
                <c:pt idx="2593">
                  <c:v>12497</c:v>
                </c:pt>
                <c:pt idx="2594">
                  <c:v>11487</c:v>
                </c:pt>
                <c:pt idx="2595">
                  <c:v>13023</c:v>
                </c:pt>
                <c:pt idx="2596">
                  <c:v>29557</c:v>
                </c:pt>
                <c:pt idx="2597">
                  <c:v>13892</c:v>
                </c:pt>
                <c:pt idx="2598">
                  <c:v>12704</c:v>
                </c:pt>
                <c:pt idx="2599">
                  <c:v>11849</c:v>
                </c:pt>
                <c:pt idx="2600">
                  <c:v>16593</c:v>
                </c:pt>
                <c:pt idx="2601">
                  <c:v>17735</c:v>
                </c:pt>
                <c:pt idx="2602">
                  <c:v>11241</c:v>
                </c:pt>
                <c:pt idx="2603">
                  <c:v>13390</c:v>
                </c:pt>
                <c:pt idx="2604">
                  <c:v>10307</c:v>
                </c:pt>
                <c:pt idx="2605">
                  <c:v>10325</c:v>
                </c:pt>
                <c:pt idx="2606">
                  <c:v>14744</c:v>
                </c:pt>
                <c:pt idx="2607">
                  <c:v>10969</c:v>
                </c:pt>
                <c:pt idx="2608">
                  <c:v>18753</c:v>
                </c:pt>
                <c:pt idx="2609">
                  <c:v>18520</c:v>
                </c:pt>
                <c:pt idx="2610">
                  <c:v>15145</c:v>
                </c:pt>
                <c:pt idx="2611">
                  <c:v>17812</c:v>
                </c:pt>
                <c:pt idx="2612">
                  <c:v>18627</c:v>
                </c:pt>
                <c:pt idx="2613">
                  <c:v>15998</c:v>
                </c:pt>
                <c:pt idx="2614">
                  <c:v>12678</c:v>
                </c:pt>
                <c:pt idx="2615">
                  <c:v>11519</c:v>
                </c:pt>
                <c:pt idx="2616">
                  <c:v>9371</c:v>
                </c:pt>
                <c:pt idx="2617">
                  <c:v>7283</c:v>
                </c:pt>
                <c:pt idx="2618">
                  <c:v>15462</c:v>
                </c:pt>
                <c:pt idx="2619">
                  <c:v>13732</c:v>
                </c:pt>
                <c:pt idx="2620">
                  <c:v>16258</c:v>
                </c:pt>
                <c:pt idx="2621">
                  <c:v>17275</c:v>
                </c:pt>
                <c:pt idx="2622">
                  <c:v>14014</c:v>
                </c:pt>
                <c:pt idx="2623">
                  <c:v>13882</c:v>
                </c:pt>
                <c:pt idx="2624">
                  <c:v>12461</c:v>
                </c:pt>
                <c:pt idx="2625">
                  <c:v>16356</c:v>
                </c:pt>
              </c:numCache>
            </c:numRef>
          </c:yVal>
          <c:smooth val="0"/>
        </c:ser>
        <c:ser>
          <c:idx val="2"/>
          <c:order val="2"/>
          <c:tx>
            <c:strRef>
              <c:f>List3!$L$1</c:f>
              <c:strCache>
                <c:ptCount val="1"/>
                <c:pt idx="0">
                  <c:v>Correctly recognized</c:v>
                </c:pt>
              </c:strCache>
            </c:strRef>
          </c:tx>
          <c:spPr>
            <a:ln w="28575">
              <a:noFill/>
            </a:ln>
          </c:spPr>
          <c:marker>
            <c:symbol val="circle"/>
            <c:size val="2"/>
            <c:spPr>
              <a:noFill/>
              <a:ln w="12700">
                <a:solidFill>
                  <a:srgbClr val="FFFF00"/>
                </a:solidFill>
              </a:ln>
            </c:spPr>
          </c:marker>
          <c:xVal>
            <c:numRef>
              <c:f>List3!$A$2:$A$1340</c:f>
              <c:numCache>
                <c:formatCode>d/m/yyyy</c:formatCode>
                <c:ptCount val="1339"/>
                <c:pt idx="0">
                  <c:v>39855</c:v>
                </c:pt>
                <c:pt idx="1">
                  <c:v>39859</c:v>
                </c:pt>
                <c:pt idx="2">
                  <c:v>39860</c:v>
                </c:pt>
                <c:pt idx="3">
                  <c:v>39864</c:v>
                </c:pt>
                <c:pt idx="4">
                  <c:v>39865</c:v>
                </c:pt>
                <c:pt idx="5">
                  <c:v>39866</c:v>
                </c:pt>
                <c:pt idx="6">
                  <c:v>39867</c:v>
                </c:pt>
                <c:pt idx="7">
                  <c:v>39872</c:v>
                </c:pt>
                <c:pt idx="8">
                  <c:v>39873</c:v>
                </c:pt>
                <c:pt idx="9">
                  <c:v>39879</c:v>
                </c:pt>
                <c:pt idx="10">
                  <c:v>39880</c:v>
                </c:pt>
                <c:pt idx="11">
                  <c:v>39883</c:v>
                </c:pt>
                <c:pt idx="12">
                  <c:v>39884</c:v>
                </c:pt>
                <c:pt idx="13">
                  <c:v>39886</c:v>
                </c:pt>
                <c:pt idx="14">
                  <c:v>39887</c:v>
                </c:pt>
                <c:pt idx="15">
                  <c:v>39892</c:v>
                </c:pt>
                <c:pt idx="16">
                  <c:v>39893</c:v>
                </c:pt>
                <c:pt idx="17">
                  <c:v>39894</c:v>
                </c:pt>
                <c:pt idx="18">
                  <c:v>39895</c:v>
                </c:pt>
                <c:pt idx="19">
                  <c:v>39896</c:v>
                </c:pt>
                <c:pt idx="20">
                  <c:v>39897</c:v>
                </c:pt>
                <c:pt idx="21">
                  <c:v>39900</c:v>
                </c:pt>
                <c:pt idx="22">
                  <c:v>39901</c:v>
                </c:pt>
                <c:pt idx="23">
                  <c:v>39907</c:v>
                </c:pt>
                <c:pt idx="24">
                  <c:v>39908</c:v>
                </c:pt>
                <c:pt idx="25">
                  <c:v>39913</c:v>
                </c:pt>
                <c:pt idx="26">
                  <c:v>39914</c:v>
                </c:pt>
                <c:pt idx="27">
                  <c:v>39917</c:v>
                </c:pt>
                <c:pt idx="28">
                  <c:v>39919</c:v>
                </c:pt>
                <c:pt idx="29">
                  <c:v>39921</c:v>
                </c:pt>
                <c:pt idx="30">
                  <c:v>39922</c:v>
                </c:pt>
                <c:pt idx="31">
                  <c:v>39923</c:v>
                </c:pt>
                <c:pt idx="32">
                  <c:v>39929</c:v>
                </c:pt>
                <c:pt idx="33">
                  <c:v>39930</c:v>
                </c:pt>
                <c:pt idx="34">
                  <c:v>39931</c:v>
                </c:pt>
                <c:pt idx="35">
                  <c:v>39936</c:v>
                </c:pt>
                <c:pt idx="36">
                  <c:v>39937</c:v>
                </c:pt>
                <c:pt idx="37">
                  <c:v>39942</c:v>
                </c:pt>
                <c:pt idx="38">
                  <c:v>39943</c:v>
                </c:pt>
                <c:pt idx="39">
                  <c:v>39944</c:v>
                </c:pt>
                <c:pt idx="40">
                  <c:v>39946</c:v>
                </c:pt>
                <c:pt idx="41">
                  <c:v>39947</c:v>
                </c:pt>
                <c:pt idx="42">
                  <c:v>39953</c:v>
                </c:pt>
                <c:pt idx="43">
                  <c:v>39954</c:v>
                </c:pt>
                <c:pt idx="44">
                  <c:v>39955</c:v>
                </c:pt>
                <c:pt idx="45">
                  <c:v>39957</c:v>
                </c:pt>
                <c:pt idx="46">
                  <c:v>39959</c:v>
                </c:pt>
                <c:pt idx="47">
                  <c:v>39962</c:v>
                </c:pt>
                <c:pt idx="48">
                  <c:v>39963</c:v>
                </c:pt>
                <c:pt idx="49">
                  <c:v>39964</c:v>
                </c:pt>
                <c:pt idx="50">
                  <c:v>39968</c:v>
                </c:pt>
                <c:pt idx="51">
                  <c:v>39971</c:v>
                </c:pt>
                <c:pt idx="52">
                  <c:v>39973</c:v>
                </c:pt>
                <c:pt idx="53">
                  <c:v>39974</c:v>
                </c:pt>
                <c:pt idx="54">
                  <c:v>39976</c:v>
                </c:pt>
                <c:pt idx="55">
                  <c:v>39978</c:v>
                </c:pt>
                <c:pt idx="56">
                  <c:v>39979</c:v>
                </c:pt>
                <c:pt idx="57">
                  <c:v>39980</c:v>
                </c:pt>
                <c:pt idx="58">
                  <c:v>39983</c:v>
                </c:pt>
                <c:pt idx="59">
                  <c:v>39985</c:v>
                </c:pt>
                <c:pt idx="60">
                  <c:v>39987</c:v>
                </c:pt>
                <c:pt idx="61">
                  <c:v>39988</c:v>
                </c:pt>
                <c:pt idx="62">
                  <c:v>39989</c:v>
                </c:pt>
                <c:pt idx="63">
                  <c:v>39990</c:v>
                </c:pt>
                <c:pt idx="64">
                  <c:v>39992</c:v>
                </c:pt>
                <c:pt idx="65">
                  <c:v>39994</c:v>
                </c:pt>
                <c:pt idx="66">
                  <c:v>39996</c:v>
                </c:pt>
                <c:pt idx="67">
                  <c:v>39997</c:v>
                </c:pt>
                <c:pt idx="68">
                  <c:v>40000</c:v>
                </c:pt>
                <c:pt idx="69">
                  <c:v>40001</c:v>
                </c:pt>
                <c:pt idx="70">
                  <c:v>40002</c:v>
                </c:pt>
                <c:pt idx="71">
                  <c:v>40004</c:v>
                </c:pt>
                <c:pt idx="72">
                  <c:v>40006</c:v>
                </c:pt>
                <c:pt idx="73">
                  <c:v>40010</c:v>
                </c:pt>
                <c:pt idx="74">
                  <c:v>40011</c:v>
                </c:pt>
                <c:pt idx="75">
                  <c:v>40014</c:v>
                </c:pt>
                <c:pt idx="76">
                  <c:v>40018</c:v>
                </c:pt>
                <c:pt idx="77">
                  <c:v>40020</c:v>
                </c:pt>
                <c:pt idx="78">
                  <c:v>40021</c:v>
                </c:pt>
                <c:pt idx="79">
                  <c:v>40022</c:v>
                </c:pt>
                <c:pt idx="80">
                  <c:v>40024</c:v>
                </c:pt>
                <c:pt idx="81">
                  <c:v>40025</c:v>
                </c:pt>
                <c:pt idx="82">
                  <c:v>40026</c:v>
                </c:pt>
                <c:pt idx="83">
                  <c:v>40027</c:v>
                </c:pt>
                <c:pt idx="84">
                  <c:v>40028</c:v>
                </c:pt>
                <c:pt idx="85">
                  <c:v>40029</c:v>
                </c:pt>
                <c:pt idx="86">
                  <c:v>40030</c:v>
                </c:pt>
                <c:pt idx="87">
                  <c:v>40031</c:v>
                </c:pt>
                <c:pt idx="88">
                  <c:v>40032</c:v>
                </c:pt>
                <c:pt idx="89">
                  <c:v>40033</c:v>
                </c:pt>
                <c:pt idx="90">
                  <c:v>40034</c:v>
                </c:pt>
                <c:pt idx="91">
                  <c:v>40035</c:v>
                </c:pt>
                <c:pt idx="92">
                  <c:v>40038</c:v>
                </c:pt>
                <c:pt idx="93">
                  <c:v>40040</c:v>
                </c:pt>
                <c:pt idx="94">
                  <c:v>40041</c:v>
                </c:pt>
                <c:pt idx="95">
                  <c:v>40043</c:v>
                </c:pt>
                <c:pt idx="96">
                  <c:v>40044</c:v>
                </c:pt>
                <c:pt idx="97">
                  <c:v>40048</c:v>
                </c:pt>
                <c:pt idx="98">
                  <c:v>40050</c:v>
                </c:pt>
                <c:pt idx="99">
                  <c:v>40052</c:v>
                </c:pt>
                <c:pt idx="100">
                  <c:v>40053</c:v>
                </c:pt>
                <c:pt idx="101">
                  <c:v>40055</c:v>
                </c:pt>
                <c:pt idx="102">
                  <c:v>40056</c:v>
                </c:pt>
                <c:pt idx="103">
                  <c:v>40057</c:v>
                </c:pt>
                <c:pt idx="104">
                  <c:v>40058</c:v>
                </c:pt>
                <c:pt idx="105">
                  <c:v>40059</c:v>
                </c:pt>
                <c:pt idx="106">
                  <c:v>40060</c:v>
                </c:pt>
                <c:pt idx="107">
                  <c:v>40062</c:v>
                </c:pt>
                <c:pt idx="108">
                  <c:v>40065</c:v>
                </c:pt>
                <c:pt idx="109">
                  <c:v>40066</c:v>
                </c:pt>
                <c:pt idx="110">
                  <c:v>40069</c:v>
                </c:pt>
                <c:pt idx="111">
                  <c:v>40070</c:v>
                </c:pt>
                <c:pt idx="112">
                  <c:v>40071</c:v>
                </c:pt>
                <c:pt idx="113">
                  <c:v>40076</c:v>
                </c:pt>
                <c:pt idx="114">
                  <c:v>40080</c:v>
                </c:pt>
                <c:pt idx="115">
                  <c:v>40081</c:v>
                </c:pt>
                <c:pt idx="116">
                  <c:v>40083</c:v>
                </c:pt>
                <c:pt idx="117">
                  <c:v>40086</c:v>
                </c:pt>
                <c:pt idx="118">
                  <c:v>40087</c:v>
                </c:pt>
                <c:pt idx="119">
                  <c:v>40088</c:v>
                </c:pt>
                <c:pt idx="120">
                  <c:v>40090</c:v>
                </c:pt>
                <c:pt idx="121">
                  <c:v>40091</c:v>
                </c:pt>
                <c:pt idx="122">
                  <c:v>40093</c:v>
                </c:pt>
                <c:pt idx="123">
                  <c:v>40094</c:v>
                </c:pt>
                <c:pt idx="124">
                  <c:v>40095</c:v>
                </c:pt>
                <c:pt idx="125">
                  <c:v>40098</c:v>
                </c:pt>
                <c:pt idx="126">
                  <c:v>40099</c:v>
                </c:pt>
                <c:pt idx="127">
                  <c:v>40100</c:v>
                </c:pt>
                <c:pt idx="128">
                  <c:v>40101</c:v>
                </c:pt>
                <c:pt idx="129">
                  <c:v>40102</c:v>
                </c:pt>
                <c:pt idx="130">
                  <c:v>40103</c:v>
                </c:pt>
                <c:pt idx="131">
                  <c:v>40108</c:v>
                </c:pt>
                <c:pt idx="132">
                  <c:v>40109</c:v>
                </c:pt>
                <c:pt idx="133">
                  <c:v>40111</c:v>
                </c:pt>
                <c:pt idx="134">
                  <c:v>40112</c:v>
                </c:pt>
                <c:pt idx="135">
                  <c:v>40115</c:v>
                </c:pt>
                <c:pt idx="136">
                  <c:v>40118</c:v>
                </c:pt>
                <c:pt idx="137">
                  <c:v>40119</c:v>
                </c:pt>
                <c:pt idx="138">
                  <c:v>40120</c:v>
                </c:pt>
                <c:pt idx="139">
                  <c:v>40122</c:v>
                </c:pt>
                <c:pt idx="140">
                  <c:v>40123</c:v>
                </c:pt>
                <c:pt idx="141">
                  <c:v>40125</c:v>
                </c:pt>
                <c:pt idx="142">
                  <c:v>40126</c:v>
                </c:pt>
                <c:pt idx="143">
                  <c:v>40127</c:v>
                </c:pt>
                <c:pt idx="144">
                  <c:v>40128</c:v>
                </c:pt>
                <c:pt idx="145">
                  <c:v>40132</c:v>
                </c:pt>
                <c:pt idx="146">
                  <c:v>40134</c:v>
                </c:pt>
                <c:pt idx="147">
                  <c:v>40137</c:v>
                </c:pt>
                <c:pt idx="148">
                  <c:v>40138</c:v>
                </c:pt>
                <c:pt idx="149">
                  <c:v>40139</c:v>
                </c:pt>
                <c:pt idx="150">
                  <c:v>40140</c:v>
                </c:pt>
                <c:pt idx="151">
                  <c:v>40142</c:v>
                </c:pt>
                <c:pt idx="152">
                  <c:v>40145</c:v>
                </c:pt>
                <c:pt idx="153">
                  <c:v>40146</c:v>
                </c:pt>
                <c:pt idx="154">
                  <c:v>40147</c:v>
                </c:pt>
                <c:pt idx="155">
                  <c:v>40149</c:v>
                </c:pt>
                <c:pt idx="156">
                  <c:v>40152</c:v>
                </c:pt>
                <c:pt idx="157">
                  <c:v>40153</c:v>
                </c:pt>
                <c:pt idx="158">
                  <c:v>40154</c:v>
                </c:pt>
                <c:pt idx="159">
                  <c:v>40157</c:v>
                </c:pt>
                <c:pt idx="160">
                  <c:v>40158</c:v>
                </c:pt>
                <c:pt idx="161">
                  <c:v>40159</c:v>
                </c:pt>
                <c:pt idx="162">
                  <c:v>40160</c:v>
                </c:pt>
                <c:pt idx="163">
                  <c:v>40161</c:v>
                </c:pt>
                <c:pt idx="164">
                  <c:v>40164</c:v>
                </c:pt>
                <c:pt idx="165">
                  <c:v>40165</c:v>
                </c:pt>
                <c:pt idx="166">
                  <c:v>40166</c:v>
                </c:pt>
                <c:pt idx="167">
                  <c:v>40168</c:v>
                </c:pt>
                <c:pt idx="168">
                  <c:v>40169</c:v>
                </c:pt>
                <c:pt idx="169">
                  <c:v>40170</c:v>
                </c:pt>
                <c:pt idx="170">
                  <c:v>40173</c:v>
                </c:pt>
                <c:pt idx="171">
                  <c:v>40174</c:v>
                </c:pt>
                <c:pt idx="172">
                  <c:v>40180</c:v>
                </c:pt>
                <c:pt idx="173">
                  <c:v>40181</c:v>
                </c:pt>
                <c:pt idx="174">
                  <c:v>40184</c:v>
                </c:pt>
                <c:pt idx="175">
                  <c:v>40186</c:v>
                </c:pt>
                <c:pt idx="176">
                  <c:v>40188</c:v>
                </c:pt>
                <c:pt idx="177">
                  <c:v>40192</c:v>
                </c:pt>
                <c:pt idx="178">
                  <c:v>40193</c:v>
                </c:pt>
                <c:pt idx="179">
                  <c:v>40194</c:v>
                </c:pt>
                <c:pt idx="180">
                  <c:v>40196</c:v>
                </c:pt>
                <c:pt idx="181">
                  <c:v>40197</c:v>
                </c:pt>
                <c:pt idx="182">
                  <c:v>40199</c:v>
                </c:pt>
                <c:pt idx="183">
                  <c:v>40200</c:v>
                </c:pt>
                <c:pt idx="184">
                  <c:v>40201</c:v>
                </c:pt>
                <c:pt idx="185">
                  <c:v>40202</c:v>
                </c:pt>
                <c:pt idx="186">
                  <c:v>40205</c:v>
                </c:pt>
                <c:pt idx="187">
                  <c:v>40206</c:v>
                </c:pt>
                <c:pt idx="188">
                  <c:v>40207</c:v>
                </c:pt>
                <c:pt idx="189">
                  <c:v>40208</c:v>
                </c:pt>
                <c:pt idx="190">
                  <c:v>40209</c:v>
                </c:pt>
                <c:pt idx="191">
                  <c:v>40215</c:v>
                </c:pt>
                <c:pt idx="192">
                  <c:v>40216</c:v>
                </c:pt>
                <c:pt idx="193">
                  <c:v>40220</c:v>
                </c:pt>
                <c:pt idx="194">
                  <c:v>40221</c:v>
                </c:pt>
                <c:pt idx="195">
                  <c:v>40222</c:v>
                </c:pt>
                <c:pt idx="196">
                  <c:v>40223</c:v>
                </c:pt>
                <c:pt idx="197">
                  <c:v>40229</c:v>
                </c:pt>
                <c:pt idx="198">
                  <c:v>40230</c:v>
                </c:pt>
                <c:pt idx="199">
                  <c:v>40231</c:v>
                </c:pt>
                <c:pt idx="200">
                  <c:v>40234</c:v>
                </c:pt>
                <c:pt idx="201">
                  <c:v>40237</c:v>
                </c:pt>
                <c:pt idx="202">
                  <c:v>40242</c:v>
                </c:pt>
                <c:pt idx="203">
                  <c:v>40244</c:v>
                </c:pt>
                <c:pt idx="204">
                  <c:v>40245</c:v>
                </c:pt>
                <c:pt idx="205">
                  <c:v>40248</c:v>
                </c:pt>
                <c:pt idx="206">
                  <c:v>40249</c:v>
                </c:pt>
                <c:pt idx="207">
                  <c:v>40250</c:v>
                </c:pt>
                <c:pt idx="208">
                  <c:v>40251</c:v>
                </c:pt>
                <c:pt idx="209">
                  <c:v>40252</c:v>
                </c:pt>
                <c:pt idx="210">
                  <c:v>40253</c:v>
                </c:pt>
                <c:pt idx="211">
                  <c:v>40256</c:v>
                </c:pt>
                <c:pt idx="212">
                  <c:v>40257</c:v>
                </c:pt>
                <c:pt idx="213">
                  <c:v>40258</c:v>
                </c:pt>
                <c:pt idx="214">
                  <c:v>40259</c:v>
                </c:pt>
                <c:pt idx="215">
                  <c:v>40261</c:v>
                </c:pt>
                <c:pt idx="216">
                  <c:v>40264</c:v>
                </c:pt>
                <c:pt idx="217">
                  <c:v>40265</c:v>
                </c:pt>
                <c:pt idx="218">
                  <c:v>40266</c:v>
                </c:pt>
                <c:pt idx="219">
                  <c:v>40267</c:v>
                </c:pt>
                <c:pt idx="220">
                  <c:v>40268</c:v>
                </c:pt>
                <c:pt idx="221">
                  <c:v>40270</c:v>
                </c:pt>
                <c:pt idx="222">
                  <c:v>40271</c:v>
                </c:pt>
                <c:pt idx="223">
                  <c:v>40272</c:v>
                </c:pt>
                <c:pt idx="224">
                  <c:v>40274</c:v>
                </c:pt>
                <c:pt idx="225">
                  <c:v>40278</c:v>
                </c:pt>
                <c:pt idx="226">
                  <c:v>40279</c:v>
                </c:pt>
                <c:pt idx="227">
                  <c:v>40280</c:v>
                </c:pt>
                <c:pt idx="228">
                  <c:v>40283</c:v>
                </c:pt>
                <c:pt idx="229">
                  <c:v>40285</c:v>
                </c:pt>
                <c:pt idx="230">
                  <c:v>40286</c:v>
                </c:pt>
                <c:pt idx="231">
                  <c:v>40287</c:v>
                </c:pt>
                <c:pt idx="232">
                  <c:v>40289</c:v>
                </c:pt>
                <c:pt idx="233">
                  <c:v>40291</c:v>
                </c:pt>
                <c:pt idx="234">
                  <c:v>40292</c:v>
                </c:pt>
                <c:pt idx="235">
                  <c:v>40293</c:v>
                </c:pt>
                <c:pt idx="236">
                  <c:v>40294</c:v>
                </c:pt>
                <c:pt idx="237">
                  <c:v>40295</c:v>
                </c:pt>
                <c:pt idx="238">
                  <c:v>40297</c:v>
                </c:pt>
                <c:pt idx="239">
                  <c:v>40298</c:v>
                </c:pt>
                <c:pt idx="240">
                  <c:v>40299</c:v>
                </c:pt>
                <c:pt idx="241">
                  <c:v>40300</c:v>
                </c:pt>
                <c:pt idx="242">
                  <c:v>40301</c:v>
                </c:pt>
                <c:pt idx="243">
                  <c:v>40303</c:v>
                </c:pt>
                <c:pt idx="244">
                  <c:v>40306</c:v>
                </c:pt>
                <c:pt idx="245">
                  <c:v>40307</c:v>
                </c:pt>
                <c:pt idx="246">
                  <c:v>40308</c:v>
                </c:pt>
                <c:pt idx="247">
                  <c:v>40312</c:v>
                </c:pt>
                <c:pt idx="248">
                  <c:v>40313</c:v>
                </c:pt>
                <c:pt idx="249">
                  <c:v>40314</c:v>
                </c:pt>
                <c:pt idx="250">
                  <c:v>40315</c:v>
                </c:pt>
                <c:pt idx="251">
                  <c:v>40319</c:v>
                </c:pt>
                <c:pt idx="252">
                  <c:v>40321</c:v>
                </c:pt>
                <c:pt idx="253">
                  <c:v>40322</c:v>
                </c:pt>
                <c:pt idx="254">
                  <c:v>40323</c:v>
                </c:pt>
                <c:pt idx="255">
                  <c:v>40325</c:v>
                </c:pt>
                <c:pt idx="256">
                  <c:v>40326</c:v>
                </c:pt>
                <c:pt idx="257">
                  <c:v>40329</c:v>
                </c:pt>
                <c:pt idx="258">
                  <c:v>40331</c:v>
                </c:pt>
                <c:pt idx="259">
                  <c:v>40332</c:v>
                </c:pt>
                <c:pt idx="260">
                  <c:v>40333</c:v>
                </c:pt>
                <c:pt idx="261">
                  <c:v>40342</c:v>
                </c:pt>
                <c:pt idx="262">
                  <c:v>40343</c:v>
                </c:pt>
                <c:pt idx="263">
                  <c:v>40344</c:v>
                </c:pt>
                <c:pt idx="264">
                  <c:v>40345</c:v>
                </c:pt>
                <c:pt idx="265">
                  <c:v>40347</c:v>
                </c:pt>
                <c:pt idx="266">
                  <c:v>40348</c:v>
                </c:pt>
                <c:pt idx="267">
                  <c:v>40349</c:v>
                </c:pt>
                <c:pt idx="268">
                  <c:v>40350</c:v>
                </c:pt>
                <c:pt idx="269">
                  <c:v>40354</c:v>
                </c:pt>
                <c:pt idx="270">
                  <c:v>40355</c:v>
                </c:pt>
                <c:pt idx="271">
                  <c:v>40357</c:v>
                </c:pt>
                <c:pt idx="272">
                  <c:v>40360</c:v>
                </c:pt>
                <c:pt idx="273">
                  <c:v>40363</c:v>
                </c:pt>
                <c:pt idx="274">
                  <c:v>40367</c:v>
                </c:pt>
                <c:pt idx="275">
                  <c:v>40369</c:v>
                </c:pt>
                <c:pt idx="276">
                  <c:v>40370</c:v>
                </c:pt>
                <c:pt idx="277">
                  <c:v>40374</c:v>
                </c:pt>
                <c:pt idx="278">
                  <c:v>40375</c:v>
                </c:pt>
                <c:pt idx="279">
                  <c:v>40378</c:v>
                </c:pt>
                <c:pt idx="280">
                  <c:v>40384</c:v>
                </c:pt>
                <c:pt idx="281">
                  <c:v>40385</c:v>
                </c:pt>
                <c:pt idx="282">
                  <c:v>40388</c:v>
                </c:pt>
                <c:pt idx="283">
                  <c:v>40392</c:v>
                </c:pt>
                <c:pt idx="284">
                  <c:v>40394</c:v>
                </c:pt>
                <c:pt idx="285">
                  <c:v>40396</c:v>
                </c:pt>
                <c:pt idx="286">
                  <c:v>40398</c:v>
                </c:pt>
                <c:pt idx="287">
                  <c:v>40399</c:v>
                </c:pt>
                <c:pt idx="288">
                  <c:v>40403</c:v>
                </c:pt>
                <c:pt idx="289">
                  <c:v>40405</c:v>
                </c:pt>
                <c:pt idx="290">
                  <c:v>40407</c:v>
                </c:pt>
                <c:pt idx="291">
                  <c:v>40410</c:v>
                </c:pt>
                <c:pt idx="292">
                  <c:v>40414</c:v>
                </c:pt>
                <c:pt idx="293">
                  <c:v>40417</c:v>
                </c:pt>
                <c:pt idx="294">
                  <c:v>40419</c:v>
                </c:pt>
                <c:pt idx="295">
                  <c:v>40421</c:v>
                </c:pt>
                <c:pt idx="296">
                  <c:v>40423</c:v>
                </c:pt>
                <c:pt idx="297">
                  <c:v>40426</c:v>
                </c:pt>
                <c:pt idx="298">
                  <c:v>40428</c:v>
                </c:pt>
                <c:pt idx="299">
                  <c:v>40431</c:v>
                </c:pt>
                <c:pt idx="300">
                  <c:v>40433</c:v>
                </c:pt>
                <c:pt idx="301">
                  <c:v>40436</c:v>
                </c:pt>
                <c:pt idx="302">
                  <c:v>40438</c:v>
                </c:pt>
                <c:pt idx="303">
                  <c:v>40440</c:v>
                </c:pt>
                <c:pt idx="304">
                  <c:v>40441</c:v>
                </c:pt>
                <c:pt idx="305">
                  <c:v>40442</c:v>
                </c:pt>
                <c:pt idx="306">
                  <c:v>40445</c:v>
                </c:pt>
                <c:pt idx="307">
                  <c:v>40448</c:v>
                </c:pt>
                <c:pt idx="308">
                  <c:v>40449</c:v>
                </c:pt>
                <c:pt idx="309">
                  <c:v>40450</c:v>
                </c:pt>
                <c:pt idx="310">
                  <c:v>40454</c:v>
                </c:pt>
                <c:pt idx="311">
                  <c:v>40456</c:v>
                </c:pt>
                <c:pt idx="312">
                  <c:v>40457</c:v>
                </c:pt>
                <c:pt idx="313">
                  <c:v>40458</c:v>
                </c:pt>
                <c:pt idx="314">
                  <c:v>40459</c:v>
                </c:pt>
                <c:pt idx="315">
                  <c:v>40462</c:v>
                </c:pt>
                <c:pt idx="316">
                  <c:v>40464</c:v>
                </c:pt>
                <c:pt idx="317">
                  <c:v>40465</c:v>
                </c:pt>
                <c:pt idx="318">
                  <c:v>40467</c:v>
                </c:pt>
                <c:pt idx="319">
                  <c:v>40468</c:v>
                </c:pt>
                <c:pt idx="320">
                  <c:v>40470</c:v>
                </c:pt>
                <c:pt idx="321">
                  <c:v>40474</c:v>
                </c:pt>
                <c:pt idx="322">
                  <c:v>40475</c:v>
                </c:pt>
                <c:pt idx="323">
                  <c:v>40476</c:v>
                </c:pt>
                <c:pt idx="324">
                  <c:v>40478</c:v>
                </c:pt>
                <c:pt idx="325">
                  <c:v>40482</c:v>
                </c:pt>
                <c:pt idx="326">
                  <c:v>40483</c:v>
                </c:pt>
                <c:pt idx="327">
                  <c:v>40484</c:v>
                </c:pt>
                <c:pt idx="328">
                  <c:v>40485</c:v>
                </c:pt>
                <c:pt idx="329">
                  <c:v>40491</c:v>
                </c:pt>
                <c:pt idx="330">
                  <c:v>40492</c:v>
                </c:pt>
                <c:pt idx="331">
                  <c:v>40493</c:v>
                </c:pt>
                <c:pt idx="332">
                  <c:v>40494</c:v>
                </c:pt>
                <c:pt idx="333">
                  <c:v>40495</c:v>
                </c:pt>
                <c:pt idx="334">
                  <c:v>40496</c:v>
                </c:pt>
                <c:pt idx="335">
                  <c:v>40497</c:v>
                </c:pt>
                <c:pt idx="336">
                  <c:v>40501</c:v>
                </c:pt>
                <c:pt idx="337">
                  <c:v>40503</c:v>
                </c:pt>
                <c:pt idx="338">
                  <c:v>40505</c:v>
                </c:pt>
                <c:pt idx="339">
                  <c:v>40506</c:v>
                </c:pt>
                <c:pt idx="340">
                  <c:v>40507</c:v>
                </c:pt>
                <c:pt idx="341">
                  <c:v>40508</c:v>
                </c:pt>
                <c:pt idx="342">
                  <c:v>40509</c:v>
                </c:pt>
                <c:pt idx="343">
                  <c:v>40510</c:v>
                </c:pt>
                <c:pt idx="344">
                  <c:v>40511</c:v>
                </c:pt>
                <c:pt idx="345">
                  <c:v>40513</c:v>
                </c:pt>
                <c:pt idx="346">
                  <c:v>40514</c:v>
                </c:pt>
                <c:pt idx="347">
                  <c:v>40515</c:v>
                </c:pt>
                <c:pt idx="348">
                  <c:v>40517</c:v>
                </c:pt>
                <c:pt idx="349">
                  <c:v>40518</c:v>
                </c:pt>
                <c:pt idx="350">
                  <c:v>40519</c:v>
                </c:pt>
                <c:pt idx="351">
                  <c:v>40520</c:v>
                </c:pt>
                <c:pt idx="352">
                  <c:v>40521</c:v>
                </c:pt>
                <c:pt idx="353">
                  <c:v>40523</c:v>
                </c:pt>
                <c:pt idx="354">
                  <c:v>40524</c:v>
                </c:pt>
                <c:pt idx="355">
                  <c:v>40525</c:v>
                </c:pt>
                <c:pt idx="356">
                  <c:v>40527</c:v>
                </c:pt>
                <c:pt idx="357">
                  <c:v>40529</c:v>
                </c:pt>
                <c:pt idx="358">
                  <c:v>40530</c:v>
                </c:pt>
                <c:pt idx="359">
                  <c:v>40531</c:v>
                </c:pt>
                <c:pt idx="360">
                  <c:v>40532</c:v>
                </c:pt>
                <c:pt idx="361">
                  <c:v>40533</c:v>
                </c:pt>
                <c:pt idx="362">
                  <c:v>40534</c:v>
                </c:pt>
                <c:pt idx="363">
                  <c:v>40538</c:v>
                </c:pt>
                <c:pt idx="364">
                  <c:v>40540</c:v>
                </c:pt>
                <c:pt idx="365">
                  <c:v>40544</c:v>
                </c:pt>
                <c:pt idx="366">
                  <c:v>40545</c:v>
                </c:pt>
                <c:pt idx="367">
                  <c:v>40551</c:v>
                </c:pt>
                <c:pt idx="368">
                  <c:v>40552</c:v>
                </c:pt>
                <c:pt idx="369">
                  <c:v>40557</c:v>
                </c:pt>
                <c:pt idx="370">
                  <c:v>40558</c:v>
                </c:pt>
                <c:pt idx="371">
                  <c:v>40559</c:v>
                </c:pt>
                <c:pt idx="372">
                  <c:v>40563</c:v>
                </c:pt>
                <c:pt idx="373">
                  <c:v>40565</c:v>
                </c:pt>
                <c:pt idx="374">
                  <c:v>40566</c:v>
                </c:pt>
                <c:pt idx="375">
                  <c:v>40568</c:v>
                </c:pt>
                <c:pt idx="376">
                  <c:v>40569</c:v>
                </c:pt>
                <c:pt idx="377">
                  <c:v>40572</c:v>
                </c:pt>
                <c:pt idx="378">
                  <c:v>40573</c:v>
                </c:pt>
                <c:pt idx="379">
                  <c:v>40578</c:v>
                </c:pt>
                <c:pt idx="380">
                  <c:v>40579</c:v>
                </c:pt>
                <c:pt idx="381">
                  <c:v>40580</c:v>
                </c:pt>
                <c:pt idx="382">
                  <c:v>40582</c:v>
                </c:pt>
                <c:pt idx="383">
                  <c:v>40586</c:v>
                </c:pt>
                <c:pt idx="384">
                  <c:v>40587</c:v>
                </c:pt>
                <c:pt idx="385">
                  <c:v>40590</c:v>
                </c:pt>
                <c:pt idx="386">
                  <c:v>40593</c:v>
                </c:pt>
                <c:pt idx="387">
                  <c:v>40594</c:v>
                </c:pt>
                <c:pt idx="388">
                  <c:v>40596</c:v>
                </c:pt>
                <c:pt idx="389">
                  <c:v>40600</c:v>
                </c:pt>
                <c:pt idx="390">
                  <c:v>40601</c:v>
                </c:pt>
                <c:pt idx="391">
                  <c:v>40603</c:v>
                </c:pt>
                <c:pt idx="392">
                  <c:v>40605</c:v>
                </c:pt>
                <c:pt idx="393">
                  <c:v>40608</c:v>
                </c:pt>
                <c:pt idx="394">
                  <c:v>40609</c:v>
                </c:pt>
                <c:pt idx="395">
                  <c:v>40612</c:v>
                </c:pt>
                <c:pt idx="396">
                  <c:v>40614</c:v>
                </c:pt>
                <c:pt idx="397">
                  <c:v>40615</c:v>
                </c:pt>
                <c:pt idx="398">
                  <c:v>40621</c:v>
                </c:pt>
                <c:pt idx="399">
                  <c:v>40622</c:v>
                </c:pt>
                <c:pt idx="400">
                  <c:v>40628</c:v>
                </c:pt>
                <c:pt idx="401">
                  <c:v>40629</c:v>
                </c:pt>
                <c:pt idx="402">
                  <c:v>40633</c:v>
                </c:pt>
                <c:pt idx="403">
                  <c:v>40634</c:v>
                </c:pt>
                <c:pt idx="404">
                  <c:v>40635</c:v>
                </c:pt>
                <c:pt idx="405">
                  <c:v>40636</c:v>
                </c:pt>
                <c:pt idx="406">
                  <c:v>40637</c:v>
                </c:pt>
                <c:pt idx="407">
                  <c:v>40640</c:v>
                </c:pt>
                <c:pt idx="408">
                  <c:v>40641</c:v>
                </c:pt>
                <c:pt idx="409">
                  <c:v>40642</c:v>
                </c:pt>
                <c:pt idx="410">
                  <c:v>40643</c:v>
                </c:pt>
                <c:pt idx="411">
                  <c:v>40645</c:v>
                </c:pt>
                <c:pt idx="412">
                  <c:v>40646</c:v>
                </c:pt>
                <c:pt idx="413">
                  <c:v>40648</c:v>
                </c:pt>
                <c:pt idx="414">
                  <c:v>40649</c:v>
                </c:pt>
                <c:pt idx="415">
                  <c:v>40650</c:v>
                </c:pt>
                <c:pt idx="416">
                  <c:v>40652</c:v>
                </c:pt>
                <c:pt idx="417">
                  <c:v>40654</c:v>
                </c:pt>
                <c:pt idx="418">
                  <c:v>40655</c:v>
                </c:pt>
                <c:pt idx="419">
                  <c:v>40656</c:v>
                </c:pt>
                <c:pt idx="420">
                  <c:v>40657</c:v>
                </c:pt>
                <c:pt idx="421">
                  <c:v>40661</c:v>
                </c:pt>
                <c:pt idx="422">
                  <c:v>40662</c:v>
                </c:pt>
                <c:pt idx="423">
                  <c:v>40663</c:v>
                </c:pt>
                <c:pt idx="424">
                  <c:v>40670</c:v>
                </c:pt>
                <c:pt idx="425">
                  <c:v>40671</c:v>
                </c:pt>
                <c:pt idx="426">
                  <c:v>40672</c:v>
                </c:pt>
                <c:pt idx="427">
                  <c:v>40673</c:v>
                </c:pt>
                <c:pt idx="428">
                  <c:v>40674</c:v>
                </c:pt>
                <c:pt idx="429">
                  <c:v>40675</c:v>
                </c:pt>
                <c:pt idx="430">
                  <c:v>40678</c:v>
                </c:pt>
                <c:pt idx="431">
                  <c:v>40680</c:v>
                </c:pt>
                <c:pt idx="432">
                  <c:v>40681</c:v>
                </c:pt>
                <c:pt idx="433">
                  <c:v>40682</c:v>
                </c:pt>
                <c:pt idx="434">
                  <c:v>40683</c:v>
                </c:pt>
                <c:pt idx="435">
                  <c:v>40685</c:v>
                </c:pt>
                <c:pt idx="436">
                  <c:v>40690</c:v>
                </c:pt>
                <c:pt idx="437">
                  <c:v>40691</c:v>
                </c:pt>
                <c:pt idx="438">
                  <c:v>40692</c:v>
                </c:pt>
                <c:pt idx="439">
                  <c:v>40694</c:v>
                </c:pt>
                <c:pt idx="440">
                  <c:v>40696</c:v>
                </c:pt>
                <c:pt idx="441">
                  <c:v>40699</c:v>
                </c:pt>
                <c:pt idx="442">
                  <c:v>40700</c:v>
                </c:pt>
                <c:pt idx="443">
                  <c:v>40703</c:v>
                </c:pt>
                <c:pt idx="444">
                  <c:v>40707</c:v>
                </c:pt>
                <c:pt idx="445">
                  <c:v>40710</c:v>
                </c:pt>
                <c:pt idx="446">
                  <c:v>40713</c:v>
                </c:pt>
                <c:pt idx="447">
                  <c:v>40715</c:v>
                </c:pt>
                <c:pt idx="448">
                  <c:v>40716</c:v>
                </c:pt>
                <c:pt idx="449">
                  <c:v>40717</c:v>
                </c:pt>
                <c:pt idx="450">
                  <c:v>40719</c:v>
                </c:pt>
                <c:pt idx="451">
                  <c:v>40720</c:v>
                </c:pt>
                <c:pt idx="452">
                  <c:v>40722</c:v>
                </c:pt>
                <c:pt idx="453">
                  <c:v>40724</c:v>
                </c:pt>
                <c:pt idx="454">
                  <c:v>40725</c:v>
                </c:pt>
                <c:pt idx="455">
                  <c:v>40726</c:v>
                </c:pt>
                <c:pt idx="456">
                  <c:v>40734</c:v>
                </c:pt>
                <c:pt idx="457">
                  <c:v>40741</c:v>
                </c:pt>
                <c:pt idx="458">
                  <c:v>40742</c:v>
                </c:pt>
                <c:pt idx="459">
                  <c:v>40743</c:v>
                </c:pt>
                <c:pt idx="460">
                  <c:v>40747</c:v>
                </c:pt>
                <c:pt idx="461">
                  <c:v>40748</c:v>
                </c:pt>
                <c:pt idx="462">
                  <c:v>40759</c:v>
                </c:pt>
                <c:pt idx="463">
                  <c:v>40761</c:v>
                </c:pt>
                <c:pt idx="464">
                  <c:v>40763</c:v>
                </c:pt>
                <c:pt idx="465">
                  <c:v>40764</c:v>
                </c:pt>
                <c:pt idx="466">
                  <c:v>40769</c:v>
                </c:pt>
                <c:pt idx="467">
                  <c:v>40770</c:v>
                </c:pt>
                <c:pt idx="468">
                  <c:v>40772</c:v>
                </c:pt>
                <c:pt idx="469">
                  <c:v>40776</c:v>
                </c:pt>
                <c:pt idx="470">
                  <c:v>40777</c:v>
                </c:pt>
                <c:pt idx="471">
                  <c:v>40778</c:v>
                </c:pt>
                <c:pt idx="472">
                  <c:v>40780</c:v>
                </c:pt>
                <c:pt idx="473">
                  <c:v>40782</c:v>
                </c:pt>
                <c:pt idx="474">
                  <c:v>40783</c:v>
                </c:pt>
                <c:pt idx="475">
                  <c:v>40784</c:v>
                </c:pt>
                <c:pt idx="476">
                  <c:v>40785</c:v>
                </c:pt>
                <c:pt idx="477">
                  <c:v>40788</c:v>
                </c:pt>
                <c:pt idx="478">
                  <c:v>40790</c:v>
                </c:pt>
                <c:pt idx="479">
                  <c:v>40791</c:v>
                </c:pt>
                <c:pt idx="480">
                  <c:v>40794</c:v>
                </c:pt>
                <c:pt idx="481">
                  <c:v>40797</c:v>
                </c:pt>
                <c:pt idx="482">
                  <c:v>40802</c:v>
                </c:pt>
                <c:pt idx="483">
                  <c:v>40805</c:v>
                </c:pt>
                <c:pt idx="484">
                  <c:v>40809</c:v>
                </c:pt>
                <c:pt idx="485">
                  <c:v>40811</c:v>
                </c:pt>
                <c:pt idx="486">
                  <c:v>40812</c:v>
                </c:pt>
                <c:pt idx="487">
                  <c:v>40817</c:v>
                </c:pt>
                <c:pt idx="488">
                  <c:v>40818</c:v>
                </c:pt>
                <c:pt idx="489">
                  <c:v>40819</c:v>
                </c:pt>
                <c:pt idx="490">
                  <c:v>40821</c:v>
                </c:pt>
                <c:pt idx="491">
                  <c:v>40825</c:v>
                </c:pt>
                <c:pt idx="492">
                  <c:v>40826</c:v>
                </c:pt>
                <c:pt idx="493">
                  <c:v>40827</c:v>
                </c:pt>
                <c:pt idx="494">
                  <c:v>40828</c:v>
                </c:pt>
                <c:pt idx="495">
                  <c:v>40829</c:v>
                </c:pt>
                <c:pt idx="496">
                  <c:v>40830</c:v>
                </c:pt>
                <c:pt idx="497">
                  <c:v>40833</c:v>
                </c:pt>
                <c:pt idx="498">
                  <c:v>40834</c:v>
                </c:pt>
                <c:pt idx="499">
                  <c:v>40835</c:v>
                </c:pt>
                <c:pt idx="500">
                  <c:v>40837</c:v>
                </c:pt>
                <c:pt idx="501">
                  <c:v>40839</c:v>
                </c:pt>
                <c:pt idx="502">
                  <c:v>40840</c:v>
                </c:pt>
                <c:pt idx="503">
                  <c:v>40844</c:v>
                </c:pt>
                <c:pt idx="504">
                  <c:v>40846</c:v>
                </c:pt>
                <c:pt idx="505">
                  <c:v>40847</c:v>
                </c:pt>
                <c:pt idx="506">
                  <c:v>40848</c:v>
                </c:pt>
                <c:pt idx="507">
                  <c:v>40852</c:v>
                </c:pt>
                <c:pt idx="508">
                  <c:v>40853</c:v>
                </c:pt>
                <c:pt idx="509">
                  <c:v>40854</c:v>
                </c:pt>
                <c:pt idx="510">
                  <c:v>40855</c:v>
                </c:pt>
                <c:pt idx="511">
                  <c:v>40859</c:v>
                </c:pt>
                <c:pt idx="512">
                  <c:v>40860</c:v>
                </c:pt>
                <c:pt idx="513">
                  <c:v>40863</c:v>
                </c:pt>
                <c:pt idx="514">
                  <c:v>40864</c:v>
                </c:pt>
                <c:pt idx="515">
                  <c:v>40866</c:v>
                </c:pt>
                <c:pt idx="516">
                  <c:v>40867</c:v>
                </c:pt>
                <c:pt idx="517">
                  <c:v>40871</c:v>
                </c:pt>
                <c:pt idx="518">
                  <c:v>40872</c:v>
                </c:pt>
                <c:pt idx="519">
                  <c:v>40874</c:v>
                </c:pt>
                <c:pt idx="520">
                  <c:v>40875</c:v>
                </c:pt>
                <c:pt idx="521">
                  <c:v>40879</c:v>
                </c:pt>
                <c:pt idx="522">
                  <c:v>40881</c:v>
                </c:pt>
                <c:pt idx="523">
                  <c:v>40882</c:v>
                </c:pt>
                <c:pt idx="524">
                  <c:v>40883</c:v>
                </c:pt>
                <c:pt idx="525">
                  <c:v>40884</c:v>
                </c:pt>
                <c:pt idx="526">
                  <c:v>40888</c:v>
                </c:pt>
                <c:pt idx="527">
                  <c:v>40889</c:v>
                </c:pt>
                <c:pt idx="528">
                  <c:v>40892</c:v>
                </c:pt>
                <c:pt idx="529">
                  <c:v>40893</c:v>
                </c:pt>
                <c:pt idx="530">
                  <c:v>40895</c:v>
                </c:pt>
                <c:pt idx="531">
                  <c:v>40898</c:v>
                </c:pt>
                <c:pt idx="532">
                  <c:v>40899</c:v>
                </c:pt>
                <c:pt idx="533">
                  <c:v>40901</c:v>
                </c:pt>
                <c:pt idx="534">
                  <c:v>40902</c:v>
                </c:pt>
                <c:pt idx="535">
                  <c:v>40905</c:v>
                </c:pt>
                <c:pt idx="536">
                  <c:v>40908</c:v>
                </c:pt>
                <c:pt idx="537">
                  <c:v>40909</c:v>
                </c:pt>
                <c:pt idx="538">
                  <c:v>40910</c:v>
                </c:pt>
                <c:pt idx="539">
                  <c:v>40912</c:v>
                </c:pt>
                <c:pt idx="540">
                  <c:v>40915</c:v>
                </c:pt>
                <c:pt idx="541">
                  <c:v>40916</c:v>
                </c:pt>
                <c:pt idx="542">
                  <c:v>40917</c:v>
                </c:pt>
                <c:pt idx="543">
                  <c:v>40919</c:v>
                </c:pt>
                <c:pt idx="544">
                  <c:v>40920</c:v>
                </c:pt>
                <c:pt idx="545">
                  <c:v>40923</c:v>
                </c:pt>
                <c:pt idx="546">
                  <c:v>40924</c:v>
                </c:pt>
                <c:pt idx="547">
                  <c:v>40928</c:v>
                </c:pt>
                <c:pt idx="548">
                  <c:v>40930</c:v>
                </c:pt>
                <c:pt idx="549">
                  <c:v>40934</c:v>
                </c:pt>
                <c:pt idx="550">
                  <c:v>40936</c:v>
                </c:pt>
                <c:pt idx="551">
                  <c:v>40937</c:v>
                </c:pt>
                <c:pt idx="552">
                  <c:v>40944</c:v>
                </c:pt>
                <c:pt idx="553">
                  <c:v>40949</c:v>
                </c:pt>
                <c:pt idx="554">
                  <c:v>40951</c:v>
                </c:pt>
                <c:pt idx="555">
                  <c:v>40954</c:v>
                </c:pt>
                <c:pt idx="556">
                  <c:v>40955</c:v>
                </c:pt>
                <c:pt idx="557">
                  <c:v>40957</c:v>
                </c:pt>
                <c:pt idx="558">
                  <c:v>40958</c:v>
                </c:pt>
                <c:pt idx="559">
                  <c:v>40964</c:v>
                </c:pt>
                <c:pt idx="560">
                  <c:v>40965</c:v>
                </c:pt>
                <c:pt idx="561">
                  <c:v>40969</c:v>
                </c:pt>
                <c:pt idx="562">
                  <c:v>40971</c:v>
                </c:pt>
                <c:pt idx="563">
                  <c:v>40972</c:v>
                </c:pt>
                <c:pt idx="564">
                  <c:v>40975</c:v>
                </c:pt>
                <c:pt idx="565">
                  <c:v>40976</c:v>
                </c:pt>
                <c:pt idx="566">
                  <c:v>40977</c:v>
                </c:pt>
                <c:pt idx="567">
                  <c:v>40978</c:v>
                </c:pt>
                <c:pt idx="568">
                  <c:v>40979</c:v>
                </c:pt>
                <c:pt idx="569">
                  <c:v>40982</c:v>
                </c:pt>
                <c:pt idx="570">
                  <c:v>40983</c:v>
                </c:pt>
                <c:pt idx="571">
                  <c:v>40985</c:v>
                </c:pt>
                <c:pt idx="572">
                  <c:v>40986</c:v>
                </c:pt>
                <c:pt idx="573">
                  <c:v>40990</c:v>
                </c:pt>
                <c:pt idx="574">
                  <c:v>40991</c:v>
                </c:pt>
                <c:pt idx="575">
                  <c:v>40992</c:v>
                </c:pt>
                <c:pt idx="576">
                  <c:v>40993</c:v>
                </c:pt>
                <c:pt idx="577">
                  <c:v>40997</c:v>
                </c:pt>
                <c:pt idx="578">
                  <c:v>40999</c:v>
                </c:pt>
                <c:pt idx="579">
                  <c:v>41000</c:v>
                </c:pt>
                <c:pt idx="580">
                  <c:v>41002</c:v>
                </c:pt>
                <c:pt idx="581">
                  <c:v>41004</c:v>
                </c:pt>
                <c:pt idx="582">
                  <c:v>41006</c:v>
                </c:pt>
                <c:pt idx="583">
                  <c:v>41007</c:v>
                </c:pt>
                <c:pt idx="584">
                  <c:v>41009</c:v>
                </c:pt>
                <c:pt idx="585">
                  <c:v>41013</c:v>
                </c:pt>
                <c:pt idx="586">
                  <c:v>41014</c:v>
                </c:pt>
                <c:pt idx="587">
                  <c:v>41020</c:v>
                </c:pt>
                <c:pt idx="588">
                  <c:v>41021</c:v>
                </c:pt>
                <c:pt idx="589">
                  <c:v>41022</c:v>
                </c:pt>
                <c:pt idx="590">
                  <c:v>41023</c:v>
                </c:pt>
                <c:pt idx="591">
                  <c:v>41026</c:v>
                </c:pt>
                <c:pt idx="592">
                  <c:v>41028</c:v>
                </c:pt>
                <c:pt idx="593">
                  <c:v>41029</c:v>
                </c:pt>
                <c:pt idx="594">
                  <c:v>41033</c:v>
                </c:pt>
                <c:pt idx="595">
                  <c:v>41035</c:v>
                </c:pt>
                <c:pt idx="596">
                  <c:v>41039</c:v>
                </c:pt>
                <c:pt idx="597">
                  <c:v>41040</c:v>
                </c:pt>
                <c:pt idx="598">
                  <c:v>41041</c:v>
                </c:pt>
                <c:pt idx="599">
                  <c:v>41042</c:v>
                </c:pt>
                <c:pt idx="600">
                  <c:v>41044</c:v>
                </c:pt>
                <c:pt idx="601">
                  <c:v>41049</c:v>
                </c:pt>
                <c:pt idx="602">
                  <c:v>41050</c:v>
                </c:pt>
                <c:pt idx="603">
                  <c:v>41057</c:v>
                </c:pt>
                <c:pt idx="604">
                  <c:v>41059</c:v>
                </c:pt>
                <c:pt idx="605">
                  <c:v>41061</c:v>
                </c:pt>
                <c:pt idx="606">
                  <c:v>41063</c:v>
                </c:pt>
                <c:pt idx="607">
                  <c:v>41068</c:v>
                </c:pt>
                <c:pt idx="608">
                  <c:v>41074</c:v>
                </c:pt>
                <c:pt idx="609">
                  <c:v>41075</c:v>
                </c:pt>
                <c:pt idx="610">
                  <c:v>41076</c:v>
                </c:pt>
                <c:pt idx="611">
                  <c:v>41079</c:v>
                </c:pt>
                <c:pt idx="612">
                  <c:v>41082</c:v>
                </c:pt>
                <c:pt idx="613">
                  <c:v>41084</c:v>
                </c:pt>
                <c:pt idx="614">
                  <c:v>41089</c:v>
                </c:pt>
                <c:pt idx="615">
                  <c:v>41090</c:v>
                </c:pt>
                <c:pt idx="616">
                  <c:v>41091</c:v>
                </c:pt>
                <c:pt idx="617">
                  <c:v>41092</c:v>
                </c:pt>
                <c:pt idx="618">
                  <c:v>41098</c:v>
                </c:pt>
                <c:pt idx="619">
                  <c:v>41101</c:v>
                </c:pt>
                <c:pt idx="620">
                  <c:v>41103</c:v>
                </c:pt>
                <c:pt idx="621">
                  <c:v>41105</c:v>
                </c:pt>
                <c:pt idx="622">
                  <c:v>41106</c:v>
                </c:pt>
                <c:pt idx="623">
                  <c:v>41112</c:v>
                </c:pt>
                <c:pt idx="624">
                  <c:v>41113</c:v>
                </c:pt>
                <c:pt idx="625">
                  <c:v>41116</c:v>
                </c:pt>
                <c:pt idx="626">
                  <c:v>41118</c:v>
                </c:pt>
                <c:pt idx="627">
                  <c:v>41119</c:v>
                </c:pt>
                <c:pt idx="628">
                  <c:v>41123</c:v>
                </c:pt>
                <c:pt idx="629">
                  <c:v>41124</c:v>
                </c:pt>
                <c:pt idx="630">
                  <c:v>41126</c:v>
                </c:pt>
                <c:pt idx="631">
                  <c:v>41127</c:v>
                </c:pt>
                <c:pt idx="632">
                  <c:v>41128</c:v>
                </c:pt>
                <c:pt idx="633">
                  <c:v>41129</c:v>
                </c:pt>
                <c:pt idx="634">
                  <c:v>41130</c:v>
                </c:pt>
                <c:pt idx="635">
                  <c:v>41131</c:v>
                </c:pt>
                <c:pt idx="636">
                  <c:v>41132</c:v>
                </c:pt>
                <c:pt idx="637">
                  <c:v>41133</c:v>
                </c:pt>
                <c:pt idx="638">
                  <c:v>41134</c:v>
                </c:pt>
                <c:pt idx="639">
                  <c:v>41135</c:v>
                </c:pt>
                <c:pt idx="640">
                  <c:v>41137</c:v>
                </c:pt>
                <c:pt idx="641">
                  <c:v>41140</c:v>
                </c:pt>
                <c:pt idx="642">
                  <c:v>41141</c:v>
                </c:pt>
                <c:pt idx="643">
                  <c:v>41142</c:v>
                </c:pt>
                <c:pt idx="644">
                  <c:v>41144</c:v>
                </c:pt>
                <c:pt idx="645">
                  <c:v>41145</c:v>
                </c:pt>
                <c:pt idx="646">
                  <c:v>41147</c:v>
                </c:pt>
                <c:pt idx="647">
                  <c:v>41148</c:v>
                </c:pt>
                <c:pt idx="648">
                  <c:v>41150</c:v>
                </c:pt>
                <c:pt idx="649">
                  <c:v>41151</c:v>
                </c:pt>
                <c:pt idx="650">
                  <c:v>41152</c:v>
                </c:pt>
                <c:pt idx="651">
                  <c:v>41154</c:v>
                </c:pt>
                <c:pt idx="652">
                  <c:v>41157</c:v>
                </c:pt>
                <c:pt idx="653">
                  <c:v>41158</c:v>
                </c:pt>
                <c:pt idx="654">
                  <c:v>41161</c:v>
                </c:pt>
                <c:pt idx="655">
                  <c:v>41162</c:v>
                </c:pt>
                <c:pt idx="656">
                  <c:v>41164</c:v>
                </c:pt>
                <c:pt idx="657">
                  <c:v>41165</c:v>
                </c:pt>
                <c:pt idx="658">
                  <c:v>41166</c:v>
                </c:pt>
                <c:pt idx="659">
                  <c:v>41168</c:v>
                </c:pt>
                <c:pt idx="660">
                  <c:v>41169</c:v>
                </c:pt>
                <c:pt idx="661">
                  <c:v>41170</c:v>
                </c:pt>
                <c:pt idx="662">
                  <c:v>41171</c:v>
                </c:pt>
                <c:pt idx="663">
                  <c:v>41173</c:v>
                </c:pt>
                <c:pt idx="664">
                  <c:v>41175</c:v>
                </c:pt>
                <c:pt idx="665">
                  <c:v>41177</c:v>
                </c:pt>
                <c:pt idx="666">
                  <c:v>41178</c:v>
                </c:pt>
                <c:pt idx="667">
                  <c:v>41179</c:v>
                </c:pt>
                <c:pt idx="668">
                  <c:v>41187</c:v>
                </c:pt>
                <c:pt idx="669">
                  <c:v>41190</c:v>
                </c:pt>
                <c:pt idx="670">
                  <c:v>41191</c:v>
                </c:pt>
                <c:pt idx="671">
                  <c:v>41193</c:v>
                </c:pt>
                <c:pt idx="672">
                  <c:v>41194</c:v>
                </c:pt>
                <c:pt idx="673">
                  <c:v>41195</c:v>
                </c:pt>
                <c:pt idx="674">
                  <c:v>41196</c:v>
                </c:pt>
                <c:pt idx="675">
                  <c:v>41199</c:v>
                </c:pt>
                <c:pt idx="676">
                  <c:v>41200</c:v>
                </c:pt>
                <c:pt idx="677">
                  <c:v>41202</c:v>
                </c:pt>
                <c:pt idx="678">
                  <c:v>41203</c:v>
                </c:pt>
                <c:pt idx="679">
                  <c:v>41204</c:v>
                </c:pt>
                <c:pt idx="680">
                  <c:v>41205</c:v>
                </c:pt>
                <c:pt idx="681">
                  <c:v>41206</c:v>
                </c:pt>
                <c:pt idx="682">
                  <c:v>41207</c:v>
                </c:pt>
                <c:pt idx="683">
                  <c:v>41208</c:v>
                </c:pt>
                <c:pt idx="684">
                  <c:v>41209</c:v>
                </c:pt>
                <c:pt idx="685">
                  <c:v>41212</c:v>
                </c:pt>
                <c:pt idx="686">
                  <c:v>41213</c:v>
                </c:pt>
                <c:pt idx="687">
                  <c:v>41214</c:v>
                </c:pt>
                <c:pt idx="688">
                  <c:v>41215</c:v>
                </c:pt>
                <c:pt idx="689">
                  <c:v>41216</c:v>
                </c:pt>
                <c:pt idx="690">
                  <c:v>41217</c:v>
                </c:pt>
                <c:pt idx="691">
                  <c:v>41221</c:v>
                </c:pt>
                <c:pt idx="692">
                  <c:v>41222</c:v>
                </c:pt>
                <c:pt idx="693">
                  <c:v>41223</c:v>
                </c:pt>
                <c:pt idx="694">
                  <c:v>41224</c:v>
                </c:pt>
                <c:pt idx="695">
                  <c:v>41228</c:v>
                </c:pt>
                <c:pt idx="696">
                  <c:v>41230</c:v>
                </c:pt>
                <c:pt idx="697">
                  <c:v>41231</c:v>
                </c:pt>
                <c:pt idx="698">
                  <c:v>41233</c:v>
                </c:pt>
                <c:pt idx="699">
                  <c:v>41235</c:v>
                </c:pt>
                <c:pt idx="700">
                  <c:v>41236</c:v>
                </c:pt>
                <c:pt idx="701">
                  <c:v>41237</c:v>
                </c:pt>
                <c:pt idx="702">
                  <c:v>41238</c:v>
                </c:pt>
                <c:pt idx="703">
                  <c:v>41240</c:v>
                </c:pt>
                <c:pt idx="704">
                  <c:v>41241</c:v>
                </c:pt>
                <c:pt idx="705">
                  <c:v>41244</c:v>
                </c:pt>
                <c:pt idx="706">
                  <c:v>41245</c:v>
                </c:pt>
                <c:pt idx="707">
                  <c:v>41246</c:v>
                </c:pt>
                <c:pt idx="708">
                  <c:v>41247</c:v>
                </c:pt>
                <c:pt idx="709">
                  <c:v>41248</c:v>
                </c:pt>
                <c:pt idx="710">
                  <c:v>41249</c:v>
                </c:pt>
                <c:pt idx="711">
                  <c:v>41250</c:v>
                </c:pt>
                <c:pt idx="712">
                  <c:v>41251</c:v>
                </c:pt>
                <c:pt idx="713">
                  <c:v>41252</c:v>
                </c:pt>
                <c:pt idx="714">
                  <c:v>41253</c:v>
                </c:pt>
                <c:pt idx="715">
                  <c:v>41254</c:v>
                </c:pt>
                <c:pt idx="716">
                  <c:v>41255</c:v>
                </c:pt>
                <c:pt idx="717">
                  <c:v>41256</c:v>
                </c:pt>
                <c:pt idx="718">
                  <c:v>41257</c:v>
                </c:pt>
                <c:pt idx="719">
                  <c:v>41260</c:v>
                </c:pt>
                <c:pt idx="720">
                  <c:v>41262</c:v>
                </c:pt>
                <c:pt idx="721">
                  <c:v>41264</c:v>
                </c:pt>
                <c:pt idx="722">
                  <c:v>41272</c:v>
                </c:pt>
                <c:pt idx="723">
                  <c:v>41273</c:v>
                </c:pt>
                <c:pt idx="724">
                  <c:v>41275</c:v>
                </c:pt>
                <c:pt idx="725">
                  <c:v>41276</c:v>
                </c:pt>
                <c:pt idx="726">
                  <c:v>41279</c:v>
                </c:pt>
                <c:pt idx="727">
                  <c:v>41280</c:v>
                </c:pt>
                <c:pt idx="728">
                  <c:v>41284</c:v>
                </c:pt>
                <c:pt idx="729">
                  <c:v>41285</c:v>
                </c:pt>
                <c:pt idx="730">
                  <c:v>41286</c:v>
                </c:pt>
                <c:pt idx="731">
                  <c:v>41287</c:v>
                </c:pt>
                <c:pt idx="732">
                  <c:v>41289</c:v>
                </c:pt>
                <c:pt idx="733">
                  <c:v>41290</c:v>
                </c:pt>
                <c:pt idx="734">
                  <c:v>41292</c:v>
                </c:pt>
                <c:pt idx="735">
                  <c:v>41293</c:v>
                </c:pt>
                <c:pt idx="736">
                  <c:v>41294</c:v>
                </c:pt>
                <c:pt idx="737">
                  <c:v>41295</c:v>
                </c:pt>
                <c:pt idx="738">
                  <c:v>41296</c:v>
                </c:pt>
                <c:pt idx="739">
                  <c:v>41300</c:v>
                </c:pt>
                <c:pt idx="740">
                  <c:v>41301</c:v>
                </c:pt>
                <c:pt idx="741">
                  <c:v>41302</c:v>
                </c:pt>
                <c:pt idx="742">
                  <c:v>41303</c:v>
                </c:pt>
                <c:pt idx="743">
                  <c:v>41304</c:v>
                </c:pt>
                <c:pt idx="744">
                  <c:v>41307</c:v>
                </c:pt>
                <c:pt idx="745">
                  <c:v>41308</c:v>
                </c:pt>
                <c:pt idx="746">
                  <c:v>41309</c:v>
                </c:pt>
                <c:pt idx="747">
                  <c:v>41312</c:v>
                </c:pt>
                <c:pt idx="748">
                  <c:v>41313</c:v>
                </c:pt>
                <c:pt idx="749">
                  <c:v>41314</c:v>
                </c:pt>
                <c:pt idx="750">
                  <c:v>41315</c:v>
                </c:pt>
                <c:pt idx="751">
                  <c:v>41316</c:v>
                </c:pt>
                <c:pt idx="752">
                  <c:v>41318</c:v>
                </c:pt>
                <c:pt idx="753">
                  <c:v>41320</c:v>
                </c:pt>
                <c:pt idx="754">
                  <c:v>41321</c:v>
                </c:pt>
                <c:pt idx="755">
                  <c:v>41322</c:v>
                </c:pt>
                <c:pt idx="756">
                  <c:v>41325</c:v>
                </c:pt>
                <c:pt idx="757">
                  <c:v>41327</c:v>
                </c:pt>
                <c:pt idx="758">
                  <c:v>41329</c:v>
                </c:pt>
                <c:pt idx="759">
                  <c:v>41332</c:v>
                </c:pt>
                <c:pt idx="760">
                  <c:v>41335</c:v>
                </c:pt>
                <c:pt idx="761">
                  <c:v>41336</c:v>
                </c:pt>
                <c:pt idx="762">
                  <c:v>41342</c:v>
                </c:pt>
                <c:pt idx="763">
                  <c:v>41343</c:v>
                </c:pt>
                <c:pt idx="764">
                  <c:v>41344</c:v>
                </c:pt>
                <c:pt idx="765">
                  <c:v>41346</c:v>
                </c:pt>
                <c:pt idx="766">
                  <c:v>41349</c:v>
                </c:pt>
                <c:pt idx="767">
                  <c:v>41351</c:v>
                </c:pt>
                <c:pt idx="768">
                  <c:v>41352</c:v>
                </c:pt>
                <c:pt idx="769">
                  <c:v>41353</c:v>
                </c:pt>
                <c:pt idx="770">
                  <c:v>41356</c:v>
                </c:pt>
                <c:pt idx="771">
                  <c:v>41357</c:v>
                </c:pt>
                <c:pt idx="772">
                  <c:v>41362</c:v>
                </c:pt>
                <c:pt idx="773">
                  <c:v>41363</c:v>
                </c:pt>
                <c:pt idx="774">
                  <c:v>41366</c:v>
                </c:pt>
                <c:pt idx="775">
                  <c:v>41370</c:v>
                </c:pt>
                <c:pt idx="776">
                  <c:v>41371</c:v>
                </c:pt>
                <c:pt idx="777">
                  <c:v>41374</c:v>
                </c:pt>
                <c:pt idx="778">
                  <c:v>41375</c:v>
                </c:pt>
                <c:pt idx="779">
                  <c:v>41376</c:v>
                </c:pt>
                <c:pt idx="780">
                  <c:v>41377</c:v>
                </c:pt>
                <c:pt idx="781">
                  <c:v>41378</c:v>
                </c:pt>
                <c:pt idx="782">
                  <c:v>41381</c:v>
                </c:pt>
                <c:pt idx="783">
                  <c:v>41383</c:v>
                </c:pt>
                <c:pt idx="784">
                  <c:v>41384</c:v>
                </c:pt>
                <c:pt idx="785">
                  <c:v>41385</c:v>
                </c:pt>
                <c:pt idx="786">
                  <c:v>41389</c:v>
                </c:pt>
                <c:pt idx="787">
                  <c:v>41391</c:v>
                </c:pt>
                <c:pt idx="788">
                  <c:v>41392</c:v>
                </c:pt>
                <c:pt idx="789">
                  <c:v>41393</c:v>
                </c:pt>
                <c:pt idx="790">
                  <c:v>41394</c:v>
                </c:pt>
                <c:pt idx="791">
                  <c:v>41396</c:v>
                </c:pt>
                <c:pt idx="792">
                  <c:v>41397</c:v>
                </c:pt>
                <c:pt idx="793">
                  <c:v>41398</c:v>
                </c:pt>
                <c:pt idx="794">
                  <c:v>41399</c:v>
                </c:pt>
                <c:pt idx="795">
                  <c:v>41400</c:v>
                </c:pt>
                <c:pt idx="796">
                  <c:v>41404</c:v>
                </c:pt>
                <c:pt idx="797">
                  <c:v>41406</c:v>
                </c:pt>
                <c:pt idx="798">
                  <c:v>41407</c:v>
                </c:pt>
                <c:pt idx="799">
                  <c:v>41413</c:v>
                </c:pt>
                <c:pt idx="800">
                  <c:v>41419</c:v>
                </c:pt>
                <c:pt idx="801">
                  <c:v>41421</c:v>
                </c:pt>
                <c:pt idx="802">
                  <c:v>41422</c:v>
                </c:pt>
                <c:pt idx="803">
                  <c:v>41423</c:v>
                </c:pt>
                <c:pt idx="804">
                  <c:v>41424</c:v>
                </c:pt>
                <c:pt idx="805">
                  <c:v>41425</c:v>
                </c:pt>
                <c:pt idx="806">
                  <c:v>41428</c:v>
                </c:pt>
                <c:pt idx="807">
                  <c:v>41429</c:v>
                </c:pt>
                <c:pt idx="808">
                  <c:v>41430</c:v>
                </c:pt>
                <c:pt idx="809">
                  <c:v>41431</c:v>
                </c:pt>
                <c:pt idx="810">
                  <c:v>41434</c:v>
                </c:pt>
                <c:pt idx="811">
                  <c:v>41435</c:v>
                </c:pt>
                <c:pt idx="812">
                  <c:v>41436</c:v>
                </c:pt>
                <c:pt idx="813">
                  <c:v>41439</c:v>
                </c:pt>
                <c:pt idx="814">
                  <c:v>41441</c:v>
                </c:pt>
                <c:pt idx="815">
                  <c:v>41442</c:v>
                </c:pt>
                <c:pt idx="816">
                  <c:v>41446</c:v>
                </c:pt>
                <c:pt idx="817">
                  <c:v>41448</c:v>
                </c:pt>
                <c:pt idx="818">
                  <c:v>41449</c:v>
                </c:pt>
                <c:pt idx="819">
                  <c:v>41451</c:v>
                </c:pt>
                <c:pt idx="820">
                  <c:v>41453</c:v>
                </c:pt>
                <c:pt idx="821">
                  <c:v>41454</c:v>
                </c:pt>
                <c:pt idx="822">
                  <c:v>41455</c:v>
                </c:pt>
                <c:pt idx="823">
                  <c:v>41456</c:v>
                </c:pt>
                <c:pt idx="824">
                  <c:v>41462</c:v>
                </c:pt>
                <c:pt idx="825">
                  <c:v>41463</c:v>
                </c:pt>
                <c:pt idx="826">
                  <c:v>41469</c:v>
                </c:pt>
                <c:pt idx="827">
                  <c:v>41475</c:v>
                </c:pt>
                <c:pt idx="828">
                  <c:v>41476</c:v>
                </c:pt>
                <c:pt idx="829">
                  <c:v>41480</c:v>
                </c:pt>
                <c:pt idx="830">
                  <c:v>41483</c:v>
                </c:pt>
                <c:pt idx="831">
                  <c:v>41485</c:v>
                </c:pt>
                <c:pt idx="832">
                  <c:v>41487</c:v>
                </c:pt>
                <c:pt idx="833">
                  <c:v>41490</c:v>
                </c:pt>
                <c:pt idx="834">
                  <c:v>41498</c:v>
                </c:pt>
                <c:pt idx="835">
                  <c:v>41499</c:v>
                </c:pt>
                <c:pt idx="836">
                  <c:v>41500</c:v>
                </c:pt>
                <c:pt idx="837">
                  <c:v>41501</c:v>
                </c:pt>
                <c:pt idx="838">
                  <c:v>41504</c:v>
                </c:pt>
                <c:pt idx="839">
                  <c:v>41505</c:v>
                </c:pt>
                <c:pt idx="840">
                  <c:v>41507</c:v>
                </c:pt>
                <c:pt idx="841">
                  <c:v>41508</c:v>
                </c:pt>
                <c:pt idx="842">
                  <c:v>41509</c:v>
                </c:pt>
                <c:pt idx="843">
                  <c:v>41510</c:v>
                </c:pt>
                <c:pt idx="844">
                  <c:v>41512</c:v>
                </c:pt>
                <c:pt idx="845">
                  <c:v>41513</c:v>
                </c:pt>
                <c:pt idx="846">
                  <c:v>41517</c:v>
                </c:pt>
                <c:pt idx="847">
                  <c:v>41520</c:v>
                </c:pt>
                <c:pt idx="848">
                  <c:v>41521</c:v>
                </c:pt>
                <c:pt idx="849">
                  <c:v>41522</c:v>
                </c:pt>
                <c:pt idx="850">
                  <c:v>41523</c:v>
                </c:pt>
                <c:pt idx="851">
                  <c:v>41525</c:v>
                </c:pt>
                <c:pt idx="852">
                  <c:v>41526</c:v>
                </c:pt>
                <c:pt idx="853">
                  <c:v>41527</c:v>
                </c:pt>
                <c:pt idx="854">
                  <c:v>41530</c:v>
                </c:pt>
                <c:pt idx="855">
                  <c:v>41533</c:v>
                </c:pt>
                <c:pt idx="856">
                  <c:v>41534</c:v>
                </c:pt>
                <c:pt idx="857">
                  <c:v>41535</c:v>
                </c:pt>
                <c:pt idx="858">
                  <c:v>41536</c:v>
                </c:pt>
                <c:pt idx="859">
                  <c:v>41537</c:v>
                </c:pt>
                <c:pt idx="860">
                  <c:v>41539</c:v>
                </c:pt>
                <c:pt idx="861">
                  <c:v>41540</c:v>
                </c:pt>
                <c:pt idx="862">
                  <c:v>41541</c:v>
                </c:pt>
                <c:pt idx="863">
                  <c:v>41543</c:v>
                </c:pt>
                <c:pt idx="864">
                  <c:v>41544</c:v>
                </c:pt>
                <c:pt idx="865">
                  <c:v>41546</c:v>
                </c:pt>
                <c:pt idx="866">
                  <c:v>41547</c:v>
                </c:pt>
                <c:pt idx="867">
                  <c:v>41549</c:v>
                </c:pt>
                <c:pt idx="868">
                  <c:v>41550</c:v>
                </c:pt>
                <c:pt idx="869">
                  <c:v>41553</c:v>
                </c:pt>
                <c:pt idx="870">
                  <c:v>41554</c:v>
                </c:pt>
                <c:pt idx="871">
                  <c:v>41555</c:v>
                </c:pt>
                <c:pt idx="872">
                  <c:v>41556</c:v>
                </c:pt>
                <c:pt idx="873">
                  <c:v>41557</c:v>
                </c:pt>
                <c:pt idx="874">
                  <c:v>41558</c:v>
                </c:pt>
                <c:pt idx="875">
                  <c:v>41560</c:v>
                </c:pt>
                <c:pt idx="876">
                  <c:v>41561</c:v>
                </c:pt>
                <c:pt idx="877">
                  <c:v>41562</c:v>
                </c:pt>
                <c:pt idx="878">
                  <c:v>41565</c:v>
                </c:pt>
                <c:pt idx="879">
                  <c:v>41566</c:v>
                </c:pt>
                <c:pt idx="880">
                  <c:v>41567</c:v>
                </c:pt>
                <c:pt idx="881">
                  <c:v>41568</c:v>
                </c:pt>
                <c:pt idx="882">
                  <c:v>41569</c:v>
                </c:pt>
                <c:pt idx="883">
                  <c:v>41570</c:v>
                </c:pt>
                <c:pt idx="884">
                  <c:v>41571</c:v>
                </c:pt>
                <c:pt idx="885">
                  <c:v>41572</c:v>
                </c:pt>
                <c:pt idx="886">
                  <c:v>41574</c:v>
                </c:pt>
                <c:pt idx="887">
                  <c:v>41577</c:v>
                </c:pt>
                <c:pt idx="888">
                  <c:v>41578</c:v>
                </c:pt>
                <c:pt idx="889">
                  <c:v>41581</c:v>
                </c:pt>
                <c:pt idx="890">
                  <c:v>41582</c:v>
                </c:pt>
                <c:pt idx="891">
                  <c:v>41584</c:v>
                </c:pt>
                <c:pt idx="892">
                  <c:v>41585</c:v>
                </c:pt>
                <c:pt idx="893">
                  <c:v>41586</c:v>
                </c:pt>
                <c:pt idx="894">
                  <c:v>41588</c:v>
                </c:pt>
                <c:pt idx="895">
                  <c:v>41591</c:v>
                </c:pt>
                <c:pt idx="896">
                  <c:v>41593</c:v>
                </c:pt>
                <c:pt idx="897">
                  <c:v>41594</c:v>
                </c:pt>
                <c:pt idx="898">
                  <c:v>41595</c:v>
                </c:pt>
                <c:pt idx="899">
                  <c:v>41597</c:v>
                </c:pt>
                <c:pt idx="900">
                  <c:v>41598</c:v>
                </c:pt>
                <c:pt idx="901">
                  <c:v>41600</c:v>
                </c:pt>
                <c:pt idx="902">
                  <c:v>41601</c:v>
                </c:pt>
                <c:pt idx="903">
                  <c:v>41602</c:v>
                </c:pt>
                <c:pt idx="904">
                  <c:v>41604</c:v>
                </c:pt>
                <c:pt idx="905">
                  <c:v>41605</c:v>
                </c:pt>
                <c:pt idx="906">
                  <c:v>41606</c:v>
                </c:pt>
                <c:pt idx="907">
                  <c:v>41607</c:v>
                </c:pt>
                <c:pt idx="908">
                  <c:v>41609</c:v>
                </c:pt>
                <c:pt idx="909">
                  <c:v>41610</c:v>
                </c:pt>
                <c:pt idx="910">
                  <c:v>41613</c:v>
                </c:pt>
                <c:pt idx="911">
                  <c:v>41614</c:v>
                </c:pt>
                <c:pt idx="912">
                  <c:v>41615</c:v>
                </c:pt>
                <c:pt idx="913">
                  <c:v>41616</c:v>
                </c:pt>
                <c:pt idx="914">
                  <c:v>41617</c:v>
                </c:pt>
                <c:pt idx="915">
                  <c:v>41618</c:v>
                </c:pt>
                <c:pt idx="916">
                  <c:v>41621</c:v>
                </c:pt>
                <c:pt idx="917">
                  <c:v>41623</c:v>
                </c:pt>
                <c:pt idx="918">
                  <c:v>41624</c:v>
                </c:pt>
                <c:pt idx="919">
                  <c:v>41628</c:v>
                </c:pt>
                <c:pt idx="920">
                  <c:v>41630</c:v>
                </c:pt>
                <c:pt idx="921">
                  <c:v>41631</c:v>
                </c:pt>
                <c:pt idx="922">
                  <c:v>41633</c:v>
                </c:pt>
                <c:pt idx="923">
                  <c:v>41636</c:v>
                </c:pt>
                <c:pt idx="924">
                  <c:v>41637</c:v>
                </c:pt>
                <c:pt idx="925">
                  <c:v>41643</c:v>
                </c:pt>
                <c:pt idx="926">
                  <c:v>41644</c:v>
                </c:pt>
                <c:pt idx="927">
                  <c:v>41645</c:v>
                </c:pt>
                <c:pt idx="928">
                  <c:v>41646</c:v>
                </c:pt>
                <c:pt idx="929">
                  <c:v>41648</c:v>
                </c:pt>
                <c:pt idx="930">
                  <c:v>41649</c:v>
                </c:pt>
                <c:pt idx="931">
                  <c:v>41650</c:v>
                </c:pt>
                <c:pt idx="932">
                  <c:v>41651</c:v>
                </c:pt>
                <c:pt idx="933">
                  <c:v>41653</c:v>
                </c:pt>
                <c:pt idx="934">
                  <c:v>41654</c:v>
                </c:pt>
                <c:pt idx="935">
                  <c:v>41655</c:v>
                </c:pt>
                <c:pt idx="936">
                  <c:v>41656</c:v>
                </c:pt>
                <c:pt idx="937">
                  <c:v>41657</c:v>
                </c:pt>
                <c:pt idx="938">
                  <c:v>41658</c:v>
                </c:pt>
                <c:pt idx="939">
                  <c:v>41660</c:v>
                </c:pt>
                <c:pt idx="940">
                  <c:v>41664</c:v>
                </c:pt>
                <c:pt idx="941">
                  <c:v>41665</c:v>
                </c:pt>
                <c:pt idx="942">
                  <c:v>41669</c:v>
                </c:pt>
                <c:pt idx="943">
                  <c:v>41671</c:v>
                </c:pt>
                <c:pt idx="944">
                  <c:v>41672</c:v>
                </c:pt>
                <c:pt idx="945">
                  <c:v>41673</c:v>
                </c:pt>
                <c:pt idx="946">
                  <c:v>41675</c:v>
                </c:pt>
                <c:pt idx="947">
                  <c:v>41676</c:v>
                </c:pt>
                <c:pt idx="948">
                  <c:v>41677</c:v>
                </c:pt>
                <c:pt idx="949">
                  <c:v>41678</c:v>
                </c:pt>
                <c:pt idx="950">
                  <c:v>41679</c:v>
                </c:pt>
                <c:pt idx="951">
                  <c:v>41683</c:v>
                </c:pt>
                <c:pt idx="952">
                  <c:v>41684</c:v>
                </c:pt>
                <c:pt idx="953">
                  <c:v>41685</c:v>
                </c:pt>
                <c:pt idx="954">
                  <c:v>41686</c:v>
                </c:pt>
                <c:pt idx="955">
                  <c:v>41689</c:v>
                </c:pt>
                <c:pt idx="956">
                  <c:v>41691</c:v>
                </c:pt>
                <c:pt idx="957">
                  <c:v>41692</c:v>
                </c:pt>
                <c:pt idx="958">
                  <c:v>41693</c:v>
                </c:pt>
                <c:pt idx="959">
                  <c:v>41695</c:v>
                </c:pt>
                <c:pt idx="960">
                  <c:v>41696</c:v>
                </c:pt>
                <c:pt idx="961">
                  <c:v>41698</c:v>
                </c:pt>
                <c:pt idx="962">
                  <c:v>41699</c:v>
                </c:pt>
                <c:pt idx="963">
                  <c:v>41700</c:v>
                </c:pt>
                <c:pt idx="964">
                  <c:v>41703</c:v>
                </c:pt>
                <c:pt idx="965">
                  <c:v>41704</c:v>
                </c:pt>
                <c:pt idx="966">
                  <c:v>41706</c:v>
                </c:pt>
                <c:pt idx="967">
                  <c:v>41707</c:v>
                </c:pt>
                <c:pt idx="968">
                  <c:v>41708</c:v>
                </c:pt>
                <c:pt idx="969">
                  <c:v>41710</c:v>
                </c:pt>
                <c:pt idx="970">
                  <c:v>41711</c:v>
                </c:pt>
                <c:pt idx="971">
                  <c:v>41714</c:v>
                </c:pt>
                <c:pt idx="972">
                  <c:v>41717</c:v>
                </c:pt>
                <c:pt idx="973">
                  <c:v>41720</c:v>
                </c:pt>
                <c:pt idx="974">
                  <c:v>41722</c:v>
                </c:pt>
                <c:pt idx="975">
                  <c:v>41725</c:v>
                </c:pt>
                <c:pt idx="976">
                  <c:v>41727</c:v>
                </c:pt>
                <c:pt idx="977">
                  <c:v>41728</c:v>
                </c:pt>
                <c:pt idx="978">
                  <c:v>41730</c:v>
                </c:pt>
                <c:pt idx="979">
                  <c:v>41734</c:v>
                </c:pt>
                <c:pt idx="980">
                  <c:v>41735</c:v>
                </c:pt>
                <c:pt idx="981">
                  <c:v>41737</c:v>
                </c:pt>
                <c:pt idx="982">
                  <c:v>41738</c:v>
                </c:pt>
                <c:pt idx="983">
                  <c:v>41741</c:v>
                </c:pt>
                <c:pt idx="984">
                  <c:v>41742</c:v>
                </c:pt>
                <c:pt idx="985">
                  <c:v>41745</c:v>
                </c:pt>
                <c:pt idx="986">
                  <c:v>41748</c:v>
                </c:pt>
                <c:pt idx="987">
                  <c:v>41749</c:v>
                </c:pt>
                <c:pt idx="988">
                  <c:v>41753</c:v>
                </c:pt>
                <c:pt idx="989">
                  <c:v>41754</c:v>
                </c:pt>
                <c:pt idx="990">
                  <c:v>41756</c:v>
                </c:pt>
                <c:pt idx="991">
                  <c:v>41759</c:v>
                </c:pt>
                <c:pt idx="992">
                  <c:v>41762</c:v>
                </c:pt>
                <c:pt idx="993">
                  <c:v>41763</c:v>
                </c:pt>
                <c:pt idx="994">
                  <c:v>41764</c:v>
                </c:pt>
                <c:pt idx="995">
                  <c:v>41770</c:v>
                </c:pt>
                <c:pt idx="996">
                  <c:v>41772</c:v>
                </c:pt>
                <c:pt idx="997">
                  <c:v>41774</c:v>
                </c:pt>
                <c:pt idx="998">
                  <c:v>41775</c:v>
                </c:pt>
                <c:pt idx="999">
                  <c:v>41777</c:v>
                </c:pt>
                <c:pt idx="1000">
                  <c:v>41778</c:v>
                </c:pt>
                <c:pt idx="1001">
                  <c:v>41779</c:v>
                </c:pt>
                <c:pt idx="1002">
                  <c:v>41781</c:v>
                </c:pt>
                <c:pt idx="1003">
                  <c:v>41784</c:v>
                </c:pt>
                <c:pt idx="1004">
                  <c:v>41788</c:v>
                </c:pt>
                <c:pt idx="1005">
                  <c:v>41790</c:v>
                </c:pt>
                <c:pt idx="1006">
                  <c:v>41791</c:v>
                </c:pt>
                <c:pt idx="1007">
                  <c:v>41792</c:v>
                </c:pt>
                <c:pt idx="1008">
                  <c:v>41793</c:v>
                </c:pt>
                <c:pt idx="1009">
                  <c:v>41794</c:v>
                </c:pt>
                <c:pt idx="1010">
                  <c:v>41795</c:v>
                </c:pt>
                <c:pt idx="1011">
                  <c:v>41798</c:v>
                </c:pt>
                <c:pt idx="1012">
                  <c:v>41802</c:v>
                </c:pt>
                <c:pt idx="1013">
                  <c:v>41804</c:v>
                </c:pt>
                <c:pt idx="1014">
                  <c:v>41805</c:v>
                </c:pt>
                <c:pt idx="1015">
                  <c:v>41806</c:v>
                </c:pt>
                <c:pt idx="1016">
                  <c:v>41807</c:v>
                </c:pt>
                <c:pt idx="1017">
                  <c:v>41808</c:v>
                </c:pt>
                <c:pt idx="1018">
                  <c:v>41809</c:v>
                </c:pt>
                <c:pt idx="1019">
                  <c:v>41810</c:v>
                </c:pt>
                <c:pt idx="1020">
                  <c:v>41812</c:v>
                </c:pt>
                <c:pt idx="1021">
                  <c:v>41815</c:v>
                </c:pt>
                <c:pt idx="1022">
                  <c:v>41817</c:v>
                </c:pt>
                <c:pt idx="1023">
                  <c:v>41818</c:v>
                </c:pt>
                <c:pt idx="1024">
                  <c:v>41820</c:v>
                </c:pt>
                <c:pt idx="1025">
                  <c:v>41823</c:v>
                </c:pt>
                <c:pt idx="1026">
                  <c:v>41826</c:v>
                </c:pt>
                <c:pt idx="1027">
                  <c:v>41827</c:v>
                </c:pt>
                <c:pt idx="1028">
                  <c:v>41828</c:v>
                </c:pt>
                <c:pt idx="1029">
                  <c:v>41830</c:v>
                </c:pt>
                <c:pt idx="1030">
                  <c:v>41831</c:v>
                </c:pt>
                <c:pt idx="1031">
                  <c:v>41832</c:v>
                </c:pt>
                <c:pt idx="1032">
                  <c:v>41837</c:v>
                </c:pt>
                <c:pt idx="1033">
                  <c:v>41839</c:v>
                </c:pt>
                <c:pt idx="1034">
                  <c:v>41840</c:v>
                </c:pt>
                <c:pt idx="1035">
                  <c:v>41846</c:v>
                </c:pt>
                <c:pt idx="1036">
                  <c:v>41847</c:v>
                </c:pt>
                <c:pt idx="1037">
                  <c:v>41851</c:v>
                </c:pt>
                <c:pt idx="1038">
                  <c:v>41852</c:v>
                </c:pt>
                <c:pt idx="1039">
                  <c:v>41854</c:v>
                </c:pt>
                <c:pt idx="1040">
                  <c:v>41855</c:v>
                </c:pt>
                <c:pt idx="1041">
                  <c:v>41861</c:v>
                </c:pt>
                <c:pt idx="1042">
                  <c:v>41863</c:v>
                </c:pt>
                <c:pt idx="1043">
                  <c:v>41864</c:v>
                </c:pt>
                <c:pt idx="1044">
                  <c:v>41867</c:v>
                </c:pt>
                <c:pt idx="1045">
                  <c:v>41868</c:v>
                </c:pt>
                <c:pt idx="1046">
                  <c:v>41869</c:v>
                </c:pt>
                <c:pt idx="1047">
                  <c:v>41870</c:v>
                </c:pt>
                <c:pt idx="1048">
                  <c:v>41872</c:v>
                </c:pt>
                <c:pt idx="1049">
                  <c:v>41874</c:v>
                </c:pt>
                <c:pt idx="1050">
                  <c:v>41875</c:v>
                </c:pt>
                <c:pt idx="1051">
                  <c:v>41878</c:v>
                </c:pt>
                <c:pt idx="1052">
                  <c:v>41879</c:v>
                </c:pt>
                <c:pt idx="1053">
                  <c:v>41883</c:v>
                </c:pt>
                <c:pt idx="1054">
                  <c:v>41887</c:v>
                </c:pt>
                <c:pt idx="1055">
                  <c:v>41889</c:v>
                </c:pt>
                <c:pt idx="1056">
                  <c:v>41890</c:v>
                </c:pt>
                <c:pt idx="1057">
                  <c:v>41893</c:v>
                </c:pt>
                <c:pt idx="1058">
                  <c:v>41894</c:v>
                </c:pt>
                <c:pt idx="1059">
                  <c:v>41898</c:v>
                </c:pt>
                <c:pt idx="1060">
                  <c:v>41903</c:v>
                </c:pt>
                <c:pt idx="1061">
                  <c:v>41904</c:v>
                </c:pt>
                <c:pt idx="1062">
                  <c:v>41906</c:v>
                </c:pt>
                <c:pt idx="1063">
                  <c:v>41908</c:v>
                </c:pt>
                <c:pt idx="1064">
                  <c:v>41910</c:v>
                </c:pt>
                <c:pt idx="1065">
                  <c:v>41911</c:v>
                </c:pt>
                <c:pt idx="1066">
                  <c:v>41912</c:v>
                </c:pt>
                <c:pt idx="1067">
                  <c:v>41913</c:v>
                </c:pt>
                <c:pt idx="1068">
                  <c:v>41915</c:v>
                </c:pt>
                <c:pt idx="1069">
                  <c:v>41917</c:v>
                </c:pt>
                <c:pt idx="1070">
                  <c:v>41918</c:v>
                </c:pt>
                <c:pt idx="1071">
                  <c:v>41919</c:v>
                </c:pt>
                <c:pt idx="1072">
                  <c:v>41922</c:v>
                </c:pt>
                <c:pt idx="1073">
                  <c:v>41925</c:v>
                </c:pt>
                <c:pt idx="1074">
                  <c:v>41926</c:v>
                </c:pt>
                <c:pt idx="1075">
                  <c:v>41927</c:v>
                </c:pt>
                <c:pt idx="1076">
                  <c:v>41928</c:v>
                </c:pt>
                <c:pt idx="1077">
                  <c:v>41929</c:v>
                </c:pt>
                <c:pt idx="1078">
                  <c:v>41930</c:v>
                </c:pt>
                <c:pt idx="1079">
                  <c:v>41931</c:v>
                </c:pt>
                <c:pt idx="1080">
                  <c:v>41934</c:v>
                </c:pt>
                <c:pt idx="1081">
                  <c:v>41935</c:v>
                </c:pt>
                <c:pt idx="1082">
                  <c:v>41936</c:v>
                </c:pt>
                <c:pt idx="1083">
                  <c:v>41938</c:v>
                </c:pt>
                <c:pt idx="1084">
                  <c:v>41939</c:v>
                </c:pt>
                <c:pt idx="1085">
                  <c:v>41941</c:v>
                </c:pt>
                <c:pt idx="1086">
                  <c:v>41945</c:v>
                </c:pt>
                <c:pt idx="1087">
                  <c:v>41947</c:v>
                </c:pt>
                <c:pt idx="1088">
                  <c:v>41949</c:v>
                </c:pt>
                <c:pt idx="1089">
                  <c:v>41952</c:v>
                </c:pt>
                <c:pt idx="1090">
                  <c:v>41954</c:v>
                </c:pt>
                <c:pt idx="1091">
                  <c:v>41955</c:v>
                </c:pt>
                <c:pt idx="1092">
                  <c:v>41958</c:v>
                </c:pt>
                <c:pt idx="1093">
                  <c:v>41959</c:v>
                </c:pt>
                <c:pt idx="1094">
                  <c:v>41963</c:v>
                </c:pt>
                <c:pt idx="1095">
                  <c:v>41964</c:v>
                </c:pt>
                <c:pt idx="1096">
                  <c:v>41966</c:v>
                </c:pt>
                <c:pt idx="1097">
                  <c:v>41969</c:v>
                </c:pt>
                <c:pt idx="1098">
                  <c:v>41971</c:v>
                </c:pt>
                <c:pt idx="1099">
                  <c:v>41972</c:v>
                </c:pt>
                <c:pt idx="1100">
                  <c:v>41973</c:v>
                </c:pt>
                <c:pt idx="1101">
                  <c:v>41975</c:v>
                </c:pt>
                <c:pt idx="1102">
                  <c:v>41976</c:v>
                </c:pt>
                <c:pt idx="1103">
                  <c:v>41979</c:v>
                </c:pt>
                <c:pt idx="1104">
                  <c:v>41980</c:v>
                </c:pt>
                <c:pt idx="1105">
                  <c:v>41985</c:v>
                </c:pt>
                <c:pt idx="1106">
                  <c:v>41986</c:v>
                </c:pt>
                <c:pt idx="1107">
                  <c:v>41987</c:v>
                </c:pt>
                <c:pt idx="1108">
                  <c:v>41990</c:v>
                </c:pt>
                <c:pt idx="1109">
                  <c:v>41991</c:v>
                </c:pt>
                <c:pt idx="1110">
                  <c:v>41992</c:v>
                </c:pt>
                <c:pt idx="1111">
                  <c:v>41993</c:v>
                </c:pt>
                <c:pt idx="1112">
                  <c:v>41994</c:v>
                </c:pt>
                <c:pt idx="1113">
                  <c:v>41997</c:v>
                </c:pt>
                <c:pt idx="1114">
                  <c:v>42000</c:v>
                </c:pt>
                <c:pt idx="1115">
                  <c:v>42001</c:v>
                </c:pt>
                <c:pt idx="1116">
                  <c:v>42002</c:v>
                </c:pt>
                <c:pt idx="1117">
                  <c:v>42007</c:v>
                </c:pt>
                <c:pt idx="1118">
                  <c:v>42009</c:v>
                </c:pt>
                <c:pt idx="1119">
                  <c:v>42010</c:v>
                </c:pt>
                <c:pt idx="1120">
                  <c:v>42011</c:v>
                </c:pt>
                <c:pt idx="1121">
                  <c:v>42013</c:v>
                </c:pt>
                <c:pt idx="1122">
                  <c:v>42014</c:v>
                </c:pt>
                <c:pt idx="1123">
                  <c:v>42015</c:v>
                </c:pt>
                <c:pt idx="1124">
                  <c:v>42019</c:v>
                </c:pt>
                <c:pt idx="1125">
                  <c:v>42021</c:v>
                </c:pt>
                <c:pt idx="1126">
                  <c:v>42022</c:v>
                </c:pt>
                <c:pt idx="1127">
                  <c:v>42026</c:v>
                </c:pt>
                <c:pt idx="1128">
                  <c:v>42028</c:v>
                </c:pt>
                <c:pt idx="1129">
                  <c:v>42029</c:v>
                </c:pt>
                <c:pt idx="1130">
                  <c:v>42033</c:v>
                </c:pt>
                <c:pt idx="1131">
                  <c:v>42034</c:v>
                </c:pt>
                <c:pt idx="1132">
                  <c:v>42035</c:v>
                </c:pt>
                <c:pt idx="1133">
                  <c:v>42036</c:v>
                </c:pt>
                <c:pt idx="1134">
                  <c:v>42041</c:v>
                </c:pt>
                <c:pt idx="1135">
                  <c:v>42042</c:v>
                </c:pt>
                <c:pt idx="1136">
                  <c:v>42044</c:v>
                </c:pt>
                <c:pt idx="1137">
                  <c:v>42048</c:v>
                </c:pt>
                <c:pt idx="1138">
                  <c:v>42049</c:v>
                </c:pt>
                <c:pt idx="1139">
                  <c:v>42050</c:v>
                </c:pt>
                <c:pt idx="1140">
                  <c:v>42053</c:v>
                </c:pt>
                <c:pt idx="1141">
                  <c:v>42056</c:v>
                </c:pt>
                <c:pt idx="1142">
                  <c:v>42057</c:v>
                </c:pt>
                <c:pt idx="1143">
                  <c:v>42062</c:v>
                </c:pt>
                <c:pt idx="1144">
                  <c:v>42063</c:v>
                </c:pt>
                <c:pt idx="1145">
                  <c:v>42064</c:v>
                </c:pt>
                <c:pt idx="1146">
                  <c:v>42065</c:v>
                </c:pt>
                <c:pt idx="1147">
                  <c:v>42070</c:v>
                </c:pt>
                <c:pt idx="1148">
                  <c:v>42071</c:v>
                </c:pt>
                <c:pt idx="1149">
                  <c:v>42077</c:v>
                </c:pt>
                <c:pt idx="1150">
                  <c:v>42078</c:v>
                </c:pt>
                <c:pt idx="1151">
                  <c:v>42083</c:v>
                </c:pt>
                <c:pt idx="1152">
                  <c:v>42084</c:v>
                </c:pt>
                <c:pt idx="1153">
                  <c:v>42085</c:v>
                </c:pt>
                <c:pt idx="1154">
                  <c:v>42089</c:v>
                </c:pt>
                <c:pt idx="1155">
                  <c:v>42091</c:v>
                </c:pt>
                <c:pt idx="1156">
                  <c:v>42092</c:v>
                </c:pt>
                <c:pt idx="1157">
                  <c:v>42093</c:v>
                </c:pt>
                <c:pt idx="1158">
                  <c:v>42094</c:v>
                </c:pt>
                <c:pt idx="1159">
                  <c:v>42095</c:v>
                </c:pt>
                <c:pt idx="1160">
                  <c:v>42096</c:v>
                </c:pt>
                <c:pt idx="1161">
                  <c:v>42098</c:v>
                </c:pt>
                <c:pt idx="1162">
                  <c:v>42099</c:v>
                </c:pt>
                <c:pt idx="1163">
                  <c:v>42103</c:v>
                </c:pt>
                <c:pt idx="1164">
                  <c:v>42105</c:v>
                </c:pt>
                <c:pt idx="1165">
                  <c:v>42106</c:v>
                </c:pt>
                <c:pt idx="1166">
                  <c:v>42108</c:v>
                </c:pt>
                <c:pt idx="1167">
                  <c:v>42113</c:v>
                </c:pt>
                <c:pt idx="1168">
                  <c:v>42117</c:v>
                </c:pt>
                <c:pt idx="1169">
                  <c:v>42120</c:v>
                </c:pt>
                <c:pt idx="1170">
                  <c:v>42123</c:v>
                </c:pt>
                <c:pt idx="1171">
                  <c:v>42127</c:v>
                </c:pt>
                <c:pt idx="1172">
                  <c:v>42130</c:v>
                </c:pt>
                <c:pt idx="1173">
                  <c:v>42131</c:v>
                </c:pt>
                <c:pt idx="1174">
                  <c:v>42133</c:v>
                </c:pt>
                <c:pt idx="1175">
                  <c:v>42134</c:v>
                </c:pt>
                <c:pt idx="1176">
                  <c:v>42136</c:v>
                </c:pt>
                <c:pt idx="1177">
                  <c:v>42137</c:v>
                </c:pt>
                <c:pt idx="1178">
                  <c:v>42138</c:v>
                </c:pt>
                <c:pt idx="1179">
                  <c:v>42141</c:v>
                </c:pt>
                <c:pt idx="1180">
                  <c:v>42142</c:v>
                </c:pt>
                <c:pt idx="1181">
                  <c:v>42144</c:v>
                </c:pt>
                <c:pt idx="1182">
                  <c:v>42147</c:v>
                </c:pt>
                <c:pt idx="1183">
                  <c:v>42148</c:v>
                </c:pt>
                <c:pt idx="1184">
                  <c:v>42150</c:v>
                </c:pt>
                <c:pt idx="1185">
                  <c:v>42151</c:v>
                </c:pt>
                <c:pt idx="1186">
                  <c:v>42152</c:v>
                </c:pt>
                <c:pt idx="1187">
                  <c:v>42153</c:v>
                </c:pt>
                <c:pt idx="1188">
                  <c:v>42155</c:v>
                </c:pt>
                <c:pt idx="1189">
                  <c:v>42162</c:v>
                </c:pt>
                <c:pt idx="1190">
                  <c:v>42172</c:v>
                </c:pt>
                <c:pt idx="1191">
                  <c:v>42174</c:v>
                </c:pt>
                <c:pt idx="1192">
                  <c:v>42176</c:v>
                </c:pt>
                <c:pt idx="1193">
                  <c:v>42177</c:v>
                </c:pt>
                <c:pt idx="1194">
                  <c:v>42183</c:v>
                </c:pt>
                <c:pt idx="1195">
                  <c:v>42185</c:v>
                </c:pt>
                <c:pt idx="1196">
                  <c:v>42190</c:v>
                </c:pt>
                <c:pt idx="1197">
                  <c:v>42194</c:v>
                </c:pt>
                <c:pt idx="1198">
                  <c:v>42195</c:v>
                </c:pt>
                <c:pt idx="1199">
                  <c:v>42196</c:v>
                </c:pt>
                <c:pt idx="1200">
                  <c:v>42197</c:v>
                </c:pt>
                <c:pt idx="1201">
                  <c:v>42198</c:v>
                </c:pt>
                <c:pt idx="1202">
                  <c:v>42199</c:v>
                </c:pt>
                <c:pt idx="1203">
                  <c:v>42205</c:v>
                </c:pt>
                <c:pt idx="1204">
                  <c:v>42209</c:v>
                </c:pt>
                <c:pt idx="1205">
                  <c:v>42211</c:v>
                </c:pt>
                <c:pt idx="1206">
                  <c:v>42212</c:v>
                </c:pt>
                <c:pt idx="1207">
                  <c:v>42215</c:v>
                </c:pt>
                <c:pt idx="1208">
                  <c:v>42217</c:v>
                </c:pt>
                <c:pt idx="1209">
                  <c:v>42218</c:v>
                </c:pt>
                <c:pt idx="1210">
                  <c:v>42222</c:v>
                </c:pt>
                <c:pt idx="1211">
                  <c:v>42223</c:v>
                </c:pt>
                <c:pt idx="1212">
                  <c:v>42225</c:v>
                </c:pt>
                <c:pt idx="1213">
                  <c:v>42229</c:v>
                </c:pt>
                <c:pt idx="1214">
                  <c:v>42230</c:v>
                </c:pt>
                <c:pt idx="1215">
                  <c:v>42231</c:v>
                </c:pt>
                <c:pt idx="1216">
                  <c:v>42233</c:v>
                </c:pt>
                <c:pt idx="1217">
                  <c:v>42234</c:v>
                </c:pt>
                <c:pt idx="1218">
                  <c:v>42238</c:v>
                </c:pt>
                <c:pt idx="1219">
                  <c:v>42239</c:v>
                </c:pt>
                <c:pt idx="1220">
                  <c:v>42240</c:v>
                </c:pt>
                <c:pt idx="1221">
                  <c:v>42241</c:v>
                </c:pt>
                <c:pt idx="1222">
                  <c:v>42242</c:v>
                </c:pt>
                <c:pt idx="1223">
                  <c:v>42243</c:v>
                </c:pt>
                <c:pt idx="1224">
                  <c:v>42247</c:v>
                </c:pt>
                <c:pt idx="1225">
                  <c:v>42249</c:v>
                </c:pt>
                <c:pt idx="1226">
                  <c:v>42250</c:v>
                </c:pt>
                <c:pt idx="1227">
                  <c:v>42253</c:v>
                </c:pt>
                <c:pt idx="1228">
                  <c:v>42254</c:v>
                </c:pt>
                <c:pt idx="1229">
                  <c:v>42255</c:v>
                </c:pt>
                <c:pt idx="1230">
                  <c:v>42256</c:v>
                </c:pt>
                <c:pt idx="1231">
                  <c:v>42257</c:v>
                </c:pt>
                <c:pt idx="1232">
                  <c:v>42258</c:v>
                </c:pt>
                <c:pt idx="1233">
                  <c:v>42260</c:v>
                </c:pt>
                <c:pt idx="1234">
                  <c:v>42265</c:v>
                </c:pt>
                <c:pt idx="1235">
                  <c:v>42266</c:v>
                </c:pt>
                <c:pt idx="1236">
                  <c:v>42267</c:v>
                </c:pt>
                <c:pt idx="1237">
                  <c:v>42269</c:v>
                </c:pt>
                <c:pt idx="1238">
                  <c:v>42272</c:v>
                </c:pt>
                <c:pt idx="1239">
                  <c:v>42274</c:v>
                </c:pt>
                <c:pt idx="1240">
                  <c:v>42278</c:v>
                </c:pt>
                <c:pt idx="1241">
                  <c:v>42281</c:v>
                </c:pt>
                <c:pt idx="1242">
                  <c:v>42282</c:v>
                </c:pt>
                <c:pt idx="1243">
                  <c:v>42284</c:v>
                </c:pt>
                <c:pt idx="1244">
                  <c:v>42285</c:v>
                </c:pt>
                <c:pt idx="1245">
                  <c:v>42286</c:v>
                </c:pt>
                <c:pt idx="1246">
                  <c:v>42288</c:v>
                </c:pt>
                <c:pt idx="1247">
                  <c:v>42290</c:v>
                </c:pt>
                <c:pt idx="1248">
                  <c:v>42291</c:v>
                </c:pt>
                <c:pt idx="1249">
                  <c:v>42292</c:v>
                </c:pt>
                <c:pt idx="1250">
                  <c:v>42293</c:v>
                </c:pt>
                <c:pt idx="1251">
                  <c:v>42295</c:v>
                </c:pt>
                <c:pt idx="1252">
                  <c:v>42298</c:v>
                </c:pt>
                <c:pt idx="1253">
                  <c:v>42299</c:v>
                </c:pt>
                <c:pt idx="1254">
                  <c:v>42300</c:v>
                </c:pt>
                <c:pt idx="1255">
                  <c:v>42302</c:v>
                </c:pt>
                <c:pt idx="1256">
                  <c:v>42303</c:v>
                </c:pt>
                <c:pt idx="1257">
                  <c:v>42304</c:v>
                </c:pt>
                <c:pt idx="1258">
                  <c:v>42307</c:v>
                </c:pt>
                <c:pt idx="1259">
                  <c:v>42308</c:v>
                </c:pt>
                <c:pt idx="1260">
                  <c:v>42312</c:v>
                </c:pt>
                <c:pt idx="1261">
                  <c:v>42316</c:v>
                </c:pt>
                <c:pt idx="1262">
                  <c:v>42320</c:v>
                </c:pt>
                <c:pt idx="1263">
                  <c:v>42324</c:v>
                </c:pt>
                <c:pt idx="1264">
                  <c:v>42328</c:v>
                </c:pt>
                <c:pt idx="1265">
                  <c:v>42330</c:v>
                </c:pt>
                <c:pt idx="1266">
                  <c:v>42331</c:v>
                </c:pt>
                <c:pt idx="1267">
                  <c:v>42335</c:v>
                </c:pt>
                <c:pt idx="1268">
                  <c:v>42336</c:v>
                </c:pt>
                <c:pt idx="1269">
                  <c:v>42337</c:v>
                </c:pt>
                <c:pt idx="1270">
                  <c:v>42338</c:v>
                </c:pt>
                <c:pt idx="1271">
                  <c:v>42339</c:v>
                </c:pt>
                <c:pt idx="1272">
                  <c:v>42344</c:v>
                </c:pt>
                <c:pt idx="1273">
                  <c:v>42345</c:v>
                </c:pt>
                <c:pt idx="1274">
                  <c:v>42348</c:v>
                </c:pt>
                <c:pt idx="1275">
                  <c:v>42349</c:v>
                </c:pt>
                <c:pt idx="1276">
                  <c:v>42351</c:v>
                </c:pt>
                <c:pt idx="1277">
                  <c:v>42355</c:v>
                </c:pt>
                <c:pt idx="1278">
                  <c:v>42356</c:v>
                </c:pt>
                <c:pt idx="1279">
                  <c:v>42358</c:v>
                </c:pt>
                <c:pt idx="1280">
                  <c:v>42359</c:v>
                </c:pt>
                <c:pt idx="1281">
                  <c:v>42364</c:v>
                </c:pt>
                <c:pt idx="1282">
                  <c:v>42365</c:v>
                </c:pt>
                <c:pt idx="1283">
                  <c:v>42368</c:v>
                </c:pt>
                <c:pt idx="1284">
                  <c:v>42371</c:v>
                </c:pt>
                <c:pt idx="1285">
                  <c:v>42372</c:v>
                </c:pt>
                <c:pt idx="1286">
                  <c:v>42377</c:v>
                </c:pt>
                <c:pt idx="1287">
                  <c:v>42378</c:v>
                </c:pt>
                <c:pt idx="1288">
                  <c:v>42379</c:v>
                </c:pt>
                <c:pt idx="1289">
                  <c:v>42386</c:v>
                </c:pt>
                <c:pt idx="1290">
                  <c:v>42388</c:v>
                </c:pt>
                <c:pt idx="1291">
                  <c:v>42390</c:v>
                </c:pt>
                <c:pt idx="1292">
                  <c:v>42391</c:v>
                </c:pt>
                <c:pt idx="1293">
                  <c:v>42393</c:v>
                </c:pt>
                <c:pt idx="1294">
                  <c:v>42394</c:v>
                </c:pt>
                <c:pt idx="1295">
                  <c:v>42395</c:v>
                </c:pt>
                <c:pt idx="1296">
                  <c:v>42398</c:v>
                </c:pt>
                <c:pt idx="1297">
                  <c:v>42399</c:v>
                </c:pt>
                <c:pt idx="1298">
                  <c:v>42400</c:v>
                </c:pt>
                <c:pt idx="1299">
                  <c:v>42403</c:v>
                </c:pt>
                <c:pt idx="1300">
                  <c:v>42406</c:v>
                </c:pt>
                <c:pt idx="1301">
                  <c:v>42407</c:v>
                </c:pt>
                <c:pt idx="1302">
                  <c:v>42410</c:v>
                </c:pt>
                <c:pt idx="1303">
                  <c:v>42412</c:v>
                </c:pt>
                <c:pt idx="1304">
                  <c:v>42413</c:v>
                </c:pt>
                <c:pt idx="1305">
                  <c:v>42414</c:v>
                </c:pt>
                <c:pt idx="1306">
                  <c:v>42420</c:v>
                </c:pt>
                <c:pt idx="1307">
                  <c:v>42421</c:v>
                </c:pt>
                <c:pt idx="1308">
                  <c:v>42426</c:v>
                </c:pt>
                <c:pt idx="1309">
                  <c:v>42427</c:v>
                </c:pt>
                <c:pt idx="1310">
                  <c:v>42428</c:v>
                </c:pt>
                <c:pt idx="1311">
                  <c:v>42429</c:v>
                </c:pt>
                <c:pt idx="1312">
                  <c:v>42430</c:v>
                </c:pt>
                <c:pt idx="1313">
                  <c:v>42432</c:v>
                </c:pt>
                <c:pt idx="1314">
                  <c:v>42433</c:v>
                </c:pt>
                <c:pt idx="1315">
                  <c:v>42435</c:v>
                </c:pt>
                <c:pt idx="1316">
                  <c:v>42438</c:v>
                </c:pt>
                <c:pt idx="1317">
                  <c:v>42439</c:v>
                </c:pt>
                <c:pt idx="1318">
                  <c:v>42441</c:v>
                </c:pt>
                <c:pt idx="1319">
                  <c:v>42442</c:v>
                </c:pt>
                <c:pt idx="1320">
                  <c:v>42448</c:v>
                </c:pt>
                <c:pt idx="1321">
                  <c:v>42449</c:v>
                </c:pt>
                <c:pt idx="1322">
                  <c:v>42453</c:v>
                </c:pt>
                <c:pt idx="1323">
                  <c:v>42455</c:v>
                </c:pt>
                <c:pt idx="1324">
                  <c:v>42456</c:v>
                </c:pt>
                <c:pt idx="1325">
                  <c:v>42460</c:v>
                </c:pt>
                <c:pt idx="1326">
                  <c:v>42461</c:v>
                </c:pt>
                <c:pt idx="1327">
                  <c:v>42462</c:v>
                </c:pt>
                <c:pt idx="1328">
                  <c:v>42463</c:v>
                </c:pt>
                <c:pt idx="1329">
                  <c:v>42465</c:v>
                </c:pt>
                <c:pt idx="1330">
                  <c:v>42467</c:v>
                </c:pt>
                <c:pt idx="1331">
                  <c:v>42469</c:v>
                </c:pt>
                <c:pt idx="1332">
                  <c:v>42470</c:v>
                </c:pt>
                <c:pt idx="1333">
                  <c:v>42473</c:v>
                </c:pt>
                <c:pt idx="1334">
                  <c:v>42474</c:v>
                </c:pt>
                <c:pt idx="1335">
                  <c:v>42475</c:v>
                </c:pt>
                <c:pt idx="1336">
                  <c:v>42476</c:v>
                </c:pt>
                <c:pt idx="1337">
                  <c:v>42477</c:v>
                </c:pt>
                <c:pt idx="1338">
                  <c:v>42479</c:v>
                </c:pt>
              </c:numCache>
            </c:numRef>
          </c:xVal>
          <c:yVal>
            <c:numRef>
              <c:f>List3!$B$2:$B$1340</c:f>
              <c:numCache>
                <c:formatCode>General</c:formatCode>
                <c:ptCount val="1339"/>
                <c:pt idx="0">
                  <c:v>21767</c:v>
                </c:pt>
                <c:pt idx="1">
                  <c:v>5068</c:v>
                </c:pt>
                <c:pt idx="2">
                  <c:v>23990</c:v>
                </c:pt>
                <c:pt idx="3">
                  <c:v>21658</c:v>
                </c:pt>
                <c:pt idx="4">
                  <c:v>8870</c:v>
                </c:pt>
                <c:pt idx="5">
                  <c:v>6716</c:v>
                </c:pt>
                <c:pt idx="6">
                  <c:v>17109</c:v>
                </c:pt>
                <c:pt idx="7">
                  <c:v>9522</c:v>
                </c:pt>
                <c:pt idx="8">
                  <c:v>7793</c:v>
                </c:pt>
                <c:pt idx="9">
                  <c:v>9454</c:v>
                </c:pt>
                <c:pt idx="10">
                  <c:v>6455</c:v>
                </c:pt>
                <c:pt idx="11">
                  <c:v>14758</c:v>
                </c:pt>
                <c:pt idx="12">
                  <c:v>14765</c:v>
                </c:pt>
                <c:pt idx="13">
                  <c:v>10833</c:v>
                </c:pt>
                <c:pt idx="14">
                  <c:v>8680</c:v>
                </c:pt>
                <c:pt idx="15">
                  <c:v>15259</c:v>
                </c:pt>
                <c:pt idx="16">
                  <c:v>9280</c:v>
                </c:pt>
                <c:pt idx="17">
                  <c:v>5567</c:v>
                </c:pt>
                <c:pt idx="18">
                  <c:v>12725</c:v>
                </c:pt>
                <c:pt idx="19">
                  <c:v>19591</c:v>
                </c:pt>
                <c:pt idx="20">
                  <c:v>18641</c:v>
                </c:pt>
                <c:pt idx="21">
                  <c:v>10795</c:v>
                </c:pt>
                <c:pt idx="22">
                  <c:v>6999</c:v>
                </c:pt>
                <c:pt idx="23">
                  <c:v>10946</c:v>
                </c:pt>
                <c:pt idx="24">
                  <c:v>5468</c:v>
                </c:pt>
                <c:pt idx="25">
                  <c:v>12409</c:v>
                </c:pt>
                <c:pt idx="26">
                  <c:v>10650</c:v>
                </c:pt>
                <c:pt idx="27">
                  <c:v>13888</c:v>
                </c:pt>
                <c:pt idx="28">
                  <c:v>14400</c:v>
                </c:pt>
                <c:pt idx="29">
                  <c:v>9977</c:v>
                </c:pt>
                <c:pt idx="30">
                  <c:v>9137</c:v>
                </c:pt>
                <c:pt idx="31">
                  <c:v>13192</c:v>
                </c:pt>
                <c:pt idx="32">
                  <c:v>6903</c:v>
                </c:pt>
                <c:pt idx="33">
                  <c:v>13732</c:v>
                </c:pt>
                <c:pt idx="34">
                  <c:v>14279</c:v>
                </c:pt>
                <c:pt idx="35">
                  <c:v>8808</c:v>
                </c:pt>
                <c:pt idx="36">
                  <c:v>16876.279324509356</c:v>
                </c:pt>
                <c:pt idx="37">
                  <c:v>7433</c:v>
                </c:pt>
                <c:pt idx="38">
                  <c:v>7934</c:v>
                </c:pt>
                <c:pt idx="39">
                  <c:v>18882</c:v>
                </c:pt>
                <c:pt idx="40">
                  <c:v>11991</c:v>
                </c:pt>
                <c:pt idx="41">
                  <c:v>16110</c:v>
                </c:pt>
                <c:pt idx="42">
                  <c:v>12682</c:v>
                </c:pt>
                <c:pt idx="43">
                  <c:v>11905</c:v>
                </c:pt>
                <c:pt idx="44">
                  <c:v>15756</c:v>
                </c:pt>
                <c:pt idx="45">
                  <c:v>7790</c:v>
                </c:pt>
                <c:pt idx="46">
                  <c:v>11540</c:v>
                </c:pt>
                <c:pt idx="47">
                  <c:v>23475</c:v>
                </c:pt>
                <c:pt idx="48">
                  <c:v>15086</c:v>
                </c:pt>
                <c:pt idx="49">
                  <c:v>9377</c:v>
                </c:pt>
                <c:pt idx="50">
                  <c:v>11950</c:v>
                </c:pt>
                <c:pt idx="51">
                  <c:v>10052</c:v>
                </c:pt>
                <c:pt idx="52">
                  <c:v>12812</c:v>
                </c:pt>
                <c:pt idx="53">
                  <c:v>17434</c:v>
                </c:pt>
                <c:pt idx="54">
                  <c:v>16876.279324509356</c:v>
                </c:pt>
                <c:pt idx="55">
                  <c:v>9334</c:v>
                </c:pt>
                <c:pt idx="56">
                  <c:v>14311</c:v>
                </c:pt>
                <c:pt idx="57">
                  <c:v>13067</c:v>
                </c:pt>
                <c:pt idx="58">
                  <c:v>19002</c:v>
                </c:pt>
                <c:pt idx="59">
                  <c:v>9614</c:v>
                </c:pt>
                <c:pt idx="60">
                  <c:v>15363</c:v>
                </c:pt>
                <c:pt idx="61">
                  <c:v>18975</c:v>
                </c:pt>
                <c:pt idx="62">
                  <c:v>17857</c:v>
                </c:pt>
                <c:pt idx="63">
                  <c:v>17159</c:v>
                </c:pt>
                <c:pt idx="64">
                  <c:v>9122</c:v>
                </c:pt>
                <c:pt idx="65">
                  <c:v>13513</c:v>
                </c:pt>
                <c:pt idx="66">
                  <c:v>13802</c:v>
                </c:pt>
                <c:pt idx="67">
                  <c:v>11939</c:v>
                </c:pt>
                <c:pt idx="68">
                  <c:v>11201</c:v>
                </c:pt>
                <c:pt idx="69">
                  <c:v>14186</c:v>
                </c:pt>
                <c:pt idx="70">
                  <c:v>13428</c:v>
                </c:pt>
                <c:pt idx="71">
                  <c:v>16520</c:v>
                </c:pt>
                <c:pt idx="72">
                  <c:v>8185</c:v>
                </c:pt>
                <c:pt idx="73">
                  <c:v>12755</c:v>
                </c:pt>
                <c:pt idx="74">
                  <c:v>12517</c:v>
                </c:pt>
                <c:pt idx="75">
                  <c:v>14433</c:v>
                </c:pt>
                <c:pt idx="76">
                  <c:v>14466</c:v>
                </c:pt>
                <c:pt idx="77">
                  <c:v>10954</c:v>
                </c:pt>
                <c:pt idx="78">
                  <c:v>11157</c:v>
                </c:pt>
                <c:pt idx="79">
                  <c:v>12821</c:v>
                </c:pt>
                <c:pt idx="80">
                  <c:v>12711</c:v>
                </c:pt>
                <c:pt idx="81">
                  <c:v>13210</c:v>
                </c:pt>
                <c:pt idx="82">
                  <c:v>10101</c:v>
                </c:pt>
                <c:pt idx="83">
                  <c:v>9012</c:v>
                </c:pt>
                <c:pt idx="84">
                  <c:v>17724</c:v>
                </c:pt>
                <c:pt idx="85">
                  <c:v>13697</c:v>
                </c:pt>
                <c:pt idx="86">
                  <c:v>12688</c:v>
                </c:pt>
                <c:pt idx="87">
                  <c:v>12030</c:v>
                </c:pt>
                <c:pt idx="88">
                  <c:v>13891</c:v>
                </c:pt>
                <c:pt idx="89">
                  <c:v>11030</c:v>
                </c:pt>
                <c:pt idx="90">
                  <c:v>9066</c:v>
                </c:pt>
                <c:pt idx="91">
                  <c:v>13888</c:v>
                </c:pt>
                <c:pt idx="92">
                  <c:v>14478</c:v>
                </c:pt>
                <c:pt idx="93">
                  <c:v>9602</c:v>
                </c:pt>
                <c:pt idx="94">
                  <c:v>8496</c:v>
                </c:pt>
                <c:pt idx="95">
                  <c:v>11369</c:v>
                </c:pt>
                <c:pt idx="96">
                  <c:v>12162</c:v>
                </c:pt>
                <c:pt idx="97">
                  <c:v>9164</c:v>
                </c:pt>
                <c:pt idx="98">
                  <c:v>11754</c:v>
                </c:pt>
                <c:pt idx="99">
                  <c:v>13276</c:v>
                </c:pt>
                <c:pt idx="100">
                  <c:v>11404</c:v>
                </c:pt>
                <c:pt idx="101">
                  <c:v>9935</c:v>
                </c:pt>
                <c:pt idx="102">
                  <c:v>11707</c:v>
                </c:pt>
                <c:pt idx="103">
                  <c:v>13849</c:v>
                </c:pt>
                <c:pt idx="104">
                  <c:v>11486</c:v>
                </c:pt>
                <c:pt idx="105">
                  <c:v>19215</c:v>
                </c:pt>
                <c:pt idx="106">
                  <c:v>22613</c:v>
                </c:pt>
                <c:pt idx="107">
                  <c:v>7047</c:v>
                </c:pt>
                <c:pt idx="108">
                  <c:v>12545</c:v>
                </c:pt>
                <c:pt idx="109">
                  <c:v>12364</c:v>
                </c:pt>
                <c:pt idx="110">
                  <c:v>8864</c:v>
                </c:pt>
                <c:pt idx="111">
                  <c:v>15317</c:v>
                </c:pt>
                <c:pt idx="112">
                  <c:v>18816</c:v>
                </c:pt>
                <c:pt idx="113">
                  <c:v>10656</c:v>
                </c:pt>
                <c:pt idx="114">
                  <c:v>13360</c:v>
                </c:pt>
                <c:pt idx="115">
                  <c:v>16028</c:v>
                </c:pt>
                <c:pt idx="116">
                  <c:v>8551</c:v>
                </c:pt>
                <c:pt idx="117">
                  <c:v>16555</c:v>
                </c:pt>
                <c:pt idx="118">
                  <c:v>14462</c:v>
                </c:pt>
                <c:pt idx="119">
                  <c:v>15719</c:v>
                </c:pt>
                <c:pt idx="120">
                  <c:v>9438</c:v>
                </c:pt>
                <c:pt idx="121">
                  <c:v>15191</c:v>
                </c:pt>
                <c:pt idx="122">
                  <c:v>15277</c:v>
                </c:pt>
                <c:pt idx="123">
                  <c:v>13242</c:v>
                </c:pt>
                <c:pt idx="124">
                  <c:v>15597</c:v>
                </c:pt>
                <c:pt idx="125">
                  <c:v>21682</c:v>
                </c:pt>
                <c:pt idx="126">
                  <c:v>21441</c:v>
                </c:pt>
                <c:pt idx="127">
                  <c:v>16758</c:v>
                </c:pt>
                <c:pt idx="128">
                  <c:v>20130</c:v>
                </c:pt>
                <c:pt idx="129">
                  <c:v>22897</c:v>
                </c:pt>
                <c:pt idx="130">
                  <c:v>15057</c:v>
                </c:pt>
                <c:pt idx="131">
                  <c:v>15598</c:v>
                </c:pt>
                <c:pt idx="132">
                  <c:v>15736</c:v>
                </c:pt>
                <c:pt idx="133">
                  <c:v>7908</c:v>
                </c:pt>
                <c:pt idx="134">
                  <c:v>15293</c:v>
                </c:pt>
                <c:pt idx="135">
                  <c:v>14810</c:v>
                </c:pt>
                <c:pt idx="136">
                  <c:v>6977</c:v>
                </c:pt>
                <c:pt idx="137">
                  <c:v>23114</c:v>
                </c:pt>
                <c:pt idx="138">
                  <c:v>14933</c:v>
                </c:pt>
                <c:pt idx="139">
                  <c:v>14146</c:v>
                </c:pt>
                <c:pt idx="140">
                  <c:v>14357</c:v>
                </c:pt>
                <c:pt idx="141">
                  <c:v>8267</c:v>
                </c:pt>
                <c:pt idx="142">
                  <c:v>18547</c:v>
                </c:pt>
                <c:pt idx="143">
                  <c:v>11747</c:v>
                </c:pt>
                <c:pt idx="144">
                  <c:v>11978</c:v>
                </c:pt>
                <c:pt idx="145">
                  <c:v>8624</c:v>
                </c:pt>
                <c:pt idx="146">
                  <c:v>13625</c:v>
                </c:pt>
                <c:pt idx="147">
                  <c:v>13997</c:v>
                </c:pt>
                <c:pt idx="148">
                  <c:v>10152</c:v>
                </c:pt>
                <c:pt idx="149">
                  <c:v>9630</c:v>
                </c:pt>
                <c:pt idx="150">
                  <c:v>12062</c:v>
                </c:pt>
                <c:pt idx="151">
                  <c:v>13828</c:v>
                </c:pt>
                <c:pt idx="152">
                  <c:v>10681</c:v>
                </c:pt>
                <c:pt idx="153">
                  <c:v>9355</c:v>
                </c:pt>
                <c:pt idx="154">
                  <c:v>11497</c:v>
                </c:pt>
                <c:pt idx="155">
                  <c:v>17238</c:v>
                </c:pt>
                <c:pt idx="156">
                  <c:v>8301</c:v>
                </c:pt>
                <c:pt idx="157">
                  <c:v>9419</c:v>
                </c:pt>
                <c:pt idx="158">
                  <c:v>16687</c:v>
                </c:pt>
                <c:pt idx="159">
                  <c:v>22553</c:v>
                </c:pt>
                <c:pt idx="160">
                  <c:v>16354</c:v>
                </c:pt>
                <c:pt idx="161">
                  <c:v>9809</c:v>
                </c:pt>
                <c:pt idx="162">
                  <c:v>9042</c:v>
                </c:pt>
                <c:pt idx="163">
                  <c:v>20796</c:v>
                </c:pt>
                <c:pt idx="164">
                  <c:v>19171</c:v>
                </c:pt>
                <c:pt idx="165">
                  <c:v>22392</c:v>
                </c:pt>
                <c:pt idx="166">
                  <c:v>19413</c:v>
                </c:pt>
                <c:pt idx="167">
                  <c:v>19530</c:v>
                </c:pt>
                <c:pt idx="168">
                  <c:v>17523</c:v>
                </c:pt>
                <c:pt idx="169">
                  <c:v>16991</c:v>
                </c:pt>
                <c:pt idx="170">
                  <c:v>6112</c:v>
                </c:pt>
                <c:pt idx="171">
                  <c:v>8928</c:v>
                </c:pt>
                <c:pt idx="172">
                  <c:v>9104</c:v>
                </c:pt>
                <c:pt idx="173">
                  <c:v>7514</c:v>
                </c:pt>
                <c:pt idx="174">
                  <c:v>12592</c:v>
                </c:pt>
                <c:pt idx="175">
                  <c:v>22968</c:v>
                </c:pt>
                <c:pt idx="176">
                  <c:v>8642</c:v>
                </c:pt>
                <c:pt idx="177">
                  <c:v>13851</c:v>
                </c:pt>
                <c:pt idx="178">
                  <c:v>11054</c:v>
                </c:pt>
                <c:pt idx="179">
                  <c:v>7347</c:v>
                </c:pt>
                <c:pt idx="180">
                  <c:v>16478</c:v>
                </c:pt>
                <c:pt idx="181">
                  <c:v>13757</c:v>
                </c:pt>
                <c:pt idx="182">
                  <c:v>11527</c:v>
                </c:pt>
                <c:pt idx="183">
                  <c:v>12186</c:v>
                </c:pt>
                <c:pt idx="184">
                  <c:v>6188</c:v>
                </c:pt>
                <c:pt idx="185">
                  <c:v>5061</c:v>
                </c:pt>
                <c:pt idx="186">
                  <c:v>13375</c:v>
                </c:pt>
                <c:pt idx="187">
                  <c:v>23279</c:v>
                </c:pt>
                <c:pt idx="188">
                  <c:v>28514</c:v>
                </c:pt>
                <c:pt idx="189">
                  <c:v>9345</c:v>
                </c:pt>
                <c:pt idx="190">
                  <c:v>7408</c:v>
                </c:pt>
                <c:pt idx="191">
                  <c:v>7203</c:v>
                </c:pt>
                <c:pt idx="192">
                  <c:v>4494</c:v>
                </c:pt>
                <c:pt idx="193">
                  <c:v>21184</c:v>
                </c:pt>
                <c:pt idx="194">
                  <c:v>15592</c:v>
                </c:pt>
                <c:pt idx="195">
                  <c:v>9707</c:v>
                </c:pt>
                <c:pt idx="196">
                  <c:v>3978</c:v>
                </c:pt>
                <c:pt idx="197">
                  <c:v>10333</c:v>
                </c:pt>
                <c:pt idx="198">
                  <c:v>7741</c:v>
                </c:pt>
                <c:pt idx="199">
                  <c:v>14147</c:v>
                </c:pt>
                <c:pt idx="200">
                  <c:v>11785</c:v>
                </c:pt>
                <c:pt idx="201">
                  <c:v>6725</c:v>
                </c:pt>
                <c:pt idx="202">
                  <c:v>22273</c:v>
                </c:pt>
                <c:pt idx="203">
                  <c:v>5982</c:v>
                </c:pt>
                <c:pt idx="204">
                  <c:v>14355</c:v>
                </c:pt>
                <c:pt idx="205">
                  <c:v>21761</c:v>
                </c:pt>
                <c:pt idx="206">
                  <c:v>14530</c:v>
                </c:pt>
                <c:pt idx="207">
                  <c:v>9205</c:v>
                </c:pt>
                <c:pt idx="208">
                  <c:v>7955</c:v>
                </c:pt>
                <c:pt idx="209">
                  <c:v>21330</c:v>
                </c:pt>
                <c:pt idx="210">
                  <c:v>16242</c:v>
                </c:pt>
                <c:pt idx="211">
                  <c:v>12326</c:v>
                </c:pt>
                <c:pt idx="212">
                  <c:v>7165</c:v>
                </c:pt>
                <c:pt idx="213">
                  <c:v>9860</c:v>
                </c:pt>
                <c:pt idx="214">
                  <c:v>11080</c:v>
                </c:pt>
                <c:pt idx="215">
                  <c:v>10726</c:v>
                </c:pt>
                <c:pt idx="216">
                  <c:v>9673</c:v>
                </c:pt>
                <c:pt idx="217">
                  <c:v>9380</c:v>
                </c:pt>
                <c:pt idx="218">
                  <c:v>11957</c:v>
                </c:pt>
                <c:pt idx="219">
                  <c:v>12066</c:v>
                </c:pt>
                <c:pt idx="220">
                  <c:v>12509</c:v>
                </c:pt>
                <c:pt idx="221">
                  <c:v>12732</c:v>
                </c:pt>
                <c:pt idx="222">
                  <c:v>8447</c:v>
                </c:pt>
                <c:pt idx="223">
                  <c:v>6279</c:v>
                </c:pt>
                <c:pt idx="224">
                  <c:v>12220</c:v>
                </c:pt>
                <c:pt idx="225">
                  <c:v>8849</c:v>
                </c:pt>
                <c:pt idx="226">
                  <c:v>7596</c:v>
                </c:pt>
                <c:pt idx="227">
                  <c:v>14126</c:v>
                </c:pt>
                <c:pt idx="228">
                  <c:v>13064</c:v>
                </c:pt>
                <c:pt idx="229">
                  <c:v>7588</c:v>
                </c:pt>
                <c:pt idx="230">
                  <c:v>7248</c:v>
                </c:pt>
                <c:pt idx="231">
                  <c:v>13819</c:v>
                </c:pt>
                <c:pt idx="232">
                  <c:v>13385</c:v>
                </c:pt>
                <c:pt idx="233">
                  <c:v>13961</c:v>
                </c:pt>
                <c:pt idx="234">
                  <c:v>9511</c:v>
                </c:pt>
                <c:pt idx="235">
                  <c:v>7762</c:v>
                </c:pt>
                <c:pt idx="236">
                  <c:v>11164</c:v>
                </c:pt>
                <c:pt idx="237">
                  <c:v>12956</c:v>
                </c:pt>
                <c:pt idx="238">
                  <c:v>14013</c:v>
                </c:pt>
                <c:pt idx="239">
                  <c:v>12669</c:v>
                </c:pt>
                <c:pt idx="240">
                  <c:v>8667</c:v>
                </c:pt>
                <c:pt idx="241">
                  <c:v>6232</c:v>
                </c:pt>
                <c:pt idx="242">
                  <c:v>16278</c:v>
                </c:pt>
                <c:pt idx="243">
                  <c:v>12124</c:v>
                </c:pt>
                <c:pt idx="244">
                  <c:v>8505</c:v>
                </c:pt>
                <c:pt idx="245">
                  <c:v>7808</c:v>
                </c:pt>
                <c:pt idx="246">
                  <c:v>15883</c:v>
                </c:pt>
                <c:pt idx="247">
                  <c:v>22456</c:v>
                </c:pt>
                <c:pt idx="248">
                  <c:v>7276</c:v>
                </c:pt>
                <c:pt idx="249">
                  <c:v>9348</c:v>
                </c:pt>
                <c:pt idx="250">
                  <c:v>14831</c:v>
                </c:pt>
                <c:pt idx="251">
                  <c:v>16333</c:v>
                </c:pt>
                <c:pt idx="252">
                  <c:v>9132</c:v>
                </c:pt>
                <c:pt idx="253">
                  <c:v>23784</c:v>
                </c:pt>
                <c:pt idx="254">
                  <c:v>12413</c:v>
                </c:pt>
                <c:pt idx="255">
                  <c:v>14091</c:v>
                </c:pt>
                <c:pt idx="256">
                  <c:v>14754</c:v>
                </c:pt>
                <c:pt idx="257">
                  <c:v>18007</c:v>
                </c:pt>
                <c:pt idx="258">
                  <c:v>19506</c:v>
                </c:pt>
                <c:pt idx="259">
                  <c:v>14508</c:v>
                </c:pt>
                <c:pt idx="260">
                  <c:v>17722</c:v>
                </c:pt>
                <c:pt idx="261">
                  <c:v>9581</c:v>
                </c:pt>
                <c:pt idx="262">
                  <c:v>15637</c:v>
                </c:pt>
                <c:pt idx="263">
                  <c:v>11000</c:v>
                </c:pt>
                <c:pt idx="264">
                  <c:v>13535</c:v>
                </c:pt>
                <c:pt idx="265">
                  <c:v>17999</c:v>
                </c:pt>
                <c:pt idx="266">
                  <c:v>9913</c:v>
                </c:pt>
                <c:pt idx="267">
                  <c:v>9322</c:v>
                </c:pt>
                <c:pt idx="268">
                  <c:v>14796</c:v>
                </c:pt>
                <c:pt idx="269">
                  <c:v>14090</c:v>
                </c:pt>
                <c:pt idx="270">
                  <c:v>9355</c:v>
                </c:pt>
                <c:pt idx="271">
                  <c:v>14719</c:v>
                </c:pt>
                <c:pt idx="272">
                  <c:v>14277</c:v>
                </c:pt>
                <c:pt idx="273">
                  <c:v>7538</c:v>
                </c:pt>
                <c:pt idx="274">
                  <c:v>11271</c:v>
                </c:pt>
                <c:pt idx="275">
                  <c:v>8951</c:v>
                </c:pt>
                <c:pt idx="276">
                  <c:v>8398</c:v>
                </c:pt>
                <c:pt idx="277">
                  <c:v>14771</c:v>
                </c:pt>
                <c:pt idx="278">
                  <c:v>17215</c:v>
                </c:pt>
                <c:pt idx="279">
                  <c:v>19809</c:v>
                </c:pt>
                <c:pt idx="280">
                  <c:v>5639</c:v>
                </c:pt>
                <c:pt idx="281">
                  <c:v>14302</c:v>
                </c:pt>
                <c:pt idx="282">
                  <c:v>16306</c:v>
                </c:pt>
                <c:pt idx="283">
                  <c:v>11415</c:v>
                </c:pt>
                <c:pt idx="284">
                  <c:v>12018</c:v>
                </c:pt>
                <c:pt idx="285">
                  <c:v>16505</c:v>
                </c:pt>
                <c:pt idx="286">
                  <c:v>7499</c:v>
                </c:pt>
                <c:pt idx="287">
                  <c:v>14592</c:v>
                </c:pt>
                <c:pt idx="288">
                  <c:v>14188</c:v>
                </c:pt>
                <c:pt idx="289">
                  <c:v>9103</c:v>
                </c:pt>
                <c:pt idx="290">
                  <c:v>13250</c:v>
                </c:pt>
                <c:pt idx="291">
                  <c:v>16050</c:v>
                </c:pt>
                <c:pt idx="292">
                  <c:v>11240</c:v>
                </c:pt>
                <c:pt idx="293">
                  <c:v>15901</c:v>
                </c:pt>
                <c:pt idx="294">
                  <c:v>7133</c:v>
                </c:pt>
                <c:pt idx="295">
                  <c:v>13329</c:v>
                </c:pt>
                <c:pt idx="296">
                  <c:v>14198</c:v>
                </c:pt>
                <c:pt idx="297">
                  <c:v>7518</c:v>
                </c:pt>
                <c:pt idx="298">
                  <c:v>11301</c:v>
                </c:pt>
                <c:pt idx="299">
                  <c:v>16097</c:v>
                </c:pt>
                <c:pt idx="300">
                  <c:v>8818</c:v>
                </c:pt>
                <c:pt idx="301">
                  <c:v>16547</c:v>
                </c:pt>
                <c:pt idx="302">
                  <c:v>21864</c:v>
                </c:pt>
                <c:pt idx="303">
                  <c:v>8183</c:v>
                </c:pt>
                <c:pt idx="304">
                  <c:v>15649</c:v>
                </c:pt>
                <c:pt idx="305">
                  <c:v>13861</c:v>
                </c:pt>
                <c:pt idx="306">
                  <c:v>17136</c:v>
                </c:pt>
                <c:pt idx="307">
                  <c:v>20899</c:v>
                </c:pt>
                <c:pt idx="308">
                  <c:v>18252</c:v>
                </c:pt>
                <c:pt idx="309">
                  <c:v>19489</c:v>
                </c:pt>
                <c:pt idx="310">
                  <c:v>8343</c:v>
                </c:pt>
                <c:pt idx="311">
                  <c:v>11887</c:v>
                </c:pt>
                <c:pt idx="312">
                  <c:v>12563</c:v>
                </c:pt>
                <c:pt idx="313">
                  <c:v>12516</c:v>
                </c:pt>
                <c:pt idx="314">
                  <c:v>12570</c:v>
                </c:pt>
                <c:pt idx="315">
                  <c:v>19366</c:v>
                </c:pt>
                <c:pt idx="316">
                  <c:v>11488</c:v>
                </c:pt>
                <c:pt idx="317">
                  <c:v>15813</c:v>
                </c:pt>
                <c:pt idx="318">
                  <c:v>12875</c:v>
                </c:pt>
                <c:pt idx="319">
                  <c:v>6539</c:v>
                </c:pt>
                <c:pt idx="320">
                  <c:v>14436</c:v>
                </c:pt>
                <c:pt idx="321">
                  <c:v>13001</c:v>
                </c:pt>
                <c:pt idx="322">
                  <c:v>7967</c:v>
                </c:pt>
                <c:pt idx="323">
                  <c:v>17973</c:v>
                </c:pt>
                <c:pt idx="324">
                  <c:v>16051</c:v>
                </c:pt>
                <c:pt idx="325">
                  <c:v>8498</c:v>
                </c:pt>
                <c:pt idx="326">
                  <c:v>11288</c:v>
                </c:pt>
                <c:pt idx="327">
                  <c:v>12850</c:v>
                </c:pt>
                <c:pt idx="328">
                  <c:v>13133</c:v>
                </c:pt>
                <c:pt idx="329">
                  <c:v>12834</c:v>
                </c:pt>
                <c:pt idx="330">
                  <c:v>13572</c:v>
                </c:pt>
                <c:pt idx="331">
                  <c:v>14268</c:v>
                </c:pt>
                <c:pt idx="332">
                  <c:v>18400</c:v>
                </c:pt>
                <c:pt idx="333">
                  <c:v>9335</c:v>
                </c:pt>
                <c:pt idx="334">
                  <c:v>8319</c:v>
                </c:pt>
                <c:pt idx="335">
                  <c:v>10900</c:v>
                </c:pt>
                <c:pt idx="336">
                  <c:v>13952</c:v>
                </c:pt>
                <c:pt idx="337">
                  <c:v>9307</c:v>
                </c:pt>
                <c:pt idx="338">
                  <c:v>11948</c:v>
                </c:pt>
                <c:pt idx="339">
                  <c:v>13953</c:v>
                </c:pt>
                <c:pt idx="340">
                  <c:v>16925</c:v>
                </c:pt>
                <c:pt idx="341">
                  <c:v>19306</c:v>
                </c:pt>
                <c:pt idx="342">
                  <c:v>14392</c:v>
                </c:pt>
                <c:pt idx="343">
                  <c:v>10368</c:v>
                </c:pt>
                <c:pt idx="344">
                  <c:v>28867</c:v>
                </c:pt>
                <c:pt idx="345">
                  <c:v>17393</c:v>
                </c:pt>
                <c:pt idx="346">
                  <c:v>14895</c:v>
                </c:pt>
                <c:pt idx="347">
                  <c:v>17799</c:v>
                </c:pt>
                <c:pt idx="348">
                  <c:v>10031</c:v>
                </c:pt>
                <c:pt idx="349">
                  <c:v>17118</c:v>
                </c:pt>
                <c:pt idx="350">
                  <c:v>18214</c:v>
                </c:pt>
                <c:pt idx="351">
                  <c:v>22130</c:v>
                </c:pt>
                <c:pt idx="352">
                  <c:v>16525</c:v>
                </c:pt>
                <c:pt idx="353">
                  <c:v>16977</c:v>
                </c:pt>
                <c:pt idx="354">
                  <c:v>9401</c:v>
                </c:pt>
                <c:pt idx="355">
                  <c:v>17020</c:v>
                </c:pt>
                <c:pt idx="356">
                  <c:v>20663</c:v>
                </c:pt>
                <c:pt idx="357">
                  <c:v>18358</c:v>
                </c:pt>
                <c:pt idx="358">
                  <c:v>15589</c:v>
                </c:pt>
                <c:pt idx="359">
                  <c:v>6442</c:v>
                </c:pt>
                <c:pt idx="360">
                  <c:v>16193</c:v>
                </c:pt>
                <c:pt idx="361">
                  <c:v>21070</c:v>
                </c:pt>
                <c:pt idx="362">
                  <c:v>13929</c:v>
                </c:pt>
                <c:pt idx="363">
                  <c:v>5392</c:v>
                </c:pt>
                <c:pt idx="364">
                  <c:v>37528</c:v>
                </c:pt>
                <c:pt idx="365">
                  <c:v>4287</c:v>
                </c:pt>
                <c:pt idx="366">
                  <c:v>5575</c:v>
                </c:pt>
                <c:pt idx="367">
                  <c:v>6346</c:v>
                </c:pt>
                <c:pt idx="368">
                  <c:v>7826</c:v>
                </c:pt>
                <c:pt idx="369">
                  <c:v>13682</c:v>
                </c:pt>
                <c:pt idx="370">
                  <c:v>5185</c:v>
                </c:pt>
                <c:pt idx="371">
                  <c:v>8986</c:v>
                </c:pt>
                <c:pt idx="372">
                  <c:v>14997</c:v>
                </c:pt>
                <c:pt idx="373">
                  <c:v>8556</c:v>
                </c:pt>
                <c:pt idx="374">
                  <c:v>7917</c:v>
                </c:pt>
                <c:pt idx="375">
                  <c:v>11885</c:v>
                </c:pt>
                <c:pt idx="376">
                  <c:v>18225</c:v>
                </c:pt>
                <c:pt idx="377">
                  <c:v>6158</c:v>
                </c:pt>
                <c:pt idx="378">
                  <c:v>5594</c:v>
                </c:pt>
                <c:pt idx="379">
                  <c:v>17840</c:v>
                </c:pt>
                <c:pt idx="380">
                  <c:v>6403</c:v>
                </c:pt>
                <c:pt idx="381">
                  <c:v>4422</c:v>
                </c:pt>
                <c:pt idx="382">
                  <c:v>7036</c:v>
                </c:pt>
                <c:pt idx="383">
                  <c:v>5022</c:v>
                </c:pt>
                <c:pt idx="384">
                  <c:v>10409</c:v>
                </c:pt>
                <c:pt idx="385">
                  <c:v>11007</c:v>
                </c:pt>
                <c:pt idx="386">
                  <c:v>10270</c:v>
                </c:pt>
                <c:pt idx="387">
                  <c:v>5098</c:v>
                </c:pt>
                <c:pt idx="388">
                  <c:v>8730</c:v>
                </c:pt>
                <c:pt idx="389">
                  <c:v>7663</c:v>
                </c:pt>
                <c:pt idx="390">
                  <c:v>4484</c:v>
                </c:pt>
                <c:pt idx="391">
                  <c:v>12368</c:v>
                </c:pt>
                <c:pt idx="392">
                  <c:v>11278</c:v>
                </c:pt>
                <c:pt idx="393">
                  <c:v>5175</c:v>
                </c:pt>
                <c:pt idx="394">
                  <c:v>9463</c:v>
                </c:pt>
                <c:pt idx="395">
                  <c:v>16202</c:v>
                </c:pt>
                <c:pt idx="396">
                  <c:v>7401</c:v>
                </c:pt>
                <c:pt idx="397">
                  <c:v>8324</c:v>
                </c:pt>
                <c:pt idx="398">
                  <c:v>9147</c:v>
                </c:pt>
                <c:pt idx="399">
                  <c:v>3881</c:v>
                </c:pt>
                <c:pt idx="400">
                  <c:v>6555</c:v>
                </c:pt>
                <c:pt idx="401">
                  <c:v>8255</c:v>
                </c:pt>
                <c:pt idx="402">
                  <c:v>12827</c:v>
                </c:pt>
                <c:pt idx="403">
                  <c:v>12736</c:v>
                </c:pt>
                <c:pt idx="404">
                  <c:v>8853</c:v>
                </c:pt>
                <c:pt idx="405">
                  <c:v>6191</c:v>
                </c:pt>
                <c:pt idx="406">
                  <c:v>13538</c:v>
                </c:pt>
                <c:pt idx="407">
                  <c:v>12416</c:v>
                </c:pt>
                <c:pt idx="408">
                  <c:v>11377</c:v>
                </c:pt>
                <c:pt idx="409">
                  <c:v>6875</c:v>
                </c:pt>
                <c:pt idx="410">
                  <c:v>6335</c:v>
                </c:pt>
                <c:pt idx="411">
                  <c:v>12761</c:v>
                </c:pt>
                <c:pt idx="412">
                  <c:v>14723</c:v>
                </c:pt>
                <c:pt idx="413">
                  <c:v>11169</c:v>
                </c:pt>
                <c:pt idx="414">
                  <c:v>8428</c:v>
                </c:pt>
                <c:pt idx="415">
                  <c:v>5944</c:v>
                </c:pt>
                <c:pt idx="416">
                  <c:v>11643</c:v>
                </c:pt>
                <c:pt idx="417">
                  <c:v>12216</c:v>
                </c:pt>
                <c:pt idx="418">
                  <c:v>13155</c:v>
                </c:pt>
                <c:pt idx="419">
                  <c:v>8541</c:v>
                </c:pt>
                <c:pt idx="420">
                  <c:v>7726</c:v>
                </c:pt>
                <c:pt idx="421">
                  <c:v>12915</c:v>
                </c:pt>
                <c:pt idx="422">
                  <c:v>11000</c:v>
                </c:pt>
                <c:pt idx="423">
                  <c:v>8883</c:v>
                </c:pt>
                <c:pt idx="424">
                  <c:v>8523</c:v>
                </c:pt>
                <c:pt idx="425">
                  <c:v>6924</c:v>
                </c:pt>
                <c:pt idx="426">
                  <c:v>21578</c:v>
                </c:pt>
                <c:pt idx="427">
                  <c:v>11822</c:v>
                </c:pt>
                <c:pt idx="428">
                  <c:v>12292</c:v>
                </c:pt>
                <c:pt idx="429">
                  <c:v>13720</c:v>
                </c:pt>
                <c:pt idx="430">
                  <c:v>7649</c:v>
                </c:pt>
                <c:pt idx="431">
                  <c:v>12164</c:v>
                </c:pt>
                <c:pt idx="432">
                  <c:v>12433</c:v>
                </c:pt>
                <c:pt idx="433">
                  <c:v>11814</c:v>
                </c:pt>
                <c:pt idx="434">
                  <c:v>19263</c:v>
                </c:pt>
                <c:pt idx="435">
                  <c:v>7623</c:v>
                </c:pt>
                <c:pt idx="436">
                  <c:v>14711</c:v>
                </c:pt>
                <c:pt idx="437">
                  <c:v>10375</c:v>
                </c:pt>
                <c:pt idx="438">
                  <c:v>7427</c:v>
                </c:pt>
                <c:pt idx="439">
                  <c:v>12885</c:v>
                </c:pt>
                <c:pt idx="440">
                  <c:v>11058</c:v>
                </c:pt>
                <c:pt idx="441">
                  <c:v>8579</c:v>
                </c:pt>
                <c:pt idx="442">
                  <c:v>12849</c:v>
                </c:pt>
                <c:pt idx="443">
                  <c:v>15194</c:v>
                </c:pt>
                <c:pt idx="444">
                  <c:v>14775</c:v>
                </c:pt>
                <c:pt idx="445">
                  <c:v>12939</c:v>
                </c:pt>
                <c:pt idx="446">
                  <c:v>8016</c:v>
                </c:pt>
                <c:pt idx="447">
                  <c:v>15223</c:v>
                </c:pt>
                <c:pt idx="448">
                  <c:v>14163</c:v>
                </c:pt>
                <c:pt idx="449">
                  <c:v>14232</c:v>
                </c:pt>
                <c:pt idx="450">
                  <c:v>10189</c:v>
                </c:pt>
                <c:pt idx="451">
                  <c:v>9796</c:v>
                </c:pt>
                <c:pt idx="452">
                  <c:v>11733</c:v>
                </c:pt>
                <c:pt idx="453">
                  <c:v>16876.279324509356</c:v>
                </c:pt>
                <c:pt idx="454">
                  <c:v>14818</c:v>
                </c:pt>
                <c:pt idx="455">
                  <c:v>7052</c:v>
                </c:pt>
                <c:pt idx="456">
                  <c:v>8761</c:v>
                </c:pt>
                <c:pt idx="457">
                  <c:v>8812</c:v>
                </c:pt>
                <c:pt idx="458">
                  <c:v>17945</c:v>
                </c:pt>
                <c:pt idx="459">
                  <c:v>10642</c:v>
                </c:pt>
                <c:pt idx="460">
                  <c:v>6823</c:v>
                </c:pt>
                <c:pt idx="461">
                  <c:v>6866</c:v>
                </c:pt>
                <c:pt idx="462">
                  <c:v>12978</c:v>
                </c:pt>
                <c:pt idx="463">
                  <c:v>10806</c:v>
                </c:pt>
                <c:pt idx="464">
                  <c:v>15079</c:v>
                </c:pt>
                <c:pt idx="465">
                  <c:v>12750</c:v>
                </c:pt>
                <c:pt idx="466">
                  <c:v>7224</c:v>
                </c:pt>
                <c:pt idx="467">
                  <c:v>22127</c:v>
                </c:pt>
                <c:pt idx="468">
                  <c:v>11310</c:v>
                </c:pt>
                <c:pt idx="469">
                  <c:v>8691</c:v>
                </c:pt>
                <c:pt idx="470">
                  <c:v>11028</c:v>
                </c:pt>
                <c:pt idx="471">
                  <c:v>11346</c:v>
                </c:pt>
                <c:pt idx="472">
                  <c:v>17622</c:v>
                </c:pt>
                <c:pt idx="473">
                  <c:v>10436</c:v>
                </c:pt>
                <c:pt idx="474">
                  <c:v>9525</c:v>
                </c:pt>
                <c:pt idx="475">
                  <c:v>13381</c:v>
                </c:pt>
                <c:pt idx="476">
                  <c:v>13635</c:v>
                </c:pt>
                <c:pt idx="477">
                  <c:v>14906</c:v>
                </c:pt>
                <c:pt idx="478">
                  <c:v>7584</c:v>
                </c:pt>
                <c:pt idx="479">
                  <c:v>17270</c:v>
                </c:pt>
                <c:pt idx="480">
                  <c:v>16820</c:v>
                </c:pt>
                <c:pt idx="481">
                  <c:v>8577</c:v>
                </c:pt>
                <c:pt idx="482">
                  <c:v>15574</c:v>
                </c:pt>
                <c:pt idx="483">
                  <c:v>18483</c:v>
                </c:pt>
                <c:pt idx="484">
                  <c:v>14545</c:v>
                </c:pt>
                <c:pt idx="485">
                  <c:v>7877</c:v>
                </c:pt>
                <c:pt idx="486">
                  <c:v>14161</c:v>
                </c:pt>
                <c:pt idx="487">
                  <c:v>12526</c:v>
                </c:pt>
                <c:pt idx="488">
                  <c:v>8181</c:v>
                </c:pt>
                <c:pt idx="489">
                  <c:v>17328</c:v>
                </c:pt>
                <c:pt idx="490">
                  <c:v>12456</c:v>
                </c:pt>
                <c:pt idx="491">
                  <c:v>9423</c:v>
                </c:pt>
                <c:pt idx="492">
                  <c:v>21005</c:v>
                </c:pt>
                <c:pt idx="493">
                  <c:v>12437</c:v>
                </c:pt>
                <c:pt idx="494">
                  <c:v>19515</c:v>
                </c:pt>
                <c:pt idx="495">
                  <c:v>14421</c:v>
                </c:pt>
                <c:pt idx="496">
                  <c:v>16028</c:v>
                </c:pt>
                <c:pt idx="497">
                  <c:v>14968</c:v>
                </c:pt>
                <c:pt idx="498">
                  <c:v>13229</c:v>
                </c:pt>
                <c:pt idx="499">
                  <c:v>13929</c:v>
                </c:pt>
                <c:pt idx="500">
                  <c:v>17356</c:v>
                </c:pt>
                <c:pt idx="501">
                  <c:v>6887</c:v>
                </c:pt>
                <c:pt idx="502">
                  <c:v>14679</c:v>
                </c:pt>
                <c:pt idx="503">
                  <c:v>14107</c:v>
                </c:pt>
                <c:pt idx="504">
                  <c:v>7841</c:v>
                </c:pt>
                <c:pt idx="505">
                  <c:v>22106</c:v>
                </c:pt>
                <c:pt idx="506">
                  <c:v>11177</c:v>
                </c:pt>
                <c:pt idx="507">
                  <c:v>6447</c:v>
                </c:pt>
                <c:pt idx="508">
                  <c:v>9911</c:v>
                </c:pt>
                <c:pt idx="509">
                  <c:v>12395</c:v>
                </c:pt>
                <c:pt idx="510">
                  <c:v>12179</c:v>
                </c:pt>
                <c:pt idx="511">
                  <c:v>7555</c:v>
                </c:pt>
                <c:pt idx="512">
                  <c:v>9161</c:v>
                </c:pt>
                <c:pt idx="513">
                  <c:v>13415</c:v>
                </c:pt>
                <c:pt idx="514">
                  <c:v>13397</c:v>
                </c:pt>
                <c:pt idx="515">
                  <c:v>8659</c:v>
                </c:pt>
                <c:pt idx="516">
                  <c:v>6221</c:v>
                </c:pt>
                <c:pt idx="517">
                  <c:v>12643</c:v>
                </c:pt>
                <c:pt idx="518">
                  <c:v>20652</c:v>
                </c:pt>
                <c:pt idx="519">
                  <c:v>6563</c:v>
                </c:pt>
                <c:pt idx="520">
                  <c:v>11610</c:v>
                </c:pt>
                <c:pt idx="521">
                  <c:v>14685</c:v>
                </c:pt>
                <c:pt idx="522">
                  <c:v>9535</c:v>
                </c:pt>
                <c:pt idx="523">
                  <c:v>17350</c:v>
                </c:pt>
                <c:pt idx="524">
                  <c:v>19361</c:v>
                </c:pt>
                <c:pt idx="525">
                  <c:v>20569</c:v>
                </c:pt>
                <c:pt idx="526">
                  <c:v>9393</c:v>
                </c:pt>
                <c:pt idx="527">
                  <c:v>15752</c:v>
                </c:pt>
                <c:pt idx="528">
                  <c:v>14905</c:v>
                </c:pt>
                <c:pt idx="529">
                  <c:v>29681</c:v>
                </c:pt>
                <c:pt idx="530">
                  <c:v>8666</c:v>
                </c:pt>
                <c:pt idx="531">
                  <c:v>31642</c:v>
                </c:pt>
                <c:pt idx="532">
                  <c:v>16215</c:v>
                </c:pt>
                <c:pt idx="533">
                  <c:v>5781</c:v>
                </c:pt>
                <c:pt idx="534">
                  <c:v>5406</c:v>
                </c:pt>
                <c:pt idx="535">
                  <c:v>6902</c:v>
                </c:pt>
                <c:pt idx="536">
                  <c:v>8281</c:v>
                </c:pt>
                <c:pt idx="537">
                  <c:v>5842</c:v>
                </c:pt>
                <c:pt idx="538">
                  <c:v>11342</c:v>
                </c:pt>
                <c:pt idx="539">
                  <c:v>11347</c:v>
                </c:pt>
                <c:pt idx="540">
                  <c:v>7917</c:v>
                </c:pt>
                <c:pt idx="541">
                  <c:v>6511</c:v>
                </c:pt>
                <c:pt idx="542">
                  <c:v>10706</c:v>
                </c:pt>
                <c:pt idx="543">
                  <c:v>7524</c:v>
                </c:pt>
                <c:pt idx="544">
                  <c:v>13537</c:v>
                </c:pt>
                <c:pt idx="545">
                  <c:v>6872</c:v>
                </c:pt>
                <c:pt idx="546">
                  <c:v>12554</c:v>
                </c:pt>
                <c:pt idx="547">
                  <c:v>22347</c:v>
                </c:pt>
                <c:pt idx="548">
                  <c:v>7632</c:v>
                </c:pt>
                <c:pt idx="549">
                  <c:v>13437</c:v>
                </c:pt>
                <c:pt idx="550">
                  <c:v>6469</c:v>
                </c:pt>
                <c:pt idx="551">
                  <c:v>5147</c:v>
                </c:pt>
                <c:pt idx="552">
                  <c:v>3807</c:v>
                </c:pt>
                <c:pt idx="553">
                  <c:v>16650</c:v>
                </c:pt>
                <c:pt idx="554">
                  <c:v>8029</c:v>
                </c:pt>
                <c:pt idx="555">
                  <c:v>43562</c:v>
                </c:pt>
                <c:pt idx="556">
                  <c:v>21599</c:v>
                </c:pt>
                <c:pt idx="557">
                  <c:v>8772</c:v>
                </c:pt>
                <c:pt idx="558">
                  <c:v>9166</c:v>
                </c:pt>
                <c:pt idx="559">
                  <c:v>8557</c:v>
                </c:pt>
                <c:pt idx="560">
                  <c:v>10068</c:v>
                </c:pt>
                <c:pt idx="561">
                  <c:v>12831</c:v>
                </c:pt>
                <c:pt idx="562">
                  <c:v>8063</c:v>
                </c:pt>
                <c:pt idx="563">
                  <c:v>4787</c:v>
                </c:pt>
                <c:pt idx="564">
                  <c:v>10054</c:v>
                </c:pt>
                <c:pt idx="565">
                  <c:v>17413</c:v>
                </c:pt>
                <c:pt idx="566">
                  <c:v>16893</c:v>
                </c:pt>
                <c:pt idx="567">
                  <c:v>8901</c:v>
                </c:pt>
                <c:pt idx="568">
                  <c:v>5224</c:v>
                </c:pt>
                <c:pt idx="569">
                  <c:v>7084</c:v>
                </c:pt>
                <c:pt idx="570">
                  <c:v>10881</c:v>
                </c:pt>
                <c:pt idx="571">
                  <c:v>9533</c:v>
                </c:pt>
                <c:pt idx="572">
                  <c:v>7921</c:v>
                </c:pt>
                <c:pt idx="573">
                  <c:v>12208</c:v>
                </c:pt>
                <c:pt idx="574">
                  <c:v>11022</c:v>
                </c:pt>
                <c:pt idx="575">
                  <c:v>8016</c:v>
                </c:pt>
                <c:pt idx="576">
                  <c:v>7717</c:v>
                </c:pt>
                <c:pt idx="577">
                  <c:v>10838</c:v>
                </c:pt>
                <c:pt idx="578">
                  <c:v>5998</c:v>
                </c:pt>
                <c:pt idx="579">
                  <c:v>5740</c:v>
                </c:pt>
                <c:pt idx="580">
                  <c:v>11073</c:v>
                </c:pt>
                <c:pt idx="581">
                  <c:v>13048</c:v>
                </c:pt>
                <c:pt idx="582">
                  <c:v>8704</c:v>
                </c:pt>
                <c:pt idx="583">
                  <c:v>7031</c:v>
                </c:pt>
                <c:pt idx="584">
                  <c:v>10727</c:v>
                </c:pt>
                <c:pt idx="585">
                  <c:v>9252</c:v>
                </c:pt>
                <c:pt idx="586">
                  <c:v>9171</c:v>
                </c:pt>
                <c:pt idx="587">
                  <c:v>7480</c:v>
                </c:pt>
                <c:pt idx="588">
                  <c:v>6945</c:v>
                </c:pt>
                <c:pt idx="589">
                  <c:v>11938</c:v>
                </c:pt>
                <c:pt idx="590">
                  <c:v>11104</c:v>
                </c:pt>
                <c:pt idx="591">
                  <c:v>12536</c:v>
                </c:pt>
                <c:pt idx="592">
                  <c:v>8164</c:v>
                </c:pt>
                <c:pt idx="593">
                  <c:v>12487</c:v>
                </c:pt>
                <c:pt idx="594">
                  <c:v>18242</c:v>
                </c:pt>
                <c:pt idx="595">
                  <c:v>7988</c:v>
                </c:pt>
                <c:pt idx="596">
                  <c:v>10535</c:v>
                </c:pt>
                <c:pt idx="597">
                  <c:v>13732</c:v>
                </c:pt>
                <c:pt idx="598">
                  <c:v>7936</c:v>
                </c:pt>
                <c:pt idx="599">
                  <c:v>8465</c:v>
                </c:pt>
                <c:pt idx="600">
                  <c:v>12081</c:v>
                </c:pt>
                <c:pt idx="601">
                  <c:v>8221</c:v>
                </c:pt>
                <c:pt idx="602">
                  <c:v>12158</c:v>
                </c:pt>
                <c:pt idx="603">
                  <c:v>13332</c:v>
                </c:pt>
                <c:pt idx="604">
                  <c:v>16968</c:v>
                </c:pt>
                <c:pt idx="605">
                  <c:v>17527</c:v>
                </c:pt>
                <c:pt idx="606">
                  <c:v>9930</c:v>
                </c:pt>
                <c:pt idx="607">
                  <c:v>15237</c:v>
                </c:pt>
                <c:pt idx="608">
                  <c:v>15288</c:v>
                </c:pt>
                <c:pt idx="609">
                  <c:v>17275</c:v>
                </c:pt>
                <c:pt idx="610">
                  <c:v>9051</c:v>
                </c:pt>
                <c:pt idx="611">
                  <c:v>12240</c:v>
                </c:pt>
                <c:pt idx="612">
                  <c:v>17530</c:v>
                </c:pt>
                <c:pt idx="613">
                  <c:v>5911</c:v>
                </c:pt>
                <c:pt idx="614">
                  <c:v>16184</c:v>
                </c:pt>
                <c:pt idx="615">
                  <c:v>9376</c:v>
                </c:pt>
                <c:pt idx="616">
                  <c:v>10392</c:v>
                </c:pt>
                <c:pt idx="617">
                  <c:v>36898</c:v>
                </c:pt>
                <c:pt idx="618">
                  <c:v>6556</c:v>
                </c:pt>
                <c:pt idx="619">
                  <c:v>11365</c:v>
                </c:pt>
                <c:pt idx="620">
                  <c:v>19893</c:v>
                </c:pt>
                <c:pt idx="621">
                  <c:v>10275</c:v>
                </c:pt>
                <c:pt idx="622">
                  <c:v>15223</c:v>
                </c:pt>
                <c:pt idx="623">
                  <c:v>7558</c:v>
                </c:pt>
                <c:pt idx="624">
                  <c:v>15695</c:v>
                </c:pt>
                <c:pt idx="625">
                  <c:v>15358</c:v>
                </c:pt>
                <c:pt idx="626">
                  <c:v>9278</c:v>
                </c:pt>
                <c:pt idx="627">
                  <c:v>9029</c:v>
                </c:pt>
                <c:pt idx="628">
                  <c:v>13000</c:v>
                </c:pt>
                <c:pt idx="629">
                  <c:v>14385</c:v>
                </c:pt>
                <c:pt idx="630">
                  <c:v>7137</c:v>
                </c:pt>
                <c:pt idx="631">
                  <c:v>17821</c:v>
                </c:pt>
                <c:pt idx="632">
                  <c:v>12187</c:v>
                </c:pt>
                <c:pt idx="633">
                  <c:v>11452</c:v>
                </c:pt>
                <c:pt idx="634">
                  <c:v>11370</c:v>
                </c:pt>
                <c:pt idx="635">
                  <c:v>14942</c:v>
                </c:pt>
                <c:pt idx="636">
                  <c:v>11715</c:v>
                </c:pt>
                <c:pt idx="637">
                  <c:v>6449</c:v>
                </c:pt>
                <c:pt idx="638">
                  <c:v>11893</c:v>
                </c:pt>
                <c:pt idx="639">
                  <c:v>10917</c:v>
                </c:pt>
                <c:pt idx="640">
                  <c:v>12996</c:v>
                </c:pt>
                <c:pt idx="641">
                  <c:v>10284</c:v>
                </c:pt>
                <c:pt idx="642">
                  <c:v>12356</c:v>
                </c:pt>
                <c:pt idx="643">
                  <c:v>11990</c:v>
                </c:pt>
                <c:pt idx="644">
                  <c:v>11695</c:v>
                </c:pt>
                <c:pt idx="645">
                  <c:v>21135</c:v>
                </c:pt>
                <c:pt idx="646">
                  <c:v>0</c:v>
                </c:pt>
                <c:pt idx="647">
                  <c:v>14302</c:v>
                </c:pt>
                <c:pt idx="648">
                  <c:v>10713</c:v>
                </c:pt>
                <c:pt idx="649">
                  <c:v>12737</c:v>
                </c:pt>
                <c:pt idx="650">
                  <c:v>24618</c:v>
                </c:pt>
                <c:pt idx="651">
                  <c:v>7110</c:v>
                </c:pt>
                <c:pt idx="652">
                  <c:v>10529</c:v>
                </c:pt>
                <c:pt idx="653">
                  <c:v>15226</c:v>
                </c:pt>
                <c:pt idx="654">
                  <c:v>7753</c:v>
                </c:pt>
                <c:pt idx="655">
                  <c:v>15530</c:v>
                </c:pt>
                <c:pt idx="656">
                  <c:v>18706</c:v>
                </c:pt>
                <c:pt idx="657">
                  <c:v>17854</c:v>
                </c:pt>
                <c:pt idx="658">
                  <c:v>14811</c:v>
                </c:pt>
                <c:pt idx="659">
                  <c:v>10077</c:v>
                </c:pt>
                <c:pt idx="660">
                  <c:v>13934</c:v>
                </c:pt>
                <c:pt idx="661">
                  <c:v>12444</c:v>
                </c:pt>
                <c:pt idx="662">
                  <c:v>15900</c:v>
                </c:pt>
                <c:pt idx="663">
                  <c:v>14058</c:v>
                </c:pt>
                <c:pt idx="664">
                  <c:v>7077</c:v>
                </c:pt>
                <c:pt idx="665">
                  <c:v>16994</c:v>
                </c:pt>
                <c:pt idx="666">
                  <c:v>13201</c:v>
                </c:pt>
                <c:pt idx="667">
                  <c:v>18353</c:v>
                </c:pt>
                <c:pt idx="668">
                  <c:v>17525</c:v>
                </c:pt>
                <c:pt idx="669">
                  <c:v>14895</c:v>
                </c:pt>
                <c:pt idx="670">
                  <c:v>11612</c:v>
                </c:pt>
                <c:pt idx="671">
                  <c:v>14853</c:v>
                </c:pt>
                <c:pt idx="672">
                  <c:v>17197</c:v>
                </c:pt>
                <c:pt idx="673">
                  <c:v>14443</c:v>
                </c:pt>
                <c:pt idx="674">
                  <c:v>6853</c:v>
                </c:pt>
                <c:pt idx="675">
                  <c:v>11937</c:v>
                </c:pt>
                <c:pt idx="676">
                  <c:v>20821</c:v>
                </c:pt>
                <c:pt idx="677">
                  <c:v>12774</c:v>
                </c:pt>
                <c:pt idx="678">
                  <c:v>9559</c:v>
                </c:pt>
                <c:pt idx="679">
                  <c:v>10660</c:v>
                </c:pt>
                <c:pt idx="680">
                  <c:v>12099</c:v>
                </c:pt>
                <c:pt idx="681">
                  <c:v>11933</c:v>
                </c:pt>
                <c:pt idx="682">
                  <c:v>12213</c:v>
                </c:pt>
                <c:pt idx="683">
                  <c:v>14054</c:v>
                </c:pt>
                <c:pt idx="684">
                  <c:v>21584</c:v>
                </c:pt>
                <c:pt idx="685">
                  <c:v>17063</c:v>
                </c:pt>
                <c:pt idx="686">
                  <c:v>14120</c:v>
                </c:pt>
                <c:pt idx="687">
                  <c:v>14183</c:v>
                </c:pt>
                <c:pt idx="688">
                  <c:v>15217</c:v>
                </c:pt>
                <c:pt idx="689">
                  <c:v>8899</c:v>
                </c:pt>
                <c:pt idx="690">
                  <c:v>7972</c:v>
                </c:pt>
                <c:pt idx="691">
                  <c:v>12419</c:v>
                </c:pt>
                <c:pt idx="692">
                  <c:v>12790</c:v>
                </c:pt>
                <c:pt idx="693">
                  <c:v>10120</c:v>
                </c:pt>
                <c:pt idx="694">
                  <c:v>7138</c:v>
                </c:pt>
                <c:pt idx="695">
                  <c:v>13378</c:v>
                </c:pt>
                <c:pt idx="696">
                  <c:v>9120</c:v>
                </c:pt>
                <c:pt idx="697">
                  <c:v>4416</c:v>
                </c:pt>
                <c:pt idx="698">
                  <c:v>10642</c:v>
                </c:pt>
                <c:pt idx="699">
                  <c:v>11579</c:v>
                </c:pt>
                <c:pt idx="700">
                  <c:v>15040</c:v>
                </c:pt>
                <c:pt idx="701">
                  <c:v>7927</c:v>
                </c:pt>
                <c:pt idx="702">
                  <c:v>9469</c:v>
                </c:pt>
                <c:pt idx="703">
                  <c:v>11228</c:v>
                </c:pt>
                <c:pt idx="704">
                  <c:v>12830</c:v>
                </c:pt>
                <c:pt idx="705">
                  <c:v>8751</c:v>
                </c:pt>
                <c:pt idx="706">
                  <c:v>7870</c:v>
                </c:pt>
                <c:pt idx="707">
                  <c:v>15466</c:v>
                </c:pt>
                <c:pt idx="708">
                  <c:v>18071</c:v>
                </c:pt>
                <c:pt idx="709">
                  <c:v>16983</c:v>
                </c:pt>
                <c:pt idx="710">
                  <c:v>25877</c:v>
                </c:pt>
                <c:pt idx="711">
                  <c:v>16848</c:v>
                </c:pt>
                <c:pt idx="712">
                  <c:v>8767</c:v>
                </c:pt>
                <c:pt idx="713">
                  <c:v>9456</c:v>
                </c:pt>
                <c:pt idx="714">
                  <c:v>22502</c:v>
                </c:pt>
                <c:pt idx="715">
                  <c:v>23958</c:v>
                </c:pt>
                <c:pt idx="716">
                  <c:v>16850</c:v>
                </c:pt>
                <c:pt idx="717">
                  <c:v>14564</c:v>
                </c:pt>
                <c:pt idx="718">
                  <c:v>17064</c:v>
                </c:pt>
                <c:pt idx="719">
                  <c:v>14257</c:v>
                </c:pt>
                <c:pt idx="720">
                  <c:v>15162</c:v>
                </c:pt>
                <c:pt idx="721">
                  <c:v>16377</c:v>
                </c:pt>
                <c:pt idx="722">
                  <c:v>9873</c:v>
                </c:pt>
                <c:pt idx="723">
                  <c:v>7476</c:v>
                </c:pt>
                <c:pt idx="724">
                  <c:v>5660</c:v>
                </c:pt>
                <c:pt idx="725">
                  <c:v>10204</c:v>
                </c:pt>
                <c:pt idx="726">
                  <c:v>6367</c:v>
                </c:pt>
                <c:pt idx="727">
                  <c:v>5852</c:v>
                </c:pt>
                <c:pt idx="728">
                  <c:v>10605</c:v>
                </c:pt>
                <c:pt idx="729">
                  <c:v>23859</c:v>
                </c:pt>
                <c:pt idx="730">
                  <c:v>8653</c:v>
                </c:pt>
                <c:pt idx="731">
                  <c:v>7605</c:v>
                </c:pt>
                <c:pt idx="732">
                  <c:v>13779</c:v>
                </c:pt>
                <c:pt idx="733">
                  <c:v>11546</c:v>
                </c:pt>
                <c:pt idx="734">
                  <c:v>17502</c:v>
                </c:pt>
                <c:pt idx="735">
                  <c:v>7081</c:v>
                </c:pt>
                <c:pt idx="736">
                  <c:v>8536</c:v>
                </c:pt>
                <c:pt idx="737">
                  <c:v>19591</c:v>
                </c:pt>
                <c:pt idx="738">
                  <c:v>10687</c:v>
                </c:pt>
                <c:pt idx="739">
                  <c:v>6669</c:v>
                </c:pt>
                <c:pt idx="740">
                  <c:v>7940</c:v>
                </c:pt>
                <c:pt idx="741">
                  <c:v>14824</c:v>
                </c:pt>
                <c:pt idx="742">
                  <c:v>12801</c:v>
                </c:pt>
                <c:pt idx="743">
                  <c:v>11713</c:v>
                </c:pt>
                <c:pt idx="744">
                  <c:v>7726</c:v>
                </c:pt>
                <c:pt idx="745">
                  <c:v>4123</c:v>
                </c:pt>
                <c:pt idx="746">
                  <c:v>15083</c:v>
                </c:pt>
                <c:pt idx="747">
                  <c:v>10636</c:v>
                </c:pt>
                <c:pt idx="748">
                  <c:v>15121</c:v>
                </c:pt>
                <c:pt idx="749">
                  <c:v>6989</c:v>
                </c:pt>
                <c:pt idx="750">
                  <c:v>6542</c:v>
                </c:pt>
                <c:pt idx="751">
                  <c:v>9328</c:v>
                </c:pt>
                <c:pt idx="752">
                  <c:v>19032</c:v>
                </c:pt>
                <c:pt idx="753">
                  <c:v>14519</c:v>
                </c:pt>
                <c:pt idx="754">
                  <c:v>7313</c:v>
                </c:pt>
                <c:pt idx="755">
                  <c:v>5369</c:v>
                </c:pt>
                <c:pt idx="756">
                  <c:v>19062</c:v>
                </c:pt>
                <c:pt idx="757">
                  <c:v>26215</c:v>
                </c:pt>
                <c:pt idx="758">
                  <c:v>8761</c:v>
                </c:pt>
                <c:pt idx="759">
                  <c:v>9509</c:v>
                </c:pt>
                <c:pt idx="760">
                  <c:v>8384</c:v>
                </c:pt>
                <c:pt idx="761">
                  <c:v>3813</c:v>
                </c:pt>
                <c:pt idx="762">
                  <c:v>9204</c:v>
                </c:pt>
                <c:pt idx="763">
                  <c:v>6819</c:v>
                </c:pt>
                <c:pt idx="764">
                  <c:v>14556</c:v>
                </c:pt>
                <c:pt idx="765">
                  <c:v>15805</c:v>
                </c:pt>
                <c:pt idx="766">
                  <c:v>6425</c:v>
                </c:pt>
                <c:pt idx="767">
                  <c:v>17261</c:v>
                </c:pt>
                <c:pt idx="768">
                  <c:v>17129</c:v>
                </c:pt>
                <c:pt idx="769">
                  <c:v>14169</c:v>
                </c:pt>
                <c:pt idx="770">
                  <c:v>7163</c:v>
                </c:pt>
                <c:pt idx="771">
                  <c:v>6286</c:v>
                </c:pt>
                <c:pt idx="772">
                  <c:v>19258</c:v>
                </c:pt>
                <c:pt idx="773">
                  <c:v>5768</c:v>
                </c:pt>
                <c:pt idx="774">
                  <c:v>10693</c:v>
                </c:pt>
                <c:pt idx="775">
                  <c:v>6720</c:v>
                </c:pt>
                <c:pt idx="776">
                  <c:v>7351</c:v>
                </c:pt>
                <c:pt idx="777">
                  <c:v>11822</c:v>
                </c:pt>
                <c:pt idx="778">
                  <c:v>10724</c:v>
                </c:pt>
                <c:pt idx="779">
                  <c:v>13087</c:v>
                </c:pt>
                <c:pt idx="780">
                  <c:v>9545</c:v>
                </c:pt>
                <c:pt idx="781">
                  <c:v>7138</c:v>
                </c:pt>
                <c:pt idx="782">
                  <c:v>11216</c:v>
                </c:pt>
                <c:pt idx="783">
                  <c:v>12098</c:v>
                </c:pt>
                <c:pt idx="784">
                  <c:v>6271</c:v>
                </c:pt>
                <c:pt idx="785">
                  <c:v>7923</c:v>
                </c:pt>
                <c:pt idx="786">
                  <c:v>12907</c:v>
                </c:pt>
                <c:pt idx="787">
                  <c:v>7694</c:v>
                </c:pt>
                <c:pt idx="788">
                  <c:v>7696</c:v>
                </c:pt>
                <c:pt idx="789">
                  <c:v>10846</c:v>
                </c:pt>
                <c:pt idx="790">
                  <c:v>13615</c:v>
                </c:pt>
                <c:pt idx="791">
                  <c:v>12837</c:v>
                </c:pt>
                <c:pt idx="792">
                  <c:v>15112</c:v>
                </c:pt>
                <c:pt idx="793">
                  <c:v>7464</c:v>
                </c:pt>
                <c:pt idx="794">
                  <c:v>7270</c:v>
                </c:pt>
                <c:pt idx="795">
                  <c:v>10974</c:v>
                </c:pt>
                <c:pt idx="796">
                  <c:v>14640</c:v>
                </c:pt>
                <c:pt idx="797">
                  <c:v>8995</c:v>
                </c:pt>
                <c:pt idx="798">
                  <c:v>15972</c:v>
                </c:pt>
                <c:pt idx="799">
                  <c:v>10188</c:v>
                </c:pt>
                <c:pt idx="800">
                  <c:v>10226</c:v>
                </c:pt>
                <c:pt idx="801">
                  <c:v>17072</c:v>
                </c:pt>
                <c:pt idx="802">
                  <c:v>15443</c:v>
                </c:pt>
                <c:pt idx="803">
                  <c:v>15918</c:v>
                </c:pt>
                <c:pt idx="804">
                  <c:v>15096</c:v>
                </c:pt>
                <c:pt idx="805">
                  <c:v>14178</c:v>
                </c:pt>
                <c:pt idx="806">
                  <c:v>16130</c:v>
                </c:pt>
                <c:pt idx="807">
                  <c:v>11857</c:v>
                </c:pt>
                <c:pt idx="808">
                  <c:v>11717</c:v>
                </c:pt>
                <c:pt idx="809">
                  <c:v>11832</c:v>
                </c:pt>
                <c:pt idx="810">
                  <c:v>9849</c:v>
                </c:pt>
                <c:pt idx="811">
                  <c:v>17326</c:v>
                </c:pt>
                <c:pt idx="812">
                  <c:v>14137</c:v>
                </c:pt>
                <c:pt idx="813">
                  <c:v>15113</c:v>
                </c:pt>
                <c:pt idx="814">
                  <c:v>9029</c:v>
                </c:pt>
                <c:pt idx="815">
                  <c:v>15522</c:v>
                </c:pt>
                <c:pt idx="816">
                  <c:v>17816</c:v>
                </c:pt>
                <c:pt idx="817">
                  <c:v>9953</c:v>
                </c:pt>
                <c:pt idx="818">
                  <c:v>22875</c:v>
                </c:pt>
                <c:pt idx="819">
                  <c:v>12497</c:v>
                </c:pt>
                <c:pt idx="820">
                  <c:v>13429</c:v>
                </c:pt>
                <c:pt idx="821">
                  <c:v>8612</c:v>
                </c:pt>
                <c:pt idx="822">
                  <c:v>6379</c:v>
                </c:pt>
                <c:pt idx="823">
                  <c:v>12581</c:v>
                </c:pt>
                <c:pt idx="824">
                  <c:v>7726</c:v>
                </c:pt>
                <c:pt idx="825">
                  <c:v>11594</c:v>
                </c:pt>
                <c:pt idx="826">
                  <c:v>7841</c:v>
                </c:pt>
                <c:pt idx="827">
                  <c:v>9384</c:v>
                </c:pt>
                <c:pt idx="828">
                  <c:v>8962</c:v>
                </c:pt>
                <c:pt idx="829">
                  <c:v>18028</c:v>
                </c:pt>
                <c:pt idx="830">
                  <c:v>7374</c:v>
                </c:pt>
                <c:pt idx="831">
                  <c:v>13696</c:v>
                </c:pt>
                <c:pt idx="832">
                  <c:v>12347</c:v>
                </c:pt>
                <c:pt idx="833">
                  <c:v>7459</c:v>
                </c:pt>
                <c:pt idx="834">
                  <c:v>11585</c:v>
                </c:pt>
                <c:pt idx="835">
                  <c:v>11556</c:v>
                </c:pt>
                <c:pt idx="836">
                  <c:v>12468</c:v>
                </c:pt>
                <c:pt idx="837">
                  <c:v>11485</c:v>
                </c:pt>
                <c:pt idx="838">
                  <c:v>7083</c:v>
                </c:pt>
                <c:pt idx="839">
                  <c:v>13240</c:v>
                </c:pt>
                <c:pt idx="840">
                  <c:v>13212</c:v>
                </c:pt>
                <c:pt idx="841">
                  <c:v>11722</c:v>
                </c:pt>
                <c:pt idx="842">
                  <c:v>12928</c:v>
                </c:pt>
                <c:pt idx="843">
                  <c:v>7795</c:v>
                </c:pt>
                <c:pt idx="844">
                  <c:v>17561</c:v>
                </c:pt>
                <c:pt idx="845">
                  <c:v>10934</c:v>
                </c:pt>
                <c:pt idx="846">
                  <c:v>7605</c:v>
                </c:pt>
                <c:pt idx="847">
                  <c:v>10962</c:v>
                </c:pt>
                <c:pt idx="848">
                  <c:v>14198</c:v>
                </c:pt>
                <c:pt idx="849">
                  <c:v>12326</c:v>
                </c:pt>
                <c:pt idx="850">
                  <c:v>20545</c:v>
                </c:pt>
                <c:pt idx="851">
                  <c:v>6892</c:v>
                </c:pt>
                <c:pt idx="852">
                  <c:v>27050</c:v>
                </c:pt>
                <c:pt idx="853">
                  <c:v>15633</c:v>
                </c:pt>
                <c:pt idx="854">
                  <c:v>16382</c:v>
                </c:pt>
                <c:pt idx="855">
                  <c:v>14410</c:v>
                </c:pt>
                <c:pt idx="856">
                  <c:v>21052</c:v>
                </c:pt>
                <c:pt idx="857">
                  <c:v>18040</c:v>
                </c:pt>
                <c:pt idx="858">
                  <c:v>16008</c:v>
                </c:pt>
                <c:pt idx="859">
                  <c:v>14247</c:v>
                </c:pt>
                <c:pt idx="860">
                  <c:v>9122</c:v>
                </c:pt>
                <c:pt idx="861">
                  <c:v>12162</c:v>
                </c:pt>
                <c:pt idx="862">
                  <c:v>11876</c:v>
                </c:pt>
                <c:pt idx="863">
                  <c:v>16252</c:v>
                </c:pt>
                <c:pt idx="864">
                  <c:v>15968</c:v>
                </c:pt>
                <c:pt idx="865">
                  <c:v>8843</c:v>
                </c:pt>
                <c:pt idx="866">
                  <c:v>17493</c:v>
                </c:pt>
                <c:pt idx="867">
                  <c:v>12772</c:v>
                </c:pt>
                <c:pt idx="868">
                  <c:v>20742</c:v>
                </c:pt>
                <c:pt idx="869">
                  <c:v>7318</c:v>
                </c:pt>
                <c:pt idx="870">
                  <c:v>14035</c:v>
                </c:pt>
                <c:pt idx="871">
                  <c:v>11756</c:v>
                </c:pt>
                <c:pt idx="872">
                  <c:v>13712</c:v>
                </c:pt>
                <c:pt idx="873">
                  <c:v>21676</c:v>
                </c:pt>
                <c:pt idx="874">
                  <c:v>20695</c:v>
                </c:pt>
                <c:pt idx="875">
                  <c:v>9870</c:v>
                </c:pt>
                <c:pt idx="876">
                  <c:v>12799</c:v>
                </c:pt>
                <c:pt idx="877">
                  <c:v>13448</c:v>
                </c:pt>
                <c:pt idx="878">
                  <c:v>16914</c:v>
                </c:pt>
                <c:pt idx="879">
                  <c:v>12190</c:v>
                </c:pt>
                <c:pt idx="880">
                  <c:v>8164</c:v>
                </c:pt>
                <c:pt idx="881">
                  <c:v>14974</c:v>
                </c:pt>
                <c:pt idx="882">
                  <c:v>12195</c:v>
                </c:pt>
                <c:pt idx="883">
                  <c:v>12710</c:v>
                </c:pt>
                <c:pt idx="884">
                  <c:v>17421</c:v>
                </c:pt>
                <c:pt idx="885">
                  <c:v>14677</c:v>
                </c:pt>
                <c:pt idx="886">
                  <c:v>9785</c:v>
                </c:pt>
                <c:pt idx="887">
                  <c:v>13370</c:v>
                </c:pt>
                <c:pt idx="888">
                  <c:v>16875</c:v>
                </c:pt>
                <c:pt idx="889">
                  <c:v>8276</c:v>
                </c:pt>
                <c:pt idx="890">
                  <c:v>17771</c:v>
                </c:pt>
                <c:pt idx="891">
                  <c:v>20330</c:v>
                </c:pt>
                <c:pt idx="892">
                  <c:v>13906</c:v>
                </c:pt>
                <c:pt idx="893">
                  <c:v>10907</c:v>
                </c:pt>
                <c:pt idx="894">
                  <c:v>8867</c:v>
                </c:pt>
                <c:pt idx="895">
                  <c:v>11688</c:v>
                </c:pt>
                <c:pt idx="896">
                  <c:v>16105</c:v>
                </c:pt>
                <c:pt idx="897">
                  <c:v>9665</c:v>
                </c:pt>
                <c:pt idx="898">
                  <c:v>7555</c:v>
                </c:pt>
                <c:pt idx="899">
                  <c:v>13105</c:v>
                </c:pt>
                <c:pt idx="900">
                  <c:v>16016</c:v>
                </c:pt>
                <c:pt idx="901">
                  <c:v>15879</c:v>
                </c:pt>
                <c:pt idx="902">
                  <c:v>8878</c:v>
                </c:pt>
                <c:pt idx="903">
                  <c:v>6987</c:v>
                </c:pt>
                <c:pt idx="904">
                  <c:v>15810</c:v>
                </c:pt>
                <c:pt idx="905">
                  <c:v>14309</c:v>
                </c:pt>
                <c:pt idx="906">
                  <c:v>17420</c:v>
                </c:pt>
                <c:pt idx="907">
                  <c:v>14630</c:v>
                </c:pt>
                <c:pt idx="908">
                  <c:v>8027</c:v>
                </c:pt>
                <c:pt idx="909">
                  <c:v>15834</c:v>
                </c:pt>
                <c:pt idx="910">
                  <c:v>18413</c:v>
                </c:pt>
                <c:pt idx="911">
                  <c:v>39333</c:v>
                </c:pt>
                <c:pt idx="912">
                  <c:v>16786</c:v>
                </c:pt>
                <c:pt idx="913">
                  <c:v>7950</c:v>
                </c:pt>
                <c:pt idx="914">
                  <c:v>16480</c:v>
                </c:pt>
                <c:pt idx="915">
                  <c:v>14941</c:v>
                </c:pt>
                <c:pt idx="916">
                  <c:v>18430</c:v>
                </c:pt>
                <c:pt idx="917">
                  <c:v>8434</c:v>
                </c:pt>
                <c:pt idx="918">
                  <c:v>16679</c:v>
                </c:pt>
                <c:pt idx="919">
                  <c:v>15629</c:v>
                </c:pt>
                <c:pt idx="920">
                  <c:v>8226</c:v>
                </c:pt>
                <c:pt idx="921">
                  <c:v>13228</c:v>
                </c:pt>
                <c:pt idx="922">
                  <c:v>6252</c:v>
                </c:pt>
                <c:pt idx="923">
                  <c:v>7814</c:v>
                </c:pt>
                <c:pt idx="924">
                  <c:v>8805</c:v>
                </c:pt>
                <c:pt idx="925">
                  <c:v>6749</c:v>
                </c:pt>
                <c:pt idx="926">
                  <c:v>6287</c:v>
                </c:pt>
                <c:pt idx="927">
                  <c:v>13267</c:v>
                </c:pt>
                <c:pt idx="928">
                  <c:v>10787</c:v>
                </c:pt>
                <c:pt idx="929">
                  <c:v>13317</c:v>
                </c:pt>
                <c:pt idx="930">
                  <c:v>16078</c:v>
                </c:pt>
                <c:pt idx="931">
                  <c:v>6527</c:v>
                </c:pt>
                <c:pt idx="932">
                  <c:v>5243</c:v>
                </c:pt>
                <c:pt idx="933">
                  <c:v>11922</c:v>
                </c:pt>
                <c:pt idx="934">
                  <c:v>11864</c:v>
                </c:pt>
                <c:pt idx="935">
                  <c:v>11827</c:v>
                </c:pt>
                <c:pt idx="936">
                  <c:v>12526</c:v>
                </c:pt>
                <c:pt idx="937">
                  <c:v>10325</c:v>
                </c:pt>
                <c:pt idx="938">
                  <c:v>5231</c:v>
                </c:pt>
                <c:pt idx="939">
                  <c:v>12290</c:v>
                </c:pt>
                <c:pt idx="940">
                  <c:v>8053</c:v>
                </c:pt>
                <c:pt idx="941">
                  <c:v>7257</c:v>
                </c:pt>
                <c:pt idx="942">
                  <c:v>11375</c:v>
                </c:pt>
                <c:pt idx="943">
                  <c:v>6873</c:v>
                </c:pt>
                <c:pt idx="944">
                  <c:v>9101</c:v>
                </c:pt>
                <c:pt idx="945">
                  <c:v>16794</c:v>
                </c:pt>
                <c:pt idx="946">
                  <c:v>9142</c:v>
                </c:pt>
                <c:pt idx="947">
                  <c:v>12185</c:v>
                </c:pt>
                <c:pt idx="948">
                  <c:v>13789</c:v>
                </c:pt>
                <c:pt idx="949">
                  <c:v>8256</c:v>
                </c:pt>
                <c:pt idx="950">
                  <c:v>5987</c:v>
                </c:pt>
                <c:pt idx="951">
                  <c:v>13636</c:v>
                </c:pt>
                <c:pt idx="952">
                  <c:v>11676</c:v>
                </c:pt>
                <c:pt idx="953">
                  <c:v>5690</c:v>
                </c:pt>
                <c:pt idx="954">
                  <c:v>4225</c:v>
                </c:pt>
                <c:pt idx="955">
                  <c:v>10048</c:v>
                </c:pt>
                <c:pt idx="956">
                  <c:v>12298</c:v>
                </c:pt>
                <c:pt idx="957">
                  <c:v>7524</c:v>
                </c:pt>
                <c:pt idx="958">
                  <c:v>6016</c:v>
                </c:pt>
                <c:pt idx="959">
                  <c:v>8459</c:v>
                </c:pt>
                <c:pt idx="960">
                  <c:v>7847</c:v>
                </c:pt>
                <c:pt idx="961">
                  <c:v>11158</c:v>
                </c:pt>
                <c:pt idx="962">
                  <c:v>7145</c:v>
                </c:pt>
                <c:pt idx="963">
                  <c:v>6473</c:v>
                </c:pt>
                <c:pt idx="964">
                  <c:v>9529</c:v>
                </c:pt>
                <c:pt idx="965">
                  <c:v>11074</c:v>
                </c:pt>
                <c:pt idx="966">
                  <c:v>7410</c:v>
                </c:pt>
                <c:pt idx="967">
                  <c:v>7708</c:v>
                </c:pt>
                <c:pt idx="968">
                  <c:v>12015</c:v>
                </c:pt>
                <c:pt idx="969">
                  <c:v>13049</c:v>
                </c:pt>
                <c:pt idx="970">
                  <c:v>12052</c:v>
                </c:pt>
                <c:pt idx="971">
                  <c:v>6386</c:v>
                </c:pt>
                <c:pt idx="972">
                  <c:v>13528</c:v>
                </c:pt>
                <c:pt idx="973">
                  <c:v>8390</c:v>
                </c:pt>
                <c:pt idx="974">
                  <c:v>18688</c:v>
                </c:pt>
                <c:pt idx="975">
                  <c:v>12229</c:v>
                </c:pt>
                <c:pt idx="976">
                  <c:v>10127</c:v>
                </c:pt>
                <c:pt idx="977">
                  <c:v>6990</c:v>
                </c:pt>
                <c:pt idx="978">
                  <c:v>11832</c:v>
                </c:pt>
                <c:pt idx="979">
                  <c:v>7867</c:v>
                </c:pt>
                <c:pt idx="980">
                  <c:v>7249</c:v>
                </c:pt>
                <c:pt idx="981">
                  <c:v>12655</c:v>
                </c:pt>
                <c:pt idx="982">
                  <c:v>13935</c:v>
                </c:pt>
                <c:pt idx="983">
                  <c:v>7710</c:v>
                </c:pt>
                <c:pt idx="984">
                  <c:v>8905</c:v>
                </c:pt>
                <c:pt idx="985">
                  <c:v>11759</c:v>
                </c:pt>
                <c:pt idx="986">
                  <c:v>9620</c:v>
                </c:pt>
                <c:pt idx="987">
                  <c:v>6816</c:v>
                </c:pt>
                <c:pt idx="988">
                  <c:v>12139</c:v>
                </c:pt>
                <c:pt idx="989">
                  <c:v>13246</c:v>
                </c:pt>
                <c:pt idx="990">
                  <c:v>7817</c:v>
                </c:pt>
                <c:pt idx="991">
                  <c:v>12725</c:v>
                </c:pt>
                <c:pt idx="992">
                  <c:v>8815</c:v>
                </c:pt>
                <c:pt idx="993">
                  <c:v>6094</c:v>
                </c:pt>
                <c:pt idx="994">
                  <c:v>13089</c:v>
                </c:pt>
                <c:pt idx="995">
                  <c:v>8408</c:v>
                </c:pt>
                <c:pt idx="996">
                  <c:v>13858</c:v>
                </c:pt>
                <c:pt idx="997">
                  <c:v>31063</c:v>
                </c:pt>
                <c:pt idx="998">
                  <c:v>14735</c:v>
                </c:pt>
                <c:pt idx="999">
                  <c:v>10154</c:v>
                </c:pt>
                <c:pt idx="1000">
                  <c:v>18080</c:v>
                </c:pt>
                <c:pt idx="1001">
                  <c:v>12379</c:v>
                </c:pt>
                <c:pt idx="1002">
                  <c:v>13746</c:v>
                </c:pt>
                <c:pt idx="1003">
                  <c:v>8099</c:v>
                </c:pt>
                <c:pt idx="1004">
                  <c:v>19225</c:v>
                </c:pt>
                <c:pt idx="1005">
                  <c:v>7688</c:v>
                </c:pt>
                <c:pt idx="1006">
                  <c:v>7538</c:v>
                </c:pt>
                <c:pt idx="1007">
                  <c:v>11789</c:v>
                </c:pt>
                <c:pt idx="1008">
                  <c:v>12092</c:v>
                </c:pt>
                <c:pt idx="1009">
                  <c:v>11959</c:v>
                </c:pt>
                <c:pt idx="1010">
                  <c:v>12578</c:v>
                </c:pt>
                <c:pt idx="1011">
                  <c:v>8064</c:v>
                </c:pt>
                <c:pt idx="1012">
                  <c:v>15493</c:v>
                </c:pt>
                <c:pt idx="1013">
                  <c:v>10371</c:v>
                </c:pt>
                <c:pt idx="1014">
                  <c:v>10125</c:v>
                </c:pt>
                <c:pt idx="1015">
                  <c:v>13792</c:v>
                </c:pt>
                <c:pt idx="1016">
                  <c:v>10995</c:v>
                </c:pt>
                <c:pt idx="1017">
                  <c:v>13566</c:v>
                </c:pt>
                <c:pt idx="1018">
                  <c:v>12218</c:v>
                </c:pt>
                <c:pt idx="1019">
                  <c:v>14336</c:v>
                </c:pt>
                <c:pt idx="1020">
                  <c:v>7757</c:v>
                </c:pt>
                <c:pt idx="1021">
                  <c:v>21460</c:v>
                </c:pt>
                <c:pt idx="1022">
                  <c:v>14784</c:v>
                </c:pt>
                <c:pt idx="1023">
                  <c:v>10567</c:v>
                </c:pt>
                <c:pt idx="1024">
                  <c:v>23889</c:v>
                </c:pt>
                <c:pt idx="1025">
                  <c:v>12839</c:v>
                </c:pt>
                <c:pt idx="1026">
                  <c:v>7086</c:v>
                </c:pt>
                <c:pt idx="1027">
                  <c:v>20210</c:v>
                </c:pt>
                <c:pt idx="1028">
                  <c:v>13808</c:v>
                </c:pt>
                <c:pt idx="1029">
                  <c:v>16158</c:v>
                </c:pt>
                <c:pt idx="1030">
                  <c:v>14683</c:v>
                </c:pt>
                <c:pt idx="1031">
                  <c:v>8354</c:v>
                </c:pt>
                <c:pt idx="1032">
                  <c:v>13719</c:v>
                </c:pt>
                <c:pt idx="1033">
                  <c:v>8696</c:v>
                </c:pt>
                <c:pt idx="1034">
                  <c:v>9890</c:v>
                </c:pt>
                <c:pt idx="1035">
                  <c:v>9613</c:v>
                </c:pt>
                <c:pt idx="1036">
                  <c:v>9056</c:v>
                </c:pt>
                <c:pt idx="1037">
                  <c:v>14958</c:v>
                </c:pt>
                <c:pt idx="1038">
                  <c:v>14958</c:v>
                </c:pt>
                <c:pt idx="1039">
                  <c:v>8949</c:v>
                </c:pt>
                <c:pt idx="1040">
                  <c:v>16261</c:v>
                </c:pt>
                <c:pt idx="1041">
                  <c:v>8220</c:v>
                </c:pt>
                <c:pt idx="1042">
                  <c:v>13304</c:v>
                </c:pt>
                <c:pt idx="1043">
                  <c:v>12333</c:v>
                </c:pt>
                <c:pt idx="1044">
                  <c:v>12734</c:v>
                </c:pt>
                <c:pt idx="1045">
                  <c:v>9225</c:v>
                </c:pt>
                <c:pt idx="1046">
                  <c:v>11911</c:v>
                </c:pt>
                <c:pt idx="1047">
                  <c:v>11543</c:v>
                </c:pt>
                <c:pt idx="1048">
                  <c:v>11740</c:v>
                </c:pt>
                <c:pt idx="1049">
                  <c:v>10495</c:v>
                </c:pt>
                <c:pt idx="1050">
                  <c:v>9798</c:v>
                </c:pt>
                <c:pt idx="1051">
                  <c:v>17962</c:v>
                </c:pt>
                <c:pt idx="1052">
                  <c:v>12049</c:v>
                </c:pt>
                <c:pt idx="1053">
                  <c:v>16965</c:v>
                </c:pt>
                <c:pt idx="1054">
                  <c:v>18592</c:v>
                </c:pt>
                <c:pt idx="1055">
                  <c:v>9116</c:v>
                </c:pt>
                <c:pt idx="1056">
                  <c:v>14474</c:v>
                </c:pt>
                <c:pt idx="1057">
                  <c:v>18197</c:v>
                </c:pt>
                <c:pt idx="1058">
                  <c:v>22295</c:v>
                </c:pt>
                <c:pt idx="1059">
                  <c:v>11443</c:v>
                </c:pt>
                <c:pt idx="1060">
                  <c:v>9584</c:v>
                </c:pt>
                <c:pt idx="1061">
                  <c:v>16652</c:v>
                </c:pt>
                <c:pt idx="1062">
                  <c:v>14041</c:v>
                </c:pt>
                <c:pt idx="1063">
                  <c:v>16983</c:v>
                </c:pt>
                <c:pt idx="1064">
                  <c:v>8699</c:v>
                </c:pt>
                <c:pt idx="1065">
                  <c:v>13635</c:v>
                </c:pt>
                <c:pt idx="1066">
                  <c:v>12906</c:v>
                </c:pt>
                <c:pt idx="1067">
                  <c:v>24869</c:v>
                </c:pt>
                <c:pt idx="1068">
                  <c:v>15476</c:v>
                </c:pt>
                <c:pt idx="1069">
                  <c:v>8403</c:v>
                </c:pt>
                <c:pt idx="1070">
                  <c:v>16152</c:v>
                </c:pt>
                <c:pt idx="1071">
                  <c:v>12156</c:v>
                </c:pt>
                <c:pt idx="1072">
                  <c:v>14546</c:v>
                </c:pt>
                <c:pt idx="1073">
                  <c:v>14180</c:v>
                </c:pt>
                <c:pt idx="1074">
                  <c:v>16941</c:v>
                </c:pt>
                <c:pt idx="1075">
                  <c:v>18697</c:v>
                </c:pt>
                <c:pt idx="1076">
                  <c:v>18367</c:v>
                </c:pt>
                <c:pt idx="1077">
                  <c:v>22718</c:v>
                </c:pt>
                <c:pt idx="1078">
                  <c:v>14418</c:v>
                </c:pt>
                <c:pt idx="1079">
                  <c:v>10171</c:v>
                </c:pt>
                <c:pt idx="1080">
                  <c:v>16793</c:v>
                </c:pt>
                <c:pt idx="1081">
                  <c:v>17139</c:v>
                </c:pt>
                <c:pt idx="1082">
                  <c:v>16297</c:v>
                </c:pt>
                <c:pt idx="1083">
                  <c:v>8106</c:v>
                </c:pt>
                <c:pt idx="1084">
                  <c:v>13123</c:v>
                </c:pt>
                <c:pt idx="1085">
                  <c:v>18761</c:v>
                </c:pt>
                <c:pt idx="1086">
                  <c:v>10995</c:v>
                </c:pt>
                <c:pt idx="1087">
                  <c:v>13173</c:v>
                </c:pt>
                <c:pt idx="1088">
                  <c:v>13381</c:v>
                </c:pt>
                <c:pt idx="1089">
                  <c:v>6323</c:v>
                </c:pt>
                <c:pt idx="1090">
                  <c:v>11405</c:v>
                </c:pt>
                <c:pt idx="1091">
                  <c:v>12793</c:v>
                </c:pt>
                <c:pt idx="1092">
                  <c:v>9944</c:v>
                </c:pt>
                <c:pt idx="1093">
                  <c:v>8929</c:v>
                </c:pt>
                <c:pt idx="1094">
                  <c:v>16393</c:v>
                </c:pt>
                <c:pt idx="1095">
                  <c:v>14697</c:v>
                </c:pt>
                <c:pt idx="1096">
                  <c:v>7440</c:v>
                </c:pt>
                <c:pt idx="1097">
                  <c:v>11391</c:v>
                </c:pt>
                <c:pt idx="1098">
                  <c:v>14729</c:v>
                </c:pt>
                <c:pt idx="1099">
                  <c:v>10241</c:v>
                </c:pt>
                <c:pt idx="1100">
                  <c:v>8544</c:v>
                </c:pt>
                <c:pt idx="1101">
                  <c:v>17687</c:v>
                </c:pt>
                <c:pt idx="1102">
                  <c:v>14947</c:v>
                </c:pt>
                <c:pt idx="1103">
                  <c:v>9705</c:v>
                </c:pt>
                <c:pt idx="1104">
                  <c:v>7598</c:v>
                </c:pt>
                <c:pt idx="1105">
                  <c:v>22163</c:v>
                </c:pt>
                <c:pt idx="1106">
                  <c:v>10317</c:v>
                </c:pt>
                <c:pt idx="1107">
                  <c:v>10193</c:v>
                </c:pt>
                <c:pt idx="1108">
                  <c:v>14855</c:v>
                </c:pt>
                <c:pt idx="1109">
                  <c:v>14928</c:v>
                </c:pt>
                <c:pt idx="1110">
                  <c:v>18470</c:v>
                </c:pt>
                <c:pt idx="1111">
                  <c:v>11090</c:v>
                </c:pt>
                <c:pt idx="1112">
                  <c:v>8589</c:v>
                </c:pt>
                <c:pt idx="1113">
                  <c:v>6207</c:v>
                </c:pt>
                <c:pt idx="1114">
                  <c:v>8284</c:v>
                </c:pt>
                <c:pt idx="1115">
                  <c:v>8053</c:v>
                </c:pt>
                <c:pt idx="1116">
                  <c:v>21277</c:v>
                </c:pt>
                <c:pt idx="1117">
                  <c:v>5578</c:v>
                </c:pt>
                <c:pt idx="1118">
                  <c:v>16562</c:v>
                </c:pt>
                <c:pt idx="1119">
                  <c:v>12419</c:v>
                </c:pt>
                <c:pt idx="1120">
                  <c:v>11368</c:v>
                </c:pt>
                <c:pt idx="1121">
                  <c:v>14654</c:v>
                </c:pt>
                <c:pt idx="1122">
                  <c:v>9453</c:v>
                </c:pt>
                <c:pt idx="1123">
                  <c:v>6968</c:v>
                </c:pt>
                <c:pt idx="1124">
                  <c:v>14074</c:v>
                </c:pt>
                <c:pt idx="1125">
                  <c:v>8840</c:v>
                </c:pt>
                <c:pt idx="1126">
                  <c:v>6343</c:v>
                </c:pt>
                <c:pt idx="1127">
                  <c:v>12867</c:v>
                </c:pt>
                <c:pt idx="1128">
                  <c:v>8153</c:v>
                </c:pt>
                <c:pt idx="1129">
                  <c:v>9105</c:v>
                </c:pt>
                <c:pt idx="1130">
                  <c:v>18880</c:v>
                </c:pt>
                <c:pt idx="1131">
                  <c:v>17403</c:v>
                </c:pt>
                <c:pt idx="1132">
                  <c:v>9627</c:v>
                </c:pt>
                <c:pt idx="1133">
                  <c:v>6157</c:v>
                </c:pt>
                <c:pt idx="1134">
                  <c:v>13692</c:v>
                </c:pt>
                <c:pt idx="1135">
                  <c:v>9660</c:v>
                </c:pt>
                <c:pt idx="1136">
                  <c:v>15942</c:v>
                </c:pt>
                <c:pt idx="1137">
                  <c:v>11939</c:v>
                </c:pt>
                <c:pt idx="1138">
                  <c:v>10171</c:v>
                </c:pt>
                <c:pt idx="1139">
                  <c:v>7181</c:v>
                </c:pt>
                <c:pt idx="1140">
                  <c:v>10948</c:v>
                </c:pt>
                <c:pt idx="1141">
                  <c:v>8550</c:v>
                </c:pt>
                <c:pt idx="1142">
                  <c:v>8056</c:v>
                </c:pt>
                <c:pt idx="1143">
                  <c:v>13902</c:v>
                </c:pt>
                <c:pt idx="1144">
                  <c:v>6261</c:v>
                </c:pt>
                <c:pt idx="1145">
                  <c:v>7998</c:v>
                </c:pt>
                <c:pt idx="1146">
                  <c:v>14519</c:v>
                </c:pt>
                <c:pt idx="1147">
                  <c:v>8015</c:v>
                </c:pt>
                <c:pt idx="1148">
                  <c:v>5557</c:v>
                </c:pt>
                <c:pt idx="1149">
                  <c:v>8962</c:v>
                </c:pt>
                <c:pt idx="1150">
                  <c:v>6702</c:v>
                </c:pt>
                <c:pt idx="1151">
                  <c:v>13991</c:v>
                </c:pt>
                <c:pt idx="1152">
                  <c:v>8364</c:v>
                </c:pt>
                <c:pt idx="1153">
                  <c:v>6863</c:v>
                </c:pt>
                <c:pt idx="1154">
                  <c:v>12150</c:v>
                </c:pt>
                <c:pt idx="1155">
                  <c:v>6513</c:v>
                </c:pt>
                <c:pt idx="1156">
                  <c:v>8060</c:v>
                </c:pt>
                <c:pt idx="1157">
                  <c:v>16251</c:v>
                </c:pt>
                <c:pt idx="1158">
                  <c:v>22598</c:v>
                </c:pt>
                <c:pt idx="1159">
                  <c:v>16647</c:v>
                </c:pt>
                <c:pt idx="1160">
                  <c:v>23225</c:v>
                </c:pt>
                <c:pt idx="1161">
                  <c:v>8130</c:v>
                </c:pt>
                <c:pt idx="1162">
                  <c:v>9917</c:v>
                </c:pt>
                <c:pt idx="1163">
                  <c:v>13547</c:v>
                </c:pt>
                <c:pt idx="1164">
                  <c:v>7676</c:v>
                </c:pt>
                <c:pt idx="1165">
                  <c:v>8513</c:v>
                </c:pt>
                <c:pt idx="1166">
                  <c:v>12522</c:v>
                </c:pt>
                <c:pt idx="1167">
                  <c:v>7493</c:v>
                </c:pt>
                <c:pt idx="1168">
                  <c:v>14426</c:v>
                </c:pt>
                <c:pt idx="1169">
                  <c:v>11166</c:v>
                </c:pt>
                <c:pt idx="1170">
                  <c:v>15616</c:v>
                </c:pt>
                <c:pt idx="1171">
                  <c:v>6843</c:v>
                </c:pt>
                <c:pt idx="1172">
                  <c:v>16070</c:v>
                </c:pt>
                <c:pt idx="1173">
                  <c:v>18281</c:v>
                </c:pt>
                <c:pt idx="1174">
                  <c:v>11070</c:v>
                </c:pt>
                <c:pt idx="1175">
                  <c:v>7414</c:v>
                </c:pt>
                <c:pt idx="1176">
                  <c:v>12479</c:v>
                </c:pt>
                <c:pt idx="1177">
                  <c:v>18798</c:v>
                </c:pt>
                <c:pt idx="1178">
                  <c:v>16091</c:v>
                </c:pt>
                <c:pt idx="1179">
                  <c:v>11021</c:v>
                </c:pt>
                <c:pt idx="1180">
                  <c:v>20790</c:v>
                </c:pt>
                <c:pt idx="1181">
                  <c:v>19764</c:v>
                </c:pt>
                <c:pt idx="1182">
                  <c:v>9507</c:v>
                </c:pt>
                <c:pt idx="1183">
                  <c:v>11169</c:v>
                </c:pt>
                <c:pt idx="1184">
                  <c:v>14102</c:v>
                </c:pt>
                <c:pt idx="1185">
                  <c:v>12460</c:v>
                </c:pt>
                <c:pt idx="1186">
                  <c:v>15126</c:v>
                </c:pt>
                <c:pt idx="1187">
                  <c:v>16545</c:v>
                </c:pt>
                <c:pt idx="1188">
                  <c:v>8495</c:v>
                </c:pt>
                <c:pt idx="1189">
                  <c:v>9978</c:v>
                </c:pt>
                <c:pt idx="1190">
                  <c:v>12678</c:v>
                </c:pt>
                <c:pt idx="1191">
                  <c:v>21916</c:v>
                </c:pt>
                <c:pt idx="1192">
                  <c:v>7944</c:v>
                </c:pt>
                <c:pt idx="1193">
                  <c:v>19666</c:v>
                </c:pt>
                <c:pt idx="1194">
                  <c:v>8060</c:v>
                </c:pt>
                <c:pt idx="1195">
                  <c:v>13014</c:v>
                </c:pt>
                <c:pt idx="1196">
                  <c:v>6678</c:v>
                </c:pt>
                <c:pt idx="1197">
                  <c:v>12396</c:v>
                </c:pt>
                <c:pt idx="1198">
                  <c:v>18387</c:v>
                </c:pt>
                <c:pt idx="1199">
                  <c:v>11392</c:v>
                </c:pt>
                <c:pt idx="1200">
                  <c:v>7193</c:v>
                </c:pt>
                <c:pt idx="1201">
                  <c:v>16187</c:v>
                </c:pt>
                <c:pt idx="1202">
                  <c:v>14421</c:v>
                </c:pt>
                <c:pt idx="1203">
                  <c:v>14013</c:v>
                </c:pt>
                <c:pt idx="1204">
                  <c:v>12825</c:v>
                </c:pt>
                <c:pt idx="1205">
                  <c:v>11018</c:v>
                </c:pt>
                <c:pt idx="1206">
                  <c:v>17380</c:v>
                </c:pt>
                <c:pt idx="1207">
                  <c:v>13126</c:v>
                </c:pt>
                <c:pt idx="1208">
                  <c:v>9802</c:v>
                </c:pt>
                <c:pt idx="1209">
                  <c:v>7578</c:v>
                </c:pt>
                <c:pt idx="1210">
                  <c:v>14220</c:v>
                </c:pt>
                <c:pt idx="1211">
                  <c:v>13177</c:v>
                </c:pt>
                <c:pt idx="1212">
                  <c:v>8121</c:v>
                </c:pt>
                <c:pt idx="1213">
                  <c:v>13028</c:v>
                </c:pt>
                <c:pt idx="1214">
                  <c:v>14799</c:v>
                </c:pt>
                <c:pt idx="1215">
                  <c:v>12264</c:v>
                </c:pt>
                <c:pt idx="1216">
                  <c:v>24101</c:v>
                </c:pt>
                <c:pt idx="1217">
                  <c:v>32546</c:v>
                </c:pt>
                <c:pt idx="1218">
                  <c:v>8083</c:v>
                </c:pt>
                <c:pt idx="1219">
                  <c:v>7779</c:v>
                </c:pt>
                <c:pt idx="1220">
                  <c:v>12206</c:v>
                </c:pt>
                <c:pt idx="1221">
                  <c:v>14682</c:v>
                </c:pt>
                <c:pt idx="1222">
                  <c:v>13934</c:v>
                </c:pt>
                <c:pt idx="1223">
                  <c:v>13799</c:v>
                </c:pt>
                <c:pt idx="1224">
                  <c:v>13973</c:v>
                </c:pt>
                <c:pt idx="1225">
                  <c:v>11763</c:v>
                </c:pt>
                <c:pt idx="1226">
                  <c:v>15422</c:v>
                </c:pt>
                <c:pt idx="1227">
                  <c:v>8363</c:v>
                </c:pt>
                <c:pt idx="1228">
                  <c:v>22147</c:v>
                </c:pt>
                <c:pt idx="1229">
                  <c:v>15851</c:v>
                </c:pt>
                <c:pt idx="1230">
                  <c:v>16228</c:v>
                </c:pt>
                <c:pt idx="1231">
                  <c:v>19451</c:v>
                </c:pt>
                <c:pt idx="1232">
                  <c:v>16321</c:v>
                </c:pt>
                <c:pt idx="1233">
                  <c:v>10993</c:v>
                </c:pt>
                <c:pt idx="1234">
                  <c:v>17574</c:v>
                </c:pt>
                <c:pt idx="1235">
                  <c:v>13507</c:v>
                </c:pt>
                <c:pt idx="1236">
                  <c:v>5825</c:v>
                </c:pt>
                <c:pt idx="1237">
                  <c:v>12190</c:v>
                </c:pt>
                <c:pt idx="1238">
                  <c:v>16869</c:v>
                </c:pt>
                <c:pt idx="1239">
                  <c:v>8705</c:v>
                </c:pt>
                <c:pt idx="1240">
                  <c:v>19941</c:v>
                </c:pt>
                <c:pt idx="1241">
                  <c:v>8232</c:v>
                </c:pt>
                <c:pt idx="1242">
                  <c:v>16411</c:v>
                </c:pt>
                <c:pt idx="1243">
                  <c:v>23607</c:v>
                </c:pt>
                <c:pt idx="1244">
                  <c:v>19168</c:v>
                </c:pt>
                <c:pt idx="1245">
                  <c:v>16013</c:v>
                </c:pt>
                <c:pt idx="1246">
                  <c:v>8540</c:v>
                </c:pt>
                <c:pt idx="1247">
                  <c:v>12442</c:v>
                </c:pt>
                <c:pt idx="1248">
                  <c:v>21608</c:v>
                </c:pt>
                <c:pt idx="1249">
                  <c:v>27164</c:v>
                </c:pt>
                <c:pt idx="1250">
                  <c:v>27596</c:v>
                </c:pt>
                <c:pt idx="1251">
                  <c:v>6726</c:v>
                </c:pt>
                <c:pt idx="1252">
                  <c:v>15015</c:v>
                </c:pt>
                <c:pt idx="1253">
                  <c:v>14803</c:v>
                </c:pt>
                <c:pt idx="1254">
                  <c:v>18200</c:v>
                </c:pt>
                <c:pt idx="1255">
                  <c:v>8070</c:v>
                </c:pt>
                <c:pt idx="1256">
                  <c:v>18340</c:v>
                </c:pt>
                <c:pt idx="1257">
                  <c:v>14209</c:v>
                </c:pt>
                <c:pt idx="1258">
                  <c:v>13915</c:v>
                </c:pt>
                <c:pt idx="1259">
                  <c:v>13885</c:v>
                </c:pt>
                <c:pt idx="1260">
                  <c:v>14675</c:v>
                </c:pt>
                <c:pt idx="1261">
                  <c:v>8886</c:v>
                </c:pt>
                <c:pt idx="1262">
                  <c:v>13365</c:v>
                </c:pt>
                <c:pt idx="1263">
                  <c:v>13202</c:v>
                </c:pt>
                <c:pt idx="1264">
                  <c:v>23295</c:v>
                </c:pt>
                <c:pt idx="1265">
                  <c:v>9755</c:v>
                </c:pt>
                <c:pt idx="1266">
                  <c:v>19179</c:v>
                </c:pt>
                <c:pt idx="1267">
                  <c:v>15315</c:v>
                </c:pt>
                <c:pt idx="1268">
                  <c:v>10219</c:v>
                </c:pt>
                <c:pt idx="1269">
                  <c:v>11213</c:v>
                </c:pt>
                <c:pt idx="1270">
                  <c:v>21048</c:v>
                </c:pt>
                <c:pt idx="1271">
                  <c:v>16625</c:v>
                </c:pt>
                <c:pt idx="1272">
                  <c:v>10256</c:v>
                </c:pt>
                <c:pt idx="1273">
                  <c:v>20612</c:v>
                </c:pt>
                <c:pt idx="1274">
                  <c:v>21361</c:v>
                </c:pt>
                <c:pt idx="1275">
                  <c:v>22232</c:v>
                </c:pt>
                <c:pt idx="1276">
                  <c:v>8965</c:v>
                </c:pt>
                <c:pt idx="1277">
                  <c:v>17406</c:v>
                </c:pt>
                <c:pt idx="1278">
                  <c:v>18422</c:v>
                </c:pt>
                <c:pt idx="1279">
                  <c:v>9349</c:v>
                </c:pt>
                <c:pt idx="1280">
                  <c:v>16153</c:v>
                </c:pt>
                <c:pt idx="1281">
                  <c:v>8403</c:v>
                </c:pt>
                <c:pt idx="1282">
                  <c:v>8557</c:v>
                </c:pt>
                <c:pt idx="1283">
                  <c:v>8274</c:v>
                </c:pt>
                <c:pt idx="1284">
                  <c:v>6690</c:v>
                </c:pt>
                <c:pt idx="1285">
                  <c:v>6706</c:v>
                </c:pt>
                <c:pt idx="1286">
                  <c:v>18211</c:v>
                </c:pt>
                <c:pt idx="1287">
                  <c:v>8007</c:v>
                </c:pt>
                <c:pt idx="1288">
                  <c:v>6574</c:v>
                </c:pt>
                <c:pt idx="1289">
                  <c:v>9052</c:v>
                </c:pt>
                <c:pt idx="1290">
                  <c:v>14141</c:v>
                </c:pt>
                <c:pt idx="1291">
                  <c:v>17886</c:v>
                </c:pt>
                <c:pt idx="1292">
                  <c:v>18754</c:v>
                </c:pt>
                <c:pt idx="1293">
                  <c:v>8551</c:v>
                </c:pt>
                <c:pt idx="1294">
                  <c:v>17872</c:v>
                </c:pt>
                <c:pt idx="1295">
                  <c:v>14668</c:v>
                </c:pt>
                <c:pt idx="1296">
                  <c:v>15788</c:v>
                </c:pt>
                <c:pt idx="1297">
                  <c:v>10648</c:v>
                </c:pt>
                <c:pt idx="1298">
                  <c:v>5751</c:v>
                </c:pt>
                <c:pt idx="1299">
                  <c:v>10366</c:v>
                </c:pt>
                <c:pt idx="1300">
                  <c:v>8177</c:v>
                </c:pt>
                <c:pt idx="1301">
                  <c:v>7047</c:v>
                </c:pt>
                <c:pt idx="1302">
                  <c:v>11667</c:v>
                </c:pt>
                <c:pt idx="1303">
                  <c:v>14121</c:v>
                </c:pt>
                <c:pt idx="1304">
                  <c:v>6451</c:v>
                </c:pt>
                <c:pt idx="1305">
                  <c:v>7130</c:v>
                </c:pt>
                <c:pt idx="1306">
                  <c:v>8548</c:v>
                </c:pt>
                <c:pt idx="1307">
                  <c:v>6927</c:v>
                </c:pt>
                <c:pt idx="1308">
                  <c:v>12163</c:v>
                </c:pt>
                <c:pt idx="1309">
                  <c:v>9505</c:v>
                </c:pt>
                <c:pt idx="1310">
                  <c:v>7701</c:v>
                </c:pt>
                <c:pt idx="1311">
                  <c:v>17252</c:v>
                </c:pt>
                <c:pt idx="1312">
                  <c:v>18448</c:v>
                </c:pt>
                <c:pt idx="1313">
                  <c:v>15612</c:v>
                </c:pt>
                <c:pt idx="1314">
                  <c:v>15217</c:v>
                </c:pt>
                <c:pt idx="1315">
                  <c:v>6173</c:v>
                </c:pt>
                <c:pt idx="1316">
                  <c:v>18432</c:v>
                </c:pt>
                <c:pt idx="1317">
                  <c:v>12314</c:v>
                </c:pt>
                <c:pt idx="1318">
                  <c:v>8006</c:v>
                </c:pt>
                <c:pt idx="1319">
                  <c:v>6348</c:v>
                </c:pt>
                <c:pt idx="1320">
                  <c:v>7181</c:v>
                </c:pt>
                <c:pt idx="1321">
                  <c:v>7868</c:v>
                </c:pt>
                <c:pt idx="1322">
                  <c:v>37037</c:v>
                </c:pt>
                <c:pt idx="1323">
                  <c:v>9095</c:v>
                </c:pt>
                <c:pt idx="1324">
                  <c:v>7637</c:v>
                </c:pt>
                <c:pt idx="1325">
                  <c:v>17890</c:v>
                </c:pt>
                <c:pt idx="1326">
                  <c:v>17672</c:v>
                </c:pt>
                <c:pt idx="1327">
                  <c:v>10211</c:v>
                </c:pt>
                <c:pt idx="1328">
                  <c:v>7235</c:v>
                </c:pt>
                <c:pt idx="1329">
                  <c:v>13922</c:v>
                </c:pt>
                <c:pt idx="1330">
                  <c:v>14159</c:v>
                </c:pt>
                <c:pt idx="1331">
                  <c:v>9454</c:v>
                </c:pt>
                <c:pt idx="1332">
                  <c:v>7779</c:v>
                </c:pt>
                <c:pt idx="1333">
                  <c:v>14789</c:v>
                </c:pt>
                <c:pt idx="1334">
                  <c:v>13878</c:v>
                </c:pt>
                <c:pt idx="1335">
                  <c:v>18185</c:v>
                </c:pt>
                <c:pt idx="1336">
                  <c:v>10771</c:v>
                </c:pt>
                <c:pt idx="1337">
                  <c:v>9787</c:v>
                </c:pt>
                <c:pt idx="1338">
                  <c:v>13861</c:v>
                </c:pt>
              </c:numCache>
            </c:numRef>
          </c:yVal>
          <c:smooth val="0"/>
        </c:ser>
        <c:dLbls>
          <c:showLegendKey val="0"/>
          <c:showVal val="0"/>
          <c:showCatName val="0"/>
          <c:showSerName val="0"/>
          <c:showPercent val="0"/>
          <c:showBubbleSize val="0"/>
        </c:dLbls>
        <c:axId val="105708544"/>
        <c:axId val="105907328"/>
      </c:scatterChart>
      <c:valAx>
        <c:axId val="105708544"/>
        <c:scaling>
          <c:orientation val="minMax"/>
          <c:min val="39845"/>
        </c:scaling>
        <c:delete val="0"/>
        <c:axPos val="b"/>
        <c:numFmt formatCode="yyyy\/mm" sourceLinked="0"/>
        <c:majorTickMark val="out"/>
        <c:minorTickMark val="none"/>
        <c:tickLblPos val="nextTo"/>
        <c:crossAx val="105907328"/>
        <c:crosses val="autoZero"/>
        <c:crossBetween val="midCat"/>
        <c:majorUnit val="366"/>
      </c:valAx>
      <c:valAx>
        <c:axId val="105907328"/>
        <c:scaling>
          <c:orientation val="minMax"/>
        </c:scaling>
        <c:delete val="0"/>
        <c:axPos val="l"/>
        <c:majorGridlines/>
        <c:numFmt formatCode="General" sourceLinked="1"/>
        <c:majorTickMark val="out"/>
        <c:minorTickMark val="none"/>
        <c:tickLblPos val="nextTo"/>
        <c:crossAx val="105708544"/>
        <c:crosses val="autoZero"/>
        <c:crossBetween val="midCat"/>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D7CDF6-5F54-408C-B96B-79EAE16D11B8}" type="datetimeFigureOut">
              <a:rPr lang="cs-CZ" smtClean="0"/>
              <a:pPr/>
              <a:t>5.9.2017</a:t>
            </a:fld>
            <a:endParaRPr lang="cs-CZ"/>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DA291E-379E-439F-AD25-240AED879008}" type="slidenum">
              <a:rPr lang="cs-CZ" smtClean="0"/>
              <a:pPr/>
              <a:t>‹#›</a:t>
            </a:fld>
            <a:endParaRPr lang="cs-CZ"/>
          </a:p>
        </p:txBody>
      </p:sp>
    </p:spTree>
    <p:extLst>
      <p:ext uri="{BB962C8B-B14F-4D97-AF65-F5344CB8AC3E}">
        <p14:creationId xmlns:p14="http://schemas.microsoft.com/office/powerpoint/2010/main" val="896195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dirty="0"/>
          </a:p>
        </p:txBody>
      </p:sp>
      <p:sp>
        <p:nvSpPr>
          <p:cNvPr id="4" name="Zástupný symbol pro číslo snímku 3"/>
          <p:cNvSpPr>
            <a:spLocks noGrp="1"/>
          </p:cNvSpPr>
          <p:nvPr>
            <p:ph type="sldNum" sz="quarter" idx="10"/>
          </p:nvPr>
        </p:nvSpPr>
        <p:spPr/>
        <p:txBody>
          <a:bodyPr/>
          <a:lstStyle/>
          <a:p>
            <a:fld id="{D3DA291E-379E-439F-AD25-240AED879008}" type="slidenum">
              <a:rPr lang="cs-CZ" smtClean="0"/>
              <a:pPr/>
              <a:t>11</a:t>
            </a:fld>
            <a:endParaRPr lang="cs-C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a:p>
        </p:txBody>
      </p:sp>
      <p:sp>
        <p:nvSpPr>
          <p:cNvPr id="4" name="Zástupný symbol pro číslo snímku 3"/>
          <p:cNvSpPr>
            <a:spLocks noGrp="1"/>
          </p:cNvSpPr>
          <p:nvPr>
            <p:ph type="sldNum" sz="quarter" idx="10"/>
          </p:nvPr>
        </p:nvSpPr>
        <p:spPr/>
        <p:txBody>
          <a:bodyPr/>
          <a:lstStyle/>
          <a:p>
            <a:fld id="{D3DA291E-379E-439F-AD25-240AED879008}" type="slidenum">
              <a:rPr lang="cs-CZ" smtClean="0"/>
              <a:pPr/>
              <a:t>12</a:t>
            </a:fld>
            <a:endParaRPr lang="cs-C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a:p>
        </p:txBody>
      </p:sp>
      <p:sp>
        <p:nvSpPr>
          <p:cNvPr id="4" name="Zástupný symbol pro číslo snímku 3"/>
          <p:cNvSpPr>
            <a:spLocks noGrp="1"/>
          </p:cNvSpPr>
          <p:nvPr>
            <p:ph type="sldNum" sz="quarter" idx="10"/>
          </p:nvPr>
        </p:nvSpPr>
        <p:spPr/>
        <p:txBody>
          <a:bodyPr/>
          <a:lstStyle/>
          <a:p>
            <a:fld id="{D3DA291E-379E-439F-AD25-240AED879008}" type="slidenum">
              <a:rPr lang="cs-CZ" smtClean="0"/>
              <a:pPr/>
              <a:t>13</a:t>
            </a:fld>
            <a:endParaRPr lang="cs-C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a:p>
        </p:txBody>
      </p:sp>
      <p:sp>
        <p:nvSpPr>
          <p:cNvPr id="4" name="Zástupný symbol pro číslo snímku 3"/>
          <p:cNvSpPr>
            <a:spLocks noGrp="1"/>
          </p:cNvSpPr>
          <p:nvPr>
            <p:ph type="sldNum" sz="quarter" idx="10"/>
          </p:nvPr>
        </p:nvSpPr>
        <p:spPr/>
        <p:txBody>
          <a:bodyPr/>
          <a:lstStyle/>
          <a:p>
            <a:fld id="{D3DA291E-379E-439F-AD25-240AED879008}" type="slidenum">
              <a:rPr lang="cs-CZ" smtClean="0"/>
              <a:pPr/>
              <a:t>14</a:t>
            </a:fld>
            <a:endParaRPr lang="cs-C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a:p>
        </p:txBody>
      </p:sp>
      <p:sp>
        <p:nvSpPr>
          <p:cNvPr id="4" name="Zástupný symbol pro číslo snímku 3"/>
          <p:cNvSpPr>
            <a:spLocks noGrp="1"/>
          </p:cNvSpPr>
          <p:nvPr>
            <p:ph type="sldNum" sz="quarter" idx="10"/>
          </p:nvPr>
        </p:nvSpPr>
        <p:spPr/>
        <p:txBody>
          <a:bodyPr/>
          <a:lstStyle/>
          <a:p>
            <a:fld id="{D3DA291E-379E-439F-AD25-240AED879008}" type="slidenum">
              <a:rPr lang="cs-CZ" smtClean="0"/>
              <a:pPr/>
              <a:t>15</a:t>
            </a:fld>
            <a:endParaRPr lang="cs-C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a:p>
        </p:txBody>
      </p:sp>
      <p:sp>
        <p:nvSpPr>
          <p:cNvPr id="4" name="Zástupný symbol pro číslo snímku 3"/>
          <p:cNvSpPr>
            <a:spLocks noGrp="1"/>
          </p:cNvSpPr>
          <p:nvPr>
            <p:ph type="sldNum" sz="quarter" idx="10"/>
          </p:nvPr>
        </p:nvSpPr>
        <p:spPr/>
        <p:txBody>
          <a:bodyPr/>
          <a:lstStyle/>
          <a:p>
            <a:fld id="{D3DA291E-379E-439F-AD25-240AED879008}" type="slidenum">
              <a:rPr lang="cs-CZ" smtClean="0"/>
              <a:pPr/>
              <a:t>16</a:t>
            </a:fld>
            <a:endParaRPr lang="cs-CZ"/>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Klepnutím lze upravit styl předlohy podnadpisů.</a:t>
            </a:r>
            <a:endParaRPr lang="cs-CZ"/>
          </a:p>
        </p:txBody>
      </p:sp>
      <p:sp>
        <p:nvSpPr>
          <p:cNvPr id="4" name="Zástupný symbol pro datum 3"/>
          <p:cNvSpPr>
            <a:spLocks noGrp="1"/>
          </p:cNvSpPr>
          <p:nvPr>
            <p:ph type="dt" sz="half" idx="10"/>
          </p:nvPr>
        </p:nvSpPr>
        <p:spPr/>
        <p:txBody>
          <a:bodyPr/>
          <a:lstStyle/>
          <a:p>
            <a:fld id="{1CBD70A9-E49E-4DC7-BA06-E0B3E490BF17}" type="datetime1">
              <a:rPr lang="cs-CZ" smtClean="0"/>
              <a:pPr/>
              <a:t>5.9.2017</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C57A5DF-1266-40EA-9282-1E66B9DE06C0}" type="slidenum">
              <a:rPr lang="cs-CZ" smtClean="0"/>
              <a:pPr/>
              <a:t>‹#›</a:t>
            </a:fld>
            <a:endParaRPr lang="cs-CZ"/>
          </a:p>
        </p:txBody>
      </p:sp>
      <p:pic>
        <p:nvPicPr>
          <p:cNvPr id="7" name="Obrázek 4" descr="PowerPoint-podklad-01.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43C3997F-4B51-4B82-868E-FD67580FA64B}" type="datetime1">
              <a:rPr lang="cs-CZ" smtClean="0"/>
              <a:pPr/>
              <a:t>5.9.2017</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C57A5DF-1266-40EA-9282-1E66B9DE06C0}"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323CC898-3910-4CAF-9BA2-11CC5FE6FD76}" type="datetime1">
              <a:rPr lang="cs-CZ" smtClean="0"/>
              <a:pPr/>
              <a:t>5.9.2017</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C57A5DF-1266-40EA-9282-1E66B9DE06C0}"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adpis a obsah">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pic>
        <p:nvPicPr>
          <p:cNvPr id="7" name="Zástupný symbol pro obsah 3" descr="PowerPoint-podklad-02.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a:xfrm>
            <a:off x="0" y="0"/>
            <a:ext cx="9144000" cy="6858000"/>
          </a:xfrm>
          <a:prstGeom prst="rect">
            <a:avLst/>
          </a:prstGeom>
        </p:spPr>
      </p:pic>
      <p:sp>
        <p:nvSpPr>
          <p:cNvPr id="8" name="Nadpis 7"/>
          <p:cNvSpPr>
            <a:spLocks noGrp="1"/>
          </p:cNvSpPr>
          <p:nvPr>
            <p:ph type="title"/>
          </p:nvPr>
        </p:nvSpPr>
        <p:spPr/>
        <p:txBody>
          <a:bodyPr/>
          <a:lstStyle/>
          <a:p>
            <a:r>
              <a:rPr lang="cs-CZ" smtClean="0"/>
              <a:t>Kliknutím lze upravit styl.</a:t>
            </a:r>
            <a:endParaRPr lang="cs-CZ"/>
          </a:p>
        </p:txBody>
      </p:sp>
      <p:sp>
        <p:nvSpPr>
          <p:cNvPr id="9" name="Zástupný symbol pro datum 8"/>
          <p:cNvSpPr>
            <a:spLocks noGrp="1"/>
          </p:cNvSpPr>
          <p:nvPr>
            <p:ph type="dt" sz="half" idx="10"/>
          </p:nvPr>
        </p:nvSpPr>
        <p:spPr>
          <a:xfrm>
            <a:off x="457200" y="6520259"/>
            <a:ext cx="2133600" cy="365125"/>
          </a:xfrm>
        </p:spPr>
        <p:txBody>
          <a:bodyPr/>
          <a:lstStyle/>
          <a:p>
            <a:fld id="{2768736F-2396-4D65-8C15-5EC48C552B42}" type="datetime1">
              <a:rPr lang="cs-CZ" smtClean="0"/>
              <a:pPr/>
              <a:t>5.9.2017</a:t>
            </a:fld>
            <a:endParaRPr lang="cs-CZ"/>
          </a:p>
        </p:txBody>
      </p:sp>
      <p:sp>
        <p:nvSpPr>
          <p:cNvPr id="10" name="Zástupný symbol pro zápatí 9"/>
          <p:cNvSpPr>
            <a:spLocks noGrp="1"/>
          </p:cNvSpPr>
          <p:nvPr>
            <p:ph type="ftr" sz="quarter" idx="11"/>
          </p:nvPr>
        </p:nvSpPr>
        <p:spPr>
          <a:xfrm>
            <a:off x="3124200" y="6520259"/>
            <a:ext cx="2895600" cy="365125"/>
          </a:xfrm>
        </p:spPr>
        <p:txBody>
          <a:bodyPr/>
          <a:lstStyle/>
          <a:p>
            <a:endParaRPr lang="cs-CZ" dirty="0"/>
          </a:p>
        </p:txBody>
      </p:sp>
      <p:sp>
        <p:nvSpPr>
          <p:cNvPr id="11" name="Zástupný symbol pro číslo snímku 10"/>
          <p:cNvSpPr>
            <a:spLocks noGrp="1"/>
          </p:cNvSpPr>
          <p:nvPr>
            <p:ph type="sldNum" sz="quarter" idx="12"/>
          </p:nvPr>
        </p:nvSpPr>
        <p:spPr>
          <a:xfrm>
            <a:off x="6553200" y="6520259"/>
            <a:ext cx="2133600" cy="365125"/>
          </a:xfrm>
        </p:spPr>
        <p:txBody>
          <a:bodyPr/>
          <a:lstStyle/>
          <a:p>
            <a:fld id="{AC57A5DF-1266-40EA-9282-1E66B9DE06C0}" type="slidenum">
              <a:rPr lang="cs-CZ" smtClean="0"/>
              <a:pPr/>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Klepnutím lze upravit styly předlohy textu.</a:t>
            </a:r>
          </a:p>
        </p:txBody>
      </p:sp>
      <p:sp>
        <p:nvSpPr>
          <p:cNvPr id="4" name="Zástupný symbol pro datum 3"/>
          <p:cNvSpPr>
            <a:spLocks noGrp="1"/>
          </p:cNvSpPr>
          <p:nvPr>
            <p:ph type="dt" sz="half" idx="10"/>
          </p:nvPr>
        </p:nvSpPr>
        <p:spPr/>
        <p:txBody>
          <a:bodyPr/>
          <a:lstStyle/>
          <a:p>
            <a:fld id="{8C833E24-421E-4B81-9066-022FB2EB2BDF}" type="datetime1">
              <a:rPr lang="cs-CZ" smtClean="0"/>
              <a:pPr/>
              <a:t>5.9.2017</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C57A5DF-1266-40EA-9282-1E66B9DE06C0}" type="slidenum">
              <a:rPr lang="cs-CZ" smtClean="0"/>
              <a:pPr/>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01C29816-35B0-48B4-94D6-0994F144E80D}" type="datetime1">
              <a:rPr lang="cs-CZ" smtClean="0"/>
              <a:pPr/>
              <a:t>5.9.2017</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C57A5DF-1266-40EA-9282-1E66B9DE06C0}" type="slidenum">
              <a:rPr lang="cs-CZ" smtClean="0"/>
              <a:pPr/>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2755455C-15FB-4799-9385-E44D04E2B06A}" type="datetime1">
              <a:rPr lang="cs-CZ" smtClean="0"/>
              <a:pPr/>
              <a:t>5.9.2017</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AC57A5DF-1266-40EA-9282-1E66B9DE06C0}" type="slidenum">
              <a:rPr lang="cs-CZ" smtClean="0"/>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datum 2"/>
          <p:cNvSpPr>
            <a:spLocks noGrp="1"/>
          </p:cNvSpPr>
          <p:nvPr>
            <p:ph type="dt" sz="half" idx="10"/>
          </p:nvPr>
        </p:nvSpPr>
        <p:spPr/>
        <p:txBody>
          <a:bodyPr/>
          <a:lstStyle/>
          <a:p>
            <a:fld id="{29F96DAF-6918-40D6-ACDD-ADC5215FD86B}" type="datetime1">
              <a:rPr lang="cs-CZ" smtClean="0"/>
              <a:pPr/>
              <a:t>5.9.2017</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AC57A5DF-1266-40EA-9282-1E66B9DE06C0}"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4B7AB5A5-9DBE-45EE-82D3-B0F978F0570B}" type="datetime1">
              <a:rPr lang="cs-CZ" smtClean="0"/>
              <a:pPr/>
              <a:t>5.9.2017</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Klepnutím lze upravit styl předlohy nadpisů.</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p>
            <a:fld id="{816BF212-E8E3-49CA-94AB-97456A2C9117}" type="datetime1">
              <a:rPr lang="cs-CZ" smtClean="0"/>
              <a:pPr/>
              <a:t>5.9.2017</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C57A5DF-1266-40EA-9282-1E66B9DE06C0}" type="slidenum">
              <a:rPr lang="cs-CZ" smtClean="0"/>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Klepnutím lze upravit styl předlohy nadpisů.</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p>
            <a:fld id="{C113BA6F-4AA5-4246-BA12-D045AE1450EF}" type="datetime1">
              <a:rPr lang="cs-CZ" smtClean="0"/>
              <a:pPr/>
              <a:t>5.9.2017</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C57A5DF-1266-40EA-9282-1E66B9DE06C0}" type="slidenum">
              <a:rPr lang="cs-CZ" smtClean="0"/>
              <a:pPr/>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A63EA6-C553-4D7D-A60E-0656956BA5B1}" type="datetime1">
              <a:rPr lang="cs-CZ" smtClean="0"/>
              <a:pPr/>
              <a:t>5.9.2017</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57A5DF-1266-40EA-9282-1E66B9DE06C0}"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hyperlink" Target="https://archive.ics.uci.edu/ml/datasets/Wall-Following+Robot+Navigation+Data" TargetMode="Externa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2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cdv.cz/en/thematic-area-of-human-factor-in-transport-and-transport-modelling/" TargetMode="External"/><Relationship Id="rId2" Type="http://schemas.openxmlformats.org/officeDocument/2006/relationships/hyperlink" Target="http://www.ibesip.cz/en/road-safety/about-besip"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policie.cz/clanek/utvary-s-uzemne-vymezenou-pusobnosti-794179.aspx" TargetMode="External"/><Relationship Id="rId2" Type="http://schemas.openxmlformats.org/officeDocument/2006/relationships/hyperlink" Target="http://aplikace.policie.cz/statistiky-dopravnich-nehod/default.aspx" TargetMode="External"/><Relationship Id="rId1" Type="http://schemas.openxmlformats.org/officeDocument/2006/relationships/slideLayout" Target="../slideLayouts/slideLayout2.xml"/><Relationship Id="rId4" Type="http://schemas.openxmlformats.org/officeDocument/2006/relationships/hyperlink" Target="http://www.ncdc.noaa.gov/cdo-web/datasets/GHCND/locations/FIPS:EZ/detai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346449"/>
            <a:ext cx="7772400" cy="1802631"/>
          </a:xfrm>
        </p:spPr>
        <p:txBody>
          <a:bodyPr>
            <a:normAutofit fontScale="90000"/>
          </a:bodyPr>
          <a:lstStyle/>
          <a:p>
            <a:r>
              <a:rPr lang="en-US" noProof="0" dirty="0" smtClean="0"/>
              <a:t>Assessment of the Impact of Traffic Police Preventive Interventions</a:t>
            </a:r>
            <a:endParaRPr lang="en-US" noProof="0" dirty="0"/>
          </a:p>
        </p:txBody>
      </p:sp>
      <p:sp>
        <p:nvSpPr>
          <p:cNvPr id="3" name="Podnadpis 2"/>
          <p:cNvSpPr>
            <a:spLocks noGrp="1"/>
          </p:cNvSpPr>
          <p:nvPr>
            <p:ph type="subTitle" idx="1"/>
          </p:nvPr>
        </p:nvSpPr>
        <p:spPr>
          <a:xfrm>
            <a:off x="1371600" y="4124672"/>
            <a:ext cx="6400800" cy="1752600"/>
          </a:xfrm>
        </p:spPr>
        <p:txBody>
          <a:bodyPr/>
          <a:lstStyle/>
          <a:p>
            <a:r>
              <a:rPr lang="en-US" noProof="0" dirty="0" smtClean="0"/>
              <a:t>Dana </a:t>
            </a:r>
            <a:r>
              <a:rPr lang="en-US" noProof="0" dirty="0" err="1" smtClean="0"/>
              <a:t>Nejedlová</a:t>
            </a:r>
            <a:endParaRPr lang="en-US" noProof="0" dirty="0" smtClean="0"/>
          </a:p>
          <a:p>
            <a:r>
              <a:rPr lang="en-US" noProof="0" dirty="0" smtClean="0"/>
              <a:t>Department of Informatics</a:t>
            </a:r>
          </a:p>
          <a:p>
            <a:r>
              <a:rPr lang="en-US" noProof="0" dirty="0" smtClean="0"/>
              <a:t>2017</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1</a:t>
            </a:fld>
            <a:endParaRPr lang="cs-CZ"/>
          </a:p>
        </p:txBody>
      </p:sp>
    </p:spTree>
    <p:extLst>
      <p:ext uri="{BB962C8B-B14F-4D97-AF65-F5344CB8AC3E}">
        <p14:creationId xmlns:p14="http://schemas.microsoft.com/office/powerpoint/2010/main" val="27410908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051200"/>
            <a:ext cx="8229600" cy="5072400"/>
          </a:xfrm>
        </p:spPr>
        <p:txBody>
          <a:bodyPr>
            <a:normAutofit fontScale="92500" lnSpcReduction="20000"/>
          </a:bodyPr>
          <a:lstStyle/>
          <a:p>
            <a:r>
              <a:rPr lang="en-US" noProof="0" dirty="0" smtClean="0"/>
              <a:t>Backpropagation algorithm</a:t>
            </a:r>
          </a:p>
          <a:p>
            <a:r>
              <a:rPr lang="en-US" noProof="0" dirty="0" smtClean="0"/>
              <a:t>Programmed by the author in C language</a:t>
            </a:r>
          </a:p>
          <a:p>
            <a:r>
              <a:rPr lang="en-US" noProof="0" dirty="0" smtClean="0"/>
              <a:t>30 input neurons</a:t>
            </a:r>
          </a:p>
          <a:p>
            <a:pPr lvl="1"/>
            <a:r>
              <a:rPr lang="en-US" noProof="0" dirty="0" smtClean="0"/>
              <a:t>3 (Low, Medium, High) x 3 (current, -32, -219 days)</a:t>
            </a:r>
          </a:p>
          <a:p>
            <a:pPr lvl="1"/>
            <a:r>
              <a:rPr lang="en-US" noProof="0" dirty="0" smtClean="0"/>
              <a:t>1 (Precipitation)</a:t>
            </a:r>
          </a:p>
          <a:p>
            <a:pPr lvl="1"/>
            <a:r>
              <a:rPr lang="en-US" noProof="0" dirty="0" smtClean="0"/>
              <a:t>1 (Snow depth)</a:t>
            </a:r>
          </a:p>
          <a:p>
            <a:pPr lvl="1"/>
            <a:r>
              <a:rPr lang="en-US" noProof="0" dirty="0" smtClean="0"/>
              <a:t>12 (Month)</a:t>
            </a:r>
          </a:p>
          <a:p>
            <a:pPr lvl="1"/>
            <a:r>
              <a:rPr lang="en-US" noProof="0" dirty="0" smtClean="0"/>
              <a:t>7 (Weekday)</a:t>
            </a:r>
          </a:p>
          <a:p>
            <a:r>
              <a:rPr lang="en-US" noProof="0" dirty="0" smtClean="0"/>
              <a:t>27 hidden neurons</a:t>
            </a:r>
          </a:p>
          <a:p>
            <a:r>
              <a:rPr lang="en-US" noProof="0" dirty="0" smtClean="0"/>
              <a:t>3 output neurons (Low, Medium, High)</a:t>
            </a:r>
          </a:p>
          <a:p>
            <a:r>
              <a:rPr lang="en-US" noProof="0" dirty="0" smtClean="0"/>
              <a:t>(30 + 1) x 27 + (27 + 1) x 3 = 921 weights</a:t>
            </a:r>
          </a:p>
        </p:txBody>
      </p:sp>
      <p:sp>
        <p:nvSpPr>
          <p:cNvPr id="3" name="Nadpis 2"/>
          <p:cNvSpPr>
            <a:spLocks noGrp="1"/>
          </p:cNvSpPr>
          <p:nvPr>
            <p:ph type="title"/>
          </p:nvPr>
        </p:nvSpPr>
        <p:spPr/>
        <p:txBody>
          <a:bodyPr/>
          <a:lstStyle/>
          <a:p>
            <a:r>
              <a:rPr lang="en-US" noProof="0" dirty="0" smtClean="0"/>
              <a:t>Feed-Forward Neural Network</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10</a:t>
            </a:fld>
            <a:endParaRPr lang="cs-CZ"/>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051200"/>
            <a:ext cx="8229600" cy="5072400"/>
          </a:xfrm>
        </p:spPr>
        <p:txBody>
          <a:bodyPr>
            <a:normAutofit lnSpcReduction="10000"/>
          </a:bodyPr>
          <a:lstStyle/>
          <a:p>
            <a:r>
              <a:rPr lang="en-US" noProof="0" dirty="0" smtClean="0"/>
              <a:t>The result of research presented at MME 2016</a:t>
            </a:r>
          </a:p>
          <a:p>
            <a:r>
              <a:rPr lang="en-US" noProof="0" dirty="0" smtClean="0"/>
              <a:t>Learning rate parameter</a:t>
            </a:r>
          </a:p>
          <a:p>
            <a:pPr lvl="1"/>
            <a:r>
              <a:rPr lang="en-US" noProof="0" dirty="0" smtClean="0"/>
              <a:t>6 for the number of accidents</a:t>
            </a:r>
          </a:p>
          <a:p>
            <a:pPr lvl="1"/>
            <a:r>
              <a:rPr lang="en-US" noProof="0" dirty="0" smtClean="0"/>
              <a:t>50 for the level of economic damage</a:t>
            </a:r>
          </a:p>
          <a:p>
            <a:r>
              <a:rPr lang="en-US" noProof="0" dirty="0" smtClean="0"/>
              <a:t>Sigmoidal function in neurons</a:t>
            </a:r>
          </a:p>
          <a:p>
            <a:pPr lvl="1"/>
            <a:r>
              <a:rPr lang="en-US" noProof="0" dirty="0" smtClean="0"/>
              <a:t>Hyperbolic tangent function on hidden layer</a:t>
            </a:r>
          </a:p>
          <a:p>
            <a:pPr lvl="2"/>
            <a:r>
              <a:rPr lang="en-US" noProof="0" dirty="0" smtClean="0"/>
              <a:t>Output is in the range of (-1, 1)</a:t>
            </a:r>
          </a:p>
          <a:p>
            <a:pPr lvl="1"/>
            <a:r>
              <a:rPr lang="en-US" noProof="0" dirty="0" smtClean="0"/>
              <a:t>Logistic function on output layer</a:t>
            </a:r>
          </a:p>
          <a:p>
            <a:pPr lvl="2"/>
            <a:r>
              <a:rPr lang="en-US" noProof="0" dirty="0" smtClean="0"/>
              <a:t>Output is in the range of (0, 1)</a:t>
            </a:r>
          </a:p>
          <a:p>
            <a:pPr lvl="1"/>
            <a:r>
              <a:rPr lang="en-US" noProof="0" dirty="0" smtClean="0"/>
              <a:t>Steepness on both layers is 0.1.</a:t>
            </a:r>
          </a:p>
        </p:txBody>
      </p:sp>
      <p:sp>
        <p:nvSpPr>
          <p:cNvPr id="3" name="Nadpis 2"/>
          <p:cNvSpPr>
            <a:spLocks noGrp="1"/>
          </p:cNvSpPr>
          <p:nvPr>
            <p:ph type="title"/>
          </p:nvPr>
        </p:nvSpPr>
        <p:spPr/>
        <p:txBody>
          <a:bodyPr>
            <a:normAutofit/>
          </a:bodyPr>
          <a:lstStyle/>
          <a:p>
            <a:r>
              <a:rPr lang="en-US" noProof="0" dirty="0" smtClean="0"/>
              <a:t>Parameters of Neural Network</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11</a:t>
            </a:fld>
            <a:endParaRPr lang="cs-CZ"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051200"/>
            <a:ext cx="8229600" cy="5072400"/>
          </a:xfrm>
        </p:spPr>
        <p:txBody>
          <a:bodyPr>
            <a:normAutofit fontScale="62500" lnSpcReduction="20000"/>
          </a:bodyPr>
          <a:lstStyle/>
          <a:p>
            <a:r>
              <a:rPr lang="en-US" noProof="0" dirty="0" smtClean="0"/>
              <a:t>Experiment with the neural network</a:t>
            </a:r>
          </a:p>
          <a:p>
            <a:pPr lvl="1"/>
            <a:r>
              <a:rPr lang="en-US" noProof="0" dirty="0" smtClean="0"/>
              <a:t>Neural network passes 3000 times through the Training set.</a:t>
            </a:r>
          </a:p>
          <a:p>
            <a:r>
              <a:rPr lang="en-US" noProof="0" dirty="0" smtClean="0"/>
              <a:t>In each pass through the Training set</a:t>
            </a:r>
          </a:p>
          <a:p>
            <a:pPr lvl="1"/>
            <a:r>
              <a:rPr lang="en-US" noProof="0" dirty="0" smtClean="0"/>
              <a:t>The weights of the neural network have been adjusted by the backpropagation algorithm after reading each of the 2000 patterns (days).</a:t>
            </a:r>
          </a:p>
          <a:p>
            <a:r>
              <a:rPr lang="en-US" noProof="0" dirty="0" smtClean="0"/>
              <a:t>After each pass through the Training set</a:t>
            </a:r>
          </a:p>
          <a:p>
            <a:pPr lvl="1"/>
            <a:r>
              <a:rPr lang="en-US" noProof="0" dirty="0" smtClean="0"/>
              <a:t>The number of correctly recognized categories in the Development Test set and the number of correctly recognized categories in the Test set is computed.</a:t>
            </a:r>
          </a:p>
          <a:p>
            <a:r>
              <a:rPr lang="en-US" noProof="0" dirty="0" smtClean="0"/>
              <a:t>After 3000 passes through the Training set</a:t>
            </a:r>
          </a:p>
          <a:p>
            <a:pPr lvl="1"/>
            <a:r>
              <a:rPr lang="en-US" noProof="0" dirty="0" smtClean="0"/>
              <a:t>The number of pass through the Training set with the maximal number of correctly recognized categories in the Development Test set and the number of correctly recognized categories in the Test set for this stage of learning is reported.</a:t>
            </a:r>
          </a:p>
          <a:p>
            <a:r>
              <a:rPr lang="en-US" noProof="0" dirty="0" smtClean="0"/>
              <a:t>For each Czech region</a:t>
            </a:r>
          </a:p>
          <a:p>
            <a:pPr lvl="1"/>
            <a:r>
              <a:rPr lang="en-US" noProof="0" dirty="0" smtClean="0"/>
              <a:t>2 methods for creating the Training set, Development Test set, and Test set have been used.</a:t>
            </a:r>
          </a:p>
          <a:p>
            <a:pPr lvl="1"/>
            <a:r>
              <a:rPr lang="en-US" noProof="0" dirty="0" smtClean="0"/>
              <a:t>100 experiments have been done for each method of creation of these sets</a:t>
            </a:r>
          </a:p>
          <a:p>
            <a:pPr lvl="2"/>
            <a:r>
              <a:rPr lang="en-US" noProof="0" dirty="0" smtClean="0"/>
              <a:t>so that the average number of correctly recognized categories in the Test set could be statistically tested for difference between the 2 methods.</a:t>
            </a:r>
          </a:p>
        </p:txBody>
      </p:sp>
      <p:sp>
        <p:nvSpPr>
          <p:cNvPr id="3" name="Nadpis 2"/>
          <p:cNvSpPr>
            <a:spLocks noGrp="1"/>
          </p:cNvSpPr>
          <p:nvPr>
            <p:ph type="title"/>
          </p:nvPr>
        </p:nvSpPr>
        <p:spPr/>
        <p:txBody>
          <a:bodyPr>
            <a:normAutofit fontScale="90000"/>
          </a:bodyPr>
          <a:lstStyle/>
          <a:p>
            <a:r>
              <a:rPr lang="en-US" noProof="0" dirty="0" smtClean="0"/>
              <a:t>Methodology of Neural Net Training</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12</a:t>
            </a:fld>
            <a:endParaRPr lang="cs-CZ"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340768"/>
            <a:ext cx="8229600" cy="4782832"/>
          </a:xfrm>
        </p:spPr>
        <p:txBody>
          <a:bodyPr>
            <a:normAutofit fontScale="55000" lnSpcReduction="20000"/>
          </a:bodyPr>
          <a:lstStyle/>
          <a:p>
            <a:r>
              <a:rPr lang="en-US" noProof="0" dirty="0" smtClean="0"/>
              <a:t>It is applied to each Czech region and each experiment with neural net separately.</a:t>
            </a:r>
          </a:p>
          <a:p>
            <a:r>
              <a:rPr lang="en-US" noProof="0" dirty="0" smtClean="0"/>
              <a:t>The studied period of time is from 2009.02.10 to 2017.04.13, i.e. 2985 days.</a:t>
            </a:r>
          </a:p>
          <a:p>
            <a:r>
              <a:rPr lang="en-US" noProof="0" dirty="0" smtClean="0"/>
              <a:t>Method 1 „Interventions“</a:t>
            </a:r>
          </a:p>
          <a:p>
            <a:pPr lvl="1"/>
            <a:r>
              <a:rPr lang="en-US" noProof="0" dirty="0" smtClean="0"/>
              <a:t>The Test set</a:t>
            </a:r>
          </a:p>
          <a:p>
            <a:pPr lvl="2"/>
            <a:r>
              <a:rPr lang="en-US" noProof="0" dirty="0" smtClean="0"/>
              <a:t>All days with traffic police interventions are put into it.</a:t>
            </a:r>
          </a:p>
          <a:p>
            <a:pPr lvl="2"/>
            <a:r>
              <a:rPr lang="en-US" noProof="0" dirty="0" smtClean="0"/>
              <a:t>The maximum number of found days in a single region for a studied period of time is 354.</a:t>
            </a:r>
          </a:p>
          <a:p>
            <a:pPr lvl="2"/>
            <a:r>
              <a:rPr lang="en-US" noProof="0" dirty="0" smtClean="0"/>
              <a:t>In regions with smaller number of days with interventions some „filler“ days chosen at random are added.</a:t>
            </a:r>
          </a:p>
          <a:p>
            <a:pPr lvl="1"/>
            <a:r>
              <a:rPr lang="en-US" noProof="0" dirty="0" smtClean="0"/>
              <a:t>The Training set</a:t>
            </a:r>
          </a:p>
          <a:p>
            <a:pPr lvl="2"/>
            <a:r>
              <a:rPr lang="en-US" noProof="0" dirty="0" smtClean="0"/>
              <a:t>2000 other oldest days without any traffic police interventions are put into it.</a:t>
            </a:r>
          </a:p>
          <a:p>
            <a:pPr lvl="1"/>
            <a:r>
              <a:rPr lang="en-US" noProof="0" dirty="0" smtClean="0"/>
              <a:t>The Development Test set</a:t>
            </a:r>
          </a:p>
          <a:p>
            <a:pPr lvl="2"/>
            <a:r>
              <a:rPr lang="en-US" noProof="0" dirty="0" smtClean="0"/>
              <a:t>631 other newest days without any traffic police interventions are put into it.</a:t>
            </a:r>
          </a:p>
          <a:p>
            <a:r>
              <a:rPr lang="en-US" noProof="0" dirty="0" smtClean="0"/>
              <a:t>Method 2 „Random“</a:t>
            </a:r>
          </a:p>
          <a:p>
            <a:pPr lvl="1"/>
            <a:r>
              <a:rPr lang="en-US" noProof="0" dirty="0" smtClean="0"/>
              <a:t>The Test set</a:t>
            </a:r>
          </a:p>
          <a:p>
            <a:pPr lvl="2"/>
            <a:r>
              <a:rPr lang="en-US" noProof="0" dirty="0" smtClean="0"/>
              <a:t>354 days chosen at random from all 2985 available days are put into it.</a:t>
            </a:r>
          </a:p>
          <a:p>
            <a:pPr lvl="1"/>
            <a:r>
              <a:rPr lang="en-US" noProof="0" dirty="0" smtClean="0"/>
              <a:t>The Training set</a:t>
            </a:r>
          </a:p>
          <a:p>
            <a:pPr lvl="2"/>
            <a:r>
              <a:rPr lang="en-US" noProof="0" dirty="0" smtClean="0"/>
              <a:t>2000 oldest days from the rest of 2631 days are put into it.</a:t>
            </a:r>
          </a:p>
          <a:p>
            <a:pPr lvl="1"/>
            <a:r>
              <a:rPr lang="en-US" noProof="0" dirty="0" smtClean="0"/>
              <a:t>The Development Test set</a:t>
            </a:r>
          </a:p>
          <a:p>
            <a:pPr lvl="2"/>
            <a:r>
              <a:rPr lang="en-US" noProof="0" dirty="0" smtClean="0"/>
              <a:t>631 remaining days are put into it.</a:t>
            </a:r>
          </a:p>
        </p:txBody>
      </p:sp>
      <p:sp>
        <p:nvSpPr>
          <p:cNvPr id="3" name="Nadpis 2"/>
          <p:cNvSpPr>
            <a:spLocks noGrp="1"/>
          </p:cNvSpPr>
          <p:nvPr>
            <p:ph type="title"/>
          </p:nvPr>
        </p:nvSpPr>
        <p:spPr/>
        <p:txBody>
          <a:bodyPr>
            <a:normAutofit fontScale="90000"/>
          </a:bodyPr>
          <a:lstStyle/>
          <a:p>
            <a:r>
              <a:rPr lang="en-US" noProof="0" dirty="0" smtClean="0"/>
              <a:t>Methodology of Creating the Sets of Data for the Neural Network</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13</a:t>
            </a:fld>
            <a:endParaRPr lang="cs-CZ"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052736"/>
            <a:ext cx="8229600" cy="5070864"/>
          </a:xfrm>
        </p:spPr>
        <p:txBody>
          <a:bodyPr>
            <a:normAutofit fontScale="62500" lnSpcReduction="20000"/>
          </a:bodyPr>
          <a:lstStyle/>
          <a:p>
            <a:r>
              <a:rPr lang="en-US" noProof="0" dirty="0" smtClean="0"/>
              <a:t>It is supposed that the effect of the Training set on the neural network learning is not affected by the method of its creation because the number of days with traffic police interventions in it is too low.</a:t>
            </a:r>
          </a:p>
          <a:p>
            <a:r>
              <a:rPr lang="en-US" noProof="0" dirty="0" smtClean="0"/>
              <a:t>The Development Test set tells us when to stop training to prevent </a:t>
            </a:r>
            <a:r>
              <a:rPr lang="en-US" noProof="0" dirty="0" err="1" smtClean="0"/>
              <a:t>overtaining</a:t>
            </a:r>
            <a:r>
              <a:rPr lang="en-US" noProof="0" dirty="0" smtClean="0"/>
              <a:t>.</a:t>
            </a:r>
          </a:p>
          <a:p>
            <a:r>
              <a:rPr lang="en-US" noProof="0" dirty="0" smtClean="0"/>
              <a:t>The number of correctly recognized categories in the Test set is supposed to be maximal when the number of correctly recognized categories in the Development Test set is also maximal.</a:t>
            </a:r>
          </a:p>
          <a:p>
            <a:r>
              <a:rPr lang="en-US" noProof="0" dirty="0" smtClean="0"/>
              <a:t>In this way we get the best predictions of the level of the number of accidents estimated on the data with similar characteristics</a:t>
            </a:r>
          </a:p>
          <a:p>
            <a:pPr lvl="1"/>
            <a:r>
              <a:rPr lang="en-US" noProof="0" dirty="0" smtClean="0"/>
              <a:t>for the days with interventions (Method 1 „Interventions“)</a:t>
            </a:r>
          </a:p>
          <a:p>
            <a:pPr lvl="2"/>
            <a:r>
              <a:rPr lang="en-US" noProof="0" dirty="0" smtClean="0"/>
              <a:t>or at least for the set of days with a significant percentage of them</a:t>
            </a:r>
          </a:p>
          <a:p>
            <a:pPr lvl="1"/>
            <a:r>
              <a:rPr lang="en-US" noProof="0" dirty="0" smtClean="0"/>
              <a:t>for the days without interventions (Method 2 „Random“)</a:t>
            </a:r>
          </a:p>
          <a:p>
            <a:pPr lvl="2"/>
            <a:r>
              <a:rPr lang="en-US" noProof="0" dirty="0" smtClean="0"/>
              <a:t>In fact the random selection should ensure that there is not significantly high percentage of the days with interventions among them.</a:t>
            </a:r>
          </a:p>
          <a:p>
            <a:r>
              <a:rPr lang="en-US" noProof="0" dirty="0" smtClean="0"/>
              <a:t>When the result of Method 1 is different from Method 2 then we can say that the situation with accidents is different thanks to interventions.</a:t>
            </a:r>
          </a:p>
          <a:p>
            <a:pPr lvl="1"/>
            <a:r>
              <a:rPr lang="en-US" noProof="0" dirty="0" smtClean="0"/>
              <a:t>It is obvious that situation is affected in the very place and time of intervention, but the studied area is the whole Czech region.</a:t>
            </a:r>
          </a:p>
        </p:txBody>
      </p:sp>
      <p:sp>
        <p:nvSpPr>
          <p:cNvPr id="3" name="Nadpis 2"/>
          <p:cNvSpPr>
            <a:spLocks noGrp="1"/>
          </p:cNvSpPr>
          <p:nvPr>
            <p:ph type="title"/>
          </p:nvPr>
        </p:nvSpPr>
        <p:spPr/>
        <p:txBody>
          <a:bodyPr>
            <a:normAutofit fontScale="90000"/>
          </a:bodyPr>
          <a:lstStyle/>
          <a:p>
            <a:r>
              <a:rPr lang="en-US" noProof="0" dirty="0" smtClean="0"/>
              <a:t>More Explanation of the Methodology</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14</a:t>
            </a:fld>
            <a:endParaRPr lang="cs-CZ"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124744"/>
            <a:ext cx="8229600" cy="4957248"/>
          </a:xfrm>
        </p:spPr>
        <p:txBody>
          <a:bodyPr>
            <a:normAutofit fontScale="77500" lnSpcReduction="20000"/>
          </a:bodyPr>
          <a:lstStyle/>
          <a:p>
            <a:r>
              <a:rPr lang="en-US" noProof="0" dirty="0" smtClean="0"/>
              <a:t>Regions </a:t>
            </a:r>
            <a:r>
              <a:rPr lang="en-US" b="1" noProof="0" dirty="0" err="1" smtClean="0"/>
              <a:t>Královéhradecký</a:t>
            </a:r>
            <a:r>
              <a:rPr lang="en-US" noProof="0" dirty="0" smtClean="0"/>
              <a:t>, </a:t>
            </a:r>
            <a:r>
              <a:rPr lang="en-US" b="1" noProof="0" dirty="0" err="1" smtClean="0"/>
              <a:t>Liberecký</a:t>
            </a:r>
            <a:r>
              <a:rPr lang="en-US" noProof="0" dirty="0" smtClean="0"/>
              <a:t>, and </a:t>
            </a:r>
            <a:r>
              <a:rPr lang="en-US" b="1" noProof="0" dirty="0" smtClean="0"/>
              <a:t>Praha</a:t>
            </a:r>
            <a:r>
              <a:rPr lang="en-US" noProof="0" dirty="0" smtClean="0"/>
              <a:t> have significantly different number of correctly recognized categories of the level of both the number of accidents and </a:t>
            </a:r>
            <a:r>
              <a:rPr lang="en-US" noProof="0" dirty="0" smtClean="0"/>
              <a:t>economic </a:t>
            </a:r>
            <a:r>
              <a:rPr lang="en-US" noProof="0" dirty="0" smtClean="0"/>
              <a:t>damage for 2 methods of forming the sets of data.</a:t>
            </a:r>
          </a:p>
          <a:p>
            <a:r>
              <a:rPr lang="en-US" noProof="0" dirty="0" smtClean="0"/>
              <a:t>Region </a:t>
            </a:r>
            <a:r>
              <a:rPr lang="en-US" b="1" noProof="0" dirty="0" err="1" smtClean="0"/>
              <a:t>Ústecký</a:t>
            </a:r>
            <a:r>
              <a:rPr lang="en-US" noProof="0" dirty="0" smtClean="0"/>
              <a:t> has significantly different only the level of the number of accidents.</a:t>
            </a:r>
          </a:p>
          <a:p>
            <a:r>
              <a:rPr lang="en-US" noProof="0" dirty="0" smtClean="0"/>
              <a:t>It means that the traffic police interventions have affected the accidents in these regions.</a:t>
            </a:r>
          </a:p>
          <a:p>
            <a:pPr lvl="1"/>
            <a:r>
              <a:rPr lang="en-US" noProof="0" dirty="0" smtClean="0"/>
              <a:t>But in what way?</a:t>
            </a:r>
          </a:p>
          <a:p>
            <a:pPr lvl="2"/>
            <a:r>
              <a:rPr lang="en-US" noProof="0" dirty="0" smtClean="0"/>
              <a:t>Have these interventions lowered the number of accidents?</a:t>
            </a:r>
          </a:p>
          <a:p>
            <a:pPr lvl="2"/>
            <a:r>
              <a:rPr lang="en-US" noProof="0" dirty="0" smtClean="0"/>
              <a:t>The interventions could as well make drivers bypass the spot where the police operates and make more harm than normal in some other place.</a:t>
            </a:r>
          </a:p>
          <a:p>
            <a:pPr lvl="2"/>
            <a:r>
              <a:rPr lang="en-US" noProof="0" dirty="0" smtClean="0"/>
              <a:t>The proposed methodology and preliminary results in the following slides are not reported in proceedings paper.</a:t>
            </a:r>
          </a:p>
        </p:txBody>
      </p:sp>
      <p:sp>
        <p:nvSpPr>
          <p:cNvPr id="3" name="Nadpis 2"/>
          <p:cNvSpPr>
            <a:spLocks noGrp="1"/>
          </p:cNvSpPr>
          <p:nvPr>
            <p:ph type="title"/>
          </p:nvPr>
        </p:nvSpPr>
        <p:spPr/>
        <p:txBody>
          <a:bodyPr>
            <a:normAutofit/>
          </a:bodyPr>
          <a:lstStyle/>
          <a:p>
            <a:r>
              <a:rPr lang="en-US" noProof="0" dirty="0" smtClean="0"/>
              <a:t>Experimental Results</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15</a:t>
            </a:fld>
            <a:endParaRPr lang="cs-CZ"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412776"/>
            <a:ext cx="8229600" cy="4669216"/>
          </a:xfrm>
        </p:spPr>
        <p:txBody>
          <a:bodyPr>
            <a:normAutofit fontScale="47500" lnSpcReduction="20000"/>
          </a:bodyPr>
          <a:lstStyle/>
          <a:p>
            <a:r>
              <a:rPr lang="en-US" noProof="0" dirty="0" smtClean="0"/>
              <a:t>Cubic trend has been applied to data instead of quadratic to get better accuracy of the neural network.</a:t>
            </a:r>
          </a:p>
          <a:p>
            <a:r>
              <a:rPr lang="en-US" noProof="0" dirty="0" smtClean="0"/>
              <a:t>Each experiment with neural network has been conducted 1000 times to get statistically more reliable results.</a:t>
            </a:r>
          </a:p>
          <a:p>
            <a:r>
              <a:rPr lang="en-US" noProof="0" dirty="0" smtClean="0"/>
              <a:t>A number indicating whether interventions increase or decrease the number of accidents is constructed.</a:t>
            </a:r>
          </a:p>
          <a:p>
            <a:pPr lvl="1"/>
            <a:r>
              <a:rPr lang="en-US" noProof="0" dirty="0" smtClean="0"/>
              <a:t>Error of the neural network on its output layer with 3 neurons for </a:t>
            </a:r>
            <a:r>
              <a:rPr lang="en-US" noProof="0" dirty="0" smtClean="0">
                <a:solidFill>
                  <a:srgbClr val="7030A0"/>
                </a:solidFill>
              </a:rPr>
              <a:t>low</a:t>
            </a:r>
            <a:r>
              <a:rPr lang="en-US" noProof="0" dirty="0" smtClean="0"/>
              <a:t>, </a:t>
            </a:r>
            <a:r>
              <a:rPr lang="en-US" noProof="0" dirty="0" smtClean="0">
                <a:solidFill>
                  <a:schemeClr val="accent2">
                    <a:lumMod val="75000"/>
                  </a:schemeClr>
                </a:solidFill>
              </a:rPr>
              <a:t>medium</a:t>
            </a:r>
            <a:r>
              <a:rPr lang="en-US" noProof="0" dirty="0" smtClean="0"/>
              <a:t>, and </a:t>
            </a:r>
            <a:r>
              <a:rPr lang="en-US" noProof="0" dirty="0" smtClean="0">
                <a:solidFill>
                  <a:srgbClr val="FF0000"/>
                </a:solidFill>
              </a:rPr>
              <a:t>high</a:t>
            </a:r>
            <a:r>
              <a:rPr lang="en-US" noProof="0" dirty="0" smtClean="0"/>
              <a:t> categories</a:t>
            </a:r>
          </a:p>
          <a:p>
            <a:pPr lvl="2"/>
            <a:r>
              <a:rPr lang="en-US" noProof="0" dirty="0" smtClean="0"/>
              <a:t>error[</a:t>
            </a:r>
            <a:r>
              <a:rPr lang="en-US" noProof="0" dirty="0" err="1" smtClean="0"/>
              <a:t>i</a:t>
            </a:r>
            <a:r>
              <a:rPr lang="en-US" noProof="0" dirty="0" smtClean="0"/>
              <a:t>] = </a:t>
            </a:r>
            <a:r>
              <a:rPr lang="en-US" noProof="0" dirty="0" err="1" smtClean="0">
                <a:solidFill>
                  <a:srgbClr val="0070C0"/>
                </a:solidFill>
              </a:rPr>
              <a:t>correct_output</a:t>
            </a:r>
            <a:r>
              <a:rPr lang="en-US" noProof="0" dirty="0" smtClean="0"/>
              <a:t>[</a:t>
            </a:r>
            <a:r>
              <a:rPr lang="en-US" noProof="0" dirty="0" err="1" smtClean="0"/>
              <a:t>i</a:t>
            </a:r>
            <a:r>
              <a:rPr lang="en-US" noProof="0" dirty="0" smtClean="0"/>
              <a:t>] – </a:t>
            </a:r>
            <a:r>
              <a:rPr lang="en-US" noProof="0" dirty="0" err="1" smtClean="0">
                <a:solidFill>
                  <a:srgbClr val="00B050"/>
                </a:solidFill>
              </a:rPr>
              <a:t>output_of_neural_net</a:t>
            </a:r>
            <a:r>
              <a:rPr lang="en-US" noProof="0" dirty="0" smtClean="0"/>
              <a:t>[</a:t>
            </a:r>
            <a:r>
              <a:rPr lang="en-US" noProof="0" dirty="0" err="1" smtClean="0"/>
              <a:t>i</a:t>
            </a:r>
            <a:r>
              <a:rPr lang="en-US" noProof="0" dirty="0" smtClean="0"/>
              <a:t>], </a:t>
            </a:r>
            <a:r>
              <a:rPr lang="en-US" noProof="0" dirty="0" err="1" smtClean="0"/>
              <a:t>i</a:t>
            </a:r>
            <a:r>
              <a:rPr lang="en-US" noProof="0" dirty="0" smtClean="0"/>
              <a:t> </a:t>
            </a:r>
            <a:r>
              <a:rPr lang="en-US" noProof="0" dirty="0" smtClean="0">
                <a:latin typeface="Cambria Math"/>
                <a:ea typeface="Cambria Math"/>
              </a:rPr>
              <a:t>∈ {</a:t>
            </a:r>
            <a:r>
              <a:rPr lang="en-US" noProof="0" dirty="0" smtClean="0">
                <a:solidFill>
                  <a:srgbClr val="7030A0"/>
                </a:solidFill>
                <a:latin typeface="Cambria Math"/>
                <a:ea typeface="Cambria Math"/>
              </a:rPr>
              <a:t>0</a:t>
            </a:r>
            <a:r>
              <a:rPr lang="en-US" noProof="0" dirty="0" smtClean="0">
                <a:latin typeface="Cambria Math"/>
                <a:ea typeface="Cambria Math"/>
              </a:rPr>
              <a:t>, </a:t>
            </a:r>
            <a:r>
              <a:rPr lang="en-US" noProof="0" dirty="0" smtClean="0">
                <a:solidFill>
                  <a:schemeClr val="accent2">
                    <a:lumMod val="75000"/>
                  </a:schemeClr>
                </a:solidFill>
                <a:latin typeface="Cambria Math"/>
                <a:ea typeface="Cambria Math"/>
              </a:rPr>
              <a:t>1</a:t>
            </a:r>
            <a:r>
              <a:rPr lang="en-US" noProof="0" dirty="0" smtClean="0">
                <a:latin typeface="Cambria Math"/>
                <a:ea typeface="Cambria Math"/>
              </a:rPr>
              <a:t>, </a:t>
            </a:r>
            <a:r>
              <a:rPr lang="en-US" noProof="0" dirty="0" smtClean="0">
                <a:solidFill>
                  <a:srgbClr val="FF0000"/>
                </a:solidFill>
                <a:latin typeface="Cambria Math"/>
                <a:ea typeface="Cambria Math"/>
              </a:rPr>
              <a:t>2</a:t>
            </a:r>
            <a:r>
              <a:rPr lang="en-US" noProof="0" dirty="0" smtClean="0">
                <a:latin typeface="Cambria Math"/>
                <a:ea typeface="Cambria Math"/>
              </a:rPr>
              <a:t>}.</a:t>
            </a:r>
          </a:p>
          <a:p>
            <a:pPr lvl="1"/>
            <a:r>
              <a:rPr lang="en-US" noProof="0" dirty="0" smtClean="0"/>
              <a:t>The indicating number can be error[</a:t>
            </a:r>
            <a:r>
              <a:rPr lang="en-US" noProof="0" dirty="0" smtClean="0">
                <a:solidFill>
                  <a:srgbClr val="7030A0"/>
                </a:solidFill>
              </a:rPr>
              <a:t>0</a:t>
            </a:r>
            <a:r>
              <a:rPr lang="en-US" noProof="0" dirty="0" smtClean="0"/>
              <a:t>] – error[</a:t>
            </a:r>
            <a:r>
              <a:rPr lang="en-US" noProof="0" dirty="0" smtClean="0">
                <a:solidFill>
                  <a:srgbClr val="FF0000"/>
                </a:solidFill>
              </a:rPr>
              <a:t>2</a:t>
            </a:r>
            <a:r>
              <a:rPr lang="en-US" noProof="0" dirty="0" smtClean="0"/>
              <a:t>], i.e. error for </a:t>
            </a:r>
            <a:r>
              <a:rPr lang="en-US" noProof="0" dirty="0" smtClean="0">
                <a:solidFill>
                  <a:srgbClr val="7030A0"/>
                </a:solidFill>
              </a:rPr>
              <a:t>low</a:t>
            </a:r>
            <a:r>
              <a:rPr lang="en-US" noProof="0" dirty="0" smtClean="0"/>
              <a:t> category – error for </a:t>
            </a:r>
            <a:r>
              <a:rPr lang="en-US" noProof="0" dirty="0" smtClean="0">
                <a:solidFill>
                  <a:srgbClr val="FF0000"/>
                </a:solidFill>
              </a:rPr>
              <a:t>high</a:t>
            </a:r>
            <a:r>
              <a:rPr lang="en-US" noProof="0" dirty="0" smtClean="0"/>
              <a:t> category.</a:t>
            </a:r>
          </a:p>
          <a:p>
            <a:r>
              <a:rPr lang="en-US" noProof="0" dirty="0" smtClean="0"/>
              <a:t>When error[</a:t>
            </a:r>
            <a:r>
              <a:rPr lang="en-US" noProof="0" dirty="0" smtClean="0">
                <a:solidFill>
                  <a:srgbClr val="7030A0"/>
                </a:solidFill>
              </a:rPr>
              <a:t>0</a:t>
            </a:r>
            <a:r>
              <a:rPr lang="en-US" noProof="0" dirty="0" smtClean="0"/>
              <a:t>] – error[</a:t>
            </a:r>
            <a:r>
              <a:rPr lang="en-US" noProof="0" dirty="0" smtClean="0">
                <a:solidFill>
                  <a:srgbClr val="FF0000"/>
                </a:solidFill>
              </a:rPr>
              <a:t>2</a:t>
            </a:r>
            <a:r>
              <a:rPr lang="en-US" noProof="0" dirty="0" smtClean="0"/>
              <a:t>] &lt; 0, because error[</a:t>
            </a:r>
            <a:r>
              <a:rPr lang="en-US" noProof="0" dirty="0" smtClean="0">
                <a:solidFill>
                  <a:srgbClr val="7030A0"/>
                </a:solidFill>
              </a:rPr>
              <a:t>0</a:t>
            </a:r>
            <a:r>
              <a:rPr lang="en-US" noProof="0" dirty="0" smtClean="0"/>
              <a:t>] = </a:t>
            </a:r>
            <a:r>
              <a:rPr lang="en-US" noProof="0" dirty="0" smtClean="0">
                <a:solidFill>
                  <a:srgbClr val="0070C0"/>
                </a:solidFill>
              </a:rPr>
              <a:t>0</a:t>
            </a:r>
            <a:r>
              <a:rPr lang="en-US" noProof="0" dirty="0" smtClean="0"/>
              <a:t> – </a:t>
            </a:r>
            <a:r>
              <a:rPr lang="en-US" noProof="0" dirty="0" smtClean="0">
                <a:solidFill>
                  <a:srgbClr val="00B050"/>
                </a:solidFill>
              </a:rPr>
              <a:t>1</a:t>
            </a:r>
            <a:r>
              <a:rPr lang="en-US" noProof="0" dirty="0" smtClean="0"/>
              <a:t> and error[</a:t>
            </a:r>
            <a:r>
              <a:rPr lang="en-US" noProof="0" dirty="0" smtClean="0">
                <a:solidFill>
                  <a:srgbClr val="FF0000"/>
                </a:solidFill>
              </a:rPr>
              <a:t>2</a:t>
            </a:r>
            <a:r>
              <a:rPr lang="en-US" noProof="0" dirty="0" smtClean="0"/>
              <a:t>] = </a:t>
            </a:r>
            <a:r>
              <a:rPr lang="en-US" noProof="0" dirty="0" smtClean="0">
                <a:solidFill>
                  <a:srgbClr val="0070C0"/>
                </a:solidFill>
              </a:rPr>
              <a:t>1</a:t>
            </a:r>
            <a:r>
              <a:rPr lang="en-US" noProof="0" dirty="0" smtClean="0"/>
              <a:t> – </a:t>
            </a:r>
            <a:r>
              <a:rPr lang="en-US" noProof="0" dirty="0" smtClean="0">
                <a:solidFill>
                  <a:srgbClr val="00B050"/>
                </a:solidFill>
              </a:rPr>
              <a:t>0</a:t>
            </a:r>
            <a:r>
              <a:rPr lang="en-US" noProof="0" dirty="0" smtClean="0"/>
              <a:t>, then it means that</a:t>
            </a:r>
          </a:p>
          <a:p>
            <a:pPr lvl="1"/>
            <a:r>
              <a:rPr lang="en-US" noProof="0" dirty="0" smtClean="0"/>
              <a:t>interventions have worsened the situation, i.e. there are more accidents in a particular day in a particular region than predicted.</a:t>
            </a:r>
          </a:p>
          <a:p>
            <a:pPr lvl="1"/>
            <a:r>
              <a:rPr lang="en-US" noProof="0" dirty="0" smtClean="0"/>
              <a:t>Neural network has predicted low number of accidents but the correct number of accidents was high.</a:t>
            </a:r>
          </a:p>
          <a:p>
            <a:r>
              <a:rPr lang="en-US" noProof="0" dirty="0" smtClean="0"/>
              <a:t>When error[</a:t>
            </a:r>
            <a:r>
              <a:rPr lang="en-US" noProof="0" dirty="0" smtClean="0">
                <a:solidFill>
                  <a:srgbClr val="7030A0"/>
                </a:solidFill>
              </a:rPr>
              <a:t>0</a:t>
            </a:r>
            <a:r>
              <a:rPr lang="en-US" noProof="0" dirty="0" smtClean="0"/>
              <a:t>] – error[</a:t>
            </a:r>
            <a:r>
              <a:rPr lang="en-US" noProof="0" dirty="0" smtClean="0">
                <a:solidFill>
                  <a:srgbClr val="FF0000"/>
                </a:solidFill>
              </a:rPr>
              <a:t>2</a:t>
            </a:r>
            <a:r>
              <a:rPr lang="en-US" noProof="0" dirty="0" smtClean="0"/>
              <a:t>] &gt; 0, because error[</a:t>
            </a:r>
            <a:r>
              <a:rPr lang="en-US" noProof="0" dirty="0" smtClean="0">
                <a:solidFill>
                  <a:srgbClr val="7030A0"/>
                </a:solidFill>
              </a:rPr>
              <a:t>0</a:t>
            </a:r>
            <a:r>
              <a:rPr lang="en-US" noProof="0" dirty="0" smtClean="0"/>
              <a:t>] = </a:t>
            </a:r>
            <a:r>
              <a:rPr lang="en-US" noProof="0" dirty="0" smtClean="0">
                <a:solidFill>
                  <a:srgbClr val="0070C0"/>
                </a:solidFill>
              </a:rPr>
              <a:t>1</a:t>
            </a:r>
            <a:r>
              <a:rPr lang="en-US" noProof="0" dirty="0" smtClean="0"/>
              <a:t> – </a:t>
            </a:r>
            <a:r>
              <a:rPr lang="en-US" noProof="0" dirty="0" smtClean="0">
                <a:solidFill>
                  <a:srgbClr val="00B050"/>
                </a:solidFill>
              </a:rPr>
              <a:t>0</a:t>
            </a:r>
            <a:r>
              <a:rPr lang="en-US" noProof="0" dirty="0" smtClean="0"/>
              <a:t> and error[</a:t>
            </a:r>
            <a:r>
              <a:rPr lang="en-US" noProof="0" dirty="0" smtClean="0">
                <a:solidFill>
                  <a:srgbClr val="FF0000"/>
                </a:solidFill>
              </a:rPr>
              <a:t>2</a:t>
            </a:r>
            <a:r>
              <a:rPr lang="en-US" noProof="0" dirty="0" smtClean="0"/>
              <a:t>] = </a:t>
            </a:r>
            <a:r>
              <a:rPr lang="en-US" noProof="0" dirty="0" smtClean="0">
                <a:solidFill>
                  <a:srgbClr val="0070C0"/>
                </a:solidFill>
              </a:rPr>
              <a:t>0</a:t>
            </a:r>
            <a:r>
              <a:rPr lang="en-US" noProof="0" dirty="0" smtClean="0"/>
              <a:t> – </a:t>
            </a:r>
            <a:r>
              <a:rPr lang="en-US" noProof="0" dirty="0" smtClean="0">
                <a:solidFill>
                  <a:srgbClr val="00B050"/>
                </a:solidFill>
              </a:rPr>
              <a:t>1</a:t>
            </a:r>
            <a:r>
              <a:rPr lang="en-US" noProof="0" dirty="0" smtClean="0"/>
              <a:t>, then it means that</a:t>
            </a:r>
          </a:p>
          <a:p>
            <a:pPr lvl="1"/>
            <a:r>
              <a:rPr lang="en-US" noProof="0" dirty="0" smtClean="0"/>
              <a:t>interventions have improved the situation.</a:t>
            </a:r>
          </a:p>
          <a:p>
            <a:pPr lvl="1"/>
            <a:r>
              <a:rPr lang="en-US" noProof="0" dirty="0" smtClean="0"/>
              <a:t>Neural network has predicted high number of accidents but the correct number of accidents was low.</a:t>
            </a:r>
          </a:p>
          <a:p>
            <a:r>
              <a:rPr lang="en-US" noProof="0" dirty="0" smtClean="0"/>
              <a:t>When the average sum of this number for each day for 1000 experiments is statistically different for Method 1 „Interventions“ and Method 2 „Random“ of creating the Training set, Development Test set, and Test set, then its +/– sign for the Method 1 can indicate the positive/adverse effect of interventions.</a:t>
            </a:r>
          </a:p>
          <a:p>
            <a:pPr lvl="1"/>
            <a:r>
              <a:rPr lang="en-US" noProof="0" dirty="0" smtClean="0"/>
              <a:t>The sum is taken from the stage of neural network learning when its error on the Development Test set is minimal. (The same stage of learning has been used for getting the number of correctly recognized categories in the Test set for testing whether interventions have any effect.)</a:t>
            </a:r>
          </a:p>
        </p:txBody>
      </p:sp>
      <p:sp>
        <p:nvSpPr>
          <p:cNvPr id="3" name="Nadpis 2"/>
          <p:cNvSpPr>
            <a:spLocks noGrp="1"/>
          </p:cNvSpPr>
          <p:nvPr>
            <p:ph type="title"/>
          </p:nvPr>
        </p:nvSpPr>
        <p:spPr/>
        <p:txBody>
          <a:bodyPr>
            <a:normAutofit fontScale="90000"/>
          </a:bodyPr>
          <a:lstStyle/>
          <a:p>
            <a:r>
              <a:rPr lang="en-US" noProof="0" dirty="0" smtClean="0"/>
              <a:t>Have Interventions Lowered the Number of Accidents? - Methodology</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16</a:t>
            </a:fld>
            <a:endParaRPr lang="cs-CZ"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Zástupný symbol pro obsah 4"/>
          <p:cNvGraphicFramePr>
            <a:graphicFrameLocks noGrp="1"/>
          </p:cNvGraphicFramePr>
          <p:nvPr>
            <p:ph idx="1"/>
            <p:extLst>
              <p:ext uri="{D42A27DB-BD31-4B8C-83A1-F6EECF244321}">
                <p14:modId xmlns:p14="http://schemas.microsoft.com/office/powerpoint/2010/main" val="503823045"/>
              </p:ext>
            </p:extLst>
          </p:nvPr>
        </p:nvGraphicFramePr>
        <p:xfrm>
          <a:off x="457200" y="1600200"/>
          <a:ext cx="8229600" cy="1854200"/>
        </p:xfrm>
        <a:graphic>
          <a:graphicData uri="http://schemas.openxmlformats.org/drawingml/2006/table">
            <a:tbl>
              <a:tblPr firstRow="1" bandRow="1">
                <a:tableStyleId>{2D5ABB26-0587-4C30-8999-92F81FD0307C}</a:tableStyleId>
              </a:tblPr>
              <a:tblGrid>
                <a:gridCol w="1738536"/>
                <a:gridCol w="1476164"/>
                <a:gridCol w="1476164"/>
                <a:gridCol w="1224136"/>
                <a:gridCol w="2314600"/>
              </a:tblGrid>
              <a:tr h="370840">
                <a:tc rowSpan="2">
                  <a:txBody>
                    <a:bodyPr/>
                    <a:lstStyle/>
                    <a:p>
                      <a:r>
                        <a:rPr lang="en-US" b="1" noProof="0" dirty="0" smtClean="0"/>
                        <a:t>Region</a:t>
                      </a:r>
                      <a:endParaRPr lang="en-US" b="1"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en-US" b="1" noProof="0" dirty="0" smtClean="0"/>
                        <a:t>error[0] – error[2]</a:t>
                      </a:r>
                      <a:endParaRPr lang="en-US" b="1"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cs-CZ"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lang="en-US" b="1" i="0" noProof="0" dirty="0" smtClean="0"/>
                        <a:t>Welch test</a:t>
                      </a:r>
                    </a:p>
                    <a:p>
                      <a:r>
                        <a:rPr lang="en-US" b="1" i="1" noProof="0" dirty="0" smtClean="0"/>
                        <a:t>p</a:t>
                      </a:r>
                      <a:r>
                        <a:rPr lang="en-US" b="1" noProof="0" dirty="0" smtClean="0"/>
                        <a:t>-value</a:t>
                      </a:r>
                      <a:endParaRPr lang="en-US" b="1"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lang="en-US" b="1" noProof="0" dirty="0" smtClean="0"/>
                        <a:t>Interpretation</a:t>
                      </a:r>
                      <a:endParaRPr lang="en-US" b="1"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vMerge="1">
                  <a:txBody>
                    <a:bodyPr/>
                    <a:lstStyle/>
                    <a:p>
                      <a:endParaRPr lang="cs-CZ"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b="1" noProof="0" dirty="0" smtClean="0"/>
                        <a:t>Interventions</a:t>
                      </a:r>
                      <a:endParaRPr lang="en-US" b="1"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b="1" noProof="0" dirty="0" smtClean="0"/>
                        <a:t>Random</a:t>
                      </a:r>
                      <a:endParaRPr lang="en-US" b="1"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cs-CZ"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cs-CZ"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noProof="0" dirty="0" err="1" smtClean="0"/>
                        <a:t>Královéhradecký</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US" sz="1800" kern="1200" noProof="0" dirty="0" smtClean="0">
                          <a:solidFill>
                            <a:schemeClr val="tx1"/>
                          </a:solidFill>
                          <a:latin typeface="+mn-lt"/>
                          <a:ea typeface="+mn-ea"/>
                          <a:cs typeface="+mn-cs"/>
                        </a:rPr>
                        <a:t>– </a:t>
                      </a:r>
                      <a:r>
                        <a:rPr lang="en-US" sz="1800" kern="1200" noProof="0" dirty="0" smtClean="0">
                          <a:solidFill>
                            <a:schemeClr val="tx1"/>
                          </a:solidFill>
                          <a:latin typeface="+mn-lt"/>
                          <a:ea typeface="+mn-ea"/>
                          <a:cs typeface="+mn-cs"/>
                        </a:rPr>
                        <a:t>0.054</a:t>
                      </a:r>
                      <a:endParaRPr lang="en-US" sz="1800" kern="1200" noProof="0" dirty="0">
                        <a:solidFill>
                          <a:schemeClr val="tx1"/>
                        </a:solidFill>
                        <a:latin typeface="+mn-lt"/>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US" sz="1800" kern="1200" noProof="0" dirty="0" smtClean="0">
                          <a:solidFill>
                            <a:schemeClr val="tx1"/>
                          </a:solidFill>
                          <a:latin typeface="+mn-lt"/>
                          <a:ea typeface="+mn-ea"/>
                          <a:cs typeface="+mn-cs"/>
                        </a:rPr>
                        <a:t>+ 0.093</a:t>
                      </a:r>
                      <a:endParaRPr lang="en-US" sz="1800" kern="1200" noProof="0" dirty="0">
                        <a:solidFill>
                          <a:schemeClr val="tx1"/>
                        </a:solidFill>
                        <a:latin typeface="+mn-lt"/>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b" latinLnBrk="0" hangingPunct="1"/>
                      <a:r>
                        <a:rPr lang="en-US" sz="1800" kern="1200" noProof="0" dirty="0" smtClean="0">
                          <a:solidFill>
                            <a:schemeClr val="tx1"/>
                          </a:solidFill>
                          <a:latin typeface="+mn-lt"/>
                          <a:ea typeface="+mn-ea"/>
                          <a:cs typeface="+mn-cs"/>
                        </a:rPr>
                        <a:t>1.4419E-07</a:t>
                      </a:r>
                      <a:endParaRPr lang="en-US" sz="1800" kern="1200" noProof="0" dirty="0">
                        <a:solidFill>
                          <a:schemeClr val="tx1"/>
                        </a:solidFill>
                        <a:latin typeface="+mn-lt"/>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lang="en-US" sz="1800" kern="1200" noProof="0" dirty="0" smtClean="0">
                          <a:solidFill>
                            <a:schemeClr val="tx1"/>
                          </a:solidFill>
                          <a:latin typeface="+mn-lt"/>
                          <a:ea typeface="+mn-ea"/>
                          <a:cs typeface="+mn-cs"/>
                        </a:rPr>
                        <a:t>No </a:t>
                      </a:r>
                      <a:r>
                        <a:rPr lang="en-US" sz="1800" kern="1200" baseline="0" noProof="0" dirty="0" smtClean="0">
                          <a:solidFill>
                            <a:schemeClr val="tx1"/>
                          </a:solidFill>
                          <a:latin typeface="+mn-lt"/>
                          <a:ea typeface="+mn-ea"/>
                          <a:cs typeface="+mn-cs"/>
                        </a:rPr>
                        <a:t>significant</a:t>
                      </a:r>
                      <a:r>
                        <a:rPr lang="en-US" sz="1800" kern="1200" noProof="0" dirty="0" smtClean="0">
                          <a:solidFill>
                            <a:schemeClr val="tx1"/>
                          </a:solidFill>
                          <a:latin typeface="+mn-lt"/>
                          <a:ea typeface="+mn-ea"/>
                          <a:cs typeface="+mn-cs"/>
                        </a:rPr>
                        <a:t> effect</a:t>
                      </a:r>
                      <a:endParaRPr lang="en-US" sz="1800" kern="1200" noProof="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noProof="0" dirty="0" err="1" smtClean="0"/>
                        <a:t>Liberecký</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US" sz="1800" kern="1200" noProof="0" dirty="0" smtClean="0">
                          <a:solidFill>
                            <a:schemeClr val="tx1"/>
                          </a:solidFill>
                          <a:latin typeface="+mn-lt"/>
                          <a:ea typeface="+mn-ea"/>
                          <a:cs typeface="+mn-cs"/>
                        </a:rPr>
                        <a:t>+ 0.863</a:t>
                      </a:r>
                      <a:endParaRPr lang="en-US" sz="1800" kern="1200" noProof="0" dirty="0">
                        <a:solidFill>
                          <a:schemeClr val="tx1"/>
                        </a:solidFill>
                        <a:latin typeface="+mn-lt"/>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US" sz="1800" kern="1200" noProof="0" dirty="0" smtClean="0">
                          <a:solidFill>
                            <a:schemeClr val="tx1"/>
                          </a:solidFill>
                          <a:latin typeface="+mn-lt"/>
                          <a:ea typeface="+mn-ea"/>
                          <a:cs typeface="+mn-cs"/>
                        </a:rPr>
                        <a:t>+ 0.061</a:t>
                      </a:r>
                      <a:endParaRPr lang="en-US" sz="1800" kern="1200" noProof="0" dirty="0">
                        <a:solidFill>
                          <a:schemeClr val="tx1"/>
                        </a:solidFill>
                        <a:latin typeface="+mn-lt"/>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b" latinLnBrk="0" hangingPunct="1"/>
                      <a:r>
                        <a:rPr lang="en-US" sz="1800" kern="1200" noProof="0" dirty="0" smtClean="0">
                          <a:solidFill>
                            <a:schemeClr val="tx1"/>
                          </a:solidFill>
                          <a:latin typeface="+mn-lt"/>
                          <a:ea typeface="+mn-ea"/>
                          <a:cs typeface="+mn-cs"/>
                        </a:rPr>
                        <a:t>1.3022E-68</a:t>
                      </a:r>
                      <a:endParaRPr lang="en-US" sz="1800" kern="1200" noProof="0" dirty="0">
                        <a:solidFill>
                          <a:schemeClr val="tx1"/>
                        </a:solidFill>
                        <a:latin typeface="+mn-lt"/>
                        <a:ea typeface="+mn-ea"/>
                        <a:cs typeface="+mn-cs"/>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lang="en-US" sz="1800" kern="1200" noProof="0" dirty="0" smtClean="0">
                          <a:solidFill>
                            <a:schemeClr val="tx1"/>
                          </a:solidFill>
                          <a:latin typeface="+mn-lt"/>
                          <a:ea typeface="+mn-ea"/>
                          <a:cs typeface="+mn-cs"/>
                        </a:rPr>
                        <a:t>Positive effect</a:t>
                      </a:r>
                      <a:endParaRPr lang="en-US" sz="1800" kern="1200" noProof="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noProof="0" dirty="0" smtClean="0"/>
                        <a:t>Praha</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US" sz="1800" kern="1200" noProof="0" dirty="0" smtClean="0">
                          <a:solidFill>
                            <a:schemeClr val="tx1"/>
                          </a:solidFill>
                          <a:latin typeface="+mn-lt"/>
                          <a:ea typeface="+mn-ea"/>
                          <a:cs typeface="+mn-cs"/>
                        </a:rPr>
                        <a:t>+ 0.087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US" sz="1800" kern="1200" noProof="0" dirty="0" smtClean="0">
                          <a:solidFill>
                            <a:schemeClr val="tx1"/>
                          </a:solidFill>
                          <a:latin typeface="+mn-lt"/>
                          <a:ea typeface="+mn-ea"/>
                          <a:cs typeface="+mn-cs"/>
                        </a:rPr>
                        <a:t>+ 0.159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b" latinLnBrk="0" hangingPunct="1"/>
                      <a:r>
                        <a:rPr lang="en-US" sz="1800" kern="1200" noProof="0" dirty="0" smtClean="0">
                          <a:solidFill>
                            <a:schemeClr val="tx1"/>
                          </a:solidFill>
                          <a:latin typeface="+mn-lt"/>
                          <a:ea typeface="+mn-ea"/>
                          <a:cs typeface="+mn-cs"/>
                        </a:rPr>
                        <a:t>3.72611E-05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800" kern="1200" noProof="0" dirty="0" smtClean="0">
                          <a:solidFill>
                            <a:schemeClr val="tx1"/>
                          </a:solidFill>
                          <a:latin typeface="+mn-lt"/>
                          <a:ea typeface="+mn-ea"/>
                          <a:cs typeface="+mn-cs"/>
                        </a:rPr>
                        <a:t>No </a:t>
                      </a:r>
                      <a:r>
                        <a:rPr lang="en-US" sz="1800" kern="1200" baseline="0" noProof="0" dirty="0" smtClean="0">
                          <a:solidFill>
                            <a:schemeClr val="tx1"/>
                          </a:solidFill>
                          <a:latin typeface="+mn-lt"/>
                          <a:ea typeface="+mn-ea"/>
                          <a:cs typeface="+mn-cs"/>
                        </a:rPr>
                        <a:t>significant</a:t>
                      </a:r>
                      <a:r>
                        <a:rPr lang="en-US" sz="1800" kern="1200" noProof="0" dirty="0" smtClean="0">
                          <a:solidFill>
                            <a:schemeClr val="tx1"/>
                          </a:solidFill>
                          <a:latin typeface="+mn-lt"/>
                          <a:ea typeface="+mn-ea"/>
                          <a:cs typeface="+mn-cs"/>
                        </a:rPr>
                        <a:t> effect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Nadpis 2"/>
          <p:cNvSpPr>
            <a:spLocks noGrp="1"/>
          </p:cNvSpPr>
          <p:nvPr>
            <p:ph type="title"/>
          </p:nvPr>
        </p:nvSpPr>
        <p:spPr/>
        <p:txBody>
          <a:bodyPr>
            <a:normAutofit fontScale="90000"/>
          </a:bodyPr>
          <a:lstStyle/>
          <a:p>
            <a:r>
              <a:rPr lang="en-US" noProof="0" dirty="0" smtClean="0"/>
              <a:t>Have Interventions Lowered the Number of Accidents? - Results</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17</a:t>
            </a:fld>
            <a:endParaRPr lang="cs-CZ"/>
          </a:p>
        </p:txBody>
      </p:sp>
      <p:sp>
        <p:nvSpPr>
          <p:cNvPr id="6" name="Zástupný symbol pro obsah 1"/>
          <p:cNvSpPr txBox="1">
            <a:spLocks/>
          </p:cNvSpPr>
          <p:nvPr/>
        </p:nvSpPr>
        <p:spPr>
          <a:xfrm>
            <a:off x="457200" y="3501008"/>
            <a:ext cx="8229600" cy="2580984"/>
          </a:xfrm>
          <a:prstGeom prst="rect">
            <a:avLst/>
          </a:prstGeom>
        </p:spPr>
        <p:txBody>
          <a:bodyPr vert="horz" lIns="91440" tIns="45720" rIns="91440" bIns="45720" rtlCol="0">
            <a:normAutofit fontScale="47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dirty="0" smtClean="0">
                <a:ln>
                  <a:noFill/>
                </a:ln>
                <a:solidFill>
                  <a:schemeClr val="tx1"/>
                </a:solidFill>
                <a:effectLst/>
                <a:uLnTx/>
                <a:uFillTx/>
              </a:rPr>
              <a:t>All </a:t>
            </a:r>
            <a:r>
              <a:rPr kumimoji="0" lang="en-US" sz="3200" b="0" i="1" u="none" strike="noStrike" kern="1200" cap="none" spc="0" normalizeH="0" baseline="0" dirty="0" smtClean="0">
                <a:ln>
                  <a:noFill/>
                </a:ln>
                <a:solidFill>
                  <a:schemeClr val="tx1"/>
                </a:solidFill>
                <a:effectLst/>
                <a:uLnTx/>
                <a:uFillTx/>
              </a:rPr>
              <a:t>p</a:t>
            </a:r>
            <a:r>
              <a:rPr kumimoji="0" lang="en-US" sz="3200" b="0" i="0" u="none" strike="noStrike" kern="1200" cap="none" spc="0" normalizeH="0" baseline="0" dirty="0" smtClean="0">
                <a:ln>
                  <a:noFill/>
                </a:ln>
                <a:solidFill>
                  <a:schemeClr val="tx1"/>
                </a:solidFill>
                <a:effectLst/>
                <a:uLnTx/>
                <a:uFillTx/>
              </a:rPr>
              <a:t>-values are low enough to indicate</a:t>
            </a:r>
            <a:r>
              <a:rPr kumimoji="0" lang="en-US" sz="3200" b="0" i="0" u="none" strike="noStrike" kern="1200" cap="none" spc="0" normalizeH="0" dirty="0" smtClean="0">
                <a:ln>
                  <a:noFill/>
                </a:ln>
                <a:solidFill>
                  <a:schemeClr val="tx1"/>
                </a:solidFill>
                <a:effectLst/>
                <a:uLnTx/>
                <a:uFillTx/>
              </a:rPr>
              <a:t> statistical significance</a:t>
            </a:r>
            <a:r>
              <a:rPr kumimoji="0" lang="en-US" sz="3200" b="0" i="0" u="none" strike="noStrike" kern="1200" cap="none" spc="0" normalizeH="0" baseline="0" dirty="0" smtClean="0">
                <a:ln>
                  <a:noFill/>
                </a:ln>
                <a:solidFill>
                  <a:schemeClr val="tx1"/>
                </a:solidFill>
                <a:effectLst/>
                <a:uLnTx/>
                <a:uFillTx/>
              </a:rPr>
              <a:t>.</a:t>
            </a:r>
          </a:p>
          <a:p>
            <a:pPr marL="342900" lvl="0" indent="-342900">
              <a:spcBef>
                <a:spcPct val="20000"/>
              </a:spcBef>
              <a:buFont typeface="Arial" pitchFamily="34" charset="0"/>
              <a:buChar char="•"/>
            </a:pPr>
            <a:r>
              <a:rPr lang="en-US" sz="3200" dirty="0" smtClean="0"/>
              <a:t>When the absolute value of the error[0] – error[2] is lower in the „Interventions“ method than that in the „Random“ method, then the effect should be declared not significant.</a:t>
            </a:r>
          </a:p>
          <a:p>
            <a:pPr marL="342900" lvl="0" indent="-342900">
              <a:spcBef>
                <a:spcPct val="20000"/>
              </a:spcBef>
              <a:buFont typeface="Arial" pitchFamily="34" charset="0"/>
              <a:buChar char="•"/>
            </a:pPr>
            <a:r>
              <a:rPr kumimoji="0" lang="en-US" sz="3200" b="0" i="0" u="none" strike="noStrike" kern="1200" cap="none" spc="0" normalizeH="0" baseline="0" dirty="0" smtClean="0">
                <a:ln>
                  <a:noFill/>
                </a:ln>
                <a:solidFill>
                  <a:schemeClr val="tx1"/>
                </a:solidFill>
                <a:effectLst/>
                <a:uLnTx/>
                <a:uFillTx/>
              </a:rPr>
              <a:t>Limitations</a:t>
            </a:r>
            <a:r>
              <a:rPr kumimoji="0" lang="en-US" sz="3200" b="0" i="0" u="none" strike="noStrike" kern="1200" cap="none" spc="0" normalizeH="0" dirty="0" smtClean="0">
                <a:ln>
                  <a:noFill/>
                </a:ln>
                <a:solidFill>
                  <a:schemeClr val="tx1"/>
                </a:solidFill>
                <a:effectLst/>
                <a:uLnTx/>
                <a:uFillTx/>
              </a:rPr>
              <a:t> of this methodology</a:t>
            </a:r>
          </a:p>
          <a:p>
            <a:pPr marL="800100" lvl="1" indent="-342900">
              <a:spcBef>
                <a:spcPct val="20000"/>
              </a:spcBef>
              <a:buFont typeface="Arial" pitchFamily="34" charset="0"/>
              <a:buChar char="•"/>
            </a:pPr>
            <a:r>
              <a:rPr kumimoji="0" lang="en-US" sz="3200" b="0" i="0" u="none" strike="noStrike" kern="1200" cap="none" spc="0" normalizeH="0" baseline="0" dirty="0" smtClean="0">
                <a:ln>
                  <a:noFill/>
                </a:ln>
                <a:solidFill>
                  <a:schemeClr val="tx1"/>
                </a:solidFill>
                <a:effectLst/>
                <a:uLnTx/>
                <a:uFillTx/>
              </a:rPr>
              <a:t>Interventions in a particular region can affect situation in other regions. E.g.,</a:t>
            </a:r>
            <a:r>
              <a:rPr kumimoji="0" lang="en-US" sz="3200" b="0" i="0" u="none" strike="noStrike" kern="1200" cap="none" spc="0" normalizeH="0" dirty="0" smtClean="0">
                <a:ln>
                  <a:noFill/>
                </a:ln>
                <a:solidFill>
                  <a:schemeClr val="tx1"/>
                </a:solidFill>
                <a:effectLst/>
                <a:uLnTx/>
                <a:uFillTx/>
              </a:rPr>
              <a:t> drivers may bypass the spot where the police operates and make more harm in some other region.</a:t>
            </a:r>
          </a:p>
          <a:p>
            <a:pPr marL="800100" lvl="1" indent="-342900">
              <a:spcBef>
                <a:spcPct val="20000"/>
              </a:spcBef>
              <a:buFont typeface="Arial" pitchFamily="34" charset="0"/>
              <a:buChar char="•"/>
            </a:pPr>
            <a:r>
              <a:rPr lang="en-US" sz="3200" dirty="0" smtClean="0"/>
              <a:t>The police serves on the roads regularly on days with increased risk not dependent on input attributes (weekday, month, weather). Reduction of the number of accidents may still result in higher number of accidents on such days.</a:t>
            </a:r>
            <a:endParaRPr kumimoji="0" lang="en-US" sz="3200" b="0" i="0" u="none" strike="noStrike" kern="1200" cap="none" spc="0" normalizeH="0" dirty="0" smtClean="0">
              <a:ln>
                <a:noFill/>
              </a:ln>
              <a:solidFill>
                <a:schemeClr val="tx1"/>
              </a:solidFill>
              <a:effectLst/>
              <a:uLnTx/>
              <a:uFillTx/>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052736"/>
            <a:ext cx="8229600" cy="5073427"/>
          </a:xfrm>
        </p:spPr>
        <p:txBody>
          <a:bodyPr>
            <a:normAutofit fontScale="85000" lnSpcReduction="20000"/>
          </a:bodyPr>
          <a:lstStyle/>
          <a:p>
            <a:r>
              <a:rPr lang="en-US" noProof="0" dirty="0" smtClean="0"/>
              <a:t>Original method of detection of the impact of traffic police preventive interventions has been presented.</a:t>
            </a:r>
          </a:p>
          <a:p>
            <a:r>
              <a:rPr lang="en-US" noProof="0" dirty="0" smtClean="0"/>
              <a:t>Possible applications</a:t>
            </a:r>
          </a:p>
          <a:p>
            <a:pPr lvl="1"/>
            <a:r>
              <a:rPr lang="en-US" noProof="0" dirty="0" smtClean="0"/>
              <a:t>To test whether the interventions have immediately lowered the number of accidents in a particular Czech region.</a:t>
            </a:r>
          </a:p>
          <a:p>
            <a:pPr lvl="1"/>
            <a:r>
              <a:rPr lang="en-US" noProof="0" dirty="0" smtClean="0"/>
              <a:t>Does the police choose proper places to reduce the number of accidents in a particular region?</a:t>
            </a:r>
          </a:p>
          <a:p>
            <a:pPr lvl="1"/>
            <a:r>
              <a:rPr lang="en-US" noProof="0" dirty="0" smtClean="0"/>
              <a:t>Prerequisites</a:t>
            </a:r>
          </a:p>
          <a:p>
            <a:pPr lvl="2"/>
            <a:r>
              <a:rPr lang="en-US" noProof="0" dirty="0" smtClean="0"/>
              <a:t>finding more days or more appropriate days with preventive interventions</a:t>
            </a:r>
          </a:p>
          <a:p>
            <a:r>
              <a:rPr lang="en-US" noProof="0" dirty="0" smtClean="0"/>
              <a:t>Limitations</a:t>
            </a:r>
          </a:p>
          <a:p>
            <a:pPr lvl="1"/>
            <a:r>
              <a:rPr lang="en-US" noProof="0" dirty="0" smtClean="0"/>
              <a:t>The method does not detect any long-term effect of interventions. It studies the situation on days with interventions.</a:t>
            </a:r>
            <a:endParaRPr lang="en-US" noProof="0" dirty="0"/>
          </a:p>
        </p:txBody>
      </p:sp>
      <p:sp>
        <p:nvSpPr>
          <p:cNvPr id="3" name="Nadpis 2"/>
          <p:cNvSpPr>
            <a:spLocks noGrp="1"/>
          </p:cNvSpPr>
          <p:nvPr>
            <p:ph type="title"/>
          </p:nvPr>
        </p:nvSpPr>
        <p:spPr/>
        <p:txBody>
          <a:bodyPr>
            <a:normAutofit/>
          </a:bodyPr>
          <a:lstStyle/>
          <a:p>
            <a:r>
              <a:rPr lang="en-US" noProof="0" dirty="0" smtClean="0"/>
              <a:t>Conclusion and Future Work</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18</a:t>
            </a:fld>
            <a:endParaRPr lang="cs-CZ"/>
          </a:p>
        </p:txBody>
      </p:sp>
    </p:spTree>
    <p:extLst>
      <p:ext uri="{BB962C8B-B14F-4D97-AF65-F5344CB8AC3E}">
        <p14:creationId xmlns:p14="http://schemas.microsoft.com/office/powerpoint/2010/main" val="27804357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457200" y="0"/>
            <a:ext cx="8229600" cy="1143000"/>
          </a:xfrm>
        </p:spPr>
        <p:txBody>
          <a:bodyPr>
            <a:normAutofit fontScale="90000"/>
          </a:bodyPr>
          <a:lstStyle/>
          <a:p>
            <a:r>
              <a:rPr lang="en-US" noProof="0" dirty="0" smtClean="0"/>
              <a:t>Performance of Neural Net</a:t>
            </a:r>
            <a:br>
              <a:rPr lang="en-US" noProof="0" dirty="0" smtClean="0"/>
            </a:br>
            <a:r>
              <a:rPr lang="en-US" noProof="0" dirty="0" smtClean="0"/>
              <a:t>Number of Accidents</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19</a:t>
            </a:fld>
            <a:endParaRPr lang="cs-CZ"/>
          </a:p>
        </p:txBody>
      </p:sp>
      <p:graphicFrame>
        <p:nvGraphicFramePr>
          <p:cNvPr id="6" name="Graf 5"/>
          <p:cNvGraphicFramePr>
            <a:graphicFrameLocks/>
          </p:cNvGraphicFramePr>
          <p:nvPr/>
        </p:nvGraphicFramePr>
        <p:xfrm>
          <a:off x="612000" y="1124744"/>
          <a:ext cx="7920000" cy="2448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f 6"/>
          <p:cNvGraphicFramePr>
            <a:graphicFrameLocks/>
          </p:cNvGraphicFramePr>
          <p:nvPr/>
        </p:nvGraphicFramePr>
        <p:xfrm>
          <a:off x="612000" y="3645024"/>
          <a:ext cx="7920000" cy="2448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052736"/>
            <a:ext cx="8229600" cy="5073427"/>
          </a:xfrm>
        </p:spPr>
        <p:txBody>
          <a:bodyPr>
            <a:normAutofit fontScale="70000" lnSpcReduction="20000"/>
          </a:bodyPr>
          <a:lstStyle/>
          <a:p>
            <a:r>
              <a:rPr lang="en-US" noProof="0" dirty="0" smtClean="0"/>
              <a:t>Assessment of the impact of particular elements increasing security:</a:t>
            </a:r>
          </a:p>
          <a:p>
            <a:pPr lvl="1"/>
            <a:r>
              <a:rPr lang="en-US" noProof="0" dirty="0" smtClean="0"/>
              <a:t>safety belts, motorcycle helmets, sobriety checkpoints</a:t>
            </a:r>
          </a:p>
          <a:p>
            <a:pPr lvl="1"/>
            <a:r>
              <a:rPr lang="en-US" noProof="0" dirty="0" smtClean="0"/>
              <a:t>road adjustments</a:t>
            </a:r>
          </a:p>
          <a:p>
            <a:pPr lvl="1"/>
            <a:r>
              <a:rPr lang="en-US" noProof="0" dirty="0" smtClean="0"/>
              <a:t>legislation, general traffic laws, educational campaigns</a:t>
            </a:r>
          </a:p>
          <a:p>
            <a:pPr lvl="1"/>
            <a:r>
              <a:rPr lang="en-US" noProof="0" dirty="0" smtClean="0"/>
              <a:t>police interventions on crime mitigation in particular geographical areas</a:t>
            </a:r>
          </a:p>
          <a:p>
            <a:r>
              <a:rPr lang="en-US" noProof="0" dirty="0" smtClean="0"/>
              <a:t>Data</a:t>
            </a:r>
          </a:p>
          <a:p>
            <a:pPr lvl="1"/>
            <a:r>
              <a:rPr lang="en-US" noProof="0" dirty="0" smtClean="0"/>
              <a:t>interviews and surveys of drivers, police, and other experts</a:t>
            </a:r>
          </a:p>
          <a:p>
            <a:pPr lvl="1"/>
            <a:r>
              <a:rPr lang="en-US" noProof="0" dirty="0" smtClean="0"/>
              <a:t>national police and medical databases</a:t>
            </a:r>
          </a:p>
          <a:p>
            <a:r>
              <a:rPr lang="en-US" noProof="0" dirty="0" smtClean="0"/>
              <a:t>Methods</a:t>
            </a:r>
          </a:p>
          <a:p>
            <a:pPr lvl="1"/>
            <a:r>
              <a:rPr lang="en-US" noProof="0" dirty="0" smtClean="0"/>
              <a:t>systematic reviews of existing studies</a:t>
            </a:r>
          </a:p>
          <a:p>
            <a:pPr lvl="1"/>
            <a:r>
              <a:rPr lang="en-US" noProof="0" dirty="0" smtClean="0"/>
              <a:t>statistical analysis of difference of situation before and after the application of some safety measure</a:t>
            </a:r>
          </a:p>
          <a:p>
            <a:pPr lvl="1"/>
            <a:r>
              <a:rPr lang="en-US" noProof="0" dirty="0" smtClean="0"/>
              <a:t>cost-effectiveness analysis in order to select the mix of interventions financed from limited resources that maximizes health</a:t>
            </a:r>
            <a:endParaRPr lang="en-US" noProof="0" dirty="0"/>
          </a:p>
        </p:txBody>
      </p:sp>
      <p:sp>
        <p:nvSpPr>
          <p:cNvPr id="3" name="Nadpis 2"/>
          <p:cNvSpPr>
            <a:spLocks noGrp="1"/>
          </p:cNvSpPr>
          <p:nvPr>
            <p:ph type="title"/>
          </p:nvPr>
        </p:nvSpPr>
        <p:spPr/>
        <p:txBody>
          <a:bodyPr/>
          <a:lstStyle/>
          <a:p>
            <a:r>
              <a:rPr lang="en-US" noProof="0" dirty="0" smtClean="0"/>
              <a:t>Research Abroad</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2</a:t>
            </a:fld>
            <a:endParaRPr lang="cs-CZ"/>
          </a:p>
        </p:txBody>
      </p:sp>
    </p:spTree>
    <p:extLst>
      <p:ext uri="{BB962C8B-B14F-4D97-AF65-F5344CB8AC3E}">
        <p14:creationId xmlns:p14="http://schemas.microsoft.com/office/powerpoint/2010/main" val="40192072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457200" y="0"/>
            <a:ext cx="8229600" cy="1143000"/>
          </a:xfrm>
        </p:spPr>
        <p:txBody>
          <a:bodyPr>
            <a:normAutofit fontScale="90000"/>
          </a:bodyPr>
          <a:lstStyle/>
          <a:p>
            <a:r>
              <a:rPr lang="en-US" noProof="0" dirty="0" smtClean="0"/>
              <a:t>Performance of Neural Net</a:t>
            </a:r>
            <a:br>
              <a:rPr lang="en-US" noProof="0" dirty="0" smtClean="0"/>
            </a:br>
            <a:r>
              <a:rPr lang="en-US" noProof="0" dirty="0" smtClean="0"/>
              <a:t>Economic Damage</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20</a:t>
            </a:fld>
            <a:endParaRPr lang="cs-CZ"/>
          </a:p>
        </p:txBody>
      </p:sp>
      <p:graphicFrame>
        <p:nvGraphicFramePr>
          <p:cNvPr id="13" name="Graf 12"/>
          <p:cNvGraphicFramePr>
            <a:graphicFrameLocks/>
          </p:cNvGraphicFramePr>
          <p:nvPr/>
        </p:nvGraphicFramePr>
        <p:xfrm>
          <a:off x="612000" y="1124744"/>
          <a:ext cx="7920000" cy="244827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4" name="Graf 13"/>
          <p:cNvGraphicFramePr>
            <a:graphicFrameLocks/>
          </p:cNvGraphicFramePr>
          <p:nvPr/>
        </p:nvGraphicFramePr>
        <p:xfrm>
          <a:off x="612000" y="3645024"/>
          <a:ext cx="7920000" cy="2448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457200" y="0"/>
            <a:ext cx="8229600" cy="1143000"/>
          </a:xfrm>
        </p:spPr>
        <p:txBody>
          <a:bodyPr>
            <a:normAutofit fontScale="90000"/>
          </a:bodyPr>
          <a:lstStyle/>
          <a:p>
            <a:r>
              <a:rPr lang="en-US" noProof="0" dirty="0" smtClean="0"/>
              <a:t>Performance of Neural Net</a:t>
            </a:r>
            <a:br>
              <a:rPr lang="en-US" noProof="0" dirty="0" smtClean="0"/>
            </a:br>
            <a:r>
              <a:rPr lang="en-US" sz="2700" noProof="0" dirty="0" smtClean="0">
                <a:hlinkClick r:id="rId2"/>
              </a:rPr>
              <a:t>Wall-following robot navigation data</a:t>
            </a:r>
            <a:r>
              <a:rPr lang="en-US" sz="2700" noProof="0" dirty="0" smtClean="0"/>
              <a:t/>
            </a:r>
            <a:br>
              <a:rPr lang="en-US" sz="2700" noProof="0" dirty="0" smtClean="0"/>
            </a:br>
            <a:r>
              <a:rPr lang="en-US" sz="2700" noProof="0" dirty="0" smtClean="0"/>
              <a:t>from UCI Machine Learning Repository</a:t>
            </a:r>
            <a:endParaRPr lang="en-US" sz="2700"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21</a:t>
            </a:fld>
            <a:endParaRPr lang="cs-CZ"/>
          </a:p>
        </p:txBody>
      </p:sp>
      <p:graphicFrame>
        <p:nvGraphicFramePr>
          <p:cNvPr id="6" name="Graf 5"/>
          <p:cNvGraphicFramePr>
            <a:graphicFrameLocks/>
          </p:cNvGraphicFramePr>
          <p:nvPr/>
        </p:nvGraphicFramePr>
        <p:xfrm>
          <a:off x="612000" y="1124744"/>
          <a:ext cx="7920000" cy="2448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Graf 6"/>
          <p:cNvGraphicFramePr>
            <a:graphicFrameLocks/>
          </p:cNvGraphicFramePr>
          <p:nvPr/>
        </p:nvGraphicFramePr>
        <p:xfrm>
          <a:off x="612000" y="3645024"/>
          <a:ext cx="7920000" cy="24480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Zástupný symbol pro obsah 4"/>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3" name="Nadpis 2"/>
          <p:cNvSpPr>
            <a:spLocks noGrp="1"/>
          </p:cNvSpPr>
          <p:nvPr>
            <p:ph type="title"/>
          </p:nvPr>
        </p:nvSpPr>
        <p:spPr/>
        <p:txBody>
          <a:bodyPr/>
          <a:lstStyle/>
          <a:p>
            <a:r>
              <a:rPr lang="en-US" noProof="0" dirty="0" smtClean="0"/>
              <a:t>Number of Accidents</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22</a:t>
            </a:fld>
            <a:endParaRPr lang="cs-CZ"/>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Zástupný symbol pro obsah 4"/>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3" name="Nadpis 2"/>
          <p:cNvSpPr>
            <a:spLocks noGrp="1"/>
          </p:cNvSpPr>
          <p:nvPr>
            <p:ph type="title"/>
          </p:nvPr>
        </p:nvSpPr>
        <p:spPr/>
        <p:txBody>
          <a:bodyPr>
            <a:normAutofit/>
          </a:bodyPr>
          <a:lstStyle/>
          <a:p>
            <a:r>
              <a:rPr lang="en-US" noProof="0" dirty="0" smtClean="0"/>
              <a:t>Economic damage in 1000 CZK</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23</a:t>
            </a:fld>
            <a:endParaRPr lang="cs-CZ"/>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052736"/>
            <a:ext cx="8229600" cy="5184576"/>
          </a:xfrm>
        </p:spPr>
        <p:txBody>
          <a:bodyPr>
            <a:normAutofit fontScale="70000" lnSpcReduction="20000"/>
          </a:bodyPr>
          <a:lstStyle/>
          <a:p>
            <a:r>
              <a:rPr lang="en-US" noProof="0" dirty="0" smtClean="0"/>
              <a:t>BESIP (the integral part of the Ministry of Transport of the Czech Republic)</a:t>
            </a:r>
          </a:p>
          <a:p>
            <a:pPr lvl="1"/>
            <a:r>
              <a:rPr lang="en-US" noProof="0" dirty="0" smtClean="0"/>
              <a:t>is responsible for the realization and implementation of the </a:t>
            </a:r>
            <a:r>
              <a:rPr lang="en-US" noProof="0" dirty="0" smtClean="0">
                <a:hlinkClick r:id="rId2"/>
              </a:rPr>
              <a:t>National Road Safety Strategy for 2011-2020</a:t>
            </a:r>
            <a:r>
              <a:rPr lang="en-US" noProof="0" dirty="0" smtClean="0"/>
              <a:t>, which has established the following goals:</a:t>
            </a:r>
          </a:p>
          <a:p>
            <a:pPr lvl="2"/>
            <a:r>
              <a:rPr lang="en-US" noProof="0" dirty="0" smtClean="0"/>
              <a:t>by 2020 to reduce the number of persons killed in road traffic to the average of European countries</a:t>
            </a:r>
          </a:p>
          <a:p>
            <a:pPr lvl="2"/>
            <a:r>
              <a:rPr lang="en-US" noProof="0" dirty="0" smtClean="0"/>
              <a:t>to reduce by 40% the number of seriously injured people in comparison with 2009</a:t>
            </a:r>
          </a:p>
          <a:p>
            <a:pPr lvl="1"/>
            <a:r>
              <a:rPr lang="en-US" noProof="0" dirty="0" smtClean="0"/>
              <a:t>Methods</a:t>
            </a:r>
          </a:p>
          <a:p>
            <a:pPr lvl="2"/>
            <a:r>
              <a:rPr lang="en-US" noProof="0" dirty="0" smtClean="0"/>
              <a:t>educational campaigns</a:t>
            </a:r>
          </a:p>
          <a:p>
            <a:pPr lvl="2"/>
            <a:r>
              <a:rPr lang="en-US" noProof="0" dirty="0" smtClean="0"/>
              <a:t>cooperation with the Czech Traffic Police</a:t>
            </a:r>
          </a:p>
          <a:p>
            <a:pPr lvl="2"/>
            <a:r>
              <a:rPr lang="en-US" noProof="0" dirty="0" smtClean="0"/>
              <a:t>monthly evaluation using conditional counts and percentages of various kinds of traffic accidents</a:t>
            </a:r>
          </a:p>
          <a:p>
            <a:r>
              <a:rPr lang="en-US" noProof="0" dirty="0" smtClean="0"/>
              <a:t>The Transport Research Centre (CDV)</a:t>
            </a:r>
          </a:p>
          <a:p>
            <a:pPr lvl="1"/>
            <a:r>
              <a:rPr lang="en-US" noProof="0" dirty="0" smtClean="0"/>
              <a:t>scientific research public institution under the Ministry of Transport</a:t>
            </a:r>
          </a:p>
          <a:p>
            <a:pPr lvl="1"/>
            <a:r>
              <a:rPr lang="en-US" noProof="0" dirty="0" smtClean="0"/>
              <a:t>Methods (</a:t>
            </a:r>
            <a:r>
              <a:rPr lang="en-US" noProof="0" dirty="0" smtClean="0">
                <a:hlinkClick r:id="rId3"/>
              </a:rPr>
              <a:t>among many other</a:t>
            </a:r>
            <a:r>
              <a:rPr lang="en-US" noProof="0" dirty="0" smtClean="0"/>
              <a:t>)</a:t>
            </a:r>
          </a:p>
          <a:p>
            <a:pPr lvl="2"/>
            <a:r>
              <a:rPr lang="en-US" noProof="0" dirty="0" smtClean="0"/>
              <a:t>statistical analysis of traffic </a:t>
            </a:r>
            <a:r>
              <a:rPr lang="en-US" noProof="0" dirty="0" err="1" smtClean="0"/>
              <a:t>behaviour</a:t>
            </a:r>
            <a:r>
              <a:rPr lang="en-US" noProof="0" dirty="0" smtClean="0"/>
              <a:t> data</a:t>
            </a:r>
          </a:p>
          <a:p>
            <a:pPr lvl="2"/>
            <a:r>
              <a:rPr lang="en-US" noProof="0" dirty="0" smtClean="0"/>
              <a:t>application of agent technologies for transport modelling</a:t>
            </a:r>
          </a:p>
        </p:txBody>
      </p:sp>
      <p:sp>
        <p:nvSpPr>
          <p:cNvPr id="3" name="Nadpis 2"/>
          <p:cNvSpPr>
            <a:spLocks noGrp="1"/>
          </p:cNvSpPr>
          <p:nvPr>
            <p:ph type="title"/>
          </p:nvPr>
        </p:nvSpPr>
        <p:spPr/>
        <p:txBody>
          <a:bodyPr>
            <a:normAutofit/>
          </a:bodyPr>
          <a:lstStyle/>
          <a:p>
            <a:r>
              <a:rPr lang="en-US" noProof="0" dirty="0" smtClean="0"/>
              <a:t>Research in the Czech Republic</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3</a:t>
            </a:fld>
            <a:endParaRPr lang="cs-CZ"/>
          </a:p>
        </p:txBody>
      </p:sp>
    </p:spTree>
    <p:extLst>
      <p:ext uri="{BB962C8B-B14F-4D97-AF65-F5344CB8AC3E}">
        <p14:creationId xmlns:p14="http://schemas.microsoft.com/office/powerpoint/2010/main" val="28145808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052736"/>
            <a:ext cx="8229600" cy="5073427"/>
          </a:xfrm>
        </p:spPr>
        <p:txBody>
          <a:bodyPr>
            <a:normAutofit fontScale="70000" lnSpcReduction="20000"/>
          </a:bodyPr>
          <a:lstStyle/>
          <a:p>
            <a:r>
              <a:rPr lang="en-US" noProof="0" dirty="0" smtClean="0"/>
              <a:t>It is based on the research aimed at the assessment of usability of free data sources to predict accident counts and economic damage.</a:t>
            </a:r>
          </a:p>
          <a:p>
            <a:pPr lvl="1"/>
            <a:r>
              <a:rPr lang="en-US" noProof="0" dirty="0" smtClean="0"/>
              <a:t>traffic accidents and weather in the Czech Republic</a:t>
            </a:r>
          </a:p>
          <a:p>
            <a:pPr lvl="1"/>
            <a:r>
              <a:rPr lang="en-US" noProof="0" dirty="0" smtClean="0"/>
              <a:t>neural network with a single hidden layer trained by back-propagation</a:t>
            </a:r>
          </a:p>
          <a:p>
            <a:pPr lvl="1"/>
            <a:r>
              <a:rPr lang="en-US" noProof="0" dirty="0" smtClean="0"/>
              <a:t>Presented at MME 2016.</a:t>
            </a:r>
          </a:p>
          <a:p>
            <a:r>
              <a:rPr lang="en-US" noProof="0" dirty="0" smtClean="0"/>
              <a:t>Methods</a:t>
            </a:r>
          </a:p>
          <a:p>
            <a:pPr lvl="1"/>
            <a:r>
              <a:rPr lang="en-US" noProof="0" dirty="0" smtClean="0"/>
              <a:t>supervised learning of neural network</a:t>
            </a:r>
          </a:p>
          <a:p>
            <a:pPr lvl="1"/>
            <a:r>
              <a:rPr lang="en-US" noProof="0" dirty="0" smtClean="0"/>
              <a:t>statistical testing of hypotheses about significance of differences between the results of neural network learning using two kinds of forming of the sets of training and testing data</a:t>
            </a:r>
          </a:p>
          <a:p>
            <a:r>
              <a:rPr lang="en-US" noProof="0" dirty="0" smtClean="0"/>
              <a:t>Aim of the research</a:t>
            </a:r>
          </a:p>
          <a:p>
            <a:pPr lvl="1"/>
            <a:r>
              <a:rPr lang="en-US" noProof="0" dirty="0" smtClean="0"/>
              <a:t>assessment of usability of presented method to detect the impact of preventive traffic police interventions on the lowering of the occurrence of traffic accidents</a:t>
            </a:r>
          </a:p>
          <a:p>
            <a:pPr lvl="1"/>
            <a:r>
              <a:rPr lang="en-US" noProof="0" dirty="0" smtClean="0"/>
              <a:t>If this method works well, it can be used to assess the effect of traffic police interventions in a particular region within a particular period of time.</a:t>
            </a:r>
          </a:p>
        </p:txBody>
      </p:sp>
      <p:sp>
        <p:nvSpPr>
          <p:cNvPr id="3" name="Nadpis 2"/>
          <p:cNvSpPr>
            <a:spLocks noGrp="1"/>
          </p:cNvSpPr>
          <p:nvPr>
            <p:ph type="title"/>
          </p:nvPr>
        </p:nvSpPr>
        <p:spPr/>
        <p:txBody>
          <a:bodyPr>
            <a:normAutofit/>
          </a:bodyPr>
          <a:lstStyle/>
          <a:p>
            <a:r>
              <a:rPr lang="en-US" noProof="0" dirty="0" smtClean="0"/>
              <a:t>Presented Research</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4</a:t>
            </a:fld>
            <a:endParaRPr lang="cs-CZ"/>
          </a:p>
        </p:txBody>
      </p:sp>
    </p:spTree>
    <p:extLst>
      <p:ext uri="{BB962C8B-B14F-4D97-AF65-F5344CB8AC3E}">
        <p14:creationId xmlns:p14="http://schemas.microsoft.com/office/powerpoint/2010/main" val="12946884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en-US" noProof="0" dirty="0" smtClean="0"/>
              <a:t>Dataset of traffic accidents of the Police of the Czech Republic</a:t>
            </a:r>
          </a:p>
          <a:p>
            <a:pPr lvl="1"/>
            <a:r>
              <a:rPr lang="en-US" noProof="0" dirty="0" smtClean="0">
                <a:hlinkClick r:id="rId2"/>
              </a:rPr>
              <a:t>http://aplikace.policie.cz/statistiky-dopravnich-nehod/default.aspx</a:t>
            </a:r>
            <a:endParaRPr lang="en-US" noProof="0" dirty="0" smtClean="0"/>
          </a:p>
          <a:p>
            <a:pPr lvl="1"/>
            <a:r>
              <a:rPr lang="en-US" noProof="0" dirty="0" smtClean="0"/>
              <a:t>Data since February 10, 2009</a:t>
            </a:r>
          </a:p>
          <a:p>
            <a:r>
              <a:rPr lang="en-US" noProof="0" dirty="0" smtClean="0"/>
              <a:t>Reports on preventive traffic police interventions in each of the 14 Czech regions</a:t>
            </a:r>
          </a:p>
          <a:p>
            <a:pPr lvl="1"/>
            <a:r>
              <a:rPr lang="en-US" noProof="0" dirty="0" smtClean="0">
                <a:hlinkClick r:id="rId3"/>
              </a:rPr>
              <a:t>http://www.policie.cz/clanek/utvary-s-uzemne-vymezenou-pusobnosti-794179.aspx</a:t>
            </a:r>
            <a:endParaRPr lang="en-US" noProof="0" dirty="0" smtClean="0"/>
          </a:p>
          <a:p>
            <a:r>
              <a:rPr lang="en-US" noProof="0" dirty="0" smtClean="0"/>
              <a:t>Weather dataset from the National Centers for Environmental Information (USA)</a:t>
            </a:r>
          </a:p>
          <a:p>
            <a:pPr lvl="1"/>
            <a:r>
              <a:rPr lang="en-US" noProof="0" dirty="0" smtClean="0">
                <a:hlinkClick r:id="rId4"/>
              </a:rPr>
              <a:t>http://www.ncdc.noaa.gov/cdo-web/datasets/GHCND/locations/FIPS:EZ/detail</a:t>
            </a:r>
            <a:endParaRPr lang="en-US" noProof="0" dirty="0" smtClean="0"/>
          </a:p>
          <a:p>
            <a:pPr lvl="1"/>
            <a:r>
              <a:rPr lang="en-US" noProof="0" dirty="0" smtClean="0"/>
              <a:t>Data since January 1, 1775</a:t>
            </a:r>
          </a:p>
          <a:p>
            <a:r>
              <a:rPr lang="en-US" noProof="0" dirty="0" smtClean="0"/>
              <a:t>Information about weekday and month</a:t>
            </a:r>
            <a:endParaRPr lang="en-US" noProof="0" dirty="0"/>
          </a:p>
        </p:txBody>
      </p:sp>
      <p:sp>
        <p:nvSpPr>
          <p:cNvPr id="3" name="Nadpis 2"/>
          <p:cNvSpPr>
            <a:spLocks noGrp="1"/>
          </p:cNvSpPr>
          <p:nvPr>
            <p:ph type="title"/>
          </p:nvPr>
        </p:nvSpPr>
        <p:spPr/>
        <p:txBody>
          <a:bodyPr>
            <a:normAutofit fontScale="90000"/>
          </a:bodyPr>
          <a:lstStyle/>
          <a:p>
            <a:r>
              <a:rPr lang="en-US" noProof="0" dirty="0" smtClean="0"/>
              <a:t>Used Data Sources Available Freely in the Czech Republic</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5</a:t>
            </a:fld>
            <a:endParaRPr lang="cs-CZ"/>
          </a:p>
        </p:txBody>
      </p:sp>
    </p:spTree>
    <p:extLst>
      <p:ext uri="{BB962C8B-B14F-4D97-AF65-F5344CB8AC3E}">
        <p14:creationId xmlns:p14="http://schemas.microsoft.com/office/powerpoint/2010/main" val="5636845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052736"/>
            <a:ext cx="8229600" cy="5073427"/>
          </a:xfrm>
        </p:spPr>
        <p:txBody>
          <a:bodyPr>
            <a:normAutofit fontScale="77500" lnSpcReduction="20000"/>
          </a:bodyPr>
          <a:lstStyle/>
          <a:p>
            <a:r>
              <a:rPr lang="en-US" noProof="0" dirty="0" smtClean="0"/>
              <a:t>Neural network learns the level of the count of traffic accidents in a particular day and Czech region from weather, weekday and month.</a:t>
            </a:r>
          </a:p>
          <a:p>
            <a:r>
              <a:rPr lang="en-US" noProof="0" dirty="0" smtClean="0"/>
              <a:t>Division of available data into 3 sets:</a:t>
            </a:r>
          </a:p>
          <a:p>
            <a:pPr lvl="1"/>
            <a:r>
              <a:rPr lang="en-US" noProof="0" dirty="0" smtClean="0"/>
              <a:t>Training set – 2000 oldest days,</a:t>
            </a:r>
          </a:p>
          <a:p>
            <a:pPr lvl="1"/>
            <a:r>
              <a:rPr lang="en-US" noProof="0" dirty="0" smtClean="0"/>
              <a:t>Development Test set – 631 newer days,</a:t>
            </a:r>
          </a:p>
          <a:p>
            <a:pPr lvl="1"/>
            <a:r>
              <a:rPr lang="en-US" noProof="0" dirty="0" smtClean="0"/>
              <a:t>Test set – 354 days.</a:t>
            </a:r>
          </a:p>
          <a:p>
            <a:r>
              <a:rPr lang="en-US" noProof="0" dirty="0" smtClean="0"/>
              <a:t>Training neural network using the Training and Development Test sets</a:t>
            </a:r>
          </a:p>
          <a:p>
            <a:r>
              <a:rPr lang="en-US" noProof="0" dirty="0" smtClean="0"/>
              <a:t>Statistical test of difference in performances of the trained neural network on the Test set for two different methods of forming the 3 sets</a:t>
            </a:r>
          </a:p>
          <a:p>
            <a:pPr lvl="1"/>
            <a:r>
              <a:rPr lang="en-US" noProof="0" dirty="0" smtClean="0"/>
              <a:t>Method 1 forms the Test set from days with interventions.</a:t>
            </a:r>
          </a:p>
          <a:p>
            <a:pPr lvl="1"/>
            <a:r>
              <a:rPr lang="en-US" noProof="0" dirty="0" smtClean="0"/>
              <a:t>Method 2 forms the Test set from days selected at random.</a:t>
            </a:r>
            <a:endParaRPr lang="en-US" noProof="0" dirty="0"/>
          </a:p>
        </p:txBody>
      </p:sp>
      <p:sp>
        <p:nvSpPr>
          <p:cNvPr id="3" name="Nadpis 2"/>
          <p:cNvSpPr>
            <a:spLocks noGrp="1"/>
          </p:cNvSpPr>
          <p:nvPr>
            <p:ph type="title"/>
          </p:nvPr>
        </p:nvSpPr>
        <p:spPr/>
        <p:txBody>
          <a:bodyPr/>
          <a:lstStyle/>
          <a:p>
            <a:r>
              <a:rPr lang="en-US" noProof="0" dirty="0" smtClean="0"/>
              <a:t>Research Methodology</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6</a:t>
            </a:fld>
            <a:endParaRPr lang="cs-CZ"/>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412776"/>
            <a:ext cx="8229600" cy="4713387"/>
          </a:xfrm>
        </p:spPr>
        <p:txBody>
          <a:bodyPr>
            <a:normAutofit fontScale="70000" lnSpcReduction="20000"/>
          </a:bodyPr>
          <a:lstStyle/>
          <a:p>
            <a:r>
              <a:rPr lang="en-US" noProof="0" dirty="0" smtClean="0"/>
              <a:t>Neural network learns prevailing dependencies.</a:t>
            </a:r>
          </a:p>
          <a:p>
            <a:r>
              <a:rPr lang="en-US" noProof="0" dirty="0" smtClean="0"/>
              <a:t>If only a small amount of days in the Training set has some exceptional properties, then these days do not affect the result of training significantly.</a:t>
            </a:r>
          </a:p>
          <a:p>
            <a:pPr lvl="1"/>
            <a:r>
              <a:rPr lang="en-US" noProof="0" dirty="0" smtClean="0"/>
              <a:t>Days with exceptional properties can be the days with preventive traffic police interventions when the police goes out on the roads.</a:t>
            </a:r>
          </a:p>
          <a:p>
            <a:r>
              <a:rPr lang="en-US" noProof="0" dirty="0" smtClean="0"/>
              <a:t>When there is a small number of days with preventive interventions in the Training set, the neural net learns to predict the level of the number of accidents for the days without preventive interventions.</a:t>
            </a:r>
          </a:p>
          <a:p>
            <a:r>
              <a:rPr lang="en-US" noProof="0" dirty="0" smtClean="0"/>
              <a:t>When preventive interventions change the number of accidents in a particular region, then the neural network trained on days mostly without preventive interventions should predict the number of accidents in these days with lower accuracy than in days without any preventive interventions.</a:t>
            </a:r>
          </a:p>
          <a:p>
            <a:pPr lvl="1"/>
            <a:r>
              <a:rPr lang="en-US" noProof="0" dirty="0" smtClean="0"/>
              <a:t>This effect is very small, so it must be detected by repeating the process of neural network learning enough number of times.</a:t>
            </a:r>
          </a:p>
        </p:txBody>
      </p:sp>
      <p:sp>
        <p:nvSpPr>
          <p:cNvPr id="3" name="Nadpis 2"/>
          <p:cNvSpPr>
            <a:spLocks noGrp="1"/>
          </p:cNvSpPr>
          <p:nvPr>
            <p:ph type="title"/>
          </p:nvPr>
        </p:nvSpPr>
        <p:spPr/>
        <p:txBody>
          <a:bodyPr>
            <a:normAutofit fontScale="90000"/>
          </a:bodyPr>
          <a:lstStyle/>
          <a:p>
            <a:r>
              <a:rPr lang="en-US" noProof="0" dirty="0" smtClean="0"/>
              <a:t>Explanation of the Research Methodology</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7</a:t>
            </a:fld>
            <a:endParaRPr lang="cs-CZ"/>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051200"/>
            <a:ext cx="8229600" cy="5072400"/>
          </a:xfrm>
        </p:spPr>
        <p:txBody>
          <a:bodyPr>
            <a:normAutofit fontScale="92500"/>
          </a:bodyPr>
          <a:lstStyle/>
          <a:p>
            <a:r>
              <a:rPr lang="en-US" noProof="0" dirty="0" smtClean="0"/>
              <a:t>Number of accidents per day</a:t>
            </a:r>
          </a:p>
          <a:p>
            <a:r>
              <a:rPr lang="en-US" noProof="0" dirty="0" smtClean="0"/>
              <a:t>Economic damage in thousand Czech crowns per day</a:t>
            </a:r>
          </a:p>
          <a:p>
            <a:pPr lvl="1"/>
            <a:r>
              <a:rPr lang="en-US" noProof="0" dirty="0" smtClean="0"/>
              <a:t>Outliers above 50 million CZK have been substituted by arithmetic mean of all days.</a:t>
            </a:r>
          </a:p>
          <a:p>
            <a:pPr lvl="2"/>
            <a:r>
              <a:rPr lang="en-US" noProof="0" dirty="0" smtClean="0"/>
              <a:t>Without doing this the quadratic trend would be affected.</a:t>
            </a:r>
          </a:p>
          <a:p>
            <a:r>
              <a:rPr lang="en-US" noProof="0" dirty="0" smtClean="0"/>
              <a:t>From actual values for each day the quadratic trend has been subtracted.</a:t>
            </a:r>
          </a:p>
          <a:p>
            <a:r>
              <a:rPr lang="en-US" noProof="0" dirty="0" smtClean="0"/>
              <a:t>Division of resulting values into approximately </a:t>
            </a:r>
            <a:r>
              <a:rPr lang="en-US" noProof="0" dirty="0" err="1" smtClean="0"/>
              <a:t>equifrequent</a:t>
            </a:r>
            <a:r>
              <a:rPr lang="en-US" noProof="0" dirty="0" smtClean="0"/>
              <a:t> categories Low, Medium, and High</a:t>
            </a:r>
          </a:p>
        </p:txBody>
      </p:sp>
      <p:sp>
        <p:nvSpPr>
          <p:cNvPr id="3" name="Nadpis 2"/>
          <p:cNvSpPr>
            <a:spLocks noGrp="1"/>
          </p:cNvSpPr>
          <p:nvPr>
            <p:ph type="title"/>
          </p:nvPr>
        </p:nvSpPr>
        <p:spPr/>
        <p:txBody>
          <a:bodyPr>
            <a:normAutofit fontScale="90000"/>
          </a:bodyPr>
          <a:lstStyle/>
          <a:p>
            <a:r>
              <a:rPr lang="en-US" noProof="0" dirty="0" smtClean="0"/>
              <a:t>Preprocessing of Predicted Attributes</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8</a:t>
            </a:fld>
            <a:endParaRPr lang="cs-CZ"/>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124743"/>
            <a:ext cx="8229600" cy="4998855"/>
          </a:xfrm>
        </p:spPr>
        <p:txBody>
          <a:bodyPr>
            <a:normAutofit fontScale="92500" lnSpcReduction="20000"/>
          </a:bodyPr>
          <a:lstStyle/>
          <a:p>
            <a:r>
              <a:rPr lang="en-US" noProof="0" dirty="0" smtClean="0"/>
              <a:t>Temperature</a:t>
            </a:r>
          </a:p>
          <a:p>
            <a:pPr lvl="1"/>
            <a:r>
              <a:rPr lang="en-US" noProof="0" dirty="0" smtClean="0"/>
              <a:t>division of values into approximately </a:t>
            </a:r>
            <a:r>
              <a:rPr lang="en-US" noProof="0" dirty="0" err="1" smtClean="0"/>
              <a:t>equifrequent</a:t>
            </a:r>
            <a:r>
              <a:rPr lang="en-US" noProof="0" dirty="0" smtClean="0"/>
              <a:t> categories Low, Medium, and High</a:t>
            </a:r>
          </a:p>
          <a:p>
            <a:r>
              <a:rPr lang="en-US" noProof="0" dirty="0" smtClean="0"/>
              <a:t>Precipitation and snow depth</a:t>
            </a:r>
          </a:p>
          <a:p>
            <a:pPr lvl="1"/>
            <a:r>
              <a:rPr lang="en-US" noProof="0" dirty="0" smtClean="0"/>
              <a:t>binary values meaning either no or some precipitation or lying snow throughout a day in a particular region as reported by its nearest meteorological station for a particular day</a:t>
            </a:r>
          </a:p>
          <a:p>
            <a:r>
              <a:rPr lang="en-US" noProof="0" dirty="0" smtClean="0"/>
              <a:t>Categorical values have been represented as vectors, e.g.</a:t>
            </a:r>
          </a:p>
          <a:p>
            <a:pPr lvl="1"/>
            <a:r>
              <a:rPr lang="en-US" noProof="0" dirty="0" smtClean="0"/>
              <a:t>1, 0, 0 for Low category</a:t>
            </a:r>
          </a:p>
          <a:p>
            <a:pPr lvl="1"/>
            <a:r>
              <a:rPr lang="en-US" noProof="0" dirty="0" smtClean="0"/>
              <a:t>1, 0, 0, 0, 0, 0, 0 for Monday</a:t>
            </a:r>
          </a:p>
          <a:p>
            <a:pPr lvl="1"/>
            <a:r>
              <a:rPr lang="en-US" noProof="0" dirty="0" smtClean="0"/>
              <a:t>1, 0, 0, 0, 0, 0, 0, 0, 0, 0, 0, 0 for January</a:t>
            </a:r>
          </a:p>
        </p:txBody>
      </p:sp>
      <p:sp>
        <p:nvSpPr>
          <p:cNvPr id="3" name="Nadpis 2"/>
          <p:cNvSpPr>
            <a:spLocks noGrp="1"/>
          </p:cNvSpPr>
          <p:nvPr>
            <p:ph type="title"/>
          </p:nvPr>
        </p:nvSpPr>
        <p:spPr/>
        <p:txBody>
          <a:bodyPr>
            <a:normAutofit fontScale="90000"/>
          </a:bodyPr>
          <a:lstStyle/>
          <a:p>
            <a:r>
              <a:rPr lang="en-US" noProof="0" dirty="0" smtClean="0"/>
              <a:t>Preprocessing of Descriptive Attributes</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9</a:t>
            </a:fld>
            <a:endParaRPr lang="cs-CZ"/>
          </a:p>
        </p:txBody>
      </p:sp>
    </p:spTree>
    <p:extLst>
      <p:ext uri="{BB962C8B-B14F-4D97-AF65-F5344CB8AC3E}">
        <p14:creationId xmlns:p14="http://schemas.microsoft.com/office/powerpoint/2010/main" val="4118664693"/>
      </p:ext>
    </p:extLst>
  </p:cSld>
  <p:clrMapOvr>
    <a:masterClrMapping/>
  </p:clrMapOvr>
</p:sld>
</file>

<file path=ppt/theme/theme1.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4013</TotalTime>
  <Words>2445</Words>
  <Application>Microsoft Office PowerPoint</Application>
  <PresentationFormat>Předvádění na obrazovce (4:3)</PresentationFormat>
  <Paragraphs>245</Paragraphs>
  <Slides>23</Slides>
  <Notes>6</Notes>
  <HiddenSlides>0</HiddenSlides>
  <MMClips>0</MMClips>
  <ScaleCrop>false</ScaleCrop>
  <HeadingPairs>
    <vt:vector size="4" baseType="variant">
      <vt:variant>
        <vt:lpstr>Motiv</vt:lpstr>
      </vt:variant>
      <vt:variant>
        <vt:i4>1</vt:i4>
      </vt:variant>
      <vt:variant>
        <vt:lpstr>Nadpisy snímků</vt:lpstr>
      </vt:variant>
      <vt:variant>
        <vt:i4>23</vt:i4>
      </vt:variant>
    </vt:vector>
  </HeadingPairs>
  <TitlesOfParts>
    <vt:vector size="24" baseType="lpstr">
      <vt:lpstr>Motiv sady Office</vt:lpstr>
      <vt:lpstr>Assessment of the Impact of Traffic Police Preventive Interventions</vt:lpstr>
      <vt:lpstr>Research Abroad</vt:lpstr>
      <vt:lpstr>Research in the Czech Republic</vt:lpstr>
      <vt:lpstr>Presented Research</vt:lpstr>
      <vt:lpstr>Used Data Sources Available Freely in the Czech Republic</vt:lpstr>
      <vt:lpstr>Research Methodology</vt:lpstr>
      <vt:lpstr>Explanation of the Research Methodology</vt:lpstr>
      <vt:lpstr>Preprocessing of Predicted Attributes</vt:lpstr>
      <vt:lpstr>Preprocessing of Descriptive Attributes</vt:lpstr>
      <vt:lpstr>Feed-Forward Neural Network</vt:lpstr>
      <vt:lpstr>Parameters of Neural Network</vt:lpstr>
      <vt:lpstr>Methodology of Neural Net Training</vt:lpstr>
      <vt:lpstr>Methodology of Creating the Sets of Data for the Neural Network</vt:lpstr>
      <vt:lpstr>More Explanation of the Methodology</vt:lpstr>
      <vt:lpstr>Experimental Results</vt:lpstr>
      <vt:lpstr>Have Interventions Lowered the Number of Accidents? - Methodology</vt:lpstr>
      <vt:lpstr>Have Interventions Lowered the Number of Accidents? - Results</vt:lpstr>
      <vt:lpstr>Conclusion and Future Work</vt:lpstr>
      <vt:lpstr>Performance of Neural Net Number of Accidents</vt:lpstr>
      <vt:lpstr>Performance of Neural Net Economic Damage</vt:lpstr>
      <vt:lpstr>Performance of Neural Net Wall-following robot navigation data from UCI Machine Learning Repository</vt:lpstr>
      <vt:lpstr>Number of Accidents</vt:lpstr>
      <vt:lpstr>Economic damage in 1000 CZK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Podnikové informační systémy</dc:title>
  <dc:creator>Dana</dc:creator>
  <cp:lastModifiedBy>Dana Nejedlová</cp:lastModifiedBy>
  <cp:revision>315</cp:revision>
  <dcterms:created xsi:type="dcterms:W3CDTF">2014-05-12T14:23:35Z</dcterms:created>
  <dcterms:modified xsi:type="dcterms:W3CDTF">2017-09-05T12:08:57Z</dcterms:modified>
</cp:coreProperties>
</file>